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305" r:id="rId3"/>
    <p:sldId id="347" r:id="rId4"/>
    <p:sldId id="379" r:id="rId5"/>
    <p:sldId id="362" r:id="rId6"/>
    <p:sldId id="333" r:id="rId7"/>
    <p:sldId id="334" r:id="rId8"/>
    <p:sldId id="336" r:id="rId9"/>
    <p:sldId id="344" r:id="rId10"/>
  </p:sldIdLst>
  <p:sldSz cx="9144000" cy="6858000" type="screen4x3"/>
  <p:notesSz cx="6858000" cy="9144000"/>
  <p:custDataLst>
    <p:tags r:id="rId11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4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5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62626"/>
                </a:solidFill>
              </a:rPr>
              <a:t>Object-Oriented Development</a:t>
            </a:r>
          </a:p>
        </p:txBody>
      </p:sp>
      <p:sp>
        <p:nvSpPr>
          <p:cNvPr id="17411" name="TextBox 10"/>
          <p:cNvSpPr txBox="1">
            <a:spLocks noChangeArrowheads="1"/>
          </p:cNvSpPr>
          <p:nvPr/>
        </p:nvSpPr>
        <p:spPr bwMode="auto">
          <a:xfrm>
            <a:off x="6662738" y="6172200"/>
            <a:ext cx="2328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latin typeface="Calibri" pitchFamily="34" charset="0"/>
              </a:rPr>
              <a:t>Copyright © 2009 John Wiley &amp; Sons, Inc.</a:t>
            </a:r>
          </a:p>
          <a:p>
            <a:pPr eaLnBrk="1" hangingPunct="1"/>
            <a:r>
              <a:rPr lang="en-US" sz="1000">
                <a:latin typeface="Calibri" pitchFamily="34" charset="0"/>
              </a:rPr>
              <a:t>Copyright © 2005 Pearson Education</a:t>
            </a:r>
          </a:p>
          <a:p>
            <a:pPr eaLnBrk="1" hangingPunct="1"/>
            <a:r>
              <a:rPr lang="en-US" sz="1000">
                <a:latin typeface="Calibri" pitchFamily="34" charset="0"/>
              </a:rPr>
              <a:t>Copyright © 2009 Kannan Mohan</a:t>
            </a:r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457200" y="4495800"/>
            <a:ext cx="7772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 smtClean="0">
                <a:latin typeface="Times New Roman" pitchFamily="18" charset="0"/>
              </a:rPr>
              <a:t>Kannan </a:t>
            </a:r>
            <a:r>
              <a:rPr lang="en-US" sz="2000" i="1" dirty="0">
                <a:latin typeface="Times New Roman" pitchFamily="18" charset="0"/>
              </a:rPr>
              <a:t>Mohan</a:t>
            </a:r>
          </a:p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>
                <a:latin typeface="Times New Roman" pitchFamily="18" charset="0"/>
              </a:rPr>
              <a:t>Department of CIS</a:t>
            </a:r>
          </a:p>
          <a:p>
            <a:pPr marL="342900" indent="-342900" algn="ctr" eaLnBrk="0" hangingPunct="0">
              <a:buFont typeface="Arial" charset="0"/>
              <a:buNone/>
            </a:pPr>
            <a:r>
              <a:rPr lang="en-US" sz="2000" i="1" dirty="0">
                <a:latin typeface="Times New Roman" pitchFamily="18" charset="0"/>
              </a:rPr>
              <a:t>Zicklin School of Business, Baruch College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Classes, Attributes, &amp; Operations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5029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Classes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Templates for instances of people, places, or things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Properties that describe the state of an instance of a class (an object)</a:t>
            </a:r>
            <a:endParaRPr lang="en-US" dirty="0" smtClean="0"/>
          </a:p>
          <a:p>
            <a:pPr eaLnBrk="1" hangingPunct="1"/>
            <a:r>
              <a:rPr lang="en-US" dirty="0" smtClean="0"/>
              <a:t>Operations</a:t>
            </a:r>
          </a:p>
          <a:p>
            <a:pPr marL="463550" lvl="1" indent="-6350" eaLnBrk="1" hangingPunct="1">
              <a:buFont typeface="Arial" charset="0"/>
              <a:buNone/>
            </a:pPr>
            <a:r>
              <a:rPr lang="en-US" sz="2400" dirty="0" smtClean="0"/>
              <a:t>Actions or functions that a class can perform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pic>
        <p:nvPicPr>
          <p:cNvPr id="4301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7772400" cy="1893888"/>
          </a:xfrm>
          <a:noFill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1752600"/>
            <a:ext cx="4656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Generalization / Specialization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8788704" cy="3735676"/>
          </a:xfrm>
          <a:solidFill>
            <a:srgbClr val="FFFFFF"/>
          </a:solidFill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Comparing Traditional and OO:</a:t>
            </a:r>
            <a:br>
              <a:rPr lang="en-US" sz="4000" smtClean="0"/>
            </a:br>
            <a:r>
              <a:rPr lang="en-US" sz="4000" smtClean="0"/>
              <a:t>Traditional Viewpoint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Focus on procedures</a:t>
            </a:r>
          </a:p>
          <a:p>
            <a:pPr>
              <a:lnSpc>
                <a:spcPct val="80000"/>
              </a:lnSpc>
            </a:pPr>
            <a:r>
              <a:rPr lang="en-US" smtClean="0"/>
              <a:t>Functionality is vested in procedures (modules)</a:t>
            </a:r>
          </a:p>
          <a:p>
            <a:pPr>
              <a:lnSpc>
                <a:spcPct val="80000"/>
              </a:lnSpc>
            </a:pPr>
            <a:r>
              <a:rPr lang="en-US" smtClean="0"/>
              <a:t>Data and Procedures separated</a:t>
            </a:r>
          </a:p>
          <a:p>
            <a:pPr>
              <a:lnSpc>
                <a:spcPct val="80000"/>
              </a:lnSpc>
            </a:pPr>
            <a:r>
              <a:rPr lang="en-US" smtClean="0"/>
              <a:t>Data exist to be operated upon by procedures</a:t>
            </a:r>
          </a:p>
          <a:p>
            <a:pPr>
              <a:lnSpc>
                <a:spcPct val="80000"/>
              </a:lnSpc>
            </a:pPr>
            <a:r>
              <a:rPr lang="en-US" smtClean="0"/>
              <a:t>Procedures know about the structure of data</a:t>
            </a:r>
          </a:p>
          <a:p>
            <a:pPr>
              <a:lnSpc>
                <a:spcPct val="80000"/>
              </a:lnSpc>
            </a:pPr>
            <a:r>
              <a:rPr lang="en-US" smtClean="0"/>
              <a:t>Responsibility of what can be done to a piece of data is implicit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View – An Example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1000" y="1912749"/>
            <a:ext cx="46482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If </a:t>
            </a:r>
            <a:r>
              <a:rPr lang="en-US" sz="2400" dirty="0" err="1">
                <a:latin typeface="Times New Roman" pitchFamily="18" charset="0"/>
              </a:rPr>
              <a:t>CUST.credit</a:t>
            </a:r>
            <a:r>
              <a:rPr lang="en-US" sz="2400" dirty="0">
                <a:latin typeface="Times New Roman" pitchFamily="18" charset="0"/>
              </a:rPr>
              <a:t> &gt; </a:t>
            </a:r>
            <a:r>
              <a:rPr lang="en-US" sz="2400" dirty="0" err="1">
                <a:latin typeface="Times New Roman" pitchFamily="18" charset="0"/>
              </a:rPr>
              <a:t>CUST.balance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ORD.status</a:t>
            </a:r>
            <a:r>
              <a:rPr lang="en-US" sz="2400" dirty="0">
                <a:latin typeface="Times New Roman" pitchFamily="18" charset="0"/>
              </a:rPr>
              <a:t> = “Approved”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ORD.status</a:t>
            </a:r>
            <a:r>
              <a:rPr lang="en-US" sz="2400" dirty="0">
                <a:latin typeface="Times New Roman" pitchFamily="18" charset="0"/>
              </a:rPr>
              <a:t>=“Not Approved”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191000" y="4267200"/>
            <a:ext cx="3886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3200">
                <a:latin typeface="Times New Roman" pitchFamily="18" charset="0"/>
              </a:rPr>
              <a:t>CUST 		ORD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eaLnBrk="0" hangingPunct="0"/>
            <a:r>
              <a:rPr lang="en-US" sz="3200">
                <a:latin typeface="Times New Roman" pitchFamily="18" charset="0"/>
              </a:rPr>
              <a:t>PRODUCT 	DEPT</a:t>
            </a: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219700" y="1865376"/>
            <a:ext cx="1524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Procedure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239000" y="36576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191000" y="54102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191000" y="4419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6781800" y="4419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6858000" y="5410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4000" smtClean="0"/>
              <a:t>Object-Oriented View – An Example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85800" y="1371600"/>
            <a:ext cx="3200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CUSTOMER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If Balance &lt; Limit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Status = “Good”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Status = “bad”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810000" y="4267200"/>
            <a:ext cx="45720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ORDER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If Answer= “Good”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Self.status= “Approved”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Self.status=“Not Approved”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981200" y="3733800"/>
            <a:ext cx="1828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 flipV="1">
            <a:off x="3886200" y="2362200"/>
            <a:ext cx="21336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572000" y="2209800"/>
            <a:ext cx="3352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What is your credit status?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371600" y="4495800"/>
            <a:ext cx="9906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Good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classes?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304800" y="1946275"/>
            <a:ext cx="1828800" cy="1606550"/>
            <a:chOff x="192" y="1536"/>
            <a:chExt cx="1152" cy="1012"/>
          </a:xfrm>
        </p:grpSpPr>
        <p:grpSp>
          <p:nvGrpSpPr>
            <p:cNvPr id="81611" name="Group 4"/>
            <p:cNvGrpSpPr>
              <a:grpSpLocks/>
            </p:cNvGrpSpPr>
            <p:nvPr/>
          </p:nvGrpSpPr>
          <p:grpSpPr bwMode="auto">
            <a:xfrm>
              <a:off x="192" y="1536"/>
              <a:ext cx="1152" cy="1012"/>
              <a:chOff x="192" y="1536"/>
              <a:chExt cx="1152" cy="1012"/>
            </a:xfrm>
          </p:grpSpPr>
          <p:sp>
            <p:nvSpPr>
              <p:cNvPr id="81634" name="Freeform 5"/>
              <p:cNvSpPr>
                <a:spLocks/>
              </p:cNvSpPr>
              <p:nvPr/>
            </p:nvSpPr>
            <p:spPr bwMode="auto">
              <a:xfrm>
                <a:off x="192" y="1536"/>
                <a:ext cx="1152" cy="1012"/>
              </a:xfrm>
              <a:custGeom>
                <a:avLst/>
                <a:gdLst>
                  <a:gd name="T0" fmla="*/ 0 w 16128"/>
                  <a:gd name="T1" fmla="*/ 0 h 14168"/>
                  <a:gd name="T2" fmla="*/ 0 w 16128"/>
                  <a:gd name="T3" fmla="*/ 0 h 14168"/>
                  <a:gd name="T4" fmla="*/ 0 w 16128"/>
                  <a:gd name="T5" fmla="*/ 0 h 14168"/>
                  <a:gd name="T6" fmla="*/ 0 w 16128"/>
                  <a:gd name="T7" fmla="*/ 0 h 14168"/>
                  <a:gd name="T8" fmla="*/ 0 w 16128"/>
                  <a:gd name="T9" fmla="*/ 0 h 14168"/>
                  <a:gd name="T10" fmla="*/ 0 w 16128"/>
                  <a:gd name="T11" fmla="*/ 0 h 14168"/>
                  <a:gd name="T12" fmla="*/ 0 w 16128"/>
                  <a:gd name="T13" fmla="*/ 0 h 14168"/>
                  <a:gd name="T14" fmla="*/ 0 w 16128"/>
                  <a:gd name="T15" fmla="*/ 0 h 14168"/>
                  <a:gd name="T16" fmla="*/ 0 w 16128"/>
                  <a:gd name="T17" fmla="*/ 0 h 14168"/>
                  <a:gd name="T18" fmla="*/ 0 w 16128"/>
                  <a:gd name="T19" fmla="*/ 0 h 14168"/>
                  <a:gd name="T20" fmla="*/ 0 w 16128"/>
                  <a:gd name="T21" fmla="*/ 0 h 14168"/>
                  <a:gd name="T22" fmla="*/ 0 w 16128"/>
                  <a:gd name="T23" fmla="*/ 0 h 14168"/>
                  <a:gd name="T24" fmla="*/ 0 w 16128"/>
                  <a:gd name="T25" fmla="*/ 0 h 14168"/>
                  <a:gd name="T26" fmla="*/ 0 w 16128"/>
                  <a:gd name="T27" fmla="*/ 0 h 14168"/>
                  <a:gd name="T28" fmla="*/ 0 w 16128"/>
                  <a:gd name="T29" fmla="*/ 0 h 14168"/>
                  <a:gd name="T30" fmla="*/ 0 w 16128"/>
                  <a:gd name="T31" fmla="*/ 0 h 14168"/>
                  <a:gd name="T32" fmla="*/ 0 w 16128"/>
                  <a:gd name="T33" fmla="*/ 0 h 14168"/>
                  <a:gd name="T34" fmla="*/ 0 w 16128"/>
                  <a:gd name="T35" fmla="*/ 0 h 14168"/>
                  <a:gd name="T36" fmla="*/ 0 w 16128"/>
                  <a:gd name="T37" fmla="*/ 0 h 14168"/>
                  <a:gd name="T38" fmla="*/ 0 w 16128"/>
                  <a:gd name="T39" fmla="*/ 0 h 14168"/>
                  <a:gd name="T40" fmla="*/ 0 w 16128"/>
                  <a:gd name="T41" fmla="*/ 0 h 14168"/>
                  <a:gd name="T42" fmla="*/ 0 w 16128"/>
                  <a:gd name="T43" fmla="*/ 0 h 14168"/>
                  <a:gd name="T44" fmla="*/ 0 w 16128"/>
                  <a:gd name="T45" fmla="*/ 0 h 14168"/>
                  <a:gd name="T46" fmla="*/ 0 w 16128"/>
                  <a:gd name="T47" fmla="*/ 0 h 14168"/>
                  <a:gd name="T48" fmla="*/ 0 w 16128"/>
                  <a:gd name="T49" fmla="*/ 0 h 14168"/>
                  <a:gd name="T50" fmla="*/ 0 w 16128"/>
                  <a:gd name="T51" fmla="*/ 0 h 14168"/>
                  <a:gd name="T52" fmla="*/ 0 w 16128"/>
                  <a:gd name="T53" fmla="*/ 0 h 14168"/>
                  <a:gd name="T54" fmla="*/ 0 w 16128"/>
                  <a:gd name="T55" fmla="*/ 0 h 14168"/>
                  <a:gd name="T56" fmla="*/ 0 w 16128"/>
                  <a:gd name="T57" fmla="*/ 0 h 14168"/>
                  <a:gd name="T58" fmla="*/ 0 w 16128"/>
                  <a:gd name="T59" fmla="*/ 0 h 14168"/>
                  <a:gd name="T60" fmla="*/ 0 w 16128"/>
                  <a:gd name="T61" fmla="*/ 0 h 14168"/>
                  <a:gd name="T62" fmla="*/ 0 w 16128"/>
                  <a:gd name="T63" fmla="*/ 0 h 14168"/>
                  <a:gd name="T64" fmla="*/ 0 w 16128"/>
                  <a:gd name="T65" fmla="*/ 0 h 14168"/>
                  <a:gd name="T66" fmla="*/ 0 w 16128"/>
                  <a:gd name="T67" fmla="*/ 0 h 14168"/>
                  <a:gd name="T68" fmla="*/ 0 w 16128"/>
                  <a:gd name="T69" fmla="*/ 0 h 14168"/>
                  <a:gd name="T70" fmla="*/ 0 w 16128"/>
                  <a:gd name="T71" fmla="*/ 0 h 14168"/>
                  <a:gd name="T72" fmla="*/ 0 w 16128"/>
                  <a:gd name="T73" fmla="*/ 0 h 14168"/>
                  <a:gd name="T74" fmla="*/ 0 w 16128"/>
                  <a:gd name="T75" fmla="*/ 0 h 14168"/>
                  <a:gd name="T76" fmla="*/ 0 w 16128"/>
                  <a:gd name="T77" fmla="*/ 0 h 14168"/>
                  <a:gd name="T78" fmla="*/ 0 w 16128"/>
                  <a:gd name="T79" fmla="*/ 0 h 14168"/>
                  <a:gd name="T80" fmla="*/ 0 w 16128"/>
                  <a:gd name="T81" fmla="*/ 0 h 14168"/>
                  <a:gd name="T82" fmla="*/ 0 w 16128"/>
                  <a:gd name="T83" fmla="*/ 0 h 14168"/>
                  <a:gd name="T84" fmla="*/ 0 w 16128"/>
                  <a:gd name="T85" fmla="*/ 0 h 14168"/>
                  <a:gd name="T86" fmla="*/ 0 w 16128"/>
                  <a:gd name="T87" fmla="*/ 0 h 14168"/>
                  <a:gd name="T88" fmla="*/ 0 w 16128"/>
                  <a:gd name="T89" fmla="*/ 0 h 14168"/>
                  <a:gd name="T90" fmla="*/ 0 w 16128"/>
                  <a:gd name="T91" fmla="*/ 0 h 14168"/>
                  <a:gd name="T92" fmla="*/ 0 w 16128"/>
                  <a:gd name="T93" fmla="*/ 0 h 14168"/>
                  <a:gd name="T94" fmla="*/ 0 w 16128"/>
                  <a:gd name="T95" fmla="*/ 0 h 14168"/>
                  <a:gd name="T96" fmla="*/ 0 w 16128"/>
                  <a:gd name="T97" fmla="*/ 0 h 14168"/>
                  <a:gd name="T98" fmla="*/ 0 w 16128"/>
                  <a:gd name="T99" fmla="*/ 0 h 14168"/>
                  <a:gd name="T100" fmla="*/ 0 w 16128"/>
                  <a:gd name="T101" fmla="*/ 0 h 14168"/>
                  <a:gd name="T102" fmla="*/ 0 w 16128"/>
                  <a:gd name="T103" fmla="*/ 0 h 14168"/>
                  <a:gd name="T104" fmla="*/ 0 w 16128"/>
                  <a:gd name="T105" fmla="*/ 0 h 14168"/>
                  <a:gd name="T106" fmla="*/ 0 w 16128"/>
                  <a:gd name="T107" fmla="*/ 0 h 14168"/>
                  <a:gd name="T108" fmla="*/ 0 w 16128"/>
                  <a:gd name="T109" fmla="*/ 0 h 14168"/>
                  <a:gd name="T110" fmla="*/ 0 w 16128"/>
                  <a:gd name="T111" fmla="*/ 0 h 14168"/>
                  <a:gd name="T112" fmla="*/ 0 w 16128"/>
                  <a:gd name="T113" fmla="*/ 0 h 14168"/>
                  <a:gd name="T114" fmla="*/ 0 w 16128"/>
                  <a:gd name="T115" fmla="*/ 0 h 14168"/>
                  <a:gd name="T116" fmla="*/ 0 w 16128"/>
                  <a:gd name="T117" fmla="*/ 0 h 14168"/>
                  <a:gd name="T118" fmla="*/ 0 w 16128"/>
                  <a:gd name="T119" fmla="*/ 0 h 1416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128"/>
                  <a:gd name="T181" fmla="*/ 0 h 14168"/>
                  <a:gd name="T182" fmla="*/ 16128 w 16128"/>
                  <a:gd name="T183" fmla="*/ 14168 h 1416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128" h="14168">
                    <a:moveTo>
                      <a:pt x="8655" y="409"/>
                    </a:moveTo>
                    <a:lnTo>
                      <a:pt x="8655" y="561"/>
                    </a:lnTo>
                    <a:lnTo>
                      <a:pt x="8622" y="623"/>
                    </a:lnTo>
                    <a:lnTo>
                      <a:pt x="8639" y="828"/>
                    </a:lnTo>
                    <a:lnTo>
                      <a:pt x="9013" y="860"/>
                    </a:lnTo>
                    <a:lnTo>
                      <a:pt x="9519" y="922"/>
                    </a:lnTo>
                    <a:lnTo>
                      <a:pt x="9580" y="777"/>
                    </a:lnTo>
                    <a:lnTo>
                      <a:pt x="9696" y="484"/>
                    </a:lnTo>
                    <a:lnTo>
                      <a:pt x="9774" y="377"/>
                    </a:lnTo>
                    <a:lnTo>
                      <a:pt x="9819" y="361"/>
                    </a:lnTo>
                    <a:lnTo>
                      <a:pt x="9851" y="393"/>
                    </a:lnTo>
                    <a:lnTo>
                      <a:pt x="9728" y="561"/>
                    </a:lnTo>
                    <a:lnTo>
                      <a:pt x="9612" y="890"/>
                    </a:lnTo>
                    <a:lnTo>
                      <a:pt x="9645" y="938"/>
                    </a:lnTo>
                    <a:lnTo>
                      <a:pt x="9712" y="922"/>
                    </a:lnTo>
                    <a:lnTo>
                      <a:pt x="10019" y="561"/>
                    </a:lnTo>
                    <a:lnTo>
                      <a:pt x="10064" y="545"/>
                    </a:lnTo>
                    <a:lnTo>
                      <a:pt x="10096" y="545"/>
                    </a:lnTo>
                    <a:lnTo>
                      <a:pt x="10080" y="593"/>
                    </a:lnTo>
                    <a:lnTo>
                      <a:pt x="10002" y="699"/>
                    </a:lnTo>
                    <a:lnTo>
                      <a:pt x="9880" y="828"/>
                    </a:lnTo>
                    <a:lnTo>
                      <a:pt x="9819" y="938"/>
                    </a:lnTo>
                    <a:lnTo>
                      <a:pt x="10335" y="1061"/>
                    </a:lnTo>
                    <a:lnTo>
                      <a:pt x="10348" y="1045"/>
                    </a:lnTo>
                    <a:lnTo>
                      <a:pt x="10425" y="1077"/>
                    </a:lnTo>
                    <a:lnTo>
                      <a:pt x="10625" y="1077"/>
                    </a:lnTo>
                    <a:lnTo>
                      <a:pt x="10809" y="868"/>
                    </a:lnTo>
                    <a:lnTo>
                      <a:pt x="11015" y="745"/>
                    </a:lnTo>
                    <a:lnTo>
                      <a:pt x="11093" y="667"/>
                    </a:lnTo>
                    <a:lnTo>
                      <a:pt x="11231" y="623"/>
                    </a:lnTo>
                    <a:lnTo>
                      <a:pt x="11293" y="623"/>
                    </a:lnTo>
                    <a:lnTo>
                      <a:pt x="11309" y="699"/>
                    </a:lnTo>
                    <a:lnTo>
                      <a:pt x="11247" y="777"/>
                    </a:lnTo>
                    <a:lnTo>
                      <a:pt x="11187" y="951"/>
                    </a:lnTo>
                    <a:lnTo>
                      <a:pt x="11171" y="1061"/>
                    </a:lnTo>
                    <a:lnTo>
                      <a:pt x="11199" y="1090"/>
                    </a:lnTo>
                    <a:lnTo>
                      <a:pt x="11199" y="1151"/>
                    </a:lnTo>
                    <a:lnTo>
                      <a:pt x="11247" y="1274"/>
                    </a:lnTo>
                    <a:lnTo>
                      <a:pt x="11260" y="1489"/>
                    </a:lnTo>
                    <a:lnTo>
                      <a:pt x="11399" y="1728"/>
                    </a:lnTo>
                    <a:lnTo>
                      <a:pt x="11461" y="1880"/>
                    </a:lnTo>
                    <a:lnTo>
                      <a:pt x="11483" y="1896"/>
                    </a:lnTo>
                    <a:lnTo>
                      <a:pt x="11515" y="1996"/>
                    </a:lnTo>
                    <a:lnTo>
                      <a:pt x="11545" y="2028"/>
                    </a:lnTo>
                    <a:lnTo>
                      <a:pt x="11776" y="1973"/>
                    </a:lnTo>
                    <a:lnTo>
                      <a:pt x="11899" y="1996"/>
                    </a:lnTo>
                    <a:lnTo>
                      <a:pt x="11929" y="1957"/>
                    </a:lnTo>
                    <a:lnTo>
                      <a:pt x="11961" y="1996"/>
                    </a:lnTo>
                    <a:lnTo>
                      <a:pt x="11989" y="1957"/>
                    </a:lnTo>
                    <a:lnTo>
                      <a:pt x="12351" y="1996"/>
                    </a:lnTo>
                    <a:lnTo>
                      <a:pt x="12367" y="2002"/>
                    </a:lnTo>
                    <a:lnTo>
                      <a:pt x="11806" y="2034"/>
                    </a:lnTo>
                    <a:lnTo>
                      <a:pt x="11638" y="2090"/>
                    </a:lnTo>
                    <a:lnTo>
                      <a:pt x="11599" y="2090"/>
                    </a:lnTo>
                    <a:lnTo>
                      <a:pt x="11593" y="2112"/>
                    </a:lnTo>
                    <a:lnTo>
                      <a:pt x="11683" y="2348"/>
                    </a:lnTo>
                    <a:lnTo>
                      <a:pt x="11744" y="2473"/>
                    </a:lnTo>
                    <a:lnTo>
                      <a:pt x="11916" y="2502"/>
                    </a:lnTo>
                    <a:lnTo>
                      <a:pt x="12457" y="2502"/>
                    </a:lnTo>
                    <a:lnTo>
                      <a:pt x="12551" y="2518"/>
                    </a:lnTo>
                    <a:lnTo>
                      <a:pt x="12567" y="2534"/>
                    </a:lnTo>
                    <a:lnTo>
                      <a:pt x="12596" y="2534"/>
                    </a:lnTo>
                    <a:lnTo>
                      <a:pt x="12567" y="2563"/>
                    </a:lnTo>
                    <a:lnTo>
                      <a:pt x="11883" y="2547"/>
                    </a:lnTo>
                    <a:lnTo>
                      <a:pt x="11822" y="2547"/>
                    </a:lnTo>
                    <a:lnTo>
                      <a:pt x="11793" y="2579"/>
                    </a:lnTo>
                    <a:lnTo>
                      <a:pt x="11916" y="2986"/>
                    </a:lnTo>
                    <a:lnTo>
                      <a:pt x="11989" y="3015"/>
                    </a:lnTo>
                    <a:lnTo>
                      <a:pt x="12322" y="3002"/>
                    </a:lnTo>
                    <a:lnTo>
                      <a:pt x="12534" y="2969"/>
                    </a:lnTo>
                    <a:lnTo>
                      <a:pt x="12534" y="2986"/>
                    </a:lnTo>
                    <a:lnTo>
                      <a:pt x="12567" y="3015"/>
                    </a:lnTo>
                    <a:lnTo>
                      <a:pt x="12413" y="3031"/>
                    </a:lnTo>
                    <a:lnTo>
                      <a:pt x="11977" y="3092"/>
                    </a:lnTo>
                    <a:lnTo>
                      <a:pt x="11961" y="3108"/>
                    </a:lnTo>
                    <a:lnTo>
                      <a:pt x="11989" y="3170"/>
                    </a:lnTo>
                    <a:lnTo>
                      <a:pt x="11977" y="3186"/>
                    </a:lnTo>
                    <a:lnTo>
                      <a:pt x="12021" y="3299"/>
                    </a:lnTo>
                    <a:lnTo>
                      <a:pt x="12051" y="3469"/>
                    </a:lnTo>
                    <a:lnTo>
                      <a:pt x="12112" y="3682"/>
                    </a:lnTo>
                    <a:lnTo>
                      <a:pt x="12144" y="3714"/>
                    </a:lnTo>
                    <a:lnTo>
                      <a:pt x="12144" y="3853"/>
                    </a:lnTo>
                    <a:lnTo>
                      <a:pt x="12167" y="3953"/>
                    </a:lnTo>
                    <a:lnTo>
                      <a:pt x="12167" y="3960"/>
                    </a:lnTo>
                    <a:lnTo>
                      <a:pt x="12199" y="3992"/>
                    </a:lnTo>
                    <a:lnTo>
                      <a:pt x="12567" y="3637"/>
                    </a:lnTo>
                    <a:lnTo>
                      <a:pt x="12567" y="3621"/>
                    </a:lnTo>
                    <a:lnTo>
                      <a:pt x="12612" y="3576"/>
                    </a:lnTo>
                    <a:lnTo>
                      <a:pt x="12596" y="3560"/>
                    </a:lnTo>
                    <a:lnTo>
                      <a:pt x="12596" y="3547"/>
                    </a:lnTo>
                    <a:lnTo>
                      <a:pt x="12674" y="3531"/>
                    </a:lnTo>
                    <a:lnTo>
                      <a:pt x="12674" y="3515"/>
                    </a:lnTo>
                    <a:lnTo>
                      <a:pt x="12706" y="3437"/>
                    </a:lnTo>
                    <a:lnTo>
                      <a:pt x="12757" y="3337"/>
                    </a:lnTo>
                    <a:lnTo>
                      <a:pt x="13157" y="2848"/>
                    </a:lnTo>
                    <a:lnTo>
                      <a:pt x="13247" y="2770"/>
                    </a:lnTo>
                    <a:lnTo>
                      <a:pt x="13312" y="2708"/>
                    </a:lnTo>
                    <a:lnTo>
                      <a:pt x="13502" y="2647"/>
                    </a:lnTo>
                    <a:lnTo>
                      <a:pt x="13657" y="2757"/>
                    </a:lnTo>
                    <a:lnTo>
                      <a:pt x="13703" y="2892"/>
                    </a:lnTo>
                    <a:lnTo>
                      <a:pt x="13596" y="3092"/>
                    </a:lnTo>
                    <a:lnTo>
                      <a:pt x="13418" y="3331"/>
                    </a:lnTo>
                    <a:lnTo>
                      <a:pt x="12973" y="3730"/>
                    </a:lnTo>
                    <a:lnTo>
                      <a:pt x="12706" y="3921"/>
                    </a:lnTo>
                    <a:lnTo>
                      <a:pt x="12596" y="4044"/>
                    </a:lnTo>
                    <a:lnTo>
                      <a:pt x="12445" y="4137"/>
                    </a:lnTo>
                    <a:lnTo>
                      <a:pt x="12199" y="4398"/>
                    </a:lnTo>
                    <a:lnTo>
                      <a:pt x="12228" y="4498"/>
                    </a:lnTo>
                    <a:lnTo>
                      <a:pt x="12244" y="4895"/>
                    </a:lnTo>
                    <a:lnTo>
                      <a:pt x="12306" y="5439"/>
                    </a:lnTo>
                    <a:lnTo>
                      <a:pt x="12322" y="5623"/>
                    </a:lnTo>
                    <a:lnTo>
                      <a:pt x="12322" y="6169"/>
                    </a:lnTo>
                    <a:lnTo>
                      <a:pt x="12260" y="6462"/>
                    </a:lnTo>
                    <a:lnTo>
                      <a:pt x="12077" y="7007"/>
                    </a:lnTo>
                    <a:lnTo>
                      <a:pt x="11961" y="7226"/>
                    </a:lnTo>
                    <a:lnTo>
                      <a:pt x="11854" y="7394"/>
                    </a:lnTo>
                    <a:lnTo>
                      <a:pt x="11899" y="8077"/>
                    </a:lnTo>
                    <a:lnTo>
                      <a:pt x="11961" y="8122"/>
                    </a:lnTo>
                    <a:lnTo>
                      <a:pt x="12335" y="8168"/>
                    </a:lnTo>
                    <a:lnTo>
                      <a:pt x="12690" y="8245"/>
                    </a:lnTo>
                    <a:lnTo>
                      <a:pt x="12790" y="8273"/>
                    </a:lnTo>
                    <a:lnTo>
                      <a:pt x="12796" y="8273"/>
                    </a:lnTo>
                    <a:lnTo>
                      <a:pt x="12851" y="7983"/>
                    </a:lnTo>
                    <a:lnTo>
                      <a:pt x="13096" y="7300"/>
                    </a:lnTo>
                    <a:lnTo>
                      <a:pt x="13112" y="7177"/>
                    </a:lnTo>
                    <a:lnTo>
                      <a:pt x="13187" y="7058"/>
                    </a:lnTo>
                    <a:lnTo>
                      <a:pt x="13247" y="7058"/>
                    </a:lnTo>
                    <a:lnTo>
                      <a:pt x="13279" y="7088"/>
                    </a:lnTo>
                    <a:lnTo>
                      <a:pt x="13235" y="7226"/>
                    </a:lnTo>
                    <a:lnTo>
                      <a:pt x="13235" y="7645"/>
                    </a:lnTo>
                    <a:lnTo>
                      <a:pt x="13247" y="7655"/>
                    </a:lnTo>
                    <a:lnTo>
                      <a:pt x="13348" y="7545"/>
                    </a:lnTo>
                    <a:lnTo>
                      <a:pt x="13357" y="7455"/>
                    </a:lnTo>
                    <a:lnTo>
                      <a:pt x="13809" y="6652"/>
                    </a:lnTo>
                    <a:lnTo>
                      <a:pt x="14370" y="5839"/>
                    </a:lnTo>
                    <a:lnTo>
                      <a:pt x="14386" y="5801"/>
                    </a:lnTo>
                    <a:lnTo>
                      <a:pt x="14386" y="5769"/>
                    </a:lnTo>
                    <a:lnTo>
                      <a:pt x="14477" y="5733"/>
                    </a:lnTo>
                    <a:lnTo>
                      <a:pt x="14521" y="5745"/>
                    </a:lnTo>
                    <a:lnTo>
                      <a:pt x="14544" y="5769"/>
                    </a:lnTo>
                    <a:lnTo>
                      <a:pt x="14386" y="6062"/>
                    </a:lnTo>
                    <a:lnTo>
                      <a:pt x="14386" y="6107"/>
                    </a:lnTo>
                    <a:lnTo>
                      <a:pt x="14325" y="6169"/>
                    </a:lnTo>
                    <a:lnTo>
                      <a:pt x="13986" y="7300"/>
                    </a:lnTo>
                    <a:lnTo>
                      <a:pt x="13954" y="7500"/>
                    </a:lnTo>
                    <a:lnTo>
                      <a:pt x="13932" y="7617"/>
                    </a:lnTo>
                    <a:lnTo>
                      <a:pt x="13925" y="7623"/>
                    </a:lnTo>
                    <a:lnTo>
                      <a:pt x="13932" y="7645"/>
                    </a:lnTo>
                    <a:lnTo>
                      <a:pt x="14047" y="7545"/>
                    </a:lnTo>
                    <a:lnTo>
                      <a:pt x="14064" y="7545"/>
                    </a:lnTo>
                    <a:lnTo>
                      <a:pt x="14093" y="7584"/>
                    </a:lnTo>
                    <a:lnTo>
                      <a:pt x="14064" y="7755"/>
                    </a:lnTo>
                    <a:lnTo>
                      <a:pt x="14047" y="7768"/>
                    </a:lnTo>
                    <a:lnTo>
                      <a:pt x="14047" y="7784"/>
                    </a:lnTo>
                    <a:lnTo>
                      <a:pt x="14093" y="7784"/>
                    </a:lnTo>
                    <a:lnTo>
                      <a:pt x="14125" y="7738"/>
                    </a:lnTo>
                    <a:lnTo>
                      <a:pt x="14215" y="7738"/>
                    </a:lnTo>
                    <a:lnTo>
                      <a:pt x="14199" y="7877"/>
                    </a:lnTo>
                    <a:lnTo>
                      <a:pt x="14125" y="8061"/>
                    </a:lnTo>
                    <a:lnTo>
                      <a:pt x="14125" y="8106"/>
                    </a:lnTo>
                    <a:lnTo>
                      <a:pt x="14093" y="8213"/>
                    </a:lnTo>
                    <a:lnTo>
                      <a:pt x="14109" y="8238"/>
                    </a:lnTo>
                    <a:lnTo>
                      <a:pt x="14093" y="8238"/>
                    </a:lnTo>
                    <a:lnTo>
                      <a:pt x="14002" y="8467"/>
                    </a:lnTo>
                    <a:lnTo>
                      <a:pt x="13964" y="8590"/>
                    </a:lnTo>
                    <a:lnTo>
                      <a:pt x="13954" y="8590"/>
                    </a:lnTo>
                    <a:lnTo>
                      <a:pt x="13954" y="8667"/>
                    </a:lnTo>
                    <a:lnTo>
                      <a:pt x="13925" y="8745"/>
                    </a:lnTo>
                    <a:lnTo>
                      <a:pt x="13925" y="8851"/>
                    </a:lnTo>
                    <a:lnTo>
                      <a:pt x="13932" y="8867"/>
                    </a:lnTo>
                    <a:lnTo>
                      <a:pt x="13902" y="8867"/>
                    </a:lnTo>
                    <a:lnTo>
                      <a:pt x="13870" y="8928"/>
                    </a:lnTo>
                    <a:lnTo>
                      <a:pt x="13892" y="9103"/>
                    </a:lnTo>
                    <a:lnTo>
                      <a:pt x="13902" y="9541"/>
                    </a:lnTo>
                    <a:lnTo>
                      <a:pt x="13932" y="9570"/>
                    </a:lnTo>
                    <a:lnTo>
                      <a:pt x="13932" y="9724"/>
                    </a:lnTo>
                    <a:lnTo>
                      <a:pt x="13964" y="9757"/>
                    </a:lnTo>
                    <a:lnTo>
                      <a:pt x="13964" y="9880"/>
                    </a:lnTo>
                    <a:lnTo>
                      <a:pt x="14031" y="10115"/>
                    </a:lnTo>
                    <a:lnTo>
                      <a:pt x="14093" y="10253"/>
                    </a:lnTo>
                    <a:lnTo>
                      <a:pt x="14170" y="9802"/>
                    </a:lnTo>
                    <a:lnTo>
                      <a:pt x="14276" y="9474"/>
                    </a:lnTo>
                    <a:lnTo>
                      <a:pt x="14521" y="8835"/>
                    </a:lnTo>
                    <a:lnTo>
                      <a:pt x="14715" y="8467"/>
                    </a:lnTo>
                    <a:lnTo>
                      <a:pt x="14699" y="8451"/>
                    </a:lnTo>
                    <a:lnTo>
                      <a:pt x="14792" y="8345"/>
                    </a:lnTo>
                    <a:lnTo>
                      <a:pt x="14806" y="8267"/>
                    </a:lnTo>
                    <a:lnTo>
                      <a:pt x="14867" y="8200"/>
                    </a:lnTo>
                    <a:lnTo>
                      <a:pt x="14945" y="8016"/>
                    </a:lnTo>
                    <a:lnTo>
                      <a:pt x="15050" y="7861"/>
                    </a:lnTo>
                    <a:lnTo>
                      <a:pt x="15115" y="7861"/>
                    </a:lnTo>
                    <a:lnTo>
                      <a:pt x="15144" y="7891"/>
                    </a:lnTo>
                    <a:lnTo>
                      <a:pt x="14867" y="8361"/>
                    </a:lnTo>
                    <a:lnTo>
                      <a:pt x="14899" y="8390"/>
                    </a:lnTo>
                    <a:lnTo>
                      <a:pt x="14867" y="8390"/>
                    </a:lnTo>
                    <a:lnTo>
                      <a:pt x="14838" y="8435"/>
                    </a:lnTo>
                    <a:lnTo>
                      <a:pt x="14838" y="8451"/>
                    </a:lnTo>
                    <a:lnTo>
                      <a:pt x="14670" y="8896"/>
                    </a:lnTo>
                    <a:lnTo>
                      <a:pt x="14583" y="9302"/>
                    </a:lnTo>
                    <a:lnTo>
                      <a:pt x="14554" y="9334"/>
                    </a:lnTo>
                    <a:lnTo>
                      <a:pt x="14554" y="9541"/>
                    </a:lnTo>
                    <a:lnTo>
                      <a:pt x="14509" y="10063"/>
                    </a:lnTo>
                    <a:lnTo>
                      <a:pt x="14493" y="10086"/>
                    </a:lnTo>
                    <a:lnTo>
                      <a:pt x="14521" y="10115"/>
                    </a:lnTo>
                    <a:lnTo>
                      <a:pt x="14670" y="9831"/>
                    </a:lnTo>
                    <a:lnTo>
                      <a:pt x="14699" y="9786"/>
                    </a:lnTo>
                    <a:lnTo>
                      <a:pt x="14760" y="9724"/>
                    </a:lnTo>
                    <a:lnTo>
                      <a:pt x="14744" y="9708"/>
                    </a:lnTo>
                    <a:lnTo>
                      <a:pt x="14838" y="9648"/>
                    </a:lnTo>
                    <a:lnTo>
                      <a:pt x="14883" y="9724"/>
                    </a:lnTo>
                    <a:lnTo>
                      <a:pt x="14806" y="9863"/>
                    </a:lnTo>
                    <a:lnTo>
                      <a:pt x="14806" y="9941"/>
                    </a:lnTo>
                    <a:lnTo>
                      <a:pt x="14776" y="9970"/>
                    </a:lnTo>
                    <a:lnTo>
                      <a:pt x="14776" y="10047"/>
                    </a:lnTo>
                    <a:lnTo>
                      <a:pt x="14760" y="10192"/>
                    </a:lnTo>
                    <a:lnTo>
                      <a:pt x="14792" y="10192"/>
                    </a:lnTo>
                    <a:lnTo>
                      <a:pt x="14806" y="10154"/>
                    </a:lnTo>
                    <a:lnTo>
                      <a:pt x="14806" y="10124"/>
                    </a:lnTo>
                    <a:lnTo>
                      <a:pt x="14854" y="10115"/>
                    </a:lnTo>
                    <a:lnTo>
                      <a:pt x="15115" y="9708"/>
                    </a:lnTo>
                    <a:lnTo>
                      <a:pt x="15228" y="9525"/>
                    </a:lnTo>
                    <a:lnTo>
                      <a:pt x="15228" y="9503"/>
                    </a:lnTo>
                    <a:lnTo>
                      <a:pt x="15267" y="9463"/>
                    </a:lnTo>
                    <a:lnTo>
                      <a:pt x="15260" y="9441"/>
                    </a:lnTo>
                    <a:lnTo>
                      <a:pt x="15322" y="9348"/>
                    </a:lnTo>
                    <a:lnTo>
                      <a:pt x="15367" y="9318"/>
                    </a:lnTo>
                    <a:lnTo>
                      <a:pt x="15412" y="9334"/>
                    </a:lnTo>
                    <a:lnTo>
                      <a:pt x="15445" y="9364"/>
                    </a:lnTo>
                    <a:lnTo>
                      <a:pt x="15322" y="9603"/>
                    </a:lnTo>
                    <a:lnTo>
                      <a:pt x="15199" y="9893"/>
                    </a:lnTo>
                    <a:lnTo>
                      <a:pt x="15199" y="9909"/>
                    </a:lnTo>
                    <a:lnTo>
                      <a:pt x="15115" y="10154"/>
                    </a:lnTo>
                    <a:lnTo>
                      <a:pt x="15115" y="10237"/>
                    </a:lnTo>
                    <a:lnTo>
                      <a:pt x="15050" y="10498"/>
                    </a:lnTo>
                    <a:lnTo>
                      <a:pt x="15067" y="10514"/>
                    </a:lnTo>
                    <a:lnTo>
                      <a:pt x="15067" y="10560"/>
                    </a:lnTo>
                    <a:lnTo>
                      <a:pt x="15037" y="10592"/>
                    </a:lnTo>
                    <a:lnTo>
                      <a:pt x="15067" y="10653"/>
                    </a:lnTo>
                    <a:lnTo>
                      <a:pt x="15228" y="10531"/>
                    </a:lnTo>
                    <a:lnTo>
                      <a:pt x="15267" y="10576"/>
                    </a:lnTo>
                    <a:lnTo>
                      <a:pt x="15267" y="10653"/>
                    </a:lnTo>
                    <a:lnTo>
                      <a:pt x="15176" y="10876"/>
                    </a:lnTo>
                    <a:lnTo>
                      <a:pt x="15176" y="10982"/>
                    </a:lnTo>
                    <a:lnTo>
                      <a:pt x="15144" y="11014"/>
                    </a:lnTo>
                    <a:lnTo>
                      <a:pt x="15144" y="11076"/>
                    </a:lnTo>
                    <a:lnTo>
                      <a:pt x="15445" y="11228"/>
                    </a:lnTo>
                    <a:lnTo>
                      <a:pt x="15596" y="11360"/>
                    </a:lnTo>
                    <a:lnTo>
                      <a:pt x="15612" y="11398"/>
                    </a:lnTo>
                    <a:lnTo>
                      <a:pt x="15673" y="11449"/>
                    </a:lnTo>
                    <a:lnTo>
                      <a:pt x="15744" y="11421"/>
                    </a:lnTo>
                    <a:lnTo>
                      <a:pt x="15811" y="11466"/>
                    </a:lnTo>
                    <a:lnTo>
                      <a:pt x="15880" y="11589"/>
                    </a:lnTo>
                    <a:lnTo>
                      <a:pt x="15912" y="11788"/>
                    </a:lnTo>
                    <a:lnTo>
                      <a:pt x="15596" y="11788"/>
                    </a:lnTo>
                    <a:lnTo>
                      <a:pt x="15383" y="11695"/>
                    </a:lnTo>
                    <a:lnTo>
                      <a:pt x="15367" y="11695"/>
                    </a:lnTo>
                    <a:lnTo>
                      <a:pt x="15335" y="11728"/>
                    </a:lnTo>
                    <a:lnTo>
                      <a:pt x="15412" y="11804"/>
                    </a:lnTo>
                    <a:lnTo>
                      <a:pt x="15461" y="11804"/>
                    </a:lnTo>
                    <a:lnTo>
                      <a:pt x="15461" y="11820"/>
                    </a:lnTo>
                    <a:lnTo>
                      <a:pt x="15489" y="11849"/>
                    </a:lnTo>
                    <a:lnTo>
                      <a:pt x="15583" y="11849"/>
                    </a:lnTo>
                    <a:lnTo>
                      <a:pt x="15673" y="12027"/>
                    </a:lnTo>
                    <a:lnTo>
                      <a:pt x="15779" y="12078"/>
                    </a:lnTo>
                    <a:lnTo>
                      <a:pt x="15828" y="12195"/>
                    </a:lnTo>
                    <a:lnTo>
                      <a:pt x="15811" y="12288"/>
                    </a:lnTo>
                    <a:lnTo>
                      <a:pt x="15767" y="12411"/>
                    </a:lnTo>
                    <a:lnTo>
                      <a:pt x="15941" y="12534"/>
                    </a:lnTo>
                    <a:lnTo>
                      <a:pt x="16050" y="12617"/>
                    </a:lnTo>
                    <a:lnTo>
                      <a:pt x="16096" y="12663"/>
                    </a:lnTo>
                    <a:lnTo>
                      <a:pt x="16128" y="12801"/>
                    </a:lnTo>
                    <a:lnTo>
                      <a:pt x="16112" y="12969"/>
                    </a:lnTo>
                    <a:lnTo>
                      <a:pt x="16002" y="13091"/>
                    </a:lnTo>
                    <a:lnTo>
                      <a:pt x="15744" y="13300"/>
                    </a:lnTo>
                    <a:lnTo>
                      <a:pt x="15335" y="13407"/>
                    </a:lnTo>
                    <a:lnTo>
                      <a:pt x="14477" y="13561"/>
                    </a:lnTo>
                    <a:lnTo>
                      <a:pt x="14354" y="13529"/>
                    </a:lnTo>
                    <a:lnTo>
                      <a:pt x="14215" y="13529"/>
                    </a:lnTo>
                    <a:lnTo>
                      <a:pt x="14070" y="13485"/>
                    </a:lnTo>
                    <a:lnTo>
                      <a:pt x="13825" y="13362"/>
                    </a:lnTo>
                    <a:lnTo>
                      <a:pt x="13747" y="13300"/>
                    </a:lnTo>
                    <a:lnTo>
                      <a:pt x="13625" y="13185"/>
                    </a:lnTo>
                    <a:lnTo>
                      <a:pt x="13457" y="13062"/>
                    </a:lnTo>
                    <a:lnTo>
                      <a:pt x="13348" y="12862"/>
                    </a:lnTo>
                    <a:lnTo>
                      <a:pt x="13312" y="12663"/>
                    </a:lnTo>
                    <a:lnTo>
                      <a:pt x="13325" y="12556"/>
                    </a:lnTo>
                    <a:lnTo>
                      <a:pt x="13380" y="12440"/>
                    </a:lnTo>
                    <a:lnTo>
                      <a:pt x="13564" y="12362"/>
                    </a:lnTo>
                    <a:lnTo>
                      <a:pt x="13641" y="12239"/>
                    </a:lnTo>
                    <a:lnTo>
                      <a:pt x="13809" y="12134"/>
                    </a:lnTo>
                    <a:lnTo>
                      <a:pt x="13854" y="12078"/>
                    </a:lnTo>
                    <a:lnTo>
                      <a:pt x="14187" y="11972"/>
                    </a:lnTo>
                    <a:lnTo>
                      <a:pt x="14744" y="11965"/>
                    </a:lnTo>
                    <a:lnTo>
                      <a:pt x="14989" y="11972"/>
                    </a:lnTo>
                    <a:lnTo>
                      <a:pt x="14928" y="11882"/>
                    </a:lnTo>
                    <a:lnTo>
                      <a:pt x="14928" y="11788"/>
                    </a:lnTo>
                    <a:lnTo>
                      <a:pt x="14945" y="11756"/>
                    </a:lnTo>
                    <a:lnTo>
                      <a:pt x="15021" y="11695"/>
                    </a:lnTo>
                    <a:lnTo>
                      <a:pt x="15115" y="11695"/>
                    </a:lnTo>
                    <a:lnTo>
                      <a:pt x="15128" y="11682"/>
                    </a:lnTo>
                    <a:lnTo>
                      <a:pt x="15005" y="11589"/>
                    </a:lnTo>
                    <a:lnTo>
                      <a:pt x="14638" y="11482"/>
                    </a:lnTo>
                    <a:lnTo>
                      <a:pt x="14386" y="11511"/>
                    </a:lnTo>
                    <a:lnTo>
                      <a:pt x="14187" y="11466"/>
                    </a:lnTo>
                    <a:lnTo>
                      <a:pt x="13964" y="11389"/>
                    </a:lnTo>
                    <a:lnTo>
                      <a:pt x="13870" y="11398"/>
                    </a:lnTo>
                    <a:lnTo>
                      <a:pt x="13870" y="11511"/>
                    </a:lnTo>
                    <a:lnTo>
                      <a:pt x="13902" y="11605"/>
                    </a:lnTo>
                    <a:lnTo>
                      <a:pt x="13925" y="11605"/>
                    </a:lnTo>
                    <a:lnTo>
                      <a:pt x="13986" y="11756"/>
                    </a:lnTo>
                    <a:lnTo>
                      <a:pt x="13954" y="11833"/>
                    </a:lnTo>
                    <a:lnTo>
                      <a:pt x="13670" y="11965"/>
                    </a:lnTo>
                    <a:lnTo>
                      <a:pt x="13596" y="12043"/>
                    </a:lnTo>
                    <a:lnTo>
                      <a:pt x="13518" y="12043"/>
                    </a:lnTo>
                    <a:lnTo>
                      <a:pt x="13486" y="12072"/>
                    </a:lnTo>
                    <a:lnTo>
                      <a:pt x="13418" y="12043"/>
                    </a:lnTo>
                    <a:lnTo>
                      <a:pt x="13312" y="12072"/>
                    </a:lnTo>
                    <a:lnTo>
                      <a:pt x="13247" y="12288"/>
                    </a:lnTo>
                    <a:lnTo>
                      <a:pt x="13219" y="12488"/>
                    </a:lnTo>
                    <a:lnTo>
                      <a:pt x="13174" y="12695"/>
                    </a:lnTo>
                    <a:lnTo>
                      <a:pt x="13187" y="12771"/>
                    </a:lnTo>
                    <a:lnTo>
                      <a:pt x="13141" y="12878"/>
                    </a:lnTo>
                    <a:lnTo>
                      <a:pt x="13141" y="13168"/>
                    </a:lnTo>
                    <a:lnTo>
                      <a:pt x="13096" y="13239"/>
                    </a:lnTo>
                    <a:lnTo>
                      <a:pt x="13080" y="13375"/>
                    </a:lnTo>
                    <a:lnTo>
                      <a:pt x="12989" y="13485"/>
                    </a:lnTo>
                    <a:lnTo>
                      <a:pt x="12796" y="13607"/>
                    </a:lnTo>
                    <a:lnTo>
                      <a:pt x="12690" y="13697"/>
                    </a:lnTo>
                    <a:lnTo>
                      <a:pt x="12505" y="13784"/>
                    </a:lnTo>
                    <a:lnTo>
                      <a:pt x="12199" y="13868"/>
                    </a:lnTo>
                    <a:lnTo>
                      <a:pt x="11760" y="13929"/>
                    </a:lnTo>
                    <a:lnTo>
                      <a:pt x="11138" y="14029"/>
                    </a:lnTo>
                    <a:lnTo>
                      <a:pt x="10319" y="14136"/>
                    </a:lnTo>
                    <a:lnTo>
                      <a:pt x="10141" y="14136"/>
                    </a:lnTo>
                    <a:lnTo>
                      <a:pt x="10118" y="14168"/>
                    </a:lnTo>
                    <a:lnTo>
                      <a:pt x="8951" y="14152"/>
                    </a:lnTo>
                    <a:lnTo>
                      <a:pt x="8277" y="14090"/>
                    </a:lnTo>
                    <a:lnTo>
                      <a:pt x="8093" y="14090"/>
                    </a:lnTo>
                    <a:lnTo>
                      <a:pt x="7596" y="14074"/>
                    </a:lnTo>
                    <a:lnTo>
                      <a:pt x="6916" y="13952"/>
                    </a:lnTo>
                    <a:lnTo>
                      <a:pt x="6683" y="13929"/>
                    </a:lnTo>
                    <a:lnTo>
                      <a:pt x="6655" y="13897"/>
                    </a:lnTo>
                    <a:lnTo>
                      <a:pt x="6461" y="13868"/>
                    </a:lnTo>
                    <a:lnTo>
                      <a:pt x="6432" y="13897"/>
                    </a:lnTo>
                    <a:lnTo>
                      <a:pt x="6277" y="13868"/>
                    </a:lnTo>
                    <a:lnTo>
                      <a:pt x="5909" y="13791"/>
                    </a:lnTo>
                    <a:lnTo>
                      <a:pt x="5780" y="13784"/>
                    </a:lnTo>
                    <a:lnTo>
                      <a:pt x="5548" y="13697"/>
                    </a:lnTo>
                    <a:lnTo>
                      <a:pt x="5473" y="13697"/>
                    </a:lnTo>
                    <a:lnTo>
                      <a:pt x="5158" y="13607"/>
                    </a:lnTo>
                    <a:lnTo>
                      <a:pt x="4941" y="13575"/>
                    </a:lnTo>
                    <a:lnTo>
                      <a:pt x="4774" y="13501"/>
                    </a:lnTo>
                    <a:lnTo>
                      <a:pt x="4635" y="13469"/>
                    </a:lnTo>
                    <a:lnTo>
                      <a:pt x="4613" y="13485"/>
                    </a:lnTo>
                    <a:lnTo>
                      <a:pt x="4077" y="13217"/>
                    </a:lnTo>
                    <a:lnTo>
                      <a:pt x="3990" y="12924"/>
                    </a:lnTo>
                    <a:lnTo>
                      <a:pt x="4016" y="12707"/>
                    </a:lnTo>
                    <a:lnTo>
                      <a:pt x="3990" y="12585"/>
                    </a:lnTo>
                    <a:lnTo>
                      <a:pt x="3984" y="11943"/>
                    </a:lnTo>
                    <a:lnTo>
                      <a:pt x="3961" y="11933"/>
                    </a:lnTo>
                    <a:lnTo>
                      <a:pt x="3838" y="11995"/>
                    </a:lnTo>
                    <a:lnTo>
                      <a:pt x="3671" y="11995"/>
                    </a:lnTo>
                    <a:lnTo>
                      <a:pt x="3577" y="11943"/>
                    </a:lnTo>
                    <a:lnTo>
                      <a:pt x="3532" y="11849"/>
                    </a:lnTo>
                    <a:lnTo>
                      <a:pt x="3545" y="11572"/>
                    </a:lnTo>
                    <a:lnTo>
                      <a:pt x="3500" y="11543"/>
                    </a:lnTo>
                    <a:lnTo>
                      <a:pt x="3216" y="11788"/>
                    </a:lnTo>
                    <a:lnTo>
                      <a:pt x="3016" y="11972"/>
                    </a:lnTo>
                    <a:lnTo>
                      <a:pt x="2909" y="12027"/>
                    </a:lnTo>
                    <a:lnTo>
                      <a:pt x="2909" y="12050"/>
                    </a:lnTo>
                    <a:lnTo>
                      <a:pt x="2881" y="12078"/>
                    </a:lnTo>
                    <a:lnTo>
                      <a:pt x="2548" y="12078"/>
                    </a:lnTo>
                    <a:lnTo>
                      <a:pt x="2458" y="12150"/>
                    </a:lnTo>
                    <a:lnTo>
                      <a:pt x="2226" y="12118"/>
                    </a:lnTo>
                    <a:lnTo>
                      <a:pt x="2135" y="12027"/>
                    </a:lnTo>
                    <a:lnTo>
                      <a:pt x="2064" y="12027"/>
                    </a:lnTo>
                    <a:lnTo>
                      <a:pt x="2097" y="11943"/>
                    </a:lnTo>
                    <a:lnTo>
                      <a:pt x="2196" y="11905"/>
                    </a:lnTo>
                    <a:lnTo>
                      <a:pt x="2336" y="11634"/>
                    </a:lnTo>
                    <a:lnTo>
                      <a:pt x="2487" y="11449"/>
                    </a:lnTo>
                    <a:lnTo>
                      <a:pt x="2548" y="11398"/>
                    </a:lnTo>
                    <a:lnTo>
                      <a:pt x="2564" y="11288"/>
                    </a:lnTo>
                    <a:lnTo>
                      <a:pt x="2471" y="11288"/>
                    </a:lnTo>
                    <a:lnTo>
                      <a:pt x="1836" y="11366"/>
                    </a:lnTo>
                    <a:lnTo>
                      <a:pt x="1513" y="11389"/>
                    </a:lnTo>
                    <a:lnTo>
                      <a:pt x="861" y="11366"/>
                    </a:lnTo>
                    <a:lnTo>
                      <a:pt x="700" y="11337"/>
                    </a:lnTo>
                    <a:lnTo>
                      <a:pt x="578" y="11288"/>
                    </a:lnTo>
                    <a:lnTo>
                      <a:pt x="438" y="11320"/>
                    </a:lnTo>
                    <a:lnTo>
                      <a:pt x="139" y="11482"/>
                    </a:lnTo>
                    <a:lnTo>
                      <a:pt x="16" y="11421"/>
                    </a:lnTo>
                    <a:lnTo>
                      <a:pt x="0" y="11366"/>
                    </a:lnTo>
                    <a:lnTo>
                      <a:pt x="65" y="11288"/>
                    </a:lnTo>
                    <a:lnTo>
                      <a:pt x="94" y="11199"/>
                    </a:lnTo>
                    <a:lnTo>
                      <a:pt x="171" y="11121"/>
                    </a:lnTo>
                    <a:lnTo>
                      <a:pt x="155" y="11105"/>
                    </a:lnTo>
                    <a:lnTo>
                      <a:pt x="349" y="10954"/>
                    </a:lnTo>
                    <a:lnTo>
                      <a:pt x="545" y="10831"/>
                    </a:lnTo>
                    <a:lnTo>
                      <a:pt x="639" y="10769"/>
                    </a:lnTo>
                    <a:lnTo>
                      <a:pt x="1183" y="10592"/>
                    </a:lnTo>
                    <a:lnTo>
                      <a:pt x="1322" y="10576"/>
                    </a:lnTo>
                    <a:lnTo>
                      <a:pt x="1742" y="10498"/>
                    </a:lnTo>
                    <a:lnTo>
                      <a:pt x="1803" y="10498"/>
                    </a:lnTo>
                    <a:lnTo>
                      <a:pt x="1929" y="10454"/>
                    </a:lnTo>
                    <a:lnTo>
                      <a:pt x="2058" y="10270"/>
                    </a:lnTo>
                    <a:lnTo>
                      <a:pt x="2164" y="10148"/>
                    </a:lnTo>
                    <a:lnTo>
                      <a:pt x="2164" y="10115"/>
                    </a:lnTo>
                    <a:lnTo>
                      <a:pt x="2226" y="10086"/>
                    </a:lnTo>
                    <a:lnTo>
                      <a:pt x="2349" y="9880"/>
                    </a:lnTo>
                    <a:lnTo>
                      <a:pt x="2365" y="9680"/>
                    </a:lnTo>
                    <a:lnTo>
                      <a:pt x="2487" y="9180"/>
                    </a:lnTo>
                    <a:lnTo>
                      <a:pt x="2487" y="9090"/>
                    </a:lnTo>
                    <a:lnTo>
                      <a:pt x="2532" y="8867"/>
                    </a:lnTo>
                    <a:lnTo>
                      <a:pt x="2519" y="8851"/>
                    </a:lnTo>
                    <a:lnTo>
                      <a:pt x="2519" y="8835"/>
                    </a:lnTo>
                    <a:lnTo>
                      <a:pt x="2548" y="8813"/>
                    </a:lnTo>
                    <a:lnTo>
                      <a:pt x="2519" y="8528"/>
                    </a:lnTo>
                    <a:lnTo>
                      <a:pt x="2519" y="8361"/>
                    </a:lnTo>
                    <a:lnTo>
                      <a:pt x="2626" y="8090"/>
                    </a:lnTo>
                    <a:lnTo>
                      <a:pt x="2710" y="7999"/>
                    </a:lnTo>
                    <a:lnTo>
                      <a:pt x="3187" y="7784"/>
                    </a:lnTo>
                    <a:lnTo>
                      <a:pt x="3248" y="7784"/>
                    </a:lnTo>
                    <a:lnTo>
                      <a:pt x="3261" y="7768"/>
                    </a:lnTo>
                    <a:lnTo>
                      <a:pt x="2954" y="7645"/>
                    </a:lnTo>
                    <a:lnTo>
                      <a:pt x="2626" y="7439"/>
                    </a:lnTo>
                    <a:lnTo>
                      <a:pt x="2471" y="7255"/>
                    </a:lnTo>
                    <a:lnTo>
                      <a:pt x="2397" y="7209"/>
                    </a:lnTo>
                    <a:lnTo>
                      <a:pt x="2242" y="6975"/>
                    </a:lnTo>
                    <a:lnTo>
                      <a:pt x="2196" y="6820"/>
                    </a:lnTo>
                    <a:lnTo>
                      <a:pt x="2113" y="6607"/>
                    </a:lnTo>
                    <a:lnTo>
                      <a:pt x="2142" y="6384"/>
                    </a:lnTo>
                    <a:lnTo>
                      <a:pt x="2287" y="6123"/>
                    </a:lnTo>
                    <a:lnTo>
                      <a:pt x="2441" y="6000"/>
                    </a:lnTo>
                    <a:lnTo>
                      <a:pt x="2580" y="5939"/>
                    </a:lnTo>
                    <a:lnTo>
                      <a:pt x="2720" y="5907"/>
                    </a:lnTo>
                    <a:lnTo>
                      <a:pt x="2803" y="5907"/>
                    </a:lnTo>
                    <a:lnTo>
                      <a:pt x="3094" y="6046"/>
                    </a:lnTo>
                    <a:lnTo>
                      <a:pt x="3261" y="6152"/>
                    </a:lnTo>
                    <a:lnTo>
                      <a:pt x="3607" y="6430"/>
                    </a:lnTo>
                    <a:lnTo>
                      <a:pt x="3838" y="6636"/>
                    </a:lnTo>
                    <a:lnTo>
                      <a:pt x="4016" y="6713"/>
                    </a:lnTo>
                    <a:lnTo>
                      <a:pt x="4151" y="6758"/>
                    </a:lnTo>
                    <a:lnTo>
                      <a:pt x="4706" y="6774"/>
                    </a:lnTo>
                    <a:lnTo>
                      <a:pt x="4806" y="6729"/>
                    </a:lnTo>
                    <a:lnTo>
                      <a:pt x="4941" y="6729"/>
                    </a:lnTo>
                    <a:lnTo>
                      <a:pt x="5219" y="6652"/>
                    </a:lnTo>
                    <a:lnTo>
                      <a:pt x="5287" y="6652"/>
                    </a:lnTo>
                    <a:lnTo>
                      <a:pt x="5296" y="6545"/>
                    </a:lnTo>
                    <a:lnTo>
                      <a:pt x="5296" y="6245"/>
                    </a:lnTo>
                    <a:lnTo>
                      <a:pt x="5287" y="5801"/>
                    </a:lnTo>
                    <a:lnTo>
                      <a:pt x="5264" y="5578"/>
                    </a:lnTo>
                    <a:lnTo>
                      <a:pt x="5319" y="5349"/>
                    </a:lnTo>
                    <a:lnTo>
                      <a:pt x="5348" y="5049"/>
                    </a:lnTo>
                    <a:lnTo>
                      <a:pt x="5409" y="4911"/>
                    </a:lnTo>
                    <a:lnTo>
                      <a:pt x="5535" y="4665"/>
                    </a:lnTo>
                    <a:lnTo>
                      <a:pt x="5564" y="4559"/>
                    </a:lnTo>
                    <a:lnTo>
                      <a:pt x="5564" y="4527"/>
                    </a:lnTo>
                    <a:lnTo>
                      <a:pt x="5548" y="4504"/>
                    </a:lnTo>
                    <a:lnTo>
                      <a:pt x="5610" y="4444"/>
                    </a:lnTo>
                    <a:lnTo>
                      <a:pt x="5642" y="4321"/>
                    </a:lnTo>
                    <a:lnTo>
                      <a:pt x="5703" y="4288"/>
                    </a:lnTo>
                    <a:lnTo>
                      <a:pt x="5803" y="3882"/>
                    </a:lnTo>
                    <a:lnTo>
                      <a:pt x="5780" y="3869"/>
                    </a:lnTo>
                    <a:lnTo>
                      <a:pt x="6003" y="3308"/>
                    </a:lnTo>
                    <a:lnTo>
                      <a:pt x="6155" y="2940"/>
                    </a:lnTo>
                    <a:lnTo>
                      <a:pt x="6215" y="2831"/>
                    </a:lnTo>
                    <a:lnTo>
                      <a:pt x="5764" y="2818"/>
                    </a:lnTo>
                    <a:lnTo>
                      <a:pt x="5219" y="2725"/>
                    </a:lnTo>
                    <a:lnTo>
                      <a:pt x="5035" y="2647"/>
                    </a:lnTo>
                    <a:lnTo>
                      <a:pt x="5003" y="2609"/>
                    </a:lnTo>
                    <a:lnTo>
                      <a:pt x="4990" y="2625"/>
                    </a:lnTo>
                    <a:lnTo>
                      <a:pt x="4973" y="2625"/>
                    </a:lnTo>
                    <a:lnTo>
                      <a:pt x="5019" y="2596"/>
                    </a:lnTo>
                    <a:lnTo>
                      <a:pt x="5365" y="2725"/>
                    </a:lnTo>
                    <a:lnTo>
                      <a:pt x="5381" y="2708"/>
                    </a:lnTo>
                    <a:lnTo>
                      <a:pt x="5473" y="2741"/>
                    </a:lnTo>
                    <a:lnTo>
                      <a:pt x="5970" y="2757"/>
                    </a:lnTo>
                    <a:lnTo>
                      <a:pt x="6215" y="2757"/>
                    </a:lnTo>
                    <a:lnTo>
                      <a:pt x="6325" y="2625"/>
                    </a:lnTo>
                    <a:lnTo>
                      <a:pt x="6338" y="2547"/>
                    </a:lnTo>
                    <a:lnTo>
                      <a:pt x="6371" y="2518"/>
                    </a:lnTo>
                    <a:lnTo>
                      <a:pt x="6215" y="2473"/>
                    </a:lnTo>
                    <a:lnTo>
                      <a:pt x="5642" y="2486"/>
                    </a:lnTo>
                    <a:lnTo>
                      <a:pt x="5397" y="2563"/>
                    </a:lnTo>
                    <a:lnTo>
                      <a:pt x="5348" y="2596"/>
                    </a:lnTo>
                    <a:lnTo>
                      <a:pt x="5325" y="2609"/>
                    </a:lnTo>
                    <a:lnTo>
                      <a:pt x="5319" y="2596"/>
                    </a:lnTo>
                    <a:lnTo>
                      <a:pt x="5348" y="2518"/>
                    </a:lnTo>
                    <a:lnTo>
                      <a:pt x="5748" y="2424"/>
                    </a:lnTo>
                    <a:lnTo>
                      <a:pt x="6064" y="2424"/>
                    </a:lnTo>
                    <a:lnTo>
                      <a:pt x="6187" y="2412"/>
                    </a:lnTo>
                    <a:lnTo>
                      <a:pt x="6264" y="2440"/>
                    </a:lnTo>
                    <a:lnTo>
                      <a:pt x="6400" y="2424"/>
                    </a:lnTo>
                    <a:lnTo>
                      <a:pt x="6548" y="2212"/>
                    </a:lnTo>
                    <a:lnTo>
                      <a:pt x="6548" y="2163"/>
                    </a:lnTo>
                    <a:lnTo>
                      <a:pt x="6155" y="1941"/>
                    </a:lnTo>
                    <a:lnTo>
                      <a:pt x="5865" y="1851"/>
                    </a:lnTo>
                    <a:lnTo>
                      <a:pt x="5642" y="1819"/>
                    </a:lnTo>
                    <a:lnTo>
                      <a:pt x="5441" y="1835"/>
                    </a:lnTo>
                    <a:lnTo>
                      <a:pt x="5348" y="1867"/>
                    </a:lnTo>
                    <a:lnTo>
                      <a:pt x="5296" y="1867"/>
                    </a:lnTo>
                    <a:lnTo>
                      <a:pt x="5365" y="1819"/>
                    </a:lnTo>
                    <a:lnTo>
                      <a:pt x="5487" y="1790"/>
                    </a:lnTo>
                    <a:lnTo>
                      <a:pt x="5871" y="1819"/>
                    </a:lnTo>
                    <a:lnTo>
                      <a:pt x="6325" y="1957"/>
                    </a:lnTo>
                    <a:lnTo>
                      <a:pt x="6561" y="2090"/>
                    </a:lnTo>
                    <a:lnTo>
                      <a:pt x="6609" y="2064"/>
                    </a:lnTo>
                    <a:lnTo>
                      <a:pt x="6945" y="1558"/>
                    </a:lnTo>
                    <a:lnTo>
                      <a:pt x="7022" y="1383"/>
                    </a:lnTo>
                    <a:lnTo>
                      <a:pt x="7145" y="1199"/>
                    </a:lnTo>
                    <a:lnTo>
                      <a:pt x="7244" y="906"/>
                    </a:lnTo>
                    <a:lnTo>
                      <a:pt x="7212" y="868"/>
                    </a:lnTo>
                    <a:lnTo>
                      <a:pt x="7338" y="715"/>
                    </a:lnTo>
                    <a:lnTo>
                      <a:pt x="7384" y="516"/>
                    </a:lnTo>
                    <a:lnTo>
                      <a:pt x="7367" y="361"/>
                    </a:lnTo>
                    <a:lnTo>
                      <a:pt x="7367" y="333"/>
                    </a:lnTo>
                    <a:lnTo>
                      <a:pt x="7413" y="287"/>
                    </a:lnTo>
                    <a:lnTo>
                      <a:pt x="7461" y="300"/>
                    </a:lnTo>
                    <a:lnTo>
                      <a:pt x="7567" y="361"/>
                    </a:lnTo>
                    <a:lnTo>
                      <a:pt x="7758" y="655"/>
                    </a:lnTo>
                    <a:lnTo>
                      <a:pt x="7790" y="860"/>
                    </a:lnTo>
                    <a:lnTo>
                      <a:pt x="7957" y="838"/>
                    </a:lnTo>
                    <a:lnTo>
                      <a:pt x="8277" y="828"/>
                    </a:lnTo>
                    <a:lnTo>
                      <a:pt x="8300" y="828"/>
                    </a:lnTo>
                    <a:lnTo>
                      <a:pt x="8332" y="800"/>
                    </a:lnTo>
                    <a:lnTo>
                      <a:pt x="8300" y="655"/>
                    </a:lnTo>
                    <a:lnTo>
                      <a:pt x="8300" y="500"/>
                    </a:lnTo>
                    <a:lnTo>
                      <a:pt x="8277" y="484"/>
                    </a:lnTo>
                    <a:lnTo>
                      <a:pt x="8277" y="377"/>
                    </a:lnTo>
                    <a:lnTo>
                      <a:pt x="8247" y="148"/>
                    </a:lnTo>
                    <a:lnTo>
                      <a:pt x="8247" y="126"/>
                    </a:lnTo>
                    <a:lnTo>
                      <a:pt x="8277" y="126"/>
                    </a:lnTo>
                    <a:lnTo>
                      <a:pt x="8309" y="210"/>
                    </a:lnTo>
                    <a:lnTo>
                      <a:pt x="8309" y="333"/>
                    </a:lnTo>
                    <a:lnTo>
                      <a:pt x="8409" y="800"/>
                    </a:lnTo>
                    <a:lnTo>
                      <a:pt x="8445" y="828"/>
                    </a:lnTo>
                    <a:lnTo>
                      <a:pt x="8499" y="806"/>
                    </a:lnTo>
                    <a:lnTo>
                      <a:pt x="8532" y="806"/>
                    </a:lnTo>
                    <a:lnTo>
                      <a:pt x="8577" y="732"/>
                    </a:lnTo>
                    <a:lnTo>
                      <a:pt x="8577" y="623"/>
                    </a:lnTo>
                    <a:lnTo>
                      <a:pt x="8606" y="516"/>
                    </a:lnTo>
                    <a:lnTo>
                      <a:pt x="8606" y="393"/>
                    </a:lnTo>
                    <a:lnTo>
                      <a:pt x="8639" y="349"/>
                    </a:lnTo>
                    <a:lnTo>
                      <a:pt x="8655" y="239"/>
                    </a:lnTo>
                    <a:lnTo>
                      <a:pt x="8744" y="0"/>
                    </a:lnTo>
                    <a:lnTo>
                      <a:pt x="8790" y="64"/>
                    </a:lnTo>
                    <a:lnTo>
                      <a:pt x="8655" y="4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5" name="Freeform 6"/>
              <p:cNvSpPr>
                <a:spLocks noEditPoints="1"/>
              </p:cNvSpPr>
              <p:nvPr/>
            </p:nvSpPr>
            <p:spPr bwMode="auto">
              <a:xfrm>
                <a:off x="577" y="1572"/>
                <a:ext cx="478" cy="423"/>
              </a:xfrm>
              <a:custGeom>
                <a:avLst/>
                <a:gdLst>
                  <a:gd name="T0" fmla="*/ 0 w 6680"/>
                  <a:gd name="T1" fmla="*/ 0 h 5923"/>
                  <a:gd name="T2" fmla="*/ 0 w 6680"/>
                  <a:gd name="T3" fmla="*/ 0 h 5923"/>
                  <a:gd name="T4" fmla="*/ 0 w 6680"/>
                  <a:gd name="T5" fmla="*/ 0 h 5923"/>
                  <a:gd name="T6" fmla="*/ 0 w 6680"/>
                  <a:gd name="T7" fmla="*/ 0 h 5923"/>
                  <a:gd name="T8" fmla="*/ 0 w 6680"/>
                  <a:gd name="T9" fmla="*/ 0 h 5923"/>
                  <a:gd name="T10" fmla="*/ 0 w 6680"/>
                  <a:gd name="T11" fmla="*/ 0 h 5923"/>
                  <a:gd name="T12" fmla="*/ 0 w 6680"/>
                  <a:gd name="T13" fmla="*/ 0 h 5923"/>
                  <a:gd name="T14" fmla="*/ 0 w 6680"/>
                  <a:gd name="T15" fmla="*/ 0 h 5923"/>
                  <a:gd name="T16" fmla="*/ 0 w 6680"/>
                  <a:gd name="T17" fmla="*/ 0 h 5923"/>
                  <a:gd name="T18" fmla="*/ 0 w 6680"/>
                  <a:gd name="T19" fmla="*/ 0 h 5923"/>
                  <a:gd name="T20" fmla="*/ 0 w 6680"/>
                  <a:gd name="T21" fmla="*/ 0 h 5923"/>
                  <a:gd name="T22" fmla="*/ 0 w 6680"/>
                  <a:gd name="T23" fmla="*/ 0 h 5923"/>
                  <a:gd name="T24" fmla="*/ 0 w 6680"/>
                  <a:gd name="T25" fmla="*/ 0 h 5923"/>
                  <a:gd name="T26" fmla="*/ 0 w 6680"/>
                  <a:gd name="T27" fmla="*/ 0 h 5923"/>
                  <a:gd name="T28" fmla="*/ 0 w 6680"/>
                  <a:gd name="T29" fmla="*/ 0 h 5923"/>
                  <a:gd name="T30" fmla="*/ 0 w 6680"/>
                  <a:gd name="T31" fmla="*/ 0 h 5923"/>
                  <a:gd name="T32" fmla="*/ 0 w 6680"/>
                  <a:gd name="T33" fmla="*/ 0 h 5923"/>
                  <a:gd name="T34" fmla="*/ 0 w 6680"/>
                  <a:gd name="T35" fmla="*/ 0 h 5923"/>
                  <a:gd name="T36" fmla="*/ 0 w 6680"/>
                  <a:gd name="T37" fmla="*/ 0 h 5923"/>
                  <a:gd name="T38" fmla="*/ 0 w 6680"/>
                  <a:gd name="T39" fmla="*/ 0 h 5923"/>
                  <a:gd name="T40" fmla="*/ 0 w 6680"/>
                  <a:gd name="T41" fmla="*/ 0 h 5923"/>
                  <a:gd name="T42" fmla="*/ 0 w 6680"/>
                  <a:gd name="T43" fmla="*/ 0 h 5923"/>
                  <a:gd name="T44" fmla="*/ 0 w 6680"/>
                  <a:gd name="T45" fmla="*/ 0 h 5923"/>
                  <a:gd name="T46" fmla="*/ 0 w 6680"/>
                  <a:gd name="T47" fmla="*/ 0 h 5923"/>
                  <a:gd name="T48" fmla="*/ 0 w 6680"/>
                  <a:gd name="T49" fmla="*/ 0 h 5923"/>
                  <a:gd name="T50" fmla="*/ 0 w 6680"/>
                  <a:gd name="T51" fmla="*/ 0 h 5923"/>
                  <a:gd name="T52" fmla="*/ 0 w 6680"/>
                  <a:gd name="T53" fmla="*/ 0 h 5923"/>
                  <a:gd name="T54" fmla="*/ 0 w 6680"/>
                  <a:gd name="T55" fmla="*/ 0 h 5923"/>
                  <a:gd name="T56" fmla="*/ 0 w 6680"/>
                  <a:gd name="T57" fmla="*/ 0 h 5923"/>
                  <a:gd name="T58" fmla="*/ 0 w 6680"/>
                  <a:gd name="T59" fmla="*/ 0 h 5923"/>
                  <a:gd name="T60" fmla="*/ 0 w 6680"/>
                  <a:gd name="T61" fmla="*/ 0 h 5923"/>
                  <a:gd name="T62" fmla="*/ 0 w 6680"/>
                  <a:gd name="T63" fmla="*/ 0 h 5923"/>
                  <a:gd name="T64" fmla="*/ 0 w 6680"/>
                  <a:gd name="T65" fmla="*/ 0 h 5923"/>
                  <a:gd name="T66" fmla="*/ 0 w 6680"/>
                  <a:gd name="T67" fmla="*/ 0 h 5923"/>
                  <a:gd name="T68" fmla="*/ 0 w 6680"/>
                  <a:gd name="T69" fmla="*/ 0 h 5923"/>
                  <a:gd name="T70" fmla="*/ 0 w 6680"/>
                  <a:gd name="T71" fmla="*/ 0 h 5923"/>
                  <a:gd name="T72" fmla="*/ 0 w 6680"/>
                  <a:gd name="T73" fmla="*/ 0 h 5923"/>
                  <a:gd name="T74" fmla="*/ 0 w 6680"/>
                  <a:gd name="T75" fmla="*/ 0 h 5923"/>
                  <a:gd name="T76" fmla="*/ 0 w 6680"/>
                  <a:gd name="T77" fmla="*/ 0 h 5923"/>
                  <a:gd name="T78" fmla="*/ 0 w 6680"/>
                  <a:gd name="T79" fmla="*/ 0 h 5923"/>
                  <a:gd name="T80" fmla="*/ 0 w 6680"/>
                  <a:gd name="T81" fmla="*/ 0 h 5923"/>
                  <a:gd name="T82" fmla="*/ 0 w 6680"/>
                  <a:gd name="T83" fmla="*/ 0 h 5923"/>
                  <a:gd name="T84" fmla="*/ 0 w 6680"/>
                  <a:gd name="T85" fmla="*/ 0 h 5923"/>
                  <a:gd name="T86" fmla="*/ 0 w 6680"/>
                  <a:gd name="T87" fmla="*/ 0 h 5923"/>
                  <a:gd name="T88" fmla="*/ 0 w 6680"/>
                  <a:gd name="T89" fmla="*/ 0 h 5923"/>
                  <a:gd name="T90" fmla="*/ 0 w 6680"/>
                  <a:gd name="T91" fmla="*/ 0 h 5923"/>
                  <a:gd name="T92" fmla="*/ 0 w 6680"/>
                  <a:gd name="T93" fmla="*/ 0 h 5923"/>
                  <a:gd name="T94" fmla="*/ 0 w 6680"/>
                  <a:gd name="T95" fmla="*/ 0 h 5923"/>
                  <a:gd name="T96" fmla="*/ 0 w 6680"/>
                  <a:gd name="T97" fmla="*/ 0 h 5923"/>
                  <a:gd name="T98" fmla="*/ 0 w 6680"/>
                  <a:gd name="T99" fmla="*/ 0 h 5923"/>
                  <a:gd name="T100" fmla="*/ 0 w 6680"/>
                  <a:gd name="T101" fmla="*/ 0 h 5923"/>
                  <a:gd name="T102" fmla="*/ 0 w 6680"/>
                  <a:gd name="T103" fmla="*/ 0 h 5923"/>
                  <a:gd name="T104" fmla="*/ 0 w 6680"/>
                  <a:gd name="T105" fmla="*/ 0 h 5923"/>
                  <a:gd name="T106" fmla="*/ 0 w 6680"/>
                  <a:gd name="T107" fmla="*/ 0 h 5923"/>
                  <a:gd name="T108" fmla="*/ 0 w 6680"/>
                  <a:gd name="T109" fmla="*/ 0 h 5923"/>
                  <a:gd name="T110" fmla="*/ 0 w 6680"/>
                  <a:gd name="T111" fmla="*/ 0 h 5923"/>
                  <a:gd name="T112" fmla="*/ 0 w 6680"/>
                  <a:gd name="T113" fmla="*/ 0 h 5923"/>
                  <a:gd name="T114" fmla="*/ 0 w 6680"/>
                  <a:gd name="T115" fmla="*/ 0 h 5923"/>
                  <a:gd name="T116" fmla="*/ 0 w 6680"/>
                  <a:gd name="T117" fmla="*/ 0 h 5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680"/>
                  <a:gd name="T178" fmla="*/ 0 h 5923"/>
                  <a:gd name="T179" fmla="*/ 6680 w 6680"/>
                  <a:gd name="T180" fmla="*/ 5923 h 592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680" h="5923">
                    <a:moveTo>
                      <a:pt x="3119" y="1396"/>
                    </a:moveTo>
                    <a:lnTo>
                      <a:pt x="2728" y="1429"/>
                    </a:lnTo>
                    <a:lnTo>
                      <a:pt x="2680" y="1396"/>
                    </a:lnTo>
                    <a:lnTo>
                      <a:pt x="2484" y="1496"/>
                    </a:lnTo>
                    <a:lnTo>
                      <a:pt x="2371" y="1502"/>
                    </a:lnTo>
                    <a:lnTo>
                      <a:pt x="2003" y="1741"/>
                    </a:lnTo>
                    <a:lnTo>
                      <a:pt x="2003" y="1773"/>
                    </a:lnTo>
                    <a:lnTo>
                      <a:pt x="1925" y="1802"/>
                    </a:lnTo>
                    <a:lnTo>
                      <a:pt x="1709" y="2018"/>
                    </a:lnTo>
                    <a:lnTo>
                      <a:pt x="1657" y="2270"/>
                    </a:lnTo>
                    <a:lnTo>
                      <a:pt x="1657" y="2453"/>
                    </a:lnTo>
                    <a:lnTo>
                      <a:pt x="1802" y="2641"/>
                    </a:lnTo>
                    <a:lnTo>
                      <a:pt x="1987" y="2770"/>
                    </a:lnTo>
                    <a:lnTo>
                      <a:pt x="2399" y="2953"/>
                    </a:lnTo>
                    <a:lnTo>
                      <a:pt x="2576" y="2998"/>
                    </a:lnTo>
                    <a:lnTo>
                      <a:pt x="2818" y="3092"/>
                    </a:lnTo>
                    <a:lnTo>
                      <a:pt x="2864" y="3092"/>
                    </a:lnTo>
                    <a:lnTo>
                      <a:pt x="2864" y="3137"/>
                    </a:lnTo>
                    <a:lnTo>
                      <a:pt x="2186" y="3154"/>
                    </a:lnTo>
                    <a:lnTo>
                      <a:pt x="1909" y="3198"/>
                    </a:lnTo>
                    <a:lnTo>
                      <a:pt x="1548" y="3170"/>
                    </a:lnTo>
                    <a:lnTo>
                      <a:pt x="1457" y="3092"/>
                    </a:lnTo>
                    <a:lnTo>
                      <a:pt x="1396" y="3092"/>
                    </a:lnTo>
                    <a:lnTo>
                      <a:pt x="1302" y="2985"/>
                    </a:lnTo>
                    <a:lnTo>
                      <a:pt x="1226" y="2969"/>
                    </a:lnTo>
                    <a:lnTo>
                      <a:pt x="1226" y="2953"/>
                    </a:lnTo>
                    <a:lnTo>
                      <a:pt x="1196" y="2924"/>
                    </a:lnTo>
                    <a:lnTo>
                      <a:pt x="1035" y="2937"/>
                    </a:lnTo>
                    <a:lnTo>
                      <a:pt x="1019" y="2985"/>
                    </a:lnTo>
                    <a:lnTo>
                      <a:pt x="1164" y="3076"/>
                    </a:lnTo>
                    <a:lnTo>
                      <a:pt x="1380" y="3214"/>
                    </a:lnTo>
                    <a:lnTo>
                      <a:pt x="1519" y="3292"/>
                    </a:lnTo>
                    <a:lnTo>
                      <a:pt x="2016" y="3292"/>
                    </a:lnTo>
                    <a:lnTo>
                      <a:pt x="2399" y="3259"/>
                    </a:lnTo>
                    <a:lnTo>
                      <a:pt x="2903" y="3276"/>
                    </a:lnTo>
                    <a:lnTo>
                      <a:pt x="2996" y="3198"/>
                    </a:lnTo>
                    <a:lnTo>
                      <a:pt x="3025" y="3230"/>
                    </a:lnTo>
                    <a:lnTo>
                      <a:pt x="3209" y="3170"/>
                    </a:lnTo>
                    <a:lnTo>
                      <a:pt x="3470" y="3170"/>
                    </a:lnTo>
                    <a:lnTo>
                      <a:pt x="4076" y="3214"/>
                    </a:lnTo>
                    <a:lnTo>
                      <a:pt x="4422" y="3343"/>
                    </a:lnTo>
                    <a:lnTo>
                      <a:pt x="4560" y="3369"/>
                    </a:lnTo>
                    <a:lnTo>
                      <a:pt x="4605" y="3398"/>
                    </a:lnTo>
                    <a:lnTo>
                      <a:pt x="4744" y="3421"/>
                    </a:lnTo>
                    <a:lnTo>
                      <a:pt x="4951" y="3482"/>
                    </a:lnTo>
                    <a:lnTo>
                      <a:pt x="5012" y="3482"/>
                    </a:lnTo>
                    <a:lnTo>
                      <a:pt x="5121" y="3560"/>
                    </a:lnTo>
                    <a:lnTo>
                      <a:pt x="5512" y="3527"/>
                    </a:lnTo>
                    <a:lnTo>
                      <a:pt x="5696" y="3482"/>
                    </a:lnTo>
                    <a:lnTo>
                      <a:pt x="5802" y="3460"/>
                    </a:lnTo>
                    <a:lnTo>
                      <a:pt x="5941" y="3382"/>
                    </a:lnTo>
                    <a:lnTo>
                      <a:pt x="5941" y="3353"/>
                    </a:lnTo>
                    <a:lnTo>
                      <a:pt x="6086" y="3343"/>
                    </a:lnTo>
                    <a:lnTo>
                      <a:pt x="6135" y="3343"/>
                    </a:lnTo>
                    <a:lnTo>
                      <a:pt x="6164" y="3369"/>
                    </a:lnTo>
                    <a:lnTo>
                      <a:pt x="6196" y="3321"/>
                    </a:lnTo>
                    <a:lnTo>
                      <a:pt x="6225" y="3321"/>
                    </a:lnTo>
                    <a:lnTo>
                      <a:pt x="6241" y="3343"/>
                    </a:lnTo>
                    <a:lnTo>
                      <a:pt x="6270" y="3259"/>
                    </a:lnTo>
                    <a:lnTo>
                      <a:pt x="6196" y="3198"/>
                    </a:lnTo>
                    <a:lnTo>
                      <a:pt x="6118" y="3198"/>
                    </a:lnTo>
                    <a:lnTo>
                      <a:pt x="6086" y="3230"/>
                    </a:lnTo>
                    <a:lnTo>
                      <a:pt x="5941" y="3230"/>
                    </a:lnTo>
                    <a:lnTo>
                      <a:pt x="5680" y="3369"/>
                    </a:lnTo>
                    <a:lnTo>
                      <a:pt x="5589" y="3369"/>
                    </a:lnTo>
                    <a:lnTo>
                      <a:pt x="5551" y="3398"/>
                    </a:lnTo>
                    <a:lnTo>
                      <a:pt x="5258" y="3421"/>
                    </a:lnTo>
                    <a:lnTo>
                      <a:pt x="5228" y="3453"/>
                    </a:lnTo>
                    <a:lnTo>
                      <a:pt x="5060" y="3369"/>
                    </a:lnTo>
                    <a:lnTo>
                      <a:pt x="5000" y="3343"/>
                    </a:lnTo>
                    <a:lnTo>
                      <a:pt x="4828" y="3321"/>
                    </a:lnTo>
                    <a:lnTo>
                      <a:pt x="4483" y="3214"/>
                    </a:lnTo>
                    <a:lnTo>
                      <a:pt x="4951" y="3137"/>
                    </a:lnTo>
                    <a:lnTo>
                      <a:pt x="5183" y="3047"/>
                    </a:lnTo>
                    <a:lnTo>
                      <a:pt x="5406" y="2808"/>
                    </a:lnTo>
                    <a:lnTo>
                      <a:pt x="5435" y="2686"/>
                    </a:lnTo>
                    <a:lnTo>
                      <a:pt x="5467" y="2654"/>
                    </a:lnTo>
                    <a:lnTo>
                      <a:pt x="5444" y="2392"/>
                    </a:lnTo>
                    <a:lnTo>
                      <a:pt x="5435" y="2257"/>
                    </a:lnTo>
                    <a:lnTo>
                      <a:pt x="5406" y="2179"/>
                    </a:lnTo>
                    <a:lnTo>
                      <a:pt x="5383" y="2109"/>
                    </a:lnTo>
                    <a:lnTo>
                      <a:pt x="5167" y="1912"/>
                    </a:lnTo>
                    <a:lnTo>
                      <a:pt x="5000" y="1741"/>
                    </a:lnTo>
                    <a:lnTo>
                      <a:pt x="5012" y="1725"/>
                    </a:lnTo>
                    <a:lnTo>
                      <a:pt x="4777" y="1602"/>
                    </a:lnTo>
                    <a:lnTo>
                      <a:pt x="4777" y="1590"/>
                    </a:lnTo>
                    <a:lnTo>
                      <a:pt x="4728" y="1534"/>
                    </a:lnTo>
                    <a:lnTo>
                      <a:pt x="4699" y="1564"/>
                    </a:lnTo>
                    <a:lnTo>
                      <a:pt x="4560" y="1496"/>
                    </a:lnTo>
                    <a:lnTo>
                      <a:pt x="4544" y="1502"/>
                    </a:lnTo>
                    <a:lnTo>
                      <a:pt x="4516" y="1457"/>
                    </a:lnTo>
                    <a:lnTo>
                      <a:pt x="4500" y="1457"/>
                    </a:lnTo>
                    <a:lnTo>
                      <a:pt x="4483" y="1473"/>
                    </a:lnTo>
                    <a:lnTo>
                      <a:pt x="4454" y="1441"/>
                    </a:lnTo>
                    <a:lnTo>
                      <a:pt x="4399" y="1467"/>
                    </a:lnTo>
                    <a:lnTo>
                      <a:pt x="4254" y="1429"/>
                    </a:lnTo>
                    <a:lnTo>
                      <a:pt x="4092" y="1402"/>
                    </a:lnTo>
                    <a:lnTo>
                      <a:pt x="3925" y="1389"/>
                    </a:lnTo>
                    <a:lnTo>
                      <a:pt x="3742" y="1380"/>
                    </a:lnTo>
                    <a:lnTo>
                      <a:pt x="3564" y="1380"/>
                    </a:lnTo>
                    <a:lnTo>
                      <a:pt x="3393" y="1380"/>
                    </a:lnTo>
                    <a:lnTo>
                      <a:pt x="3242" y="1389"/>
                    </a:lnTo>
                    <a:lnTo>
                      <a:pt x="3119" y="1396"/>
                    </a:lnTo>
                    <a:close/>
                    <a:moveTo>
                      <a:pt x="3764" y="835"/>
                    </a:moveTo>
                    <a:lnTo>
                      <a:pt x="4092" y="577"/>
                    </a:lnTo>
                    <a:lnTo>
                      <a:pt x="4092" y="561"/>
                    </a:lnTo>
                    <a:lnTo>
                      <a:pt x="4138" y="667"/>
                    </a:lnTo>
                    <a:lnTo>
                      <a:pt x="4154" y="667"/>
                    </a:lnTo>
                    <a:lnTo>
                      <a:pt x="4177" y="683"/>
                    </a:lnTo>
                    <a:lnTo>
                      <a:pt x="4209" y="651"/>
                    </a:lnTo>
                    <a:lnTo>
                      <a:pt x="4209" y="577"/>
                    </a:lnTo>
                    <a:lnTo>
                      <a:pt x="4215" y="561"/>
                    </a:lnTo>
                    <a:lnTo>
                      <a:pt x="4248" y="622"/>
                    </a:lnTo>
                    <a:lnTo>
                      <a:pt x="4299" y="667"/>
                    </a:lnTo>
                    <a:lnTo>
                      <a:pt x="4360" y="590"/>
                    </a:lnTo>
                    <a:lnTo>
                      <a:pt x="4516" y="590"/>
                    </a:lnTo>
                    <a:lnTo>
                      <a:pt x="4467" y="639"/>
                    </a:lnTo>
                    <a:lnTo>
                      <a:pt x="4500" y="790"/>
                    </a:lnTo>
                    <a:lnTo>
                      <a:pt x="4532" y="844"/>
                    </a:lnTo>
                    <a:lnTo>
                      <a:pt x="4544" y="851"/>
                    </a:lnTo>
                    <a:lnTo>
                      <a:pt x="4544" y="883"/>
                    </a:lnTo>
                    <a:lnTo>
                      <a:pt x="4483" y="883"/>
                    </a:lnTo>
                    <a:lnTo>
                      <a:pt x="4406" y="1021"/>
                    </a:lnTo>
                    <a:lnTo>
                      <a:pt x="4500" y="1118"/>
                    </a:lnTo>
                    <a:lnTo>
                      <a:pt x="4638" y="1106"/>
                    </a:lnTo>
                    <a:lnTo>
                      <a:pt x="4667" y="1074"/>
                    </a:lnTo>
                    <a:lnTo>
                      <a:pt x="4667" y="1021"/>
                    </a:lnTo>
                    <a:lnTo>
                      <a:pt x="4622" y="989"/>
                    </a:lnTo>
                    <a:lnTo>
                      <a:pt x="4683" y="913"/>
                    </a:lnTo>
                    <a:lnTo>
                      <a:pt x="4638" y="790"/>
                    </a:lnTo>
                    <a:lnTo>
                      <a:pt x="4654" y="761"/>
                    </a:lnTo>
                    <a:lnTo>
                      <a:pt x="4699" y="712"/>
                    </a:lnTo>
                    <a:lnTo>
                      <a:pt x="4605" y="606"/>
                    </a:lnTo>
                    <a:lnTo>
                      <a:pt x="4683" y="606"/>
                    </a:lnTo>
                    <a:lnTo>
                      <a:pt x="4721" y="639"/>
                    </a:lnTo>
                    <a:lnTo>
                      <a:pt x="4922" y="667"/>
                    </a:lnTo>
                    <a:lnTo>
                      <a:pt x="4938" y="744"/>
                    </a:lnTo>
                    <a:lnTo>
                      <a:pt x="5028" y="867"/>
                    </a:lnTo>
                    <a:lnTo>
                      <a:pt x="4983" y="883"/>
                    </a:lnTo>
                    <a:lnTo>
                      <a:pt x="4967" y="883"/>
                    </a:lnTo>
                    <a:lnTo>
                      <a:pt x="4938" y="913"/>
                    </a:lnTo>
                    <a:lnTo>
                      <a:pt x="4938" y="1012"/>
                    </a:lnTo>
                    <a:lnTo>
                      <a:pt x="4828" y="1058"/>
                    </a:lnTo>
                    <a:lnTo>
                      <a:pt x="4790" y="1150"/>
                    </a:lnTo>
                    <a:lnTo>
                      <a:pt x="4860" y="1180"/>
                    </a:lnTo>
                    <a:lnTo>
                      <a:pt x="4951" y="1150"/>
                    </a:lnTo>
                    <a:lnTo>
                      <a:pt x="5060" y="1118"/>
                    </a:lnTo>
                    <a:lnTo>
                      <a:pt x="5089" y="1090"/>
                    </a:lnTo>
                    <a:lnTo>
                      <a:pt x="5089" y="1012"/>
                    </a:lnTo>
                    <a:lnTo>
                      <a:pt x="5151" y="983"/>
                    </a:lnTo>
                    <a:lnTo>
                      <a:pt x="5183" y="951"/>
                    </a:lnTo>
                    <a:lnTo>
                      <a:pt x="5105" y="744"/>
                    </a:lnTo>
                    <a:lnTo>
                      <a:pt x="5135" y="699"/>
                    </a:lnTo>
                    <a:lnTo>
                      <a:pt x="5228" y="728"/>
                    </a:lnTo>
                    <a:lnTo>
                      <a:pt x="5350" y="639"/>
                    </a:lnTo>
                    <a:lnTo>
                      <a:pt x="5435" y="545"/>
                    </a:lnTo>
                    <a:lnTo>
                      <a:pt x="5667" y="338"/>
                    </a:lnTo>
                    <a:lnTo>
                      <a:pt x="5667" y="561"/>
                    </a:lnTo>
                    <a:lnTo>
                      <a:pt x="5635" y="590"/>
                    </a:lnTo>
                    <a:lnTo>
                      <a:pt x="5667" y="651"/>
                    </a:lnTo>
                    <a:lnTo>
                      <a:pt x="5635" y="712"/>
                    </a:lnTo>
                    <a:lnTo>
                      <a:pt x="5712" y="806"/>
                    </a:lnTo>
                    <a:lnTo>
                      <a:pt x="5774" y="1074"/>
                    </a:lnTo>
                    <a:lnTo>
                      <a:pt x="5834" y="1167"/>
                    </a:lnTo>
                    <a:lnTo>
                      <a:pt x="5834" y="1244"/>
                    </a:lnTo>
                    <a:lnTo>
                      <a:pt x="5712" y="1306"/>
                    </a:lnTo>
                    <a:lnTo>
                      <a:pt x="5667" y="1396"/>
                    </a:lnTo>
                    <a:lnTo>
                      <a:pt x="5651" y="1396"/>
                    </a:lnTo>
                    <a:lnTo>
                      <a:pt x="5618" y="1429"/>
                    </a:lnTo>
                    <a:lnTo>
                      <a:pt x="5618" y="1502"/>
                    </a:lnTo>
                    <a:lnTo>
                      <a:pt x="5696" y="1558"/>
                    </a:lnTo>
                    <a:lnTo>
                      <a:pt x="5818" y="1558"/>
                    </a:lnTo>
                    <a:lnTo>
                      <a:pt x="5818" y="1441"/>
                    </a:lnTo>
                    <a:lnTo>
                      <a:pt x="5802" y="1429"/>
                    </a:lnTo>
                    <a:lnTo>
                      <a:pt x="5941" y="1441"/>
                    </a:lnTo>
                    <a:lnTo>
                      <a:pt x="5986" y="1441"/>
                    </a:lnTo>
                    <a:lnTo>
                      <a:pt x="6025" y="1558"/>
                    </a:lnTo>
                    <a:lnTo>
                      <a:pt x="5741" y="1663"/>
                    </a:lnTo>
                    <a:lnTo>
                      <a:pt x="5635" y="1757"/>
                    </a:lnTo>
                    <a:lnTo>
                      <a:pt x="5479" y="1896"/>
                    </a:lnTo>
                    <a:lnTo>
                      <a:pt x="5479" y="1940"/>
                    </a:lnTo>
                    <a:lnTo>
                      <a:pt x="5544" y="2002"/>
                    </a:lnTo>
                    <a:lnTo>
                      <a:pt x="5635" y="1880"/>
                    </a:lnTo>
                    <a:lnTo>
                      <a:pt x="5879" y="1712"/>
                    </a:lnTo>
                    <a:lnTo>
                      <a:pt x="6064" y="1641"/>
                    </a:lnTo>
                    <a:lnTo>
                      <a:pt x="6118" y="1741"/>
                    </a:lnTo>
                    <a:lnTo>
                      <a:pt x="6064" y="1757"/>
                    </a:lnTo>
                    <a:lnTo>
                      <a:pt x="6057" y="1757"/>
                    </a:lnTo>
                    <a:lnTo>
                      <a:pt x="6002" y="1848"/>
                    </a:lnTo>
                    <a:lnTo>
                      <a:pt x="5879" y="1835"/>
                    </a:lnTo>
                    <a:lnTo>
                      <a:pt x="5834" y="1912"/>
                    </a:lnTo>
                    <a:lnTo>
                      <a:pt x="5834" y="1940"/>
                    </a:lnTo>
                    <a:lnTo>
                      <a:pt x="5973" y="2002"/>
                    </a:lnTo>
                    <a:lnTo>
                      <a:pt x="5834" y="2047"/>
                    </a:lnTo>
                    <a:lnTo>
                      <a:pt x="5818" y="2063"/>
                    </a:lnTo>
                    <a:lnTo>
                      <a:pt x="5818" y="2079"/>
                    </a:lnTo>
                    <a:lnTo>
                      <a:pt x="5850" y="2109"/>
                    </a:lnTo>
                    <a:lnTo>
                      <a:pt x="6241" y="2079"/>
                    </a:lnTo>
                    <a:lnTo>
                      <a:pt x="6270" y="2079"/>
                    </a:lnTo>
                    <a:lnTo>
                      <a:pt x="6347" y="2318"/>
                    </a:lnTo>
                    <a:lnTo>
                      <a:pt x="6334" y="2469"/>
                    </a:lnTo>
                    <a:lnTo>
                      <a:pt x="6196" y="2408"/>
                    </a:lnTo>
                    <a:lnTo>
                      <a:pt x="6086" y="2408"/>
                    </a:lnTo>
                    <a:lnTo>
                      <a:pt x="6086" y="2392"/>
                    </a:lnTo>
                    <a:lnTo>
                      <a:pt x="6002" y="2380"/>
                    </a:lnTo>
                    <a:lnTo>
                      <a:pt x="5941" y="2331"/>
                    </a:lnTo>
                    <a:lnTo>
                      <a:pt x="5912" y="2331"/>
                    </a:lnTo>
                    <a:lnTo>
                      <a:pt x="5912" y="2424"/>
                    </a:lnTo>
                    <a:lnTo>
                      <a:pt x="5973" y="2469"/>
                    </a:lnTo>
                    <a:lnTo>
                      <a:pt x="5941" y="2576"/>
                    </a:lnTo>
                    <a:lnTo>
                      <a:pt x="5986" y="2670"/>
                    </a:lnTo>
                    <a:lnTo>
                      <a:pt x="5973" y="2686"/>
                    </a:lnTo>
                    <a:lnTo>
                      <a:pt x="6025" y="2702"/>
                    </a:lnTo>
                    <a:lnTo>
                      <a:pt x="6064" y="2702"/>
                    </a:lnTo>
                    <a:lnTo>
                      <a:pt x="6225" y="2576"/>
                    </a:lnTo>
                    <a:lnTo>
                      <a:pt x="6347" y="2625"/>
                    </a:lnTo>
                    <a:lnTo>
                      <a:pt x="6396" y="2608"/>
                    </a:lnTo>
                    <a:lnTo>
                      <a:pt x="6457" y="2641"/>
                    </a:lnTo>
                    <a:lnTo>
                      <a:pt x="6532" y="2875"/>
                    </a:lnTo>
                    <a:lnTo>
                      <a:pt x="6502" y="2969"/>
                    </a:lnTo>
                    <a:lnTo>
                      <a:pt x="6470" y="2998"/>
                    </a:lnTo>
                    <a:lnTo>
                      <a:pt x="6302" y="2908"/>
                    </a:lnTo>
                    <a:lnTo>
                      <a:pt x="6241" y="2924"/>
                    </a:lnTo>
                    <a:lnTo>
                      <a:pt x="6202" y="2953"/>
                    </a:lnTo>
                    <a:lnTo>
                      <a:pt x="6241" y="3092"/>
                    </a:lnTo>
                    <a:lnTo>
                      <a:pt x="6318" y="3154"/>
                    </a:lnTo>
                    <a:lnTo>
                      <a:pt x="6502" y="3137"/>
                    </a:lnTo>
                    <a:lnTo>
                      <a:pt x="6502" y="3108"/>
                    </a:lnTo>
                    <a:lnTo>
                      <a:pt x="6564" y="3092"/>
                    </a:lnTo>
                    <a:lnTo>
                      <a:pt x="6608" y="3170"/>
                    </a:lnTo>
                    <a:lnTo>
                      <a:pt x="6641" y="3421"/>
                    </a:lnTo>
                    <a:lnTo>
                      <a:pt x="6641" y="3453"/>
                    </a:lnTo>
                    <a:lnTo>
                      <a:pt x="6680" y="3482"/>
                    </a:lnTo>
                    <a:lnTo>
                      <a:pt x="6532" y="3560"/>
                    </a:lnTo>
                    <a:lnTo>
                      <a:pt x="6347" y="3621"/>
                    </a:lnTo>
                    <a:lnTo>
                      <a:pt x="6257" y="3592"/>
                    </a:lnTo>
                    <a:lnTo>
                      <a:pt x="6225" y="3605"/>
                    </a:lnTo>
                    <a:lnTo>
                      <a:pt x="6164" y="3714"/>
                    </a:lnTo>
                    <a:lnTo>
                      <a:pt x="6180" y="3882"/>
                    </a:lnTo>
                    <a:lnTo>
                      <a:pt x="6241" y="3927"/>
                    </a:lnTo>
                    <a:lnTo>
                      <a:pt x="6270" y="3911"/>
                    </a:lnTo>
                    <a:lnTo>
                      <a:pt x="6302" y="3882"/>
                    </a:lnTo>
                    <a:lnTo>
                      <a:pt x="6286" y="3805"/>
                    </a:lnTo>
                    <a:lnTo>
                      <a:pt x="6302" y="3805"/>
                    </a:lnTo>
                    <a:lnTo>
                      <a:pt x="6347" y="3759"/>
                    </a:lnTo>
                    <a:lnTo>
                      <a:pt x="6457" y="3759"/>
                    </a:lnTo>
                    <a:lnTo>
                      <a:pt x="6564" y="3682"/>
                    </a:lnTo>
                    <a:lnTo>
                      <a:pt x="6580" y="3682"/>
                    </a:lnTo>
                    <a:lnTo>
                      <a:pt x="5589" y="4710"/>
                    </a:lnTo>
                    <a:lnTo>
                      <a:pt x="5489" y="4617"/>
                    </a:lnTo>
                    <a:lnTo>
                      <a:pt x="5435" y="4617"/>
                    </a:lnTo>
                    <a:lnTo>
                      <a:pt x="5135" y="4565"/>
                    </a:lnTo>
                    <a:lnTo>
                      <a:pt x="4951" y="4488"/>
                    </a:lnTo>
                    <a:lnTo>
                      <a:pt x="4283" y="4455"/>
                    </a:lnTo>
                    <a:lnTo>
                      <a:pt x="4060" y="4427"/>
                    </a:lnTo>
                    <a:lnTo>
                      <a:pt x="3532" y="4411"/>
                    </a:lnTo>
                    <a:lnTo>
                      <a:pt x="3393" y="4395"/>
                    </a:lnTo>
                    <a:lnTo>
                      <a:pt x="3135" y="4411"/>
                    </a:lnTo>
                    <a:lnTo>
                      <a:pt x="2399" y="4366"/>
                    </a:lnTo>
                    <a:lnTo>
                      <a:pt x="1780" y="4366"/>
                    </a:lnTo>
                    <a:lnTo>
                      <a:pt x="1770" y="4350"/>
                    </a:lnTo>
                    <a:lnTo>
                      <a:pt x="1609" y="4411"/>
                    </a:lnTo>
                    <a:lnTo>
                      <a:pt x="1380" y="4395"/>
                    </a:lnTo>
                    <a:lnTo>
                      <a:pt x="1348" y="4427"/>
                    </a:lnTo>
                    <a:lnTo>
                      <a:pt x="1151" y="4443"/>
                    </a:lnTo>
                    <a:lnTo>
                      <a:pt x="1003" y="4594"/>
                    </a:lnTo>
                    <a:lnTo>
                      <a:pt x="1019" y="4726"/>
                    </a:lnTo>
                    <a:lnTo>
                      <a:pt x="1064" y="4817"/>
                    </a:lnTo>
                    <a:lnTo>
                      <a:pt x="1057" y="4911"/>
                    </a:lnTo>
                    <a:lnTo>
                      <a:pt x="1057" y="4955"/>
                    </a:lnTo>
                    <a:lnTo>
                      <a:pt x="851" y="5172"/>
                    </a:lnTo>
                    <a:lnTo>
                      <a:pt x="774" y="5378"/>
                    </a:lnTo>
                    <a:lnTo>
                      <a:pt x="651" y="5407"/>
                    </a:lnTo>
                    <a:lnTo>
                      <a:pt x="528" y="5546"/>
                    </a:lnTo>
                    <a:lnTo>
                      <a:pt x="474" y="5823"/>
                    </a:lnTo>
                    <a:lnTo>
                      <a:pt x="351" y="5814"/>
                    </a:lnTo>
                    <a:lnTo>
                      <a:pt x="306" y="5814"/>
                    </a:lnTo>
                    <a:lnTo>
                      <a:pt x="229" y="5884"/>
                    </a:lnTo>
                    <a:lnTo>
                      <a:pt x="151" y="5868"/>
                    </a:lnTo>
                    <a:lnTo>
                      <a:pt x="90" y="5868"/>
                    </a:lnTo>
                    <a:lnTo>
                      <a:pt x="28" y="5923"/>
                    </a:lnTo>
                    <a:lnTo>
                      <a:pt x="0" y="5468"/>
                    </a:lnTo>
                    <a:lnTo>
                      <a:pt x="60" y="5407"/>
                    </a:lnTo>
                    <a:lnTo>
                      <a:pt x="76" y="5333"/>
                    </a:lnTo>
                    <a:lnTo>
                      <a:pt x="138" y="5484"/>
                    </a:lnTo>
                    <a:lnTo>
                      <a:pt x="199" y="5516"/>
                    </a:lnTo>
                    <a:lnTo>
                      <a:pt x="261" y="5500"/>
                    </a:lnTo>
                    <a:lnTo>
                      <a:pt x="351" y="5395"/>
                    </a:lnTo>
                    <a:lnTo>
                      <a:pt x="444" y="5378"/>
                    </a:lnTo>
                    <a:lnTo>
                      <a:pt x="468" y="5301"/>
                    </a:lnTo>
                    <a:lnTo>
                      <a:pt x="468" y="5245"/>
                    </a:lnTo>
                    <a:lnTo>
                      <a:pt x="367" y="5201"/>
                    </a:lnTo>
                    <a:lnTo>
                      <a:pt x="306" y="5201"/>
                    </a:lnTo>
                    <a:lnTo>
                      <a:pt x="274" y="5245"/>
                    </a:lnTo>
                    <a:lnTo>
                      <a:pt x="229" y="5301"/>
                    </a:lnTo>
                    <a:lnTo>
                      <a:pt x="167" y="5156"/>
                    </a:lnTo>
                    <a:lnTo>
                      <a:pt x="76" y="5110"/>
                    </a:lnTo>
                    <a:lnTo>
                      <a:pt x="0" y="5172"/>
                    </a:lnTo>
                    <a:lnTo>
                      <a:pt x="12" y="4923"/>
                    </a:lnTo>
                    <a:lnTo>
                      <a:pt x="44" y="4862"/>
                    </a:lnTo>
                    <a:lnTo>
                      <a:pt x="167" y="4833"/>
                    </a:lnTo>
                    <a:lnTo>
                      <a:pt x="199" y="4801"/>
                    </a:lnTo>
                    <a:lnTo>
                      <a:pt x="167" y="4756"/>
                    </a:lnTo>
                    <a:lnTo>
                      <a:pt x="274" y="4833"/>
                    </a:lnTo>
                    <a:lnTo>
                      <a:pt x="383" y="4801"/>
                    </a:lnTo>
                    <a:lnTo>
                      <a:pt x="412" y="4862"/>
                    </a:lnTo>
                    <a:lnTo>
                      <a:pt x="468" y="4911"/>
                    </a:lnTo>
                    <a:lnTo>
                      <a:pt x="606" y="4895"/>
                    </a:lnTo>
                    <a:lnTo>
                      <a:pt x="635" y="4862"/>
                    </a:lnTo>
                    <a:lnTo>
                      <a:pt x="667" y="4862"/>
                    </a:lnTo>
                    <a:lnTo>
                      <a:pt x="667" y="4879"/>
                    </a:lnTo>
                    <a:lnTo>
                      <a:pt x="651" y="4895"/>
                    </a:lnTo>
                    <a:lnTo>
                      <a:pt x="667" y="4911"/>
                    </a:lnTo>
                    <a:lnTo>
                      <a:pt x="834" y="4849"/>
                    </a:lnTo>
                    <a:lnTo>
                      <a:pt x="790" y="4756"/>
                    </a:lnTo>
                    <a:lnTo>
                      <a:pt x="758" y="4726"/>
                    </a:lnTo>
                    <a:lnTo>
                      <a:pt x="651" y="4726"/>
                    </a:lnTo>
                    <a:lnTo>
                      <a:pt x="619" y="4678"/>
                    </a:lnTo>
                    <a:lnTo>
                      <a:pt x="573" y="4740"/>
                    </a:lnTo>
                    <a:lnTo>
                      <a:pt x="557" y="4740"/>
                    </a:lnTo>
                    <a:lnTo>
                      <a:pt x="544" y="4756"/>
                    </a:lnTo>
                    <a:lnTo>
                      <a:pt x="512" y="4688"/>
                    </a:lnTo>
                    <a:lnTo>
                      <a:pt x="544" y="4649"/>
                    </a:lnTo>
                    <a:lnTo>
                      <a:pt x="412" y="4565"/>
                    </a:lnTo>
                    <a:lnTo>
                      <a:pt x="322" y="4627"/>
                    </a:lnTo>
                    <a:lnTo>
                      <a:pt x="322" y="4517"/>
                    </a:lnTo>
                    <a:lnTo>
                      <a:pt x="229" y="4427"/>
                    </a:lnTo>
                    <a:lnTo>
                      <a:pt x="167" y="4443"/>
                    </a:lnTo>
                    <a:lnTo>
                      <a:pt x="138" y="4472"/>
                    </a:lnTo>
                    <a:lnTo>
                      <a:pt x="274" y="4194"/>
                    </a:lnTo>
                    <a:lnTo>
                      <a:pt x="367" y="4194"/>
                    </a:lnTo>
                    <a:lnTo>
                      <a:pt x="412" y="4227"/>
                    </a:lnTo>
                    <a:lnTo>
                      <a:pt x="544" y="4165"/>
                    </a:lnTo>
                    <a:lnTo>
                      <a:pt x="590" y="4256"/>
                    </a:lnTo>
                    <a:lnTo>
                      <a:pt x="635" y="4288"/>
                    </a:lnTo>
                    <a:lnTo>
                      <a:pt x="696" y="4288"/>
                    </a:lnTo>
                    <a:lnTo>
                      <a:pt x="802" y="4194"/>
                    </a:lnTo>
                    <a:lnTo>
                      <a:pt x="802" y="4143"/>
                    </a:lnTo>
                    <a:lnTo>
                      <a:pt x="818" y="4133"/>
                    </a:lnTo>
                    <a:lnTo>
                      <a:pt x="696" y="4133"/>
                    </a:lnTo>
                    <a:lnTo>
                      <a:pt x="680" y="4181"/>
                    </a:lnTo>
                    <a:lnTo>
                      <a:pt x="680" y="4143"/>
                    </a:lnTo>
                    <a:lnTo>
                      <a:pt x="651" y="4004"/>
                    </a:lnTo>
                    <a:lnTo>
                      <a:pt x="606" y="3972"/>
                    </a:lnTo>
                    <a:lnTo>
                      <a:pt x="590" y="3966"/>
                    </a:lnTo>
                    <a:lnTo>
                      <a:pt x="474" y="4004"/>
                    </a:lnTo>
                    <a:lnTo>
                      <a:pt x="444" y="4033"/>
                    </a:lnTo>
                    <a:lnTo>
                      <a:pt x="367" y="3998"/>
                    </a:lnTo>
                    <a:lnTo>
                      <a:pt x="412" y="3788"/>
                    </a:lnTo>
                    <a:lnTo>
                      <a:pt x="496" y="3592"/>
                    </a:lnTo>
                    <a:lnTo>
                      <a:pt x="496" y="3576"/>
                    </a:lnTo>
                    <a:lnTo>
                      <a:pt x="528" y="3544"/>
                    </a:lnTo>
                    <a:lnTo>
                      <a:pt x="651" y="3605"/>
                    </a:lnTo>
                    <a:lnTo>
                      <a:pt x="742" y="3560"/>
                    </a:lnTo>
                    <a:lnTo>
                      <a:pt x="802" y="3605"/>
                    </a:lnTo>
                    <a:lnTo>
                      <a:pt x="941" y="3592"/>
                    </a:lnTo>
                    <a:lnTo>
                      <a:pt x="974" y="3544"/>
                    </a:lnTo>
                    <a:lnTo>
                      <a:pt x="974" y="3460"/>
                    </a:lnTo>
                    <a:lnTo>
                      <a:pt x="928" y="3431"/>
                    </a:lnTo>
                    <a:lnTo>
                      <a:pt x="867" y="3453"/>
                    </a:lnTo>
                    <a:lnTo>
                      <a:pt x="867" y="3353"/>
                    </a:lnTo>
                    <a:lnTo>
                      <a:pt x="802" y="3292"/>
                    </a:lnTo>
                    <a:lnTo>
                      <a:pt x="667" y="3398"/>
                    </a:lnTo>
                    <a:lnTo>
                      <a:pt x="667" y="3353"/>
                    </a:lnTo>
                    <a:lnTo>
                      <a:pt x="573" y="3276"/>
                    </a:lnTo>
                    <a:lnTo>
                      <a:pt x="606" y="3108"/>
                    </a:lnTo>
                    <a:lnTo>
                      <a:pt x="729" y="2808"/>
                    </a:lnTo>
                    <a:lnTo>
                      <a:pt x="818" y="2592"/>
                    </a:lnTo>
                    <a:lnTo>
                      <a:pt x="834" y="2576"/>
                    </a:lnTo>
                    <a:lnTo>
                      <a:pt x="941" y="2654"/>
                    </a:lnTo>
                    <a:lnTo>
                      <a:pt x="1035" y="2641"/>
                    </a:lnTo>
                    <a:lnTo>
                      <a:pt x="1064" y="2686"/>
                    </a:lnTo>
                    <a:lnTo>
                      <a:pt x="1242" y="2714"/>
                    </a:lnTo>
                    <a:lnTo>
                      <a:pt x="1286" y="2563"/>
                    </a:lnTo>
                    <a:lnTo>
                      <a:pt x="1151" y="2515"/>
                    </a:lnTo>
                    <a:lnTo>
                      <a:pt x="1119" y="2486"/>
                    </a:lnTo>
                    <a:lnTo>
                      <a:pt x="990" y="2502"/>
                    </a:lnTo>
                    <a:lnTo>
                      <a:pt x="928" y="2408"/>
                    </a:lnTo>
                    <a:lnTo>
                      <a:pt x="928" y="2364"/>
                    </a:lnTo>
                    <a:lnTo>
                      <a:pt x="957" y="2364"/>
                    </a:lnTo>
                    <a:lnTo>
                      <a:pt x="974" y="2331"/>
                    </a:lnTo>
                    <a:lnTo>
                      <a:pt x="974" y="2302"/>
                    </a:lnTo>
                    <a:lnTo>
                      <a:pt x="1164" y="2257"/>
                    </a:lnTo>
                    <a:lnTo>
                      <a:pt x="1226" y="2241"/>
                    </a:lnTo>
                    <a:lnTo>
                      <a:pt x="1242" y="2241"/>
                    </a:lnTo>
                    <a:lnTo>
                      <a:pt x="1258" y="2225"/>
                    </a:lnTo>
                    <a:lnTo>
                      <a:pt x="1258" y="2179"/>
                    </a:lnTo>
                    <a:lnTo>
                      <a:pt x="1226" y="2147"/>
                    </a:lnTo>
                    <a:lnTo>
                      <a:pt x="1057" y="2179"/>
                    </a:lnTo>
                    <a:lnTo>
                      <a:pt x="1086" y="2063"/>
                    </a:lnTo>
                    <a:lnTo>
                      <a:pt x="1119" y="2034"/>
                    </a:lnTo>
                    <a:lnTo>
                      <a:pt x="1302" y="2034"/>
                    </a:lnTo>
                    <a:lnTo>
                      <a:pt x="1318" y="2018"/>
                    </a:lnTo>
                    <a:lnTo>
                      <a:pt x="1258" y="1973"/>
                    </a:lnTo>
                    <a:lnTo>
                      <a:pt x="1151" y="1957"/>
                    </a:lnTo>
                    <a:lnTo>
                      <a:pt x="1212" y="1864"/>
                    </a:lnTo>
                    <a:lnTo>
                      <a:pt x="1242" y="1773"/>
                    </a:lnTo>
                    <a:lnTo>
                      <a:pt x="1302" y="1773"/>
                    </a:lnTo>
                    <a:lnTo>
                      <a:pt x="1425" y="1924"/>
                    </a:lnTo>
                    <a:lnTo>
                      <a:pt x="1471" y="1924"/>
                    </a:lnTo>
                    <a:lnTo>
                      <a:pt x="1503" y="1896"/>
                    </a:lnTo>
                    <a:lnTo>
                      <a:pt x="1396" y="1757"/>
                    </a:lnTo>
                    <a:lnTo>
                      <a:pt x="1592" y="1725"/>
                    </a:lnTo>
                    <a:lnTo>
                      <a:pt x="1564" y="1602"/>
                    </a:lnTo>
                    <a:lnTo>
                      <a:pt x="1471" y="1558"/>
                    </a:lnTo>
                    <a:lnTo>
                      <a:pt x="1441" y="1473"/>
                    </a:lnTo>
                    <a:lnTo>
                      <a:pt x="1441" y="1412"/>
                    </a:lnTo>
                    <a:lnTo>
                      <a:pt x="1532" y="1290"/>
                    </a:lnTo>
                    <a:lnTo>
                      <a:pt x="1670" y="1090"/>
                    </a:lnTo>
                    <a:lnTo>
                      <a:pt x="1748" y="1058"/>
                    </a:lnTo>
                    <a:lnTo>
                      <a:pt x="1770" y="1058"/>
                    </a:lnTo>
                    <a:lnTo>
                      <a:pt x="1802" y="1257"/>
                    </a:lnTo>
                    <a:lnTo>
                      <a:pt x="1877" y="1273"/>
                    </a:lnTo>
                    <a:lnTo>
                      <a:pt x="2003" y="1244"/>
                    </a:lnTo>
                    <a:lnTo>
                      <a:pt x="2032" y="1212"/>
                    </a:lnTo>
                    <a:lnTo>
                      <a:pt x="1987" y="1118"/>
                    </a:lnTo>
                    <a:lnTo>
                      <a:pt x="1954" y="1150"/>
                    </a:lnTo>
                    <a:lnTo>
                      <a:pt x="1909" y="1150"/>
                    </a:lnTo>
                    <a:lnTo>
                      <a:pt x="1893" y="989"/>
                    </a:lnTo>
                    <a:lnTo>
                      <a:pt x="1780" y="913"/>
                    </a:lnTo>
                    <a:lnTo>
                      <a:pt x="1893" y="667"/>
                    </a:lnTo>
                    <a:lnTo>
                      <a:pt x="1893" y="590"/>
                    </a:lnTo>
                    <a:lnTo>
                      <a:pt x="1941" y="561"/>
                    </a:lnTo>
                    <a:lnTo>
                      <a:pt x="1954" y="467"/>
                    </a:lnTo>
                    <a:lnTo>
                      <a:pt x="1970" y="467"/>
                    </a:lnTo>
                    <a:lnTo>
                      <a:pt x="2003" y="438"/>
                    </a:lnTo>
                    <a:lnTo>
                      <a:pt x="2003" y="368"/>
                    </a:lnTo>
                    <a:lnTo>
                      <a:pt x="2048" y="338"/>
                    </a:lnTo>
                    <a:lnTo>
                      <a:pt x="2076" y="107"/>
                    </a:lnTo>
                    <a:lnTo>
                      <a:pt x="2109" y="0"/>
                    </a:lnTo>
                    <a:lnTo>
                      <a:pt x="2254" y="183"/>
                    </a:lnTo>
                    <a:lnTo>
                      <a:pt x="2261" y="451"/>
                    </a:lnTo>
                    <a:lnTo>
                      <a:pt x="2361" y="529"/>
                    </a:lnTo>
                    <a:lnTo>
                      <a:pt x="2532" y="467"/>
                    </a:lnTo>
                    <a:lnTo>
                      <a:pt x="2606" y="483"/>
                    </a:lnTo>
                    <a:lnTo>
                      <a:pt x="2606" y="500"/>
                    </a:lnTo>
                    <a:lnTo>
                      <a:pt x="2371" y="577"/>
                    </a:lnTo>
                    <a:lnTo>
                      <a:pt x="2431" y="728"/>
                    </a:lnTo>
                    <a:lnTo>
                      <a:pt x="2484" y="774"/>
                    </a:lnTo>
                    <a:lnTo>
                      <a:pt x="2431" y="774"/>
                    </a:lnTo>
                    <a:lnTo>
                      <a:pt x="2422" y="883"/>
                    </a:lnTo>
                    <a:lnTo>
                      <a:pt x="2516" y="961"/>
                    </a:lnTo>
                    <a:lnTo>
                      <a:pt x="2696" y="883"/>
                    </a:lnTo>
                    <a:lnTo>
                      <a:pt x="2742" y="844"/>
                    </a:lnTo>
                    <a:lnTo>
                      <a:pt x="2576" y="699"/>
                    </a:lnTo>
                    <a:lnTo>
                      <a:pt x="2576" y="639"/>
                    </a:lnTo>
                    <a:lnTo>
                      <a:pt x="2712" y="639"/>
                    </a:lnTo>
                    <a:lnTo>
                      <a:pt x="2774" y="561"/>
                    </a:lnTo>
                    <a:lnTo>
                      <a:pt x="2758" y="451"/>
                    </a:lnTo>
                    <a:lnTo>
                      <a:pt x="2834" y="438"/>
                    </a:lnTo>
                    <a:lnTo>
                      <a:pt x="2880" y="438"/>
                    </a:lnTo>
                    <a:lnTo>
                      <a:pt x="2973" y="577"/>
                    </a:lnTo>
                    <a:lnTo>
                      <a:pt x="2935" y="683"/>
                    </a:lnTo>
                    <a:lnTo>
                      <a:pt x="2912" y="844"/>
                    </a:lnTo>
                    <a:lnTo>
                      <a:pt x="3012" y="897"/>
                    </a:lnTo>
                    <a:lnTo>
                      <a:pt x="3048" y="897"/>
                    </a:lnTo>
                    <a:lnTo>
                      <a:pt x="3102" y="639"/>
                    </a:lnTo>
                    <a:lnTo>
                      <a:pt x="3119" y="606"/>
                    </a:lnTo>
                    <a:lnTo>
                      <a:pt x="3073" y="422"/>
                    </a:lnTo>
                    <a:lnTo>
                      <a:pt x="3119" y="438"/>
                    </a:lnTo>
                    <a:lnTo>
                      <a:pt x="3209" y="606"/>
                    </a:lnTo>
                    <a:lnTo>
                      <a:pt x="3225" y="622"/>
                    </a:lnTo>
                    <a:lnTo>
                      <a:pt x="3258" y="606"/>
                    </a:lnTo>
                    <a:lnTo>
                      <a:pt x="3286" y="577"/>
                    </a:lnTo>
                    <a:lnTo>
                      <a:pt x="3258" y="516"/>
                    </a:lnTo>
                    <a:lnTo>
                      <a:pt x="3258" y="438"/>
                    </a:lnTo>
                    <a:lnTo>
                      <a:pt x="3318" y="467"/>
                    </a:lnTo>
                    <a:lnTo>
                      <a:pt x="3441" y="451"/>
                    </a:lnTo>
                    <a:lnTo>
                      <a:pt x="3503" y="516"/>
                    </a:lnTo>
                    <a:lnTo>
                      <a:pt x="3441" y="590"/>
                    </a:lnTo>
                    <a:lnTo>
                      <a:pt x="3457" y="667"/>
                    </a:lnTo>
                    <a:lnTo>
                      <a:pt x="3764" y="835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6" name="Freeform 7"/>
              <p:cNvSpPr>
                <a:spLocks/>
              </p:cNvSpPr>
              <p:nvPr/>
            </p:nvSpPr>
            <p:spPr bwMode="auto">
              <a:xfrm>
                <a:off x="839" y="1605"/>
                <a:ext cx="18" cy="22"/>
              </a:xfrm>
              <a:custGeom>
                <a:avLst/>
                <a:gdLst>
                  <a:gd name="T0" fmla="*/ 0 w 245"/>
                  <a:gd name="T1" fmla="*/ 0 h 307"/>
                  <a:gd name="T2" fmla="*/ 0 w 245"/>
                  <a:gd name="T3" fmla="*/ 0 h 307"/>
                  <a:gd name="T4" fmla="*/ 0 w 245"/>
                  <a:gd name="T5" fmla="*/ 0 h 307"/>
                  <a:gd name="T6" fmla="*/ 0 w 245"/>
                  <a:gd name="T7" fmla="*/ 0 h 307"/>
                  <a:gd name="T8" fmla="*/ 0 w 245"/>
                  <a:gd name="T9" fmla="*/ 0 h 307"/>
                  <a:gd name="T10" fmla="*/ 0 w 245"/>
                  <a:gd name="T11" fmla="*/ 0 h 307"/>
                  <a:gd name="T12" fmla="*/ 0 w 245"/>
                  <a:gd name="T13" fmla="*/ 0 h 307"/>
                  <a:gd name="T14" fmla="*/ 0 w 245"/>
                  <a:gd name="T15" fmla="*/ 0 h 307"/>
                  <a:gd name="T16" fmla="*/ 0 w 245"/>
                  <a:gd name="T17" fmla="*/ 0 h 307"/>
                  <a:gd name="T18" fmla="*/ 0 w 245"/>
                  <a:gd name="T19" fmla="*/ 0 h 307"/>
                  <a:gd name="T20" fmla="*/ 0 w 245"/>
                  <a:gd name="T21" fmla="*/ 0 h 307"/>
                  <a:gd name="T22" fmla="*/ 0 w 245"/>
                  <a:gd name="T23" fmla="*/ 0 h 307"/>
                  <a:gd name="T24" fmla="*/ 0 w 245"/>
                  <a:gd name="T25" fmla="*/ 0 h 307"/>
                  <a:gd name="T26" fmla="*/ 0 w 245"/>
                  <a:gd name="T27" fmla="*/ 0 h 307"/>
                  <a:gd name="T28" fmla="*/ 0 w 245"/>
                  <a:gd name="T29" fmla="*/ 0 h 307"/>
                  <a:gd name="T30" fmla="*/ 0 w 245"/>
                  <a:gd name="T31" fmla="*/ 0 h 3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5"/>
                  <a:gd name="T49" fmla="*/ 0 h 307"/>
                  <a:gd name="T50" fmla="*/ 245 w 245"/>
                  <a:gd name="T51" fmla="*/ 307 h 3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5" h="307">
                    <a:moveTo>
                      <a:pt x="229" y="33"/>
                    </a:moveTo>
                    <a:lnTo>
                      <a:pt x="229" y="49"/>
                    </a:lnTo>
                    <a:lnTo>
                      <a:pt x="245" y="62"/>
                    </a:lnTo>
                    <a:lnTo>
                      <a:pt x="183" y="94"/>
                    </a:lnTo>
                    <a:lnTo>
                      <a:pt x="183" y="200"/>
                    </a:lnTo>
                    <a:lnTo>
                      <a:pt x="229" y="245"/>
                    </a:lnTo>
                    <a:lnTo>
                      <a:pt x="213" y="261"/>
                    </a:lnTo>
                    <a:lnTo>
                      <a:pt x="90" y="307"/>
                    </a:lnTo>
                    <a:lnTo>
                      <a:pt x="0" y="216"/>
                    </a:lnTo>
                    <a:lnTo>
                      <a:pt x="0" y="155"/>
                    </a:lnTo>
                    <a:lnTo>
                      <a:pt x="13" y="155"/>
                    </a:lnTo>
                    <a:lnTo>
                      <a:pt x="13" y="49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06" y="33"/>
                    </a:lnTo>
                    <a:lnTo>
                      <a:pt x="229" y="33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7" name="Freeform 8"/>
              <p:cNvSpPr>
                <a:spLocks/>
              </p:cNvSpPr>
              <p:nvPr/>
            </p:nvSpPr>
            <p:spPr bwMode="auto">
              <a:xfrm>
                <a:off x="882" y="1640"/>
                <a:ext cx="83" cy="73"/>
              </a:xfrm>
              <a:custGeom>
                <a:avLst/>
                <a:gdLst>
                  <a:gd name="T0" fmla="*/ 0 w 1158"/>
                  <a:gd name="T1" fmla="*/ 0 h 1029"/>
                  <a:gd name="T2" fmla="*/ 0 w 1158"/>
                  <a:gd name="T3" fmla="*/ 0 h 1029"/>
                  <a:gd name="T4" fmla="*/ 0 w 1158"/>
                  <a:gd name="T5" fmla="*/ 0 h 1029"/>
                  <a:gd name="T6" fmla="*/ 0 w 1158"/>
                  <a:gd name="T7" fmla="*/ 0 h 1029"/>
                  <a:gd name="T8" fmla="*/ 0 w 1158"/>
                  <a:gd name="T9" fmla="*/ 0 h 1029"/>
                  <a:gd name="T10" fmla="*/ 0 w 1158"/>
                  <a:gd name="T11" fmla="*/ 0 h 1029"/>
                  <a:gd name="T12" fmla="*/ 0 w 1158"/>
                  <a:gd name="T13" fmla="*/ 0 h 1029"/>
                  <a:gd name="T14" fmla="*/ 0 w 1158"/>
                  <a:gd name="T15" fmla="*/ 0 h 1029"/>
                  <a:gd name="T16" fmla="*/ 0 w 1158"/>
                  <a:gd name="T17" fmla="*/ 0 h 1029"/>
                  <a:gd name="T18" fmla="*/ 0 w 1158"/>
                  <a:gd name="T19" fmla="*/ 0 h 1029"/>
                  <a:gd name="T20" fmla="*/ 0 w 1158"/>
                  <a:gd name="T21" fmla="*/ 0 h 1029"/>
                  <a:gd name="T22" fmla="*/ 0 w 1158"/>
                  <a:gd name="T23" fmla="*/ 0 h 1029"/>
                  <a:gd name="T24" fmla="*/ 0 w 1158"/>
                  <a:gd name="T25" fmla="*/ 0 h 1029"/>
                  <a:gd name="T26" fmla="*/ 0 w 1158"/>
                  <a:gd name="T27" fmla="*/ 0 h 1029"/>
                  <a:gd name="T28" fmla="*/ 0 w 1158"/>
                  <a:gd name="T29" fmla="*/ 0 h 1029"/>
                  <a:gd name="T30" fmla="*/ 0 w 1158"/>
                  <a:gd name="T31" fmla="*/ 0 h 1029"/>
                  <a:gd name="T32" fmla="*/ 0 w 1158"/>
                  <a:gd name="T33" fmla="*/ 0 h 1029"/>
                  <a:gd name="T34" fmla="*/ 0 w 1158"/>
                  <a:gd name="T35" fmla="*/ 0 h 1029"/>
                  <a:gd name="T36" fmla="*/ 0 w 1158"/>
                  <a:gd name="T37" fmla="*/ 0 h 1029"/>
                  <a:gd name="T38" fmla="*/ 0 w 1158"/>
                  <a:gd name="T39" fmla="*/ 0 h 1029"/>
                  <a:gd name="T40" fmla="*/ 0 w 1158"/>
                  <a:gd name="T41" fmla="*/ 0 h 1029"/>
                  <a:gd name="T42" fmla="*/ 0 w 1158"/>
                  <a:gd name="T43" fmla="*/ 0 h 1029"/>
                  <a:gd name="T44" fmla="*/ 0 w 1158"/>
                  <a:gd name="T45" fmla="*/ 0 h 1029"/>
                  <a:gd name="T46" fmla="*/ 0 w 1158"/>
                  <a:gd name="T47" fmla="*/ 0 h 1029"/>
                  <a:gd name="T48" fmla="*/ 0 w 1158"/>
                  <a:gd name="T49" fmla="*/ 0 h 1029"/>
                  <a:gd name="T50" fmla="*/ 0 w 1158"/>
                  <a:gd name="T51" fmla="*/ 0 h 1029"/>
                  <a:gd name="T52" fmla="*/ 0 w 1158"/>
                  <a:gd name="T53" fmla="*/ 0 h 1029"/>
                  <a:gd name="T54" fmla="*/ 0 w 1158"/>
                  <a:gd name="T55" fmla="*/ 0 h 1029"/>
                  <a:gd name="T56" fmla="*/ 0 w 1158"/>
                  <a:gd name="T57" fmla="*/ 0 h 1029"/>
                  <a:gd name="T58" fmla="*/ 0 w 1158"/>
                  <a:gd name="T59" fmla="*/ 0 h 1029"/>
                  <a:gd name="T60" fmla="*/ 0 w 1158"/>
                  <a:gd name="T61" fmla="*/ 0 h 1029"/>
                  <a:gd name="T62" fmla="*/ 0 w 1158"/>
                  <a:gd name="T63" fmla="*/ 0 h 1029"/>
                  <a:gd name="T64" fmla="*/ 0 w 1158"/>
                  <a:gd name="T65" fmla="*/ 0 h 1029"/>
                  <a:gd name="T66" fmla="*/ 0 w 1158"/>
                  <a:gd name="T67" fmla="*/ 0 h 1029"/>
                  <a:gd name="T68" fmla="*/ 0 w 1158"/>
                  <a:gd name="T69" fmla="*/ 0 h 1029"/>
                  <a:gd name="T70" fmla="*/ 0 w 1158"/>
                  <a:gd name="T71" fmla="*/ 0 h 1029"/>
                  <a:gd name="T72" fmla="*/ 0 w 1158"/>
                  <a:gd name="T73" fmla="*/ 0 h 1029"/>
                  <a:gd name="T74" fmla="*/ 0 w 1158"/>
                  <a:gd name="T75" fmla="*/ 0 h 1029"/>
                  <a:gd name="T76" fmla="*/ 0 w 1158"/>
                  <a:gd name="T77" fmla="*/ 0 h 1029"/>
                  <a:gd name="T78" fmla="*/ 0 w 1158"/>
                  <a:gd name="T79" fmla="*/ 0 h 1029"/>
                  <a:gd name="T80" fmla="*/ 0 w 1158"/>
                  <a:gd name="T81" fmla="*/ 0 h 1029"/>
                  <a:gd name="T82" fmla="*/ 0 w 1158"/>
                  <a:gd name="T83" fmla="*/ 0 h 1029"/>
                  <a:gd name="T84" fmla="*/ 0 w 1158"/>
                  <a:gd name="T85" fmla="*/ 0 h 1029"/>
                  <a:gd name="T86" fmla="*/ 0 w 1158"/>
                  <a:gd name="T87" fmla="*/ 0 h 1029"/>
                  <a:gd name="T88" fmla="*/ 0 w 1158"/>
                  <a:gd name="T89" fmla="*/ 0 h 1029"/>
                  <a:gd name="T90" fmla="*/ 0 w 1158"/>
                  <a:gd name="T91" fmla="*/ 0 h 1029"/>
                  <a:gd name="T92" fmla="*/ 0 w 1158"/>
                  <a:gd name="T93" fmla="*/ 0 h 1029"/>
                  <a:gd name="T94" fmla="*/ 0 w 1158"/>
                  <a:gd name="T95" fmla="*/ 0 h 102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58"/>
                  <a:gd name="T145" fmla="*/ 0 h 1029"/>
                  <a:gd name="T146" fmla="*/ 1158 w 1158"/>
                  <a:gd name="T147" fmla="*/ 1029 h 102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58" h="1029">
                    <a:moveTo>
                      <a:pt x="1151" y="522"/>
                    </a:moveTo>
                    <a:lnTo>
                      <a:pt x="1158" y="561"/>
                    </a:lnTo>
                    <a:lnTo>
                      <a:pt x="1158" y="613"/>
                    </a:lnTo>
                    <a:lnTo>
                      <a:pt x="1151" y="661"/>
                    </a:lnTo>
                    <a:lnTo>
                      <a:pt x="1145" y="706"/>
                    </a:lnTo>
                    <a:lnTo>
                      <a:pt x="1129" y="752"/>
                    </a:lnTo>
                    <a:lnTo>
                      <a:pt x="1105" y="800"/>
                    </a:lnTo>
                    <a:lnTo>
                      <a:pt x="1083" y="835"/>
                    </a:lnTo>
                    <a:lnTo>
                      <a:pt x="1051" y="874"/>
                    </a:lnTo>
                    <a:lnTo>
                      <a:pt x="1013" y="913"/>
                    </a:lnTo>
                    <a:lnTo>
                      <a:pt x="1006" y="922"/>
                    </a:lnTo>
                    <a:lnTo>
                      <a:pt x="997" y="929"/>
                    </a:lnTo>
                    <a:lnTo>
                      <a:pt x="990" y="935"/>
                    </a:lnTo>
                    <a:lnTo>
                      <a:pt x="983" y="945"/>
                    </a:lnTo>
                    <a:lnTo>
                      <a:pt x="973" y="951"/>
                    </a:lnTo>
                    <a:lnTo>
                      <a:pt x="967" y="961"/>
                    </a:lnTo>
                    <a:lnTo>
                      <a:pt x="960" y="967"/>
                    </a:lnTo>
                    <a:lnTo>
                      <a:pt x="951" y="973"/>
                    </a:lnTo>
                    <a:lnTo>
                      <a:pt x="922" y="996"/>
                    </a:lnTo>
                    <a:lnTo>
                      <a:pt x="860" y="1029"/>
                    </a:lnTo>
                    <a:lnTo>
                      <a:pt x="783" y="1013"/>
                    </a:lnTo>
                    <a:lnTo>
                      <a:pt x="722" y="973"/>
                    </a:lnTo>
                    <a:lnTo>
                      <a:pt x="661" y="935"/>
                    </a:lnTo>
                    <a:lnTo>
                      <a:pt x="605" y="897"/>
                    </a:lnTo>
                    <a:lnTo>
                      <a:pt x="545" y="860"/>
                    </a:lnTo>
                    <a:lnTo>
                      <a:pt x="483" y="822"/>
                    </a:lnTo>
                    <a:lnTo>
                      <a:pt x="422" y="784"/>
                    </a:lnTo>
                    <a:lnTo>
                      <a:pt x="361" y="752"/>
                    </a:lnTo>
                    <a:lnTo>
                      <a:pt x="299" y="712"/>
                    </a:lnTo>
                    <a:lnTo>
                      <a:pt x="283" y="706"/>
                    </a:lnTo>
                    <a:lnTo>
                      <a:pt x="261" y="690"/>
                    </a:lnTo>
                    <a:lnTo>
                      <a:pt x="239" y="683"/>
                    </a:lnTo>
                    <a:lnTo>
                      <a:pt x="215" y="674"/>
                    </a:lnTo>
                    <a:lnTo>
                      <a:pt x="199" y="667"/>
                    </a:lnTo>
                    <a:lnTo>
                      <a:pt x="177" y="661"/>
                    </a:lnTo>
                    <a:lnTo>
                      <a:pt x="154" y="651"/>
                    </a:lnTo>
                    <a:lnTo>
                      <a:pt x="132" y="645"/>
                    </a:lnTo>
                    <a:lnTo>
                      <a:pt x="38" y="613"/>
                    </a:lnTo>
                    <a:lnTo>
                      <a:pt x="9" y="490"/>
                    </a:lnTo>
                    <a:lnTo>
                      <a:pt x="0" y="467"/>
                    </a:lnTo>
                    <a:lnTo>
                      <a:pt x="0" y="445"/>
                    </a:lnTo>
                    <a:lnTo>
                      <a:pt x="0" y="422"/>
                    </a:lnTo>
                    <a:lnTo>
                      <a:pt x="0" y="400"/>
                    </a:lnTo>
                    <a:lnTo>
                      <a:pt x="0" y="377"/>
                    </a:lnTo>
                    <a:lnTo>
                      <a:pt x="0" y="355"/>
                    </a:lnTo>
                    <a:lnTo>
                      <a:pt x="0" y="328"/>
                    </a:lnTo>
                    <a:lnTo>
                      <a:pt x="9" y="300"/>
                    </a:lnTo>
                    <a:lnTo>
                      <a:pt x="22" y="245"/>
                    </a:lnTo>
                    <a:lnTo>
                      <a:pt x="48" y="207"/>
                    </a:lnTo>
                    <a:lnTo>
                      <a:pt x="77" y="167"/>
                    </a:lnTo>
                    <a:lnTo>
                      <a:pt x="99" y="139"/>
                    </a:lnTo>
                    <a:lnTo>
                      <a:pt x="138" y="107"/>
                    </a:lnTo>
                    <a:lnTo>
                      <a:pt x="170" y="78"/>
                    </a:lnTo>
                    <a:lnTo>
                      <a:pt x="206" y="54"/>
                    </a:lnTo>
                    <a:lnTo>
                      <a:pt x="245" y="32"/>
                    </a:lnTo>
                    <a:lnTo>
                      <a:pt x="293" y="16"/>
                    </a:lnTo>
                    <a:lnTo>
                      <a:pt x="306" y="10"/>
                    </a:lnTo>
                    <a:lnTo>
                      <a:pt x="331" y="10"/>
                    </a:lnTo>
                    <a:lnTo>
                      <a:pt x="344" y="10"/>
                    </a:lnTo>
                    <a:lnTo>
                      <a:pt x="361" y="0"/>
                    </a:lnTo>
                    <a:lnTo>
                      <a:pt x="384" y="0"/>
                    </a:lnTo>
                    <a:lnTo>
                      <a:pt x="400" y="0"/>
                    </a:lnTo>
                    <a:lnTo>
                      <a:pt x="416" y="0"/>
                    </a:lnTo>
                    <a:lnTo>
                      <a:pt x="438" y="10"/>
                    </a:lnTo>
                    <a:lnTo>
                      <a:pt x="493" y="16"/>
                    </a:lnTo>
                    <a:lnTo>
                      <a:pt x="529" y="32"/>
                    </a:lnTo>
                    <a:lnTo>
                      <a:pt x="561" y="45"/>
                    </a:lnTo>
                    <a:lnTo>
                      <a:pt x="599" y="61"/>
                    </a:lnTo>
                    <a:lnTo>
                      <a:pt x="629" y="84"/>
                    </a:lnTo>
                    <a:lnTo>
                      <a:pt x="661" y="107"/>
                    </a:lnTo>
                    <a:lnTo>
                      <a:pt x="690" y="132"/>
                    </a:lnTo>
                    <a:lnTo>
                      <a:pt x="712" y="155"/>
                    </a:lnTo>
                    <a:lnTo>
                      <a:pt x="745" y="183"/>
                    </a:lnTo>
                    <a:lnTo>
                      <a:pt x="751" y="177"/>
                    </a:lnTo>
                    <a:lnTo>
                      <a:pt x="767" y="177"/>
                    </a:lnTo>
                    <a:lnTo>
                      <a:pt x="777" y="177"/>
                    </a:lnTo>
                    <a:lnTo>
                      <a:pt x="790" y="177"/>
                    </a:lnTo>
                    <a:lnTo>
                      <a:pt x="799" y="167"/>
                    </a:lnTo>
                    <a:lnTo>
                      <a:pt x="806" y="167"/>
                    </a:lnTo>
                    <a:lnTo>
                      <a:pt x="822" y="167"/>
                    </a:lnTo>
                    <a:lnTo>
                      <a:pt x="828" y="167"/>
                    </a:lnTo>
                    <a:lnTo>
                      <a:pt x="851" y="177"/>
                    </a:lnTo>
                    <a:lnTo>
                      <a:pt x="868" y="183"/>
                    </a:lnTo>
                    <a:lnTo>
                      <a:pt x="884" y="183"/>
                    </a:lnTo>
                    <a:lnTo>
                      <a:pt x="900" y="193"/>
                    </a:lnTo>
                    <a:lnTo>
                      <a:pt x="912" y="199"/>
                    </a:lnTo>
                    <a:lnTo>
                      <a:pt x="935" y="207"/>
                    </a:lnTo>
                    <a:lnTo>
                      <a:pt x="951" y="216"/>
                    </a:lnTo>
                    <a:lnTo>
                      <a:pt x="967" y="229"/>
                    </a:lnTo>
                    <a:lnTo>
                      <a:pt x="1006" y="255"/>
                    </a:lnTo>
                    <a:lnTo>
                      <a:pt x="1035" y="284"/>
                    </a:lnTo>
                    <a:lnTo>
                      <a:pt x="1067" y="322"/>
                    </a:lnTo>
                    <a:lnTo>
                      <a:pt x="1089" y="355"/>
                    </a:lnTo>
                    <a:lnTo>
                      <a:pt x="1112" y="400"/>
                    </a:lnTo>
                    <a:lnTo>
                      <a:pt x="1129" y="438"/>
                    </a:lnTo>
                    <a:lnTo>
                      <a:pt x="1145" y="478"/>
                    </a:lnTo>
                    <a:lnTo>
                      <a:pt x="1151" y="5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8" name="Freeform 9"/>
              <p:cNvSpPr>
                <a:spLocks/>
              </p:cNvSpPr>
              <p:nvPr/>
            </p:nvSpPr>
            <p:spPr bwMode="auto">
              <a:xfrm>
                <a:off x="891" y="1650"/>
                <a:ext cx="64" cy="53"/>
              </a:xfrm>
              <a:custGeom>
                <a:avLst/>
                <a:gdLst>
                  <a:gd name="T0" fmla="*/ 0 w 890"/>
                  <a:gd name="T1" fmla="*/ 0 h 745"/>
                  <a:gd name="T2" fmla="*/ 0 w 890"/>
                  <a:gd name="T3" fmla="*/ 0 h 745"/>
                  <a:gd name="T4" fmla="*/ 0 w 890"/>
                  <a:gd name="T5" fmla="*/ 0 h 745"/>
                  <a:gd name="T6" fmla="*/ 0 w 890"/>
                  <a:gd name="T7" fmla="*/ 0 h 745"/>
                  <a:gd name="T8" fmla="*/ 0 w 890"/>
                  <a:gd name="T9" fmla="*/ 0 h 745"/>
                  <a:gd name="T10" fmla="*/ 0 w 890"/>
                  <a:gd name="T11" fmla="*/ 0 h 745"/>
                  <a:gd name="T12" fmla="*/ 0 w 890"/>
                  <a:gd name="T13" fmla="*/ 0 h 745"/>
                  <a:gd name="T14" fmla="*/ 0 w 890"/>
                  <a:gd name="T15" fmla="*/ 0 h 745"/>
                  <a:gd name="T16" fmla="*/ 0 w 890"/>
                  <a:gd name="T17" fmla="*/ 0 h 745"/>
                  <a:gd name="T18" fmla="*/ 0 w 890"/>
                  <a:gd name="T19" fmla="*/ 0 h 745"/>
                  <a:gd name="T20" fmla="*/ 0 w 890"/>
                  <a:gd name="T21" fmla="*/ 0 h 745"/>
                  <a:gd name="T22" fmla="*/ 0 w 890"/>
                  <a:gd name="T23" fmla="*/ 0 h 745"/>
                  <a:gd name="T24" fmla="*/ 0 w 890"/>
                  <a:gd name="T25" fmla="*/ 0 h 745"/>
                  <a:gd name="T26" fmla="*/ 0 w 890"/>
                  <a:gd name="T27" fmla="*/ 0 h 745"/>
                  <a:gd name="T28" fmla="*/ 0 w 890"/>
                  <a:gd name="T29" fmla="*/ 0 h 745"/>
                  <a:gd name="T30" fmla="*/ 0 w 890"/>
                  <a:gd name="T31" fmla="*/ 0 h 745"/>
                  <a:gd name="T32" fmla="*/ 0 w 890"/>
                  <a:gd name="T33" fmla="*/ 0 h 745"/>
                  <a:gd name="T34" fmla="*/ 0 w 890"/>
                  <a:gd name="T35" fmla="*/ 0 h 745"/>
                  <a:gd name="T36" fmla="*/ 0 w 890"/>
                  <a:gd name="T37" fmla="*/ 0 h 745"/>
                  <a:gd name="T38" fmla="*/ 0 w 890"/>
                  <a:gd name="T39" fmla="*/ 0 h 745"/>
                  <a:gd name="T40" fmla="*/ 0 w 890"/>
                  <a:gd name="T41" fmla="*/ 0 h 745"/>
                  <a:gd name="T42" fmla="*/ 0 w 890"/>
                  <a:gd name="T43" fmla="*/ 0 h 745"/>
                  <a:gd name="T44" fmla="*/ 0 w 890"/>
                  <a:gd name="T45" fmla="*/ 0 h 745"/>
                  <a:gd name="T46" fmla="*/ 0 w 890"/>
                  <a:gd name="T47" fmla="*/ 0 h 745"/>
                  <a:gd name="T48" fmla="*/ 0 w 890"/>
                  <a:gd name="T49" fmla="*/ 0 h 745"/>
                  <a:gd name="T50" fmla="*/ 0 w 890"/>
                  <a:gd name="T51" fmla="*/ 0 h 745"/>
                  <a:gd name="T52" fmla="*/ 0 w 890"/>
                  <a:gd name="T53" fmla="*/ 0 h 745"/>
                  <a:gd name="T54" fmla="*/ 0 w 890"/>
                  <a:gd name="T55" fmla="*/ 0 h 745"/>
                  <a:gd name="T56" fmla="*/ 0 w 890"/>
                  <a:gd name="T57" fmla="*/ 0 h 745"/>
                  <a:gd name="T58" fmla="*/ 0 w 890"/>
                  <a:gd name="T59" fmla="*/ 0 h 745"/>
                  <a:gd name="T60" fmla="*/ 0 w 890"/>
                  <a:gd name="T61" fmla="*/ 0 h 745"/>
                  <a:gd name="T62" fmla="*/ 0 w 890"/>
                  <a:gd name="T63" fmla="*/ 0 h 745"/>
                  <a:gd name="T64" fmla="*/ 0 w 890"/>
                  <a:gd name="T65" fmla="*/ 0 h 745"/>
                  <a:gd name="T66" fmla="*/ 0 w 890"/>
                  <a:gd name="T67" fmla="*/ 0 h 745"/>
                  <a:gd name="T68" fmla="*/ 0 w 890"/>
                  <a:gd name="T69" fmla="*/ 0 h 745"/>
                  <a:gd name="T70" fmla="*/ 0 w 890"/>
                  <a:gd name="T71" fmla="*/ 0 h 745"/>
                  <a:gd name="T72" fmla="*/ 0 w 890"/>
                  <a:gd name="T73" fmla="*/ 0 h 745"/>
                  <a:gd name="T74" fmla="*/ 0 w 890"/>
                  <a:gd name="T75" fmla="*/ 0 h 745"/>
                  <a:gd name="T76" fmla="*/ 0 w 890"/>
                  <a:gd name="T77" fmla="*/ 0 h 745"/>
                  <a:gd name="T78" fmla="*/ 0 w 890"/>
                  <a:gd name="T79" fmla="*/ 0 h 745"/>
                  <a:gd name="T80" fmla="*/ 0 w 890"/>
                  <a:gd name="T81" fmla="*/ 0 h 745"/>
                  <a:gd name="T82" fmla="*/ 0 w 890"/>
                  <a:gd name="T83" fmla="*/ 0 h 745"/>
                  <a:gd name="T84" fmla="*/ 0 w 890"/>
                  <a:gd name="T85" fmla="*/ 0 h 745"/>
                  <a:gd name="T86" fmla="*/ 0 w 890"/>
                  <a:gd name="T87" fmla="*/ 0 h 745"/>
                  <a:gd name="T88" fmla="*/ 0 w 890"/>
                  <a:gd name="T89" fmla="*/ 0 h 745"/>
                  <a:gd name="T90" fmla="*/ 0 w 890"/>
                  <a:gd name="T91" fmla="*/ 0 h 745"/>
                  <a:gd name="T92" fmla="*/ 0 w 890"/>
                  <a:gd name="T93" fmla="*/ 0 h 745"/>
                  <a:gd name="T94" fmla="*/ 0 w 890"/>
                  <a:gd name="T95" fmla="*/ 0 h 745"/>
                  <a:gd name="T96" fmla="*/ 0 w 890"/>
                  <a:gd name="T97" fmla="*/ 0 h 745"/>
                  <a:gd name="T98" fmla="*/ 0 w 890"/>
                  <a:gd name="T99" fmla="*/ 0 h 745"/>
                  <a:gd name="T100" fmla="*/ 0 w 890"/>
                  <a:gd name="T101" fmla="*/ 0 h 745"/>
                  <a:gd name="T102" fmla="*/ 0 w 890"/>
                  <a:gd name="T103" fmla="*/ 0 h 745"/>
                  <a:gd name="T104" fmla="*/ 0 w 890"/>
                  <a:gd name="T105" fmla="*/ 0 h 745"/>
                  <a:gd name="T106" fmla="*/ 0 w 890"/>
                  <a:gd name="T107" fmla="*/ 0 h 745"/>
                  <a:gd name="T108" fmla="*/ 0 w 890"/>
                  <a:gd name="T109" fmla="*/ 0 h 745"/>
                  <a:gd name="T110" fmla="*/ 0 w 890"/>
                  <a:gd name="T111" fmla="*/ 0 h 745"/>
                  <a:gd name="T112" fmla="*/ 0 w 890"/>
                  <a:gd name="T113" fmla="*/ 0 h 745"/>
                  <a:gd name="T114" fmla="*/ 0 w 890"/>
                  <a:gd name="T115" fmla="*/ 0 h 745"/>
                  <a:gd name="T116" fmla="*/ 0 w 890"/>
                  <a:gd name="T117" fmla="*/ 0 h 745"/>
                  <a:gd name="T118" fmla="*/ 0 w 890"/>
                  <a:gd name="T119" fmla="*/ 0 h 745"/>
                  <a:gd name="T120" fmla="*/ 0 w 890"/>
                  <a:gd name="T121" fmla="*/ 0 h 7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890"/>
                  <a:gd name="T184" fmla="*/ 0 h 745"/>
                  <a:gd name="T185" fmla="*/ 890 w 890"/>
                  <a:gd name="T186" fmla="*/ 745 h 74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890" h="745">
                    <a:moveTo>
                      <a:pt x="680" y="167"/>
                    </a:moveTo>
                    <a:lnTo>
                      <a:pt x="706" y="177"/>
                    </a:lnTo>
                    <a:lnTo>
                      <a:pt x="728" y="189"/>
                    </a:lnTo>
                    <a:lnTo>
                      <a:pt x="752" y="200"/>
                    </a:lnTo>
                    <a:lnTo>
                      <a:pt x="768" y="206"/>
                    </a:lnTo>
                    <a:lnTo>
                      <a:pt x="780" y="222"/>
                    </a:lnTo>
                    <a:lnTo>
                      <a:pt x="803" y="238"/>
                    </a:lnTo>
                    <a:lnTo>
                      <a:pt x="812" y="251"/>
                    </a:lnTo>
                    <a:lnTo>
                      <a:pt x="828" y="277"/>
                    </a:lnTo>
                    <a:lnTo>
                      <a:pt x="858" y="322"/>
                    </a:lnTo>
                    <a:lnTo>
                      <a:pt x="874" y="367"/>
                    </a:lnTo>
                    <a:lnTo>
                      <a:pt x="890" y="422"/>
                    </a:lnTo>
                    <a:lnTo>
                      <a:pt x="890" y="474"/>
                    </a:lnTo>
                    <a:lnTo>
                      <a:pt x="881" y="528"/>
                    </a:lnTo>
                    <a:lnTo>
                      <a:pt x="865" y="573"/>
                    </a:lnTo>
                    <a:lnTo>
                      <a:pt x="828" y="629"/>
                    </a:lnTo>
                    <a:lnTo>
                      <a:pt x="790" y="673"/>
                    </a:lnTo>
                    <a:lnTo>
                      <a:pt x="780" y="683"/>
                    </a:lnTo>
                    <a:lnTo>
                      <a:pt x="768" y="689"/>
                    </a:lnTo>
                    <a:lnTo>
                      <a:pt x="758" y="705"/>
                    </a:lnTo>
                    <a:lnTo>
                      <a:pt x="742" y="721"/>
                    </a:lnTo>
                    <a:lnTo>
                      <a:pt x="736" y="729"/>
                    </a:lnTo>
                    <a:lnTo>
                      <a:pt x="719" y="735"/>
                    </a:lnTo>
                    <a:lnTo>
                      <a:pt x="712" y="745"/>
                    </a:lnTo>
                    <a:lnTo>
                      <a:pt x="706" y="745"/>
                    </a:lnTo>
                    <a:lnTo>
                      <a:pt x="613" y="683"/>
                    </a:lnTo>
                    <a:lnTo>
                      <a:pt x="529" y="629"/>
                    </a:lnTo>
                    <a:lnTo>
                      <a:pt x="445" y="573"/>
                    </a:lnTo>
                    <a:lnTo>
                      <a:pt x="361" y="522"/>
                    </a:lnTo>
                    <a:lnTo>
                      <a:pt x="274" y="474"/>
                    </a:lnTo>
                    <a:lnTo>
                      <a:pt x="190" y="428"/>
                    </a:lnTo>
                    <a:lnTo>
                      <a:pt x="107" y="399"/>
                    </a:lnTo>
                    <a:lnTo>
                      <a:pt x="22" y="367"/>
                    </a:lnTo>
                    <a:lnTo>
                      <a:pt x="13" y="322"/>
                    </a:lnTo>
                    <a:lnTo>
                      <a:pt x="6" y="283"/>
                    </a:lnTo>
                    <a:lnTo>
                      <a:pt x="0" y="245"/>
                    </a:lnTo>
                    <a:lnTo>
                      <a:pt x="6" y="216"/>
                    </a:lnTo>
                    <a:lnTo>
                      <a:pt x="13" y="183"/>
                    </a:lnTo>
                    <a:lnTo>
                      <a:pt x="29" y="145"/>
                    </a:lnTo>
                    <a:lnTo>
                      <a:pt x="51" y="116"/>
                    </a:lnTo>
                    <a:lnTo>
                      <a:pt x="74" y="84"/>
                    </a:lnTo>
                    <a:lnTo>
                      <a:pt x="107" y="60"/>
                    </a:lnTo>
                    <a:lnTo>
                      <a:pt x="139" y="38"/>
                    </a:lnTo>
                    <a:lnTo>
                      <a:pt x="183" y="16"/>
                    </a:lnTo>
                    <a:lnTo>
                      <a:pt x="236" y="0"/>
                    </a:lnTo>
                    <a:lnTo>
                      <a:pt x="274" y="0"/>
                    </a:lnTo>
                    <a:lnTo>
                      <a:pt x="306" y="6"/>
                    </a:lnTo>
                    <a:lnTo>
                      <a:pt x="335" y="16"/>
                    </a:lnTo>
                    <a:lnTo>
                      <a:pt x="374" y="28"/>
                    </a:lnTo>
                    <a:lnTo>
                      <a:pt x="413" y="54"/>
                    </a:lnTo>
                    <a:lnTo>
                      <a:pt x="457" y="84"/>
                    </a:lnTo>
                    <a:lnTo>
                      <a:pt x="506" y="129"/>
                    </a:lnTo>
                    <a:lnTo>
                      <a:pt x="545" y="177"/>
                    </a:lnTo>
                    <a:lnTo>
                      <a:pt x="558" y="189"/>
                    </a:lnTo>
                    <a:lnTo>
                      <a:pt x="574" y="189"/>
                    </a:lnTo>
                    <a:lnTo>
                      <a:pt x="590" y="189"/>
                    </a:lnTo>
                    <a:lnTo>
                      <a:pt x="613" y="189"/>
                    </a:lnTo>
                    <a:lnTo>
                      <a:pt x="629" y="183"/>
                    </a:lnTo>
                    <a:lnTo>
                      <a:pt x="651" y="177"/>
                    </a:lnTo>
                    <a:lnTo>
                      <a:pt x="667" y="177"/>
                    </a:lnTo>
                    <a:lnTo>
                      <a:pt x="680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39" name="Freeform 10"/>
              <p:cNvSpPr>
                <a:spLocks/>
              </p:cNvSpPr>
              <p:nvPr/>
            </p:nvSpPr>
            <p:spPr bwMode="auto">
              <a:xfrm>
                <a:off x="735" y="1629"/>
                <a:ext cx="86" cy="61"/>
              </a:xfrm>
              <a:custGeom>
                <a:avLst/>
                <a:gdLst>
                  <a:gd name="T0" fmla="*/ 0 w 1200"/>
                  <a:gd name="T1" fmla="*/ 0 h 850"/>
                  <a:gd name="T2" fmla="*/ 0 w 1200"/>
                  <a:gd name="T3" fmla="*/ 0 h 850"/>
                  <a:gd name="T4" fmla="*/ 0 w 1200"/>
                  <a:gd name="T5" fmla="*/ 0 h 850"/>
                  <a:gd name="T6" fmla="*/ 0 w 1200"/>
                  <a:gd name="T7" fmla="*/ 0 h 850"/>
                  <a:gd name="T8" fmla="*/ 0 w 1200"/>
                  <a:gd name="T9" fmla="*/ 0 h 850"/>
                  <a:gd name="T10" fmla="*/ 0 w 1200"/>
                  <a:gd name="T11" fmla="*/ 0 h 850"/>
                  <a:gd name="T12" fmla="*/ 0 w 1200"/>
                  <a:gd name="T13" fmla="*/ 0 h 850"/>
                  <a:gd name="T14" fmla="*/ 0 w 1200"/>
                  <a:gd name="T15" fmla="*/ 0 h 850"/>
                  <a:gd name="T16" fmla="*/ 0 w 1200"/>
                  <a:gd name="T17" fmla="*/ 0 h 850"/>
                  <a:gd name="T18" fmla="*/ 0 w 1200"/>
                  <a:gd name="T19" fmla="*/ 0 h 850"/>
                  <a:gd name="T20" fmla="*/ 0 w 1200"/>
                  <a:gd name="T21" fmla="*/ 0 h 850"/>
                  <a:gd name="T22" fmla="*/ 0 w 1200"/>
                  <a:gd name="T23" fmla="*/ 0 h 850"/>
                  <a:gd name="T24" fmla="*/ 0 w 1200"/>
                  <a:gd name="T25" fmla="*/ 0 h 850"/>
                  <a:gd name="T26" fmla="*/ 0 w 1200"/>
                  <a:gd name="T27" fmla="*/ 0 h 850"/>
                  <a:gd name="T28" fmla="*/ 0 w 1200"/>
                  <a:gd name="T29" fmla="*/ 0 h 850"/>
                  <a:gd name="T30" fmla="*/ 0 w 1200"/>
                  <a:gd name="T31" fmla="*/ 0 h 850"/>
                  <a:gd name="T32" fmla="*/ 0 w 1200"/>
                  <a:gd name="T33" fmla="*/ 0 h 850"/>
                  <a:gd name="T34" fmla="*/ 0 w 1200"/>
                  <a:gd name="T35" fmla="*/ 0 h 850"/>
                  <a:gd name="T36" fmla="*/ 0 w 1200"/>
                  <a:gd name="T37" fmla="*/ 0 h 850"/>
                  <a:gd name="T38" fmla="*/ 0 w 1200"/>
                  <a:gd name="T39" fmla="*/ 0 h 850"/>
                  <a:gd name="T40" fmla="*/ 0 w 1200"/>
                  <a:gd name="T41" fmla="*/ 0 h 850"/>
                  <a:gd name="T42" fmla="*/ 0 w 1200"/>
                  <a:gd name="T43" fmla="*/ 0 h 850"/>
                  <a:gd name="T44" fmla="*/ 0 w 1200"/>
                  <a:gd name="T45" fmla="*/ 0 h 850"/>
                  <a:gd name="T46" fmla="*/ 0 w 1200"/>
                  <a:gd name="T47" fmla="*/ 0 h 850"/>
                  <a:gd name="T48" fmla="*/ 0 w 1200"/>
                  <a:gd name="T49" fmla="*/ 0 h 850"/>
                  <a:gd name="T50" fmla="*/ 0 w 1200"/>
                  <a:gd name="T51" fmla="*/ 0 h 850"/>
                  <a:gd name="T52" fmla="*/ 0 w 1200"/>
                  <a:gd name="T53" fmla="*/ 0 h 850"/>
                  <a:gd name="T54" fmla="*/ 0 w 1200"/>
                  <a:gd name="T55" fmla="*/ 0 h 850"/>
                  <a:gd name="T56" fmla="*/ 0 w 1200"/>
                  <a:gd name="T57" fmla="*/ 0 h 850"/>
                  <a:gd name="T58" fmla="*/ 0 w 1200"/>
                  <a:gd name="T59" fmla="*/ 0 h 850"/>
                  <a:gd name="T60" fmla="*/ 0 w 1200"/>
                  <a:gd name="T61" fmla="*/ 0 h 850"/>
                  <a:gd name="T62" fmla="*/ 0 w 1200"/>
                  <a:gd name="T63" fmla="*/ 0 h 850"/>
                  <a:gd name="T64" fmla="*/ 0 w 1200"/>
                  <a:gd name="T65" fmla="*/ 0 h 850"/>
                  <a:gd name="T66" fmla="*/ 0 w 1200"/>
                  <a:gd name="T67" fmla="*/ 0 h 850"/>
                  <a:gd name="T68" fmla="*/ 0 w 1200"/>
                  <a:gd name="T69" fmla="*/ 0 h 850"/>
                  <a:gd name="T70" fmla="*/ 0 w 1200"/>
                  <a:gd name="T71" fmla="*/ 0 h 850"/>
                  <a:gd name="T72" fmla="*/ 0 w 1200"/>
                  <a:gd name="T73" fmla="*/ 0 h 850"/>
                  <a:gd name="T74" fmla="*/ 0 w 1200"/>
                  <a:gd name="T75" fmla="*/ 0 h 850"/>
                  <a:gd name="T76" fmla="*/ 0 w 1200"/>
                  <a:gd name="T77" fmla="*/ 0 h 850"/>
                  <a:gd name="T78" fmla="*/ 0 w 1200"/>
                  <a:gd name="T79" fmla="*/ 0 h 850"/>
                  <a:gd name="T80" fmla="*/ 0 w 1200"/>
                  <a:gd name="T81" fmla="*/ 0 h 850"/>
                  <a:gd name="T82" fmla="*/ 0 w 1200"/>
                  <a:gd name="T83" fmla="*/ 0 h 850"/>
                  <a:gd name="T84" fmla="*/ 0 w 1200"/>
                  <a:gd name="T85" fmla="*/ 0 h 850"/>
                  <a:gd name="T86" fmla="*/ 0 w 1200"/>
                  <a:gd name="T87" fmla="*/ 0 h 850"/>
                  <a:gd name="T88" fmla="*/ 0 w 1200"/>
                  <a:gd name="T89" fmla="*/ 0 h 850"/>
                  <a:gd name="T90" fmla="*/ 0 w 1200"/>
                  <a:gd name="T91" fmla="*/ 0 h 850"/>
                  <a:gd name="T92" fmla="*/ 0 w 1200"/>
                  <a:gd name="T93" fmla="*/ 0 h 850"/>
                  <a:gd name="T94" fmla="*/ 0 w 1200"/>
                  <a:gd name="T95" fmla="*/ 0 h 85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0"/>
                  <a:gd name="T145" fmla="*/ 0 h 850"/>
                  <a:gd name="T146" fmla="*/ 1200 w 1200"/>
                  <a:gd name="T147" fmla="*/ 850 h 85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0" h="850">
                    <a:moveTo>
                      <a:pt x="45" y="267"/>
                    </a:moveTo>
                    <a:lnTo>
                      <a:pt x="29" y="306"/>
                    </a:lnTo>
                    <a:lnTo>
                      <a:pt x="16" y="350"/>
                    </a:lnTo>
                    <a:lnTo>
                      <a:pt x="0" y="396"/>
                    </a:lnTo>
                    <a:lnTo>
                      <a:pt x="0" y="444"/>
                    </a:lnTo>
                    <a:lnTo>
                      <a:pt x="0" y="496"/>
                    </a:lnTo>
                    <a:lnTo>
                      <a:pt x="6" y="541"/>
                    </a:lnTo>
                    <a:lnTo>
                      <a:pt x="16" y="589"/>
                    </a:lnTo>
                    <a:lnTo>
                      <a:pt x="29" y="635"/>
                    </a:lnTo>
                    <a:lnTo>
                      <a:pt x="52" y="680"/>
                    </a:lnTo>
                    <a:lnTo>
                      <a:pt x="61" y="689"/>
                    </a:lnTo>
                    <a:lnTo>
                      <a:pt x="61" y="696"/>
                    </a:lnTo>
                    <a:lnTo>
                      <a:pt x="68" y="712"/>
                    </a:lnTo>
                    <a:lnTo>
                      <a:pt x="77" y="718"/>
                    </a:lnTo>
                    <a:lnTo>
                      <a:pt x="77" y="728"/>
                    </a:lnTo>
                    <a:lnTo>
                      <a:pt x="84" y="734"/>
                    </a:lnTo>
                    <a:lnTo>
                      <a:pt x="84" y="750"/>
                    </a:lnTo>
                    <a:lnTo>
                      <a:pt x="90" y="758"/>
                    </a:lnTo>
                    <a:lnTo>
                      <a:pt x="113" y="796"/>
                    </a:lnTo>
                    <a:lnTo>
                      <a:pt x="168" y="834"/>
                    </a:lnTo>
                    <a:lnTo>
                      <a:pt x="245" y="850"/>
                    </a:lnTo>
                    <a:lnTo>
                      <a:pt x="267" y="841"/>
                    </a:lnTo>
                    <a:lnTo>
                      <a:pt x="291" y="834"/>
                    </a:lnTo>
                    <a:lnTo>
                      <a:pt x="313" y="834"/>
                    </a:lnTo>
                    <a:lnTo>
                      <a:pt x="335" y="825"/>
                    </a:lnTo>
                    <a:lnTo>
                      <a:pt x="351" y="818"/>
                    </a:lnTo>
                    <a:lnTo>
                      <a:pt x="374" y="818"/>
                    </a:lnTo>
                    <a:lnTo>
                      <a:pt x="397" y="812"/>
                    </a:lnTo>
                    <a:lnTo>
                      <a:pt x="423" y="802"/>
                    </a:lnTo>
                    <a:lnTo>
                      <a:pt x="487" y="790"/>
                    </a:lnTo>
                    <a:lnTo>
                      <a:pt x="555" y="774"/>
                    </a:lnTo>
                    <a:lnTo>
                      <a:pt x="625" y="758"/>
                    </a:lnTo>
                    <a:lnTo>
                      <a:pt x="694" y="741"/>
                    </a:lnTo>
                    <a:lnTo>
                      <a:pt x="764" y="728"/>
                    </a:lnTo>
                    <a:lnTo>
                      <a:pt x="832" y="718"/>
                    </a:lnTo>
                    <a:lnTo>
                      <a:pt x="900" y="712"/>
                    </a:lnTo>
                    <a:lnTo>
                      <a:pt x="971" y="712"/>
                    </a:lnTo>
                    <a:lnTo>
                      <a:pt x="1071" y="712"/>
                    </a:lnTo>
                    <a:lnTo>
                      <a:pt x="1138" y="602"/>
                    </a:lnTo>
                    <a:lnTo>
                      <a:pt x="1155" y="580"/>
                    </a:lnTo>
                    <a:lnTo>
                      <a:pt x="1162" y="557"/>
                    </a:lnTo>
                    <a:lnTo>
                      <a:pt x="1171" y="541"/>
                    </a:lnTo>
                    <a:lnTo>
                      <a:pt x="1178" y="519"/>
                    </a:lnTo>
                    <a:lnTo>
                      <a:pt x="1184" y="496"/>
                    </a:lnTo>
                    <a:lnTo>
                      <a:pt x="1194" y="473"/>
                    </a:lnTo>
                    <a:lnTo>
                      <a:pt x="1200" y="451"/>
                    </a:lnTo>
                    <a:lnTo>
                      <a:pt x="1200" y="428"/>
                    </a:lnTo>
                    <a:lnTo>
                      <a:pt x="1200" y="367"/>
                    </a:lnTo>
                    <a:lnTo>
                      <a:pt x="1194" y="318"/>
                    </a:lnTo>
                    <a:lnTo>
                      <a:pt x="1178" y="283"/>
                    </a:lnTo>
                    <a:lnTo>
                      <a:pt x="1162" y="235"/>
                    </a:lnTo>
                    <a:lnTo>
                      <a:pt x="1148" y="196"/>
                    </a:lnTo>
                    <a:lnTo>
                      <a:pt x="1116" y="161"/>
                    </a:lnTo>
                    <a:lnTo>
                      <a:pt x="1093" y="129"/>
                    </a:lnTo>
                    <a:lnTo>
                      <a:pt x="1061" y="97"/>
                    </a:lnTo>
                    <a:lnTo>
                      <a:pt x="1026" y="67"/>
                    </a:lnTo>
                    <a:lnTo>
                      <a:pt x="1009" y="51"/>
                    </a:lnTo>
                    <a:lnTo>
                      <a:pt x="993" y="44"/>
                    </a:lnTo>
                    <a:lnTo>
                      <a:pt x="977" y="35"/>
                    </a:lnTo>
                    <a:lnTo>
                      <a:pt x="961" y="28"/>
                    </a:lnTo>
                    <a:lnTo>
                      <a:pt x="948" y="22"/>
                    </a:lnTo>
                    <a:lnTo>
                      <a:pt x="926" y="12"/>
                    </a:lnTo>
                    <a:lnTo>
                      <a:pt x="910" y="12"/>
                    </a:lnTo>
                    <a:lnTo>
                      <a:pt x="893" y="6"/>
                    </a:lnTo>
                    <a:lnTo>
                      <a:pt x="832" y="0"/>
                    </a:lnTo>
                    <a:lnTo>
                      <a:pt x="794" y="0"/>
                    </a:lnTo>
                    <a:lnTo>
                      <a:pt x="754" y="6"/>
                    </a:lnTo>
                    <a:lnTo>
                      <a:pt x="716" y="12"/>
                    </a:lnTo>
                    <a:lnTo>
                      <a:pt x="687" y="22"/>
                    </a:lnTo>
                    <a:lnTo>
                      <a:pt x="649" y="28"/>
                    </a:lnTo>
                    <a:lnTo>
                      <a:pt x="609" y="44"/>
                    </a:lnTo>
                    <a:lnTo>
                      <a:pt x="581" y="60"/>
                    </a:lnTo>
                    <a:lnTo>
                      <a:pt x="542" y="73"/>
                    </a:lnTo>
                    <a:lnTo>
                      <a:pt x="533" y="67"/>
                    </a:lnTo>
                    <a:lnTo>
                      <a:pt x="526" y="67"/>
                    </a:lnTo>
                    <a:lnTo>
                      <a:pt x="509" y="60"/>
                    </a:lnTo>
                    <a:lnTo>
                      <a:pt x="503" y="51"/>
                    </a:lnTo>
                    <a:lnTo>
                      <a:pt x="493" y="51"/>
                    </a:lnTo>
                    <a:lnTo>
                      <a:pt x="487" y="44"/>
                    </a:lnTo>
                    <a:lnTo>
                      <a:pt x="471" y="35"/>
                    </a:lnTo>
                    <a:lnTo>
                      <a:pt x="464" y="35"/>
                    </a:lnTo>
                    <a:lnTo>
                      <a:pt x="452" y="35"/>
                    </a:lnTo>
                    <a:lnTo>
                      <a:pt x="429" y="35"/>
                    </a:lnTo>
                    <a:lnTo>
                      <a:pt x="413" y="35"/>
                    </a:lnTo>
                    <a:lnTo>
                      <a:pt x="390" y="35"/>
                    </a:lnTo>
                    <a:lnTo>
                      <a:pt x="374" y="35"/>
                    </a:lnTo>
                    <a:lnTo>
                      <a:pt x="361" y="35"/>
                    </a:lnTo>
                    <a:lnTo>
                      <a:pt x="335" y="44"/>
                    </a:lnTo>
                    <a:lnTo>
                      <a:pt x="323" y="44"/>
                    </a:lnTo>
                    <a:lnTo>
                      <a:pt x="275" y="60"/>
                    </a:lnTo>
                    <a:lnTo>
                      <a:pt x="238" y="83"/>
                    </a:lnTo>
                    <a:lnTo>
                      <a:pt x="200" y="106"/>
                    </a:lnTo>
                    <a:lnTo>
                      <a:pt x="162" y="129"/>
                    </a:lnTo>
                    <a:lnTo>
                      <a:pt x="129" y="161"/>
                    </a:lnTo>
                    <a:lnTo>
                      <a:pt x="100" y="189"/>
                    </a:lnTo>
                    <a:lnTo>
                      <a:pt x="77" y="229"/>
                    </a:lnTo>
                    <a:lnTo>
                      <a:pt x="45" y="2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0" name="Freeform 11"/>
              <p:cNvSpPr>
                <a:spLocks/>
              </p:cNvSpPr>
              <p:nvPr/>
            </p:nvSpPr>
            <p:spPr bwMode="auto">
              <a:xfrm>
                <a:off x="745" y="1638"/>
                <a:ext cx="66" cy="42"/>
              </a:xfrm>
              <a:custGeom>
                <a:avLst/>
                <a:gdLst>
                  <a:gd name="T0" fmla="*/ 0 w 923"/>
                  <a:gd name="T1" fmla="*/ 0 h 577"/>
                  <a:gd name="T2" fmla="*/ 0 w 923"/>
                  <a:gd name="T3" fmla="*/ 0 h 577"/>
                  <a:gd name="T4" fmla="*/ 0 w 923"/>
                  <a:gd name="T5" fmla="*/ 0 h 577"/>
                  <a:gd name="T6" fmla="*/ 0 w 923"/>
                  <a:gd name="T7" fmla="*/ 0 h 577"/>
                  <a:gd name="T8" fmla="*/ 0 w 923"/>
                  <a:gd name="T9" fmla="*/ 0 h 577"/>
                  <a:gd name="T10" fmla="*/ 0 w 923"/>
                  <a:gd name="T11" fmla="*/ 0 h 577"/>
                  <a:gd name="T12" fmla="*/ 0 w 923"/>
                  <a:gd name="T13" fmla="*/ 0 h 577"/>
                  <a:gd name="T14" fmla="*/ 0 w 923"/>
                  <a:gd name="T15" fmla="*/ 0 h 577"/>
                  <a:gd name="T16" fmla="*/ 0 w 923"/>
                  <a:gd name="T17" fmla="*/ 0 h 577"/>
                  <a:gd name="T18" fmla="*/ 0 w 923"/>
                  <a:gd name="T19" fmla="*/ 0 h 577"/>
                  <a:gd name="T20" fmla="*/ 0 w 923"/>
                  <a:gd name="T21" fmla="*/ 0 h 577"/>
                  <a:gd name="T22" fmla="*/ 0 w 923"/>
                  <a:gd name="T23" fmla="*/ 0 h 577"/>
                  <a:gd name="T24" fmla="*/ 0 w 923"/>
                  <a:gd name="T25" fmla="*/ 0 h 577"/>
                  <a:gd name="T26" fmla="*/ 0 w 923"/>
                  <a:gd name="T27" fmla="*/ 0 h 577"/>
                  <a:gd name="T28" fmla="*/ 0 w 923"/>
                  <a:gd name="T29" fmla="*/ 0 h 577"/>
                  <a:gd name="T30" fmla="*/ 0 w 923"/>
                  <a:gd name="T31" fmla="*/ 0 h 577"/>
                  <a:gd name="T32" fmla="*/ 0 w 923"/>
                  <a:gd name="T33" fmla="*/ 0 h 577"/>
                  <a:gd name="T34" fmla="*/ 0 w 923"/>
                  <a:gd name="T35" fmla="*/ 0 h 577"/>
                  <a:gd name="T36" fmla="*/ 0 w 923"/>
                  <a:gd name="T37" fmla="*/ 0 h 577"/>
                  <a:gd name="T38" fmla="*/ 0 w 923"/>
                  <a:gd name="T39" fmla="*/ 0 h 577"/>
                  <a:gd name="T40" fmla="*/ 0 w 923"/>
                  <a:gd name="T41" fmla="*/ 0 h 577"/>
                  <a:gd name="T42" fmla="*/ 0 w 923"/>
                  <a:gd name="T43" fmla="*/ 0 h 577"/>
                  <a:gd name="T44" fmla="*/ 0 w 923"/>
                  <a:gd name="T45" fmla="*/ 0 h 577"/>
                  <a:gd name="T46" fmla="*/ 0 w 923"/>
                  <a:gd name="T47" fmla="*/ 0 h 577"/>
                  <a:gd name="T48" fmla="*/ 0 w 923"/>
                  <a:gd name="T49" fmla="*/ 0 h 577"/>
                  <a:gd name="T50" fmla="*/ 0 w 923"/>
                  <a:gd name="T51" fmla="*/ 0 h 577"/>
                  <a:gd name="T52" fmla="*/ 0 w 923"/>
                  <a:gd name="T53" fmla="*/ 0 h 577"/>
                  <a:gd name="T54" fmla="*/ 0 w 923"/>
                  <a:gd name="T55" fmla="*/ 0 h 577"/>
                  <a:gd name="T56" fmla="*/ 0 w 923"/>
                  <a:gd name="T57" fmla="*/ 0 h 577"/>
                  <a:gd name="T58" fmla="*/ 0 w 923"/>
                  <a:gd name="T59" fmla="*/ 0 h 577"/>
                  <a:gd name="T60" fmla="*/ 0 w 923"/>
                  <a:gd name="T61" fmla="*/ 0 h 577"/>
                  <a:gd name="T62" fmla="*/ 0 w 923"/>
                  <a:gd name="T63" fmla="*/ 0 h 577"/>
                  <a:gd name="T64" fmla="*/ 0 w 923"/>
                  <a:gd name="T65" fmla="*/ 0 h 577"/>
                  <a:gd name="T66" fmla="*/ 0 w 923"/>
                  <a:gd name="T67" fmla="*/ 0 h 577"/>
                  <a:gd name="T68" fmla="*/ 0 w 923"/>
                  <a:gd name="T69" fmla="*/ 0 h 577"/>
                  <a:gd name="T70" fmla="*/ 0 w 923"/>
                  <a:gd name="T71" fmla="*/ 0 h 577"/>
                  <a:gd name="T72" fmla="*/ 0 w 923"/>
                  <a:gd name="T73" fmla="*/ 0 h 577"/>
                  <a:gd name="T74" fmla="*/ 0 w 923"/>
                  <a:gd name="T75" fmla="*/ 0 h 577"/>
                  <a:gd name="T76" fmla="*/ 0 w 923"/>
                  <a:gd name="T77" fmla="*/ 0 h 577"/>
                  <a:gd name="T78" fmla="*/ 0 w 923"/>
                  <a:gd name="T79" fmla="*/ 0 h 577"/>
                  <a:gd name="T80" fmla="*/ 0 w 923"/>
                  <a:gd name="T81" fmla="*/ 0 h 577"/>
                  <a:gd name="T82" fmla="*/ 0 w 923"/>
                  <a:gd name="T83" fmla="*/ 0 h 577"/>
                  <a:gd name="T84" fmla="*/ 0 w 923"/>
                  <a:gd name="T85" fmla="*/ 0 h 577"/>
                  <a:gd name="T86" fmla="*/ 0 w 923"/>
                  <a:gd name="T87" fmla="*/ 0 h 577"/>
                  <a:gd name="T88" fmla="*/ 0 w 923"/>
                  <a:gd name="T89" fmla="*/ 0 h 577"/>
                  <a:gd name="T90" fmla="*/ 0 w 923"/>
                  <a:gd name="T91" fmla="*/ 0 h 577"/>
                  <a:gd name="T92" fmla="*/ 0 w 923"/>
                  <a:gd name="T93" fmla="*/ 0 h 577"/>
                  <a:gd name="T94" fmla="*/ 0 w 923"/>
                  <a:gd name="T95" fmla="*/ 0 h 577"/>
                  <a:gd name="T96" fmla="*/ 0 w 923"/>
                  <a:gd name="T97" fmla="*/ 0 h 577"/>
                  <a:gd name="T98" fmla="*/ 0 w 923"/>
                  <a:gd name="T99" fmla="*/ 0 h 577"/>
                  <a:gd name="T100" fmla="*/ 0 w 923"/>
                  <a:gd name="T101" fmla="*/ 0 h 577"/>
                  <a:gd name="T102" fmla="*/ 0 w 923"/>
                  <a:gd name="T103" fmla="*/ 0 h 577"/>
                  <a:gd name="T104" fmla="*/ 0 w 923"/>
                  <a:gd name="T105" fmla="*/ 0 h 577"/>
                  <a:gd name="T106" fmla="*/ 0 w 923"/>
                  <a:gd name="T107" fmla="*/ 0 h 577"/>
                  <a:gd name="T108" fmla="*/ 0 w 923"/>
                  <a:gd name="T109" fmla="*/ 0 h 577"/>
                  <a:gd name="T110" fmla="*/ 0 w 923"/>
                  <a:gd name="T111" fmla="*/ 0 h 577"/>
                  <a:gd name="T112" fmla="*/ 0 w 923"/>
                  <a:gd name="T113" fmla="*/ 0 h 577"/>
                  <a:gd name="T114" fmla="*/ 0 w 923"/>
                  <a:gd name="T115" fmla="*/ 0 h 577"/>
                  <a:gd name="T116" fmla="*/ 0 w 923"/>
                  <a:gd name="T117" fmla="*/ 0 h 577"/>
                  <a:gd name="T118" fmla="*/ 0 w 923"/>
                  <a:gd name="T119" fmla="*/ 0 h 577"/>
                  <a:gd name="T120" fmla="*/ 0 w 923"/>
                  <a:gd name="T121" fmla="*/ 0 h 5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23"/>
                  <a:gd name="T184" fmla="*/ 0 h 577"/>
                  <a:gd name="T185" fmla="*/ 923 w 923"/>
                  <a:gd name="T186" fmla="*/ 577 h 5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23" h="577">
                    <a:moveTo>
                      <a:pt x="298" y="38"/>
                    </a:moveTo>
                    <a:lnTo>
                      <a:pt x="275" y="38"/>
                    </a:lnTo>
                    <a:lnTo>
                      <a:pt x="252" y="38"/>
                    </a:lnTo>
                    <a:lnTo>
                      <a:pt x="229" y="48"/>
                    </a:lnTo>
                    <a:lnTo>
                      <a:pt x="207" y="48"/>
                    </a:lnTo>
                    <a:lnTo>
                      <a:pt x="185" y="54"/>
                    </a:lnTo>
                    <a:lnTo>
                      <a:pt x="169" y="61"/>
                    </a:lnTo>
                    <a:lnTo>
                      <a:pt x="146" y="77"/>
                    </a:lnTo>
                    <a:lnTo>
                      <a:pt x="129" y="86"/>
                    </a:lnTo>
                    <a:lnTo>
                      <a:pt x="84" y="123"/>
                    </a:lnTo>
                    <a:lnTo>
                      <a:pt x="52" y="161"/>
                    </a:lnTo>
                    <a:lnTo>
                      <a:pt x="24" y="209"/>
                    </a:lnTo>
                    <a:lnTo>
                      <a:pt x="8" y="261"/>
                    </a:lnTo>
                    <a:lnTo>
                      <a:pt x="0" y="316"/>
                    </a:lnTo>
                    <a:lnTo>
                      <a:pt x="0" y="371"/>
                    </a:lnTo>
                    <a:lnTo>
                      <a:pt x="14" y="422"/>
                    </a:lnTo>
                    <a:lnTo>
                      <a:pt x="36" y="477"/>
                    </a:lnTo>
                    <a:lnTo>
                      <a:pt x="46" y="494"/>
                    </a:lnTo>
                    <a:lnTo>
                      <a:pt x="52" y="506"/>
                    </a:lnTo>
                    <a:lnTo>
                      <a:pt x="62" y="522"/>
                    </a:lnTo>
                    <a:lnTo>
                      <a:pt x="62" y="538"/>
                    </a:lnTo>
                    <a:lnTo>
                      <a:pt x="68" y="554"/>
                    </a:lnTo>
                    <a:lnTo>
                      <a:pt x="84" y="561"/>
                    </a:lnTo>
                    <a:lnTo>
                      <a:pt x="91" y="567"/>
                    </a:lnTo>
                    <a:lnTo>
                      <a:pt x="100" y="577"/>
                    </a:lnTo>
                    <a:lnTo>
                      <a:pt x="197" y="545"/>
                    </a:lnTo>
                    <a:lnTo>
                      <a:pt x="298" y="522"/>
                    </a:lnTo>
                    <a:lnTo>
                      <a:pt x="395" y="500"/>
                    </a:lnTo>
                    <a:lnTo>
                      <a:pt x="487" y="477"/>
                    </a:lnTo>
                    <a:lnTo>
                      <a:pt x="588" y="461"/>
                    </a:lnTo>
                    <a:lnTo>
                      <a:pt x="678" y="445"/>
                    </a:lnTo>
                    <a:lnTo>
                      <a:pt x="772" y="438"/>
                    </a:lnTo>
                    <a:lnTo>
                      <a:pt x="862" y="438"/>
                    </a:lnTo>
                    <a:lnTo>
                      <a:pt x="888" y="400"/>
                    </a:lnTo>
                    <a:lnTo>
                      <a:pt x="901" y="361"/>
                    </a:lnTo>
                    <a:lnTo>
                      <a:pt x="917" y="332"/>
                    </a:lnTo>
                    <a:lnTo>
                      <a:pt x="923" y="300"/>
                    </a:lnTo>
                    <a:lnTo>
                      <a:pt x="923" y="261"/>
                    </a:lnTo>
                    <a:lnTo>
                      <a:pt x="923" y="232"/>
                    </a:lnTo>
                    <a:lnTo>
                      <a:pt x="917" y="193"/>
                    </a:lnTo>
                    <a:lnTo>
                      <a:pt x="895" y="155"/>
                    </a:lnTo>
                    <a:lnTo>
                      <a:pt x="878" y="123"/>
                    </a:lnTo>
                    <a:lnTo>
                      <a:pt x="855" y="86"/>
                    </a:lnTo>
                    <a:lnTo>
                      <a:pt x="817" y="54"/>
                    </a:lnTo>
                    <a:lnTo>
                      <a:pt x="772" y="26"/>
                    </a:lnTo>
                    <a:lnTo>
                      <a:pt x="739" y="10"/>
                    </a:lnTo>
                    <a:lnTo>
                      <a:pt x="710" y="0"/>
                    </a:lnTo>
                    <a:lnTo>
                      <a:pt x="672" y="0"/>
                    </a:lnTo>
                    <a:lnTo>
                      <a:pt x="632" y="10"/>
                    </a:lnTo>
                    <a:lnTo>
                      <a:pt x="588" y="16"/>
                    </a:lnTo>
                    <a:lnTo>
                      <a:pt x="533" y="32"/>
                    </a:lnTo>
                    <a:lnTo>
                      <a:pt x="478" y="54"/>
                    </a:lnTo>
                    <a:lnTo>
                      <a:pt x="427" y="94"/>
                    </a:lnTo>
                    <a:lnTo>
                      <a:pt x="411" y="94"/>
                    </a:lnTo>
                    <a:lnTo>
                      <a:pt x="395" y="94"/>
                    </a:lnTo>
                    <a:lnTo>
                      <a:pt x="381" y="86"/>
                    </a:lnTo>
                    <a:lnTo>
                      <a:pt x="355" y="77"/>
                    </a:lnTo>
                    <a:lnTo>
                      <a:pt x="342" y="70"/>
                    </a:lnTo>
                    <a:lnTo>
                      <a:pt x="326" y="54"/>
                    </a:lnTo>
                    <a:lnTo>
                      <a:pt x="314" y="48"/>
                    </a:lnTo>
                    <a:lnTo>
                      <a:pt x="29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1" name="Freeform 12"/>
              <p:cNvSpPr>
                <a:spLocks/>
              </p:cNvSpPr>
              <p:nvPr/>
            </p:nvSpPr>
            <p:spPr bwMode="auto">
              <a:xfrm>
                <a:off x="915" y="1669"/>
                <a:ext cx="22" cy="21"/>
              </a:xfrm>
              <a:custGeom>
                <a:avLst/>
                <a:gdLst>
                  <a:gd name="T0" fmla="*/ 0 w 307"/>
                  <a:gd name="T1" fmla="*/ 0 h 300"/>
                  <a:gd name="T2" fmla="*/ 0 w 307"/>
                  <a:gd name="T3" fmla="*/ 0 h 300"/>
                  <a:gd name="T4" fmla="*/ 0 w 307"/>
                  <a:gd name="T5" fmla="*/ 0 h 300"/>
                  <a:gd name="T6" fmla="*/ 0 w 307"/>
                  <a:gd name="T7" fmla="*/ 0 h 300"/>
                  <a:gd name="T8" fmla="*/ 0 w 307"/>
                  <a:gd name="T9" fmla="*/ 0 h 300"/>
                  <a:gd name="T10" fmla="*/ 0 w 307"/>
                  <a:gd name="T11" fmla="*/ 0 h 300"/>
                  <a:gd name="T12" fmla="*/ 0 w 307"/>
                  <a:gd name="T13" fmla="*/ 0 h 300"/>
                  <a:gd name="T14" fmla="*/ 0 w 307"/>
                  <a:gd name="T15" fmla="*/ 0 h 300"/>
                  <a:gd name="T16" fmla="*/ 0 w 307"/>
                  <a:gd name="T17" fmla="*/ 0 h 300"/>
                  <a:gd name="T18" fmla="*/ 0 w 307"/>
                  <a:gd name="T19" fmla="*/ 0 h 300"/>
                  <a:gd name="T20" fmla="*/ 0 w 307"/>
                  <a:gd name="T21" fmla="*/ 0 h 3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7"/>
                  <a:gd name="T34" fmla="*/ 0 h 300"/>
                  <a:gd name="T35" fmla="*/ 307 w 307"/>
                  <a:gd name="T36" fmla="*/ 300 h 3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7" h="300">
                    <a:moveTo>
                      <a:pt x="307" y="239"/>
                    </a:moveTo>
                    <a:lnTo>
                      <a:pt x="217" y="300"/>
                    </a:lnTo>
                    <a:lnTo>
                      <a:pt x="107" y="223"/>
                    </a:lnTo>
                    <a:lnTo>
                      <a:pt x="69" y="239"/>
                    </a:lnTo>
                    <a:lnTo>
                      <a:pt x="7" y="184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129" y="39"/>
                    </a:lnTo>
                    <a:lnTo>
                      <a:pt x="169" y="23"/>
                    </a:lnTo>
                    <a:lnTo>
                      <a:pt x="285" y="110"/>
                    </a:lnTo>
                    <a:lnTo>
                      <a:pt x="307" y="2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2" name="Freeform 13"/>
              <p:cNvSpPr>
                <a:spLocks/>
              </p:cNvSpPr>
              <p:nvPr/>
            </p:nvSpPr>
            <p:spPr bwMode="auto">
              <a:xfrm>
                <a:off x="762" y="1653"/>
                <a:ext cx="26" cy="18"/>
              </a:xfrm>
              <a:custGeom>
                <a:avLst/>
                <a:gdLst>
                  <a:gd name="T0" fmla="*/ 0 w 358"/>
                  <a:gd name="T1" fmla="*/ 0 h 252"/>
                  <a:gd name="T2" fmla="*/ 0 w 358"/>
                  <a:gd name="T3" fmla="*/ 0 h 252"/>
                  <a:gd name="T4" fmla="*/ 0 w 358"/>
                  <a:gd name="T5" fmla="*/ 0 h 252"/>
                  <a:gd name="T6" fmla="*/ 0 w 358"/>
                  <a:gd name="T7" fmla="*/ 0 h 252"/>
                  <a:gd name="T8" fmla="*/ 0 w 358"/>
                  <a:gd name="T9" fmla="*/ 0 h 252"/>
                  <a:gd name="T10" fmla="*/ 0 w 358"/>
                  <a:gd name="T11" fmla="*/ 0 h 252"/>
                  <a:gd name="T12" fmla="*/ 0 w 358"/>
                  <a:gd name="T13" fmla="*/ 0 h 252"/>
                  <a:gd name="T14" fmla="*/ 0 w 358"/>
                  <a:gd name="T15" fmla="*/ 0 h 252"/>
                  <a:gd name="T16" fmla="*/ 0 w 358"/>
                  <a:gd name="T17" fmla="*/ 0 h 252"/>
                  <a:gd name="T18" fmla="*/ 0 w 358"/>
                  <a:gd name="T19" fmla="*/ 0 h 252"/>
                  <a:gd name="T20" fmla="*/ 0 w 358"/>
                  <a:gd name="T21" fmla="*/ 0 h 2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8"/>
                  <a:gd name="T34" fmla="*/ 0 h 252"/>
                  <a:gd name="T35" fmla="*/ 358 w 358"/>
                  <a:gd name="T36" fmla="*/ 252 h 2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8" h="252">
                    <a:moveTo>
                      <a:pt x="0" y="162"/>
                    </a:moveTo>
                    <a:lnTo>
                      <a:pt x="71" y="252"/>
                    </a:lnTo>
                    <a:lnTo>
                      <a:pt x="191" y="207"/>
                    </a:lnTo>
                    <a:lnTo>
                      <a:pt x="219" y="236"/>
                    </a:lnTo>
                    <a:lnTo>
                      <a:pt x="297" y="213"/>
                    </a:lnTo>
                    <a:lnTo>
                      <a:pt x="358" y="52"/>
                    </a:lnTo>
                    <a:lnTo>
                      <a:pt x="358" y="36"/>
                    </a:lnTo>
                    <a:lnTo>
                      <a:pt x="235" y="30"/>
                    </a:lnTo>
                    <a:lnTo>
                      <a:pt x="197" y="0"/>
                    </a:lnTo>
                    <a:lnTo>
                      <a:pt x="62" y="46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3" name="Freeform 14"/>
              <p:cNvSpPr>
                <a:spLocks/>
              </p:cNvSpPr>
              <p:nvPr/>
            </p:nvSpPr>
            <p:spPr bwMode="auto">
              <a:xfrm>
                <a:off x="704" y="1679"/>
                <a:ext cx="252" cy="114"/>
              </a:xfrm>
              <a:custGeom>
                <a:avLst/>
                <a:gdLst>
                  <a:gd name="T0" fmla="*/ 0 w 3536"/>
                  <a:gd name="T1" fmla="*/ 0 h 1596"/>
                  <a:gd name="T2" fmla="*/ 0 w 3536"/>
                  <a:gd name="T3" fmla="*/ 0 h 1596"/>
                  <a:gd name="T4" fmla="*/ 0 w 3536"/>
                  <a:gd name="T5" fmla="*/ 0 h 1596"/>
                  <a:gd name="T6" fmla="*/ 0 w 3536"/>
                  <a:gd name="T7" fmla="*/ 0 h 1596"/>
                  <a:gd name="T8" fmla="*/ 0 w 3536"/>
                  <a:gd name="T9" fmla="*/ 0 h 1596"/>
                  <a:gd name="T10" fmla="*/ 0 w 3536"/>
                  <a:gd name="T11" fmla="*/ 0 h 1596"/>
                  <a:gd name="T12" fmla="*/ 0 w 3536"/>
                  <a:gd name="T13" fmla="*/ 0 h 1596"/>
                  <a:gd name="T14" fmla="*/ 0 w 3536"/>
                  <a:gd name="T15" fmla="*/ 0 h 1596"/>
                  <a:gd name="T16" fmla="*/ 0 w 3536"/>
                  <a:gd name="T17" fmla="*/ 0 h 1596"/>
                  <a:gd name="T18" fmla="*/ 0 w 3536"/>
                  <a:gd name="T19" fmla="*/ 0 h 1596"/>
                  <a:gd name="T20" fmla="*/ 0 w 3536"/>
                  <a:gd name="T21" fmla="*/ 0 h 1596"/>
                  <a:gd name="T22" fmla="*/ 0 w 3536"/>
                  <a:gd name="T23" fmla="*/ 0 h 1596"/>
                  <a:gd name="T24" fmla="*/ 0 w 3536"/>
                  <a:gd name="T25" fmla="*/ 0 h 1596"/>
                  <a:gd name="T26" fmla="*/ 0 w 3536"/>
                  <a:gd name="T27" fmla="*/ 0 h 1596"/>
                  <a:gd name="T28" fmla="*/ 0 w 3536"/>
                  <a:gd name="T29" fmla="*/ 0 h 1596"/>
                  <a:gd name="T30" fmla="*/ 0 w 3536"/>
                  <a:gd name="T31" fmla="*/ 0 h 1596"/>
                  <a:gd name="T32" fmla="*/ 0 w 3536"/>
                  <a:gd name="T33" fmla="*/ 0 h 1596"/>
                  <a:gd name="T34" fmla="*/ 0 w 3536"/>
                  <a:gd name="T35" fmla="*/ 0 h 1596"/>
                  <a:gd name="T36" fmla="*/ 0 w 3536"/>
                  <a:gd name="T37" fmla="*/ 0 h 1596"/>
                  <a:gd name="T38" fmla="*/ 0 w 3536"/>
                  <a:gd name="T39" fmla="*/ 0 h 1596"/>
                  <a:gd name="T40" fmla="*/ 0 w 3536"/>
                  <a:gd name="T41" fmla="*/ 0 h 1596"/>
                  <a:gd name="T42" fmla="*/ 0 w 3536"/>
                  <a:gd name="T43" fmla="*/ 0 h 1596"/>
                  <a:gd name="T44" fmla="*/ 0 w 3536"/>
                  <a:gd name="T45" fmla="*/ 0 h 1596"/>
                  <a:gd name="T46" fmla="*/ 0 w 3536"/>
                  <a:gd name="T47" fmla="*/ 0 h 1596"/>
                  <a:gd name="T48" fmla="*/ 0 w 3536"/>
                  <a:gd name="T49" fmla="*/ 0 h 1596"/>
                  <a:gd name="T50" fmla="*/ 0 w 3536"/>
                  <a:gd name="T51" fmla="*/ 0 h 1596"/>
                  <a:gd name="T52" fmla="*/ 0 w 3536"/>
                  <a:gd name="T53" fmla="*/ 0 h 1596"/>
                  <a:gd name="T54" fmla="*/ 0 w 3536"/>
                  <a:gd name="T55" fmla="*/ 0 h 1596"/>
                  <a:gd name="T56" fmla="*/ 0 w 3536"/>
                  <a:gd name="T57" fmla="*/ 0 h 1596"/>
                  <a:gd name="T58" fmla="*/ 0 w 3536"/>
                  <a:gd name="T59" fmla="*/ 0 h 1596"/>
                  <a:gd name="T60" fmla="*/ 0 w 3536"/>
                  <a:gd name="T61" fmla="*/ 0 h 1596"/>
                  <a:gd name="T62" fmla="*/ 0 w 3536"/>
                  <a:gd name="T63" fmla="*/ 0 h 1596"/>
                  <a:gd name="T64" fmla="*/ 0 w 3536"/>
                  <a:gd name="T65" fmla="*/ 0 h 1596"/>
                  <a:gd name="T66" fmla="*/ 0 w 3536"/>
                  <a:gd name="T67" fmla="*/ 0 h 1596"/>
                  <a:gd name="T68" fmla="*/ 0 w 3536"/>
                  <a:gd name="T69" fmla="*/ 0 h 1596"/>
                  <a:gd name="T70" fmla="*/ 0 w 3536"/>
                  <a:gd name="T71" fmla="*/ 0 h 1596"/>
                  <a:gd name="T72" fmla="*/ 0 w 3536"/>
                  <a:gd name="T73" fmla="*/ 0 h 1596"/>
                  <a:gd name="T74" fmla="*/ 0 w 3536"/>
                  <a:gd name="T75" fmla="*/ 0 h 1596"/>
                  <a:gd name="T76" fmla="*/ 0 w 3536"/>
                  <a:gd name="T77" fmla="*/ 0 h 1596"/>
                  <a:gd name="T78" fmla="*/ 0 w 3536"/>
                  <a:gd name="T79" fmla="*/ 0 h 1596"/>
                  <a:gd name="T80" fmla="*/ 0 w 3536"/>
                  <a:gd name="T81" fmla="*/ 0 h 1596"/>
                  <a:gd name="T82" fmla="*/ 0 w 3536"/>
                  <a:gd name="T83" fmla="*/ 0 h 15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536"/>
                  <a:gd name="T127" fmla="*/ 0 h 1596"/>
                  <a:gd name="T128" fmla="*/ 3536 w 3536"/>
                  <a:gd name="T129" fmla="*/ 1596 h 159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536" h="1596">
                    <a:moveTo>
                      <a:pt x="3096" y="306"/>
                    </a:moveTo>
                    <a:lnTo>
                      <a:pt x="3129" y="329"/>
                    </a:lnTo>
                    <a:lnTo>
                      <a:pt x="3142" y="345"/>
                    </a:lnTo>
                    <a:lnTo>
                      <a:pt x="3158" y="361"/>
                    </a:lnTo>
                    <a:lnTo>
                      <a:pt x="3158" y="368"/>
                    </a:lnTo>
                    <a:lnTo>
                      <a:pt x="3168" y="377"/>
                    </a:lnTo>
                    <a:lnTo>
                      <a:pt x="3181" y="384"/>
                    </a:lnTo>
                    <a:lnTo>
                      <a:pt x="3197" y="400"/>
                    </a:lnTo>
                    <a:lnTo>
                      <a:pt x="3230" y="416"/>
                    </a:lnTo>
                    <a:lnTo>
                      <a:pt x="3504" y="712"/>
                    </a:lnTo>
                    <a:lnTo>
                      <a:pt x="3536" y="928"/>
                    </a:lnTo>
                    <a:lnTo>
                      <a:pt x="3504" y="957"/>
                    </a:lnTo>
                    <a:lnTo>
                      <a:pt x="3536" y="1035"/>
                    </a:lnTo>
                    <a:lnTo>
                      <a:pt x="3488" y="1274"/>
                    </a:lnTo>
                    <a:lnTo>
                      <a:pt x="3274" y="1473"/>
                    </a:lnTo>
                    <a:lnTo>
                      <a:pt x="2974" y="1551"/>
                    </a:lnTo>
                    <a:lnTo>
                      <a:pt x="2958" y="1535"/>
                    </a:lnTo>
                    <a:lnTo>
                      <a:pt x="2762" y="1596"/>
                    </a:lnTo>
                    <a:lnTo>
                      <a:pt x="2529" y="1596"/>
                    </a:lnTo>
                    <a:lnTo>
                      <a:pt x="1816" y="1564"/>
                    </a:lnTo>
                    <a:lnTo>
                      <a:pt x="1271" y="1519"/>
                    </a:lnTo>
                    <a:lnTo>
                      <a:pt x="1242" y="1489"/>
                    </a:lnTo>
                    <a:lnTo>
                      <a:pt x="1004" y="1473"/>
                    </a:lnTo>
                    <a:lnTo>
                      <a:pt x="700" y="1335"/>
                    </a:lnTo>
                    <a:lnTo>
                      <a:pt x="294" y="1174"/>
                    </a:lnTo>
                    <a:lnTo>
                      <a:pt x="107" y="1035"/>
                    </a:lnTo>
                    <a:lnTo>
                      <a:pt x="0" y="868"/>
                    </a:lnTo>
                    <a:lnTo>
                      <a:pt x="107" y="522"/>
                    </a:lnTo>
                    <a:lnTo>
                      <a:pt x="339" y="306"/>
                    </a:lnTo>
                    <a:lnTo>
                      <a:pt x="462" y="261"/>
                    </a:lnTo>
                    <a:lnTo>
                      <a:pt x="746" y="94"/>
                    </a:lnTo>
                    <a:lnTo>
                      <a:pt x="1133" y="32"/>
                    </a:lnTo>
                    <a:lnTo>
                      <a:pt x="1594" y="0"/>
                    </a:lnTo>
                    <a:lnTo>
                      <a:pt x="2255" y="6"/>
                    </a:lnTo>
                    <a:lnTo>
                      <a:pt x="2345" y="22"/>
                    </a:lnTo>
                    <a:lnTo>
                      <a:pt x="2451" y="45"/>
                    </a:lnTo>
                    <a:lnTo>
                      <a:pt x="2568" y="78"/>
                    </a:lnTo>
                    <a:lnTo>
                      <a:pt x="2684" y="106"/>
                    </a:lnTo>
                    <a:lnTo>
                      <a:pt x="2797" y="145"/>
                    </a:lnTo>
                    <a:lnTo>
                      <a:pt x="2907" y="194"/>
                    </a:lnTo>
                    <a:lnTo>
                      <a:pt x="3013" y="245"/>
                    </a:lnTo>
                    <a:lnTo>
                      <a:pt x="3096" y="306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4" name="Freeform 15"/>
              <p:cNvSpPr>
                <a:spLocks/>
              </p:cNvSpPr>
              <p:nvPr/>
            </p:nvSpPr>
            <p:spPr bwMode="auto">
              <a:xfrm>
                <a:off x="672" y="1687"/>
                <a:ext cx="1" cy="4"/>
              </a:xfrm>
              <a:custGeom>
                <a:avLst/>
                <a:gdLst>
                  <a:gd name="T0" fmla="*/ 0 w 16"/>
                  <a:gd name="T1" fmla="*/ 0 h 51"/>
                  <a:gd name="T2" fmla="*/ 0 w 16"/>
                  <a:gd name="T3" fmla="*/ 0 h 51"/>
                  <a:gd name="T4" fmla="*/ 0 w 16"/>
                  <a:gd name="T5" fmla="*/ 0 h 51"/>
                  <a:gd name="T6" fmla="*/ 0 w 16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51"/>
                  <a:gd name="T14" fmla="*/ 16 w 16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51">
                    <a:moveTo>
                      <a:pt x="16" y="51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5" name="Freeform 16"/>
              <p:cNvSpPr>
                <a:spLocks/>
              </p:cNvSpPr>
              <p:nvPr/>
            </p:nvSpPr>
            <p:spPr bwMode="auto">
              <a:xfrm>
                <a:off x="1008" y="1707"/>
                <a:ext cx="15" cy="8"/>
              </a:xfrm>
              <a:custGeom>
                <a:avLst/>
                <a:gdLst>
                  <a:gd name="T0" fmla="*/ 0 w 216"/>
                  <a:gd name="T1" fmla="*/ 0 h 106"/>
                  <a:gd name="T2" fmla="*/ 0 w 216"/>
                  <a:gd name="T3" fmla="*/ 0 h 106"/>
                  <a:gd name="T4" fmla="*/ 0 w 216"/>
                  <a:gd name="T5" fmla="*/ 0 h 106"/>
                  <a:gd name="T6" fmla="*/ 0 w 216"/>
                  <a:gd name="T7" fmla="*/ 0 h 106"/>
                  <a:gd name="T8" fmla="*/ 0 w 216"/>
                  <a:gd name="T9" fmla="*/ 0 h 106"/>
                  <a:gd name="T10" fmla="*/ 0 w 216"/>
                  <a:gd name="T11" fmla="*/ 0 h 106"/>
                  <a:gd name="T12" fmla="*/ 0 w 216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6"/>
                  <a:gd name="T22" fmla="*/ 0 h 106"/>
                  <a:gd name="T23" fmla="*/ 216 w 216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" h="106">
                    <a:moveTo>
                      <a:pt x="216" y="77"/>
                    </a:moveTo>
                    <a:lnTo>
                      <a:pt x="93" y="106"/>
                    </a:lnTo>
                    <a:lnTo>
                      <a:pt x="0" y="106"/>
                    </a:lnTo>
                    <a:lnTo>
                      <a:pt x="71" y="77"/>
                    </a:lnTo>
                    <a:lnTo>
                      <a:pt x="139" y="0"/>
                    </a:lnTo>
                    <a:lnTo>
                      <a:pt x="171" y="0"/>
                    </a:lnTo>
                    <a:lnTo>
                      <a:pt x="216" y="77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6" name="Freeform 17"/>
              <p:cNvSpPr>
                <a:spLocks/>
              </p:cNvSpPr>
              <p:nvPr/>
            </p:nvSpPr>
            <p:spPr bwMode="auto">
              <a:xfrm>
                <a:off x="1038" y="1862"/>
                <a:ext cx="19" cy="16"/>
              </a:xfrm>
              <a:custGeom>
                <a:avLst/>
                <a:gdLst>
                  <a:gd name="T0" fmla="*/ 0 w 268"/>
                  <a:gd name="T1" fmla="*/ 0 h 229"/>
                  <a:gd name="T2" fmla="*/ 0 w 268"/>
                  <a:gd name="T3" fmla="*/ 0 h 229"/>
                  <a:gd name="T4" fmla="*/ 0 w 268"/>
                  <a:gd name="T5" fmla="*/ 0 h 229"/>
                  <a:gd name="T6" fmla="*/ 0 w 268"/>
                  <a:gd name="T7" fmla="*/ 0 h 229"/>
                  <a:gd name="T8" fmla="*/ 0 w 268"/>
                  <a:gd name="T9" fmla="*/ 0 h 229"/>
                  <a:gd name="T10" fmla="*/ 0 w 268"/>
                  <a:gd name="T11" fmla="*/ 0 h 229"/>
                  <a:gd name="T12" fmla="*/ 0 w 268"/>
                  <a:gd name="T13" fmla="*/ 0 h 229"/>
                  <a:gd name="T14" fmla="*/ 0 w 268"/>
                  <a:gd name="T15" fmla="*/ 0 h 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8"/>
                  <a:gd name="T25" fmla="*/ 0 h 229"/>
                  <a:gd name="T26" fmla="*/ 268 w 268"/>
                  <a:gd name="T27" fmla="*/ 229 h 2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8" h="229">
                    <a:moveTo>
                      <a:pt x="268" y="106"/>
                    </a:moveTo>
                    <a:lnTo>
                      <a:pt x="268" y="197"/>
                    </a:lnTo>
                    <a:lnTo>
                      <a:pt x="167" y="213"/>
                    </a:lnTo>
                    <a:lnTo>
                      <a:pt x="151" y="229"/>
                    </a:lnTo>
                    <a:lnTo>
                      <a:pt x="0" y="184"/>
                    </a:lnTo>
                    <a:lnTo>
                      <a:pt x="183" y="0"/>
                    </a:lnTo>
                    <a:lnTo>
                      <a:pt x="213" y="0"/>
                    </a:lnTo>
                    <a:lnTo>
                      <a:pt x="268" y="106"/>
                    </a:lnTo>
                    <a:close/>
                  </a:path>
                </a:pathLst>
              </a:custGeom>
              <a:solidFill>
                <a:srgbClr val="CC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7" name="Freeform 18"/>
              <p:cNvSpPr>
                <a:spLocks/>
              </p:cNvSpPr>
              <p:nvPr/>
            </p:nvSpPr>
            <p:spPr bwMode="auto">
              <a:xfrm>
                <a:off x="999" y="1886"/>
                <a:ext cx="62" cy="43"/>
              </a:xfrm>
              <a:custGeom>
                <a:avLst/>
                <a:gdLst>
                  <a:gd name="T0" fmla="*/ 0 w 874"/>
                  <a:gd name="T1" fmla="*/ 0 h 606"/>
                  <a:gd name="T2" fmla="*/ 0 w 874"/>
                  <a:gd name="T3" fmla="*/ 0 h 606"/>
                  <a:gd name="T4" fmla="*/ 0 w 874"/>
                  <a:gd name="T5" fmla="*/ 0 h 606"/>
                  <a:gd name="T6" fmla="*/ 0 w 874"/>
                  <a:gd name="T7" fmla="*/ 0 h 606"/>
                  <a:gd name="T8" fmla="*/ 0 w 874"/>
                  <a:gd name="T9" fmla="*/ 0 h 606"/>
                  <a:gd name="T10" fmla="*/ 0 w 874"/>
                  <a:gd name="T11" fmla="*/ 0 h 606"/>
                  <a:gd name="T12" fmla="*/ 0 w 874"/>
                  <a:gd name="T13" fmla="*/ 0 h 606"/>
                  <a:gd name="T14" fmla="*/ 0 w 874"/>
                  <a:gd name="T15" fmla="*/ 0 h 606"/>
                  <a:gd name="T16" fmla="*/ 0 w 874"/>
                  <a:gd name="T17" fmla="*/ 0 h 606"/>
                  <a:gd name="T18" fmla="*/ 0 w 874"/>
                  <a:gd name="T19" fmla="*/ 0 h 606"/>
                  <a:gd name="T20" fmla="*/ 0 w 874"/>
                  <a:gd name="T21" fmla="*/ 0 h 606"/>
                  <a:gd name="T22" fmla="*/ 0 w 874"/>
                  <a:gd name="T23" fmla="*/ 0 h 606"/>
                  <a:gd name="T24" fmla="*/ 0 w 874"/>
                  <a:gd name="T25" fmla="*/ 0 h 606"/>
                  <a:gd name="T26" fmla="*/ 0 w 874"/>
                  <a:gd name="T27" fmla="*/ 0 h 606"/>
                  <a:gd name="T28" fmla="*/ 0 w 874"/>
                  <a:gd name="T29" fmla="*/ 0 h 606"/>
                  <a:gd name="T30" fmla="*/ 0 w 874"/>
                  <a:gd name="T31" fmla="*/ 0 h 606"/>
                  <a:gd name="T32" fmla="*/ 0 w 874"/>
                  <a:gd name="T33" fmla="*/ 0 h 606"/>
                  <a:gd name="T34" fmla="*/ 0 w 874"/>
                  <a:gd name="T35" fmla="*/ 0 h 606"/>
                  <a:gd name="T36" fmla="*/ 0 w 874"/>
                  <a:gd name="T37" fmla="*/ 0 h 606"/>
                  <a:gd name="T38" fmla="*/ 0 w 874"/>
                  <a:gd name="T39" fmla="*/ 0 h 606"/>
                  <a:gd name="T40" fmla="*/ 0 w 874"/>
                  <a:gd name="T41" fmla="*/ 0 h 606"/>
                  <a:gd name="T42" fmla="*/ 0 w 874"/>
                  <a:gd name="T43" fmla="*/ 0 h 606"/>
                  <a:gd name="T44" fmla="*/ 0 w 874"/>
                  <a:gd name="T45" fmla="*/ 0 h 6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4"/>
                  <a:gd name="T70" fmla="*/ 0 h 606"/>
                  <a:gd name="T71" fmla="*/ 874 w 874"/>
                  <a:gd name="T72" fmla="*/ 606 h 6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4" h="606">
                    <a:moveTo>
                      <a:pt x="790" y="16"/>
                    </a:moveTo>
                    <a:lnTo>
                      <a:pt x="845" y="16"/>
                    </a:lnTo>
                    <a:lnTo>
                      <a:pt x="874" y="315"/>
                    </a:lnTo>
                    <a:lnTo>
                      <a:pt x="851" y="467"/>
                    </a:lnTo>
                    <a:lnTo>
                      <a:pt x="784" y="544"/>
                    </a:lnTo>
                    <a:lnTo>
                      <a:pt x="728" y="467"/>
                    </a:lnTo>
                    <a:lnTo>
                      <a:pt x="684" y="454"/>
                    </a:lnTo>
                    <a:lnTo>
                      <a:pt x="636" y="454"/>
                    </a:lnTo>
                    <a:lnTo>
                      <a:pt x="545" y="606"/>
                    </a:lnTo>
                    <a:lnTo>
                      <a:pt x="467" y="484"/>
                    </a:lnTo>
                    <a:lnTo>
                      <a:pt x="345" y="500"/>
                    </a:lnTo>
                    <a:lnTo>
                      <a:pt x="306" y="544"/>
                    </a:lnTo>
                    <a:lnTo>
                      <a:pt x="300" y="560"/>
                    </a:lnTo>
                    <a:lnTo>
                      <a:pt x="161" y="516"/>
                    </a:lnTo>
                    <a:lnTo>
                      <a:pt x="77" y="560"/>
                    </a:lnTo>
                    <a:lnTo>
                      <a:pt x="0" y="454"/>
                    </a:lnTo>
                    <a:lnTo>
                      <a:pt x="16" y="393"/>
                    </a:lnTo>
                    <a:lnTo>
                      <a:pt x="329" y="60"/>
                    </a:lnTo>
                    <a:lnTo>
                      <a:pt x="483" y="48"/>
                    </a:lnTo>
                    <a:lnTo>
                      <a:pt x="483" y="32"/>
                    </a:lnTo>
                    <a:lnTo>
                      <a:pt x="590" y="0"/>
                    </a:lnTo>
                    <a:lnTo>
                      <a:pt x="696" y="32"/>
                    </a:lnTo>
                    <a:lnTo>
                      <a:pt x="790" y="1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8" name="Freeform 19"/>
              <p:cNvSpPr>
                <a:spLocks/>
              </p:cNvSpPr>
              <p:nvPr/>
            </p:nvSpPr>
            <p:spPr bwMode="auto">
              <a:xfrm>
                <a:off x="664" y="1891"/>
                <a:ext cx="306" cy="27"/>
              </a:xfrm>
              <a:custGeom>
                <a:avLst/>
                <a:gdLst>
                  <a:gd name="T0" fmla="*/ 0 w 4277"/>
                  <a:gd name="T1" fmla="*/ 0 h 377"/>
                  <a:gd name="T2" fmla="*/ 0 w 4277"/>
                  <a:gd name="T3" fmla="*/ 0 h 377"/>
                  <a:gd name="T4" fmla="*/ 0 w 4277"/>
                  <a:gd name="T5" fmla="*/ 0 h 377"/>
                  <a:gd name="T6" fmla="*/ 0 w 4277"/>
                  <a:gd name="T7" fmla="*/ 0 h 377"/>
                  <a:gd name="T8" fmla="*/ 0 w 4277"/>
                  <a:gd name="T9" fmla="*/ 0 h 377"/>
                  <a:gd name="T10" fmla="*/ 0 w 4277"/>
                  <a:gd name="T11" fmla="*/ 0 h 377"/>
                  <a:gd name="T12" fmla="*/ 0 w 4277"/>
                  <a:gd name="T13" fmla="*/ 0 h 377"/>
                  <a:gd name="T14" fmla="*/ 0 w 4277"/>
                  <a:gd name="T15" fmla="*/ 0 h 377"/>
                  <a:gd name="T16" fmla="*/ 0 w 4277"/>
                  <a:gd name="T17" fmla="*/ 0 h 377"/>
                  <a:gd name="T18" fmla="*/ 0 w 4277"/>
                  <a:gd name="T19" fmla="*/ 0 h 377"/>
                  <a:gd name="T20" fmla="*/ 0 w 4277"/>
                  <a:gd name="T21" fmla="*/ 0 h 377"/>
                  <a:gd name="T22" fmla="*/ 0 w 4277"/>
                  <a:gd name="T23" fmla="*/ 0 h 377"/>
                  <a:gd name="T24" fmla="*/ 0 w 4277"/>
                  <a:gd name="T25" fmla="*/ 0 h 377"/>
                  <a:gd name="T26" fmla="*/ 0 w 4277"/>
                  <a:gd name="T27" fmla="*/ 0 h 377"/>
                  <a:gd name="T28" fmla="*/ 0 w 4277"/>
                  <a:gd name="T29" fmla="*/ 0 h 377"/>
                  <a:gd name="T30" fmla="*/ 0 w 4277"/>
                  <a:gd name="T31" fmla="*/ 0 h 377"/>
                  <a:gd name="T32" fmla="*/ 0 w 4277"/>
                  <a:gd name="T33" fmla="*/ 0 h 377"/>
                  <a:gd name="T34" fmla="*/ 0 w 4277"/>
                  <a:gd name="T35" fmla="*/ 0 h 377"/>
                  <a:gd name="T36" fmla="*/ 0 w 4277"/>
                  <a:gd name="T37" fmla="*/ 0 h 377"/>
                  <a:gd name="T38" fmla="*/ 0 w 4277"/>
                  <a:gd name="T39" fmla="*/ 0 h 377"/>
                  <a:gd name="T40" fmla="*/ 0 w 4277"/>
                  <a:gd name="T41" fmla="*/ 0 h 377"/>
                  <a:gd name="T42" fmla="*/ 0 w 4277"/>
                  <a:gd name="T43" fmla="*/ 0 h 377"/>
                  <a:gd name="T44" fmla="*/ 0 w 4277"/>
                  <a:gd name="T45" fmla="*/ 0 h 377"/>
                  <a:gd name="T46" fmla="*/ 0 w 4277"/>
                  <a:gd name="T47" fmla="*/ 0 h 377"/>
                  <a:gd name="T48" fmla="*/ 0 w 4277"/>
                  <a:gd name="T49" fmla="*/ 0 h 377"/>
                  <a:gd name="T50" fmla="*/ 0 w 4277"/>
                  <a:gd name="T51" fmla="*/ 0 h 377"/>
                  <a:gd name="T52" fmla="*/ 0 w 4277"/>
                  <a:gd name="T53" fmla="*/ 0 h 377"/>
                  <a:gd name="T54" fmla="*/ 0 w 4277"/>
                  <a:gd name="T55" fmla="*/ 0 h 377"/>
                  <a:gd name="T56" fmla="*/ 0 w 4277"/>
                  <a:gd name="T57" fmla="*/ 0 h 377"/>
                  <a:gd name="T58" fmla="*/ 0 w 4277"/>
                  <a:gd name="T59" fmla="*/ 0 h 377"/>
                  <a:gd name="T60" fmla="*/ 0 w 4277"/>
                  <a:gd name="T61" fmla="*/ 0 h 377"/>
                  <a:gd name="T62" fmla="*/ 0 w 4277"/>
                  <a:gd name="T63" fmla="*/ 0 h 377"/>
                  <a:gd name="T64" fmla="*/ 0 w 4277"/>
                  <a:gd name="T65" fmla="*/ 0 h 377"/>
                  <a:gd name="T66" fmla="*/ 0 w 4277"/>
                  <a:gd name="T67" fmla="*/ 0 h 377"/>
                  <a:gd name="T68" fmla="*/ 0 w 4277"/>
                  <a:gd name="T69" fmla="*/ 0 h 377"/>
                  <a:gd name="T70" fmla="*/ 0 w 4277"/>
                  <a:gd name="T71" fmla="*/ 0 h 377"/>
                  <a:gd name="T72" fmla="*/ 0 w 4277"/>
                  <a:gd name="T73" fmla="*/ 0 h 377"/>
                  <a:gd name="T74" fmla="*/ 0 w 4277"/>
                  <a:gd name="T75" fmla="*/ 0 h 377"/>
                  <a:gd name="T76" fmla="*/ 0 w 4277"/>
                  <a:gd name="T77" fmla="*/ 0 h 377"/>
                  <a:gd name="T78" fmla="*/ 0 w 4277"/>
                  <a:gd name="T79" fmla="*/ 0 h 377"/>
                  <a:gd name="T80" fmla="*/ 0 w 4277"/>
                  <a:gd name="T81" fmla="*/ 0 h 377"/>
                  <a:gd name="T82" fmla="*/ 0 w 4277"/>
                  <a:gd name="T83" fmla="*/ 0 h 377"/>
                  <a:gd name="T84" fmla="*/ 0 w 4277"/>
                  <a:gd name="T85" fmla="*/ 0 h 377"/>
                  <a:gd name="T86" fmla="*/ 0 w 4277"/>
                  <a:gd name="T87" fmla="*/ 0 h 377"/>
                  <a:gd name="T88" fmla="*/ 0 w 4277"/>
                  <a:gd name="T89" fmla="*/ 0 h 377"/>
                  <a:gd name="T90" fmla="*/ 0 w 4277"/>
                  <a:gd name="T91" fmla="*/ 0 h 377"/>
                  <a:gd name="T92" fmla="*/ 0 w 4277"/>
                  <a:gd name="T93" fmla="*/ 0 h 377"/>
                  <a:gd name="T94" fmla="*/ 0 w 4277"/>
                  <a:gd name="T95" fmla="*/ 0 h 37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277"/>
                  <a:gd name="T145" fmla="*/ 0 h 377"/>
                  <a:gd name="T146" fmla="*/ 4277 w 4277"/>
                  <a:gd name="T147" fmla="*/ 377 h 37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277" h="377">
                    <a:moveTo>
                      <a:pt x="987" y="16"/>
                    </a:moveTo>
                    <a:lnTo>
                      <a:pt x="1020" y="16"/>
                    </a:lnTo>
                    <a:lnTo>
                      <a:pt x="1320" y="32"/>
                    </a:lnTo>
                    <a:lnTo>
                      <a:pt x="1751" y="77"/>
                    </a:lnTo>
                    <a:lnTo>
                      <a:pt x="2320" y="77"/>
                    </a:lnTo>
                    <a:lnTo>
                      <a:pt x="2997" y="106"/>
                    </a:lnTo>
                    <a:lnTo>
                      <a:pt x="3393" y="145"/>
                    </a:lnTo>
                    <a:lnTo>
                      <a:pt x="3893" y="206"/>
                    </a:lnTo>
                    <a:lnTo>
                      <a:pt x="4016" y="238"/>
                    </a:lnTo>
                    <a:lnTo>
                      <a:pt x="4194" y="268"/>
                    </a:lnTo>
                    <a:lnTo>
                      <a:pt x="4277" y="345"/>
                    </a:lnTo>
                    <a:lnTo>
                      <a:pt x="4200" y="361"/>
                    </a:lnTo>
                    <a:lnTo>
                      <a:pt x="4062" y="268"/>
                    </a:lnTo>
                    <a:lnTo>
                      <a:pt x="3848" y="216"/>
                    </a:lnTo>
                    <a:lnTo>
                      <a:pt x="3678" y="254"/>
                    </a:lnTo>
                    <a:lnTo>
                      <a:pt x="3648" y="284"/>
                    </a:lnTo>
                    <a:lnTo>
                      <a:pt x="3509" y="300"/>
                    </a:lnTo>
                    <a:lnTo>
                      <a:pt x="3426" y="377"/>
                    </a:lnTo>
                    <a:lnTo>
                      <a:pt x="3194" y="184"/>
                    </a:lnTo>
                    <a:lnTo>
                      <a:pt x="2864" y="206"/>
                    </a:lnTo>
                    <a:lnTo>
                      <a:pt x="2774" y="268"/>
                    </a:lnTo>
                    <a:lnTo>
                      <a:pt x="2574" y="300"/>
                    </a:lnTo>
                    <a:lnTo>
                      <a:pt x="2530" y="329"/>
                    </a:lnTo>
                    <a:lnTo>
                      <a:pt x="2374" y="216"/>
                    </a:lnTo>
                    <a:lnTo>
                      <a:pt x="2152" y="177"/>
                    </a:lnTo>
                    <a:lnTo>
                      <a:pt x="1984" y="238"/>
                    </a:lnTo>
                    <a:lnTo>
                      <a:pt x="1868" y="177"/>
                    </a:lnTo>
                    <a:lnTo>
                      <a:pt x="1700" y="177"/>
                    </a:lnTo>
                    <a:lnTo>
                      <a:pt x="1622" y="216"/>
                    </a:lnTo>
                    <a:lnTo>
                      <a:pt x="1455" y="145"/>
                    </a:lnTo>
                    <a:lnTo>
                      <a:pt x="1272" y="177"/>
                    </a:lnTo>
                    <a:lnTo>
                      <a:pt x="1126" y="77"/>
                    </a:lnTo>
                    <a:lnTo>
                      <a:pt x="1042" y="77"/>
                    </a:lnTo>
                    <a:lnTo>
                      <a:pt x="958" y="32"/>
                    </a:lnTo>
                    <a:lnTo>
                      <a:pt x="775" y="93"/>
                    </a:lnTo>
                    <a:lnTo>
                      <a:pt x="713" y="177"/>
                    </a:lnTo>
                    <a:lnTo>
                      <a:pt x="603" y="145"/>
                    </a:lnTo>
                    <a:lnTo>
                      <a:pt x="413" y="145"/>
                    </a:lnTo>
                    <a:lnTo>
                      <a:pt x="336" y="216"/>
                    </a:lnTo>
                    <a:lnTo>
                      <a:pt x="30" y="155"/>
                    </a:lnTo>
                    <a:lnTo>
                      <a:pt x="0" y="106"/>
                    </a:lnTo>
                    <a:lnTo>
                      <a:pt x="536" y="32"/>
                    </a:lnTo>
                    <a:lnTo>
                      <a:pt x="536" y="45"/>
                    </a:lnTo>
                    <a:lnTo>
                      <a:pt x="713" y="16"/>
                    </a:lnTo>
                    <a:lnTo>
                      <a:pt x="804" y="32"/>
                    </a:lnTo>
                    <a:lnTo>
                      <a:pt x="836" y="0"/>
                    </a:lnTo>
                    <a:lnTo>
                      <a:pt x="864" y="32"/>
                    </a:lnTo>
                    <a:lnTo>
                      <a:pt x="987" y="16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49" name="Freeform 20"/>
              <p:cNvSpPr>
                <a:spLocks/>
              </p:cNvSpPr>
              <p:nvPr/>
            </p:nvSpPr>
            <p:spPr bwMode="auto">
              <a:xfrm>
                <a:off x="718" y="1904"/>
                <a:ext cx="246" cy="37"/>
              </a:xfrm>
              <a:custGeom>
                <a:avLst/>
                <a:gdLst>
                  <a:gd name="T0" fmla="*/ 0 w 3436"/>
                  <a:gd name="T1" fmla="*/ 0 h 516"/>
                  <a:gd name="T2" fmla="*/ 0 w 3436"/>
                  <a:gd name="T3" fmla="*/ 0 h 516"/>
                  <a:gd name="T4" fmla="*/ 0 w 3436"/>
                  <a:gd name="T5" fmla="*/ 0 h 516"/>
                  <a:gd name="T6" fmla="*/ 0 w 3436"/>
                  <a:gd name="T7" fmla="*/ 0 h 516"/>
                  <a:gd name="T8" fmla="*/ 0 w 3436"/>
                  <a:gd name="T9" fmla="*/ 0 h 516"/>
                  <a:gd name="T10" fmla="*/ 0 w 3436"/>
                  <a:gd name="T11" fmla="*/ 0 h 516"/>
                  <a:gd name="T12" fmla="*/ 0 w 3436"/>
                  <a:gd name="T13" fmla="*/ 0 h 516"/>
                  <a:gd name="T14" fmla="*/ 0 w 3436"/>
                  <a:gd name="T15" fmla="*/ 0 h 516"/>
                  <a:gd name="T16" fmla="*/ 0 w 3436"/>
                  <a:gd name="T17" fmla="*/ 0 h 516"/>
                  <a:gd name="T18" fmla="*/ 0 w 3436"/>
                  <a:gd name="T19" fmla="*/ 0 h 516"/>
                  <a:gd name="T20" fmla="*/ 0 w 3436"/>
                  <a:gd name="T21" fmla="*/ 0 h 516"/>
                  <a:gd name="T22" fmla="*/ 0 w 3436"/>
                  <a:gd name="T23" fmla="*/ 0 h 516"/>
                  <a:gd name="T24" fmla="*/ 0 w 3436"/>
                  <a:gd name="T25" fmla="*/ 0 h 516"/>
                  <a:gd name="T26" fmla="*/ 0 w 3436"/>
                  <a:gd name="T27" fmla="*/ 0 h 516"/>
                  <a:gd name="T28" fmla="*/ 0 w 3436"/>
                  <a:gd name="T29" fmla="*/ 0 h 516"/>
                  <a:gd name="T30" fmla="*/ 0 w 3436"/>
                  <a:gd name="T31" fmla="*/ 0 h 516"/>
                  <a:gd name="T32" fmla="*/ 0 w 3436"/>
                  <a:gd name="T33" fmla="*/ 0 h 516"/>
                  <a:gd name="T34" fmla="*/ 0 w 3436"/>
                  <a:gd name="T35" fmla="*/ 0 h 516"/>
                  <a:gd name="T36" fmla="*/ 0 w 3436"/>
                  <a:gd name="T37" fmla="*/ 0 h 516"/>
                  <a:gd name="T38" fmla="*/ 0 w 3436"/>
                  <a:gd name="T39" fmla="*/ 0 h 516"/>
                  <a:gd name="T40" fmla="*/ 0 w 3436"/>
                  <a:gd name="T41" fmla="*/ 0 h 516"/>
                  <a:gd name="T42" fmla="*/ 0 w 3436"/>
                  <a:gd name="T43" fmla="*/ 0 h 516"/>
                  <a:gd name="T44" fmla="*/ 0 w 3436"/>
                  <a:gd name="T45" fmla="*/ 0 h 516"/>
                  <a:gd name="T46" fmla="*/ 0 w 3436"/>
                  <a:gd name="T47" fmla="*/ 0 h 516"/>
                  <a:gd name="T48" fmla="*/ 0 w 3436"/>
                  <a:gd name="T49" fmla="*/ 0 h 516"/>
                  <a:gd name="T50" fmla="*/ 0 w 3436"/>
                  <a:gd name="T51" fmla="*/ 0 h 516"/>
                  <a:gd name="T52" fmla="*/ 0 w 3436"/>
                  <a:gd name="T53" fmla="*/ 0 h 516"/>
                  <a:gd name="T54" fmla="*/ 0 w 3436"/>
                  <a:gd name="T55" fmla="*/ 0 h 516"/>
                  <a:gd name="T56" fmla="*/ 0 w 3436"/>
                  <a:gd name="T57" fmla="*/ 0 h 516"/>
                  <a:gd name="T58" fmla="*/ 0 w 3436"/>
                  <a:gd name="T59" fmla="*/ 0 h 516"/>
                  <a:gd name="T60" fmla="*/ 0 w 3436"/>
                  <a:gd name="T61" fmla="*/ 0 h 516"/>
                  <a:gd name="T62" fmla="*/ 0 w 3436"/>
                  <a:gd name="T63" fmla="*/ 0 h 516"/>
                  <a:gd name="T64" fmla="*/ 0 w 3436"/>
                  <a:gd name="T65" fmla="*/ 0 h 516"/>
                  <a:gd name="T66" fmla="*/ 0 w 3436"/>
                  <a:gd name="T67" fmla="*/ 0 h 5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36"/>
                  <a:gd name="T103" fmla="*/ 0 h 516"/>
                  <a:gd name="T104" fmla="*/ 3436 w 3436"/>
                  <a:gd name="T105" fmla="*/ 516 h 51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36" h="516">
                    <a:moveTo>
                      <a:pt x="184" y="100"/>
                    </a:moveTo>
                    <a:lnTo>
                      <a:pt x="262" y="116"/>
                    </a:lnTo>
                    <a:lnTo>
                      <a:pt x="352" y="32"/>
                    </a:lnTo>
                    <a:lnTo>
                      <a:pt x="391" y="32"/>
                    </a:lnTo>
                    <a:lnTo>
                      <a:pt x="401" y="116"/>
                    </a:lnTo>
                    <a:lnTo>
                      <a:pt x="401" y="145"/>
                    </a:lnTo>
                    <a:lnTo>
                      <a:pt x="452" y="193"/>
                    </a:lnTo>
                    <a:lnTo>
                      <a:pt x="514" y="193"/>
                    </a:lnTo>
                    <a:lnTo>
                      <a:pt x="606" y="100"/>
                    </a:lnTo>
                    <a:lnTo>
                      <a:pt x="742" y="100"/>
                    </a:lnTo>
                    <a:lnTo>
                      <a:pt x="804" y="193"/>
                    </a:lnTo>
                    <a:lnTo>
                      <a:pt x="832" y="223"/>
                    </a:lnTo>
                    <a:lnTo>
                      <a:pt x="894" y="223"/>
                    </a:lnTo>
                    <a:lnTo>
                      <a:pt x="933" y="161"/>
                    </a:lnTo>
                    <a:lnTo>
                      <a:pt x="1071" y="116"/>
                    </a:lnTo>
                    <a:lnTo>
                      <a:pt x="1149" y="145"/>
                    </a:lnTo>
                    <a:lnTo>
                      <a:pt x="1178" y="223"/>
                    </a:lnTo>
                    <a:lnTo>
                      <a:pt x="1239" y="267"/>
                    </a:lnTo>
                    <a:lnTo>
                      <a:pt x="1272" y="267"/>
                    </a:lnTo>
                    <a:lnTo>
                      <a:pt x="1332" y="177"/>
                    </a:lnTo>
                    <a:lnTo>
                      <a:pt x="1410" y="132"/>
                    </a:lnTo>
                    <a:lnTo>
                      <a:pt x="1616" y="177"/>
                    </a:lnTo>
                    <a:lnTo>
                      <a:pt x="1655" y="223"/>
                    </a:lnTo>
                    <a:lnTo>
                      <a:pt x="1655" y="299"/>
                    </a:lnTo>
                    <a:lnTo>
                      <a:pt x="1707" y="345"/>
                    </a:lnTo>
                    <a:lnTo>
                      <a:pt x="1772" y="345"/>
                    </a:lnTo>
                    <a:lnTo>
                      <a:pt x="1893" y="239"/>
                    </a:lnTo>
                    <a:lnTo>
                      <a:pt x="1984" y="223"/>
                    </a:lnTo>
                    <a:lnTo>
                      <a:pt x="1984" y="239"/>
                    </a:lnTo>
                    <a:lnTo>
                      <a:pt x="2078" y="239"/>
                    </a:lnTo>
                    <a:lnTo>
                      <a:pt x="2152" y="145"/>
                    </a:lnTo>
                    <a:lnTo>
                      <a:pt x="2278" y="100"/>
                    </a:lnTo>
                    <a:lnTo>
                      <a:pt x="2390" y="116"/>
                    </a:lnTo>
                    <a:lnTo>
                      <a:pt x="2513" y="239"/>
                    </a:lnTo>
                    <a:lnTo>
                      <a:pt x="2513" y="267"/>
                    </a:lnTo>
                    <a:lnTo>
                      <a:pt x="2622" y="328"/>
                    </a:lnTo>
                    <a:lnTo>
                      <a:pt x="2751" y="328"/>
                    </a:lnTo>
                    <a:lnTo>
                      <a:pt x="2807" y="255"/>
                    </a:lnTo>
                    <a:lnTo>
                      <a:pt x="2997" y="255"/>
                    </a:lnTo>
                    <a:lnTo>
                      <a:pt x="3030" y="223"/>
                    </a:lnTo>
                    <a:lnTo>
                      <a:pt x="3013" y="161"/>
                    </a:lnTo>
                    <a:lnTo>
                      <a:pt x="3042" y="132"/>
                    </a:lnTo>
                    <a:lnTo>
                      <a:pt x="3226" y="116"/>
                    </a:lnTo>
                    <a:lnTo>
                      <a:pt x="3364" y="223"/>
                    </a:lnTo>
                    <a:lnTo>
                      <a:pt x="3352" y="315"/>
                    </a:lnTo>
                    <a:lnTo>
                      <a:pt x="3364" y="393"/>
                    </a:lnTo>
                    <a:lnTo>
                      <a:pt x="3403" y="422"/>
                    </a:lnTo>
                    <a:lnTo>
                      <a:pt x="3436" y="422"/>
                    </a:lnTo>
                    <a:lnTo>
                      <a:pt x="3242" y="467"/>
                    </a:lnTo>
                    <a:lnTo>
                      <a:pt x="3226" y="454"/>
                    </a:lnTo>
                    <a:lnTo>
                      <a:pt x="3151" y="484"/>
                    </a:lnTo>
                    <a:lnTo>
                      <a:pt x="2858" y="516"/>
                    </a:lnTo>
                    <a:lnTo>
                      <a:pt x="2345" y="467"/>
                    </a:lnTo>
                    <a:lnTo>
                      <a:pt x="1939" y="454"/>
                    </a:lnTo>
                    <a:lnTo>
                      <a:pt x="1832" y="422"/>
                    </a:lnTo>
                    <a:lnTo>
                      <a:pt x="1694" y="422"/>
                    </a:lnTo>
                    <a:lnTo>
                      <a:pt x="1487" y="393"/>
                    </a:lnTo>
                    <a:lnTo>
                      <a:pt x="1078" y="299"/>
                    </a:lnTo>
                    <a:lnTo>
                      <a:pt x="864" y="283"/>
                    </a:lnTo>
                    <a:lnTo>
                      <a:pt x="848" y="239"/>
                    </a:lnTo>
                    <a:lnTo>
                      <a:pt x="622" y="239"/>
                    </a:lnTo>
                    <a:lnTo>
                      <a:pt x="562" y="206"/>
                    </a:lnTo>
                    <a:lnTo>
                      <a:pt x="368" y="206"/>
                    </a:lnTo>
                    <a:lnTo>
                      <a:pt x="316" y="177"/>
                    </a:lnTo>
                    <a:lnTo>
                      <a:pt x="216" y="177"/>
                    </a:lnTo>
                    <a:lnTo>
                      <a:pt x="0" y="132"/>
                    </a:lnTo>
                    <a:lnTo>
                      <a:pt x="94" y="0"/>
                    </a:lnTo>
                    <a:lnTo>
                      <a:pt x="168" y="22"/>
                    </a:lnTo>
                    <a:lnTo>
                      <a:pt x="184" y="10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0" name="Freeform 21"/>
              <p:cNvSpPr>
                <a:spLocks/>
              </p:cNvSpPr>
              <p:nvPr/>
            </p:nvSpPr>
            <p:spPr bwMode="auto">
              <a:xfrm>
                <a:off x="664" y="1913"/>
                <a:ext cx="330" cy="44"/>
              </a:xfrm>
              <a:custGeom>
                <a:avLst/>
                <a:gdLst>
                  <a:gd name="T0" fmla="*/ 0 w 4622"/>
                  <a:gd name="T1" fmla="*/ 0 h 623"/>
                  <a:gd name="T2" fmla="*/ 0 w 4622"/>
                  <a:gd name="T3" fmla="*/ 0 h 623"/>
                  <a:gd name="T4" fmla="*/ 0 w 4622"/>
                  <a:gd name="T5" fmla="*/ 0 h 623"/>
                  <a:gd name="T6" fmla="*/ 0 w 4622"/>
                  <a:gd name="T7" fmla="*/ 0 h 623"/>
                  <a:gd name="T8" fmla="*/ 0 w 4622"/>
                  <a:gd name="T9" fmla="*/ 0 h 623"/>
                  <a:gd name="T10" fmla="*/ 0 w 4622"/>
                  <a:gd name="T11" fmla="*/ 0 h 623"/>
                  <a:gd name="T12" fmla="*/ 0 w 4622"/>
                  <a:gd name="T13" fmla="*/ 0 h 623"/>
                  <a:gd name="T14" fmla="*/ 0 w 4622"/>
                  <a:gd name="T15" fmla="*/ 0 h 623"/>
                  <a:gd name="T16" fmla="*/ 0 w 4622"/>
                  <a:gd name="T17" fmla="*/ 0 h 623"/>
                  <a:gd name="T18" fmla="*/ 0 w 4622"/>
                  <a:gd name="T19" fmla="*/ 0 h 623"/>
                  <a:gd name="T20" fmla="*/ 0 w 4622"/>
                  <a:gd name="T21" fmla="*/ 0 h 623"/>
                  <a:gd name="T22" fmla="*/ 0 w 4622"/>
                  <a:gd name="T23" fmla="*/ 0 h 623"/>
                  <a:gd name="T24" fmla="*/ 0 w 4622"/>
                  <a:gd name="T25" fmla="*/ 0 h 623"/>
                  <a:gd name="T26" fmla="*/ 0 w 4622"/>
                  <a:gd name="T27" fmla="*/ 0 h 623"/>
                  <a:gd name="T28" fmla="*/ 0 w 4622"/>
                  <a:gd name="T29" fmla="*/ 0 h 623"/>
                  <a:gd name="T30" fmla="*/ 0 w 4622"/>
                  <a:gd name="T31" fmla="*/ 0 h 623"/>
                  <a:gd name="T32" fmla="*/ 0 w 4622"/>
                  <a:gd name="T33" fmla="*/ 0 h 623"/>
                  <a:gd name="T34" fmla="*/ 0 w 4622"/>
                  <a:gd name="T35" fmla="*/ 0 h 623"/>
                  <a:gd name="T36" fmla="*/ 0 w 4622"/>
                  <a:gd name="T37" fmla="*/ 0 h 623"/>
                  <a:gd name="T38" fmla="*/ 0 w 4622"/>
                  <a:gd name="T39" fmla="*/ 0 h 623"/>
                  <a:gd name="T40" fmla="*/ 0 w 4622"/>
                  <a:gd name="T41" fmla="*/ 0 h 623"/>
                  <a:gd name="T42" fmla="*/ 0 w 4622"/>
                  <a:gd name="T43" fmla="*/ 0 h 623"/>
                  <a:gd name="T44" fmla="*/ 0 w 4622"/>
                  <a:gd name="T45" fmla="*/ 0 h 623"/>
                  <a:gd name="T46" fmla="*/ 0 w 4622"/>
                  <a:gd name="T47" fmla="*/ 0 h 623"/>
                  <a:gd name="T48" fmla="*/ 0 w 4622"/>
                  <a:gd name="T49" fmla="*/ 0 h 623"/>
                  <a:gd name="T50" fmla="*/ 0 w 4622"/>
                  <a:gd name="T51" fmla="*/ 0 h 623"/>
                  <a:gd name="T52" fmla="*/ 0 w 4622"/>
                  <a:gd name="T53" fmla="*/ 0 h 623"/>
                  <a:gd name="T54" fmla="*/ 0 w 4622"/>
                  <a:gd name="T55" fmla="*/ 0 h 623"/>
                  <a:gd name="T56" fmla="*/ 0 w 4622"/>
                  <a:gd name="T57" fmla="*/ 0 h 623"/>
                  <a:gd name="T58" fmla="*/ 0 w 4622"/>
                  <a:gd name="T59" fmla="*/ 0 h 623"/>
                  <a:gd name="T60" fmla="*/ 0 w 4622"/>
                  <a:gd name="T61" fmla="*/ 0 h 623"/>
                  <a:gd name="T62" fmla="*/ 0 w 4622"/>
                  <a:gd name="T63" fmla="*/ 0 h 623"/>
                  <a:gd name="T64" fmla="*/ 0 w 4622"/>
                  <a:gd name="T65" fmla="*/ 0 h 623"/>
                  <a:gd name="T66" fmla="*/ 0 w 4622"/>
                  <a:gd name="T67" fmla="*/ 0 h 623"/>
                  <a:gd name="T68" fmla="*/ 0 w 4622"/>
                  <a:gd name="T69" fmla="*/ 0 h 623"/>
                  <a:gd name="T70" fmla="*/ 0 w 4622"/>
                  <a:gd name="T71" fmla="*/ 0 h 623"/>
                  <a:gd name="T72" fmla="*/ 0 w 4622"/>
                  <a:gd name="T73" fmla="*/ 0 h 623"/>
                  <a:gd name="T74" fmla="*/ 0 w 4622"/>
                  <a:gd name="T75" fmla="*/ 0 h 623"/>
                  <a:gd name="T76" fmla="*/ 0 w 4622"/>
                  <a:gd name="T77" fmla="*/ 0 h 623"/>
                  <a:gd name="T78" fmla="*/ 0 w 4622"/>
                  <a:gd name="T79" fmla="*/ 0 h 623"/>
                  <a:gd name="T80" fmla="*/ 0 w 4622"/>
                  <a:gd name="T81" fmla="*/ 0 h 623"/>
                  <a:gd name="T82" fmla="*/ 0 w 4622"/>
                  <a:gd name="T83" fmla="*/ 0 h 623"/>
                  <a:gd name="T84" fmla="*/ 0 w 4622"/>
                  <a:gd name="T85" fmla="*/ 0 h 623"/>
                  <a:gd name="T86" fmla="*/ 0 w 4622"/>
                  <a:gd name="T87" fmla="*/ 0 h 623"/>
                  <a:gd name="T88" fmla="*/ 0 w 4622"/>
                  <a:gd name="T89" fmla="*/ 0 h 623"/>
                  <a:gd name="T90" fmla="*/ 0 w 4622"/>
                  <a:gd name="T91" fmla="*/ 0 h 623"/>
                  <a:gd name="T92" fmla="*/ 0 w 4622"/>
                  <a:gd name="T93" fmla="*/ 0 h 62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622"/>
                  <a:gd name="T142" fmla="*/ 0 h 623"/>
                  <a:gd name="T143" fmla="*/ 4622 w 4622"/>
                  <a:gd name="T144" fmla="*/ 623 h 62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622" h="623">
                    <a:moveTo>
                      <a:pt x="320" y="77"/>
                    </a:moveTo>
                    <a:lnTo>
                      <a:pt x="380" y="77"/>
                    </a:lnTo>
                    <a:lnTo>
                      <a:pt x="590" y="107"/>
                    </a:lnTo>
                    <a:lnTo>
                      <a:pt x="880" y="183"/>
                    </a:lnTo>
                    <a:lnTo>
                      <a:pt x="1348" y="261"/>
                    </a:lnTo>
                    <a:lnTo>
                      <a:pt x="1546" y="261"/>
                    </a:lnTo>
                    <a:lnTo>
                      <a:pt x="1622" y="306"/>
                    </a:lnTo>
                    <a:lnTo>
                      <a:pt x="1761" y="306"/>
                    </a:lnTo>
                    <a:lnTo>
                      <a:pt x="1813" y="351"/>
                    </a:lnTo>
                    <a:lnTo>
                      <a:pt x="1836" y="322"/>
                    </a:lnTo>
                    <a:lnTo>
                      <a:pt x="2058" y="351"/>
                    </a:lnTo>
                    <a:lnTo>
                      <a:pt x="2465" y="445"/>
                    </a:lnTo>
                    <a:lnTo>
                      <a:pt x="2574" y="445"/>
                    </a:lnTo>
                    <a:lnTo>
                      <a:pt x="2726" y="473"/>
                    </a:lnTo>
                    <a:lnTo>
                      <a:pt x="2758" y="506"/>
                    </a:lnTo>
                    <a:lnTo>
                      <a:pt x="2774" y="497"/>
                    </a:lnTo>
                    <a:lnTo>
                      <a:pt x="3210" y="497"/>
                    </a:lnTo>
                    <a:lnTo>
                      <a:pt x="3616" y="529"/>
                    </a:lnTo>
                    <a:lnTo>
                      <a:pt x="3788" y="529"/>
                    </a:lnTo>
                    <a:lnTo>
                      <a:pt x="4307" y="429"/>
                    </a:lnTo>
                    <a:lnTo>
                      <a:pt x="4439" y="400"/>
                    </a:lnTo>
                    <a:lnTo>
                      <a:pt x="4578" y="384"/>
                    </a:lnTo>
                    <a:lnTo>
                      <a:pt x="4622" y="338"/>
                    </a:lnTo>
                    <a:lnTo>
                      <a:pt x="4622" y="473"/>
                    </a:lnTo>
                    <a:lnTo>
                      <a:pt x="4606" y="497"/>
                    </a:lnTo>
                    <a:lnTo>
                      <a:pt x="4529" y="461"/>
                    </a:lnTo>
                    <a:lnTo>
                      <a:pt x="4307" y="567"/>
                    </a:lnTo>
                    <a:lnTo>
                      <a:pt x="4062" y="590"/>
                    </a:lnTo>
                    <a:lnTo>
                      <a:pt x="3739" y="623"/>
                    </a:lnTo>
                    <a:lnTo>
                      <a:pt x="3648" y="590"/>
                    </a:lnTo>
                    <a:lnTo>
                      <a:pt x="3455" y="606"/>
                    </a:lnTo>
                    <a:lnTo>
                      <a:pt x="3426" y="567"/>
                    </a:lnTo>
                    <a:lnTo>
                      <a:pt x="3242" y="567"/>
                    </a:lnTo>
                    <a:lnTo>
                      <a:pt x="2574" y="529"/>
                    </a:lnTo>
                    <a:lnTo>
                      <a:pt x="1936" y="473"/>
                    </a:lnTo>
                    <a:lnTo>
                      <a:pt x="1800" y="429"/>
                    </a:lnTo>
                    <a:lnTo>
                      <a:pt x="1751" y="473"/>
                    </a:lnTo>
                    <a:lnTo>
                      <a:pt x="1364" y="368"/>
                    </a:lnTo>
                    <a:lnTo>
                      <a:pt x="1348" y="384"/>
                    </a:lnTo>
                    <a:lnTo>
                      <a:pt x="1187" y="322"/>
                    </a:lnTo>
                    <a:lnTo>
                      <a:pt x="758" y="261"/>
                    </a:lnTo>
                    <a:lnTo>
                      <a:pt x="168" y="183"/>
                    </a:lnTo>
                    <a:lnTo>
                      <a:pt x="74" y="139"/>
                    </a:lnTo>
                    <a:lnTo>
                      <a:pt x="14" y="77"/>
                    </a:lnTo>
                    <a:lnTo>
                      <a:pt x="0" y="0"/>
                    </a:lnTo>
                    <a:lnTo>
                      <a:pt x="197" y="29"/>
                    </a:lnTo>
                    <a:lnTo>
                      <a:pt x="320" y="7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1" name="Freeform 22"/>
              <p:cNvSpPr>
                <a:spLocks/>
              </p:cNvSpPr>
              <p:nvPr/>
            </p:nvSpPr>
            <p:spPr bwMode="auto">
              <a:xfrm>
                <a:off x="990" y="1922"/>
                <a:ext cx="1" cy="4"/>
              </a:xfrm>
              <a:custGeom>
                <a:avLst/>
                <a:gdLst>
                  <a:gd name="T0" fmla="*/ 0 w 16"/>
                  <a:gd name="T1" fmla="*/ 0 h 44"/>
                  <a:gd name="T2" fmla="*/ 0 w 16"/>
                  <a:gd name="T3" fmla="*/ 0 h 44"/>
                  <a:gd name="T4" fmla="*/ 0 w 16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44"/>
                  <a:gd name="T11" fmla="*/ 16 w 16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44">
                    <a:moveTo>
                      <a:pt x="16" y="0"/>
                    </a:moveTo>
                    <a:lnTo>
                      <a:pt x="0" y="4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2" name="Freeform 23"/>
              <p:cNvSpPr>
                <a:spLocks/>
              </p:cNvSpPr>
              <p:nvPr/>
            </p:nvSpPr>
            <p:spPr bwMode="auto">
              <a:xfrm>
                <a:off x="970" y="1928"/>
                <a:ext cx="6" cy="5"/>
              </a:xfrm>
              <a:custGeom>
                <a:avLst/>
                <a:gdLst>
                  <a:gd name="T0" fmla="*/ 0 w 84"/>
                  <a:gd name="T1" fmla="*/ 0 h 78"/>
                  <a:gd name="T2" fmla="*/ 0 w 84"/>
                  <a:gd name="T3" fmla="*/ 0 h 78"/>
                  <a:gd name="T4" fmla="*/ 0 w 84"/>
                  <a:gd name="T5" fmla="*/ 0 h 78"/>
                  <a:gd name="T6" fmla="*/ 0 w 84"/>
                  <a:gd name="T7" fmla="*/ 0 h 78"/>
                  <a:gd name="T8" fmla="*/ 0 w 84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78"/>
                  <a:gd name="T17" fmla="*/ 84 w 8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78">
                    <a:moveTo>
                      <a:pt x="84" y="65"/>
                    </a:moveTo>
                    <a:lnTo>
                      <a:pt x="0" y="78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3" name="Freeform 24"/>
              <p:cNvSpPr>
                <a:spLocks/>
              </p:cNvSpPr>
              <p:nvPr/>
            </p:nvSpPr>
            <p:spPr bwMode="auto">
              <a:xfrm>
                <a:off x="984" y="1928"/>
                <a:ext cx="4" cy="3"/>
              </a:xfrm>
              <a:custGeom>
                <a:avLst/>
                <a:gdLst>
                  <a:gd name="T0" fmla="*/ 0 w 45"/>
                  <a:gd name="T1" fmla="*/ 0 h 49"/>
                  <a:gd name="T2" fmla="*/ 0 w 45"/>
                  <a:gd name="T3" fmla="*/ 0 h 49"/>
                  <a:gd name="T4" fmla="*/ 0 w 45"/>
                  <a:gd name="T5" fmla="*/ 0 h 49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9"/>
                  <a:gd name="T11" fmla="*/ 45 w 45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9">
                    <a:moveTo>
                      <a:pt x="45" y="0"/>
                    </a:moveTo>
                    <a:lnTo>
                      <a:pt x="0" y="4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4" name="Freeform 25"/>
              <p:cNvSpPr>
                <a:spLocks/>
              </p:cNvSpPr>
              <p:nvPr/>
            </p:nvSpPr>
            <p:spPr bwMode="auto">
              <a:xfrm>
                <a:off x="1003" y="1930"/>
                <a:ext cx="61" cy="59"/>
              </a:xfrm>
              <a:custGeom>
                <a:avLst/>
                <a:gdLst>
                  <a:gd name="T0" fmla="*/ 0 w 858"/>
                  <a:gd name="T1" fmla="*/ 0 h 822"/>
                  <a:gd name="T2" fmla="*/ 0 w 858"/>
                  <a:gd name="T3" fmla="*/ 0 h 822"/>
                  <a:gd name="T4" fmla="*/ 0 w 858"/>
                  <a:gd name="T5" fmla="*/ 0 h 822"/>
                  <a:gd name="T6" fmla="*/ 0 w 858"/>
                  <a:gd name="T7" fmla="*/ 0 h 822"/>
                  <a:gd name="T8" fmla="*/ 0 w 858"/>
                  <a:gd name="T9" fmla="*/ 0 h 822"/>
                  <a:gd name="T10" fmla="*/ 0 w 858"/>
                  <a:gd name="T11" fmla="*/ 0 h 822"/>
                  <a:gd name="T12" fmla="*/ 0 w 858"/>
                  <a:gd name="T13" fmla="*/ 0 h 822"/>
                  <a:gd name="T14" fmla="*/ 0 w 858"/>
                  <a:gd name="T15" fmla="*/ 0 h 822"/>
                  <a:gd name="T16" fmla="*/ 0 w 858"/>
                  <a:gd name="T17" fmla="*/ 0 h 822"/>
                  <a:gd name="T18" fmla="*/ 0 w 858"/>
                  <a:gd name="T19" fmla="*/ 0 h 822"/>
                  <a:gd name="T20" fmla="*/ 0 w 858"/>
                  <a:gd name="T21" fmla="*/ 0 h 822"/>
                  <a:gd name="T22" fmla="*/ 0 w 858"/>
                  <a:gd name="T23" fmla="*/ 0 h 822"/>
                  <a:gd name="T24" fmla="*/ 0 w 858"/>
                  <a:gd name="T25" fmla="*/ 0 h 822"/>
                  <a:gd name="T26" fmla="*/ 0 w 858"/>
                  <a:gd name="T27" fmla="*/ 0 h 822"/>
                  <a:gd name="T28" fmla="*/ 0 w 858"/>
                  <a:gd name="T29" fmla="*/ 0 h 822"/>
                  <a:gd name="T30" fmla="*/ 0 w 858"/>
                  <a:gd name="T31" fmla="*/ 0 h 822"/>
                  <a:gd name="T32" fmla="*/ 0 w 858"/>
                  <a:gd name="T33" fmla="*/ 0 h 822"/>
                  <a:gd name="T34" fmla="*/ 0 w 858"/>
                  <a:gd name="T35" fmla="*/ 0 h 822"/>
                  <a:gd name="T36" fmla="*/ 0 w 858"/>
                  <a:gd name="T37" fmla="*/ 0 h 822"/>
                  <a:gd name="T38" fmla="*/ 0 w 858"/>
                  <a:gd name="T39" fmla="*/ 0 h 822"/>
                  <a:gd name="T40" fmla="*/ 0 w 858"/>
                  <a:gd name="T41" fmla="*/ 0 h 822"/>
                  <a:gd name="T42" fmla="*/ 0 w 858"/>
                  <a:gd name="T43" fmla="*/ 0 h 822"/>
                  <a:gd name="T44" fmla="*/ 0 w 858"/>
                  <a:gd name="T45" fmla="*/ 0 h 822"/>
                  <a:gd name="T46" fmla="*/ 0 w 858"/>
                  <a:gd name="T47" fmla="*/ 0 h 822"/>
                  <a:gd name="T48" fmla="*/ 0 w 858"/>
                  <a:gd name="T49" fmla="*/ 0 h 822"/>
                  <a:gd name="T50" fmla="*/ 0 w 858"/>
                  <a:gd name="T51" fmla="*/ 0 h 822"/>
                  <a:gd name="T52" fmla="*/ 0 w 858"/>
                  <a:gd name="T53" fmla="*/ 0 h 822"/>
                  <a:gd name="T54" fmla="*/ 0 w 858"/>
                  <a:gd name="T55" fmla="*/ 0 h 822"/>
                  <a:gd name="T56" fmla="*/ 0 w 858"/>
                  <a:gd name="T57" fmla="*/ 0 h 822"/>
                  <a:gd name="T58" fmla="*/ 0 w 858"/>
                  <a:gd name="T59" fmla="*/ 0 h 822"/>
                  <a:gd name="T60" fmla="*/ 0 w 858"/>
                  <a:gd name="T61" fmla="*/ 0 h 8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58"/>
                  <a:gd name="T94" fmla="*/ 0 h 822"/>
                  <a:gd name="T95" fmla="*/ 858 w 858"/>
                  <a:gd name="T96" fmla="*/ 822 h 8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58" h="822">
                    <a:moveTo>
                      <a:pt x="452" y="139"/>
                    </a:moveTo>
                    <a:lnTo>
                      <a:pt x="500" y="139"/>
                    </a:lnTo>
                    <a:lnTo>
                      <a:pt x="607" y="32"/>
                    </a:lnTo>
                    <a:lnTo>
                      <a:pt x="723" y="77"/>
                    </a:lnTo>
                    <a:lnTo>
                      <a:pt x="829" y="16"/>
                    </a:lnTo>
                    <a:lnTo>
                      <a:pt x="858" y="228"/>
                    </a:lnTo>
                    <a:lnTo>
                      <a:pt x="829" y="806"/>
                    </a:lnTo>
                    <a:lnTo>
                      <a:pt x="784" y="806"/>
                    </a:lnTo>
                    <a:lnTo>
                      <a:pt x="723" y="744"/>
                    </a:lnTo>
                    <a:lnTo>
                      <a:pt x="575" y="744"/>
                    </a:lnTo>
                    <a:lnTo>
                      <a:pt x="529" y="712"/>
                    </a:lnTo>
                    <a:lnTo>
                      <a:pt x="452" y="728"/>
                    </a:lnTo>
                    <a:lnTo>
                      <a:pt x="390" y="797"/>
                    </a:lnTo>
                    <a:lnTo>
                      <a:pt x="390" y="696"/>
                    </a:lnTo>
                    <a:lnTo>
                      <a:pt x="439" y="590"/>
                    </a:lnTo>
                    <a:lnTo>
                      <a:pt x="329" y="499"/>
                    </a:lnTo>
                    <a:lnTo>
                      <a:pt x="223" y="545"/>
                    </a:lnTo>
                    <a:lnTo>
                      <a:pt x="207" y="561"/>
                    </a:lnTo>
                    <a:lnTo>
                      <a:pt x="245" y="635"/>
                    </a:lnTo>
                    <a:lnTo>
                      <a:pt x="223" y="822"/>
                    </a:lnTo>
                    <a:lnTo>
                      <a:pt x="129" y="574"/>
                    </a:lnTo>
                    <a:lnTo>
                      <a:pt x="100" y="483"/>
                    </a:lnTo>
                    <a:lnTo>
                      <a:pt x="29" y="422"/>
                    </a:lnTo>
                    <a:lnTo>
                      <a:pt x="0" y="261"/>
                    </a:lnTo>
                    <a:lnTo>
                      <a:pt x="68" y="123"/>
                    </a:lnTo>
                    <a:lnTo>
                      <a:pt x="68" y="93"/>
                    </a:lnTo>
                    <a:lnTo>
                      <a:pt x="191" y="123"/>
                    </a:lnTo>
                    <a:lnTo>
                      <a:pt x="313" y="45"/>
                    </a:lnTo>
                    <a:lnTo>
                      <a:pt x="329" y="0"/>
                    </a:lnTo>
                    <a:lnTo>
                      <a:pt x="377" y="93"/>
                    </a:lnTo>
                    <a:lnTo>
                      <a:pt x="452" y="13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5" name="Freeform 26"/>
              <p:cNvSpPr>
                <a:spLocks/>
              </p:cNvSpPr>
              <p:nvPr/>
            </p:nvSpPr>
            <p:spPr bwMode="auto">
              <a:xfrm>
                <a:off x="639" y="1931"/>
                <a:ext cx="27" cy="78"/>
              </a:xfrm>
              <a:custGeom>
                <a:avLst/>
                <a:gdLst>
                  <a:gd name="T0" fmla="*/ 0 w 375"/>
                  <a:gd name="T1" fmla="*/ 0 h 1090"/>
                  <a:gd name="T2" fmla="*/ 0 w 375"/>
                  <a:gd name="T3" fmla="*/ 0 h 1090"/>
                  <a:gd name="T4" fmla="*/ 0 w 375"/>
                  <a:gd name="T5" fmla="*/ 0 h 1090"/>
                  <a:gd name="T6" fmla="*/ 0 w 375"/>
                  <a:gd name="T7" fmla="*/ 0 h 1090"/>
                  <a:gd name="T8" fmla="*/ 0 w 375"/>
                  <a:gd name="T9" fmla="*/ 0 h 1090"/>
                  <a:gd name="T10" fmla="*/ 0 w 375"/>
                  <a:gd name="T11" fmla="*/ 0 h 1090"/>
                  <a:gd name="T12" fmla="*/ 0 w 375"/>
                  <a:gd name="T13" fmla="*/ 0 h 1090"/>
                  <a:gd name="T14" fmla="*/ 0 w 375"/>
                  <a:gd name="T15" fmla="*/ 0 h 1090"/>
                  <a:gd name="T16" fmla="*/ 0 w 375"/>
                  <a:gd name="T17" fmla="*/ 0 h 1090"/>
                  <a:gd name="T18" fmla="*/ 0 w 375"/>
                  <a:gd name="T19" fmla="*/ 0 h 1090"/>
                  <a:gd name="T20" fmla="*/ 0 w 375"/>
                  <a:gd name="T21" fmla="*/ 0 h 1090"/>
                  <a:gd name="T22" fmla="*/ 0 w 375"/>
                  <a:gd name="T23" fmla="*/ 0 h 1090"/>
                  <a:gd name="T24" fmla="*/ 0 w 375"/>
                  <a:gd name="T25" fmla="*/ 0 h 1090"/>
                  <a:gd name="T26" fmla="*/ 0 w 375"/>
                  <a:gd name="T27" fmla="*/ 0 h 1090"/>
                  <a:gd name="T28" fmla="*/ 0 w 375"/>
                  <a:gd name="T29" fmla="*/ 0 h 1090"/>
                  <a:gd name="T30" fmla="*/ 0 w 375"/>
                  <a:gd name="T31" fmla="*/ 0 h 1090"/>
                  <a:gd name="T32" fmla="*/ 0 w 375"/>
                  <a:gd name="T33" fmla="*/ 0 h 1090"/>
                  <a:gd name="T34" fmla="*/ 0 w 375"/>
                  <a:gd name="T35" fmla="*/ 0 h 1090"/>
                  <a:gd name="T36" fmla="*/ 0 w 375"/>
                  <a:gd name="T37" fmla="*/ 0 h 1090"/>
                  <a:gd name="T38" fmla="*/ 0 w 375"/>
                  <a:gd name="T39" fmla="*/ 0 h 1090"/>
                  <a:gd name="T40" fmla="*/ 0 w 375"/>
                  <a:gd name="T41" fmla="*/ 0 h 10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5"/>
                  <a:gd name="T64" fmla="*/ 0 h 1090"/>
                  <a:gd name="T65" fmla="*/ 375 w 375"/>
                  <a:gd name="T66" fmla="*/ 1090 h 10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5" h="1090">
                    <a:moveTo>
                      <a:pt x="375" y="16"/>
                    </a:moveTo>
                    <a:lnTo>
                      <a:pt x="345" y="61"/>
                    </a:lnTo>
                    <a:lnTo>
                      <a:pt x="345" y="168"/>
                    </a:lnTo>
                    <a:lnTo>
                      <a:pt x="168" y="245"/>
                    </a:lnTo>
                    <a:lnTo>
                      <a:pt x="107" y="362"/>
                    </a:lnTo>
                    <a:lnTo>
                      <a:pt x="107" y="619"/>
                    </a:lnTo>
                    <a:lnTo>
                      <a:pt x="123" y="819"/>
                    </a:lnTo>
                    <a:lnTo>
                      <a:pt x="168" y="1012"/>
                    </a:lnTo>
                    <a:lnTo>
                      <a:pt x="90" y="1090"/>
                    </a:lnTo>
                    <a:lnTo>
                      <a:pt x="123" y="1042"/>
                    </a:lnTo>
                    <a:lnTo>
                      <a:pt x="123" y="1029"/>
                    </a:lnTo>
                    <a:lnTo>
                      <a:pt x="90" y="996"/>
                    </a:lnTo>
                    <a:lnTo>
                      <a:pt x="13" y="1042"/>
                    </a:lnTo>
                    <a:lnTo>
                      <a:pt x="0" y="1029"/>
                    </a:lnTo>
                    <a:lnTo>
                      <a:pt x="29" y="951"/>
                    </a:lnTo>
                    <a:lnTo>
                      <a:pt x="61" y="374"/>
                    </a:lnTo>
                    <a:lnTo>
                      <a:pt x="152" y="152"/>
                    </a:lnTo>
                    <a:lnTo>
                      <a:pt x="258" y="61"/>
                    </a:lnTo>
                    <a:lnTo>
                      <a:pt x="345" y="0"/>
                    </a:lnTo>
                    <a:lnTo>
                      <a:pt x="359" y="0"/>
                    </a:lnTo>
                    <a:lnTo>
                      <a:pt x="375" y="16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6" name="Freeform 27"/>
              <p:cNvSpPr>
                <a:spLocks/>
              </p:cNvSpPr>
              <p:nvPr/>
            </p:nvSpPr>
            <p:spPr bwMode="auto">
              <a:xfrm>
                <a:off x="633" y="1937"/>
                <a:ext cx="191" cy="132"/>
              </a:xfrm>
              <a:custGeom>
                <a:avLst/>
                <a:gdLst>
                  <a:gd name="T0" fmla="*/ 0 w 2683"/>
                  <a:gd name="T1" fmla="*/ 0 h 1845"/>
                  <a:gd name="T2" fmla="*/ 0 w 2683"/>
                  <a:gd name="T3" fmla="*/ 0 h 1845"/>
                  <a:gd name="T4" fmla="*/ 0 w 2683"/>
                  <a:gd name="T5" fmla="*/ 0 h 1845"/>
                  <a:gd name="T6" fmla="*/ 0 w 2683"/>
                  <a:gd name="T7" fmla="*/ 0 h 1845"/>
                  <a:gd name="T8" fmla="*/ 0 w 2683"/>
                  <a:gd name="T9" fmla="*/ 0 h 1845"/>
                  <a:gd name="T10" fmla="*/ 0 w 2683"/>
                  <a:gd name="T11" fmla="*/ 0 h 1845"/>
                  <a:gd name="T12" fmla="*/ 0 w 2683"/>
                  <a:gd name="T13" fmla="*/ 0 h 1845"/>
                  <a:gd name="T14" fmla="*/ 0 w 2683"/>
                  <a:gd name="T15" fmla="*/ 0 h 1845"/>
                  <a:gd name="T16" fmla="*/ 0 w 2683"/>
                  <a:gd name="T17" fmla="*/ 0 h 1845"/>
                  <a:gd name="T18" fmla="*/ 0 w 2683"/>
                  <a:gd name="T19" fmla="*/ 0 h 1845"/>
                  <a:gd name="T20" fmla="*/ 0 w 2683"/>
                  <a:gd name="T21" fmla="*/ 0 h 1845"/>
                  <a:gd name="T22" fmla="*/ 0 w 2683"/>
                  <a:gd name="T23" fmla="*/ 0 h 1845"/>
                  <a:gd name="T24" fmla="*/ 0 w 2683"/>
                  <a:gd name="T25" fmla="*/ 0 h 1845"/>
                  <a:gd name="T26" fmla="*/ 0 w 2683"/>
                  <a:gd name="T27" fmla="*/ 0 h 1845"/>
                  <a:gd name="T28" fmla="*/ 0 w 2683"/>
                  <a:gd name="T29" fmla="*/ 0 h 1845"/>
                  <a:gd name="T30" fmla="*/ 0 w 2683"/>
                  <a:gd name="T31" fmla="*/ 0 h 1845"/>
                  <a:gd name="T32" fmla="*/ 0 w 2683"/>
                  <a:gd name="T33" fmla="*/ 0 h 1845"/>
                  <a:gd name="T34" fmla="*/ 0 w 2683"/>
                  <a:gd name="T35" fmla="*/ 0 h 1845"/>
                  <a:gd name="T36" fmla="*/ 0 w 2683"/>
                  <a:gd name="T37" fmla="*/ 0 h 1845"/>
                  <a:gd name="T38" fmla="*/ 0 w 2683"/>
                  <a:gd name="T39" fmla="*/ 0 h 1845"/>
                  <a:gd name="T40" fmla="*/ 0 w 2683"/>
                  <a:gd name="T41" fmla="*/ 0 h 1845"/>
                  <a:gd name="T42" fmla="*/ 0 w 2683"/>
                  <a:gd name="T43" fmla="*/ 0 h 1845"/>
                  <a:gd name="T44" fmla="*/ 0 w 2683"/>
                  <a:gd name="T45" fmla="*/ 0 h 1845"/>
                  <a:gd name="T46" fmla="*/ 0 w 2683"/>
                  <a:gd name="T47" fmla="*/ 0 h 1845"/>
                  <a:gd name="T48" fmla="*/ 0 w 2683"/>
                  <a:gd name="T49" fmla="*/ 0 h 1845"/>
                  <a:gd name="T50" fmla="*/ 0 w 2683"/>
                  <a:gd name="T51" fmla="*/ 0 h 1845"/>
                  <a:gd name="T52" fmla="*/ 0 w 2683"/>
                  <a:gd name="T53" fmla="*/ 0 h 1845"/>
                  <a:gd name="T54" fmla="*/ 0 w 2683"/>
                  <a:gd name="T55" fmla="*/ 0 h 1845"/>
                  <a:gd name="T56" fmla="*/ 0 w 2683"/>
                  <a:gd name="T57" fmla="*/ 0 h 1845"/>
                  <a:gd name="T58" fmla="*/ 0 w 2683"/>
                  <a:gd name="T59" fmla="*/ 0 h 1845"/>
                  <a:gd name="T60" fmla="*/ 0 w 2683"/>
                  <a:gd name="T61" fmla="*/ 0 h 1845"/>
                  <a:gd name="T62" fmla="*/ 0 w 2683"/>
                  <a:gd name="T63" fmla="*/ 0 h 1845"/>
                  <a:gd name="T64" fmla="*/ 0 w 2683"/>
                  <a:gd name="T65" fmla="*/ 0 h 1845"/>
                  <a:gd name="T66" fmla="*/ 0 w 2683"/>
                  <a:gd name="T67" fmla="*/ 0 h 1845"/>
                  <a:gd name="T68" fmla="*/ 0 w 2683"/>
                  <a:gd name="T69" fmla="*/ 0 h 1845"/>
                  <a:gd name="T70" fmla="*/ 0 w 2683"/>
                  <a:gd name="T71" fmla="*/ 0 h 1845"/>
                  <a:gd name="T72" fmla="*/ 0 w 2683"/>
                  <a:gd name="T73" fmla="*/ 0 h 1845"/>
                  <a:gd name="T74" fmla="*/ 0 w 2683"/>
                  <a:gd name="T75" fmla="*/ 0 h 1845"/>
                  <a:gd name="T76" fmla="*/ 0 w 2683"/>
                  <a:gd name="T77" fmla="*/ 0 h 1845"/>
                  <a:gd name="T78" fmla="*/ 0 w 2683"/>
                  <a:gd name="T79" fmla="*/ 0 h 1845"/>
                  <a:gd name="T80" fmla="*/ 0 w 2683"/>
                  <a:gd name="T81" fmla="*/ 0 h 1845"/>
                  <a:gd name="T82" fmla="*/ 0 w 2683"/>
                  <a:gd name="T83" fmla="*/ 0 h 1845"/>
                  <a:gd name="T84" fmla="*/ 0 w 2683"/>
                  <a:gd name="T85" fmla="*/ 0 h 1845"/>
                  <a:gd name="T86" fmla="*/ 0 w 2683"/>
                  <a:gd name="T87" fmla="*/ 0 h 1845"/>
                  <a:gd name="T88" fmla="*/ 0 w 2683"/>
                  <a:gd name="T89" fmla="*/ 0 h 1845"/>
                  <a:gd name="T90" fmla="*/ 0 w 2683"/>
                  <a:gd name="T91" fmla="*/ 0 h 1845"/>
                  <a:gd name="T92" fmla="*/ 0 w 2683"/>
                  <a:gd name="T93" fmla="*/ 0 h 1845"/>
                  <a:gd name="T94" fmla="*/ 0 w 2683"/>
                  <a:gd name="T95" fmla="*/ 0 h 184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83"/>
                  <a:gd name="T145" fmla="*/ 0 h 1845"/>
                  <a:gd name="T146" fmla="*/ 2683 w 2683"/>
                  <a:gd name="T147" fmla="*/ 1845 h 184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83" h="1845">
                    <a:moveTo>
                      <a:pt x="1006" y="30"/>
                    </a:moveTo>
                    <a:lnTo>
                      <a:pt x="1213" y="91"/>
                    </a:lnTo>
                    <a:lnTo>
                      <a:pt x="1242" y="62"/>
                    </a:lnTo>
                    <a:lnTo>
                      <a:pt x="1597" y="123"/>
                    </a:lnTo>
                    <a:lnTo>
                      <a:pt x="1535" y="191"/>
                    </a:lnTo>
                    <a:lnTo>
                      <a:pt x="1619" y="252"/>
                    </a:lnTo>
                    <a:lnTo>
                      <a:pt x="1657" y="252"/>
                    </a:lnTo>
                    <a:lnTo>
                      <a:pt x="1657" y="513"/>
                    </a:lnTo>
                    <a:lnTo>
                      <a:pt x="1696" y="542"/>
                    </a:lnTo>
                    <a:lnTo>
                      <a:pt x="1880" y="529"/>
                    </a:lnTo>
                    <a:lnTo>
                      <a:pt x="1922" y="704"/>
                    </a:lnTo>
                    <a:lnTo>
                      <a:pt x="1848" y="874"/>
                    </a:lnTo>
                    <a:lnTo>
                      <a:pt x="1786" y="965"/>
                    </a:lnTo>
                    <a:lnTo>
                      <a:pt x="1802" y="1058"/>
                    </a:lnTo>
                    <a:lnTo>
                      <a:pt x="1984" y="1303"/>
                    </a:lnTo>
                    <a:lnTo>
                      <a:pt x="2028" y="1464"/>
                    </a:lnTo>
                    <a:lnTo>
                      <a:pt x="2106" y="1599"/>
                    </a:lnTo>
                    <a:lnTo>
                      <a:pt x="2251" y="1661"/>
                    </a:lnTo>
                    <a:lnTo>
                      <a:pt x="2544" y="1661"/>
                    </a:lnTo>
                    <a:lnTo>
                      <a:pt x="2635" y="1690"/>
                    </a:lnTo>
                    <a:lnTo>
                      <a:pt x="2683" y="1690"/>
                    </a:lnTo>
                    <a:lnTo>
                      <a:pt x="2606" y="1829"/>
                    </a:lnTo>
                    <a:lnTo>
                      <a:pt x="2496" y="1829"/>
                    </a:lnTo>
                    <a:lnTo>
                      <a:pt x="2496" y="1784"/>
                    </a:lnTo>
                    <a:lnTo>
                      <a:pt x="2422" y="1738"/>
                    </a:lnTo>
                    <a:lnTo>
                      <a:pt x="2390" y="1768"/>
                    </a:lnTo>
                    <a:lnTo>
                      <a:pt x="2361" y="1768"/>
                    </a:lnTo>
                    <a:lnTo>
                      <a:pt x="2345" y="1752"/>
                    </a:lnTo>
                    <a:lnTo>
                      <a:pt x="2251" y="1845"/>
                    </a:lnTo>
                    <a:lnTo>
                      <a:pt x="1968" y="1551"/>
                    </a:lnTo>
                    <a:lnTo>
                      <a:pt x="1742" y="1419"/>
                    </a:lnTo>
                    <a:lnTo>
                      <a:pt x="1458" y="1478"/>
                    </a:lnTo>
                    <a:lnTo>
                      <a:pt x="1318" y="1551"/>
                    </a:lnTo>
                    <a:lnTo>
                      <a:pt x="1180" y="1677"/>
                    </a:lnTo>
                    <a:lnTo>
                      <a:pt x="1028" y="1645"/>
                    </a:lnTo>
                    <a:lnTo>
                      <a:pt x="883" y="1645"/>
                    </a:lnTo>
                    <a:lnTo>
                      <a:pt x="774" y="1599"/>
                    </a:lnTo>
                    <a:lnTo>
                      <a:pt x="622" y="1629"/>
                    </a:lnTo>
                    <a:lnTo>
                      <a:pt x="438" y="1478"/>
                    </a:lnTo>
                    <a:lnTo>
                      <a:pt x="167" y="1419"/>
                    </a:lnTo>
                    <a:lnTo>
                      <a:pt x="44" y="1464"/>
                    </a:lnTo>
                    <a:lnTo>
                      <a:pt x="28" y="1464"/>
                    </a:lnTo>
                    <a:lnTo>
                      <a:pt x="0" y="1432"/>
                    </a:lnTo>
                    <a:lnTo>
                      <a:pt x="77" y="1325"/>
                    </a:lnTo>
                    <a:lnTo>
                      <a:pt x="77" y="1087"/>
                    </a:lnTo>
                    <a:lnTo>
                      <a:pt x="154" y="1087"/>
                    </a:lnTo>
                    <a:lnTo>
                      <a:pt x="167" y="1074"/>
                    </a:lnTo>
                    <a:lnTo>
                      <a:pt x="216" y="1164"/>
                    </a:lnTo>
                    <a:lnTo>
                      <a:pt x="229" y="1164"/>
                    </a:lnTo>
                    <a:lnTo>
                      <a:pt x="245" y="1180"/>
                    </a:lnTo>
                    <a:lnTo>
                      <a:pt x="345" y="1074"/>
                    </a:lnTo>
                    <a:lnTo>
                      <a:pt x="351" y="1226"/>
                    </a:lnTo>
                    <a:lnTo>
                      <a:pt x="438" y="1387"/>
                    </a:lnTo>
                    <a:lnTo>
                      <a:pt x="622" y="1491"/>
                    </a:lnTo>
                    <a:lnTo>
                      <a:pt x="935" y="1478"/>
                    </a:lnTo>
                    <a:lnTo>
                      <a:pt x="996" y="1500"/>
                    </a:lnTo>
                    <a:lnTo>
                      <a:pt x="1396" y="1419"/>
                    </a:lnTo>
                    <a:lnTo>
                      <a:pt x="1548" y="1210"/>
                    </a:lnTo>
                    <a:lnTo>
                      <a:pt x="1564" y="1180"/>
                    </a:lnTo>
                    <a:lnTo>
                      <a:pt x="1680" y="965"/>
                    </a:lnTo>
                    <a:lnTo>
                      <a:pt x="1648" y="935"/>
                    </a:lnTo>
                    <a:lnTo>
                      <a:pt x="1680" y="881"/>
                    </a:lnTo>
                    <a:lnTo>
                      <a:pt x="1619" y="713"/>
                    </a:lnTo>
                    <a:lnTo>
                      <a:pt x="1380" y="468"/>
                    </a:lnTo>
                    <a:lnTo>
                      <a:pt x="1425" y="420"/>
                    </a:lnTo>
                    <a:lnTo>
                      <a:pt x="1441" y="358"/>
                    </a:lnTo>
                    <a:lnTo>
                      <a:pt x="1519" y="345"/>
                    </a:lnTo>
                    <a:lnTo>
                      <a:pt x="1548" y="345"/>
                    </a:lnTo>
                    <a:lnTo>
                      <a:pt x="1587" y="313"/>
                    </a:lnTo>
                    <a:lnTo>
                      <a:pt x="1587" y="297"/>
                    </a:lnTo>
                    <a:lnTo>
                      <a:pt x="1487" y="252"/>
                    </a:lnTo>
                    <a:lnTo>
                      <a:pt x="1290" y="329"/>
                    </a:lnTo>
                    <a:lnTo>
                      <a:pt x="1290" y="297"/>
                    </a:lnTo>
                    <a:lnTo>
                      <a:pt x="1151" y="223"/>
                    </a:lnTo>
                    <a:lnTo>
                      <a:pt x="1006" y="191"/>
                    </a:lnTo>
                    <a:lnTo>
                      <a:pt x="974" y="159"/>
                    </a:lnTo>
                    <a:lnTo>
                      <a:pt x="806" y="197"/>
                    </a:lnTo>
                    <a:lnTo>
                      <a:pt x="651" y="297"/>
                    </a:lnTo>
                    <a:lnTo>
                      <a:pt x="500" y="452"/>
                    </a:lnTo>
                    <a:lnTo>
                      <a:pt x="484" y="542"/>
                    </a:lnTo>
                    <a:lnTo>
                      <a:pt x="422" y="635"/>
                    </a:lnTo>
                    <a:lnTo>
                      <a:pt x="377" y="820"/>
                    </a:lnTo>
                    <a:lnTo>
                      <a:pt x="377" y="852"/>
                    </a:lnTo>
                    <a:lnTo>
                      <a:pt x="312" y="758"/>
                    </a:lnTo>
                    <a:lnTo>
                      <a:pt x="312" y="681"/>
                    </a:lnTo>
                    <a:lnTo>
                      <a:pt x="290" y="481"/>
                    </a:lnTo>
                    <a:lnTo>
                      <a:pt x="323" y="452"/>
                    </a:lnTo>
                    <a:lnTo>
                      <a:pt x="345" y="313"/>
                    </a:lnTo>
                    <a:lnTo>
                      <a:pt x="377" y="252"/>
                    </a:lnTo>
                    <a:lnTo>
                      <a:pt x="528" y="197"/>
                    </a:lnTo>
                    <a:lnTo>
                      <a:pt x="544" y="197"/>
                    </a:lnTo>
                    <a:lnTo>
                      <a:pt x="590" y="159"/>
                    </a:lnTo>
                    <a:lnTo>
                      <a:pt x="560" y="123"/>
                    </a:lnTo>
                    <a:lnTo>
                      <a:pt x="590" y="30"/>
                    </a:lnTo>
                    <a:lnTo>
                      <a:pt x="651" y="0"/>
                    </a:lnTo>
                    <a:lnTo>
                      <a:pt x="729" y="30"/>
                    </a:lnTo>
                    <a:lnTo>
                      <a:pt x="1006" y="3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7" name="Freeform 28"/>
              <p:cNvSpPr>
                <a:spLocks/>
              </p:cNvSpPr>
              <p:nvPr/>
            </p:nvSpPr>
            <p:spPr bwMode="auto">
              <a:xfrm>
                <a:off x="754" y="1948"/>
                <a:ext cx="254" cy="101"/>
              </a:xfrm>
              <a:custGeom>
                <a:avLst/>
                <a:gdLst>
                  <a:gd name="T0" fmla="*/ 0 w 3555"/>
                  <a:gd name="T1" fmla="*/ 0 h 1408"/>
                  <a:gd name="T2" fmla="*/ 0 w 3555"/>
                  <a:gd name="T3" fmla="*/ 0 h 1408"/>
                  <a:gd name="T4" fmla="*/ 0 w 3555"/>
                  <a:gd name="T5" fmla="*/ 0 h 1408"/>
                  <a:gd name="T6" fmla="*/ 0 w 3555"/>
                  <a:gd name="T7" fmla="*/ 0 h 1408"/>
                  <a:gd name="T8" fmla="*/ 0 w 3555"/>
                  <a:gd name="T9" fmla="*/ 0 h 1408"/>
                  <a:gd name="T10" fmla="*/ 0 w 3555"/>
                  <a:gd name="T11" fmla="*/ 0 h 1408"/>
                  <a:gd name="T12" fmla="*/ 0 w 3555"/>
                  <a:gd name="T13" fmla="*/ 0 h 1408"/>
                  <a:gd name="T14" fmla="*/ 0 w 3555"/>
                  <a:gd name="T15" fmla="*/ 0 h 1408"/>
                  <a:gd name="T16" fmla="*/ 0 w 3555"/>
                  <a:gd name="T17" fmla="*/ 0 h 1408"/>
                  <a:gd name="T18" fmla="*/ 0 w 3555"/>
                  <a:gd name="T19" fmla="*/ 0 h 1408"/>
                  <a:gd name="T20" fmla="*/ 0 w 3555"/>
                  <a:gd name="T21" fmla="*/ 0 h 1408"/>
                  <a:gd name="T22" fmla="*/ 0 w 3555"/>
                  <a:gd name="T23" fmla="*/ 0 h 1408"/>
                  <a:gd name="T24" fmla="*/ 0 w 3555"/>
                  <a:gd name="T25" fmla="*/ 0 h 1408"/>
                  <a:gd name="T26" fmla="*/ 0 w 3555"/>
                  <a:gd name="T27" fmla="*/ 0 h 1408"/>
                  <a:gd name="T28" fmla="*/ 0 w 3555"/>
                  <a:gd name="T29" fmla="*/ 0 h 1408"/>
                  <a:gd name="T30" fmla="*/ 0 w 3555"/>
                  <a:gd name="T31" fmla="*/ 0 h 1408"/>
                  <a:gd name="T32" fmla="*/ 0 w 3555"/>
                  <a:gd name="T33" fmla="*/ 0 h 1408"/>
                  <a:gd name="T34" fmla="*/ 0 w 3555"/>
                  <a:gd name="T35" fmla="*/ 0 h 1408"/>
                  <a:gd name="T36" fmla="*/ 0 w 3555"/>
                  <a:gd name="T37" fmla="*/ 0 h 1408"/>
                  <a:gd name="T38" fmla="*/ 0 w 3555"/>
                  <a:gd name="T39" fmla="*/ 0 h 1408"/>
                  <a:gd name="T40" fmla="*/ 0 w 3555"/>
                  <a:gd name="T41" fmla="*/ 0 h 1408"/>
                  <a:gd name="T42" fmla="*/ 0 w 3555"/>
                  <a:gd name="T43" fmla="*/ 0 h 1408"/>
                  <a:gd name="T44" fmla="*/ 0 w 3555"/>
                  <a:gd name="T45" fmla="*/ 0 h 1408"/>
                  <a:gd name="T46" fmla="*/ 0 w 3555"/>
                  <a:gd name="T47" fmla="*/ 0 h 1408"/>
                  <a:gd name="T48" fmla="*/ 0 w 3555"/>
                  <a:gd name="T49" fmla="*/ 0 h 1408"/>
                  <a:gd name="T50" fmla="*/ 0 w 3555"/>
                  <a:gd name="T51" fmla="*/ 0 h 1408"/>
                  <a:gd name="T52" fmla="*/ 0 w 3555"/>
                  <a:gd name="T53" fmla="*/ 0 h 1408"/>
                  <a:gd name="T54" fmla="*/ 0 w 3555"/>
                  <a:gd name="T55" fmla="*/ 0 h 1408"/>
                  <a:gd name="T56" fmla="*/ 0 w 3555"/>
                  <a:gd name="T57" fmla="*/ 0 h 1408"/>
                  <a:gd name="T58" fmla="*/ 0 w 3555"/>
                  <a:gd name="T59" fmla="*/ 0 h 1408"/>
                  <a:gd name="T60" fmla="*/ 0 w 3555"/>
                  <a:gd name="T61" fmla="*/ 0 h 1408"/>
                  <a:gd name="T62" fmla="*/ 0 w 3555"/>
                  <a:gd name="T63" fmla="*/ 0 h 1408"/>
                  <a:gd name="T64" fmla="*/ 0 w 3555"/>
                  <a:gd name="T65" fmla="*/ 0 h 1408"/>
                  <a:gd name="T66" fmla="*/ 0 w 3555"/>
                  <a:gd name="T67" fmla="*/ 0 h 1408"/>
                  <a:gd name="T68" fmla="*/ 0 w 3555"/>
                  <a:gd name="T69" fmla="*/ 0 h 1408"/>
                  <a:gd name="T70" fmla="*/ 0 w 3555"/>
                  <a:gd name="T71" fmla="*/ 0 h 1408"/>
                  <a:gd name="T72" fmla="*/ 0 w 3555"/>
                  <a:gd name="T73" fmla="*/ 0 h 1408"/>
                  <a:gd name="T74" fmla="*/ 0 w 3555"/>
                  <a:gd name="T75" fmla="*/ 0 h 140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55"/>
                  <a:gd name="T115" fmla="*/ 0 h 1408"/>
                  <a:gd name="T116" fmla="*/ 3555 w 3555"/>
                  <a:gd name="T117" fmla="*/ 1408 h 140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55" h="1408">
                    <a:moveTo>
                      <a:pt x="304" y="70"/>
                    </a:moveTo>
                    <a:lnTo>
                      <a:pt x="410" y="93"/>
                    </a:lnTo>
                    <a:lnTo>
                      <a:pt x="465" y="126"/>
                    </a:lnTo>
                    <a:lnTo>
                      <a:pt x="832" y="126"/>
                    </a:lnTo>
                    <a:lnTo>
                      <a:pt x="861" y="154"/>
                    </a:lnTo>
                    <a:lnTo>
                      <a:pt x="1155" y="154"/>
                    </a:lnTo>
                    <a:lnTo>
                      <a:pt x="1316" y="170"/>
                    </a:lnTo>
                    <a:lnTo>
                      <a:pt x="1407" y="199"/>
                    </a:lnTo>
                    <a:lnTo>
                      <a:pt x="1638" y="199"/>
                    </a:lnTo>
                    <a:lnTo>
                      <a:pt x="1968" y="215"/>
                    </a:lnTo>
                    <a:lnTo>
                      <a:pt x="2135" y="231"/>
                    </a:lnTo>
                    <a:lnTo>
                      <a:pt x="2420" y="261"/>
                    </a:lnTo>
                    <a:lnTo>
                      <a:pt x="3074" y="215"/>
                    </a:lnTo>
                    <a:lnTo>
                      <a:pt x="3304" y="138"/>
                    </a:lnTo>
                    <a:lnTo>
                      <a:pt x="3304" y="126"/>
                    </a:lnTo>
                    <a:lnTo>
                      <a:pt x="3364" y="215"/>
                    </a:lnTo>
                    <a:lnTo>
                      <a:pt x="3393" y="215"/>
                    </a:lnTo>
                    <a:lnTo>
                      <a:pt x="3532" y="476"/>
                    </a:lnTo>
                    <a:lnTo>
                      <a:pt x="3555" y="1037"/>
                    </a:lnTo>
                    <a:lnTo>
                      <a:pt x="3532" y="1037"/>
                    </a:lnTo>
                    <a:lnTo>
                      <a:pt x="3532" y="1099"/>
                    </a:lnTo>
                    <a:lnTo>
                      <a:pt x="3516" y="1099"/>
                    </a:lnTo>
                    <a:lnTo>
                      <a:pt x="3503" y="1112"/>
                    </a:lnTo>
                    <a:lnTo>
                      <a:pt x="3532" y="1166"/>
                    </a:lnTo>
                    <a:lnTo>
                      <a:pt x="3442" y="1319"/>
                    </a:lnTo>
                    <a:lnTo>
                      <a:pt x="3332" y="1408"/>
                    </a:lnTo>
                    <a:lnTo>
                      <a:pt x="3288" y="1289"/>
                    </a:lnTo>
                    <a:lnTo>
                      <a:pt x="3135" y="1166"/>
                    </a:lnTo>
                    <a:lnTo>
                      <a:pt x="3042" y="1166"/>
                    </a:lnTo>
                    <a:lnTo>
                      <a:pt x="3074" y="1067"/>
                    </a:lnTo>
                    <a:lnTo>
                      <a:pt x="3197" y="867"/>
                    </a:lnTo>
                    <a:lnTo>
                      <a:pt x="3210" y="960"/>
                    </a:lnTo>
                    <a:lnTo>
                      <a:pt x="3320" y="1005"/>
                    </a:lnTo>
                    <a:lnTo>
                      <a:pt x="3348" y="976"/>
                    </a:lnTo>
                    <a:lnTo>
                      <a:pt x="3304" y="838"/>
                    </a:lnTo>
                    <a:lnTo>
                      <a:pt x="3304" y="806"/>
                    </a:lnTo>
                    <a:lnTo>
                      <a:pt x="3348" y="776"/>
                    </a:lnTo>
                    <a:lnTo>
                      <a:pt x="3332" y="760"/>
                    </a:lnTo>
                    <a:lnTo>
                      <a:pt x="3332" y="722"/>
                    </a:lnTo>
                    <a:lnTo>
                      <a:pt x="3364" y="693"/>
                    </a:lnTo>
                    <a:lnTo>
                      <a:pt x="3348" y="583"/>
                    </a:lnTo>
                    <a:lnTo>
                      <a:pt x="3320" y="522"/>
                    </a:lnTo>
                    <a:lnTo>
                      <a:pt x="3348" y="383"/>
                    </a:lnTo>
                    <a:lnTo>
                      <a:pt x="3271" y="277"/>
                    </a:lnTo>
                    <a:lnTo>
                      <a:pt x="3165" y="215"/>
                    </a:lnTo>
                    <a:lnTo>
                      <a:pt x="3081" y="215"/>
                    </a:lnTo>
                    <a:lnTo>
                      <a:pt x="3049" y="293"/>
                    </a:lnTo>
                    <a:lnTo>
                      <a:pt x="3210" y="354"/>
                    </a:lnTo>
                    <a:lnTo>
                      <a:pt x="3210" y="476"/>
                    </a:lnTo>
                    <a:lnTo>
                      <a:pt x="2804" y="309"/>
                    </a:lnTo>
                    <a:lnTo>
                      <a:pt x="2619" y="261"/>
                    </a:lnTo>
                    <a:lnTo>
                      <a:pt x="2420" y="309"/>
                    </a:lnTo>
                    <a:lnTo>
                      <a:pt x="2291" y="444"/>
                    </a:lnTo>
                    <a:lnTo>
                      <a:pt x="2291" y="476"/>
                    </a:lnTo>
                    <a:lnTo>
                      <a:pt x="2184" y="460"/>
                    </a:lnTo>
                    <a:lnTo>
                      <a:pt x="2074" y="432"/>
                    </a:lnTo>
                    <a:lnTo>
                      <a:pt x="1968" y="338"/>
                    </a:lnTo>
                    <a:lnTo>
                      <a:pt x="1578" y="322"/>
                    </a:lnTo>
                    <a:lnTo>
                      <a:pt x="1393" y="554"/>
                    </a:lnTo>
                    <a:lnTo>
                      <a:pt x="1393" y="615"/>
                    </a:lnTo>
                    <a:lnTo>
                      <a:pt x="1377" y="822"/>
                    </a:lnTo>
                    <a:lnTo>
                      <a:pt x="1272" y="583"/>
                    </a:lnTo>
                    <a:lnTo>
                      <a:pt x="1049" y="460"/>
                    </a:lnTo>
                    <a:lnTo>
                      <a:pt x="894" y="432"/>
                    </a:lnTo>
                    <a:lnTo>
                      <a:pt x="678" y="309"/>
                    </a:lnTo>
                    <a:lnTo>
                      <a:pt x="610" y="247"/>
                    </a:lnTo>
                    <a:lnTo>
                      <a:pt x="571" y="261"/>
                    </a:lnTo>
                    <a:lnTo>
                      <a:pt x="433" y="432"/>
                    </a:lnTo>
                    <a:lnTo>
                      <a:pt x="364" y="476"/>
                    </a:lnTo>
                    <a:lnTo>
                      <a:pt x="304" y="383"/>
                    </a:lnTo>
                    <a:lnTo>
                      <a:pt x="304" y="322"/>
                    </a:lnTo>
                    <a:lnTo>
                      <a:pt x="226" y="261"/>
                    </a:lnTo>
                    <a:lnTo>
                      <a:pt x="90" y="261"/>
                    </a:lnTo>
                    <a:lnTo>
                      <a:pt x="90" y="70"/>
                    </a:lnTo>
                    <a:lnTo>
                      <a:pt x="0" y="0"/>
                    </a:lnTo>
                    <a:lnTo>
                      <a:pt x="304" y="64"/>
                    </a:lnTo>
                    <a:lnTo>
                      <a:pt x="304" y="7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8" name="Freeform 29"/>
              <p:cNvSpPr>
                <a:spLocks/>
              </p:cNvSpPr>
              <p:nvPr/>
            </p:nvSpPr>
            <p:spPr bwMode="auto">
              <a:xfrm>
                <a:off x="666" y="1958"/>
                <a:ext cx="77" cy="78"/>
              </a:xfrm>
              <a:custGeom>
                <a:avLst/>
                <a:gdLst>
                  <a:gd name="T0" fmla="*/ 0 w 1080"/>
                  <a:gd name="T1" fmla="*/ 0 h 1100"/>
                  <a:gd name="T2" fmla="*/ 0 w 1080"/>
                  <a:gd name="T3" fmla="*/ 0 h 1100"/>
                  <a:gd name="T4" fmla="*/ 0 w 1080"/>
                  <a:gd name="T5" fmla="*/ 0 h 1100"/>
                  <a:gd name="T6" fmla="*/ 0 w 1080"/>
                  <a:gd name="T7" fmla="*/ 0 h 1100"/>
                  <a:gd name="T8" fmla="*/ 0 w 1080"/>
                  <a:gd name="T9" fmla="*/ 0 h 1100"/>
                  <a:gd name="T10" fmla="*/ 0 w 1080"/>
                  <a:gd name="T11" fmla="*/ 0 h 1100"/>
                  <a:gd name="T12" fmla="*/ 0 w 1080"/>
                  <a:gd name="T13" fmla="*/ 0 h 1100"/>
                  <a:gd name="T14" fmla="*/ 0 w 1080"/>
                  <a:gd name="T15" fmla="*/ 0 h 1100"/>
                  <a:gd name="T16" fmla="*/ 0 w 1080"/>
                  <a:gd name="T17" fmla="*/ 0 h 1100"/>
                  <a:gd name="T18" fmla="*/ 0 w 1080"/>
                  <a:gd name="T19" fmla="*/ 0 h 1100"/>
                  <a:gd name="T20" fmla="*/ 0 w 1080"/>
                  <a:gd name="T21" fmla="*/ 0 h 1100"/>
                  <a:gd name="T22" fmla="*/ 0 w 1080"/>
                  <a:gd name="T23" fmla="*/ 0 h 1100"/>
                  <a:gd name="T24" fmla="*/ 0 w 1080"/>
                  <a:gd name="T25" fmla="*/ 0 h 1100"/>
                  <a:gd name="T26" fmla="*/ 0 w 1080"/>
                  <a:gd name="T27" fmla="*/ 0 h 1100"/>
                  <a:gd name="T28" fmla="*/ 0 w 1080"/>
                  <a:gd name="T29" fmla="*/ 0 h 1100"/>
                  <a:gd name="T30" fmla="*/ 0 w 1080"/>
                  <a:gd name="T31" fmla="*/ 0 h 1100"/>
                  <a:gd name="T32" fmla="*/ 0 w 1080"/>
                  <a:gd name="T33" fmla="*/ 0 h 1100"/>
                  <a:gd name="T34" fmla="*/ 0 w 1080"/>
                  <a:gd name="T35" fmla="*/ 0 h 1100"/>
                  <a:gd name="T36" fmla="*/ 0 w 1080"/>
                  <a:gd name="T37" fmla="*/ 0 h 1100"/>
                  <a:gd name="T38" fmla="*/ 0 w 1080"/>
                  <a:gd name="T39" fmla="*/ 0 h 1100"/>
                  <a:gd name="T40" fmla="*/ 0 w 1080"/>
                  <a:gd name="T41" fmla="*/ 0 h 1100"/>
                  <a:gd name="T42" fmla="*/ 0 w 1080"/>
                  <a:gd name="T43" fmla="*/ 0 h 1100"/>
                  <a:gd name="T44" fmla="*/ 0 w 1080"/>
                  <a:gd name="T45" fmla="*/ 0 h 1100"/>
                  <a:gd name="T46" fmla="*/ 0 w 1080"/>
                  <a:gd name="T47" fmla="*/ 0 h 1100"/>
                  <a:gd name="T48" fmla="*/ 0 w 1080"/>
                  <a:gd name="T49" fmla="*/ 0 h 1100"/>
                  <a:gd name="T50" fmla="*/ 0 w 1080"/>
                  <a:gd name="T51" fmla="*/ 0 h 1100"/>
                  <a:gd name="T52" fmla="*/ 0 w 1080"/>
                  <a:gd name="T53" fmla="*/ 0 h 1100"/>
                  <a:gd name="T54" fmla="*/ 0 w 1080"/>
                  <a:gd name="T55" fmla="*/ 0 h 1100"/>
                  <a:gd name="T56" fmla="*/ 0 w 1080"/>
                  <a:gd name="T57" fmla="*/ 0 h 1100"/>
                  <a:gd name="T58" fmla="*/ 0 w 1080"/>
                  <a:gd name="T59" fmla="*/ 0 h 1100"/>
                  <a:gd name="T60" fmla="*/ 0 w 1080"/>
                  <a:gd name="T61" fmla="*/ 0 h 1100"/>
                  <a:gd name="T62" fmla="*/ 0 w 1080"/>
                  <a:gd name="T63" fmla="*/ 0 h 1100"/>
                  <a:gd name="T64" fmla="*/ 0 w 1080"/>
                  <a:gd name="T65" fmla="*/ 0 h 1100"/>
                  <a:gd name="T66" fmla="*/ 0 w 1080"/>
                  <a:gd name="T67" fmla="*/ 0 h 1100"/>
                  <a:gd name="T68" fmla="*/ 0 w 1080"/>
                  <a:gd name="T69" fmla="*/ 0 h 1100"/>
                  <a:gd name="T70" fmla="*/ 0 w 1080"/>
                  <a:gd name="T71" fmla="*/ 0 h 1100"/>
                  <a:gd name="T72" fmla="*/ 0 w 1080"/>
                  <a:gd name="T73" fmla="*/ 0 h 1100"/>
                  <a:gd name="T74" fmla="*/ 0 w 1080"/>
                  <a:gd name="T75" fmla="*/ 0 h 11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80"/>
                  <a:gd name="T115" fmla="*/ 0 h 1100"/>
                  <a:gd name="T116" fmla="*/ 1080 w 1080"/>
                  <a:gd name="T117" fmla="*/ 1100 h 110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80" h="1100">
                    <a:moveTo>
                      <a:pt x="806" y="200"/>
                    </a:moveTo>
                    <a:lnTo>
                      <a:pt x="928" y="354"/>
                    </a:lnTo>
                    <a:lnTo>
                      <a:pt x="1019" y="445"/>
                    </a:lnTo>
                    <a:lnTo>
                      <a:pt x="1012" y="477"/>
                    </a:lnTo>
                    <a:lnTo>
                      <a:pt x="822" y="338"/>
                    </a:lnTo>
                    <a:lnTo>
                      <a:pt x="806" y="262"/>
                    </a:lnTo>
                    <a:lnTo>
                      <a:pt x="806" y="232"/>
                    </a:lnTo>
                    <a:lnTo>
                      <a:pt x="774" y="216"/>
                    </a:lnTo>
                    <a:lnTo>
                      <a:pt x="728" y="216"/>
                    </a:lnTo>
                    <a:lnTo>
                      <a:pt x="699" y="245"/>
                    </a:lnTo>
                    <a:lnTo>
                      <a:pt x="712" y="354"/>
                    </a:lnTo>
                    <a:lnTo>
                      <a:pt x="896" y="523"/>
                    </a:lnTo>
                    <a:lnTo>
                      <a:pt x="944" y="545"/>
                    </a:lnTo>
                    <a:lnTo>
                      <a:pt x="944" y="577"/>
                    </a:lnTo>
                    <a:lnTo>
                      <a:pt x="957" y="584"/>
                    </a:lnTo>
                    <a:lnTo>
                      <a:pt x="990" y="584"/>
                    </a:lnTo>
                    <a:lnTo>
                      <a:pt x="1044" y="516"/>
                    </a:lnTo>
                    <a:lnTo>
                      <a:pt x="1080" y="577"/>
                    </a:lnTo>
                    <a:lnTo>
                      <a:pt x="1044" y="700"/>
                    </a:lnTo>
                    <a:lnTo>
                      <a:pt x="1019" y="700"/>
                    </a:lnTo>
                    <a:lnTo>
                      <a:pt x="973" y="883"/>
                    </a:lnTo>
                    <a:lnTo>
                      <a:pt x="896" y="974"/>
                    </a:lnTo>
                    <a:lnTo>
                      <a:pt x="806" y="1061"/>
                    </a:lnTo>
                    <a:lnTo>
                      <a:pt x="622" y="1068"/>
                    </a:lnTo>
                    <a:lnTo>
                      <a:pt x="589" y="1100"/>
                    </a:lnTo>
                    <a:lnTo>
                      <a:pt x="428" y="1068"/>
                    </a:lnTo>
                    <a:lnTo>
                      <a:pt x="138" y="1068"/>
                    </a:lnTo>
                    <a:lnTo>
                      <a:pt x="76" y="1035"/>
                    </a:lnTo>
                    <a:lnTo>
                      <a:pt x="44" y="1006"/>
                    </a:lnTo>
                    <a:lnTo>
                      <a:pt x="44" y="929"/>
                    </a:lnTo>
                    <a:lnTo>
                      <a:pt x="0" y="883"/>
                    </a:lnTo>
                    <a:lnTo>
                      <a:pt x="0" y="729"/>
                    </a:lnTo>
                    <a:lnTo>
                      <a:pt x="32" y="493"/>
                    </a:lnTo>
                    <a:lnTo>
                      <a:pt x="154" y="200"/>
                    </a:lnTo>
                    <a:lnTo>
                      <a:pt x="322" y="61"/>
                    </a:lnTo>
                    <a:lnTo>
                      <a:pt x="444" y="0"/>
                    </a:lnTo>
                    <a:lnTo>
                      <a:pt x="635" y="16"/>
                    </a:lnTo>
                    <a:lnTo>
                      <a:pt x="806" y="20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59" name="Freeform 30"/>
              <p:cNvSpPr>
                <a:spLocks/>
              </p:cNvSpPr>
              <p:nvPr/>
            </p:nvSpPr>
            <p:spPr bwMode="auto">
              <a:xfrm>
                <a:off x="827" y="1963"/>
                <a:ext cx="21" cy="12"/>
              </a:xfrm>
              <a:custGeom>
                <a:avLst/>
                <a:gdLst>
                  <a:gd name="T0" fmla="*/ 0 w 299"/>
                  <a:gd name="T1" fmla="*/ 0 h 168"/>
                  <a:gd name="T2" fmla="*/ 0 w 299"/>
                  <a:gd name="T3" fmla="*/ 0 h 168"/>
                  <a:gd name="T4" fmla="*/ 0 w 299"/>
                  <a:gd name="T5" fmla="*/ 0 h 168"/>
                  <a:gd name="T6" fmla="*/ 0 w 299"/>
                  <a:gd name="T7" fmla="*/ 0 h 168"/>
                  <a:gd name="T8" fmla="*/ 0 w 299"/>
                  <a:gd name="T9" fmla="*/ 0 h 168"/>
                  <a:gd name="T10" fmla="*/ 0 w 299"/>
                  <a:gd name="T11" fmla="*/ 0 h 168"/>
                  <a:gd name="T12" fmla="*/ 0 w 299"/>
                  <a:gd name="T13" fmla="*/ 0 h 168"/>
                  <a:gd name="T14" fmla="*/ 0 w 299"/>
                  <a:gd name="T15" fmla="*/ 0 h 168"/>
                  <a:gd name="T16" fmla="*/ 0 w 299"/>
                  <a:gd name="T17" fmla="*/ 0 h 168"/>
                  <a:gd name="T18" fmla="*/ 0 w 299"/>
                  <a:gd name="T19" fmla="*/ 0 h 168"/>
                  <a:gd name="T20" fmla="*/ 0 w 299"/>
                  <a:gd name="T21" fmla="*/ 0 h 1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9"/>
                  <a:gd name="T34" fmla="*/ 0 h 168"/>
                  <a:gd name="T35" fmla="*/ 299 w 299"/>
                  <a:gd name="T36" fmla="*/ 168 h 1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9" h="168">
                    <a:moveTo>
                      <a:pt x="299" y="46"/>
                    </a:moveTo>
                    <a:lnTo>
                      <a:pt x="299" y="94"/>
                    </a:lnTo>
                    <a:lnTo>
                      <a:pt x="267" y="123"/>
                    </a:lnTo>
                    <a:lnTo>
                      <a:pt x="177" y="107"/>
                    </a:lnTo>
                    <a:lnTo>
                      <a:pt x="77" y="168"/>
                    </a:lnTo>
                    <a:lnTo>
                      <a:pt x="16" y="168"/>
                    </a:lnTo>
                    <a:lnTo>
                      <a:pt x="0" y="123"/>
                    </a:lnTo>
                    <a:lnTo>
                      <a:pt x="45" y="46"/>
                    </a:lnTo>
                    <a:lnTo>
                      <a:pt x="45" y="0"/>
                    </a:lnTo>
                    <a:lnTo>
                      <a:pt x="255" y="16"/>
                    </a:lnTo>
                    <a:lnTo>
                      <a:pt x="29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0" name="Freeform 31"/>
              <p:cNvSpPr>
                <a:spLocks/>
              </p:cNvSpPr>
              <p:nvPr/>
            </p:nvSpPr>
            <p:spPr bwMode="auto">
              <a:xfrm>
                <a:off x="351" y="1965"/>
                <a:ext cx="71" cy="77"/>
              </a:xfrm>
              <a:custGeom>
                <a:avLst/>
                <a:gdLst>
                  <a:gd name="T0" fmla="*/ 0 w 990"/>
                  <a:gd name="T1" fmla="*/ 0 h 1088"/>
                  <a:gd name="T2" fmla="*/ 0 w 990"/>
                  <a:gd name="T3" fmla="*/ 0 h 1088"/>
                  <a:gd name="T4" fmla="*/ 0 w 990"/>
                  <a:gd name="T5" fmla="*/ 0 h 1088"/>
                  <a:gd name="T6" fmla="*/ 0 w 990"/>
                  <a:gd name="T7" fmla="*/ 0 h 1088"/>
                  <a:gd name="T8" fmla="*/ 0 w 990"/>
                  <a:gd name="T9" fmla="*/ 0 h 1088"/>
                  <a:gd name="T10" fmla="*/ 0 w 990"/>
                  <a:gd name="T11" fmla="*/ 0 h 1088"/>
                  <a:gd name="T12" fmla="*/ 0 w 990"/>
                  <a:gd name="T13" fmla="*/ 0 h 1088"/>
                  <a:gd name="T14" fmla="*/ 0 w 990"/>
                  <a:gd name="T15" fmla="*/ 0 h 1088"/>
                  <a:gd name="T16" fmla="*/ 0 w 990"/>
                  <a:gd name="T17" fmla="*/ 0 h 1088"/>
                  <a:gd name="T18" fmla="*/ 0 w 990"/>
                  <a:gd name="T19" fmla="*/ 0 h 1088"/>
                  <a:gd name="T20" fmla="*/ 0 w 990"/>
                  <a:gd name="T21" fmla="*/ 0 h 1088"/>
                  <a:gd name="T22" fmla="*/ 0 w 990"/>
                  <a:gd name="T23" fmla="*/ 0 h 1088"/>
                  <a:gd name="T24" fmla="*/ 0 w 990"/>
                  <a:gd name="T25" fmla="*/ 0 h 1088"/>
                  <a:gd name="T26" fmla="*/ 0 w 990"/>
                  <a:gd name="T27" fmla="*/ 0 h 1088"/>
                  <a:gd name="T28" fmla="*/ 0 w 990"/>
                  <a:gd name="T29" fmla="*/ 0 h 1088"/>
                  <a:gd name="T30" fmla="*/ 0 w 990"/>
                  <a:gd name="T31" fmla="*/ 0 h 1088"/>
                  <a:gd name="T32" fmla="*/ 0 w 990"/>
                  <a:gd name="T33" fmla="*/ 0 h 1088"/>
                  <a:gd name="T34" fmla="*/ 0 w 990"/>
                  <a:gd name="T35" fmla="*/ 0 h 1088"/>
                  <a:gd name="T36" fmla="*/ 0 w 990"/>
                  <a:gd name="T37" fmla="*/ 0 h 1088"/>
                  <a:gd name="T38" fmla="*/ 0 w 990"/>
                  <a:gd name="T39" fmla="*/ 0 h 1088"/>
                  <a:gd name="T40" fmla="*/ 0 w 990"/>
                  <a:gd name="T41" fmla="*/ 0 h 1088"/>
                  <a:gd name="T42" fmla="*/ 0 w 990"/>
                  <a:gd name="T43" fmla="*/ 0 h 1088"/>
                  <a:gd name="T44" fmla="*/ 0 w 990"/>
                  <a:gd name="T45" fmla="*/ 0 h 1088"/>
                  <a:gd name="T46" fmla="*/ 0 w 990"/>
                  <a:gd name="T47" fmla="*/ 0 h 1088"/>
                  <a:gd name="T48" fmla="*/ 0 w 990"/>
                  <a:gd name="T49" fmla="*/ 0 h 1088"/>
                  <a:gd name="T50" fmla="*/ 0 w 990"/>
                  <a:gd name="T51" fmla="*/ 0 h 1088"/>
                  <a:gd name="T52" fmla="*/ 0 w 990"/>
                  <a:gd name="T53" fmla="*/ 0 h 1088"/>
                  <a:gd name="T54" fmla="*/ 0 w 990"/>
                  <a:gd name="T55" fmla="*/ 0 h 1088"/>
                  <a:gd name="T56" fmla="*/ 0 w 990"/>
                  <a:gd name="T57" fmla="*/ 0 h 1088"/>
                  <a:gd name="T58" fmla="*/ 0 w 990"/>
                  <a:gd name="T59" fmla="*/ 0 h 1088"/>
                  <a:gd name="T60" fmla="*/ 0 w 990"/>
                  <a:gd name="T61" fmla="*/ 0 h 1088"/>
                  <a:gd name="T62" fmla="*/ 0 w 990"/>
                  <a:gd name="T63" fmla="*/ 0 h 1088"/>
                  <a:gd name="T64" fmla="*/ 0 w 990"/>
                  <a:gd name="T65" fmla="*/ 0 h 1088"/>
                  <a:gd name="T66" fmla="*/ 0 w 990"/>
                  <a:gd name="T67" fmla="*/ 0 h 1088"/>
                  <a:gd name="T68" fmla="*/ 0 w 990"/>
                  <a:gd name="T69" fmla="*/ 0 h 1088"/>
                  <a:gd name="T70" fmla="*/ 0 w 990"/>
                  <a:gd name="T71" fmla="*/ 0 h 1088"/>
                  <a:gd name="T72" fmla="*/ 0 w 990"/>
                  <a:gd name="T73" fmla="*/ 0 h 10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90"/>
                  <a:gd name="T112" fmla="*/ 0 h 1088"/>
                  <a:gd name="T113" fmla="*/ 990 w 990"/>
                  <a:gd name="T114" fmla="*/ 1088 h 10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90" h="1088">
                    <a:moveTo>
                      <a:pt x="868" y="152"/>
                    </a:moveTo>
                    <a:lnTo>
                      <a:pt x="990" y="291"/>
                    </a:lnTo>
                    <a:lnTo>
                      <a:pt x="990" y="323"/>
                    </a:lnTo>
                    <a:lnTo>
                      <a:pt x="900" y="314"/>
                    </a:lnTo>
                    <a:lnTo>
                      <a:pt x="851" y="368"/>
                    </a:lnTo>
                    <a:lnTo>
                      <a:pt x="929" y="529"/>
                    </a:lnTo>
                    <a:lnTo>
                      <a:pt x="929" y="562"/>
                    </a:lnTo>
                    <a:lnTo>
                      <a:pt x="838" y="491"/>
                    </a:lnTo>
                    <a:lnTo>
                      <a:pt x="777" y="491"/>
                    </a:lnTo>
                    <a:lnTo>
                      <a:pt x="745" y="591"/>
                    </a:lnTo>
                    <a:lnTo>
                      <a:pt x="745" y="636"/>
                    </a:lnTo>
                    <a:lnTo>
                      <a:pt x="761" y="652"/>
                    </a:lnTo>
                    <a:lnTo>
                      <a:pt x="623" y="668"/>
                    </a:lnTo>
                    <a:lnTo>
                      <a:pt x="623" y="758"/>
                    </a:lnTo>
                    <a:lnTo>
                      <a:pt x="655" y="806"/>
                    </a:lnTo>
                    <a:lnTo>
                      <a:pt x="655" y="836"/>
                    </a:lnTo>
                    <a:lnTo>
                      <a:pt x="599" y="852"/>
                    </a:lnTo>
                    <a:lnTo>
                      <a:pt x="577" y="806"/>
                    </a:lnTo>
                    <a:lnTo>
                      <a:pt x="545" y="774"/>
                    </a:lnTo>
                    <a:lnTo>
                      <a:pt x="484" y="806"/>
                    </a:lnTo>
                    <a:lnTo>
                      <a:pt x="454" y="868"/>
                    </a:lnTo>
                    <a:lnTo>
                      <a:pt x="461" y="913"/>
                    </a:lnTo>
                    <a:lnTo>
                      <a:pt x="461" y="942"/>
                    </a:lnTo>
                    <a:lnTo>
                      <a:pt x="293" y="975"/>
                    </a:lnTo>
                    <a:lnTo>
                      <a:pt x="293" y="997"/>
                    </a:lnTo>
                    <a:lnTo>
                      <a:pt x="322" y="1029"/>
                    </a:lnTo>
                    <a:lnTo>
                      <a:pt x="293" y="1058"/>
                    </a:lnTo>
                    <a:lnTo>
                      <a:pt x="322" y="1088"/>
                    </a:lnTo>
                    <a:lnTo>
                      <a:pt x="215" y="1088"/>
                    </a:lnTo>
                    <a:lnTo>
                      <a:pt x="93" y="852"/>
                    </a:lnTo>
                    <a:lnTo>
                      <a:pt x="0" y="545"/>
                    </a:lnTo>
                    <a:lnTo>
                      <a:pt x="16" y="430"/>
                    </a:lnTo>
                    <a:lnTo>
                      <a:pt x="123" y="229"/>
                    </a:lnTo>
                    <a:lnTo>
                      <a:pt x="322" y="46"/>
                    </a:lnTo>
                    <a:lnTo>
                      <a:pt x="432" y="0"/>
                    </a:lnTo>
                    <a:lnTo>
                      <a:pt x="623" y="30"/>
                    </a:lnTo>
                    <a:lnTo>
                      <a:pt x="868" y="152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1" name="Freeform 32"/>
              <p:cNvSpPr>
                <a:spLocks/>
              </p:cNvSpPr>
              <p:nvPr/>
            </p:nvSpPr>
            <p:spPr bwMode="auto">
              <a:xfrm>
                <a:off x="621" y="1969"/>
                <a:ext cx="11" cy="52"/>
              </a:xfrm>
              <a:custGeom>
                <a:avLst/>
                <a:gdLst>
                  <a:gd name="T0" fmla="*/ 0 w 152"/>
                  <a:gd name="T1" fmla="*/ 0 h 728"/>
                  <a:gd name="T2" fmla="*/ 0 w 152"/>
                  <a:gd name="T3" fmla="*/ 0 h 728"/>
                  <a:gd name="T4" fmla="*/ 0 w 152"/>
                  <a:gd name="T5" fmla="*/ 0 h 728"/>
                  <a:gd name="T6" fmla="*/ 0 w 152"/>
                  <a:gd name="T7" fmla="*/ 0 h 728"/>
                  <a:gd name="T8" fmla="*/ 0 w 152"/>
                  <a:gd name="T9" fmla="*/ 0 h 728"/>
                  <a:gd name="T10" fmla="*/ 0 w 152"/>
                  <a:gd name="T11" fmla="*/ 0 h 728"/>
                  <a:gd name="T12" fmla="*/ 0 w 152"/>
                  <a:gd name="T13" fmla="*/ 0 h 728"/>
                  <a:gd name="T14" fmla="*/ 0 w 152"/>
                  <a:gd name="T15" fmla="*/ 0 h 728"/>
                  <a:gd name="T16" fmla="*/ 0 w 152"/>
                  <a:gd name="T17" fmla="*/ 0 h 728"/>
                  <a:gd name="T18" fmla="*/ 0 w 152"/>
                  <a:gd name="T19" fmla="*/ 0 h 7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728"/>
                  <a:gd name="T32" fmla="*/ 152 w 152"/>
                  <a:gd name="T33" fmla="*/ 728 h 7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728">
                    <a:moveTo>
                      <a:pt x="90" y="728"/>
                    </a:moveTo>
                    <a:lnTo>
                      <a:pt x="74" y="728"/>
                    </a:lnTo>
                    <a:lnTo>
                      <a:pt x="29" y="590"/>
                    </a:lnTo>
                    <a:lnTo>
                      <a:pt x="29" y="574"/>
                    </a:lnTo>
                    <a:lnTo>
                      <a:pt x="0" y="322"/>
                    </a:lnTo>
                    <a:lnTo>
                      <a:pt x="29" y="277"/>
                    </a:lnTo>
                    <a:lnTo>
                      <a:pt x="61" y="77"/>
                    </a:lnTo>
                    <a:lnTo>
                      <a:pt x="106" y="0"/>
                    </a:lnTo>
                    <a:lnTo>
                      <a:pt x="152" y="0"/>
                    </a:lnTo>
                    <a:lnTo>
                      <a:pt x="90" y="728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2" name="Freeform 33"/>
              <p:cNvSpPr>
                <a:spLocks/>
              </p:cNvSpPr>
              <p:nvPr/>
            </p:nvSpPr>
            <p:spPr bwMode="auto">
              <a:xfrm>
                <a:off x="921" y="1975"/>
                <a:ext cx="55" cy="77"/>
              </a:xfrm>
              <a:custGeom>
                <a:avLst/>
                <a:gdLst>
                  <a:gd name="T0" fmla="*/ 0 w 767"/>
                  <a:gd name="T1" fmla="*/ 0 h 1074"/>
                  <a:gd name="T2" fmla="*/ 0 w 767"/>
                  <a:gd name="T3" fmla="*/ 0 h 1074"/>
                  <a:gd name="T4" fmla="*/ 0 w 767"/>
                  <a:gd name="T5" fmla="*/ 0 h 1074"/>
                  <a:gd name="T6" fmla="*/ 0 w 767"/>
                  <a:gd name="T7" fmla="*/ 0 h 1074"/>
                  <a:gd name="T8" fmla="*/ 0 w 767"/>
                  <a:gd name="T9" fmla="*/ 0 h 1074"/>
                  <a:gd name="T10" fmla="*/ 0 w 767"/>
                  <a:gd name="T11" fmla="*/ 0 h 1074"/>
                  <a:gd name="T12" fmla="*/ 0 w 767"/>
                  <a:gd name="T13" fmla="*/ 0 h 1074"/>
                  <a:gd name="T14" fmla="*/ 0 w 767"/>
                  <a:gd name="T15" fmla="*/ 0 h 1074"/>
                  <a:gd name="T16" fmla="*/ 0 w 767"/>
                  <a:gd name="T17" fmla="*/ 0 h 1074"/>
                  <a:gd name="T18" fmla="*/ 0 w 767"/>
                  <a:gd name="T19" fmla="*/ 0 h 1074"/>
                  <a:gd name="T20" fmla="*/ 0 w 767"/>
                  <a:gd name="T21" fmla="*/ 0 h 1074"/>
                  <a:gd name="T22" fmla="*/ 0 w 767"/>
                  <a:gd name="T23" fmla="*/ 0 h 1074"/>
                  <a:gd name="T24" fmla="*/ 0 w 767"/>
                  <a:gd name="T25" fmla="*/ 0 h 1074"/>
                  <a:gd name="T26" fmla="*/ 0 w 767"/>
                  <a:gd name="T27" fmla="*/ 0 h 1074"/>
                  <a:gd name="T28" fmla="*/ 0 w 767"/>
                  <a:gd name="T29" fmla="*/ 0 h 1074"/>
                  <a:gd name="T30" fmla="*/ 0 w 767"/>
                  <a:gd name="T31" fmla="*/ 0 h 1074"/>
                  <a:gd name="T32" fmla="*/ 0 w 767"/>
                  <a:gd name="T33" fmla="*/ 0 h 1074"/>
                  <a:gd name="T34" fmla="*/ 0 w 767"/>
                  <a:gd name="T35" fmla="*/ 0 h 1074"/>
                  <a:gd name="T36" fmla="*/ 0 w 767"/>
                  <a:gd name="T37" fmla="*/ 0 h 1074"/>
                  <a:gd name="T38" fmla="*/ 0 w 767"/>
                  <a:gd name="T39" fmla="*/ 0 h 1074"/>
                  <a:gd name="T40" fmla="*/ 0 w 767"/>
                  <a:gd name="T41" fmla="*/ 0 h 1074"/>
                  <a:gd name="T42" fmla="*/ 0 w 767"/>
                  <a:gd name="T43" fmla="*/ 0 h 1074"/>
                  <a:gd name="T44" fmla="*/ 0 w 767"/>
                  <a:gd name="T45" fmla="*/ 0 h 1074"/>
                  <a:gd name="T46" fmla="*/ 0 w 767"/>
                  <a:gd name="T47" fmla="*/ 0 h 1074"/>
                  <a:gd name="T48" fmla="*/ 0 w 767"/>
                  <a:gd name="T49" fmla="*/ 0 h 1074"/>
                  <a:gd name="T50" fmla="*/ 0 w 767"/>
                  <a:gd name="T51" fmla="*/ 0 h 1074"/>
                  <a:gd name="T52" fmla="*/ 0 w 767"/>
                  <a:gd name="T53" fmla="*/ 0 h 1074"/>
                  <a:gd name="T54" fmla="*/ 0 w 767"/>
                  <a:gd name="T55" fmla="*/ 0 h 1074"/>
                  <a:gd name="T56" fmla="*/ 0 w 767"/>
                  <a:gd name="T57" fmla="*/ 0 h 1074"/>
                  <a:gd name="T58" fmla="*/ 0 w 767"/>
                  <a:gd name="T59" fmla="*/ 0 h 10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67"/>
                  <a:gd name="T91" fmla="*/ 0 h 1074"/>
                  <a:gd name="T92" fmla="*/ 767 w 767"/>
                  <a:gd name="T93" fmla="*/ 1074 h 10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67" h="1074">
                    <a:moveTo>
                      <a:pt x="567" y="109"/>
                    </a:moveTo>
                    <a:lnTo>
                      <a:pt x="638" y="109"/>
                    </a:lnTo>
                    <a:lnTo>
                      <a:pt x="738" y="171"/>
                    </a:lnTo>
                    <a:lnTo>
                      <a:pt x="738" y="232"/>
                    </a:lnTo>
                    <a:lnTo>
                      <a:pt x="767" y="271"/>
                    </a:lnTo>
                    <a:lnTo>
                      <a:pt x="706" y="455"/>
                    </a:lnTo>
                    <a:lnTo>
                      <a:pt x="638" y="377"/>
                    </a:lnTo>
                    <a:lnTo>
                      <a:pt x="629" y="361"/>
                    </a:lnTo>
                    <a:lnTo>
                      <a:pt x="544" y="455"/>
                    </a:lnTo>
                    <a:lnTo>
                      <a:pt x="452" y="654"/>
                    </a:lnTo>
                    <a:lnTo>
                      <a:pt x="452" y="684"/>
                    </a:lnTo>
                    <a:lnTo>
                      <a:pt x="484" y="716"/>
                    </a:lnTo>
                    <a:lnTo>
                      <a:pt x="544" y="716"/>
                    </a:lnTo>
                    <a:lnTo>
                      <a:pt x="606" y="622"/>
                    </a:lnTo>
                    <a:lnTo>
                      <a:pt x="638" y="532"/>
                    </a:lnTo>
                    <a:lnTo>
                      <a:pt x="661" y="516"/>
                    </a:lnTo>
                    <a:lnTo>
                      <a:pt x="629" y="654"/>
                    </a:lnTo>
                    <a:lnTo>
                      <a:pt x="567" y="745"/>
                    </a:lnTo>
                    <a:lnTo>
                      <a:pt x="567" y="790"/>
                    </a:lnTo>
                    <a:lnTo>
                      <a:pt x="283" y="1074"/>
                    </a:lnTo>
                    <a:lnTo>
                      <a:pt x="93" y="1057"/>
                    </a:lnTo>
                    <a:lnTo>
                      <a:pt x="54" y="716"/>
                    </a:lnTo>
                    <a:lnTo>
                      <a:pt x="0" y="561"/>
                    </a:lnTo>
                    <a:lnTo>
                      <a:pt x="32" y="232"/>
                    </a:lnTo>
                    <a:lnTo>
                      <a:pt x="54" y="139"/>
                    </a:lnTo>
                    <a:lnTo>
                      <a:pt x="177" y="33"/>
                    </a:lnTo>
                    <a:lnTo>
                      <a:pt x="254" y="33"/>
                    </a:lnTo>
                    <a:lnTo>
                      <a:pt x="283" y="0"/>
                    </a:lnTo>
                    <a:lnTo>
                      <a:pt x="528" y="77"/>
                    </a:lnTo>
                    <a:lnTo>
                      <a:pt x="567" y="109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3" name="Freeform 34"/>
              <p:cNvSpPr>
                <a:spLocks/>
              </p:cNvSpPr>
              <p:nvPr/>
            </p:nvSpPr>
            <p:spPr bwMode="auto">
              <a:xfrm>
                <a:off x="679" y="1977"/>
                <a:ext cx="15" cy="15"/>
              </a:xfrm>
              <a:custGeom>
                <a:avLst/>
                <a:gdLst>
                  <a:gd name="T0" fmla="*/ 0 w 200"/>
                  <a:gd name="T1" fmla="*/ 0 h 215"/>
                  <a:gd name="T2" fmla="*/ 0 w 200"/>
                  <a:gd name="T3" fmla="*/ 0 h 215"/>
                  <a:gd name="T4" fmla="*/ 0 w 200"/>
                  <a:gd name="T5" fmla="*/ 0 h 215"/>
                  <a:gd name="T6" fmla="*/ 0 w 200"/>
                  <a:gd name="T7" fmla="*/ 0 h 215"/>
                  <a:gd name="T8" fmla="*/ 0 w 200"/>
                  <a:gd name="T9" fmla="*/ 0 h 215"/>
                  <a:gd name="T10" fmla="*/ 0 w 200"/>
                  <a:gd name="T11" fmla="*/ 0 h 215"/>
                  <a:gd name="T12" fmla="*/ 0 w 200"/>
                  <a:gd name="T13" fmla="*/ 0 h 2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"/>
                  <a:gd name="T22" fmla="*/ 0 h 215"/>
                  <a:gd name="T23" fmla="*/ 200 w 200"/>
                  <a:gd name="T24" fmla="*/ 215 h 2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" h="215">
                    <a:moveTo>
                      <a:pt x="167" y="108"/>
                    </a:moveTo>
                    <a:lnTo>
                      <a:pt x="62" y="215"/>
                    </a:lnTo>
                    <a:lnTo>
                      <a:pt x="16" y="183"/>
                    </a:lnTo>
                    <a:lnTo>
                      <a:pt x="0" y="170"/>
                    </a:lnTo>
                    <a:lnTo>
                      <a:pt x="139" y="0"/>
                    </a:lnTo>
                    <a:lnTo>
                      <a:pt x="200" y="16"/>
                    </a:lnTo>
                    <a:lnTo>
                      <a:pt x="167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4" name="Freeform 35"/>
              <p:cNvSpPr>
                <a:spLocks/>
              </p:cNvSpPr>
              <p:nvPr/>
            </p:nvSpPr>
            <p:spPr bwMode="auto">
              <a:xfrm>
                <a:off x="770" y="1978"/>
                <a:ext cx="74" cy="72"/>
              </a:xfrm>
              <a:custGeom>
                <a:avLst/>
                <a:gdLst>
                  <a:gd name="T0" fmla="*/ 0 w 1029"/>
                  <a:gd name="T1" fmla="*/ 0 h 1008"/>
                  <a:gd name="T2" fmla="*/ 0 w 1029"/>
                  <a:gd name="T3" fmla="*/ 0 h 1008"/>
                  <a:gd name="T4" fmla="*/ 0 w 1029"/>
                  <a:gd name="T5" fmla="*/ 0 h 1008"/>
                  <a:gd name="T6" fmla="*/ 0 w 1029"/>
                  <a:gd name="T7" fmla="*/ 0 h 1008"/>
                  <a:gd name="T8" fmla="*/ 0 w 1029"/>
                  <a:gd name="T9" fmla="*/ 0 h 1008"/>
                  <a:gd name="T10" fmla="*/ 0 w 1029"/>
                  <a:gd name="T11" fmla="*/ 0 h 1008"/>
                  <a:gd name="T12" fmla="*/ 0 w 1029"/>
                  <a:gd name="T13" fmla="*/ 0 h 1008"/>
                  <a:gd name="T14" fmla="*/ 0 w 1029"/>
                  <a:gd name="T15" fmla="*/ 0 h 1008"/>
                  <a:gd name="T16" fmla="*/ 0 w 1029"/>
                  <a:gd name="T17" fmla="*/ 0 h 1008"/>
                  <a:gd name="T18" fmla="*/ 0 w 1029"/>
                  <a:gd name="T19" fmla="*/ 0 h 1008"/>
                  <a:gd name="T20" fmla="*/ 0 w 1029"/>
                  <a:gd name="T21" fmla="*/ 0 h 1008"/>
                  <a:gd name="T22" fmla="*/ 0 w 1029"/>
                  <a:gd name="T23" fmla="*/ 0 h 1008"/>
                  <a:gd name="T24" fmla="*/ 0 w 1029"/>
                  <a:gd name="T25" fmla="*/ 0 h 1008"/>
                  <a:gd name="T26" fmla="*/ 0 w 1029"/>
                  <a:gd name="T27" fmla="*/ 0 h 1008"/>
                  <a:gd name="T28" fmla="*/ 0 w 1029"/>
                  <a:gd name="T29" fmla="*/ 0 h 1008"/>
                  <a:gd name="T30" fmla="*/ 0 w 1029"/>
                  <a:gd name="T31" fmla="*/ 0 h 1008"/>
                  <a:gd name="T32" fmla="*/ 0 w 1029"/>
                  <a:gd name="T33" fmla="*/ 0 h 1008"/>
                  <a:gd name="T34" fmla="*/ 0 w 1029"/>
                  <a:gd name="T35" fmla="*/ 0 h 1008"/>
                  <a:gd name="T36" fmla="*/ 0 w 1029"/>
                  <a:gd name="T37" fmla="*/ 0 h 1008"/>
                  <a:gd name="T38" fmla="*/ 0 w 1029"/>
                  <a:gd name="T39" fmla="*/ 0 h 1008"/>
                  <a:gd name="T40" fmla="*/ 0 w 1029"/>
                  <a:gd name="T41" fmla="*/ 0 h 1008"/>
                  <a:gd name="T42" fmla="*/ 0 w 1029"/>
                  <a:gd name="T43" fmla="*/ 0 h 1008"/>
                  <a:gd name="T44" fmla="*/ 0 w 1029"/>
                  <a:gd name="T45" fmla="*/ 0 h 1008"/>
                  <a:gd name="T46" fmla="*/ 0 w 1029"/>
                  <a:gd name="T47" fmla="*/ 0 h 1008"/>
                  <a:gd name="T48" fmla="*/ 0 w 1029"/>
                  <a:gd name="T49" fmla="*/ 0 h 1008"/>
                  <a:gd name="T50" fmla="*/ 0 w 1029"/>
                  <a:gd name="T51" fmla="*/ 0 h 10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29"/>
                  <a:gd name="T79" fmla="*/ 0 h 1008"/>
                  <a:gd name="T80" fmla="*/ 1029 w 1029"/>
                  <a:gd name="T81" fmla="*/ 1008 h 100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29" h="1008">
                    <a:moveTo>
                      <a:pt x="384" y="28"/>
                    </a:moveTo>
                    <a:lnTo>
                      <a:pt x="468" y="76"/>
                    </a:lnTo>
                    <a:lnTo>
                      <a:pt x="606" y="92"/>
                    </a:lnTo>
                    <a:lnTo>
                      <a:pt x="713" y="154"/>
                    </a:lnTo>
                    <a:lnTo>
                      <a:pt x="807" y="154"/>
                    </a:lnTo>
                    <a:lnTo>
                      <a:pt x="896" y="215"/>
                    </a:lnTo>
                    <a:lnTo>
                      <a:pt x="1029" y="390"/>
                    </a:lnTo>
                    <a:lnTo>
                      <a:pt x="1013" y="560"/>
                    </a:lnTo>
                    <a:lnTo>
                      <a:pt x="968" y="605"/>
                    </a:lnTo>
                    <a:lnTo>
                      <a:pt x="952" y="822"/>
                    </a:lnTo>
                    <a:lnTo>
                      <a:pt x="823" y="925"/>
                    </a:lnTo>
                    <a:lnTo>
                      <a:pt x="761" y="976"/>
                    </a:lnTo>
                    <a:lnTo>
                      <a:pt x="729" y="1008"/>
                    </a:lnTo>
                    <a:lnTo>
                      <a:pt x="513" y="948"/>
                    </a:lnTo>
                    <a:lnTo>
                      <a:pt x="277" y="948"/>
                    </a:lnTo>
                    <a:lnTo>
                      <a:pt x="106" y="560"/>
                    </a:lnTo>
                    <a:lnTo>
                      <a:pt x="0" y="438"/>
                    </a:lnTo>
                    <a:lnTo>
                      <a:pt x="46" y="299"/>
                    </a:lnTo>
                    <a:lnTo>
                      <a:pt x="239" y="154"/>
                    </a:lnTo>
                    <a:lnTo>
                      <a:pt x="267" y="154"/>
                    </a:lnTo>
                    <a:lnTo>
                      <a:pt x="277" y="129"/>
                    </a:lnTo>
                    <a:lnTo>
                      <a:pt x="277" y="76"/>
                    </a:lnTo>
                    <a:lnTo>
                      <a:pt x="316" y="76"/>
                    </a:lnTo>
                    <a:lnTo>
                      <a:pt x="352" y="0"/>
                    </a:lnTo>
                    <a:lnTo>
                      <a:pt x="384" y="0"/>
                    </a:lnTo>
                    <a:lnTo>
                      <a:pt x="384" y="2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5" name="Freeform 36"/>
              <p:cNvSpPr>
                <a:spLocks/>
              </p:cNvSpPr>
              <p:nvPr/>
            </p:nvSpPr>
            <p:spPr bwMode="auto">
              <a:xfrm>
                <a:off x="850" y="1980"/>
                <a:ext cx="68" cy="73"/>
              </a:xfrm>
              <a:custGeom>
                <a:avLst/>
                <a:gdLst>
                  <a:gd name="T0" fmla="*/ 0 w 946"/>
                  <a:gd name="T1" fmla="*/ 0 h 1026"/>
                  <a:gd name="T2" fmla="*/ 0 w 946"/>
                  <a:gd name="T3" fmla="*/ 0 h 1026"/>
                  <a:gd name="T4" fmla="*/ 0 w 946"/>
                  <a:gd name="T5" fmla="*/ 0 h 1026"/>
                  <a:gd name="T6" fmla="*/ 0 w 946"/>
                  <a:gd name="T7" fmla="*/ 0 h 1026"/>
                  <a:gd name="T8" fmla="*/ 0 w 946"/>
                  <a:gd name="T9" fmla="*/ 0 h 1026"/>
                  <a:gd name="T10" fmla="*/ 0 w 946"/>
                  <a:gd name="T11" fmla="*/ 0 h 1026"/>
                  <a:gd name="T12" fmla="*/ 0 w 946"/>
                  <a:gd name="T13" fmla="*/ 0 h 1026"/>
                  <a:gd name="T14" fmla="*/ 0 w 946"/>
                  <a:gd name="T15" fmla="*/ 0 h 1026"/>
                  <a:gd name="T16" fmla="*/ 0 w 946"/>
                  <a:gd name="T17" fmla="*/ 0 h 1026"/>
                  <a:gd name="T18" fmla="*/ 0 w 946"/>
                  <a:gd name="T19" fmla="*/ 0 h 1026"/>
                  <a:gd name="T20" fmla="*/ 0 w 946"/>
                  <a:gd name="T21" fmla="*/ 0 h 1026"/>
                  <a:gd name="T22" fmla="*/ 0 w 946"/>
                  <a:gd name="T23" fmla="*/ 0 h 1026"/>
                  <a:gd name="T24" fmla="*/ 0 w 946"/>
                  <a:gd name="T25" fmla="*/ 0 h 1026"/>
                  <a:gd name="T26" fmla="*/ 0 w 946"/>
                  <a:gd name="T27" fmla="*/ 0 h 1026"/>
                  <a:gd name="T28" fmla="*/ 0 w 946"/>
                  <a:gd name="T29" fmla="*/ 0 h 1026"/>
                  <a:gd name="T30" fmla="*/ 0 w 946"/>
                  <a:gd name="T31" fmla="*/ 0 h 1026"/>
                  <a:gd name="T32" fmla="*/ 0 w 946"/>
                  <a:gd name="T33" fmla="*/ 0 h 1026"/>
                  <a:gd name="T34" fmla="*/ 0 w 946"/>
                  <a:gd name="T35" fmla="*/ 0 h 1026"/>
                  <a:gd name="T36" fmla="*/ 0 w 946"/>
                  <a:gd name="T37" fmla="*/ 0 h 1026"/>
                  <a:gd name="T38" fmla="*/ 0 w 946"/>
                  <a:gd name="T39" fmla="*/ 0 h 1026"/>
                  <a:gd name="T40" fmla="*/ 0 w 946"/>
                  <a:gd name="T41" fmla="*/ 0 h 1026"/>
                  <a:gd name="T42" fmla="*/ 0 w 946"/>
                  <a:gd name="T43" fmla="*/ 0 h 1026"/>
                  <a:gd name="T44" fmla="*/ 0 w 946"/>
                  <a:gd name="T45" fmla="*/ 0 h 1026"/>
                  <a:gd name="T46" fmla="*/ 0 w 946"/>
                  <a:gd name="T47" fmla="*/ 0 h 1026"/>
                  <a:gd name="T48" fmla="*/ 0 w 946"/>
                  <a:gd name="T49" fmla="*/ 0 h 1026"/>
                  <a:gd name="T50" fmla="*/ 0 w 946"/>
                  <a:gd name="T51" fmla="*/ 0 h 1026"/>
                  <a:gd name="T52" fmla="*/ 0 w 946"/>
                  <a:gd name="T53" fmla="*/ 0 h 1026"/>
                  <a:gd name="T54" fmla="*/ 0 w 946"/>
                  <a:gd name="T55" fmla="*/ 0 h 1026"/>
                  <a:gd name="T56" fmla="*/ 0 w 946"/>
                  <a:gd name="T57" fmla="*/ 0 h 10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46"/>
                  <a:gd name="T88" fmla="*/ 0 h 1026"/>
                  <a:gd name="T89" fmla="*/ 946 w 946"/>
                  <a:gd name="T90" fmla="*/ 1026 h 10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46" h="1026">
                    <a:moveTo>
                      <a:pt x="607" y="48"/>
                    </a:moveTo>
                    <a:lnTo>
                      <a:pt x="729" y="110"/>
                    </a:lnTo>
                    <a:lnTo>
                      <a:pt x="807" y="110"/>
                    </a:lnTo>
                    <a:lnTo>
                      <a:pt x="868" y="171"/>
                    </a:lnTo>
                    <a:lnTo>
                      <a:pt x="852" y="500"/>
                    </a:lnTo>
                    <a:lnTo>
                      <a:pt x="823" y="362"/>
                    </a:lnTo>
                    <a:lnTo>
                      <a:pt x="729" y="362"/>
                    </a:lnTo>
                    <a:lnTo>
                      <a:pt x="729" y="471"/>
                    </a:lnTo>
                    <a:lnTo>
                      <a:pt x="761" y="561"/>
                    </a:lnTo>
                    <a:lnTo>
                      <a:pt x="884" y="577"/>
                    </a:lnTo>
                    <a:lnTo>
                      <a:pt x="946" y="920"/>
                    </a:lnTo>
                    <a:lnTo>
                      <a:pt x="852" y="936"/>
                    </a:lnTo>
                    <a:lnTo>
                      <a:pt x="839" y="1026"/>
                    </a:lnTo>
                    <a:lnTo>
                      <a:pt x="623" y="1026"/>
                    </a:lnTo>
                    <a:lnTo>
                      <a:pt x="529" y="1013"/>
                    </a:lnTo>
                    <a:lnTo>
                      <a:pt x="400" y="920"/>
                    </a:lnTo>
                    <a:lnTo>
                      <a:pt x="245" y="875"/>
                    </a:lnTo>
                    <a:lnTo>
                      <a:pt x="94" y="829"/>
                    </a:lnTo>
                    <a:lnTo>
                      <a:pt x="0" y="700"/>
                    </a:lnTo>
                    <a:lnTo>
                      <a:pt x="16" y="607"/>
                    </a:lnTo>
                    <a:lnTo>
                      <a:pt x="32" y="607"/>
                    </a:lnTo>
                    <a:lnTo>
                      <a:pt x="62" y="577"/>
                    </a:lnTo>
                    <a:lnTo>
                      <a:pt x="48" y="561"/>
                    </a:lnTo>
                    <a:lnTo>
                      <a:pt x="155" y="439"/>
                    </a:lnTo>
                    <a:lnTo>
                      <a:pt x="171" y="332"/>
                    </a:lnTo>
                    <a:lnTo>
                      <a:pt x="171" y="171"/>
                    </a:lnTo>
                    <a:lnTo>
                      <a:pt x="277" y="0"/>
                    </a:lnTo>
                    <a:lnTo>
                      <a:pt x="591" y="16"/>
                    </a:lnTo>
                    <a:lnTo>
                      <a:pt x="607" y="4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6" name="Freeform 37"/>
              <p:cNvSpPr>
                <a:spLocks/>
              </p:cNvSpPr>
              <p:nvPr/>
            </p:nvSpPr>
            <p:spPr bwMode="auto">
              <a:xfrm>
                <a:off x="927" y="1982"/>
                <a:ext cx="12" cy="26"/>
              </a:xfrm>
              <a:custGeom>
                <a:avLst/>
                <a:gdLst>
                  <a:gd name="T0" fmla="*/ 0 w 161"/>
                  <a:gd name="T1" fmla="*/ 0 h 362"/>
                  <a:gd name="T2" fmla="*/ 0 w 161"/>
                  <a:gd name="T3" fmla="*/ 0 h 362"/>
                  <a:gd name="T4" fmla="*/ 0 w 161"/>
                  <a:gd name="T5" fmla="*/ 0 h 362"/>
                  <a:gd name="T6" fmla="*/ 0 w 161"/>
                  <a:gd name="T7" fmla="*/ 0 h 362"/>
                  <a:gd name="T8" fmla="*/ 0 w 161"/>
                  <a:gd name="T9" fmla="*/ 0 h 362"/>
                  <a:gd name="T10" fmla="*/ 0 w 161"/>
                  <a:gd name="T11" fmla="*/ 0 h 362"/>
                  <a:gd name="T12" fmla="*/ 0 w 161"/>
                  <a:gd name="T13" fmla="*/ 0 h 362"/>
                  <a:gd name="T14" fmla="*/ 0 w 161"/>
                  <a:gd name="T15" fmla="*/ 0 h 362"/>
                  <a:gd name="T16" fmla="*/ 0 w 161"/>
                  <a:gd name="T17" fmla="*/ 0 h 362"/>
                  <a:gd name="T18" fmla="*/ 0 w 161"/>
                  <a:gd name="T19" fmla="*/ 0 h 362"/>
                  <a:gd name="T20" fmla="*/ 0 w 161"/>
                  <a:gd name="T21" fmla="*/ 0 h 362"/>
                  <a:gd name="T22" fmla="*/ 0 w 161"/>
                  <a:gd name="T23" fmla="*/ 0 h 3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1"/>
                  <a:gd name="T37" fmla="*/ 0 h 362"/>
                  <a:gd name="T38" fmla="*/ 161 w 161"/>
                  <a:gd name="T39" fmla="*/ 362 h 3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1" h="362">
                    <a:moveTo>
                      <a:pt x="161" y="46"/>
                    </a:moveTo>
                    <a:lnTo>
                      <a:pt x="101" y="246"/>
                    </a:lnTo>
                    <a:lnTo>
                      <a:pt x="113" y="268"/>
                    </a:lnTo>
                    <a:lnTo>
                      <a:pt x="113" y="317"/>
                    </a:lnTo>
                    <a:lnTo>
                      <a:pt x="68" y="362"/>
                    </a:lnTo>
                    <a:lnTo>
                      <a:pt x="23" y="346"/>
                    </a:lnTo>
                    <a:lnTo>
                      <a:pt x="0" y="300"/>
                    </a:lnTo>
                    <a:lnTo>
                      <a:pt x="23" y="139"/>
                    </a:lnTo>
                    <a:lnTo>
                      <a:pt x="68" y="16"/>
                    </a:lnTo>
                    <a:lnTo>
                      <a:pt x="84" y="0"/>
                    </a:lnTo>
                    <a:lnTo>
                      <a:pt x="145" y="0"/>
                    </a:lnTo>
                    <a:lnTo>
                      <a:pt x="16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7" name="Freeform 38"/>
              <p:cNvSpPr>
                <a:spLocks/>
              </p:cNvSpPr>
              <p:nvPr/>
            </p:nvSpPr>
            <p:spPr bwMode="auto">
              <a:xfrm>
                <a:off x="702" y="1987"/>
                <a:ext cx="7" cy="6"/>
              </a:xfrm>
              <a:custGeom>
                <a:avLst/>
                <a:gdLst>
                  <a:gd name="T0" fmla="*/ 0 w 99"/>
                  <a:gd name="T1" fmla="*/ 0 h 86"/>
                  <a:gd name="T2" fmla="*/ 0 w 99"/>
                  <a:gd name="T3" fmla="*/ 0 h 86"/>
                  <a:gd name="T4" fmla="*/ 0 w 99"/>
                  <a:gd name="T5" fmla="*/ 0 h 86"/>
                  <a:gd name="T6" fmla="*/ 0 w 99"/>
                  <a:gd name="T7" fmla="*/ 0 h 86"/>
                  <a:gd name="T8" fmla="*/ 0 w 99"/>
                  <a:gd name="T9" fmla="*/ 0 h 86"/>
                  <a:gd name="T10" fmla="*/ 0 w 99"/>
                  <a:gd name="T11" fmla="*/ 0 h 86"/>
                  <a:gd name="T12" fmla="*/ 0 w 99"/>
                  <a:gd name="T13" fmla="*/ 0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86"/>
                  <a:gd name="T23" fmla="*/ 99 w 99"/>
                  <a:gd name="T24" fmla="*/ 86 h 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86">
                    <a:moveTo>
                      <a:pt x="99" y="9"/>
                    </a:moveTo>
                    <a:lnTo>
                      <a:pt x="83" y="54"/>
                    </a:lnTo>
                    <a:lnTo>
                      <a:pt x="32" y="86"/>
                    </a:lnTo>
                    <a:lnTo>
                      <a:pt x="0" y="54"/>
                    </a:lnTo>
                    <a:lnTo>
                      <a:pt x="32" y="0"/>
                    </a:lnTo>
                    <a:lnTo>
                      <a:pt x="54" y="9"/>
                    </a:lnTo>
                    <a:lnTo>
                      <a:pt x="9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8" name="Freeform 39"/>
              <p:cNvSpPr>
                <a:spLocks/>
              </p:cNvSpPr>
              <p:nvPr/>
            </p:nvSpPr>
            <p:spPr bwMode="auto">
              <a:xfrm>
                <a:off x="1141" y="1987"/>
                <a:ext cx="63" cy="165"/>
              </a:xfrm>
              <a:custGeom>
                <a:avLst/>
                <a:gdLst>
                  <a:gd name="T0" fmla="*/ 0 w 891"/>
                  <a:gd name="T1" fmla="*/ 0 h 2305"/>
                  <a:gd name="T2" fmla="*/ 0 w 891"/>
                  <a:gd name="T3" fmla="*/ 0 h 2305"/>
                  <a:gd name="T4" fmla="*/ 0 w 891"/>
                  <a:gd name="T5" fmla="*/ 0 h 2305"/>
                  <a:gd name="T6" fmla="*/ 0 w 891"/>
                  <a:gd name="T7" fmla="*/ 0 h 2305"/>
                  <a:gd name="T8" fmla="*/ 0 w 891"/>
                  <a:gd name="T9" fmla="*/ 0 h 2305"/>
                  <a:gd name="T10" fmla="*/ 0 w 891"/>
                  <a:gd name="T11" fmla="*/ 0 h 2305"/>
                  <a:gd name="T12" fmla="*/ 0 w 891"/>
                  <a:gd name="T13" fmla="*/ 0 h 2305"/>
                  <a:gd name="T14" fmla="*/ 0 w 891"/>
                  <a:gd name="T15" fmla="*/ 0 h 2305"/>
                  <a:gd name="T16" fmla="*/ 0 w 891"/>
                  <a:gd name="T17" fmla="*/ 0 h 2305"/>
                  <a:gd name="T18" fmla="*/ 0 w 891"/>
                  <a:gd name="T19" fmla="*/ 0 h 2305"/>
                  <a:gd name="T20" fmla="*/ 0 w 891"/>
                  <a:gd name="T21" fmla="*/ 0 h 2305"/>
                  <a:gd name="T22" fmla="*/ 0 w 891"/>
                  <a:gd name="T23" fmla="*/ 0 h 2305"/>
                  <a:gd name="T24" fmla="*/ 0 w 891"/>
                  <a:gd name="T25" fmla="*/ 0 h 2305"/>
                  <a:gd name="T26" fmla="*/ 0 w 891"/>
                  <a:gd name="T27" fmla="*/ 0 h 2305"/>
                  <a:gd name="T28" fmla="*/ 0 w 891"/>
                  <a:gd name="T29" fmla="*/ 0 h 2305"/>
                  <a:gd name="T30" fmla="*/ 0 w 891"/>
                  <a:gd name="T31" fmla="*/ 0 h 2305"/>
                  <a:gd name="T32" fmla="*/ 0 w 891"/>
                  <a:gd name="T33" fmla="*/ 0 h 2305"/>
                  <a:gd name="T34" fmla="*/ 0 w 891"/>
                  <a:gd name="T35" fmla="*/ 0 h 2305"/>
                  <a:gd name="T36" fmla="*/ 0 w 891"/>
                  <a:gd name="T37" fmla="*/ 0 h 2305"/>
                  <a:gd name="T38" fmla="*/ 0 w 891"/>
                  <a:gd name="T39" fmla="*/ 0 h 2305"/>
                  <a:gd name="T40" fmla="*/ 0 w 891"/>
                  <a:gd name="T41" fmla="*/ 0 h 2305"/>
                  <a:gd name="T42" fmla="*/ 0 w 891"/>
                  <a:gd name="T43" fmla="*/ 0 h 2305"/>
                  <a:gd name="T44" fmla="*/ 0 w 891"/>
                  <a:gd name="T45" fmla="*/ 0 h 2305"/>
                  <a:gd name="T46" fmla="*/ 0 w 891"/>
                  <a:gd name="T47" fmla="*/ 0 h 2305"/>
                  <a:gd name="T48" fmla="*/ 0 w 891"/>
                  <a:gd name="T49" fmla="*/ 0 h 2305"/>
                  <a:gd name="T50" fmla="*/ 0 w 891"/>
                  <a:gd name="T51" fmla="*/ 0 h 2305"/>
                  <a:gd name="T52" fmla="*/ 0 w 891"/>
                  <a:gd name="T53" fmla="*/ 0 h 2305"/>
                  <a:gd name="T54" fmla="*/ 0 w 891"/>
                  <a:gd name="T55" fmla="*/ 0 h 2305"/>
                  <a:gd name="T56" fmla="*/ 0 w 891"/>
                  <a:gd name="T57" fmla="*/ 0 h 2305"/>
                  <a:gd name="T58" fmla="*/ 0 w 891"/>
                  <a:gd name="T59" fmla="*/ 0 h 2305"/>
                  <a:gd name="T60" fmla="*/ 0 w 891"/>
                  <a:gd name="T61" fmla="*/ 0 h 2305"/>
                  <a:gd name="T62" fmla="*/ 0 w 891"/>
                  <a:gd name="T63" fmla="*/ 0 h 2305"/>
                  <a:gd name="T64" fmla="*/ 0 w 891"/>
                  <a:gd name="T65" fmla="*/ 0 h 2305"/>
                  <a:gd name="T66" fmla="*/ 0 w 891"/>
                  <a:gd name="T67" fmla="*/ 0 h 2305"/>
                  <a:gd name="T68" fmla="*/ 0 w 891"/>
                  <a:gd name="T69" fmla="*/ 0 h 2305"/>
                  <a:gd name="T70" fmla="*/ 0 w 891"/>
                  <a:gd name="T71" fmla="*/ 0 h 2305"/>
                  <a:gd name="T72" fmla="*/ 0 w 891"/>
                  <a:gd name="T73" fmla="*/ 0 h 2305"/>
                  <a:gd name="T74" fmla="*/ 0 w 891"/>
                  <a:gd name="T75" fmla="*/ 0 h 2305"/>
                  <a:gd name="T76" fmla="*/ 0 w 891"/>
                  <a:gd name="T77" fmla="*/ 0 h 2305"/>
                  <a:gd name="T78" fmla="*/ 0 w 891"/>
                  <a:gd name="T79" fmla="*/ 0 h 2305"/>
                  <a:gd name="T80" fmla="*/ 0 w 891"/>
                  <a:gd name="T81" fmla="*/ 0 h 2305"/>
                  <a:gd name="T82" fmla="*/ 0 w 891"/>
                  <a:gd name="T83" fmla="*/ 0 h 2305"/>
                  <a:gd name="T84" fmla="*/ 0 w 891"/>
                  <a:gd name="T85" fmla="*/ 0 h 2305"/>
                  <a:gd name="T86" fmla="*/ 0 w 891"/>
                  <a:gd name="T87" fmla="*/ 0 h 2305"/>
                  <a:gd name="T88" fmla="*/ 0 w 891"/>
                  <a:gd name="T89" fmla="*/ 0 h 2305"/>
                  <a:gd name="T90" fmla="*/ 0 w 891"/>
                  <a:gd name="T91" fmla="*/ 0 h 2305"/>
                  <a:gd name="T92" fmla="*/ 0 w 891"/>
                  <a:gd name="T93" fmla="*/ 0 h 230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91"/>
                  <a:gd name="T142" fmla="*/ 0 h 2305"/>
                  <a:gd name="T143" fmla="*/ 891 w 891"/>
                  <a:gd name="T144" fmla="*/ 2305 h 230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91" h="2305">
                    <a:moveTo>
                      <a:pt x="723" y="583"/>
                    </a:moveTo>
                    <a:lnTo>
                      <a:pt x="530" y="1363"/>
                    </a:lnTo>
                    <a:lnTo>
                      <a:pt x="530" y="1531"/>
                    </a:lnTo>
                    <a:lnTo>
                      <a:pt x="646" y="1577"/>
                    </a:lnTo>
                    <a:lnTo>
                      <a:pt x="653" y="1641"/>
                    </a:lnTo>
                    <a:lnTo>
                      <a:pt x="752" y="1702"/>
                    </a:lnTo>
                    <a:lnTo>
                      <a:pt x="685" y="1763"/>
                    </a:lnTo>
                    <a:lnTo>
                      <a:pt x="707" y="1776"/>
                    </a:lnTo>
                    <a:lnTo>
                      <a:pt x="723" y="1776"/>
                    </a:lnTo>
                    <a:lnTo>
                      <a:pt x="675" y="1870"/>
                    </a:lnTo>
                    <a:lnTo>
                      <a:pt x="623" y="1899"/>
                    </a:lnTo>
                    <a:lnTo>
                      <a:pt x="591" y="1931"/>
                    </a:lnTo>
                    <a:lnTo>
                      <a:pt x="591" y="2031"/>
                    </a:lnTo>
                    <a:lnTo>
                      <a:pt x="468" y="2305"/>
                    </a:lnTo>
                    <a:lnTo>
                      <a:pt x="452" y="2276"/>
                    </a:lnTo>
                    <a:lnTo>
                      <a:pt x="440" y="2182"/>
                    </a:lnTo>
                    <a:lnTo>
                      <a:pt x="378" y="2121"/>
                    </a:lnTo>
                    <a:lnTo>
                      <a:pt x="330" y="2137"/>
                    </a:lnTo>
                    <a:lnTo>
                      <a:pt x="269" y="2198"/>
                    </a:lnTo>
                    <a:lnTo>
                      <a:pt x="269" y="2121"/>
                    </a:lnTo>
                    <a:lnTo>
                      <a:pt x="362" y="1986"/>
                    </a:lnTo>
                    <a:lnTo>
                      <a:pt x="346" y="1776"/>
                    </a:lnTo>
                    <a:lnTo>
                      <a:pt x="330" y="1763"/>
                    </a:lnTo>
                    <a:lnTo>
                      <a:pt x="378" y="1577"/>
                    </a:lnTo>
                    <a:lnTo>
                      <a:pt x="452" y="1392"/>
                    </a:lnTo>
                    <a:lnTo>
                      <a:pt x="452" y="1341"/>
                    </a:lnTo>
                    <a:lnTo>
                      <a:pt x="591" y="760"/>
                    </a:lnTo>
                    <a:lnTo>
                      <a:pt x="546" y="728"/>
                    </a:lnTo>
                    <a:lnTo>
                      <a:pt x="530" y="715"/>
                    </a:lnTo>
                    <a:lnTo>
                      <a:pt x="484" y="715"/>
                    </a:lnTo>
                    <a:lnTo>
                      <a:pt x="285" y="1096"/>
                    </a:lnTo>
                    <a:lnTo>
                      <a:pt x="207" y="1270"/>
                    </a:lnTo>
                    <a:lnTo>
                      <a:pt x="191" y="1408"/>
                    </a:lnTo>
                    <a:lnTo>
                      <a:pt x="46" y="1824"/>
                    </a:lnTo>
                    <a:lnTo>
                      <a:pt x="0" y="1886"/>
                    </a:lnTo>
                    <a:lnTo>
                      <a:pt x="0" y="1792"/>
                    </a:lnTo>
                    <a:lnTo>
                      <a:pt x="69" y="1731"/>
                    </a:lnTo>
                    <a:lnTo>
                      <a:pt x="46" y="1641"/>
                    </a:lnTo>
                    <a:lnTo>
                      <a:pt x="46" y="1609"/>
                    </a:lnTo>
                    <a:lnTo>
                      <a:pt x="101" y="1441"/>
                    </a:lnTo>
                    <a:lnTo>
                      <a:pt x="129" y="1408"/>
                    </a:lnTo>
                    <a:lnTo>
                      <a:pt x="139" y="1247"/>
                    </a:lnTo>
                    <a:lnTo>
                      <a:pt x="317" y="879"/>
                    </a:lnTo>
                    <a:lnTo>
                      <a:pt x="500" y="538"/>
                    </a:lnTo>
                    <a:lnTo>
                      <a:pt x="891" y="0"/>
                    </a:lnTo>
                    <a:lnTo>
                      <a:pt x="891" y="54"/>
                    </a:lnTo>
                    <a:lnTo>
                      <a:pt x="723" y="58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69" name="Freeform 40"/>
              <p:cNvSpPr>
                <a:spLocks/>
              </p:cNvSpPr>
              <p:nvPr/>
            </p:nvSpPr>
            <p:spPr bwMode="auto">
              <a:xfrm>
                <a:off x="1020" y="1993"/>
                <a:ext cx="37" cy="62"/>
              </a:xfrm>
              <a:custGeom>
                <a:avLst/>
                <a:gdLst>
                  <a:gd name="T0" fmla="*/ 0 w 513"/>
                  <a:gd name="T1" fmla="*/ 0 h 871"/>
                  <a:gd name="T2" fmla="*/ 0 w 513"/>
                  <a:gd name="T3" fmla="*/ 0 h 871"/>
                  <a:gd name="T4" fmla="*/ 0 w 513"/>
                  <a:gd name="T5" fmla="*/ 0 h 871"/>
                  <a:gd name="T6" fmla="*/ 0 w 513"/>
                  <a:gd name="T7" fmla="*/ 0 h 871"/>
                  <a:gd name="T8" fmla="*/ 0 w 513"/>
                  <a:gd name="T9" fmla="*/ 0 h 871"/>
                  <a:gd name="T10" fmla="*/ 0 w 513"/>
                  <a:gd name="T11" fmla="*/ 0 h 871"/>
                  <a:gd name="T12" fmla="*/ 0 w 513"/>
                  <a:gd name="T13" fmla="*/ 0 h 871"/>
                  <a:gd name="T14" fmla="*/ 0 w 513"/>
                  <a:gd name="T15" fmla="*/ 0 h 871"/>
                  <a:gd name="T16" fmla="*/ 0 w 513"/>
                  <a:gd name="T17" fmla="*/ 0 h 871"/>
                  <a:gd name="T18" fmla="*/ 0 w 513"/>
                  <a:gd name="T19" fmla="*/ 0 h 871"/>
                  <a:gd name="T20" fmla="*/ 0 w 513"/>
                  <a:gd name="T21" fmla="*/ 0 h 871"/>
                  <a:gd name="T22" fmla="*/ 0 w 513"/>
                  <a:gd name="T23" fmla="*/ 0 h 871"/>
                  <a:gd name="T24" fmla="*/ 0 w 513"/>
                  <a:gd name="T25" fmla="*/ 0 h 871"/>
                  <a:gd name="T26" fmla="*/ 0 w 513"/>
                  <a:gd name="T27" fmla="*/ 0 h 871"/>
                  <a:gd name="T28" fmla="*/ 0 w 513"/>
                  <a:gd name="T29" fmla="*/ 0 h 871"/>
                  <a:gd name="T30" fmla="*/ 0 w 513"/>
                  <a:gd name="T31" fmla="*/ 0 h 871"/>
                  <a:gd name="T32" fmla="*/ 0 w 513"/>
                  <a:gd name="T33" fmla="*/ 0 h 8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13"/>
                  <a:gd name="T52" fmla="*/ 0 h 871"/>
                  <a:gd name="T53" fmla="*/ 513 w 513"/>
                  <a:gd name="T54" fmla="*/ 871 h 87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13" h="871">
                    <a:moveTo>
                      <a:pt x="412" y="113"/>
                    </a:moveTo>
                    <a:lnTo>
                      <a:pt x="445" y="52"/>
                    </a:lnTo>
                    <a:lnTo>
                      <a:pt x="513" y="191"/>
                    </a:lnTo>
                    <a:lnTo>
                      <a:pt x="412" y="452"/>
                    </a:lnTo>
                    <a:lnTo>
                      <a:pt x="200" y="871"/>
                    </a:lnTo>
                    <a:lnTo>
                      <a:pt x="213" y="749"/>
                    </a:lnTo>
                    <a:lnTo>
                      <a:pt x="167" y="701"/>
                    </a:lnTo>
                    <a:lnTo>
                      <a:pt x="61" y="688"/>
                    </a:lnTo>
                    <a:lnTo>
                      <a:pt x="61" y="597"/>
                    </a:lnTo>
                    <a:lnTo>
                      <a:pt x="0" y="513"/>
                    </a:lnTo>
                    <a:lnTo>
                      <a:pt x="90" y="145"/>
                    </a:lnTo>
                    <a:lnTo>
                      <a:pt x="106" y="62"/>
                    </a:lnTo>
                    <a:lnTo>
                      <a:pt x="167" y="129"/>
                    </a:lnTo>
                    <a:lnTo>
                      <a:pt x="245" y="52"/>
                    </a:lnTo>
                    <a:lnTo>
                      <a:pt x="261" y="0"/>
                    </a:lnTo>
                    <a:lnTo>
                      <a:pt x="306" y="113"/>
                    </a:lnTo>
                    <a:lnTo>
                      <a:pt x="412" y="113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0" name="Freeform 41"/>
              <p:cNvSpPr>
                <a:spLocks/>
              </p:cNvSpPr>
              <p:nvPr/>
            </p:nvSpPr>
            <p:spPr bwMode="auto">
              <a:xfrm>
                <a:off x="584" y="1995"/>
                <a:ext cx="37" cy="58"/>
              </a:xfrm>
              <a:custGeom>
                <a:avLst/>
                <a:gdLst>
                  <a:gd name="T0" fmla="*/ 0 w 516"/>
                  <a:gd name="T1" fmla="*/ 0 h 809"/>
                  <a:gd name="T2" fmla="*/ 0 w 516"/>
                  <a:gd name="T3" fmla="*/ 0 h 809"/>
                  <a:gd name="T4" fmla="*/ 0 w 516"/>
                  <a:gd name="T5" fmla="*/ 0 h 809"/>
                  <a:gd name="T6" fmla="*/ 0 w 516"/>
                  <a:gd name="T7" fmla="*/ 0 h 809"/>
                  <a:gd name="T8" fmla="*/ 0 w 516"/>
                  <a:gd name="T9" fmla="*/ 0 h 809"/>
                  <a:gd name="T10" fmla="*/ 0 w 516"/>
                  <a:gd name="T11" fmla="*/ 0 h 809"/>
                  <a:gd name="T12" fmla="*/ 0 w 516"/>
                  <a:gd name="T13" fmla="*/ 0 h 809"/>
                  <a:gd name="T14" fmla="*/ 0 w 516"/>
                  <a:gd name="T15" fmla="*/ 0 h 809"/>
                  <a:gd name="T16" fmla="*/ 0 w 516"/>
                  <a:gd name="T17" fmla="*/ 0 h 809"/>
                  <a:gd name="T18" fmla="*/ 0 w 516"/>
                  <a:gd name="T19" fmla="*/ 0 h 809"/>
                  <a:gd name="T20" fmla="*/ 0 w 516"/>
                  <a:gd name="T21" fmla="*/ 0 h 809"/>
                  <a:gd name="T22" fmla="*/ 0 w 516"/>
                  <a:gd name="T23" fmla="*/ 0 h 809"/>
                  <a:gd name="T24" fmla="*/ 0 w 516"/>
                  <a:gd name="T25" fmla="*/ 0 h 809"/>
                  <a:gd name="T26" fmla="*/ 0 w 516"/>
                  <a:gd name="T27" fmla="*/ 0 h 809"/>
                  <a:gd name="T28" fmla="*/ 0 w 516"/>
                  <a:gd name="T29" fmla="*/ 0 h 809"/>
                  <a:gd name="T30" fmla="*/ 0 w 516"/>
                  <a:gd name="T31" fmla="*/ 0 h 809"/>
                  <a:gd name="T32" fmla="*/ 0 w 516"/>
                  <a:gd name="T33" fmla="*/ 0 h 809"/>
                  <a:gd name="T34" fmla="*/ 0 w 516"/>
                  <a:gd name="T35" fmla="*/ 0 h 809"/>
                  <a:gd name="T36" fmla="*/ 0 w 516"/>
                  <a:gd name="T37" fmla="*/ 0 h 809"/>
                  <a:gd name="T38" fmla="*/ 0 w 516"/>
                  <a:gd name="T39" fmla="*/ 0 h 809"/>
                  <a:gd name="T40" fmla="*/ 0 w 516"/>
                  <a:gd name="T41" fmla="*/ 0 h 80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6"/>
                  <a:gd name="T64" fmla="*/ 0 h 809"/>
                  <a:gd name="T65" fmla="*/ 516 w 516"/>
                  <a:gd name="T66" fmla="*/ 809 h 80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6" h="809">
                    <a:moveTo>
                      <a:pt x="422" y="299"/>
                    </a:moveTo>
                    <a:lnTo>
                      <a:pt x="500" y="567"/>
                    </a:lnTo>
                    <a:lnTo>
                      <a:pt x="516" y="577"/>
                    </a:lnTo>
                    <a:lnTo>
                      <a:pt x="406" y="599"/>
                    </a:lnTo>
                    <a:lnTo>
                      <a:pt x="354" y="680"/>
                    </a:lnTo>
                    <a:lnTo>
                      <a:pt x="293" y="658"/>
                    </a:lnTo>
                    <a:lnTo>
                      <a:pt x="244" y="658"/>
                    </a:lnTo>
                    <a:lnTo>
                      <a:pt x="216" y="680"/>
                    </a:lnTo>
                    <a:lnTo>
                      <a:pt x="200" y="809"/>
                    </a:lnTo>
                    <a:lnTo>
                      <a:pt x="200" y="719"/>
                    </a:lnTo>
                    <a:lnTo>
                      <a:pt x="123" y="599"/>
                    </a:lnTo>
                    <a:lnTo>
                      <a:pt x="77" y="376"/>
                    </a:lnTo>
                    <a:lnTo>
                      <a:pt x="0" y="222"/>
                    </a:lnTo>
                    <a:lnTo>
                      <a:pt x="77" y="161"/>
                    </a:lnTo>
                    <a:lnTo>
                      <a:pt x="61" y="145"/>
                    </a:lnTo>
                    <a:lnTo>
                      <a:pt x="61" y="99"/>
                    </a:lnTo>
                    <a:lnTo>
                      <a:pt x="184" y="99"/>
                    </a:lnTo>
                    <a:lnTo>
                      <a:pt x="261" y="32"/>
                    </a:lnTo>
                    <a:lnTo>
                      <a:pt x="354" y="0"/>
                    </a:lnTo>
                    <a:lnTo>
                      <a:pt x="384" y="32"/>
                    </a:lnTo>
                    <a:lnTo>
                      <a:pt x="422" y="29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1" name="Freeform 42"/>
              <p:cNvSpPr>
                <a:spLocks/>
              </p:cNvSpPr>
              <p:nvPr/>
            </p:nvSpPr>
            <p:spPr bwMode="auto">
              <a:xfrm>
                <a:off x="380" y="1997"/>
                <a:ext cx="91" cy="86"/>
              </a:xfrm>
              <a:custGeom>
                <a:avLst/>
                <a:gdLst>
                  <a:gd name="T0" fmla="*/ 0 w 1274"/>
                  <a:gd name="T1" fmla="*/ 0 h 1203"/>
                  <a:gd name="T2" fmla="*/ 0 w 1274"/>
                  <a:gd name="T3" fmla="*/ 0 h 1203"/>
                  <a:gd name="T4" fmla="*/ 0 w 1274"/>
                  <a:gd name="T5" fmla="*/ 0 h 1203"/>
                  <a:gd name="T6" fmla="*/ 0 w 1274"/>
                  <a:gd name="T7" fmla="*/ 0 h 1203"/>
                  <a:gd name="T8" fmla="*/ 0 w 1274"/>
                  <a:gd name="T9" fmla="*/ 0 h 1203"/>
                  <a:gd name="T10" fmla="*/ 0 w 1274"/>
                  <a:gd name="T11" fmla="*/ 0 h 1203"/>
                  <a:gd name="T12" fmla="*/ 0 w 1274"/>
                  <a:gd name="T13" fmla="*/ 0 h 1203"/>
                  <a:gd name="T14" fmla="*/ 0 w 1274"/>
                  <a:gd name="T15" fmla="*/ 0 h 1203"/>
                  <a:gd name="T16" fmla="*/ 0 w 1274"/>
                  <a:gd name="T17" fmla="*/ 0 h 1203"/>
                  <a:gd name="T18" fmla="*/ 0 w 1274"/>
                  <a:gd name="T19" fmla="*/ 0 h 1203"/>
                  <a:gd name="T20" fmla="*/ 0 w 1274"/>
                  <a:gd name="T21" fmla="*/ 0 h 1203"/>
                  <a:gd name="T22" fmla="*/ 0 w 1274"/>
                  <a:gd name="T23" fmla="*/ 0 h 1203"/>
                  <a:gd name="T24" fmla="*/ 0 w 1274"/>
                  <a:gd name="T25" fmla="*/ 0 h 1203"/>
                  <a:gd name="T26" fmla="*/ 0 w 1274"/>
                  <a:gd name="T27" fmla="*/ 0 h 1203"/>
                  <a:gd name="T28" fmla="*/ 0 w 1274"/>
                  <a:gd name="T29" fmla="*/ 0 h 1203"/>
                  <a:gd name="T30" fmla="*/ 0 w 1274"/>
                  <a:gd name="T31" fmla="*/ 0 h 1203"/>
                  <a:gd name="T32" fmla="*/ 0 w 1274"/>
                  <a:gd name="T33" fmla="*/ 0 h 1203"/>
                  <a:gd name="T34" fmla="*/ 0 w 1274"/>
                  <a:gd name="T35" fmla="*/ 0 h 1203"/>
                  <a:gd name="T36" fmla="*/ 0 w 1274"/>
                  <a:gd name="T37" fmla="*/ 0 h 1203"/>
                  <a:gd name="T38" fmla="*/ 0 w 1274"/>
                  <a:gd name="T39" fmla="*/ 0 h 1203"/>
                  <a:gd name="T40" fmla="*/ 0 w 1274"/>
                  <a:gd name="T41" fmla="*/ 0 h 1203"/>
                  <a:gd name="T42" fmla="*/ 0 w 1274"/>
                  <a:gd name="T43" fmla="*/ 0 h 1203"/>
                  <a:gd name="T44" fmla="*/ 0 w 1274"/>
                  <a:gd name="T45" fmla="*/ 0 h 1203"/>
                  <a:gd name="T46" fmla="*/ 0 w 1274"/>
                  <a:gd name="T47" fmla="*/ 0 h 1203"/>
                  <a:gd name="T48" fmla="*/ 0 w 1274"/>
                  <a:gd name="T49" fmla="*/ 0 h 1203"/>
                  <a:gd name="T50" fmla="*/ 0 w 1274"/>
                  <a:gd name="T51" fmla="*/ 0 h 1203"/>
                  <a:gd name="T52" fmla="*/ 0 w 1274"/>
                  <a:gd name="T53" fmla="*/ 0 h 1203"/>
                  <a:gd name="T54" fmla="*/ 0 w 1274"/>
                  <a:gd name="T55" fmla="*/ 0 h 1203"/>
                  <a:gd name="T56" fmla="*/ 0 w 1274"/>
                  <a:gd name="T57" fmla="*/ 0 h 1203"/>
                  <a:gd name="T58" fmla="*/ 0 w 1274"/>
                  <a:gd name="T59" fmla="*/ 0 h 1203"/>
                  <a:gd name="T60" fmla="*/ 0 w 1274"/>
                  <a:gd name="T61" fmla="*/ 0 h 1203"/>
                  <a:gd name="T62" fmla="*/ 0 w 1274"/>
                  <a:gd name="T63" fmla="*/ 0 h 1203"/>
                  <a:gd name="T64" fmla="*/ 0 w 1274"/>
                  <a:gd name="T65" fmla="*/ 0 h 1203"/>
                  <a:gd name="T66" fmla="*/ 0 w 1274"/>
                  <a:gd name="T67" fmla="*/ 0 h 1203"/>
                  <a:gd name="T68" fmla="*/ 0 w 1274"/>
                  <a:gd name="T69" fmla="*/ 0 h 1203"/>
                  <a:gd name="T70" fmla="*/ 0 w 1274"/>
                  <a:gd name="T71" fmla="*/ 0 h 1203"/>
                  <a:gd name="T72" fmla="*/ 0 w 1274"/>
                  <a:gd name="T73" fmla="*/ 0 h 1203"/>
                  <a:gd name="T74" fmla="*/ 0 w 1274"/>
                  <a:gd name="T75" fmla="*/ 0 h 1203"/>
                  <a:gd name="T76" fmla="*/ 0 w 1274"/>
                  <a:gd name="T77" fmla="*/ 0 h 1203"/>
                  <a:gd name="T78" fmla="*/ 0 w 1274"/>
                  <a:gd name="T79" fmla="*/ 0 h 1203"/>
                  <a:gd name="T80" fmla="*/ 0 w 1274"/>
                  <a:gd name="T81" fmla="*/ 0 h 1203"/>
                  <a:gd name="T82" fmla="*/ 0 w 1274"/>
                  <a:gd name="T83" fmla="*/ 0 h 1203"/>
                  <a:gd name="T84" fmla="*/ 0 w 1274"/>
                  <a:gd name="T85" fmla="*/ 0 h 1203"/>
                  <a:gd name="T86" fmla="*/ 0 w 1274"/>
                  <a:gd name="T87" fmla="*/ 0 h 1203"/>
                  <a:gd name="T88" fmla="*/ 0 w 1274"/>
                  <a:gd name="T89" fmla="*/ 0 h 1203"/>
                  <a:gd name="T90" fmla="*/ 0 w 1274"/>
                  <a:gd name="T91" fmla="*/ 0 h 120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74"/>
                  <a:gd name="T139" fmla="*/ 0 h 1203"/>
                  <a:gd name="T140" fmla="*/ 1274 w 1274"/>
                  <a:gd name="T141" fmla="*/ 1203 h 120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74" h="1203">
                    <a:moveTo>
                      <a:pt x="1196" y="354"/>
                    </a:moveTo>
                    <a:lnTo>
                      <a:pt x="1229" y="429"/>
                    </a:lnTo>
                    <a:lnTo>
                      <a:pt x="1258" y="429"/>
                    </a:lnTo>
                    <a:lnTo>
                      <a:pt x="1274" y="445"/>
                    </a:lnTo>
                    <a:lnTo>
                      <a:pt x="1242" y="483"/>
                    </a:lnTo>
                    <a:lnTo>
                      <a:pt x="1073" y="461"/>
                    </a:lnTo>
                    <a:lnTo>
                      <a:pt x="1029" y="461"/>
                    </a:lnTo>
                    <a:lnTo>
                      <a:pt x="997" y="490"/>
                    </a:lnTo>
                    <a:lnTo>
                      <a:pt x="1057" y="658"/>
                    </a:lnTo>
                    <a:lnTo>
                      <a:pt x="1119" y="725"/>
                    </a:lnTo>
                    <a:lnTo>
                      <a:pt x="935" y="741"/>
                    </a:lnTo>
                    <a:lnTo>
                      <a:pt x="997" y="896"/>
                    </a:lnTo>
                    <a:lnTo>
                      <a:pt x="874" y="910"/>
                    </a:lnTo>
                    <a:lnTo>
                      <a:pt x="828" y="910"/>
                    </a:lnTo>
                    <a:lnTo>
                      <a:pt x="796" y="971"/>
                    </a:lnTo>
                    <a:lnTo>
                      <a:pt x="845" y="1032"/>
                    </a:lnTo>
                    <a:lnTo>
                      <a:pt x="735" y="1064"/>
                    </a:lnTo>
                    <a:lnTo>
                      <a:pt x="706" y="1093"/>
                    </a:lnTo>
                    <a:lnTo>
                      <a:pt x="706" y="1203"/>
                    </a:lnTo>
                    <a:lnTo>
                      <a:pt x="484" y="1165"/>
                    </a:lnTo>
                    <a:lnTo>
                      <a:pt x="223" y="1019"/>
                    </a:lnTo>
                    <a:lnTo>
                      <a:pt x="54" y="864"/>
                    </a:lnTo>
                    <a:lnTo>
                      <a:pt x="0" y="819"/>
                    </a:lnTo>
                    <a:lnTo>
                      <a:pt x="94" y="787"/>
                    </a:lnTo>
                    <a:lnTo>
                      <a:pt x="84" y="681"/>
                    </a:lnTo>
                    <a:lnTo>
                      <a:pt x="177" y="649"/>
                    </a:lnTo>
                    <a:lnTo>
                      <a:pt x="199" y="622"/>
                    </a:lnTo>
                    <a:lnTo>
                      <a:pt x="199" y="545"/>
                    </a:lnTo>
                    <a:lnTo>
                      <a:pt x="315" y="590"/>
                    </a:lnTo>
                    <a:lnTo>
                      <a:pt x="345" y="577"/>
                    </a:lnTo>
                    <a:lnTo>
                      <a:pt x="390" y="523"/>
                    </a:lnTo>
                    <a:lnTo>
                      <a:pt x="377" y="416"/>
                    </a:lnTo>
                    <a:lnTo>
                      <a:pt x="468" y="461"/>
                    </a:lnTo>
                    <a:lnTo>
                      <a:pt x="513" y="461"/>
                    </a:lnTo>
                    <a:lnTo>
                      <a:pt x="561" y="416"/>
                    </a:lnTo>
                    <a:lnTo>
                      <a:pt x="513" y="384"/>
                    </a:lnTo>
                    <a:lnTo>
                      <a:pt x="500" y="245"/>
                    </a:lnTo>
                    <a:lnTo>
                      <a:pt x="667" y="322"/>
                    </a:lnTo>
                    <a:lnTo>
                      <a:pt x="712" y="245"/>
                    </a:lnTo>
                    <a:lnTo>
                      <a:pt x="651" y="139"/>
                    </a:lnTo>
                    <a:lnTo>
                      <a:pt x="651" y="61"/>
                    </a:lnTo>
                    <a:lnTo>
                      <a:pt x="706" y="93"/>
                    </a:lnTo>
                    <a:lnTo>
                      <a:pt x="796" y="77"/>
                    </a:lnTo>
                    <a:lnTo>
                      <a:pt x="828" y="0"/>
                    </a:lnTo>
                    <a:lnTo>
                      <a:pt x="1196" y="293"/>
                    </a:lnTo>
                    <a:lnTo>
                      <a:pt x="1196" y="35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2" name="Freeform 43"/>
              <p:cNvSpPr>
                <a:spLocks/>
              </p:cNvSpPr>
              <p:nvPr/>
            </p:nvSpPr>
            <p:spPr bwMode="auto">
              <a:xfrm>
                <a:off x="873" y="1997"/>
                <a:ext cx="12" cy="16"/>
              </a:xfrm>
              <a:custGeom>
                <a:avLst/>
                <a:gdLst>
                  <a:gd name="T0" fmla="*/ 0 w 161"/>
                  <a:gd name="T1" fmla="*/ 0 h 232"/>
                  <a:gd name="T2" fmla="*/ 0 w 161"/>
                  <a:gd name="T3" fmla="*/ 0 h 232"/>
                  <a:gd name="T4" fmla="*/ 0 w 161"/>
                  <a:gd name="T5" fmla="*/ 0 h 232"/>
                  <a:gd name="T6" fmla="*/ 0 w 161"/>
                  <a:gd name="T7" fmla="*/ 0 h 232"/>
                  <a:gd name="T8" fmla="*/ 0 w 161"/>
                  <a:gd name="T9" fmla="*/ 0 h 232"/>
                  <a:gd name="T10" fmla="*/ 0 w 161"/>
                  <a:gd name="T11" fmla="*/ 0 h 232"/>
                  <a:gd name="T12" fmla="*/ 0 w 161"/>
                  <a:gd name="T13" fmla="*/ 0 h 232"/>
                  <a:gd name="T14" fmla="*/ 0 w 161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1"/>
                  <a:gd name="T25" fmla="*/ 0 h 232"/>
                  <a:gd name="T26" fmla="*/ 161 w 161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1" h="232">
                    <a:moveTo>
                      <a:pt x="161" y="93"/>
                    </a:moveTo>
                    <a:lnTo>
                      <a:pt x="45" y="232"/>
                    </a:lnTo>
                    <a:lnTo>
                      <a:pt x="39" y="232"/>
                    </a:lnTo>
                    <a:lnTo>
                      <a:pt x="0" y="200"/>
                    </a:lnTo>
                    <a:lnTo>
                      <a:pt x="71" y="39"/>
                    </a:lnTo>
                    <a:lnTo>
                      <a:pt x="132" y="0"/>
                    </a:lnTo>
                    <a:lnTo>
                      <a:pt x="145" y="0"/>
                    </a:lnTo>
                    <a:lnTo>
                      <a:pt x="161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3" name="Freeform 44"/>
              <p:cNvSpPr>
                <a:spLocks/>
              </p:cNvSpPr>
              <p:nvPr/>
            </p:nvSpPr>
            <p:spPr bwMode="auto">
              <a:xfrm>
                <a:off x="785" y="1998"/>
                <a:ext cx="16" cy="8"/>
              </a:xfrm>
              <a:custGeom>
                <a:avLst/>
                <a:gdLst>
                  <a:gd name="T0" fmla="*/ 0 w 232"/>
                  <a:gd name="T1" fmla="*/ 0 h 113"/>
                  <a:gd name="T2" fmla="*/ 0 w 232"/>
                  <a:gd name="T3" fmla="*/ 0 h 113"/>
                  <a:gd name="T4" fmla="*/ 0 w 232"/>
                  <a:gd name="T5" fmla="*/ 0 h 113"/>
                  <a:gd name="T6" fmla="*/ 0 w 232"/>
                  <a:gd name="T7" fmla="*/ 0 h 113"/>
                  <a:gd name="T8" fmla="*/ 0 w 232"/>
                  <a:gd name="T9" fmla="*/ 0 h 113"/>
                  <a:gd name="T10" fmla="*/ 0 w 232"/>
                  <a:gd name="T11" fmla="*/ 0 h 113"/>
                  <a:gd name="T12" fmla="*/ 0 w 232"/>
                  <a:gd name="T13" fmla="*/ 0 h 113"/>
                  <a:gd name="T14" fmla="*/ 0 w 232"/>
                  <a:gd name="T15" fmla="*/ 0 h 113"/>
                  <a:gd name="T16" fmla="*/ 0 w 232"/>
                  <a:gd name="T17" fmla="*/ 0 h 113"/>
                  <a:gd name="T18" fmla="*/ 0 w 232"/>
                  <a:gd name="T19" fmla="*/ 0 h 113"/>
                  <a:gd name="T20" fmla="*/ 0 w 232"/>
                  <a:gd name="T21" fmla="*/ 0 h 113"/>
                  <a:gd name="T22" fmla="*/ 0 w 232"/>
                  <a:gd name="T23" fmla="*/ 0 h 1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2"/>
                  <a:gd name="T37" fmla="*/ 0 h 113"/>
                  <a:gd name="T38" fmla="*/ 232 w 232"/>
                  <a:gd name="T39" fmla="*/ 113 h 11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2" h="113">
                    <a:moveTo>
                      <a:pt x="216" y="29"/>
                    </a:moveTo>
                    <a:lnTo>
                      <a:pt x="232" y="51"/>
                    </a:lnTo>
                    <a:lnTo>
                      <a:pt x="216" y="51"/>
                    </a:lnTo>
                    <a:lnTo>
                      <a:pt x="177" y="83"/>
                    </a:lnTo>
                    <a:lnTo>
                      <a:pt x="145" y="51"/>
                    </a:lnTo>
                    <a:lnTo>
                      <a:pt x="38" y="113"/>
                    </a:lnTo>
                    <a:lnTo>
                      <a:pt x="9" y="113"/>
                    </a:lnTo>
                    <a:lnTo>
                      <a:pt x="0" y="100"/>
                    </a:lnTo>
                    <a:lnTo>
                      <a:pt x="0" y="51"/>
                    </a:lnTo>
                    <a:lnTo>
                      <a:pt x="93" y="0"/>
                    </a:lnTo>
                    <a:lnTo>
                      <a:pt x="216" y="0"/>
                    </a:lnTo>
                    <a:lnTo>
                      <a:pt x="21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4" name="Freeform 45"/>
              <p:cNvSpPr>
                <a:spLocks/>
              </p:cNvSpPr>
              <p:nvPr/>
            </p:nvSpPr>
            <p:spPr bwMode="auto">
              <a:xfrm>
                <a:off x="823" y="1998"/>
                <a:ext cx="13" cy="13"/>
              </a:xfrm>
              <a:custGeom>
                <a:avLst/>
                <a:gdLst>
                  <a:gd name="T0" fmla="*/ 0 w 184"/>
                  <a:gd name="T1" fmla="*/ 0 h 190"/>
                  <a:gd name="T2" fmla="*/ 0 w 184"/>
                  <a:gd name="T3" fmla="*/ 0 h 190"/>
                  <a:gd name="T4" fmla="*/ 0 w 184"/>
                  <a:gd name="T5" fmla="*/ 0 h 190"/>
                  <a:gd name="T6" fmla="*/ 0 w 184"/>
                  <a:gd name="T7" fmla="*/ 0 h 190"/>
                  <a:gd name="T8" fmla="*/ 0 w 184"/>
                  <a:gd name="T9" fmla="*/ 0 h 190"/>
                  <a:gd name="T10" fmla="*/ 0 w 184"/>
                  <a:gd name="T11" fmla="*/ 0 h 190"/>
                  <a:gd name="T12" fmla="*/ 0 w 184"/>
                  <a:gd name="T13" fmla="*/ 0 h 190"/>
                  <a:gd name="T14" fmla="*/ 0 w 184"/>
                  <a:gd name="T15" fmla="*/ 0 h 1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4"/>
                  <a:gd name="T25" fmla="*/ 0 h 190"/>
                  <a:gd name="T26" fmla="*/ 184 w 184"/>
                  <a:gd name="T27" fmla="*/ 190 h 1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4" h="190">
                    <a:moveTo>
                      <a:pt x="113" y="22"/>
                    </a:moveTo>
                    <a:lnTo>
                      <a:pt x="123" y="100"/>
                    </a:lnTo>
                    <a:lnTo>
                      <a:pt x="184" y="161"/>
                    </a:lnTo>
                    <a:lnTo>
                      <a:pt x="145" y="190"/>
                    </a:lnTo>
                    <a:lnTo>
                      <a:pt x="0" y="29"/>
                    </a:lnTo>
                    <a:lnTo>
                      <a:pt x="16" y="0"/>
                    </a:lnTo>
                    <a:lnTo>
                      <a:pt x="62" y="22"/>
                    </a:lnTo>
                    <a:lnTo>
                      <a:pt x="11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5" name="Freeform 46"/>
              <p:cNvSpPr>
                <a:spLocks/>
              </p:cNvSpPr>
              <p:nvPr/>
            </p:nvSpPr>
            <p:spPr bwMode="auto">
              <a:xfrm>
                <a:off x="947" y="1998"/>
                <a:ext cx="6" cy="16"/>
              </a:xfrm>
              <a:custGeom>
                <a:avLst/>
                <a:gdLst>
                  <a:gd name="T0" fmla="*/ 0 w 91"/>
                  <a:gd name="T1" fmla="*/ 0 h 235"/>
                  <a:gd name="T2" fmla="*/ 0 w 91"/>
                  <a:gd name="T3" fmla="*/ 0 h 235"/>
                  <a:gd name="T4" fmla="*/ 0 w 91"/>
                  <a:gd name="T5" fmla="*/ 0 h 235"/>
                  <a:gd name="T6" fmla="*/ 0 w 91"/>
                  <a:gd name="T7" fmla="*/ 0 h 235"/>
                  <a:gd name="T8" fmla="*/ 0 w 91"/>
                  <a:gd name="T9" fmla="*/ 0 h 235"/>
                  <a:gd name="T10" fmla="*/ 0 w 91"/>
                  <a:gd name="T11" fmla="*/ 0 h 235"/>
                  <a:gd name="T12" fmla="*/ 0 w 91"/>
                  <a:gd name="T13" fmla="*/ 0 h 235"/>
                  <a:gd name="T14" fmla="*/ 0 w 91"/>
                  <a:gd name="T15" fmla="*/ 0 h 2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35"/>
                  <a:gd name="T26" fmla="*/ 91 w 91"/>
                  <a:gd name="T27" fmla="*/ 235 h 2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35">
                    <a:moveTo>
                      <a:pt x="91" y="51"/>
                    </a:moveTo>
                    <a:lnTo>
                      <a:pt x="91" y="161"/>
                    </a:lnTo>
                    <a:lnTo>
                      <a:pt x="77" y="161"/>
                    </a:lnTo>
                    <a:lnTo>
                      <a:pt x="61" y="235"/>
                    </a:lnTo>
                    <a:lnTo>
                      <a:pt x="0" y="23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91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6" name="Freeform 47"/>
              <p:cNvSpPr>
                <a:spLocks/>
              </p:cNvSpPr>
              <p:nvPr/>
            </p:nvSpPr>
            <p:spPr bwMode="auto">
              <a:xfrm>
                <a:off x="891" y="2009"/>
                <a:ext cx="10" cy="12"/>
              </a:xfrm>
              <a:custGeom>
                <a:avLst/>
                <a:gdLst>
                  <a:gd name="T0" fmla="*/ 0 w 139"/>
                  <a:gd name="T1" fmla="*/ 0 h 167"/>
                  <a:gd name="T2" fmla="*/ 0 w 139"/>
                  <a:gd name="T3" fmla="*/ 0 h 167"/>
                  <a:gd name="T4" fmla="*/ 0 w 139"/>
                  <a:gd name="T5" fmla="*/ 0 h 167"/>
                  <a:gd name="T6" fmla="*/ 0 w 139"/>
                  <a:gd name="T7" fmla="*/ 0 h 167"/>
                  <a:gd name="T8" fmla="*/ 0 w 139"/>
                  <a:gd name="T9" fmla="*/ 0 h 167"/>
                  <a:gd name="T10" fmla="*/ 0 w 139"/>
                  <a:gd name="T11" fmla="*/ 0 h 167"/>
                  <a:gd name="T12" fmla="*/ 0 w 139"/>
                  <a:gd name="T13" fmla="*/ 0 h 1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"/>
                  <a:gd name="T22" fmla="*/ 0 h 167"/>
                  <a:gd name="T23" fmla="*/ 139 w 139"/>
                  <a:gd name="T24" fmla="*/ 167 h 1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" h="167">
                    <a:moveTo>
                      <a:pt x="139" y="90"/>
                    </a:moveTo>
                    <a:lnTo>
                      <a:pt x="139" y="135"/>
                    </a:lnTo>
                    <a:lnTo>
                      <a:pt x="107" y="167"/>
                    </a:lnTo>
                    <a:lnTo>
                      <a:pt x="29" y="151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139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7" name="Freeform 48"/>
              <p:cNvSpPr>
                <a:spLocks/>
              </p:cNvSpPr>
              <p:nvPr/>
            </p:nvSpPr>
            <p:spPr bwMode="auto">
              <a:xfrm>
                <a:off x="678" y="2013"/>
                <a:ext cx="18" cy="8"/>
              </a:xfrm>
              <a:custGeom>
                <a:avLst/>
                <a:gdLst>
                  <a:gd name="T0" fmla="*/ 0 w 248"/>
                  <a:gd name="T1" fmla="*/ 0 h 106"/>
                  <a:gd name="T2" fmla="*/ 0 w 248"/>
                  <a:gd name="T3" fmla="*/ 0 h 106"/>
                  <a:gd name="T4" fmla="*/ 0 w 248"/>
                  <a:gd name="T5" fmla="*/ 0 h 106"/>
                  <a:gd name="T6" fmla="*/ 0 w 248"/>
                  <a:gd name="T7" fmla="*/ 0 h 106"/>
                  <a:gd name="T8" fmla="*/ 0 w 248"/>
                  <a:gd name="T9" fmla="*/ 0 h 106"/>
                  <a:gd name="T10" fmla="*/ 0 w 248"/>
                  <a:gd name="T11" fmla="*/ 0 h 106"/>
                  <a:gd name="T12" fmla="*/ 0 w 248"/>
                  <a:gd name="T13" fmla="*/ 0 h 106"/>
                  <a:gd name="T14" fmla="*/ 0 w 248"/>
                  <a:gd name="T15" fmla="*/ 0 h 106"/>
                  <a:gd name="T16" fmla="*/ 0 w 248"/>
                  <a:gd name="T17" fmla="*/ 0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8"/>
                  <a:gd name="T28" fmla="*/ 0 h 106"/>
                  <a:gd name="T29" fmla="*/ 248 w 248"/>
                  <a:gd name="T30" fmla="*/ 106 h 1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8" h="106">
                    <a:moveTo>
                      <a:pt x="248" y="45"/>
                    </a:moveTo>
                    <a:lnTo>
                      <a:pt x="171" y="106"/>
                    </a:lnTo>
                    <a:lnTo>
                      <a:pt x="123" y="74"/>
                    </a:lnTo>
                    <a:lnTo>
                      <a:pt x="62" y="106"/>
                    </a:lnTo>
                    <a:lnTo>
                      <a:pt x="0" y="74"/>
                    </a:lnTo>
                    <a:lnTo>
                      <a:pt x="0" y="45"/>
                    </a:lnTo>
                    <a:lnTo>
                      <a:pt x="171" y="0"/>
                    </a:lnTo>
                    <a:lnTo>
                      <a:pt x="232" y="29"/>
                    </a:lnTo>
                    <a:lnTo>
                      <a:pt x="24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8" name="Freeform 49"/>
              <p:cNvSpPr>
                <a:spLocks/>
              </p:cNvSpPr>
              <p:nvPr/>
            </p:nvSpPr>
            <p:spPr bwMode="auto">
              <a:xfrm>
                <a:off x="711" y="2014"/>
                <a:ext cx="19" cy="9"/>
              </a:xfrm>
              <a:custGeom>
                <a:avLst/>
                <a:gdLst>
                  <a:gd name="T0" fmla="*/ 0 w 274"/>
                  <a:gd name="T1" fmla="*/ 0 h 123"/>
                  <a:gd name="T2" fmla="*/ 0 w 274"/>
                  <a:gd name="T3" fmla="*/ 0 h 123"/>
                  <a:gd name="T4" fmla="*/ 0 w 274"/>
                  <a:gd name="T5" fmla="*/ 0 h 123"/>
                  <a:gd name="T6" fmla="*/ 0 w 274"/>
                  <a:gd name="T7" fmla="*/ 0 h 123"/>
                  <a:gd name="T8" fmla="*/ 0 w 274"/>
                  <a:gd name="T9" fmla="*/ 0 h 123"/>
                  <a:gd name="T10" fmla="*/ 0 w 274"/>
                  <a:gd name="T11" fmla="*/ 0 h 123"/>
                  <a:gd name="T12" fmla="*/ 0 w 274"/>
                  <a:gd name="T13" fmla="*/ 0 h 123"/>
                  <a:gd name="T14" fmla="*/ 0 w 274"/>
                  <a:gd name="T15" fmla="*/ 0 h 123"/>
                  <a:gd name="T16" fmla="*/ 0 w 274"/>
                  <a:gd name="T17" fmla="*/ 0 h 123"/>
                  <a:gd name="T18" fmla="*/ 0 w 274"/>
                  <a:gd name="T19" fmla="*/ 0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4"/>
                  <a:gd name="T31" fmla="*/ 0 h 123"/>
                  <a:gd name="T32" fmla="*/ 274 w 274"/>
                  <a:gd name="T33" fmla="*/ 123 h 1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4" h="123">
                    <a:moveTo>
                      <a:pt x="212" y="109"/>
                    </a:moveTo>
                    <a:lnTo>
                      <a:pt x="123" y="93"/>
                    </a:lnTo>
                    <a:lnTo>
                      <a:pt x="90" y="123"/>
                    </a:lnTo>
                    <a:lnTo>
                      <a:pt x="13" y="123"/>
                    </a:lnTo>
                    <a:lnTo>
                      <a:pt x="0" y="109"/>
                    </a:lnTo>
                    <a:lnTo>
                      <a:pt x="0" y="77"/>
                    </a:lnTo>
                    <a:lnTo>
                      <a:pt x="123" y="48"/>
                    </a:lnTo>
                    <a:lnTo>
                      <a:pt x="168" y="0"/>
                    </a:lnTo>
                    <a:lnTo>
                      <a:pt x="274" y="16"/>
                    </a:lnTo>
                    <a:lnTo>
                      <a:pt x="212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79" name="Freeform 50"/>
              <p:cNvSpPr>
                <a:spLocks/>
              </p:cNvSpPr>
              <p:nvPr/>
            </p:nvSpPr>
            <p:spPr bwMode="auto">
              <a:xfrm>
                <a:off x="553" y="2020"/>
                <a:ext cx="29" cy="70"/>
              </a:xfrm>
              <a:custGeom>
                <a:avLst/>
                <a:gdLst>
                  <a:gd name="T0" fmla="*/ 0 w 406"/>
                  <a:gd name="T1" fmla="*/ 0 h 981"/>
                  <a:gd name="T2" fmla="*/ 0 w 406"/>
                  <a:gd name="T3" fmla="*/ 0 h 981"/>
                  <a:gd name="T4" fmla="*/ 0 w 406"/>
                  <a:gd name="T5" fmla="*/ 0 h 981"/>
                  <a:gd name="T6" fmla="*/ 0 w 406"/>
                  <a:gd name="T7" fmla="*/ 0 h 981"/>
                  <a:gd name="T8" fmla="*/ 0 w 406"/>
                  <a:gd name="T9" fmla="*/ 0 h 981"/>
                  <a:gd name="T10" fmla="*/ 0 w 406"/>
                  <a:gd name="T11" fmla="*/ 0 h 981"/>
                  <a:gd name="T12" fmla="*/ 0 w 406"/>
                  <a:gd name="T13" fmla="*/ 0 h 981"/>
                  <a:gd name="T14" fmla="*/ 0 w 406"/>
                  <a:gd name="T15" fmla="*/ 0 h 981"/>
                  <a:gd name="T16" fmla="*/ 0 w 406"/>
                  <a:gd name="T17" fmla="*/ 0 h 981"/>
                  <a:gd name="T18" fmla="*/ 0 w 406"/>
                  <a:gd name="T19" fmla="*/ 0 h 981"/>
                  <a:gd name="T20" fmla="*/ 0 w 406"/>
                  <a:gd name="T21" fmla="*/ 0 h 981"/>
                  <a:gd name="T22" fmla="*/ 0 w 406"/>
                  <a:gd name="T23" fmla="*/ 0 h 981"/>
                  <a:gd name="T24" fmla="*/ 0 w 406"/>
                  <a:gd name="T25" fmla="*/ 0 h 981"/>
                  <a:gd name="T26" fmla="*/ 0 w 406"/>
                  <a:gd name="T27" fmla="*/ 0 h 981"/>
                  <a:gd name="T28" fmla="*/ 0 w 406"/>
                  <a:gd name="T29" fmla="*/ 0 h 981"/>
                  <a:gd name="T30" fmla="*/ 0 w 406"/>
                  <a:gd name="T31" fmla="*/ 0 h 981"/>
                  <a:gd name="T32" fmla="*/ 0 w 406"/>
                  <a:gd name="T33" fmla="*/ 0 h 981"/>
                  <a:gd name="T34" fmla="*/ 0 w 406"/>
                  <a:gd name="T35" fmla="*/ 0 h 981"/>
                  <a:gd name="T36" fmla="*/ 0 w 406"/>
                  <a:gd name="T37" fmla="*/ 0 h 981"/>
                  <a:gd name="T38" fmla="*/ 0 w 406"/>
                  <a:gd name="T39" fmla="*/ 0 h 981"/>
                  <a:gd name="T40" fmla="*/ 0 w 406"/>
                  <a:gd name="T41" fmla="*/ 0 h 981"/>
                  <a:gd name="T42" fmla="*/ 0 w 406"/>
                  <a:gd name="T43" fmla="*/ 0 h 981"/>
                  <a:gd name="T44" fmla="*/ 0 w 406"/>
                  <a:gd name="T45" fmla="*/ 0 h 9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6"/>
                  <a:gd name="T70" fmla="*/ 0 h 981"/>
                  <a:gd name="T71" fmla="*/ 406 w 406"/>
                  <a:gd name="T72" fmla="*/ 981 h 9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6" h="981">
                    <a:moveTo>
                      <a:pt x="346" y="16"/>
                    </a:moveTo>
                    <a:lnTo>
                      <a:pt x="374" y="78"/>
                    </a:lnTo>
                    <a:lnTo>
                      <a:pt x="406" y="107"/>
                    </a:lnTo>
                    <a:lnTo>
                      <a:pt x="390" y="168"/>
                    </a:lnTo>
                    <a:lnTo>
                      <a:pt x="268" y="604"/>
                    </a:lnTo>
                    <a:lnTo>
                      <a:pt x="236" y="649"/>
                    </a:lnTo>
                    <a:lnTo>
                      <a:pt x="201" y="964"/>
                    </a:lnTo>
                    <a:lnTo>
                      <a:pt x="191" y="981"/>
                    </a:lnTo>
                    <a:lnTo>
                      <a:pt x="62" y="919"/>
                    </a:lnTo>
                    <a:lnTo>
                      <a:pt x="0" y="919"/>
                    </a:lnTo>
                    <a:lnTo>
                      <a:pt x="0" y="819"/>
                    </a:lnTo>
                    <a:lnTo>
                      <a:pt x="45" y="771"/>
                    </a:lnTo>
                    <a:lnTo>
                      <a:pt x="45" y="620"/>
                    </a:lnTo>
                    <a:lnTo>
                      <a:pt x="75" y="558"/>
                    </a:lnTo>
                    <a:lnTo>
                      <a:pt x="45" y="481"/>
                    </a:lnTo>
                    <a:lnTo>
                      <a:pt x="91" y="387"/>
                    </a:lnTo>
                    <a:lnTo>
                      <a:pt x="213" y="359"/>
                    </a:lnTo>
                    <a:lnTo>
                      <a:pt x="274" y="314"/>
                    </a:lnTo>
                    <a:lnTo>
                      <a:pt x="314" y="284"/>
                    </a:lnTo>
                    <a:lnTo>
                      <a:pt x="297" y="123"/>
                    </a:lnTo>
                    <a:lnTo>
                      <a:pt x="236" y="0"/>
                    </a:lnTo>
                    <a:lnTo>
                      <a:pt x="297" y="16"/>
                    </a:lnTo>
                    <a:lnTo>
                      <a:pt x="346" y="1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0" name="Freeform 51"/>
              <p:cNvSpPr>
                <a:spLocks/>
              </p:cNvSpPr>
              <p:nvPr/>
            </p:nvSpPr>
            <p:spPr bwMode="auto">
              <a:xfrm>
                <a:off x="815" y="2020"/>
                <a:ext cx="9" cy="11"/>
              </a:xfrm>
              <a:custGeom>
                <a:avLst/>
                <a:gdLst>
                  <a:gd name="T0" fmla="*/ 0 w 139"/>
                  <a:gd name="T1" fmla="*/ 0 h 161"/>
                  <a:gd name="T2" fmla="*/ 0 w 139"/>
                  <a:gd name="T3" fmla="*/ 0 h 161"/>
                  <a:gd name="T4" fmla="*/ 0 w 139"/>
                  <a:gd name="T5" fmla="*/ 0 h 161"/>
                  <a:gd name="T6" fmla="*/ 0 w 139"/>
                  <a:gd name="T7" fmla="*/ 0 h 161"/>
                  <a:gd name="T8" fmla="*/ 0 w 139"/>
                  <a:gd name="T9" fmla="*/ 0 h 161"/>
                  <a:gd name="T10" fmla="*/ 0 w 139"/>
                  <a:gd name="T11" fmla="*/ 0 h 161"/>
                  <a:gd name="T12" fmla="*/ 0 w 139"/>
                  <a:gd name="T13" fmla="*/ 0 h 161"/>
                  <a:gd name="T14" fmla="*/ 0 w 139"/>
                  <a:gd name="T15" fmla="*/ 0 h 161"/>
                  <a:gd name="T16" fmla="*/ 0 w 139"/>
                  <a:gd name="T17" fmla="*/ 0 h 1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61"/>
                  <a:gd name="T29" fmla="*/ 139 w 139"/>
                  <a:gd name="T30" fmla="*/ 161 h 1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61">
                    <a:moveTo>
                      <a:pt x="107" y="16"/>
                    </a:moveTo>
                    <a:lnTo>
                      <a:pt x="123" y="94"/>
                    </a:lnTo>
                    <a:lnTo>
                      <a:pt x="139" y="107"/>
                    </a:lnTo>
                    <a:lnTo>
                      <a:pt x="139" y="161"/>
                    </a:lnTo>
                    <a:lnTo>
                      <a:pt x="29" y="139"/>
                    </a:lnTo>
                    <a:lnTo>
                      <a:pt x="0" y="78"/>
                    </a:lnTo>
                    <a:lnTo>
                      <a:pt x="13" y="0"/>
                    </a:lnTo>
                    <a:lnTo>
                      <a:pt x="62" y="16"/>
                    </a:lnTo>
                    <a:lnTo>
                      <a:pt x="10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1" name="Freeform 52"/>
              <p:cNvSpPr>
                <a:spLocks/>
              </p:cNvSpPr>
              <p:nvPr/>
            </p:nvSpPr>
            <p:spPr bwMode="auto">
              <a:xfrm>
                <a:off x="514" y="2021"/>
                <a:ext cx="52" cy="65"/>
              </a:xfrm>
              <a:custGeom>
                <a:avLst/>
                <a:gdLst>
                  <a:gd name="T0" fmla="*/ 0 w 736"/>
                  <a:gd name="T1" fmla="*/ 0 h 916"/>
                  <a:gd name="T2" fmla="*/ 0 w 736"/>
                  <a:gd name="T3" fmla="*/ 0 h 916"/>
                  <a:gd name="T4" fmla="*/ 0 w 736"/>
                  <a:gd name="T5" fmla="*/ 0 h 916"/>
                  <a:gd name="T6" fmla="*/ 0 w 736"/>
                  <a:gd name="T7" fmla="*/ 0 h 916"/>
                  <a:gd name="T8" fmla="*/ 0 w 736"/>
                  <a:gd name="T9" fmla="*/ 0 h 916"/>
                  <a:gd name="T10" fmla="*/ 0 w 736"/>
                  <a:gd name="T11" fmla="*/ 0 h 916"/>
                  <a:gd name="T12" fmla="*/ 0 w 736"/>
                  <a:gd name="T13" fmla="*/ 0 h 916"/>
                  <a:gd name="T14" fmla="*/ 0 w 736"/>
                  <a:gd name="T15" fmla="*/ 0 h 916"/>
                  <a:gd name="T16" fmla="*/ 0 w 736"/>
                  <a:gd name="T17" fmla="*/ 0 h 916"/>
                  <a:gd name="T18" fmla="*/ 0 w 736"/>
                  <a:gd name="T19" fmla="*/ 0 h 916"/>
                  <a:gd name="T20" fmla="*/ 0 w 736"/>
                  <a:gd name="T21" fmla="*/ 0 h 916"/>
                  <a:gd name="T22" fmla="*/ 0 w 736"/>
                  <a:gd name="T23" fmla="*/ 0 h 916"/>
                  <a:gd name="T24" fmla="*/ 0 w 736"/>
                  <a:gd name="T25" fmla="*/ 0 h 916"/>
                  <a:gd name="T26" fmla="*/ 0 w 736"/>
                  <a:gd name="T27" fmla="*/ 0 h 916"/>
                  <a:gd name="T28" fmla="*/ 0 w 736"/>
                  <a:gd name="T29" fmla="*/ 0 h 916"/>
                  <a:gd name="T30" fmla="*/ 0 w 736"/>
                  <a:gd name="T31" fmla="*/ 0 h 916"/>
                  <a:gd name="T32" fmla="*/ 0 w 736"/>
                  <a:gd name="T33" fmla="*/ 0 h 916"/>
                  <a:gd name="T34" fmla="*/ 0 w 736"/>
                  <a:gd name="T35" fmla="*/ 0 h 916"/>
                  <a:gd name="T36" fmla="*/ 0 w 736"/>
                  <a:gd name="T37" fmla="*/ 0 h 916"/>
                  <a:gd name="T38" fmla="*/ 0 w 736"/>
                  <a:gd name="T39" fmla="*/ 0 h 916"/>
                  <a:gd name="T40" fmla="*/ 0 w 736"/>
                  <a:gd name="T41" fmla="*/ 0 h 916"/>
                  <a:gd name="T42" fmla="*/ 0 w 736"/>
                  <a:gd name="T43" fmla="*/ 0 h 916"/>
                  <a:gd name="T44" fmla="*/ 0 w 736"/>
                  <a:gd name="T45" fmla="*/ 0 h 916"/>
                  <a:gd name="T46" fmla="*/ 0 w 736"/>
                  <a:gd name="T47" fmla="*/ 0 h 916"/>
                  <a:gd name="T48" fmla="*/ 0 w 736"/>
                  <a:gd name="T49" fmla="*/ 0 h 916"/>
                  <a:gd name="T50" fmla="*/ 0 w 736"/>
                  <a:gd name="T51" fmla="*/ 0 h 916"/>
                  <a:gd name="T52" fmla="*/ 0 w 736"/>
                  <a:gd name="T53" fmla="*/ 0 h 916"/>
                  <a:gd name="T54" fmla="*/ 0 w 736"/>
                  <a:gd name="T55" fmla="*/ 0 h 916"/>
                  <a:gd name="T56" fmla="*/ 0 w 736"/>
                  <a:gd name="T57" fmla="*/ 0 h 916"/>
                  <a:gd name="T58" fmla="*/ 0 w 736"/>
                  <a:gd name="T59" fmla="*/ 0 h 916"/>
                  <a:gd name="T60" fmla="*/ 0 w 736"/>
                  <a:gd name="T61" fmla="*/ 0 h 916"/>
                  <a:gd name="T62" fmla="*/ 0 w 736"/>
                  <a:gd name="T63" fmla="*/ 0 h 9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36"/>
                  <a:gd name="T97" fmla="*/ 0 h 916"/>
                  <a:gd name="T98" fmla="*/ 736 w 736"/>
                  <a:gd name="T99" fmla="*/ 916 h 9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36" h="916">
                    <a:moveTo>
                      <a:pt x="652" y="152"/>
                    </a:moveTo>
                    <a:lnTo>
                      <a:pt x="713" y="152"/>
                    </a:lnTo>
                    <a:lnTo>
                      <a:pt x="713" y="185"/>
                    </a:lnTo>
                    <a:lnTo>
                      <a:pt x="736" y="207"/>
                    </a:lnTo>
                    <a:lnTo>
                      <a:pt x="513" y="298"/>
                    </a:lnTo>
                    <a:lnTo>
                      <a:pt x="484" y="371"/>
                    </a:lnTo>
                    <a:lnTo>
                      <a:pt x="467" y="542"/>
                    </a:lnTo>
                    <a:lnTo>
                      <a:pt x="435" y="572"/>
                    </a:lnTo>
                    <a:lnTo>
                      <a:pt x="435" y="694"/>
                    </a:lnTo>
                    <a:lnTo>
                      <a:pt x="362" y="794"/>
                    </a:lnTo>
                    <a:lnTo>
                      <a:pt x="362" y="855"/>
                    </a:lnTo>
                    <a:lnTo>
                      <a:pt x="45" y="903"/>
                    </a:lnTo>
                    <a:lnTo>
                      <a:pt x="29" y="916"/>
                    </a:lnTo>
                    <a:lnTo>
                      <a:pt x="16" y="803"/>
                    </a:lnTo>
                    <a:lnTo>
                      <a:pt x="0" y="794"/>
                    </a:lnTo>
                    <a:lnTo>
                      <a:pt x="107" y="755"/>
                    </a:lnTo>
                    <a:lnTo>
                      <a:pt x="107" y="620"/>
                    </a:lnTo>
                    <a:lnTo>
                      <a:pt x="77" y="572"/>
                    </a:lnTo>
                    <a:lnTo>
                      <a:pt x="45" y="542"/>
                    </a:lnTo>
                    <a:lnTo>
                      <a:pt x="239" y="481"/>
                    </a:lnTo>
                    <a:lnTo>
                      <a:pt x="239" y="359"/>
                    </a:lnTo>
                    <a:lnTo>
                      <a:pt x="200" y="284"/>
                    </a:lnTo>
                    <a:lnTo>
                      <a:pt x="200" y="252"/>
                    </a:lnTo>
                    <a:lnTo>
                      <a:pt x="252" y="217"/>
                    </a:lnTo>
                    <a:lnTo>
                      <a:pt x="375" y="217"/>
                    </a:lnTo>
                    <a:lnTo>
                      <a:pt x="407" y="185"/>
                    </a:lnTo>
                    <a:lnTo>
                      <a:pt x="375" y="78"/>
                    </a:lnTo>
                    <a:lnTo>
                      <a:pt x="451" y="78"/>
                    </a:lnTo>
                    <a:lnTo>
                      <a:pt x="484" y="30"/>
                    </a:lnTo>
                    <a:lnTo>
                      <a:pt x="607" y="0"/>
                    </a:lnTo>
                    <a:lnTo>
                      <a:pt x="620" y="0"/>
                    </a:lnTo>
                    <a:lnTo>
                      <a:pt x="652" y="152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2" name="Freeform 53"/>
              <p:cNvSpPr>
                <a:spLocks/>
              </p:cNvSpPr>
              <p:nvPr/>
            </p:nvSpPr>
            <p:spPr bwMode="auto">
              <a:xfrm>
                <a:off x="793" y="2021"/>
                <a:ext cx="13" cy="19"/>
              </a:xfrm>
              <a:custGeom>
                <a:avLst/>
                <a:gdLst>
                  <a:gd name="T0" fmla="*/ 0 w 184"/>
                  <a:gd name="T1" fmla="*/ 0 h 268"/>
                  <a:gd name="T2" fmla="*/ 0 w 184"/>
                  <a:gd name="T3" fmla="*/ 0 h 268"/>
                  <a:gd name="T4" fmla="*/ 0 w 184"/>
                  <a:gd name="T5" fmla="*/ 0 h 268"/>
                  <a:gd name="T6" fmla="*/ 0 w 184"/>
                  <a:gd name="T7" fmla="*/ 0 h 268"/>
                  <a:gd name="T8" fmla="*/ 0 w 184"/>
                  <a:gd name="T9" fmla="*/ 0 h 268"/>
                  <a:gd name="T10" fmla="*/ 0 w 184"/>
                  <a:gd name="T11" fmla="*/ 0 h 268"/>
                  <a:gd name="T12" fmla="*/ 0 w 184"/>
                  <a:gd name="T13" fmla="*/ 0 h 268"/>
                  <a:gd name="T14" fmla="*/ 0 w 184"/>
                  <a:gd name="T15" fmla="*/ 0 h 268"/>
                  <a:gd name="T16" fmla="*/ 0 w 184"/>
                  <a:gd name="T17" fmla="*/ 0 h 268"/>
                  <a:gd name="T18" fmla="*/ 0 w 184"/>
                  <a:gd name="T19" fmla="*/ 0 h 2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4"/>
                  <a:gd name="T31" fmla="*/ 0 h 268"/>
                  <a:gd name="T32" fmla="*/ 184 w 184"/>
                  <a:gd name="T33" fmla="*/ 268 h 2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4" h="268">
                    <a:moveTo>
                      <a:pt x="123" y="91"/>
                    </a:moveTo>
                    <a:lnTo>
                      <a:pt x="123" y="152"/>
                    </a:lnTo>
                    <a:lnTo>
                      <a:pt x="184" y="217"/>
                    </a:lnTo>
                    <a:lnTo>
                      <a:pt x="184" y="268"/>
                    </a:lnTo>
                    <a:lnTo>
                      <a:pt x="68" y="217"/>
                    </a:lnTo>
                    <a:lnTo>
                      <a:pt x="61" y="178"/>
                    </a:lnTo>
                    <a:lnTo>
                      <a:pt x="0" y="123"/>
                    </a:lnTo>
                    <a:lnTo>
                      <a:pt x="13" y="0"/>
                    </a:lnTo>
                    <a:lnTo>
                      <a:pt x="68" y="30"/>
                    </a:lnTo>
                    <a:lnTo>
                      <a:pt x="123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3" name="Freeform 54"/>
              <p:cNvSpPr>
                <a:spLocks/>
              </p:cNvSpPr>
              <p:nvPr/>
            </p:nvSpPr>
            <p:spPr bwMode="auto">
              <a:xfrm>
                <a:off x="443" y="2024"/>
                <a:ext cx="87" cy="66"/>
              </a:xfrm>
              <a:custGeom>
                <a:avLst/>
                <a:gdLst>
                  <a:gd name="T0" fmla="*/ 0 w 1213"/>
                  <a:gd name="T1" fmla="*/ 0 h 919"/>
                  <a:gd name="T2" fmla="*/ 0 w 1213"/>
                  <a:gd name="T3" fmla="*/ 0 h 919"/>
                  <a:gd name="T4" fmla="*/ 0 w 1213"/>
                  <a:gd name="T5" fmla="*/ 0 h 919"/>
                  <a:gd name="T6" fmla="*/ 0 w 1213"/>
                  <a:gd name="T7" fmla="*/ 0 h 919"/>
                  <a:gd name="T8" fmla="*/ 0 w 1213"/>
                  <a:gd name="T9" fmla="*/ 0 h 919"/>
                  <a:gd name="T10" fmla="*/ 0 w 1213"/>
                  <a:gd name="T11" fmla="*/ 0 h 919"/>
                  <a:gd name="T12" fmla="*/ 0 w 1213"/>
                  <a:gd name="T13" fmla="*/ 0 h 919"/>
                  <a:gd name="T14" fmla="*/ 0 w 1213"/>
                  <a:gd name="T15" fmla="*/ 0 h 919"/>
                  <a:gd name="T16" fmla="*/ 0 w 1213"/>
                  <a:gd name="T17" fmla="*/ 0 h 919"/>
                  <a:gd name="T18" fmla="*/ 0 w 1213"/>
                  <a:gd name="T19" fmla="*/ 0 h 919"/>
                  <a:gd name="T20" fmla="*/ 0 w 1213"/>
                  <a:gd name="T21" fmla="*/ 0 h 919"/>
                  <a:gd name="T22" fmla="*/ 0 w 1213"/>
                  <a:gd name="T23" fmla="*/ 0 h 919"/>
                  <a:gd name="T24" fmla="*/ 0 w 1213"/>
                  <a:gd name="T25" fmla="*/ 0 h 919"/>
                  <a:gd name="T26" fmla="*/ 0 w 1213"/>
                  <a:gd name="T27" fmla="*/ 0 h 919"/>
                  <a:gd name="T28" fmla="*/ 0 w 1213"/>
                  <a:gd name="T29" fmla="*/ 0 h 919"/>
                  <a:gd name="T30" fmla="*/ 0 w 1213"/>
                  <a:gd name="T31" fmla="*/ 0 h 919"/>
                  <a:gd name="T32" fmla="*/ 0 w 1213"/>
                  <a:gd name="T33" fmla="*/ 0 h 919"/>
                  <a:gd name="T34" fmla="*/ 0 w 1213"/>
                  <a:gd name="T35" fmla="*/ 0 h 919"/>
                  <a:gd name="T36" fmla="*/ 0 w 1213"/>
                  <a:gd name="T37" fmla="*/ 0 h 919"/>
                  <a:gd name="T38" fmla="*/ 0 w 1213"/>
                  <a:gd name="T39" fmla="*/ 0 h 919"/>
                  <a:gd name="T40" fmla="*/ 0 w 1213"/>
                  <a:gd name="T41" fmla="*/ 0 h 919"/>
                  <a:gd name="T42" fmla="*/ 0 w 1213"/>
                  <a:gd name="T43" fmla="*/ 0 h 919"/>
                  <a:gd name="T44" fmla="*/ 0 w 1213"/>
                  <a:gd name="T45" fmla="*/ 0 h 919"/>
                  <a:gd name="T46" fmla="*/ 0 w 1213"/>
                  <a:gd name="T47" fmla="*/ 0 h 919"/>
                  <a:gd name="T48" fmla="*/ 0 w 1213"/>
                  <a:gd name="T49" fmla="*/ 0 h 919"/>
                  <a:gd name="T50" fmla="*/ 0 w 1213"/>
                  <a:gd name="T51" fmla="*/ 0 h 919"/>
                  <a:gd name="T52" fmla="*/ 0 w 1213"/>
                  <a:gd name="T53" fmla="*/ 0 h 919"/>
                  <a:gd name="T54" fmla="*/ 0 w 1213"/>
                  <a:gd name="T55" fmla="*/ 0 h 919"/>
                  <a:gd name="T56" fmla="*/ 0 w 1213"/>
                  <a:gd name="T57" fmla="*/ 0 h 919"/>
                  <a:gd name="T58" fmla="*/ 0 w 1213"/>
                  <a:gd name="T59" fmla="*/ 0 h 919"/>
                  <a:gd name="T60" fmla="*/ 0 w 1213"/>
                  <a:gd name="T61" fmla="*/ 0 h 919"/>
                  <a:gd name="T62" fmla="*/ 0 w 1213"/>
                  <a:gd name="T63" fmla="*/ 0 h 919"/>
                  <a:gd name="T64" fmla="*/ 0 w 1213"/>
                  <a:gd name="T65" fmla="*/ 0 h 919"/>
                  <a:gd name="T66" fmla="*/ 0 w 1213"/>
                  <a:gd name="T67" fmla="*/ 0 h 919"/>
                  <a:gd name="T68" fmla="*/ 0 w 1213"/>
                  <a:gd name="T69" fmla="*/ 0 h 919"/>
                  <a:gd name="T70" fmla="*/ 0 w 1213"/>
                  <a:gd name="T71" fmla="*/ 0 h 919"/>
                  <a:gd name="T72" fmla="*/ 0 w 1213"/>
                  <a:gd name="T73" fmla="*/ 0 h 919"/>
                  <a:gd name="T74" fmla="*/ 0 w 1213"/>
                  <a:gd name="T75" fmla="*/ 0 h 919"/>
                  <a:gd name="T76" fmla="*/ 0 w 1213"/>
                  <a:gd name="T77" fmla="*/ 0 h 919"/>
                  <a:gd name="T78" fmla="*/ 0 w 1213"/>
                  <a:gd name="T79" fmla="*/ 0 h 919"/>
                  <a:gd name="T80" fmla="*/ 0 w 1213"/>
                  <a:gd name="T81" fmla="*/ 0 h 919"/>
                  <a:gd name="T82" fmla="*/ 0 w 1213"/>
                  <a:gd name="T83" fmla="*/ 0 h 919"/>
                  <a:gd name="T84" fmla="*/ 0 w 1213"/>
                  <a:gd name="T85" fmla="*/ 0 h 919"/>
                  <a:gd name="T86" fmla="*/ 0 w 1213"/>
                  <a:gd name="T87" fmla="*/ 0 h 919"/>
                  <a:gd name="T88" fmla="*/ 0 w 1213"/>
                  <a:gd name="T89" fmla="*/ 0 h 919"/>
                  <a:gd name="T90" fmla="*/ 0 w 1213"/>
                  <a:gd name="T91" fmla="*/ 0 h 9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13"/>
                  <a:gd name="T139" fmla="*/ 0 h 919"/>
                  <a:gd name="T140" fmla="*/ 1213 w 1213"/>
                  <a:gd name="T141" fmla="*/ 919 h 9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13" h="919">
                    <a:moveTo>
                      <a:pt x="868" y="45"/>
                    </a:moveTo>
                    <a:lnTo>
                      <a:pt x="1158" y="45"/>
                    </a:lnTo>
                    <a:lnTo>
                      <a:pt x="1180" y="32"/>
                    </a:lnTo>
                    <a:lnTo>
                      <a:pt x="1190" y="32"/>
                    </a:lnTo>
                    <a:lnTo>
                      <a:pt x="1213" y="45"/>
                    </a:lnTo>
                    <a:lnTo>
                      <a:pt x="1080" y="99"/>
                    </a:lnTo>
                    <a:lnTo>
                      <a:pt x="1051" y="161"/>
                    </a:lnTo>
                    <a:lnTo>
                      <a:pt x="1097" y="357"/>
                    </a:lnTo>
                    <a:lnTo>
                      <a:pt x="945" y="390"/>
                    </a:lnTo>
                    <a:lnTo>
                      <a:pt x="897" y="390"/>
                    </a:lnTo>
                    <a:lnTo>
                      <a:pt x="868" y="419"/>
                    </a:lnTo>
                    <a:lnTo>
                      <a:pt x="945" y="603"/>
                    </a:lnTo>
                    <a:lnTo>
                      <a:pt x="836" y="619"/>
                    </a:lnTo>
                    <a:lnTo>
                      <a:pt x="806" y="725"/>
                    </a:lnTo>
                    <a:lnTo>
                      <a:pt x="758" y="781"/>
                    </a:lnTo>
                    <a:lnTo>
                      <a:pt x="806" y="870"/>
                    </a:lnTo>
                    <a:lnTo>
                      <a:pt x="819" y="886"/>
                    </a:lnTo>
                    <a:lnTo>
                      <a:pt x="535" y="919"/>
                    </a:lnTo>
                    <a:lnTo>
                      <a:pt x="352" y="919"/>
                    </a:lnTo>
                    <a:lnTo>
                      <a:pt x="107" y="902"/>
                    </a:lnTo>
                    <a:lnTo>
                      <a:pt x="45" y="870"/>
                    </a:lnTo>
                    <a:lnTo>
                      <a:pt x="29" y="886"/>
                    </a:lnTo>
                    <a:lnTo>
                      <a:pt x="0" y="886"/>
                    </a:lnTo>
                    <a:lnTo>
                      <a:pt x="0" y="870"/>
                    </a:lnTo>
                    <a:lnTo>
                      <a:pt x="29" y="841"/>
                    </a:lnTo>
                    <a:lnTo>
                      <a:pt x="91" y="857"/>
                    </a:lnTo>
                    <a:lnTo>
                      <a:pt x="139" y="857"/>
                    </a:lnTo>
                    <a:lnTo>
                      <a:pt x="167" y="819"/>
                    </a:lnTo>
                    <a:lnTo>
                      <a:pt x="155" y="696"/>
                    </a:lnTo>
                    <a:lnTo>
                      <a:pt x="123" y="696"/>
                    </a:lnTo>
                    <a:lnTo>
                      <a:pt x="91" y="648"/>
                    </a:lnTo>
                    <a:lnTo>
                      <a:pt x="91" y="635"/>
                    </a:lnTo>
                    <a:lnTo>
                      <a:pt x="277" y="635"/>
                    </a:lnTo>
                    <a:lnTo>
                      <a:pt x="322" y="574"/>
                    </a:lnTo>
                    <a:lnTo>
                      <a:pt x="306" y="526"/>
                    </a:lnTo>
                    <a:lnTo>
                      <a:pt x="245" y="464"/>
                    </a:lnTo>
                    <a:lnTo>
                      <a:pt x="384" y="435"/>
                    </a:lnTo>
                    <a:lnTo>
                      <a:pt x="400" y="373"/>
                    </a:lnTo>
                    <a:lnTo>
                      <a:pt x="261" y="206"/>
                    </a:lnTo>
                    <a:lnTo>
                      <a:pt x="290" y="193"/>
                    </a:lnTo>
                    <a:lnTo>
                      <a:pt x="368" y="206"/>
                    </a:lnTo>
                    <a:lnTo>
                      <a:pt x="574" y="193"/>
                    </a:lnTo>
                    <a:lnTo>
                      <a:pt x="574" y="61"/>
                    </a:lnTo>
                    <a:lnTo>
                      <a:pt x="535" y="0"/>
                    </a:lnTo>
                    <a:lnTo>
                      <a:pt x="745" y="45"/>
                    </a:lnTo>
                    <a:lnTo>
                      <a:pt x="868" y="45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4" name="Freeform 55"/>
              <p:cNvSpPr>
                <a:spLocks/>
              </p:cNvSpPr>
              <p:nvPr/>
            </p:nvSpPr>
            <p:spPr bwMode="auto">
              <a:xfrm>
                <a:off x="873" y="2027"/>
                <a:ext cx="23" cy="18"/>
              </a:xfrm>
              <a:custGeom>
                <a:avLst/>
                <a:gdLst>
                  <a:gd name="T0" fmla="*/ 0 w 316"/>
                  <a:gd name="T1" fmla="*/ 0 h 252"/>
                  <a:gd name="T2" fmla="*/ 0 w 316"/>
                  <a:gd name="T3" fmla="*/ 0 h 252"/>
                  <a:gd name="T4" fmla="*/ 0 w 316"/>
                  <a:gd name="T5" fmla="*/ 0 h 252"/>
                  <a:gd name="T6" fmla="*/ 0 w 316"/>
                  <a:gd name="T7" fmla="*/ 0 h 252"/>
                  <a:gd name="T8" fmla="*/ 0 w 316"/>
                  <a:gd name="T9" fmla="*/ 0 h 252"/>
                  <a:gd name="T10" fmla="*/ 0 w 316"/>
                  <a:gd name="T11" fmla="*/ 0 h 252"/>
                  <a:gd name="T12" fmla="*/ 0 w 316"/>
                  <a:gd name="T13" fmla="*/ 0 h 252"/>
                  <a:gd name="T14" fmla="*/ 0 w 316"/>
                  <a:gd name="T15" fmla="*/ 0 h 252"/>
                  <a:gd name="T16" fmla="*/ 0 w 316"/>
                  <a:gd name="T17" fmla="*/ 0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6"/>
                  <a:gd name="T28" fmla="*/ 0 h 252"/>
                  <a:gd name="T29" fmla="*/ 316 w 316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6" h="252">
                    <a:moveTo>
                      <a:pt x="284" y="177"/>
                    </a:moveTo>
                    <a:lnTo>
                      <a:pt x="316" y="207"/>
                    </a:lnTo>
                    <a:lnTo>
                      <a:pt x="206" y="252"/>
                    </a:lnTo>
                    <a:lnTo>
                      <a:pt x="39" y="116"/>
                    </a:lnTo>
                    <a:lnTo>
                      <a:pt x="0" y="87"/>
                    </a:lnTo>
                    <a:lnTo>
                      <a:pt x="0" y="16"/>
                    </a:lnTo>
                    <a:lnTo>
                      <a:pt x="39" y="0"/>
                    </a:lnTo>
                    <a:lnTo>
                      <a:pt x="268" y="193"/>
                    </a:lnTo>
                    <a:lnTo>
                      <a:pt x="284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5" name="Freeform 56"/>
              <p:cNvSpPr>
                <a:spLocks/>
              </p:cNvSpPr>
              <p:nvPr/>
            </p:nvSpPr>
            <p:spPr bwMode="auto">
              <a:xfrm>
                <a:off x="930" y="2032"/>
                <a:ext cx="10" cy="17"/>
              </a:xfrm>
              <a:custGeom>
                <a:avLst/>
                <a:gdLst>
                  <a:gd name="T0" fmla="*/ 0 w 135"/>
                  <a:gd name="T1" fmla="*/ 0 h 235"/>
                  <a:gd name="T2" fmla="*/ 0 w 135"/>
                  <a:gd name="T3" fmla="*/ 0 h 235"/>
                  <a:gd name="T4" fmla="*/ 0 w 135"/>
                  <a:gd name="T5" fmla="*/ 0 h 235"/>
                  <a:gd name="T6" fmla="*/ 0 w 135"/>
                  <a:gd name="T7" fmla="*/ 0 h 235"/>
                  <a:gd name="T8" fmla="*/ 0 w 135"/>
                  <a:gd name="T9" fmla="*/ 0 h 235"/>
                  <a:gd name="T10" fmla="*/ 0 w 135"/>
                  <a:gd name="T11" fmla="*/ 0 h 235"/>
                  <a:gd name="T12" fmla="*/ 0 w 135"/>
                  <a:gd name="T13" fmla="*/ 0 h 235"/>
                  <a:gd name="T14" fmla="*/ 0 w 135"/>
                  <a:gd name="T15" fmla="*/ 0 h 2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5"/>
                  <a:gd name="T25" fmla="*/ 0 h 235"/>
                  <a:gd name="T26" fmla="*/ 135 w 135"/>
                  <a:gd name="T27" fmla="*/ 235 h 2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5" h="235">
                    <a:moveTo>
                      <a:pt x="135" y="33"/>
                    </a:moveTo>
                    <a:lnTo>
                      <a:pt x="106" y="207"/>
                    </a:lnTo>
                    <a:lnTo>
                      <a:pt x="74" y="235"/>
                    </a:lnTo>
                    <a:lnTo>
                      <a:pt x="13" y="219"/>
                    </a:lnTo>
                    <a:lnTo>
                      <a:pt x="0" y="207"/>
                    </a:lnTo>
                    <a:lnTo>
                      <a:pt x="62" y="0"/>
                    </a:lnTo>
                    <a:lnTo>
                      <a:pt x="106" y="0"/>
                    </a:lnTo>
                    <a:lnTo>
                      <a:pt x="13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6" name="Freeform 57"/>
              <p:cNvSpPr>
                <a:spLocks/>
              </p:cNvSpPr>
              <p:nvPr/>
            </p:nvSpPr>
            <p:spPr bwMode="auto">
              <a:xfrm>
                <a:off x="900" y="2036"/>
                <a:ext cx="6" cy="13"/>
              </a:xfrm>
              <a:custGeom>
                <a:avLst/>
                <a:gdLst>
                  <a:gd name="T0" fmla="*/ 0 w 89"/>
                  <a:gd name="T1" fmla="*/ 0 h 180"/>
                  <a:gd name="T2" fmla="*/ 0 w 89"/>
                  <a:gd name="T3" fmla="*/ 0 h 180"/>
                  <a:gd name="T4" fmla="*/ 0 w 89"/>
                  <a:gd name="T5" fmla="*/ 0 h 180"/>
                  <a:gd name="T6" fmla="*/ 0 w 89"/>
                  <a:gd name="T7" fmla="*/ 0 h 180"/>
                  <a:gd name="T8" fmla="*/ 0 w 89"/>
                  <a:gd name="T9" fmla="*/ 0 h 180"/>
                  <a:gd name="T10" fmla="*/ 0 w 89"/>
                  <a:gd name="T11" fmla="*/ 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180"/>
                  <a:gd name="T20" fmla="*/ 89 w 8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180">
                    <a:moveTo>
                      <a:pt x="89" y="104"/>
                    </a:moveTo>
                    <a:lnTo>
                      <a:pt x="89" y="180"/>
                    </a:lnTo>
                    <a:lnTo>
                      <a:pt x="28" y="180"/>
                    </a:lnTo>
                    <a:lnTo>
                      <a:pt x="0" y="0"/>
                    </a:lnTo>
                    <a:lnTo>
                      <a:pt x="76" y="45"/>
                    </a:lnTo>
                    <a:lnTo>
                      <a:pt x="89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7" name="Freeform 58"/>
              <p:cNvSpPr>
                <a:spLocks/>
              </p:cNvSpPr>
              <p:nvPr/>
            </p:nvSpPr>
            <p:spPr bwMode="auto">
              <a:xfrm>
                <a:off x="836" y="2041"/>
                <a:ext cx="18" cy="9"/>
              </a:xfrm>
              <a:custGeom>
                <a:avLst/>
                <a:gdLst>
                  <a:gd name="T0" fmla="*/ 0 w 252"/>
                  <a:gd name="T1" fmla="*/ 0 h 119"/>
                  <a:gd name="T2" fmla="*/ 0 w 252"/>
                  <a:gd name="T3" fmla="*/ 0 h 119"/>
                  <a:gd name="T4" fmla="*/ 0 w 252"/>
                  <a:gd name="T5" fmla="*/ 0 h 119"/>
                  <a:gd name="T6" fmla="*/ 0 w 252"/>
                  <a:gd name="T7" fmla="*/ 0 h 119"/>
                  <a:gd name="T8" fmla="*/ 0 w 252"/>
                  <a:gd name="T9" fmla="*/ 0 h 119"/>
                  <a:gd name="T10" fmla="*/ 0 w 252"/>
                  <a:gd name="T11" fmla="*/ 0 h 119"/>
                  <a:gd name="T12" fmla="*/ 0 w 252"/>
                  <a:gd name="T13" fmla="*/ 0 h 119"/>
                  <a:gd name="T14" fmla="*/ 0 w 252"/>
                  <a:gd name="T15" fmla="*/ 0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119"/>
                  <a:gd name="T26" fmla="*/ 252 w 252"/>
                  <a:gd name="T27" fmla="*/ 119 h 1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119">
                    <a:moveTo>
                      <a:pt x="252" y="75"/>
                    </a:moveTo>
                    <a:lnTo>
                      <a:pt x="222" y="103"/>
                    </a:lnTo>
                    <a:lnTo>
                      <a:pt x="39" y="103"/>
                    </a:lnTo>
                    <a:lnTo>
                      <a:pt x="23" y="119"/>
                    </a:lnTo>
                    <a:lnTo>
                      <a:pt x="0" y="103"/>
                    </a:lnTo>
                    <a:lnTo>
                      <a:pt x="129" y="0"/>
                    </a:lnTo>
                    <a:lnTo>
                      <a:pt x="222" y="36"/>
                    </a:lnTo>
                    <a:lnTo>
                      <a:pt x="252" y="75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8" name="Freeform 59"/>
              <p:cNvSpPr>
                <a:spLocks/>
              </p:cNvSpPr>
              <p:nvPr/>
            </p:nvSpPr>
            <p:spPr bwMode="auto">
              <a:xfrm>
                <a:off x="947" y="2041"/>
                <a:ext cx="78" cy="84"/>
              </a:xfrm>
              <a:custGeom>
                <a:avLst/>
                <a:gdLst>
                  <a:gd name="T0" fmla="*/ 0 w 1103"/>
                  <a:gd name="T1" fmla="*/ 0 h 1171"/>
                  <a:gd name="T2" fmla="*/ 0 w 1103"/>
                  <a:gd name="T3" fmla="*/ 0 h 1171"/>
                  <a:gd name="T4" fmla="*/ 0 w 1103"/>
                  <a:gd name="T5" fmla="*/ 0 h 1171"/>
                  <a:gd name="T6" fmla="*/ 0 w 1103"/>
                  <a:gd name="T7" fmla="*/ 0 h 1171"/>
                  <a:gd name="T8" fmla="*/ 0 w 1103"/>
                  <a:gd name="T9" fmla="*/ 0 h 1171"/>
                  <a:gd name="T10" fmla="*/ 0 w 1103"/>
                  <a:gd name="T11" fmla="*/ 0 h 1171"/>
                  <a:gd name="T12" fmla="*/ 0 w 1103"/>
                  <a:gd name="T13" fmla="*/ 0 h 1171"/>
                  <a:gd name="T14" fmla="*/ 0 w 1103"/>
                  <a:gd name="T15" fmla="*/ 0 h 1171"/>
                  <a:gd name="T16" fmla="*/ 0 w 1103"/>
                  <a:gd name="T17" fmla="*/ 0 h 1171"/>
                  <a:gd name="T18" fmla="*/ 0 w 1103"/>
                  <a:gd name="T19" fmla="*/ 0 h 1171"/>
                  <a:gd name="T20" fmla="*/ 0 w 1103"/>
                  <a:gd name="T21" fmla="*/ 0 h 1171"/>
                  <a:gd name="T22" fmla="*/ 0 w 1103"/>
                  <a:gd name="T23" fmla="*/ 0 h 1171"/>
                  <a:gd name="T24" fmla="*/ 0 w 1103"/>
                  <a:gd name="T25" fmla="*/ 0 h 1171"/>
                  <a:gd name="T26" fmla="*/ 0 w 1103"/>
                  <a:gd name="T27" fmla="*/ 0 h 1171"/>
                  <a:gd name="T28" fmla="*/ 0 w 1103"/>
                  <a:gd name="T29" fmla="*/ 0 h 1171"/>
                  <a:gd name="T30" fmla="*/ 0 w 1103"/>
                  <a:gd name="T31" fmla="*/ 0 h 1171"/>
                  <a:gd name="T32" fmla="*/ 0 w 1103"/>
                  <a:gd name="T33" fmla="*/ 0 h 1171"/>
                  <a:gd name="T34" fmla="*/ 0 w 1103"/>
                  <a:gd name="T35" fmla="*/ 0 h 1171"/>
                  <a:gd name="T36" fmla="*/ 0 w 1103"/>
                  <a:gd name="T37" fmla="*/ 0 h 1171"/>
                  <a:gd name="T38" fmla="*/ 0 w 1103"/>
                  <a:gd name="T39" fmla="*/ 0 h 1171"/>
                  <a:gd name="T40" fmla="*/ 0 w 1103"/>
                  <a:gd name="T41" fmla="*/ 0 h 1171"/>
                  <a:gd name="T42" fmla="*/ 0 w 1103"/>
                  <a:gd name="T43" fmla="*/ 0 h 1171"/>
                  <a:gd name="T44" fmla="*/ 0 w 1103"/>
                  <a:gd name="T45" fmla="*/ 0 h 1171"/>
                  <a:gd name="T46" fmla="*/ 0 w 1103"/>
                  <a:gd name="T47" fmla="*/ 0 h 1171"/>
                  <a:gd name="T48" fmla="*/ 0 w 1103"/>
                  <a:gd name="T49" fmla="*/ 0 h 1171"/>
                  <a:gd name="T50" fmla="*/ 0 w 1103"/>
                  <a:gd name="T51" fmla="*/ 0 h 1171"/>
                  <a:gd name="T52" fmla="*/ 0 w 1103"/>
                  <a:gd name="T53" fmla="*/ 0 h 1171"/>
                  <a:gd name="T54" fmla="*/ 0 w 1103"/>
                  <a:gd name="T55" fmla="*/ 0 h 1171"/>
                  <a:gd name="T56" fmla="*/ 0 w 1103"/>
                  <a:gd name="T57" fmla="*/ 0 h 1171"/>
                  <a:gd name="T58" fmla="*/ 0 w 1103"/>
                  <a:gd name="T59" fmla="*/ 0 h 1171"/>
                  <a:gd name="T60" fmla="*/ 0 w 1103"/>
                  <a:gd name="T61" fmla="*/ 0 h 1171"/>
                  <a:gd name="T62" fmla="*/ 0 w 1103"/>
                  <a:gd name="T63" fmla="*/ 0 h 1171"/>
                  <a:gd name="T64" fmla="*/ 0 w 1103"/>
                  <a:gd name="T65" fmla="*/ 0 h 1171"/>
                  <a:gd name="T66" fmla="*/ 0 w 1103"/>
                  <a:gd name="T67" fmla="*/ 0 h 1171"/>
                  <a:gd name="T68" fmla="*/ 0 w 1103"/>
                  <a:gd name="T69" fmla="*/ 0 h 1171"/>
                  <a:gd name="T70" fmla="*/ 0 w 1103"/>
                  <a:gd name="T71" fmla="*/ 0 h 1171"/>
                  <a:gd name="T72" fmla="*/ 0 w 1103"/>
                  <a:gd name="T73" fmla="*/ 0 h 1171"/>
                  <a:gd name="T74" fmla="*/ 0 w 1103"/>
                  <a:gd name="T75" fmla="*/ 0 h 1171"/>
                  <a:gd name="T76" fmla="*/ 0 w 1103"/>
                  <a:gd name="T77" fmla="*/ 0 h 1171"/>
                  <a:gd name="T78" fmla="*/ 0 w 1103"/>
                  <a:gd name="T79" fmla="*/ 0 h 1171"/>
                  <a:gd name="T80" fmla="*/ 0 w 1103"/>
                  <a:gd name="T81" fmla="*/ 0 h 1171"/>
                  <a:gd name="T82" fmla="*/ 0 w 1103"/>
                  <a:gd name="T83" fmla="*/ 0 h 1171"/>
                  <a:gd name="T84" fmla="*/ 0 w 1103"/>
                  <a:gd name="T85" fmla="*/ 0 h 1171"/>
                  <a:gd name="T86" fmla="*/ 0 w 1103"/>
                  <a:gd name="T87" fmla="*/ 0 h 1171"/>
                  <a:gd name="T88" fmla="*/ 0 w 1103"/>
                  <a:gd name="T89" fmla="*/ 0 h 1171"/>
                  <a:gd name="T90" fmla="*/ 0 w 1103"/>
                  <a:gd name="T91" fmla="*/ 0 h 1171"/>
                  <a:gd name="T92" fmla="*/ 0 w 1103"/>
                  <a:gd name="T93" fmla="*/ 0 h 1171"/>
                  <a:gd name="T94" fmla="*/ 0 w 1103"/>
                  <a:gd name="T95" fmla="*/ 0 h 1171"/>
                  <a:gd name="T96" fmla="*/ 0 w 1103"/>
                  <a:gd name="T97" fmla="*/ 0 h 1171"/>
                  <a:gd name="T98" fmla="*/ 0 w 1103"/>
                  <a:gd name="T99" fmla="*/ 0 h 117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03"/>
                  <a:gd name="T151" fmla="*/ 0 h 1171"/>
                  <a:gd name="T152" fmla="*/ 1103 w 1103"/>
                  <a:gd name="T153" fmla="*/ 1171 h 117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03" h="1171">
                    <a:moveTo>
                      <a:pt x="513" y="119"/>
                    </a:moveTo>
                    <a:lnTo>
                      <a:pt x="529" y="165"/>
                    </a:lnTo>
                    <a:lnTo>
                      <a:pt x="500" y="197"/>
                    </a:lnTo>
                    <a:lnTo>
                      <a:pt x="623" y="274"/>
                    </a:lnTo>
                    <a:lnTo>
                      <a:pt x="758" y="242"/>
                    </a:lnTo>
                    <a:lnTo>
                      <a:pt x="919" y="36"/>
                    </a:lnTo>
                    <a:lnTo>
                      <a:pt x="929" y="27"/>
                    </a:lnTo>
                    <a:lnTo>
                      <a:pt x="951" y="103"/>
                    </a:lnTo>
                    <a:lnTo>
                      <a:pt x="997" y="152"/>
                    </a:lnTo>
                    <a:lnTo>
                      <a:pt x="1103" y="152"/>
                    </a:lnTo>
                    <a:lnTo>
                      <a:pt x="1058" y="336"/>
                    </a:lnTo>
                    <a:lnTo>
                      <a:pt x="1035" y="349"/>
                    </a:lnTo>
                    <a:lnTo>
                      <a:pt x="1103" y="397"/>
                    </a:lnTo>
                    <a:lnTo>
                      <a:pt x="897" y="619"/>
                    </a:lnTo>
                    <a:lnTo>
                      <a:pt x="835" y="681"/>
                    </a:lnTo>
                    <a:lnTo>
                      <a:pt x="819" y="664"/>
                    </a:lnTo>
                    <a:lnTo>
                      <a:pt x="774" y="726"/>
                    </a:lnTo>
                    <a:lnTo>
                      <a:pt x="696" y="1003"/>
                    </a:lnTo>
                    <a:lnTo>
                      <a:pt x="623" y="1064"/>
                    </a:lnTo>
                    <a:lnTo>
                      <a:pt x="607" y="1064"/>
                    </a:lnTo>
                    <a:lnTo>
                      <a:pt x="591" y="1078"/>
                    </a:lnTo>
                    <a:lnTo>
                      <a:pt x="635" y="1110"/>
                    </a:lnTo>
                    <a:lnTo>
                      <a:pt x="635" y="1139"/>
                    </a:lnTo>
                    <a:lnTo>
                      <a:pt x="591" y="1171"/>
                    </a:lnTo>
                    <a:lnTo>
                      <a:pt x="545" y="1164"/>
                    </a:lnTo>
                    <a:lnTo>
                      <a:pt x="500" y="1110"/>
                    </a:lnTo>
                    <a:lnTo>
                      <a:pt x="513" y="1048"/>
                    </a:lnTo>
                    <a:lnTo>
                      <a:pt x="422" y="942"/>
                    </a:lnTo>
                    <a:lnTo>
                      <a:pt x="245" y="987"/>
                    </a:lnTo>
                    <a:lnTo>
                      <a:pt x="216" y="987"/>
                    </a:lnTo>
                    <a:lnTo>
                      <a:pt x="216" y="955"/>
                    </a:lnTo>
                    <a:lnTo>
                      <a:pt x="107" y="909"/>
                    </a:lnTo>
                    <a:lnTo>
                      <a:pt x="77" y="849"/>
                    </a:lnTo>
                    <a:lnTo>
                      <a:pt x="77" y="787"/>
                    </a:lnTo>
                    <a:lnTo>
                      <a:pt x="91" y="771"/>
                    </a:lnTo>
                    <a:lnTo>
                      <a:pt x="91" y="742"/>
                    </a:lnTo>
                    <a:lnTo>
                      <a:pt x="216" y="742"/>
                    </a:lnTo>
                    <a:lnTo>
                      <a:pt x="245" y="694"/>
                    </a:lnTo>
                    <a:lnTo>
                      <a:pt x="167" y="549"/>
                    </a:lnTo>
                    <a:lnTo>
                      <a:pt x="61" y="510"/>
                    </a:lnTo>
                    <a:lnTo>
                      <a:pt x="0" y="442"/>
                    </a:lnTo>
                    <a:lnTo>
                      <a:pt x="0" y="320"/>
                    </a:lnTo>
                    <a:lnTo>
                      <a:pt x="91" y="258"/>
                    </a:lnTo>
                    <a:lnTo>
                      <a:pt x="216" y="304"/>
                    </a:lnTo>
                    <a:lnTo>
                      <a:pt x="345" y="226"/>
                    </a:lnTo>
                    <a:lnTo>
                      <a:pt x="377" y="197"/>
                    </a:lnTo>
                    <a:lnTo>
                      <a:pt x="277" y="75"/>
                    </a:lnTo>
                    <a:lnTo>
                      <a:pt x="345" y="0"/>
                    </a:lnTo>
                    <a:lnTo>
                      <a:pt x="406" y="0"/>
                    </a:lnTo>
                    <a:lnTo>
                      <a:pt x="513" y="119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89" name="Freeform 60"/>
              <p:cNvSpPr>
                <a:spLocks/>
              </p:cNvSpPr>
              <p:nvPr/>
            </p:nvSpPr>
            <p:spPr bwMode="auto">
              <a:xfrm>
                <a:off x="604" y="2044"/>
                <a:ext cx="65" cy="72"/>
              </a:xfrm>
              <a:custGeom>
                <a:avLst/>
                <a:gdLst>
                  <a:gd name="T0" fmla="*/ 0 w 919"/>
                  <a:gd name="T1" fmla="*/ 0 h 1012"/>
                  <a:gd name="T2" fmla="*/ 0 w 919"/>
                  <a:gd name="T3" fmla="*/ 0 h 1012"/>
                  <a:gd name="T4" fmla="*/ 0 w 919"/>
                  <a:gd name="T5" fmla="*/ 0 h 1012"/>
                  <a:gd name="T6" fmla="*/ 0 w 919"/>
                  <a:gd name="T7" fmla="*/ 0 h 1012"/>
                  <a:gd name="T8" fmla="*/ 0 w 919"/>
                  <a:gd name="T9" fmla="*/ 0 h 1012"/>
                  <a:gd name="T10" fmla="*/ 0 w 919"/>
                  <a:gd name="T11" fmla="*/ 0 h 1012"/>
                  <a:gd name="T12" fmla="*/ 0 w 919"/>
                  <a:gd name="T13" fmla="*/ 0 h 1012"/>
                  <a:gd name="T14" fmla="*/ 0 w 919"/>
                  <a:gd name="T15" fmla="*/ 0 h 1012"/>
                  <a:gd name="T16" fmla="*/ 0 w 919"/>
                  <a:gd name="T17" fmla="*/ 0 h 1012"/>
                  <a:gd name="T18" fmla="*/ 0 w 919"/>
                  <a:gd name="T19" fmla="*/ 0 h 1012"/>
                  <a:gd name="T20" fmla="*/ 0 w 919"/>
                  <a:gd name="T21" fmla="*/ 0 h 1012"/>
                  <a:gd name="T22" fmla="*/ 0 w 919"/>
                  <a:gd name="T23" fmla="*/ 0 h 1012"/>
                  <a:gd name="T24" fmla="*/ 0 w 919"/>
                  <a:gd name="T25" fmla="*/ 0 h 1012"/>
                  <a:gd name="T26" fmla="*/ 0 w 919"/>
                  <a:gd name="T27" fmla="*/ 0 h 1012"/>
                  <a:gd name="T28" fmla="*/ 0 w 919"/>
                  <a:gd name="T29" fmla="*/ 0 h 1012"/>
                  <a:gd name="T30" fmla="*/ 0 w 919"/>
                  <a:gd name="T31" fmla="*/ 0 h 1012"/>
                  <a:gd name="T32" fmla="*/ 0 w 919"/>
                  <a:gd name="T33" fmla="*/ 0 h 1012"/>
                  <a:gd name="T34" fmla="*/ 0 w 919"/>
                  <a:gd name="T35" fmla="*/ 0 h 1012"/>
                  <a:gd name="T36" fmla="*/ 0 w 919"/>
                  <a:gd name="T37" fmla="*/ 0 h 1012"/>
                  <a:gd name="T38" fmla="*/ 0 w 919"/>
                  <a:gd name="T39" fmla="*/ 0 h 1012"/>
                  <a:gd name="T40" fmla="*/ 0 w 919"/>
                  <a:gd name="T41" fmla="*/ 0 h 1012"/>
                  <a:gd name="T42" fmla="*/ 0 w 919"/>
                  <a:gd name="T43" fmla="*/ 0 h 1012"/>
                  <a:gd name="T44" fmla="*/ 0 w 919"/>
                  <a:gd name="T45" fmla="*/ 0 h 1012"/>
                  <a:gd name="T46" fmla="*/ 0 w 919"/>
                  <a:gd name="T47" fmla="*/ 0 h 1012"/>
                  <a:gd name="T48" fmla="*/ 0 w 919"/>
                  <a:gd name="T49" fmla="*/ 0 h 1012"/>
                  <a:gd name="T50" fmla="*/ 0 w 919"/>
                  <a:gd name="T51" fmla="*/ 0 h 1012"/>
                  <a:gd name="T52" fmla="*/ 0 w 919"/>
                  <a:gd name="T53" fmla="*/ 0 h 1012"/>
                  <a:gd name="T54" fmla="*/ 0 w 919"/>
                  <a:gd name="T55" fmla="*/ 0 h 1012"/>
                  <a:gd name="T56" fmla="*/ 0 w 919"/>
                  <a:gd name="T57" fmla="*/ 0 h 1012"/>
                  <a:gd name="T58" fmla="*/ 0 w 919"/>
                  <a:gd name="T59" fmla="*/ 0 h 1012"/>
                  <a:gd name="T60" fmla="*/ 0 w 919"/>
                  <a:gd name="T61" fmla="*/ 0 h 1012"/>
                  <a:gd name="T62" fmla="*/ 0 w 919"/>
                  <a:gd name="T63" fmla="*/ 0 h 1012"/>
                  <a:gd name="T64" fmla="*/ 0 w 919"/>
                  <a:gd name="T65" fmla="*/ 0 h 1012"/>
                  <a:gd name="T66" fmla="*/ 0 w 919"/>
                  <a:gd name="T67" fmla="*/ 0 h 1012"/>
                  <a:gd name="T68" fmla="*/ 0 w 919"/>
                  <a:gd name="T69" fmla="*/ 0 h 1012"/>
                  <a:gd name="T70" fmla="*/ 0 w 919"/>
                  <a:gd name="T71" fmla="*/ 0 h 1012"/>
                  <a:gd name="T72" fmla="*/ 0 w 919"/>
                  <a:gd name="T73" fmla="*/ 0 h 1012"/>
                  <a:gd name="T74" fmla="*/ 0 w 919"/>
                  <a:gd name="T75" fmla="*/ 0 h 1012"/>
                  <a:gd name="T76" fmla="*/ 0 w 919"/>
                  <a:gd name="T77" fmla="*/ 0 h 1012"/>
                  <a:gd name="T78" fmla="*/ 0 w 919"/>
                  <a:gd name="T79" fmla="*/ 0 h 1012"/>
                  <a:gd name="T80" fmla="*/ 0 w 919"/>
                  <a:gd name="T81" fmla="*/ 0 h 1012"/>
                  <a:gd name="T82" fmla="*/ 0 w 919"/>
                  <a:gd name="T83" fmla="*/ 0 h 1012"/>
                  <a:gd name="T84" fmla="*/ 0 w 919"/>
                  <a:gd name="T85" fmla="*/ 0 h 1012"/>
                  <a:gd name="T86" fmla="*/ 0 w 919"/>
                  <a:gd name="T87" fmla="*/ 0 h 101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19"/>
                  <a:gd name="T133" fmla="*/ 0 h 1012"/>
                  <a:gd name="T134" fmla="*/ 919 w 919"/>
                  <a:gd name="T135" fmla="*/ 1012 h 101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19" h="1012">
                    <a:moveTo>
                      <a:pt x="636" y="61"/>
                    </a:moveTo>
                    <a:lnTo>
                      <a:pt x="758" y="77"/>
                    </a:lnTo>
                    <a:lnTo>
                      <a:pt x="845" y="152"/>
                    </a:lnTo>
                    <a:lnTo>
                      <a:pt x="891" y="152"/>
                    </a:lnTo>
                    <a:lnTo>
                      <a:pt x="919" y="200"/>
                    </a:lnTo>
                    <a:lnTo>
                      <a:pt x="919" y="212"/>
                    </a:lnTo>
                    <a:lnTo>
                      <a:pt x="797" y="274"/>
                    </a:lnTo>
                    <a:lnTo>
                      <a:pt x="784" y="300"/>
                    </a:lnTo>
                    <a:lnTo>
                      <a:pt x="784" y="338"/>
                    </a:lnTo>
                    <a:lnTo>
                      <a:pt x="875" y="435"/>
                    </a:lnTo>
                    <a:lnTo>
                      <a:pt x="919" y="545"/>
                    </a:lnTo>
                    <a:lnTo>
                      <a:pt x="875" y="652"/>
                    </a:lnTo>
                    <a:lnTo>
                      <a:pt x="813" y="684"/>
                    </a:lnTo>
                    <a:lnTo>
                      <a:pt x="752" y="668"/>
                    </a:lnTo>
                    <a:lnTo>
                      <a:pt x="719" y="622"/>
                    </a:lnTo>
                    <a:lnTo>
                      <a:pt x="607" y="635"/>
                    </a:lnTo>
                    <a:lnTo>
                      <a:pt x="590" y="652"/>
                    </a:lnTo>
                    <a:lnTo>
                      <a:pt x="636" y="757"/>
                    </a:lnTo>
                    <a:lnTo>
                      <a:pt x="623" y="896"/>
                    </a:lnTo>
                    <a:lnTo>
                      <a:pt x="574" y="951"/>
                    </a:lnTo>
                    <a:lnTo>
                      <a:pt x="500" y="951"/>
                    </a:lnTo>
                    <a:lnTo>
                      <a:pt x="391" y="819"/>
                    </a:lnTo>
                    <a:lnTo>
                      <a:pt x="391" y="790"/>
                    </a:lnTo>
                    <a:lnTo>
                      <a:pt x="313" y="744"/>
                    </a:lnTo>
                    <a:lnTo>
                      <a:pt x="252" y="774"/>
                    </a:lnTo>
                    <a:lnTo>
                      <a:pt x="239" y="951"/>
                    </a:lnTo>
                    <a:lnTo>
                      <a:pt x="206" y="1012"/>
                    </a:lnTo>
                    <a:lnTo>
                      <a:pt x="129" y="990"/>
                    </a:lnTo>
                    <a:lnTo>
                      <a:pt x="101" y="990"/>
                    </a:lnTo>
                    <a:lnTo>
                      <a:pt x="16" y="851"/>
                    </a:lnTo>
                    <a:lnTo>
                      <a:pt x="16" y="668"/>
                    </a:lnTo>
                    <a:lnTo>
                      <a:pt x="39" y="652"/>
                    </a:lnTo>
                    <a:lnTo>
                      <a:pt x="39" y="635"/>
                    </a:lnTo>
                    <a:lnTo>
                      <a:pt x="0" y="606"/>
                    </a:lnTo>
                    <a:lnTo>
                      <a:pt x="101" y="413"/>
                    </a:lnTo>
                    <a:lnTo>
                      <a:pt x="101" y="374"/>
                    </a:lnTo>
                    <a:lnTo>
                      <a:pt x="45" y="338"/>
                    </a:lnTo>
                    <a:lnTo>
                      <a:pt x="0" y="268"/>
                    </a:lnTo>
                    <a:lnTo>
                      <a:pt x="39" y="152"/>
                    </a:lnTo>
                    <a:lnTo>
                      <a:pt x="77" y="168"/>
                    </a:lnTo>
                    <a:lnTo>
                      <a:pt x="129" y="168"/>
                    </a:lnTo>
                    <a:lnTo>
                      <a:pt x="252" y="0"/>
                    </a:lnTo>
                    <a:lnTo>
                      <a:pt x="451" y="139"/>
                    </a:lnTo>
                    <a:lnTo>
                      <a:pt x="636" y="6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0" name="Freeform 61"/>
              <p:cNvSpPr>
                <a:spLocks/>
              </p:cNvSpPr>
              <p:nvPr/>
            </p:nvSpPr>
            <p:spPr bwMode="auto">
              <a:xfrm>
                <a:off x="572" y="2044"/>
                <a:ext cx="52" cy="94"/>
              </a:xfrm>
              <a:custGeom>
                <a:avLst/>
                <a:gdLst>
                  <a:gd name="T0" fmla="*/ 0 w 723"/>
                  <a:gd name="T1" fmla="*/ 0 h 1313"/>
                  <a:gd name="T2" fmla="*/ 0 w 723"/>
                  <a:gd name="T3" fmla="*/ 0 h 1313"/>
                  <a:gd name="T4" fmla="*/ 0 w 723"/>
                  <a:gd name="T5" fmla="*/ 0 h 1313"/>
                  <a:gd name="T6" fmla="*/ 0 w 723"/>
                  <a:gd name="T7" fmla="*/ 0 h 1313"/>
                  <a:gd name="T8" fmla="*/ 0 w 723"/>
                  <a:gd name="T9" fmla="*/ 0 h 1313"/>
                  <a:gd name="T10" fmla="*/ 0 w 723"/>
                  <a:gd name="T11" fmla="*/ 0 h 1313"/>
                  <a:gd name="T12" fmla="*/ 0 w 723"/>
                  <a:gd name="T13" fmla="*/ 0 h 1313"/>
                  <a:gd name="T14" fmla="*/ 0 w 723"/>
                  <a:gd name="T15" fmla="*/ 0 h 1313"/>
                  <a:gd name="T16" fmla="*/ 0 w 723"/>
                  <a:gd name="T17" fmla="*/ 0 h 1313"/>
                  <a:gd name="T18" fmla="*/ 0 w 723"/>
                  <a:gd name="T19" fmla="*/ 0 h 1313"/>
                  <a:gd name="T20" fmla="*/ 0 w 723"/>
                  <a:gd name="T21" fmla="*/ 0 h 1313"/>
                  <a:gd name="T22" fmla="*/ 0 w 723"/>
                  <a:gd name="T23" fmla="*/ 0 h 1313"/>
                  <a:gd name="T24" fmla="*/ 0 w 723"/>
                  <a:gd name="T25" fmla="*/ 0 h 1313"/>
                  <a:gd name="T26" fmla="*/ 0 w 723"/>
                  <a:gd name="T27" fmla="*/ 0 h 1313"/>
                  <a:gd name="T28" fmla="*/ 0 w 723"/>
                  <a:gd name="T29" fmla="*/ 0 h 1313"/>
                  <a:gd name="T30" fmla="*/ 0 w 723"/>
                  <a:gd name="T31" fmla="*/ 0 h 1313"/>
                  <a:gd name="T32" fmla="*/ 0 w 723"/>
                  <a:gd name="T33" fmla="*/ 0 h 1313"/>
                  <a:gd name="T34" fmla="*/ 0 w 723"/>
                  <a:gd name="T35" fmla="*/ 0 h 1313"/>
                  <a:gd name="T36" fmla="*/ 0 w 723"/>
                  <a:gd name="T37" fmla="*/ 0 h 1313"/>
                  <a:gd name="T38" fmla="*/ 0 w 723"/>
                  <a:gd name="T39" fmla="*/ 0 h 1313"/>
                  <a:gd name="T40" fmla="*/ 0 w 723"/>
                  <a:gd name="T41" fmla="*/ 0 h 1313"/>
                  <a:gd name="T42" fmla="*/ 0 w 723"/>
                  <a:gd name="T43" fmla="*/ 0 h 1313"/>
                  <a:gd name="T44" fmla="*/ 0 w 723"/>
                  <a:gd name="T45" fmla="*/ 0 h 1313"/>
                  <a:gd name="T46" fmla="*/ 0 w 723"/>
                  <a:gd name="T47" fmla="*/ 0 h 1313"/>
                  <a:gd name="T48" fmla="*/ 0 w 723"/>
                  <a:gd name="T49" fmla="*/ 0 h 1313"/>
                  <a:gd name="T50" fmla="*/ 0 w 723"/>
                  <a:gd name="T51" fmla="*/ 0 h 1313"/>
                  <a:gd name="T52" fmla="*/ 0 w 723"/>
                  <a:gd name="T53" fmla="*/ 0 h 1313"/>
                  <a:gd name="T54" fmla="*/ 0 w 723"/>
                  <a:gd name="T55" fmla="*/ 0 h 1313"/>
                  <a:gd name="T56" fmla="*/ 0 w 723"/>
                  <a:gd name="T57" fmla="*/ 0 h 1313"/>
                  <a:gd name="T58" fmla="*/ 0 w 723"/>
                  <a:gd name="T59" fmla="*/ 0 h 1313"/>
                  <a:gd name="T60" fmla="*/ 0 w 723"/>
                  <a:gd name="T61" fmla="*/ 0 h 131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23"/>
                  <a:gd name="T94" fmla="*/ 0 h 1313"/>
                  <a:gd name="T95" fmla="*/ 723 w 723"/>
                  <a:gd name="T96" fmla="*/ 1313 h 131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23" h="1313">
                    <a:moveTo>
                      <a:pt x="333" y="483"/>
                    </a:moveTo>
                    <a:lnTo>
                      <a:pt x="301" y="690"/>
                    </a:lnTo>
                    <a:lnTo>
                      <a:pt x="333" y="719"/>
                    </a:lnTo>
                    <a:lnTo>
                      <a:pt x="317" y="781"/>
                    </a:lnTo>
                    <a:lnTo>
                      <a:pt x="317" y="813"/>
                    </a:lnTo>
                    <a:lnTo>
                      <a:pt x="423" y="1042"/>
                    </a:lnTo>
                    <a:lnTo>
                      <a:pt x="540" y="1128"/>
                    </a:lnTo>
                    <a:lnTo>
                      <a:pt x="707" y="1135"/>
                    </a:lnTo>
                    <a:lnTo>
                      <a:pt x="723" y="1157"/>
                    </a:lnTo>
                    <a:lnTo>
                      <a:pt x="691" y="1251"/>
                    </a:lnTo>
                    <a:lnTo>
                      <a:pt x="707" y="1264"/>
                    </a:lnTo>
                    <a:lnTo>
                      <a:pt x="645" y="1313"/>
                    </a:lnTo>
                    <a:lnTo>
                      <a:pt x="568" y="1313"/>
                    </a:lnTo>
                    <a:lnTo>
                      <a:pt x="546" y="1219"/>
                    </a:lnTo>
                    <a:lnTo>
                      <a:pt x="478" y="1135"/>
                    </a:lnTo>
                    <a:lnTo>
                      <a:pt x="423" y="1157"/>
                    </a:lnTo>
                    <a:lnTo>
                      <a:pt x="394" y="1157"/>
                    </a:lnTo>
                    <a:lnTo>
                      <a:pt x="333" y="1058"/>
                    </a:lnTo>
                    <a:lnTo>
                      <a:pt x="255" y="1028"/>
                    </a:lnTo>
                    <a:lnTo>
                      <a:pt x="210" y="1028"/>
                    </a:lnTo>
                    <a:lnTo>
                      <a:pt x="194" y="967"/>
                    </a:lnTo>
                    <a:lnTo>
                      <a:pt x="194" y="935"/>
                    </a:lnTo>
                    <a:lnTo>
                      <a:pt x="148" y="889"/>
                    </a:lnTo>
                    <a:lnTo>
                      <a:pt x="0" y="906"/>
                    </a:lnTo>
                    <a:lnTo>
                      <a:pt x="72" y="674"/>
                    </a:lnTo>
                    <a:lnTo>
                      <a:pt x="72" y="513"/>
                    </a:lnTo>
                    <a:lnTo>
                      <a:pt x="100" y="435"/>
                    </a:lnTo>
                    <a:lnTo>
                      <a:pt x="100" y="361"/>
                    </a:lnTo>
                    <a:lnTo>
                      <a:pt x="194" y="0"/>
                    </a:lnTo>
                    <a:lnTo>
                      <a:pt x="394" y="422"/>
                    </a:lnTo>
                    <a:lnTo>
                      <a:pt x="333" y="483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1" name="Freeform 62"/>
              <p:cNvSpPr>
                <a:spLocks/>
              </p:cNvSpPr>
              <p:nvPr/>
            </p:nvSpPr>
            <p:spPr bwMode="auto">
              <a:xfrm>
                <a:off x="717" y="2047"/>
                <a:ext cx="76" cy="85"/>
              </a:xfrm>
              <a:custGeom>
                <a:avLst/>
                <a:gdLst>
                  <a:gd name="T0" fmla="*/ 0 w 1058"/>
                  <a:gd name="T1" fmla="*/ 0 h 1196"/>
                  <a:gd name="T2" fmla="*/ 0 w 1058"/>
                  <a:gd name="T3" fmla="*/ 0 h 1196"/>
                  <a:gd name="T4" fmla="*/ 0 w 1058"/>
                  <a:gd name="T5" fmla="*/ 0 h 1196"/>
                  <a:gd name="T6" fmla="*/ 0 w 1058"/>
                  <a:gd name="T7" fmla="*/ 0 h 1196"/>
                  <a:gd name="T8" fmla="*/ 0 w 1058"/>
                  <a:gd name="T9" fmla="*/ 0 h 1196"/>
                  <a:gd name="T10" fmla="*/ 0 w 1058"/>
                  <a:gd name="T11" fmla="*/ 0 h 1196"/>
                  <a:gd name="T12" fmla="*/ 0 w 1058"/>
                  <a:gd name="T13" fmla="*/ 0 h 1196"/>
                  <a:gd name="T14" fmla="*/ 0 w 1058"/>
                  <a:gd name="T15" fmla="*/ 0 h 1196"/>
                  <a:gd name="T16" fmla="*/ 0 w 1058"/>
                  <a:gd name="T17" fmla="*/ 0 h 1196"/>
                  <a:gd name="T18" fmla="*/ 0 w 1058"/>
                  <a:gd name="T19" fmla="*/ 0 h 1196"/>
                  <a:gd name="T20" fmla="*/ 0 w 1058"/>
                  <a:gd name="T21" fmla="*/ 0 h 1196"/>
                  <a:gd name="T22" fmla="*/ 0 w 1058"/>
                  <a:gd name="T23" fmla="*/ 0 h 1196"/>
                  <a:gd name="T24" fmla="*/ 0 w 1058"/>
                  <a:gd name="T25" fmla="*/ 0 h 1196"/>
                  <a:gd name="T26" fmla="*/ 0 w 1058"/>
                  <a:gd name="T27" fmla="*/ 0 h 1196"/>
                  <a:gd name="T28" fmla="*/ 0 w 1058"/>
                  <a:gd name="T29" fmla="*/ 0 h 1196"/>
                  <a:gd name="T30" fmla="*/ 0 w 1058"/>
                  <a:gd name="T31" fmla="*/ 0 h 1196"/>
                  <a:gd name="T32" fmla="*/ 0 w 1058"/>
                  <a:gd name="T33" fmla="*/ 0 h 1196"/>
                  <a:gd name="T34" fmla="*/ 0 w 1058"/>
                  <a:gd name="T35" fmla="*/ 0 h 1196"/>
                  <a:gd name="T36" fmla="*/ 0 w 1058"/>
                  <a:gd name="T37" fmla="*/ 0 h 1196"/>
                  <a:gd name="T38" fmla="*/ 0 w 1058"/>
                  <a:gd name="T39" fmla="*/ 0 h 1196"/>
                  <a:gd name="T40" fmla="*/ 0 w 1058"/>
                  <a:gd name="T41" fmla="*/ 0 h 1196"/>
                  <a:gd name="T42" fmla="*/ 0 w 1058"/>
                  <a:gd name="T43" fmla="*/ 0 h 11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58"/>
                  <a:gd name="T67" fmla="*/ 0 h 1196"/>
                  <a:gd name="T68" fmla="*/ 1058 w 1058"/>
                  <a:gd name="T69" fmla="*/ 1196 h 11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58" h="1196">
                    <a:moveTo>
                      <a:pt x="788" y="151"/>
                    </a:moveTo>
                    <a:lnTo>
                      <a:pt x="1058" y="474"/>
                    </a:lnTo>
                    <a:lnTo>
                      <a:pt x="1042" y="742"/>
                    </a:lnTo>
                    <a:lnTo>
                      <a:pt x="949" y="928"/>
                    </a:lnTo>
                    <a:lnTo>
                      <a:pt x="880" y="1003"/>
                    </a:lnTo>
                    <a:lnTo>
                      <a:pt x="684" y="1064"/>
                    </a:lnTo>
                    <a:lnTo>
                      <a:pt x="700" y="1089"/>
                    </a:lnTo>
                    <a:lnTo>
                      <a:pt x="578" y="1124"/>
                    </a:lnTo>
                    <a:lnTo>
                      <a:pt x="200" y="1196"/>
                    </a:lnTo>
                    <a:lnTo>
                      <a:pt x="110" y="1157"/>
                    </a:lnTo>
                    <a:lnTo>
                      <a:pt x="16" y="1035"/>
                    </a:lnTo>
                    <a:lnTo>
                      <a:pt x="0" y="589"/>
                    </a:lnTo>
                    <a:lnTo>
                      <a:pt x="33" y="506"/>
                    </a:lnTo>
                    <a:lnTo>
                      <a:pt x="62" y="306"/>
                    </a:lnTo>
                    <a:lnTo>
                      <a:pt x="110" y="229"/>
                    </a:lnTo>
                    <a:lnTo>
                      <a:pt x="184" y="229"/>
                    </a:lnTo>
                    <a:lnTo>
                      <a:pt x="261" y="90"/>
                    </a:lnTo>
                    <a:lnTo>
                      <a:pt x="261" y="60"/>
                    </a:lnTo>
                    <a:lnTo>
                      <a:pt x="445" y="12"/>
                    </a:lnTo>
                    <a:lnTo>
                      <a:pt x="468" y="0"/>
                    </a:lnTo>
                    <a:lnTo>
                      <a:pt x="590" y="12"/>
                    </a:lnTo>
                    <a:lnTo>
                      <a:pt x="788" y="151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2" name="Rectangle 63"/>
              <p:cNvSpPr>
                <a:spLocks noChangeArrowheads="1"/>
              </p:cNvSpPr>
              <p:nvPr/>
            </p:nvSpPr>
            <p:spPr bwMode="auto">
              <a:xfrm>
                <a:off x="956" y="2049"/>
                <a:ext cx="3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3" name="Freeform 64"/>
              <p:cNvSpPr>
                <a:spLocks/>
              </p:cNvSpPr>
              <p:nvPr/>
            </p:nvSpPr>
            <p:spPr bwMode="auto">
              <a:xfrm>
                <a:off x="825" y="2057"/>
                <a:ext cx="74" cy="75"/>
              </a:xfrm>
              <a:custGeom>
                <a:avLst/>
                <a:gdLst>
                  <a:gd name="T0" fmla="*/ 0 w 1030"/>
                  <a:gd name="T1" fmla="*/ 0 h 1058"/>
                  <a:gd name="T2" fmla="*/ 0 w 1030"/>
                  <a:gd name="T3" fmla="*/ 0 h 1058"/>
                  <a:gd name="T4" fmla="*/ 0 w 1030"/>
                  <a:gd name="T5" fmla="*/ 0 h 1058"/>
                  <a:gd name="T6" fmla="*/ 0 w 1030"/>
                  <a:gd name="T7" fmla="*/ 0 h 1058"/>
                  <a:gd name="T8" fmla="*/ 0 w 1030"/>
                  <a:gd name="T9" fmla="*/ 0 h 1058"/>
                  <a:gd name="T10" fmla="*/ 0 w 1030"/>
                  <a:gd name="T11" fmla="*/ 0 h 1058"/>
                  <a:gd name="T12" fmla="*/ 0 w 1030"/>
                  <a:gd name="T13" fmla="*/ 0 h 1058"/>
                  <a:gd name="T14" fmla="*/ 0 w 1030"/>
                  <a:gd name="T15" fmla="*/ 0 h 1058"/>
                  <a:gd name="T16" fmla="*/ 0 w 1030"/>
                  <a:gd name="T17" fmla="*/ 0 h 1058"/>
                  <a:gd name="T18" fmla="*/ 0 w 1030"/>
                  <a:gd name="T19" fmla="*/ 0 h 1058"/>
                  <a:gd name="T20" fmla="*/ 0 w 1030"/>
                  <a:gd name="T21" fmla="*/ 0 h 1058"/>
                  <a:gd name="T22" fmla="*/ 0 w 1030"/>
                  <a:gd name="T23" fmla="*/ 0 h 1058"/>
                  <a:gd name="T24" fmla="*/ 0 w 1030"/>
                  <a:gd name="T25" fmla="*/ 0 h 1058"/>
                  <a:gd name="T26" fmla="*/ 0 w 1030"/>
                  <a:gd name="T27" fmla="*/ 0 h 1058"/>
                  <a:gd name="T28" fmla="*/ 0 w 1030"/>
                  <a:gd name="T29" fmla="*/ 0 h 1058"/>
                  <a:gd name="T30" fmla="*/ 0 w 1030"/>
                  <a:gd name="T31" fmla="*/ 0 h 1058"/>
                  <a:gd name="T32" fmla="*/ 0 w 1030"/>
                  <a:gd name="T33" fmla="*/ 0 h 1058"/>
                  <a:gd name="T34" fmla="*/ 0 w 1030"/>
                  <a:gd name="T35" fmla="*/ 0 h 1058"/>
                  <a:gd name="T36" fmla="*/ 0 w 1030"/>
                  <a:gd name="T37" fmla="*/ 0 h 1058"/>
                  <a:gd name="T38" fmla="*/ 0 w 1030"/>
                  <a:gd name="T39" fmla="*/ 0 h 10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0"/>
                  <a:gd name="T61" fmla="*/ 0 h 1058"/>
                  <a:gd name="T62" fmla="*/ 1030 w 1030"/>
                  <a:gd name="T63" fmla="*/ 1058 h 10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0" h="1058">
                    <a:moveTo>
                      <a:pt x="590" y="0"/>
                    </a:moveTo>
                    <a:lnTo>
                      <a:pt x="813" y="29"/>
                    </a:lnTo>
                    <a:lnTo>
                      <a:pt x="997" y="136"/>
                    </a:lnTo>
                    <a:lnTo>
                      <a:pt x="1030" y="258"/>
                    </a:lnTo>
                    <a:lnTo>
                      <a:pt x="1013" y="542"/>
                    </a:lnTo>
                    <a:lnTo>
                      <a:pt x="984" y="574"/>
                    </a:lnTo>
                    <a:lnTo>
                      <a:pt x="997" y="620"/>
                    </a:lnTo>
                    <a:lnTo>
                      <a:pt x="845" y="913"/>
                    </a:lnTo>
                    <a:lnTo>
                      <a:pt x="707" y="1058"/>
                    </a:lnTo>
                    <a:lnTo>
                      <a:pt x="562" y="1058"/>
                    </a:lnTo>
                    <a:lnTo>
                      <a:pt x="468" y="1013"/>
                    </a:lnTo>
                    <a:lnTo>
                      <a:pt x="155" y="729"/>
                    </a:lnTo>
                    <a:lnTo>
                      <a:pt x="62" y="590"/>
                    </a:lnTo>
                    <a:lnTo>
                      <a:pt x="0" y="435"/>
                    </a:lnTo>
                    <a:lnTo>
                      <a:pt x="0" y="229"/>
                    </a:lnTo>
                    <a:lnTo>
                      <a:pt x="94" y="91"/>
                    </a:lnTo>
                    <a:lnTo>
                      <a:pt x="239" y="13"/>
                    </a:lnTo>
                    <a:lnTo>
                      <a:pt x="300" y="0"/>
                    </a:lnTo>
                    <a:lnTo>
                      <a:pt x="562" y="29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4" name="Freeform 65"/>
              <p:cNvSpPr>
                <a:spLocks/>
              </p:cNvSpPr>
              <p:nvPr/>
            </p:nvSpPr>
            <p:spPr bwMode="auto">
              <a:xfrm>
                <a:off x="906" y="2057"/>
                <a:ext cx="33" cy="23"/>
              </a:xfrm>
              <a:custGeom>
                <a:avLst/>
                <a:gdLst>
                  <a:gd name="T0" fmla="*/ 0 w 468"/>
                  <a:gd name="T1" fmla="*/ 0 h 317"/>
                  <a:gd name="T2" fmla="*/ 0 w 468"/>
                  <a:gd name="T3" fmla="*/ 0 h 317"/>
                  <a:gd name="T4" fmla="*/ 0 w 468"/>
                  <a:gd name="T5" fmla="*/ 0 h 317"/>
                  <a:gd name="T6" fmla="*/ 0 w 468"/>
                  <a:gd name="T7" fmla="*/ 0 h 317"/>
                  <a:gd name="T8" fmla="*/ 0 w 468"/>
                  <a:gd name="T9" fmla="*/ 0 h 317"/>
                  <a:gd name="T10" fmla="*/ 0 w 468"/>
                  <a:gd name="T11" fmla="*/ 0 h 317"/>
                  <a:gd name="T12" fmla="*/ 0 w 468"/>
                  <a:gd name="T13" fmla="*/ 0 h 317"/>
                  <a:gd name="T14" fmla="*/ 0 w 468"/>
                  <a:gd name="T15" fmla="*/ 0 h 317"/>
                  <a:gd name="T16" fmla="*/ 0 w 468"/>
                  <a:gd name="T17" fmla="*/ 0 h 317"/>
                  <a:gd name="T18" fmla="*/ 0 w 468"/>
                  <a:gd name="T19" fmla="*/ 0 h 317"/>
                  <a:gd name="T20" fmla="*/ 0 w 468"/>
                  <a:gd name="T21" fmla="*/ 0 h 317"/>
                  <a:gd name="T22" fmla="*/ 0 w 468"/>
                  <a:gd name="T23" fmla="*/ 0 h 317"/>
                  <a:gd name="T24" fmla="*/ 0 w 468"/>
                  <a:gd name="T25" fmla="*/ 0 h 317"/>
                  <a:gd name="T26" fmla="*/ 0 w 468"/>
                  <a:gd name="T27" fmla="*/ 0 h 317"/>
                  <a:gd name="T28" fmla="*/ 0 w 468"/>
                  <a:gd name="T29" fmla="*/ 0 h 3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8"/>
                  <a:gd name="T46" fmla="*/ 0 h 317"/>
                  <a:gd name="T47" fmla="*/ 468 w 468"/>
                  <a:gd name="T48" fmla="*/ 317 h 3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8" h="317">
                    <a:moveTo>
                      <a:pt x="391" y="0"/>
                    </a:moveTo>
                    <a:lnTo>
                      <a:pt x="436" y="0"/>
                    </a:lnTo>
                    <a:lnTo>
                      <a:pt x="452" y="184"/>
                    </a:lnTo>
                    <a:lnTo>
                      <a:pt x="468" y="200"/>
                    </a:lnTo>
                    <a:lnTo>
                      <a:pt x="468" y="245"/>
                    </a:lnTo>
                    <a:lnTo>
                      <a:pt x="375" y="245"/>
                    </a:lnTo>
                    <a:lnTo>
                      <a:pt x="152" y="261"/>
                    </a:lnTo>
                    <a:lnTo>
                      <a:pt x="46" y="317"/>
                    </a:lnTo>
                    <a:lnTo>
                      <a:pt x="30" y="317"/>
                    </a:lnTo>
                    <a:lnTo>
                      <a:pt x="0" y="139"/>
                    </a:lnTo>
                    <a:lnTo>
                      <a:pt x="0" y="94"/>
                    </a:lnTo>
                    <a:lnTo>
                      <a:pt x="136" y="48"/>
                    </a:lnTo>
                    <a:lnTo>
                      <a:pt x="185" y="0"/>
                    </a:lnTo>
                    <a:lnTo>
                      <a:pt x="359" y="3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5" name="Freeform 66"/>
              <p:cNvSpPr>
                <a:spLocks/>
              </p:cNvSpPr>
              <p:nvPr/>
            </p:nvSpPr>
            <p:spPr bwMode="auto">
              <a:xfrm>
                <a:off x="758" y="2059"/>
                <a:ext cx="14" cy="19"/>
              </a:xfrm>
              <a:custGeom>
                <a:avLst/>
                <a:gdLst>
                  <a:gd name="T0" fmla="*/ 0 w 196"/>
                  <a:gd name="T1" fmla="*/ 0 h 277"/>
                  <a:gd name="T2" fmla="*/ 0 w 196"/>
                  <a:gd name="T3" fmla="*/ 0 h 277"/>
                  <a:gd name="T4" fmla="*/ 0 w 196"/>
                  <a:gd name="T5" fmla="*/ 0 h 277"/>
                  <a:gd name="T6" fmla="*/ 0 w 196"/>
                  <a:gd name="T7" fmla="*/ 0 h 277"/>
                  <a:gd name="T8" fmla="*/ 0 w 196"/>
                  <a:gd name="T9" fmla="*/ 0 h 277"/>
                  <a:gd name="T10" fmla="*/ 0 w 196"/>
                  <a:gd name="T11" fmla="*/ 0 h 277"/>
                  <a:gd name="T12" fmla="*/ 0 w 196"/>
                  <a:gd name="T13" fmla="*/ 0 h 277"/>
                  <a:gd name="T14" fmla="*/ 0 w 196"/>
                  <a:gd name="T15" fmla="*/ 0 h 277"/>
                  <a:gd name="T16" fmla="*/ 0 w 196"/>
                  <a:gd name="T17" fmla="*/ 0 h 277"/>
                  <a:gd name="T18" fmla="*/ 0 w 196"/>
                  <a:gd name="T19" fmla="*/ 0 h 277"/>
                  <a:gd name="T20" fmla="*/ 0 w 196"/>
                  <a:gd name="T21" fmla="*/ 0 h 277"/>
                  <a:gd name="T22" fmla="*/ 0 w 196"/>
                  <a:gd name="T23" fmla="*/ 0 h 2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6"/>
                  <a:gd name="T37" fmla="*/ 0 h 277"/>
                  <a:gd name="T38" fmla="*/ 196 w 196"/>
                  <a:gd name="T39" fmla="*/ 277 h 2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6" h="277">
                    <a:moveTo>
                      <a:pt x="135" y="32"/>
                    </a:moveTo>
                    <a:lnTo>
                      <a:pt x="90" y="94"/>
                    </a:lnTo>
                    <a:lnTo>
                      <a:pt x="90" y="139"/>
                    </a:lnTo>
                    <a:lnTo>
                      <a:pt x="180" y="200"/>
                    </a:lnTo>
                    <a:lnTo>
                      <a:pt x="196" y="216"/>
                    </a:lnTo>
                    <a:lnTo>
                      <a:pt x="196" y="268"/>
                    </a:lnTo>
                    <a:lnTo>
                      <a:pt x="135" y="277"/>
                    </a:lnTo>
                    <a:lnTo>
                      <a:pt x="28" y="200"/>
                    </a:lnTo>
                    <a:lnTo>
                      <a:pt x="0" y="78"/>
                    </a:lnTo>
                    <a:lnTo>
                      <a:pt x="44" y="0"/>
                    </a:lnTo>
                    <a:lnTo>
                      <a:pt x="106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6" name="Freeform 67"/>
              <p:cNvSpPr>
                <a:spLocks/>
              </p:cNvSpPr>
              <p:nvPr/>
            </p:nvSpPr>
            <p:spPr bwMode="auto">
              <a:xfrm>
                <a:off x="660" y="2060"/>
                <a:ext cx="53" cy="84"/>
              </a:xfrm>
              <a:custGeom>
                <a:avLst/>
                <a:gdLst>
                  <a:gd name="T0" fmla="*/ 0 w 742"/>
                  <a:gd name="T1" fmla="*/ 0 h 1180"/>
                  <a:gd name="T2" fmla="*/ 0 w 742"/>
                  <a:gd name="T3" fmla="*/ 0 h 1180"/>
                  <a:gd name="T4" fmla="*/ 0 w 742"/>
                  <a:gd name="T5" fmla="*/ 0 h 1180"/>
                  <a:gd name="T6" fmla="*/ 0 w 742"/>
                  <a:gd name="T7" fmla="*/ 0 h 1180"/>
                  <a:gd name="T8" fmla="*/ 0 w 742"/>
                  <a:gd name="T9" fmla="*/ 0 h 1180"/>
                  <a:gd name="T10" fmla="*/ 0 w 742"/>
                  <a:gd name="T11" fmla="*/ 0 h 1180"/>
                  <a:gd name="T12" fmla="*/ 0 w 742"/>
                  <a:gd name="T13" fmla="*/ 0 h 1180"/>
                  <a:gd name="T14" fmla="*/ 0 w 742"/>
                  <a:gd name="T15" fmla="*/ 0 h 1180"/>
                  <a:gd name="T16" fmla="*/ 0 w 742"/>
                  <a:gd name="T17" fmla="*/ 0 h 1180"/>
                  <a:gd name="T18" fmla="*/ 0 w 742"/>
                  <a:gd name="T19" fmla="*/ 0 h 1180"/>
                  <a:gd name="T20" fmla="*/ 0 w 742"/>
                  <a:gd name="T21" fmla="*/ 0 h 1180"/>
                  <a:gd name="T22" fmla="*/ 0 w 742"/>
                  <a:gd name="T23" fmla="*/ 0 h 1180"/>
                  <a:gd name="T24" fmla="*/ 0 w 742"/>
                  <a:gd name="T25" fmla="*/ 0 h 1180"/>
                  <a:gd name="T26" fmla="*/ 0 w 742"/>
                  <a:gd name="T27" fmla="*/ 0 h 1180"/>
                  <a:gd name="T28" fmla="*/ 0 w 742"/>
                  <a:gd name="T29" fmla="*/ 0 h 1180"/>
                  <a:gd name="T30" fmla="*/ 0 w 742"/>
                  <a:gd name="T31" fmla="*/ 0 h 1180"/>
                  <a:gd name="T32" fmla="*/ 0 w 742"/>
                  <a:gd name="T33" fmla="*/ 0 h 1180"/>
                  <a:gd name="T34" fmla="*/ 0 w 742"/>
                  <a:gd name="T35" fmla="*/ 0 h 1180"/>
                  <a:gd name="T36" fmla="*/ 0 w 742"/>
                  <a:gd name="T37" fmla="*/ 0 h 1180"/>
                  <a:gd name="T38" fmla="*/ 0 w 742"/>
                  <a:gd name="T39" fmla="*/ 0 h 1180"/>
                  <a:gd name="T40" fmla="*/ 0 w 742"/>
                  <a:gd name="T41" fmla="*/ 0 h 1180"/>
                  <a:gd name="T42" fmla="*/ 0 w 742"/>
                  <a:gd name="T43" fmla="*/ 0 h 1180"/>
                  <a:gd name="T44" fmla="*/ 0 w 742"/>
                  <a:gd name="T45" fmla="*/ 0 h 1180"/>
                  <a:gd name="T46" fmla="*/ 0 w 742"/>
                  <a:gd name="T47" fmla="*/ 0 h 118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42"/>
                  <a:gd name="T73" fmla="*/ 0 h 1180"/>
                  <a:gd name="T74" fmla="*/ 742 w 742"/>
                  <a:gd name="T75" fmla="*/ 1180 h 118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42" h="1180">
                    <a:moveTo>
                      <a:pt x="726" y="62"/>
                    </a:moveTo>
                    <a:lnTo>
                      <a:pt x="742" y="107"/>
                    </a:lnTo>
                    <a:lnTo>
                      <a:pt x="742" y="139"/>
                    </a:lnTo>
                    <a:lnTo>
                      <a:pt x="713" y="168"/>
                    </a:lnTo>
                    <a:lnTo>
                      <a:pt x="742" y="200"/>
                    </a:lnTo>
                    <a:lnTo>
                      <a:pt x="680" y="545"/>
                    </a:lnTo>
                    <a:lnTo>
                      <a:pt x="713" y="868"/>
                    </a:lnTo>
                    <a:lnTo>
                      <a:pt x="664" y="941"/>
                    </a:lnTo>
                    <a:lnTo>
                      <a:pt x="651" y="935"/>
                    </a:lnTo>
                    <a:lnTo>
                      <a:pt x="619" y="1029"/>
                    </a:lnTo>
                    <a:lnTo>
                      <a:pt x="490" y="1180"/>
                    </a:lnTo>
                    <a:lnTo>
                      <a:pt x="320" y="1103"/>
                    </a:lnTo>
                    <a:lnTo>
                      <a:pt x="91" y="806"/>
                    </a:lnTo>
                    <a:lnTo>
                      <a:pt x="0" y="623"/>
                    </a:lnTo>
                    <a:lnTo>
                      <a:pt x="0" y="591"/>
                    </a:lnTo>
                    <a:lnTo>
                      <a:pt x="45" y="575"/>
                    </a:lnTo>
                    <a:lnTo>
                      <a:pt x="151" y="513"/>
                    </a:lnTo>
                    <a:lnTo>
                      <a:pt x="197" y="513"/>
                    </a:lnTo>
                    <a:lnTo>
                      <a:pt x="274" y="323"/>
                    </a:lnTo>
                    <a:lnTo>
                      <a:pt x="229" y="168"/>
                    </a:lnTo>
                    <a:lnTo>
                      <a:pt x="258" y="62"/>
                    </a:lnTo>
                    <a:lnTo>
                      <a:pt x="320" y="0"/>
                    </a:lnTo>
                    <a:lnTo>
                      <a:pt x="591" y="62"/>
                    </a:lnTo>
                    <a:lnTo>
                      <a:pt x="726" y="62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7" name="Freeform 68"/>
              <p:cNvSpPr>
                <a:spLocks/>
              </p:cNvSpPr>
              <p:nvPr/>
            </p:nvSpPr>
            <p:spPr bwMode="auto">
              <a:xfrm>
                <a:off x="852" y="2065"/>
                <a:ext cx="20" cy="10"/>
              </a:xfrm>
              <a:custGeom>
                <a:avLst/>
                <a:gdLst>
                  <a:gd name="T0" fmla="*/ 0 w 275"/>
                  <a:gd name="T1" fmla="*/ 0 h 135"/>
                  <a:gd name="T2" fmla="*/ 0 w 275"/>
                  <a:gd name="T3" fmla="*/ 0 h 135"/>
                  <a:gd name="T4" fmla="*/ 0 w 275"/>
                  <a:gd name="T5" fmla="*/ 0 h 135"/>
                  <a:gd name="T6" fmla="*/ 0 w 275"/>
                  <a:gd name="T7" fmla="*/ 0 h 135"/>
                  <a:gd name="T8" fmla="*/ 0 w 275"/>
                  <a:gd name="T9" fmla="*/ 0 h 135"/>
                  <a:gd name="T10" fmla="*/ 0 w 275"/>
                  <a:gd name="T11" fmla="*/ 0 h 135"/>
                  <a:gd name="T12" fmla="*/ 0 w 275"/>
                  <a:gd name="T13" fmla="*/ 0 h 135"/>
                  <a:gd name="T14" fmla="*/ 0 w 275"/>
                  <a:gd name="T15" fmla="*/ 0 h 1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5"/>
                  <a:gd name="T25" fmla="*/ 0 h 135"/>
                  <a:gd name="T26" fmla="*/ 275 w 275"/>
                  <a:gd name="T27" fmla="*/ 135 h 1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5" h="135">
                    <a:moveTo>
                      <a:pt x="275" y="45"/>
                    </a:moveTo>
                    <a:lnTo>
                      <a:pt x="91" y="135"/>
                    </a:lnTo>
                    <a:lnTo>
                      <a:pt x="0" y="122"/>
                    </a:lnTo>
                    <a:lnTo>
                      <a:pt x="0" y="45"/>
                    </a:lnTo>
                    <a:lnTo>
                      <a:pt x="153" y="45"/>
                    </a:lnTo>
                    <a:lnTo>
                      <a:pt x="185" y="0"/>
                    </a:lnTo>
                    <a:lnTo>
                      <a:pt x="229" y="0"/>
                    </a:lnTo>
                    <a:lnTo>
                      <a:pt x="27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8" name="Freeform 69"/>
              <p:cNvSpPr>
                <a:spLocks/>
              </p:cNvSpPr>
              <p:nvPr/>
            </p:nvSpPr>
            <p:spPr bwMode="auto">
              <a:xfrm>
                <a:off x="1028" y="2069"/>
                <a:ext cx="144" cy="138"/>
              </a:xfrm>
              <a:custGeom>
                <a:avLst/>
                <a:gdLst>
                  <a:gd name="T0" fmla="*/ 0 w 2020"/>
                  <a:gd name="T1" fmla="*/ 0 h 1941"/>
                  <a:gd name="T2" fmla="*/ 0 w 2020"/>
                  <a:gd name="T3" fmla="*/ 0 h 1941"/>
                  <a:gd name="T4" fmla="*/ 0 w 2020"/>
                  <a:gd name="T5" fmla="*/ 0 h 1941"/>
                  <a:gd name="T6" fmla="*/ 0 w 2020"/>
                  <a:gd name="T7" fmla="*/ 0 h 1941"/>
                  <a:gd name="T8" fmla="*/ 0 w 2020"/>
                  <a:gd name="T9" fmla="*/ 0 h 1941"/>
                  <a:gd name="T10" fmla="*/ 0 w 2020"/>
                  <a:gd name="T11" fmla="*/ 0 h 1941"/>
                  <a:gd name="T12" fmla="*/ 0 w 2020"/>
                  <a:gd name="T13" fmla="*/ 0 h 1941"/>
                  <a:gd name="T14" fmla="*/ 0 w 2020"/>
                  <a:gd name="T15" fmla="*/ 0 h 1941"/>
                  <a:gd name="T16" fmla="*/ 0 w 2020"/>
                  <a:gd name="T17" fmla="*/ 0 h 1941"/>
                  <a:gd name="T18" fmla="*/ 0 w 2020"/>
                  <a:gd name="T19" fmla="*/ 0 h 1941"/>
                  <a:gd name="T20" fmla="*/ 0 w 2020"/>
                  <a:gd name="T21" fmla="*/ 0 h 1941"/>
                  <a:gd name="T22" fmla="*/ 0 w 2020"/>
                  <a:gd name="T23" fmla="*/ 0 h 1941"/>
                  <a:gd name="T24" fmla="*/ 0 w 2020"/>
                  <a:gd name="T25" fmla="*/ 0 h 1941"/>
                  <a:gd name="T26" fmla="*/ 0 w 2020"/>
                  <a:gd name="T27" fmla="*/ 0 h 1941"/>
                  <a:gd name="T28" fmla="*/ 0 w 2020"/>
                  <a:gd name="T29" fmla="*/ 0 h 1941"/>
                  <a:gd name="T30" fmla="*/ 0 w 2020"/>
                  <a:gd name="T31" fmla="*/ 0 h 1941"/>
                  <a:gd name="T32" fmla="*/ 0 w 2020"/>
                  <a:gd name="T33" fmla="*/ 0 h 1941"/>
                  <a:gd name="T34" fmla="*/ 0 w 2020"/>
                  <a:gd name="T35" fmla="*/ 0 h 1941"/>
                  <a:gd name="T36" fmla="*/ 0 w 2020"/>
                  <a:gd name="T37" fmla="*/ 0 h 1941"/>
                  <a:gd name="T38" fmla="*/ 0 w 2020"/>
                  <a:gd name="T39" fmla="*/ 0 h 1941"/>
                  <a:gd name="T40" fmla="*/ 0 w 2020"/>
                  <a:gd name="T41" fmla="*/ 0 h 1941"/>
                  <a:gd name="T42" fmla="*/ 0 w 2020"/>
                  <a:gd name="T43" fmla="*/ 0 h 1941"/>
                  <a:gd name="T44" fmla="*/ 0 w 2020"/>
                  <a:gd name="T45" fmla="*/ 0 h 1941"/>
                  <a:gd name="T46" fmla="*/ 0 w 2020"/>
                  <a:gd name="T47" fmla="*/ 0 h 1941"/>
                  <a:gd name="T48" fmla="*/ 0 w 2020"/>
                  <a:gd name="T49" fmla="*/ 0 h 1941"/>
                  <a:gd name="T50" fmla="*/ 0 w 2020"/>
                  <a:gd name="T51" fmla="*/ 0 h 1941"/>
                  <a:gd name="T52" fmla="*/ 0 w 2020"/>
                  <a:gd name="T53" fmla="*/ 0 h 1941"/>
                  <a:gd name="T54" fmla="*/ 0 w 2020"/>
                  <a:gd name="T55" fmla="*/ 0 h 1941"/>
                  <a:gd name="T56" fmla="*/ 0 w 2020"/>
                  <a:gd name="T57" fmla="*/ 0 h 1941"/>
                  <a:gd name="T58" fmla="*/ 0 w 2020"/>
                  <a:gd name="T59" fmla="*/ 0 h 1941"/>
                  <a:gd name="T60" fmla="*/ 0 w 2020"/>
                  <a:gd name="T61" fmla="*/ 0 h 1941"/>
                  <a:gd name="T62" fmla="*/ 0 w 2020"/>
                  <a:gd name="T63" fmla="*/ 0 h 1941"/>
                  <a:gd name="T64" fmla="*/ 0 w 2020"/>
                  <a:gd name="T65" fmla="*/ 0 h 1941"/>
                  <a:gd name="T66" fmla="*/ 0 w 2020"/>
                  <a:gd name="T67" fmla="*/ 0 h 1941"/>
                  <a:gd name="T68" fmla="*/ 0 w 2020"/>
                  <a:gd name="T69" fmla="*/ 0 h 1941"/>
                  <a:gd name="T70" fmla="*/ 0 w 2020"/>
                  <a:gd name="T71" fmla="*/ 0 h 1941"/>
                  <a:gd name="T72" fmla="*/ 0 w 2020"/>
                  <a:gd name="T73" fmla="*/ 0 h 194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0"/>
                  <a:gd name="T112" fmla="*/ 0 h 1941"/>
                  <a:gd name="T113" fmla="*/ 2020 w 2020"/>
                  <a:gd name="T114" fmla="*/ 1941 h 194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0" h="1941">
                    <a:moveTo>
                      <a:pt x="2020" y="45"/>
                    </a:moveTo>
                    <a:lnTo>
                      <a:pt x="1942" y="129"/>
                    </a:lnTo>
                    <a:lnTo>
                      <a:pt x="1787" y="729"/>
                    </a:lnTo>
                    <a:lnTo>
                      <a:pt x="1819" y="758"/>
                    </a:lnTo>
                    <a:lnTo>
                      <a:pt x="1771" y="818"/>
                    </a:lnTo>
                    <a:lnTo>
                      <a:pt x="1771" y="874"/>
                    </a:lnTo>
                    <a:lnTo>
                      <a:pt x="1787" y="890"/>
                    </a:lnTo>
                    <a:lnTo>
                      <a:pt x="1742" y="919"/>
                    </a:lnTo>
                    <a:lnTo>
                      <a:pt x="1719" y="1073"/>
                    </a:lnTo>
                    <a:lnTo>
                      <a:pt x="1658" y="1164"/>
                    </a:lnTo>
                    <a:lnTo>
                      <a:pt x="1658" y="1212"/>
                    </a:lnTo>
                    <a:lnTo>
                      <a:pt x="1787" y="1274"/>
                    </a:lnTo>
                    <a:lnTo>
                      <a:pt x="1897" y="1229"/>
                    </a:lnTo>
                    <a:lnTo>
                      <a:pt x="1881" y="1302"/>
                    </a:lnTo>
                    <a:lnTo>
                      <a:pt x="1849" y="1358"/>
                    </a:lnTo>
                    <a:lnTo>
                      <a:pt x="1849" y="1380"/>
                    </a:lnTo>
                    <a:lnTo>
                      <a:pt x="1881" y="1412"/>
                    </a:lnTo>
                    <a:lnTo>
                      <a:pt x="1942" y="1396"/>
                    </a:lnTo>
                    <a:lnTo>
                      <a:pt x="1835" y="1619"/>
                    </a:lnTo>
                    <a:lnTo>
                      <a:pt x="1719" y="1696"/>
                    </a:lnTo>
                    <a:lnTo>
                      <a:pt x="1458" y="1770"/>
                    </a:lnTo>
                    <a:lnTo>
                      <a:pt x="1230" y="1786"/>
                    </a:lnTo>
                    <a:lnTo>
                      <a:pt x="852" y="1863"/>
                    </a:lnTo>
                    <a:lnTo>
                      <a:pt x="835" y="1863"/>
                    </a:lnTo>
                    <a:lnTo>
                      <a:pt x="636" y="1909"/>
                    </a:lnTo>
                    <a:lnTo>
                      <a:pt x="513" y="1909"/>
                    </a:lnTo>
                    <a:lnTo>
                      <a:pt x="484" y="1941"/>
                    </a:lnTo>
                    <a:lnTo>
                      <a:pt x="16" y="1941"/>
                    </a:lnTo>
                    <a:lnTo>
                      <a:pt x="0" y="1925"/>
                    </a:lnTo>
                    <a:lnTo>
                      <a:pt x="94" y="1664"/>
                    </a:lnTo>
                    <a:lnTo>
                      <a:pt x="290" y="1709"/>
                    </a:lnTo>
                    <a:lnTo>
                      <a:pt x="529" y="1619"/>
                    </a:lnTo>
                    <a:lnTo>
                      <a:pt x="774" y="1619"/>
                    </a:lnTo>
                    <a:lnTo>
                      <a:pt x="945" y="1573"/>
                    </a:lnTo>
                    <a:lnTo>
                      <a:pt x="1058" y="1573"/>
                    </a:lnTo>
                    <a:lnTo>
                      <a:pt x="1258" y="1503"/>
                    </a:lnTo>
                    <a:lnTo>
                      <a:pt x="1319" y="1473"/>
                    </a:lnTo>
                    <a:lnTo>
                      <a:pt x="1397" y="1473"/>
                    </a:lnTo>
                    <a:lnTo>
                      <a:pt x="1504" y="1396"/>
                    </a:lnTo>
                    <a:lnTo>
                      <a:pt x="1574" y="1274"/>
                    </a:lnTo>
                    <a:lnTo>
                      <a:pt x="1442" y="1180"/>
                    </a:lnTo>
                    <a:lnTo>
                      <a:pt x="1242" y="1151"/>
                    </a:lnTo>
                    <a:lnTo>
                      <a:pt x="1097" y="1041"/>
                    </a:lnTo>
                    <a:lnTo>
                      <a:pt x="897" y="1012"/>
                    </a:lnTo>
                    <a:lnTo>
                      <a:pt x="607" y="996"/>
                    </a:lnTo>
                    <a:lnTo>
                      <a:pt x="217" y="919"/>
                    </a:lnTo>
                    <a:lnTo>
                      <a:pt x="230" y="758"/>
                    </a:lnTo>
                    <a:lnTo>
                      <a:pt x="407" y="812"/>
                    </a:lnTo>
                    <a:lnTo>
                      <a:pt x="561" y="812"/>
                    </a:lnTo>
                    <a:lnTo>
                      <a:pt x="958" y="935"/>
                    </a:lnTo>
                    <a:lnTo>
                      <a:pt x="991" y="968"/>
                    </a:lnTo>
                    <a:lnTo>
                      <a:pt x="1091" y="968"/>
                    </a:lnTo>
                    <a:lnTo>
                      <a:pt x="1258" y="874"/>
                    </a:lnTo>
                    <a:lnTo>
                      <a:pt x="1230" y="697"/>
                    </a:lnTo>
                    <a:lnTo>
                      <a:pt x="1230" y="606"/>
                    </a:lnTo>
                    <a:lnTo>
                      <a:pt x="1258" y="574"/>
                    </a:lnTo>
                    <a:lnTo>
                      <a:pt x="1258" y="484"/>
                    </a:lnTo>
                    <a:lnTo>
                      <a:pt x="1397" y="90"/>
                    </a:lnTo>
                    <a:lnTo>
                      <a:pt x="1426" y="61"/>
                    </a:lnTo>
                    <a:lnTo>
                      <a:pt x="1458" y="345"/>
                    </a:lnTo>
                    <a:lnTo>
                      <a:pt x="1504" y="544"/>
                    </a:lnTo>
                    <a:lnTo>
                      <a:pt x="1488" y="951"/>
                    </a:lnTo>
                    <a:lnTo>
                      <a:pt x="1475" y="968"/>
                    </a:lnTo>
                    <a:lnTo>
                      <a:pt x="1580" y="1057"/>
                    </a:lnTo>
                    <a:lnTo>
                      <a:pt x="1626" y="1041"/>
                    </a:lnTo>
                    <a:lnTo>
                      <a:pt x="1719" y="790"/>
                    </a:lnTo>
                    <a:lnTo>
                      <a:pt x="1758" y="758"/>
                    </a:lnTo>
                    <a:lnTo>
                      <a:pt x="1719" y="697"/>
                    </a:lnTo>
                    <a:lnTo>
                      <a:pt x="1758" y="651"/>
                    </a:lnTo>
                    <a:lnTo>
                      <a:pt x="1819" y="422"/>
                    </a:lnTo>
                    <a:lnTo>
                      <a:pt x="1910" y="190"/>
                    </a:lnTo>
                    <a:lnTo>
                      <a:pt x="1910" y="77"/>
                    </a:lnTo>
                    <a:lnTo>
                      <a:pt x="1988" y="0"/>
                    </a:lnTo>
                    <a:lnTo>
                      <a:pt x="2020" y="0"/>
                    </a:lnTo>
                    <a:lnTo>
                      <a:pt x="2020" y="45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99" name="Freeform 70"/>
              <p:cNvSpPr>
                <a:spLocks/>
              </p:cNvSpPr>
              <p:nvPr/>
            </p:nvSpPr>
            <p:spPr bwMode="auto">
              <a:xfrm>
                <a:off x="790" y="2075"/>
                <a:ext cx="55" cy="80"/>
              </a:xfrm>
              <a:custGeom>
                <a:avLst/>
                <a:gdLst>
                  <a:gd name="T0" fmla="*/ 0 w 769"/>
                  <a:gd name="T1" fmla="*/ 0 h 1122"/>
                  <a:gd name="T2" fmla="*/ 0 w 769"/>
                  <a:gd name="T3" fmla="*/ 0 h 1122"/>
                  <a:gd name="T4" fmla="*/ 0 w 769"/>
                  <a:gd name="T5" fmla="*/ 0 h 1122"/>
                  <a:gd name="T6" fmla="*/ 0 w 769"/>
                  <a:gd name="T7" fmla="*/ 0 h 1122"/>
                  <a:gd name="T8" fmla="*/ 0 w 769"/>
                  <a:gd name="T9" fmla="*/ 0 h 1122"/>
                  <a:gd name="T10" fmla="*/ 0 w 769"/>
                  <a:gd name="T11" fmla="*/ 0 h 1122"/>
                  <a:gd name="T12" fmla="*/ 0 w 769"/>
                  <a:gd name="T13" fmla="*/ 0 h 1122"/>
                  <a:gd name="T14" fmla="*/ 0 w 769"/>
                  <a:gd name="T15" fmla="*/ 0 h 1122"/>
                  <a:gd name="T16" fmla="*/ 0 w 769"/>
                  <a:gd name="T17" fmla="*/ 0 h 1122"/>
                  <a:gd name="T18" fmla="*/ 0 w 769"/>
                  <a:gd name="T19" fmla="*/ 0 h 1122"/>
                  <a:gd name="T20" fmla="*/ 0 w 769"/>
                  <a:gd name="T21" fmla="*/ 0 h 1122"/>
                  <a:gd name="T22" fmla="*/ 0 w 769"/>
                  <a:gd name="T23" fmla="*/ 0 h 1122"/>
                  <a:gd name="T24" fmla="*/ 0 w 769"/>
                  <a:gd name="T25" fmla="*/ 0 h 1122"/>
                  <a:gd name="T26" fmla="*/ 0 w 769"/>
                  <a:gd name="T27" fmla="*/ 0 h 1122"/>
                  <a:gd name="T28" fmla="*/ 0 w 769"/>
                  <a:gd name="T29" fmla="*/ 0 h 1122"/>
                  <a:gd name="T30" fmla="*/ 0 w 769"/>
                  <a:gd name="T31" fmla="*/ 0 h 1122"/>
                  <a:gd name="T32" fmla="*/ 0 w 769"/>
                  <a:gd name="T33" fmla="*/ 0 h 1122"/>
                  <a:gd name="T34" fmla="*/ 0 w 769"/>
                  <a:gd name="T35" fmla="*/ 0 h 1122"/>
                  <a:gd name="T36" fmla="*/ 0 w 769"/>
                  <a:gd name="T37" fmla="*/ 0 h 1122"/>
                  <a:gd name="T38" fmla="*/ 0 w 769"/>
                  <a:gd name="T39" fmla="*/ 0 h 1122"/>
                  <a:gd name="T40" fmla="*/ 0 w 769"/>
                  <a:gd name="T41" fmla="*/ 0 h 1122"/>
                  <a:gd name="T42" fmla="*/ 0 w 769"/>
                  <a:gd name="T43" fmla="*/ 0 h 1122"/>
                  <a:gd name="T44" fmla="*/ 0 w 769"/>
                  <a:gd name="T45" fmla="*/ 0 h 1122"/>
                  <a:gd name="T46" fmla="*/ 0 w 769"/>
                  <a:gd name="T47" fmla="*/ 0 h 1122"/>
                  <a:gd name="T48" fmla="*/ 0 w 769"/>
                  <a:gd name="T49" fmla="*/ 0 h 1122"/>
                  <a:gd name="T50" fmla="*/ 0 w 769"/>
                  <a:gd name="T51" fmla="*/ 0 h 112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69"/>
                  <a:gd name="T79" fmla="*/ 0 h 1122"/>
                  <a:gd name="T80" fmla="*/ 769 w 769"/>
                  <a:gd name="T81" fmla="*/ 1122 h 112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69" h="1122">
                    <a:moveTo>
                      <a:pt x="374" y="16"/>
                    </a:moveTo>
                    <a:lnTo>
                      <a:pt x="407" y="100"/>
                    </a:lnTo>
                    <a:lnTo>
                      <a:pt x="407" y="177"/>
                    </a:lnTo>
                    <a:lnTo>
                      <a:pt x="452" y="378"/>
                    </a:lnTo>
                    <a:lnTo>
                      <a:pt x="468" y="362"/>
                    </a:lnTo>
                    <a:lnTo>
                      <a:pt x="591" y="484"/>
                    </a:lnTo>
                    <a:lnTo>
                      <a:pt x="591" y="561"/>
                    </a:lnTo>
                    <a:lnTo>
                      <a:pt x="769" y="728"/>
                    </a:lnTo>
                    <a:lnTo>
                      <a:pt x="736" y="845"/>
                    </a:lnTo>
                    <a:lnTo>
                      <a:pt x="619" y="906"/>
                    </a:lnTo>
                    <a:lnTo>
                      <a:pt x="591" y="983"/>
                    </a:lnTo>
                    <a:lnTo>
                      <a:pt x="497" y="1045"/>
                    </a:lnTo>
                    <a:lnTo>
                      <a:pt x="497" y="1074"/>
                    </a:lnTo>
                    <a:lnTo>
                      <a:pt x="407" y="1122"/>
                    </a:lnTo>
                    <a:lnTo>
                      <a:pt x="252" y="1106"/>
                    </a:lnTo>
                    <a:lnTo>
                      <a:pt x="191" y="1074"/>
                    </a:lnTo>
                    <a:lnTo>
                      <a:pt x="39" y="861"/>
                    </a:lnTo>
                    <a:lnTo>
                      <a:pt x="39" y="845"/>
                    </a:lnTo>
                    <a:lnTo>
                      <a:pt x="0" y="722"/>
                    </a:lnTo>
                    <a:lnTo>
                      <a:pt x="100" y="422"/>
                    </a:lnTo>
                    <a:lnTo>
                      <a:pt x="162" y="239"/>
                    </a:lnTo>
                    <a:lnTo>
                      <a:pt x="191" y="210"/>
                    </a:lnTo>
                    <a:lnTo>
                      <a:pt x="191" y="48"/>
                    </a:lnTo>
                    <a:lnTo>
                      <a:pt x="269" y="0"/>
                    </a:lnTo>
                    <a:lnTo>
                      <a:pt x="358" y="39"/>
                    </a:lnTo>
                    <a:lnTo>
                      <a:pt x="374" y="16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0" name="Freeform 71"/>
              <p:cNvSpPr>
                <a:spLocks/>
              </p:cNvSpPr>
              <p:nvPr/>
            </p:nvSpPr>
            <p:spPr bwMode="auto">
              <a:xfrm>
                <a:off x="724" y="2076"/>
                <a:ext cx="10" cy="19"/>
              </a:xfrm>
              <a:custGeom>
                <a:avLst/>
                <a:gdLst>
                  <a:gd name="T0" fmla="*/ 0 w 138"/>
                  <a:gd name="T1" fmla="*/ 0 h 268"/>
                  <a:gd name="T2" fmla="*/ 0 w 138"/>
                  <a:gd name="T3" fmla="*/ 0 h 268"/>
                  <a:gd name="T4" fmla="*/ 0 w 138"/>
                  <a:gd name="T5" fmla="*/ 0 h 268"/>
                  <a:gd name="T6" fmla="*/ 0 w 138"/>
                  <a:gd name="T7" fmla="*/ 0 h 268"/>
                  <a:gd name="T8" fmla="*/ 0 w 138"/>
                  <a:gd name="T9" fmla="*/ 0 h 268"/>
                  <a:gd name="T10" fmla="*/ 0 w 138"/>
                  <a:gd name="T11" fmla="*/ 0 h 268"/>
                  <a:gd name="T12" fmla="*/ 0 w 138"/>
                  <a:gd name="T13" fmla="*/ 0 h 268"/>
                  <a:gd name="T14" fmla="*/ 0 w 138"/>
                  <a:gd name="T15" fmla="*/ 0 h 268"/>
                  <a:gd name="T16" fmla="*/ 0 w 138"/>
                  <a:gd name="T17" fmla="*/ 0 h 268"/>
                  <a:gd name="T18" fmla="*/ 0 w 138"/>
                  <a:gd name="T19" fmla="*/ 0 h 2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"/>
                  <a:gd name="T31" fmla="*/ 0 h 268"/>
                  <a:gd name="T32" fmla="*/ 138 w 138"/>
                  <a:gd name="T33" fmla="*/ 268 h 2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" h="268">
                    <a:moveTo>
                      <a:pt x="138" y="84"/>
                    </a:moveTo>
                    <a:lnTo>
                      <a:pt x="61" y="268"/>
                    </a:lnTo>
                    <a:lnTo>
                      <a:pt x="0" y="268"/>
                    </a:lnTo>
                    <a:lnTo>
                      <a:pt x="0" y="239"/>
                    </a:lnTo>
                    <a:lnTo>
                      <a:pt x="16" y="239"/>
                    </a:lnTo>
                    <a:lnTo>
                      <a:pt x="0" y="161"/>
                    </a:lnTo>
                    <a:lnTo>
                      <a:pt x="44" y="62"/>
                    </a:lnTo>
                    <a:lnTo>
                      <a:pt x="90" y="0"/>
                    </a:lnTo>
                    <a:lnTo>
                      <a:pt x="138" y="0"/>
                    </a:lnTo>
                    <a:lnTo>
                      <a:pt x="138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1" name="Freeform 72"/>
              <p:cNvSpPr>
                <a:spLocks/>
              </p:cNvSpPr>
              <p:nvPr/>
            </p:nvSpPr>
            <p:spPr bwMode="auto">
              <a:xfrm>
                <a:off x="695" y="2080"/>
                <a:ext cx="9" cy="18"/>
              </a:xfrm>
              <a:custGeom>
                <a:avLst/>
                <a:gdLst>
                  <a:gd name="T0" fmla="*/ 0 w 129"/>
                  <a:gd name="T1" fmla="*/ 0 h 244"/>
                  <a:gd name="T2" fmla="*/ 0 w 129"/>
                  <a:gd name="T3" fmla="*/ 0 h 244"/>
                  <a:gd name="T4" fmla="*/ 0 w 129"/>
                  <a:gd name="T5" fmla="*/ 0 h 244"/>
                  <a:gd name="T6" fmla="*/ 0 w 129"/>
                  <a:gd name="T7" fmla="*/ 0 h 244"/>
                  <a:gd name="T8" fmla="*/ 0 w 129"/>
                  <a:gd name="T9" fmla="*/ 0 h 244"/>
                  <a:gd name="T10" fmla="*/ 0 w 129"/>
                  <a:gd name="T11" fmla="*/ 0 h 244"/>
                  <a:gd name="T12" fmla="*/ 0 w 129"/>
                  <a:gd name="T13" fmla="*/ 0 h 2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44"/>
                  <a:gd name="T23" fmla="*/ 129 w 129"/>
                  <a:gd name="T24" fmla="*/ 244 h 2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44">
                    <a:moveTo>
                      <a:pt x="129" y="183"/>
                    </a:moveTo>
                    <a:lnTo>
                      <a:pt x="101" y="244"/>
                    </a:lnTo>
                    <a:lnTo>
                      <a:pt x="0" y="151"/>
                    </a:lnTo>
                    <a:lnTo>
                      <a:pt x="0" y="6"/>
                    </a:lnTo>
                    <a:lnTo>
                      <a:pt x="29" y="0"/>
                    </a:lnTo>
                    <a:lnTo>
                      <a:pt x="68" y="0"/>
                    </a:lnTo>
                    <a:lnTo>
                      <a:pt x="129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2" name="Freeform 73"/>
              <p:cNvSpPr>
                <a:spLocks/>
              </p:cNvSpPr>
              <p:nvPr/>
            </p:nvSpPr>
            <p:spPr bwMode="auto">
              <a:xfrm>
                <a:off x="874" y="2082"/>
                <a:ext cx="22" cy="18"/>
              </a:xfrm>
              <a:custGeom>
                <a:avLst/>
                <a:gdLst>
                  <a:gd name="T0" fmla="*/ 0 w 300"/>
                  <a:gd name="T1" fmla="*/ 0 h 246"/>
                  <a:gd name="T2" fmla="*/ 0 w 300"/>
                  <a:gd name="T3" fmla="*/ 0 h 246"/>
                  <a:gd name="T4" fmla="*/ 0 w 300"/>
                  <a:gd name="T5" fmla="*/ 0 h 246"/>
                  <a:gd name="T6" fmla="*/ 0 w 300"/>
                  <a:gd name="T7" fmla="*/ 0 h 246"/>
                  <a:gd name="T8" fmla="*/ 0 w 300"/>
                  <a:gd name="T9" fmla="*/ 0 h 246"/>
                  <a:gd name="T10" fmla="*/ 0 w 300"/>
                  <a:gd name="T11" fmla="*/ 0 h 246"/>
                  <a:gd name="T12" fmla="*/ 0 w 300"/>
                  <a:gd name="T13" fmla="*/ 0 h 246"/>
                  <a:gd name="T14" fmla="*/ 0 w 300"/>
                  <a:gd name="T15" fmla="*/ 0 h 246"/>
                  <a:gd name="T16" fmla="*/ 0 w 300"/>
                  <a:gd name="T17" fmla="*/ 0 h 246"/>
                  <a:gd name="T18" fmla="*/ 0 w 300"/>
                  <a:gd name="T19" fmla="*/ 0 h 246"/>
                  <a:gd name="T20" fmla="*/ 0 w 300"/>
                  <a:gd name="T21" fmla="*/ 0 h 246"/>
                  <a:gd name="T22" fmla="*/ 0 w 300"/>
                  <a:gd name="T23" fmla="*/ 0 h 246"/>
                  <a:gd name="T24" fmla="*/ 0 w 300"/>
                  <a:gd name="T25" fmla="*/ 0 h 246"/>
                  <a:gd name="T26" fmla="*/ 0 w 300"/>
                  <a:gd name="T27" fmla="*/ 0 h 246"/>
                  <a:gd name="T28" fmla="*/ 0 w 300"/>
                  <a:gd name="T29" fmla="*/ 0 h 246"/>
                  <a:gd name="T30" fmla="*/ 0 w 300"/>
                  <a:gd name="T31" fmla="*/ 0 h 246"/>
                  <a:gd name="T32" fmla="*/ 0 w 300"/>
                  <a:gd name="T33" fmla="*/ 0 h 2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0"/>
                  <a:gd name="T52" fmla="*/ 0 h 246"/>
                  <a:gd name="T53" fmla="*/ 300 w 300"/>
                  <a:gd name="T54" fmla="*/ 246 h 2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0" h="246">
                    <a:moveTo>
                      <a:pt x="145" y="155"/>
                    </a:moveTo>
                    <a:lnTo>
                      <a:pt x="161" y="155"/>
                    </a:lnTo>
                    <a:lnTo>
                      <a:pt x="223" y="48"/>
                    </a:lnTo>
                    <a:lnTo>
                      <a:pt x="268" y="32"/>
                    </a:lnTo>
                    <a:lnTo>
                      <a:pt x="300" y="32"/>
                    </a:lnTo>
                    <a:lnTo>
                      <a:pt x="300" y="48"/>
                    </a:lnTo>
                    <a:lnTo>
                      <a:pt x="268" y="77"/>
                    </a:lnTo>
                    <a:lnTo>
                      <a:pt x="284" y="139"/>
                    </a:lnTo>
                    <a:lnTo>
                      <a:pt x="284" y="184"/>
                    </a:lnTo>
                    <a:lnTo>
                      <a:pt x="161" y="184"/>
                    </a:lnTo>
                    <a:lnTo>
                      <a:pt x="161" y="200"/>
                    </a:lnTo>
                    <a:lnTo>
                      <a:pt x="116" y="246"/>
                    </a:lnTo>
                    <a:lnTo>
                      <a:pt x="55" y="184"/>
                    </a:lnTo>
                    <a:lnTo>
                      <a:pt x="0" y="48"/>
                    </a:lnTo>
                    <a:lnTo>
                      <a:pt x="23" y="0"/>
                    </a:lnTo>
                    <a:lnTo>
                      <a:pt x="61" y="0"/>
                    </a:lnTo>
                    <a:lnTo>
                      <a:pt x="145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3" name="Freeform 74"/>
              <p:cNvSpPr>
                <a:spLocks/>
              </p:cNvSpPr>
              <p:nvPr/>
            </p:nvSpPr>
            <p:spPr bwMode="auto">
              <a:xfrm>
                <a:off x="895" y="2083"/>
                <a:ext cx="75" cy="72"/>
              </a:xfrm>
              <a:custGeom>
                <a:avLst/>
                <a:gdLst>
                  <a:gd name="T0" fmla="*/ 0 w 1051"/>
                  <a:gd name="T1" fmla="*/ 0 h 1012"/>
                  <a:gd name="T2" fmla="*/ 0 w 1051"/>
                  <a:gd name="T3" fmla="*/ 0 h 1012"/>
                  <a:gd name="T4" fmla="*/ 0 w 1051"/>
                  <a:gd name="T5" fmla="*/ 0 h 1012"/>
                  <a:gd name="T6" fmla="*/ 0 w 1051"/>
                  <a:gd name="T7" fmla="*/ 0 h 1012"/>
                  <a:gd name="T8" fmla="*/ 0 w 1051"/>
                  <a:gd name="T9" fmla="*/ 0 h 1012"/>
                  <a:gd name="T10" fmla="*/ 0 w 1051"/>
                  <a:gd name="T11" fmla="*/ 0 h 1012"/>
                  <a:gd name="T12" fmla="*/ 0 w 1051"/>
                  <a:gd name="T13" fmla="*/ 0 h 1012"/>
                  <a:gd name="T14" fmla="*/ 0 w 1051"/>
                  <a:gd name="T15" fmla="*/ 0 h 1012"/>
                  <a:gd name="T16" fmla="*/ 0 w 1051"/>
                  <a:gd name="T17" fmla="*/ 0 h 1012"/>
                  <a:gd name="T18" fmla="*/ 0 w 1051"/>
                  <a:gd name="T19" fmla="*/ 0 h 1012"/>
                  <a:gd name="T20" fmla="*/ 0 w 1051"/>
                  <a:gd name="T21" fmla="*/ 0 h 1012"/>
                  <a:gd name="T22" fmla="*/ 0 w 1051"/>
                  <a:gd name="T23" fmla="*/ 0 h 1012"/>
                  <a:gd name="T24" fmla="*/ 0 w 1051"/>
                  <a:gd name="T25" fmla="*/ 0 h 1012"/>
                  <a:gd name="T26" fmla="*/ 0 w 1051"/>
                  <a:gd name="T27" fmla="*/ 0 h 1012"/>
                  <a:gd name="T28" fmla="*/ 0 w 1051"/>
                  <a:gd name="T29" fmla="*/ 0 h 1012"/>
                  <a:gd name="T30" fmla="*/ 0 w 1051"/>
                  <a:gd name="T31" fmla="*/ 0 h 1012"/>
                  <a:gd name="T32" fmla="*/ 0 w 1051"/>
                  <a:gd name="T33" fmla="*/ 0 h 1012"/>
                  <a:gd name="T34" fmla="*/ 0 w 1051"/>
                  <a:gd name="T35" fmla="*/ 0 h 1012"/>
                  <a:gd name="T36" fmla="*/ 0 w 1051"/>
                  <a:gd name="T37" fmla="*/ 0 h 1012"/>
                  <a:gd name="T38" fmla="*/ 0 w 1051"/>
                  <a:gd name="T39" fmla="*/ 0 h 1012"/>
                  <a:gd name="T40" fmla="*/ 0 w 1051"/>
                  <a:gd name="T41" fmla="*/ 0 h 1012"/>
                  <a:gd name="T42" fmla="*/ 0 w 1051"/>
                  <a:gd name="T43" fmla="*/ 0 h 1012"/>
                  <a:gd name="T44" fmla="*/ 0 w 1051"/>
                  <a:gd name="T45" fmla="*/ 0 h 1012"/>
                  <a:gd name="T46" fmla="*/ 0 w 1051"/>
                  <a:gd name="T47" fmla="*/ 0 h 1012"/>
                  <a:gd name="T48" fmla="*/ 0 w 1051"/>
                  <a:gd name="T49" fmla="*/ 0 h 1012"/>
                  <a:gd name="T50" fmla="*/ 0 w 1051"/>
                  <a:gd name="T51" fmla="*/ 0 h 1012"/>
                  <a:gd name="T52" fmla="*/ 0 w 1051"/>
                  <a:gd name="T53" fmla="*/ 0 h 1012"/>
                  <a:gd name="T54" fmla="*/ 0 w 1051"/>
                  <a:gd name="T55" fmla="*/ 0 h 1012"/>
                  <a:gd name="T56" fmla="*/ 0 w 1051"/>
                  <a:gd name="T57" fmla="*/ 0 h 1012"/>
                  <a:gd name="T58" fmla="*/ 0 w 1051"/>
                  <a:gd name="T59" fmla="*/ 0 h 1012"/>
                  <a:gd name="T60" fmla="*/ 0 w 1051"/>
                  <a:gd name="T61" fmla="*/ 0 h 1012"/>
                  <a:gd name="T62" fmla="*/ 0 w 1051"/>
                  <a:gd name="T63" fmla="*/ 0 h 10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51"/>
                  <a:gd name="T97" fmla="*/ 0 h 1012"/>
                  <a:gd name="T98" fmla="*/ 1051 w 1051"/>
                  <a:gd name="T99" fmla="*/ 1012 h 10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51" h="1012">
                    <a:moveTo>
                      <a:pt x="713" y="0"/>
                    </a:moveTo>
                    <a:lnTo>
                      <a:pt x="713" y="100"/>
                    </a:lnTo>
                    <a:lnTo>
                      <a:pt x="622" y="190"/>
                    </a:lnTo>
                    <a:lnTo>
                      <a:pt x="622" y="236"/>
                    </a:lnTo>
                    <a:lnTo>
                      <a:pt x="667" y="252"/>
                    </a:lnTo>
                    <a:lnTo>
                      <a:pt x="745" y="422"/>
                    </a:lnTo>
                    <a:lnTo>
                      <a:pt x="852" y="467"/>
                    </a:lnTo>
                    <a:lnTo>
                      <a:pt x="884" y="513"/>
                    </a:lnTo>
                    <a:lnTo>
                      <a:pt x="1029" y="545"/>
                    </a:lnTo>
                    <a:lnTo>
                      <a:pt x="1041" y="618"/>
                    </a:lnTo>
                    <a:lnTo>
                      <a:pt x="1041" y="651"/>
                    </a:lnTo>
                    <a:lnTo>
                      <a:pt x="1051" y="674"/>
                    </a:lnTo>
                    <a:lnTo>
                      <a:pt x="945" y="751"/>
                    </a:lnTo>
                    <a:lnTo>
                      <a:pt x="912" y="890"/>
                    </a:lnTo>
                    <a:lnTo>
                      <a:pt x="790" y="996"/>
                    </a:lnTo>
                    <a:lnTo>
                      <a:pt x="745" y="1012"/>
                    </a:lnTo>
                    <a:lnTo>
                      <a:pt x="651" y="1012"/>
                    </a:lnTo>
                    <a:lnTo>
                      <a:pt x="606" y="964"/>
                    </a:lnTo>
                    <a:lnTo>
                      <a:pt x="529" y="964"/>
                    </a:lnTo>
                    <a:lnTo>
                      <a:pt x="500" y="935"/>
                    </a:lnTo>
                    <a:lnTo>
                      <a:pt x="400" y="935"/>
                    </a:lnTo>
                    <a:lnTo>
                      <a:pt x="306" y="841"/>
                    </a:lnTo>
                    <a:lnTo>
                      <a:pt x="154" y="780"/>
                    </a:lnTo>
                    <a:lnTo>
                      <a:pt x="0" y="590"/>
                    </a:lnTo>
                    <a:lnTo>
                      <a:pt x="122" y="361"/>
                    </a:lnTo>
                    <a:lnTo>
                      <a:pt x="167" y="174"/>
                    </a:lnTo>
                    <a:lnTo>
                      <a:pt x="154" y="161"/>
                    </a:lnTo>
                    <a:lnTo>
                      <a:pt x="154" y="113"/>
                    </a:lnTo>
                    <a:lnTo>
                      <a:pt x="283" y="51"/>
                    </a:lnTo>
                    <a:lnTo>
                      <a:pt x="461" y="0"/>
                    </a:lnTo>
                    <a:lnTo>
                      <a:pt x="574" y="51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4" name="Freeform 75"/>
              <p:cNvSpPr>
                <a:spLocks/>
              </p:cNvSpPr>
              <p:nvPr/>
            </p:nvSpPr>
            <p:spPr bwMode="auto">
              <a:xfrm>
                <a:off x="1006" y="2083"/>
                <a:ext cx="26" cy="34"/>
              </a:xfrm>
              <a:custGeom>
                <a:avLst/>
                <a:gdLst>
                  <a:gd name="T0" fmla="*/ 0 w 361"/>
                  <a:gd name="T1" fmla="*/ 0 h 483"/>
                  <a:gd name="T2" fmla="*/ 0 w 361"/>
                  <a:gd name="T3" fmla="*/ 0 h 483"/>
                  <a:gd name="T4" fmla="*/ 0 w 361"/>
                  <a:gd name="T5" fmla="*/ 0 h 483"/>
                  <a:gd name="T6" fmla="*/ 0 w 361"/>
                  <a:gd name="T7" fmla="*/ 0 h 483"/>
                  <a:gd name="T8" fmla="*/ 0 w 361"/>
                  <a:gd name="T9" fmla="*/ 0 h 483"/>
                  <a:gd name="T10" fmla="*/ 0 w 361"/>
                  <a:gd name="T11" fmla="*/ 0 h 483"/>
                  <a:gd name="T12" fmla="*/ 0 w 361"/>
                  <a:gd name="T13" fmla="*/ 0 h 483"/>
                  <a:gd name="T14" fmla="*/ 0 w 361"/>
                  <a:gd name="T15" fmla="*/ 0 h 483"/>
                  <a:gd name="T16" fmla="*/ 0 w 361"/>
                  <a:gd name="T17" fmla="*/ 0 h 483"/>
                  <a:gd name="T18" fmla="*/ 0 w 361"/>
                  <a:gd name="T19" fmla="*/ 0 h 483"/>
                  <a:gd name="T20" fmla="*/ 0 w 361"/>
                  <a:gd name="T21" fmla="*/ 0 h 4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1"/>
                  <a:gd name="T34" fmla="*/ 0 h 483"/>
                  <a:gd name="T35" fmla="*/ 361 w 361"/>
                  <a:gd name="T36" fmla="*/ 483 h 4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1" h="483">
                    <a:moveTo>
                      <a:pt x="361" y="161"/>
                    </a:moveTo>
                    <a:lnTo>
                      <a:pt x="361" y="344"/>
                    </a:lnTo>
                    <a:lnTo>
                      <a:pt x="268" y="361"/>
                    </a:lnTo>
                    <a:lnTo>
                      <a:pt x="200" y="451"/>
                    </a:lnTo>
                    <a:lnTo>
                      <a:pt x="178" y="483"/>
                    </a:lnTo>
                    <a:lnTo>
                      <a:pt x="146" y="451"/>
                    </a:lnTo>
                    <a:lnTo>
                      <a:pt x="0" y="451"/>
                    </a:lnTo>
                    <a:lnTo>
                      <a:pt x="94" y="190"/>
                    </a:lnTo>
                    <a:lnTo>
                      <a:pt x="268" y="0"/>
                    </a:lnTo>
                    <a:lnTo>
                      <a:pt x="316" y="0"/>
                    </a:lnTo>
                    <a:lnTo>
                      <a:pt x="361" y="161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5" name="Freeform 76"/>
              <p:cNvSpPr>
                <a:spLocks/>
              </p:cNvSpPr>
              <p:nvPr/>
            </p:nvSpPr>
            <p:spPr bwMode="auto">
              <a:xfrm>
                <a:off x="836" y="2086"/>
                <a:ext cx="15" cy="18"/>
              </a:xfrm>
              <a:custGeom>
                <a:avLst/>
                <a:gdLst>
                  <a:gd name="T0" fmla="*/ 0 w 206"/>
                  <a:gd name="T1" fmla="*/ 0 h 262"/>
                  <a:gd name="T2" fmla="*/ 0 w 206"/>
                  <a:gd name="T3" fmla="*/ 0 h 262"/>
                  <a:gd name="T4" fmla="*/ 0 w 206"/>
                  <a:gd name="T5" fmla="*/ 0 h 262"/>
                  <a:gd name="T6" fmla="*/ 0 w 206"/>
                  <a:gd name="T7" fmla="*/ 0 h 262"/>
                  <a:gd name="T8" fmla="*/ 0 w 206"/>
                  <a:gd name="T9" fmla="*/ 0 h 262"/>
                  <a:gd name="T10" fmla="*/ 0 w 206"/>
                  <a:gd name="T11" fmla="*/ 0 h 262"/>
                  <a:gd name="T12" fmla="*/ 0 w 206"/>
                  <a:gd name="T13" fmla="*/ 0 h 262"/>
                  <a:gd name="T14" fmla="*/ 0 w 206"/>
                  <a:gd name="T15" fmla="*/ 0 h 2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262"/>
                  <a:gd name="T26" fmla="*/ 206 w 206"/>
                  <a:gd name="T27" fmla="*/ 262 h 26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262">
                    <a:moveTo>
                      <a:pt x="206" y="198"/>
                    </a:moveTo>
                    <a:lnTo>
                      <a:pt x="206" y="262"/>
                    </a:lnTo>
                    <a:lnTo>
                      <a:pt x="145" y="246"/>
                    </a:lnTo>
                    <a:lnTo>
                      <a:pt x="84" y="136"/>
                    </a:lnTo>
                    <a:lnTo>
                      <a:pt x="0" y="75"/>
                    </a:lnTo>
                    <a:lnTo>
                      <a:pt x="39" y="0"/>
                    </a:lnTo>
                    <a:lnTo>
                      <a:pt x="100" y="13"/>
                    </a:lnTo>
                    <a:lnTo>
                      <a:pt x="206" y="1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6" name="Freeform 77"/>
              <p:cNvSpPr>
                <a:spLocks/>
              </p:cNvSpPr>
              <p:nvPr/>
            </p:nvSpPr>
            <p:spPr bwMode="auto">
              <a:xfrm>
                <a:off x="391" y="2091"/>
                <a:ext cx="175" cy="86"/>
              </a:xfrm>
              <a:custGeom>
                <a:avLst/>
                <a:gdLst>
                  <a:gd name="T0" fmla="*/ 0 w 2455"/>
                  <a:gd name="T1" fmla="*/ 0 h 1212"/>
                  <a:gd name="T2" fmla="*/ 0 w 2455"/>
                  <a:gd name="T3" fmla="*/ 0 h 1212"/>
                  <a:gd name="T4" fmla="*/ 0 w 2455"/>
                  <a:gd name="T5" fmla="*/ 0 h 1212"/>
                  <a:gd name="T6" fmla="*/ 0 w 2455"/>
                  <a:gd name="T7" fmla="*/ 0 h 1212"/>
                  <a:gd name="T8" fmla="*/ 0 w 2455"/>
                  <a:gd name="T9" fmla="*/ 0 h 1212"/>
                  <a:gd name="T10" fmla="*/ 0 w 2455"/>
                  <a:gd name="T11" fmla="*/ 0 h 1212"/>
                  <a:gd name="T12" fmla="*/ 0 w 2455"/>
                  <a:gd name="T13" fmla="*/ 0 h 1212"/>
                  <a:gd name="T14" fmla="*/ 0 w 2455"/>
                  <a:gd name="T15" fmla="*/ 0 h 1212"/>
                  <a:gd name="T16" fmla="*/ 0 w 2455"/>
                  <a:gd name="T17" fmla="*/ 0 h 1212"/>
                  <a:gd name="T18" fmla="*/ 0 w 2455"/>
                  <a:gd name="T19" fmla="*/ 0 h 1212"/>
                  <a:gd name="T20" fmla="*/ 0 w 2455"/>
                  <a:gd name="T21" fmla="*/ 0 h 1212"/>
                  <a:gd name="T22" fmla="*/ 0 w 2455"/>
                  <a:gd name="T23" fmla="*/ 0 h 1212"/>
                  <a:gd name="T24" fmla="*/ 0 w 2455"/>
                  <a:gd name="T25" fmla="*/ 0 h 1212"/>
                  <a:gd name="T26" fmla="*/ 0 w 2455"/>
                  <a:gd name="T27" fmla="*/ 0 h 1212"/>
                  <a:gd name="T28" fmla="*/ 0 w 2455"/>
                  <a:gd name="T29" fmla="*/ 0 h 1212"/>
                  <a:gd name="T30" fmla="*/ 0 w 2455"/>
                  <a:gd name="T31" fmla="*/ 0 h 1212"/>
                  <a:gd name="T32" fmla="*/ 0 w 2455"/>
                  <a:gd name="T33" fmla="*/ 0 h 1212"/>
                  <a:gd name="T34" fmla="*/ 0 w 2455"/>
                  <a:gd name="T35" fmla="*/ 0 h 1212"/>
                  <a:gd name="T36" fmla="*/ 0 w 2455"/>
                  <a:gd name="T37" fmla="*/ 0 h 1212"/>
                  <a:gd name="T38" fmla="*/ 0 w 2455"/>
                  <a:gd name="T39" fmla="*/ 0 h 1212"/>
                  <a:gd name="T40" fmla="*/ 0 w 2455"/>
                  <a:gd name="T41" fmla="*/ 0 h 1212"/>
                  <a:gd name="T42" fmla="*/ 0 w 2455"/>
                  <a:gd name="T43" fmla="*/ 0 h 1212"/>
                  <a:gd name="T44" fmla="*/ 0 w 2455"/>
                  <a:gd name="T45" fmla="*/ 0 h 1212"/>
                  <a:gd name="T46" fmla="*/ 0 w 2455"/>
                  <a:gd name="T47" fmla="*/ 0 h 1212"/>
                  <a:gd name="T48" fmla="*/ 0 w 2455"/>
                  <a:gd name="T49" fmla="*/ 0 h 1212"/>
                  <a:gd name="T50" fmla="*/ 0 w 2455"/>
                  <a:gd name="T51" fmla="*/ 0 h 1212"/>
                  <a:gd name="T52" fmla="*/ 0 w 2455"/>
                  <a:gd name="T53" fmla="*/ 0 h 1212"/>
                  <a:gd name="T54" fmla="*/ 0 w 2455"/>
                  <a:gd name="T55" fmla="*/ 0 h 1212"/>
                  <a:gd name="T56" fmla="*/ 0 w 2455"/>
                  <a:gd name="T57" fmla="*/ 0 h 1212"/>
                  <a:gd name="T58" fmla="*/ 0 w 2455"/>
                  <a:gd name="T59" fmla="*/ 0 h 1212"/>
                  <a:gd name="T60" fmla="*/ 0 w 2455"/>
                  <a:gd name="T61" fmla="*/ 0 h 1212"/>
                  <a:gd name="T62" fmla="*/ 0 w 2455"/>
                  <a:gd name="T63" fmla="*/ 0 h 1212"/>
                  <a:gd name="T64" fmla="*/ 0 w 2455"/>
                  <a:gd name="T65" fmla="*/ 0 h 1212"/>
                  <a:gd name="T66" fmla="*/ 0 w 2455"/>
                  <a:gd name="T67" fmla="*/ 0 h 1212"/>
                  <a:gd name="T68" fmla="*/ 0 w 2455"/>
                  <a:gd name="T69" fmla="*/ 0 h 1212"/>
                  <a:gd name="T70" fmla="*/ 0 w 2455"/>
                  <a:gd name="T71" fmla="*/ 0 h 1212"/>
                  <a:gd name="T72" fmla="*/ 0 w 2455"/>
                  <a:gd name="T73" fmla="*/ 0 h 1212"/>
                  <a:gd name="T74" fmla="*/ 0 w 2455"/>
                  <a:gd name="T75" fmla="*/ 0 h 1212"/>
                  <a:gd name="T76" fmla="*/ 0 w 2455"/>
                  <a:gd name="T77" fmla="*/ 0 h 1212"/>
                  <a:gd name="T78" fmla="*/ 0 w 2455"/>
                  <a:gd name="T79" fmla="*/ 0 h 1212"/>
                  <a:gd name="T80" fmla="*/ 0 w 2455"/>
                  <a:gd name="T81" fmla="*/ 0 h 1212"/>
                  <a:gd name="T82" fmla="*/ 0 w 2455"/>
                  <a:gd name="T83" fmla="*/ 0 h 1212"/>
                  <a:gd name="T84" fmla="*/ 0 w 2455"/>
                  <a:gd name="T85" fmla="*/ 0 h 12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55"/>
                  <a:gd name="T130" fmla="*/ 0 h 1212"/>
                  <a:gd name="T131" fmla="*/ 2455 w 2455"/>
                  <a:gd name="T132" fmla="*/ 1212 h 12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55" h="1212">
                    <a:moveTo>
                      <a:pt x="2393" y="123"/>
                    </a:moveTo>
                    <a:lnTo>
                      <a:pt x="2455" y="123"/>
                    </a:lnTo>
                    <a:lnTo>
                      <a:pt x="2432" y="187"/>
                    </a:lnTo>
                    <a:lnTo>
                      <a:pt x="2248" y="199"/>
                    </a:lnTo>
                    <a:lnTo>
                      <a:pt x="2216" y="231"/>
                    </a:lnTo>
                    <a:lnTo>
                      <a:pt x="2126" y="155"/>
                    </a:lnTo>
                    <a:lnTo>
                      <a:pt x="1971" y="123"/>
                    </a:lnTo>
                    <a:lnTo>
                      <a:pt x="1809" y="155"/>
                    </a:lnTo>
                    <a:lnTo>
                      <a:pt x="1303" y="171"/>
                    </a:lnTo>
                    <a:lnTo>
                      <a:pt x="1113" y="231"/>
                    </a:lnTo>
                    <a:lnTo>
                      <a:pt x="896" y="248"/>
                    </a:lnTo>
                    <a:lnTo>
                      <a:pt x="697" y="322"/>
                    </a:lnTo>
                    <a:lnTo>
                      <a:pt x="613" y="400"/>
                    </a:lnTo>
                    <a:lnTo>
                      <a:pt x="574" y="532"/>
                    </a:lnTo>
                    <a:lnTo>
                      <a:pt x="651" y="638"/>
                    </a:lnTo>
                    <a:lnTo>
                      <a:pt x="790" y="683"/>
                    </a:lnTo>
                    <a:lnTo>
                      <a:pt x="990" y="699"/>
                    </a:lnTo>
                    <a:lnTo>
                      <a:pt x="1809" y="977"/>
                    </a:lnTo>
                    <a:lnTo>
                      <a:pt x="1826" y="977"/>
                    </a:lnTo>
                    <a:lnTo>
                      <a:pt x="2110" y="1021"/>
                    </a:lnTo>
                    <a:lnTo>
                      <a:pt x="2400" y="961"/>
                    </a:lnTo>
                    <a:lnTo>
                      <a:pt x="2425" y="1122"/>
                    </a:lnTo>
                    <a:lnTo>
                      <a:pt x="2425" y="1150"/>
                    </a:lnTo>
                    <a:lnTo>
                      <a:pt x="2432" y="1160"/>
                    </a:lnTo>
                    <a:lnTo>
                      <a:pt x="2326" y="1212"/>
                    </a:lnTo>
                    <a:lnTo>
                      <a:pt x="1887" y="1183"/>
                    </a:lnTo>
                    <a:lnTo>
                      <a:pt x="1174" y="1045"/>
                    </a:lnTo>
                    <a:lnTo>
                      <a:pt x="1051" y="1021"/>
                    </a:lnTo>
                    <a:lnTo>
                      <a:pt x="613" y="822"/>
                    </a:lnTo>
                    <a:lnTo>
                      <a:pt x="574" y="822"/>
                    </a:lnTo>
                    <a:lnTo>
                      <a:pt x="400" y="683"/>
                    </a:lnTo>
                    <a:lnTo>
                      <a:pt x="307" y="638"/>
                    </a:lnTo>
                    <a:lnTo>
                      <a:pt x="29" y="445"/>
                    </a:lnTo>
                    <a:lnTo>
                      <a:pt x="0" y="384"/>
                    </a:lnTo>
                    <a:lnTo>
                      <a:pt x="29" y="322"/>
                    </a:lnTo>
                    <a:lnTo>
                      <a:pt x="412" y="139"/>
                    </a:lnTo>
                    <a:lnTo>
                      <a:pt x="551" y="139"/>
                    </a:lnTo>
                    <a:lnTo>
                      <a:pt x="635" y="61"/>
                    </a:lnTo>
                    <a:lnTo>
                      <a:pt x="928" y="109"/>
                    </a:lnTo>
                    <a:lnTo>
                      <a:pt x="1642" y="77"/>
                    </a:lnTo>
                    <a:lnTo>
                      <a:pt x="1987" y="0"/>
                    </a:lnTo>
                    <a:lnTo>
                      <a:pt x="2154" y="32"/>
                    </a:lnTo>
                    <a:lnTo>
                      <a:pt x="2393" y="123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7" name="Freeform 78"/>
              <p:cNvSpPr>
                <a:spLocks/>
              </p:cNvSpPr>
              <p:nvPr/>
            </p:nvSpPr>
            <p:spPr bwMode="auto">
              <a:xfrm>
                <a:off x="748" y="2092"/>
                <a:ext cx="16" cy="19"/>
              </a:xfrm>
              <a:custGeom>
                <a:avLst/>
                <a:gdLst>
                  <a:gd name="T0" fmla="*/ 0 w 213"/>
                  <a:gd name="T1" fmla="*/ 0 h 261"/>
                  <a:gd name="T2" fmla="*/ 0 w 213"/>
                  <a:gd name="T3" fmla="*/ 0 h 261"/>
                  <a:gd name="T4" fmla="*/ 0 w 213"/>
                  <a:gd name="T5" fmla="*/ 0 h 261"/>
                  <a:gd name="T6" fmla="*/ 0 w 213"/>
                  <a:gd name="T7" fmla="*/ 0 h 261"/>
                  <a:gd name="T8" fmla="*/ 0 w 213"/>
                  <a:gd name="T9" fmla="*/ 0 h 261"/>
                  <a:gd name="T10" fmla="*/ 0 w 213"/>
                  <a:gd name="T11" fmla="*/ 0 h 261"/>
                  <a:gd name="T12" fmla="*/ 0 w 213"/>
                  <a:gd name="T13" fmla="*/ 0 h 2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3"/>
                  <a:gd name="T22" fmla="*/ 0 h 261"/>
                  <a:gd name="T23" fmla="*/ 213 w 213"/>
                  <a:gd name="T24" fmla="*/ 261 h 2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3" h="261">
                    <a:moveTo>
                      <a:pt x="77" y="215"/>
                    </a:moveTo>
                    <a:lnTo>
                      <a:pt x="77" y="261"/>
                    </a:lnTo>
                    <a:lnTo>
                      <a:pt x="0" y="261"/>
                    </a:lnTo>
                    <a:lnTo>
                      <a:pt x="6" y="139"/>
                    </a:lnTo>
                    <a:lnTo>
                      <a:pt x="139" y="0"/>
                    </a:lnTo>
                    <a:lnTo>
                      <a:pt x="213" y="16"/>
                    </a:lnTo>
                    <a:lnTo>
                      <a:pt x="77" y="2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8" name="Freeform 79"/>
              <p:cNvSpPr>
                <a:spLocks/>
              </p:cNvSpPr>
              <p:nvPr/>
            </p:nvSpPr>
            <p:spPr bwMode="auto">
              <a:xfrm>
                <a:off x="800" y="2093"/>
                <a:ext cx="9" cy="23"/>
              </a:xfrm>
              <a:custGeom>
                <a:avLst/>
                <a:gdLst>
                  <a:gd name="T0" fmla="*/ 0 w 123"/>
                  <a:gd name="T1" fmla="*/ 0 h 322"/>
                  <a:gd name="T2" fmla="*/ 0 w 123"/>
                  <a:gd name="T3" fmla="*/ 0 h 322"/>
                  <a:gd name="T4" fmla="*/ 0 w 123"/>
                  <a:gd name="T5" fmla="*/ 0 h 322"/>
                  <a:gd name="T6" fmla="*/ 0 w 123"/>
                  <a:gd name="T7" fmla="*/ 0 h 322"/>
                  <a:gd name="T8" fmla="*/ 0 w 123"/>
                  <a:gd name="T9" fmla="*/ 0 h 322"/>
                  <a:gd name="T10" fmla="*/ 0 w 123"/>
                  <a:gd name="T11" fmla="*/ 0 h 322"/>
                  <a:gd name="T12" fmla="*/ 0 w 123"/>
                  <a:gd name="T13" fmla="*/ 0 h 322"/>
                  <a:gd name="T14" fmla="*/ 0 w 123"/>
                  <a:gd name="T15" fmla="*/ 0 h 322"/>
                  <a:gd name="T16" fmla="*/ 0 w 123"/>
                  <a:gd name="T17" fmla="*/ 0 h 322"/>
                  <a:gd name="T18" fmla="*/ 0 w 123"/>
                  <a:gd name="T19" fmla="*/ 0 h 3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22"/>
                  <a:gd name="T32" fmla="*/ 123 w 123"/>
                  <a:gd name="T33" fmla="*/ 322 h 3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22">
                    <a:moveTo>
                      <a:pt x="123" y="91"/>
                    </a:moveTo>
                    <a:lnTo>
                      <a:pt x="123" y="322"/>
                    </a:lnTo>
                    <a:lnTo>
                      <a:pt x="61" y="261"/>
                    </a:lnTo>
                    <a:lnTo>
                      <a:pt x="61" y="216"/>
                    </a:lnTo>
                    <a:lnTo>
                      <a:pt x="45" y="199"/>
                    </a:lnTo>
                    <a:lnTo>
                      <a:pt x="0" y="199"/>
                    </a:lnTo>
                    <a:lnTo>
                      <a:pt x="45" y="123"/>
                    </a:lnTo>
                    <a:lnTo>
                      <a:pt x="29" y="0"/>
                    </a:lnTo>
                    <a:lnTo>
                      <a:pt x="90" y="0"/>
                    </a:lnTo>
                    <a:lnTo>
                      <a:pt x="123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09" name="Freeform 80"/>
              <p:cNvSpPr>
                <a:spLocks/>
              </p:cNvSpPr>
              <p:nvPr/>
            </p:nvSpPr>
            <p:spPr bwMode="auto">
              <a:xfrm>
                <a:off x="910" y="2093"/>
                <a:ext cx="20" cy="8"/>
              </a:xfrm>
              <a:custGeom>
                <a:avLst/>
                <a:gdLst>
                  <a:gd name="T0" fmla="*/ 0 w 284"/>
                  <a:gd name="T1" fmla="*/ 0 h 107"/>
                  <a:gd name="T2" fmla="*/ 0 w 284"/>
                  <a:gd name="T3" fmla="*/ 0 h 107"/>
                  <a:gd name="T4" fmla="*/ 0 w 284"/>
                  <a:gd name="T5" fmla="*/ 0 h 107"/>
                  <a:gd name="T6" fmla="*/ 0 w 284"/>
                  <a:gd name="T7" fmla="*/ 0 h 107"/>
                  <a:gd name="T8" fmla="*/ 0 w 284"/>
                  <a:gd name="T9" fmla="*/ 0 h 107"/>
                  <a:gd name="T10" fmla="*/ 0 w 284"/>
                  <a:gd name="T11" fmla="*/ 0 h 107"/>
                  <a:gd name="T12" fmla="*/ 0 w 28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4"/>
                  <a:gd name="T22" fmla="*/ 0 h 107"/>
                  <a:gd name="T23" fmla="*/ 284 w 28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4" h="107">
                    <a:moveTo>
                      <a:pt x="245" y="29"/>
                    </a:moveTo>
                    <a:lnTo>
                      <a:pt x="284" y="61"/>
                    </a:lnTo>
                    <a:lnTo>
                      <a:pt x="152" y="107"/>
                    </a:lnTo>
                    <a:lnTo>
                      <a:pt x="0" y="61"/>
                    </a:lnTo>
                    <a:lnTo>
                      <a:pt x="29" y="0"/>
                    </a:lnTo>
                    <a:lnTo>
                      <a:pt x="245" y="16"/>
                    </a:lnTo>
                    <a:lnTo>
                      <a:pt x="2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0" name="Freeform 81"/>
              <p:cNvSpPr>
                <a:spLocks/>
              </p:cNvSpPr>
              <p:nvPr/>
            </p:nvSpPr>
            <p:spPr bwMode="auto">
              <a:xfrm>
                <a:off x="671" y="2100"/>
                <a:ext cx="15" cy="14"/>
              </a:xfrm>
              <a:custGeom>
                <a:avLst/>
                <a:gdLst>
                  <a:gd name="T0" fmla="*/ 0 w 217"/>
                  <a:gd name="T1" fmla="*/ 0 h 199"/>
                  <a:gd name="T2" fmla="*/ 0 w 217"/>
                  <a:gd name="T3" fmla="*/ 0 h 199"/>
                  <a:gd name="T4" fmla="*/ 0 w 217"/>
                  <a:gd name="T5" fmla="*/ 0 h 199"/>
                  <a:gd name="T6" fmla="*/ 0 w 217"/>
                  <a:gd name="T7" fmla="*/ 0 h 199"/>
                  <a:gd name="T8" fmla="*/ 0 w 217"/>
                  <a:gd name="T9" fmla="*/ 0 h 199"/>
                  <a:gd name="T10" fmla="*/ 0 w 217"/>
                  <a:gd name="T11" fmla="*/ 0 h 1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199"/>
                  <a:gd name="T20" fmla="*/ 217 w 217"/>
                  <a:gd name="T21" fmla="*/ 199 h 1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199">
                    <a:moveTo>
                      <a:pt x="217" y="199"/>
                    </a:moveTo>
                    <a:lnTo>
                      <a:pt x="107" y="199"/>
                    </a:lnTo>
                    <a:lnTo>
                      <a:pt x="0" y="16"/>
                    </a:lnTo>
                    <a:lnTo>
                      <a:pt x="16" y="0"/>
                    </a:lnTo>
                    <a:lnTo>
                      <a:pt x="123" y="48"/>
                    </a:lnTo>
                    <a:lnTo>
                      <a:pt x="217" y="1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1" name="Freeform 82"/>
              <p:cNvSpPr>
                <a:spLocks/>
              </p:cNvSpPr>
              <p:nvPr/>
            </p:nvSpPr>
            <p:spPr bwMode="auto">
              <a:xfrm>
                <a:off x="860" y="2101"/>
                <a:ext cx="8" cy="21"/>
              </a:xfrm>
              <a:custGeom>
                <a:avLst/>
                <a:gdLst>
                  <a:gd name="T0" fmla="*/ 0 w 106"/>
                  <a:gd name="T1" fmla="*/ 0 h 293"/>
                  <a:gd name="T2" fmla="*/ 0 w 106"/>
                  <a:gd name="T3" fmla="*/ 0 h 293"/>
                  <a:gd name="T4" fmla="*/ 0 w 106"/>
                  <a:gd name="T5" fmla="*/ 0 h 293"/>
                  <a:gd name="T6" fmla="*/ 0 w 106"/>
                  <a:gd name="T7" fmla="*/ 0 h 293"/>
                  <a:gd name="T8" fmla="*/ 0 w 106"/>
                  <a:gd name="T9" fmla="*/ 0 h 293"/>
                  <a:gd name="T10" fmla="*/ 0 w 106"/>
                  <a:gd name="T11" fmla="*/ 0 h 293"/>
                  <a:gd name="T12" fmla="*/ 0 w 106"/>
                  <a:gd name="T13" fmla="*/ 0 h 293"/>
                  <a:gd name="T14" fmla="*/ 0 w 106"/>
                  <a:gd name="T15" fmla="*/ 0 h 293"/>
                  <a:gd name="T16" fmla="*/ 0 w 106"/>
                  <a:gd name="T17" fmla="*/ 0 h 293"/>
                  <a:gd name="T18" fmla="*/ 0 w 106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293"/>
                  <a:gd name="T32" fmla="*/ 106 w 106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293">
                    <a:moveTo>
                      <a:pt x="94" y="154"/>
                    </a:moveTo>
                    <a:lnTo>
                      <a:pt x="106" y="245"/>
                    </a:lnTo>
                    <a:lnTo>
                      <a:pt x="106" y="277"/>
                    </a:lnTo>
                    <a:lnTo>
                      <a:pt x="94" y="293"/>
                    </a:lnTo>
                    <a:lnTo>
                      <a:pt x="32" y="215"/>
                    </a:lnTo>
                    <a:lnTo>
                      <a:pt x="16" y="92"/>
                    </a:lnTo>
                    <a:lnTo>
                      <a:pt x="0" y="76"/>
                    </a:lnTo>
                    <a:lnTo>
                      <a:pt x="32" y="0"/>
                    </a:lnTo>
                    <a:lnTo>
                      <a:pt x="94" y="76"/>
                    </a:lnTo>
                    <a:lnTo>
                      <a:pt x="94" y="1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2" name="Freeform 83"/>
              <p:cNvSpPr>
                <a:spLocks/>
              </p:cNvSpPr>
              <p:nvPr/>
            </p:nvSpPr>
            <p:spPr bwMode="auto">
              <a:xfrm>
                <a:off x="727" y="2103"/>
                <a:ext cx="10" cy="11"/>
              </a:xfrm>
              <a:custGeom>
                <a:avLst/>
                <a:gdLst>
                  <a:gd name="T0" fmla="*/ 0 w 140"/>
                  <a:gd name="T1" fmla="*/ 0 h 151"/>
                  <a:gd name="T2" fmla="*/ 0 w 140"/>
                  <a:gd name="T3" fmla="*/ 0 h 151"/>
                  <a:gd name="T4" fmla="*/ 0 w 140"/>
                  <a:gd name="T5" fmla="*/ 0 h 151"/>
                  <a:gd name="T6" fmla="*/ 0 w 140"/>
                  <a:gd name="T7" fmla="*/ 0 h 151"/>
                  <a:gd name="T8" fmla="*/ 0 w 140"/>
                  <a:gd name="T9" fmla="*/ 0 h 151"/>
                  <a:gd name="T10" fmla="*/ 0 w 140"/>
                  <a:gd name="T11" fmla="*/ 0 h 151"/>
                  <a:gd name="T12" fmla="*/ 0 w 140"/>
                  <a:gd name="T13" fmla="*/ 0 h 151"/>
                  <a:gd name="T14" fmla="*/ 0 w 140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"/>
                  <a:gd name="T25" fmla="*/ 0 h 151"/>
                  <a:gd name="T26" fmla="*/ 140 w 140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" h="151">
                    <a:moveTo>
                      <a:pt x="140" y="28"/>
                    </a:moveTo>
                    <a:lnTo>
                      <a:pt x="94" y="122"/>
                    </a:lnTo>
                    <a:lnTo>
                      <a:pt x="46" y="151"/>
                    </a:lnTo>
                    <a:lnTo>
                      <a:pt x="0" y="151"/>
                    </a:lnTo>
                    <a:lnTo>
                      <a:pt x="0" y="77"/>
                    </a:lnTo>
                    <a:lnTo>
                      <a:pt x="78" y="0"/>
                    </a:lnTo>
                    <a:lnTo>
                      <a:pt x="107" y="0"/>
                    </a:lnTo>
                    <a:lnTo>
                      <a:pt x="14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3" name="Freeform 84"/>
              <p:cNvSpPr>
                <a:spLocks/>
              </p:cNvSpPr>
              <p:nvPr/>
            </p:nvSpPr>
            <p:spPr bwMode="auto">
              <a:xfrm>
                <a:off x="819" y="2104"/>
                <a:ext cx="10" cy="14"/>
              </a:xfrm>
              <a:custGeom>
                <a:avLst/>
                <a:gdLst>
                  <a:gd name="T0" fmla="*/ 0 w 139"/>
                  <a:gd name="T1" fmla="*/ 0 h 197"/>
                  <a:gd name="T2" fmla="*/ 0 w 139"/>
                  <a:gd name="T3" fmla="*/ 0 h 197"/>
                  <a:gd name="T4" fmla="*/ 0 w 139"/>
                  <a:gd name="T5" fmla="*/ 0 h 197"/>
                  <a:gd name="T6" fmla="*/ 0 w 139"/>
                  <a:gd name="T7" fmla="*/ 0 h 197"/>
                  <a:gd name="T8" fmla="*/ 0 w 139"/>
                  <a:gd name="T9" fmla="*/ 0 h 197"/>
                  <a:gd name="T10" fmla="*/ 0 w 139"/>
                  <a:gd name="T11" fmla="*/ 0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97"/>
                  <a:gd name="T20" fmla="*/ 139 w 139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97">
                    <a:moveTo>
                      <a:pt x="139" y="167"/>
                    </a:moveTo>
                    <a:lnTo>
                      <a:pt x="139" y="197"/>
                    </a:lnTo>
                    <a:lnTo>
                      <a:pt x="45" y="167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139" y="1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4" name="Freeform 85"/>
              <p:cNvSpPr>
                <a:spLocks/>
              </p:cNvSpPr>
              <p:nvPr/>
            </p:nvSpPr>
            <p:spPr bwMode="auto">
              <a:xfrm>
                <a:off x="443" y="2107"/>
                <a:ext cx="121" cy="50"/>
              </a:xfrm>
              <a:custGeom>
                <a:avLst/>
                <a:gdLst>
                  <a:gd name="T0" fmla="*/ 0 w 1696"/>
                  <a:gd name="T1" fmla="*/ 0 h 698"/>
                  <a:gd name="T2" fmla="*/ 0 w 1696"/>
                  <a:gd name="T3" fmla="*/ 0 h 698"/>
                  <a:gd name="T4" fmla="*/ 0 w 1696"/>
                  <a:gd name="T5" fmla="*/ 0 h 698"/>
                  <a:gd name="T6" fmla="*/ 0 w 1696"/>
                  <a:gd name="T7" fmla="*/ 0 h 698"/>
                  <a:gd name="T8" fmla="*/ 0 w 1696"/>
                  <a:gd name="T9" fmla="*/ 0 h 698"/>
                  <a:gd name="T10" fmla="*/ 0 w 1696"/>
                  <a:gd name="T11" fmla="*/ 0 h 698"/>
                  <a:gd name="T12" fmla="*/ 0 w 1696"/>
                  <a:gd name="T13" fmla="*/ 0 h 698"/>
                  <a:gd name="T14" fmla="*/ 0 w 1696"/>
                  <a:gd name="T15" fmla="*/ 0 h 698"/>
                  <a:gd name="T16" fmla="*/ 0 w 1696"/>
                  <a:gd name="T17" fmla="*/ 0 h 698"/>
                  <a:gd name="T18" fmla="*/ 0 w 1696"/>
                  <a:gd name="T19" fmla="*/ 0 h 698"/>
                  <a:gd name="T20" fmla="*/ 0 w 1696"/>
                  <a:gd name="T21" fmla="*/ 0 h 698"/>
                  <a:gd name="T22" fmla="*/ 0 w 1696"/>
                  <a:gd name="T23" fmla="*/ 0 h 698"/>
                  <a:gd name="T24" fmla="*/ 0 w 1696"/>
                  <a:gd name="T25" fmla="*/ 0 h 698"/>
                  <a:gd name="T26" fmla="*/ 0 w 1696"/>
                  <a:gd name="T27" fmla="*/ 0 h 698"/>
                  <a:gd name="T28" fmla="*/ 0 w 1696"/>
                  <a:gd name="T29" fmla="*/ 0 h 698"/>
                  <a:gd name="T30" fmla="*/ 0 w 1696"/>
                  <a:gd name="T31" fmla="*/ 0 h 698"/>
                  <a:gd name="T32" fmla="*/ 0 w 1696"/>
                  <a:gd name="T33" fmla="*/ 0 h 698"/>
                  <a:gd name="T34" fmla="*/ 0 w 1696"/>
                  <a:gd name="T35" fmla="*/ 0 h 698"/>
                  <a:gd name="T36" fmla="*/ 0 w 1696"/>
                  <a:gd name="T37" fmla="*/ 0 h 698"/>
                  <a:gd name="T38" fmla="*/ 0 w 1696"/>
                  <a:gd name="T39" fmla="*/ 0 h 698"/>
                  <a:gd name="T40" fmla="*/ 0 w 1696"/>
                  <a:gd name="T41" fmla="*/ 0 h 698"/>
                  <a:gd name="T42" fmla="*/ 0 w 1696"/>
                  <a:gd name="T43" fmla="*/ 0 h 698"/>
                  <a:gd name="T44" fmla="*/ 0 w 1696"/>
                  <a:gd name="T45" fmla="*/ 0 h 698"/>
                  <a:gd name="T46" fmla="*/ 0 w 1696"/>
                  <a:gd name="T47" fmla="*/ 0 h 698"/>
                  <a:gd name="T48" fmla="*/ 0 w 1696"/>
                  <a:gd name="T49" fmla="*/ 0 h 698"/>
                  <a:gd name="T50" fmla="*/ 0 w 1696"/>
                  <a:gd name="T51" fmla="*/ 0 h 698"/>
                  <a:gd name="T52" fmla="*/ 0 w 1696"/>
                  <a:gd name="T53" fmla="*/ 0 h 698"/>
                  <a:gd name="T54" fmla="*/ 0 w 1696"/>
                  <a:gd name="T55" fmla="*/ 0 h 698"/>
                  <a:gd name="T56" fmla="*/ 0 w 1696"/>
                  <a:gd name="T57" fmla="*/ 0 h 6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96"/>
                  <a:gd name="T88" fmla="*/ 0 h 698"/>
                  <a:gd name="T89" fmla="*/ 1696 w 1696"/>
                  <a:gd name="T90" fmla="*/ 698 h 6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96" h="698">
                    <a:moveTo>
                      <a:pt x="1290" y="0"/>
                    </a:moveTo>
                    <a:lnTo>
                      <a:pt x="1290" y="62"/>
                    </a:lnTo>
                    <a:lnTo>
                      <a:pt x="1319" y="91"/>
                    </a:lnTo>
                    <a:lnTo>
                      <a:pt x="1548" y="91"/>
                    </a:lnTo>
                    <a:lnTo>
                      <a:pt x="1580" y="62"/>
                    </a:lnTo>
                    <a:lnTo>
                      <a:pt x="1696" y="62"/>
                    </a:lnTo>
                    <a:lnTo>
                      <a:pt x="1664" y="91"/>
                    </a:lnTo>
                    <a:lnTo>
                      <a:pt x="1664" y="185"/>
                    </a:lnTo>
                    <a:lnTo>
                      <a:pt x="1190" y="201"/>
                    </a:lnTo>
                    <a:lnTo>
                      <a:pt x="1067" y="268"/>
                    </a:lnTo>
                    <a:lnTo>
                      <a:pt x="1051" y="346"/>
                    </a:lnTo>
                    <a:lnTo>
                      <a:pt x="1158" y="452"/>
                    </a:lnTo>
                    <a:lnTo>
                      <a:pt x="1274" y="513"/>
                    </a:lnTo>
                    <a:lnTo>
                      <a:pt x="1319" y="513"/>
                    </a:lnTo>
                    <a:lnTo>
                      <a:pt x="1365" y="575"/>
                    </a:lnTo>
                    <a:lnTo>
                      <a:pt x="1441" y="575"/>
                    </a:lnTo>
                    <a:lnTo>
                      <a:pt x="1597" y="636"/>
                    </a:lnTo>
                    <a:lnTo>
                      <a:pt x="1413" y="698"/>
                    </a:lnTo>
                    <a:lnTo>
                      <a:pt x="1006" y="620"/>
                    </a:lnTo>
                    <a:lnTo>
                      <a:pt x="974" y="591"/>
                    </a:lnTo>
                    <a:lnTo>
                      <a:pt x="868" y="591"/>
                    </a:lnTo>
                    <a:lnTo>
                      <a:pt x="199" y="346"/>
                    </a:lnTo>
                    <a:lnTo>
                      <a:pt x="0" y="307"/>
                    </a:lnTo>
                    <a:lnTo>
                      <a:pt x="45" y="201"/>
                    </a:lnTo>
                    <a:lnTo>
                      <a:pt x="290" y="107"/>
                    </a:lnTo>
                    <a:lnTo>
                      <a:pt x="591" y="62"/>
                    </a:lnTo>
                    <a:lnTo>
                      <a:pt x="806" y="0"/>
                    </a:lnTo>
                    <a:lnTo>
                      <a:pt x="897" y="30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5" name="Freeform 86"/>
              <p:cNvSpPr>
                <a:spLocks/>
              </p:cNvSpPr>
              <p:nvPr/>
            </p:nvSpPr>
            <p:spPr bwMode="auto">
              <a:xfrm>
                <a:off x="765" y="2111"/>
                <a:ext cx="15" cy="7"/>
              </a:xfrm>
              <a:custGeom>
                <a:avLst/>
                <a:gdLst>
                  <a:gd name="T0" fmla="*/ 0 w 212"/>
                  <a:gd name="T1" fmla="*/ 0 h 107"/>
                  <a:gd name="T2" fmla="*/ 0 w 212"/>
                  <a:gd name="T3" fmla="*/ 0 h 107"/>
                  <a:gd name="T4" fmla="*/ 0 w 212"/>
                  <a:gd name="T5" fmla="*/ 0 h 107"/>
                  <a:gd name="T6" fmla="*/ 0 w 212"/>
                  <a:gd name="T7" fmla="*/ 0 h 107"/>
                  <a:gd name="T8" fmla="*/ 0 w 212"/>
                  <a:gd name="T9" fmla="*/ 0 h 107"/>
                  <a:gd name="T10" fmla="*/ 0 w 212"/>
                  <a:gd name="T11" fmla="*/ 0 h 107"/>
                  <a:gd name="T12" fmla="*/ 0 w 212"/>
                  <a:gd name="T13" fmla="*/ 0 h 107"/>
                  <a:gd name="T14" fmla="*/ 0 w 212"/>
                  <a:gd name="T15" fmla="*/ 0 h 1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2"/>
                  <a:gd name="T25" fmla="*/ 0 h 107"/>
                  <a:gd name="T26" fmla="*/ 212 w 212"/>
                  <a:gd name="T27" fmla="*/ 107 h 1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2" h="107">
                    <a:moveTo>
                      <a:pt x="196" y="32"/>
                    </a:moveTo>
                    <a:lnTo>
                      <a:pt x="74" y="61"/>
                    </a:lnTo>
                    <a:lnTo>
                      <a:pt x="74" y="93"/>
                    </a:lnTo>
                    <a:lnTo>
                      <a:pt x="45" y="107"/>
                    </a:lnTo>
                    <a:lnTo>
                      <a:pt x="0" y="107"/>
                    </a:lnTo>
                    <a:lnTo>
                      <a:pt x="168" y="0"/>
                    </a:lnTo>
                    <a:lnTo>
                      <a:pt x="212" y="16"/>
                    </a:lnTo>
                    <a:lnTo>
                      <a:pt x="19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6" name="Freeform 87"/>
              <p:cNvSpPr>
                <a:spLocks/>
              </p:cNvSpPr>
              <p:nvPr/>
            </p:nvSpPr>
            <p:spPr bwMode="auto">
              <a:xfrm>
                <a:off x="1121" y="2113"/>
                <a:ext cx="11" cy="28"/>
              </a:xfrm>
              <a:custGeom>
                <a:avLst/>
                <a:gdLst>
                  <a:gd name="T0" fmla="*/ 0 w 155"/>
                  <a:gd name="T1" fmla="*/ 0 h 390"/>
                  <a:gd name="T2" fmla="*/ 0 w 155"/>
                  <a:gd name="T3" fmla="*/ 0 h 390"/>
                  <a:gd name="T4" fmla="*/ 0 w 155"/>
                  <a:gd name="T5" fmla="*/ 0 h 390"/>
                  <a:gd name="T6" fmla="*/ 0 w 155"/>
                  <a:gd name="T7" fmla="*/ 0 h 390"/>
                  <a:gd name="T8" fmla="*/ 0 w 155"/>
                  <a:gd name="T9" fmla="*/ 0 h 390"/>
                  <a:gd name="T10" fmla="*/ 0 w 155"/>
                  <a:gd name="T11" fmla="*/ 0 h 390"/>
                  <a:gd name="T12" fmla="*/ 0 w 155"/>
                  <a:gd name="T13" fmla="*/ 0 h 390"/>
                  <a:gd name="T14" fmla="*/ 0 w 155"/>
                  <a:gd name="T15" fmla="*/ 0 h 390"/>
                  <a:gd name="T16" fmla="*/ 0 w 155"/>
                  <a:gd name="T17" fmla="*/ 0 h 390"/>
                  <a:gd name="T18" fmla="*/ 0 w 155"/>
                  <a:gd name="T19" fmla="*/ 0 h 390"/>
                  <a:gd name="T20" fmla="*/ 0 w 155"/>
                  <a:gd name="T21" fmla="*/ 0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5"/>
                  <a:gd name="T34" fmla="*/ 0 h 390"/>
                  <a:gd name="T35" fmla="*/ 155 w 155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5" h="390">
                    <a:moveTo>
                      <a:pt x="155" y="223"/>
                    </a:moveTo>
                    <a:lnTo>
                      <a:pt x="123" y="223"/>
                    </a:lnTo>
                    <a:lnTo>
                      <a:pt x="94" y="284"/>
                    </a:lnTo>
                    <a:lnTo>
                      <a:pt x="110" y="346"/>
                    </a:lnTo>
                    <a:lnTo>
                      <a:pt x="110" y="390"/>
                    </a:lnTo>
                    <a:lnTo>
                      <a:pt x="62" y="390"/>
                    </a:lnTo>
                    <a:lnTo>
                      <a:pt x="0" y="297"/>
                    </a:lnTo>
                    <a:lnTo>
                      <a:pt x="62" y="107"/>
                    </a:lnTo>
                    <a:lnTo>
                      <a:pt x="139" y="0"/>
                    </a:lnTo>
                    <a:lnTo>
                      <a:pt x="155" y="168"/>
                    </a:lnTo>
                    <a:lnTo>
                      <a:pt x="155" y="2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7" name="Freeform 88"/>
              <p:cNvSpPr>
                <a:spLocks/>
              </p:cNvSpPr>
              <p:nvPr/>
            </p:nvSpPr>
            <p:spPr bwMode="auto">
              <a:xfrm>
                <a:off x="630" y="2115"/>
                <a:ext cx="359" cy="62"/>
              </a:xfrm>
              <a:custGeom>
                <a:avLst/>
                <a:gdLst>
                  <a:gd name="T0" fmla="*/ 0 w 5016"/>
                  <a:gd name="T1" fmla="*/ 0 h 874"/>
                  <a:gd name="T2" fmla="*/ 0 w 5016"/>
                  <a:gd name="T3" fmla="*/ 0 h 874"/>
                  <a:gd name="T4" fmla="*/ 0 w 5016"/>
                  <a:gd name="T5" fmla="*/ 0 h 874"/>
                  <a:gd name="T6" fmla="*/ 0 w 5016"/>
                  <a:gd name="T7" fmla="*/ 0 h 874"/>
                  <a:gd name="T8" fmla="*/ 0 w 5016"/>
                  <a:gd name="T9" fmla="*/ 0 h 874"/>
                  <a:gd name="T10" fmla="*/ 0 w 5016"/>
                  <a:gd name="T11" fmla="*/ 0 h 874"/>
                  <a:gd name="T12" fmla="*/ 0 w 5016"/>
                  <a:gd name="T13" fmla="*/ 0 h 874"/>
                  <a:gd name="T14" fmla="*/ 0 w 5016"/>
                  <a:gd name="T15" fmla="*/ 0 h 874"/>
                  <a:gd name="T16" fmla="*/ 0 w 5016"/>
                  <a:gd name="T17" fmla="*/ 0 h 874"/>
                  <a:gd name="T18" fmla="*/ 0 w 5016"/>
                  <a:gd name="T19" fmla="*/ 0 h 874"/>
                  <a:gd name="T20" fmla="*/ 0 w 5016"/>
                  <a:gd name="T21" fmla="*/ 0 h 874"/>
                  <a:gd name="T22" fmla="*/ 0 w 5016"/>
                  <a:gd name="T23" fmla="*/ 0 h 874"/>
                  <a:gd name="T24" fmla="*/ 0 w 5016"/>
                  <a:gd name="T25" fmla="*/ 0 h 874"/>
                  <a:gd name="T26" fmla="*/ 0 w 5016"/>
                  <a:gd name="T27" fmla="*/ 0 h 874"/>
                  <a:gd name="T28" fmla="*/ 0 w 5016"/>
                  <a:gd name="T29" fmla="*/ 0 h 874"/>
                  <a:gd name="T30" fmla="*/ 0 w 5016"/>
                  <a:gd name="T31" fmla="*/ 0 h 874"/>
                  <a:gd name="T32" fmla="*/ 0 w 5016"/>
                  <a:gd name="T33" fmla="*/ 0 h 874"/>
                  <a:gd name="T34" fmla="*/ 0 w 5016"/>
                  <a:gd name="T35" fmla="*/ 0 h 874"/>
                  <a:gd name="T36" fmla="*/ 0 w 5016"/>
                  <a:gd name="T37" fmla="*/ 0 h 874"/>
                  <a:gd name="T38" fmla="*/ 0 w 5016"/>
                  <a:gd name="T39" fmla="*/ 0 h 874"/>
                  <a:gd name="T40" fmla="*/ 0 w 5016"/>
                  <a:gd name="T41" fmla="*/ 0 h 874"/>
                  <a:gd name="T42" fmla="*/ 0 w 5016"/>
                  <a:gd name="T43" fmla="*/ 0 h 874"/>
                  <a:gd name="T44" fmla="*/ 0 w 5016"/>
                  <a:gd name="T45" fmla="*/ 0 h 874"/>
                  <a:gd name="T46" fmla="*/ 0 w 5016"/>
                  <a:gd name="T47" fmla="*/ 0 h 874"/>
                  <a:gd name="T48" fmla="*/ 0 w 5016"/>
                  <a:gd name="T49" fmla="*/ 0 h 874"/>
                  <a:gd name="T50" fmla="*/ 0 w 5016"/>
                  <a:gd name="T51" fmla="*/ 0 h 874"/>
                  <a:gd name="T52" fmla="*/ 0 w 5016"/>
                  <a:gd name="T53" fmla="*/ 0 h 874"/>
                  <a:gd name="T54" fmla="*/ 0 w 5016"/>
                  <a:gd name="T55" fmla="*/ 0 h 874"/>
                  <a:gd name="T56" fmla="*/ 0 w 5016"/>
                  <a:gd name="T57" fmla="*/ 0 h 874"/>
                  <a:gd name="T58" fmla="*/ 0 w 5016"/>
                  <a:gd name="T59" fmla="*/ 0 h 874"/>
                  <a:gd name="T60" fmla="*/ 0 w 5016"/>
                  <a:gd name="T61" fmla="*/ 0 h 874"/>
                  <a:gd name="T62" fmla="*/ 0 w 5016"/>
                  <a:gd name="T63" fmla="*/ 0 h 874"/>
                  <a:gd name="T64" fmla="*/ 0 w 5016"/>
                  <a:gd name="T65" fmla="*/ 0 h 874"/>
                  <a:gd name="T66" fmla="*/ 0 w 5016"/>
                  <a:gd name="T67" fmla="*/ 0 h 874"/>
                  <a:gd name="T68" fmla="*/ 0 w 5016"/>
                  <a:gd name="T69" fmla="*/ 0 h 874"/>
                  <a:gd name="T70" fmla="*/ 0 w 5016"/>
                  <a:gd name="T71" fmla="*/ 0 h 874"/>
                  <a:gd name="T72" fmla="*/ 0 w 5016"/>
                  <a:gd name="T73" fmla="*/ 0 h 874"/>
                  <a:gd name="T74" fmla="*/ 0 w 5016"/>
                  <a:gd name="T75" fmla="*/ 0 h 874"/>
                  <a:gd name="T76" fmla="*/ 0 w 5016"/>
                  <a:gd name="T77" fmla="*/ 0 h 874"/>
                  <a:gd name="T78" fmla="*/ 0 w 5016"/>
                  <a:gd name="T79" fmla="*/ 0 h 8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016"/>
                  <a:gd name="T121" fmla="*/ 0 h 874"/>
                  <a:gd name="T122" fmla="*/ 5016 w 5016"/>
                  <a:gd name="T123" fmla="*/ 874 h 87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016" h="874">
                    <a:moveTo>
                      <a:pt x="293" y="46"/>
                    </a:moveTo>
                    <a:lnTo>
                      <a:pt x="322" y="16"/>
                    </a:lnTo>
                    <a:lnTo>
                      <a:pt x="576" y="345"/>
                    </a:lnTo>
                    <a:lnTo>
                      <a:pt x="777" y="500"/>
                    </a:lnTo>
                    <a:lnTo>
                      <a:pt x="915" y="513"/>
                    </a:lnTo>
                    <a:lnTo>
                      <a:pt x="967" y="513"/>
                    </a:lnTo>
                    <a:lnTo>
                      <a:pt x="1089" y="377"/>
                    </a:lnTo>
                    <a:lnTo>
                      <a:pt x="1073" y="361"/>
                    </a:lnTo>
                    <a:lnTo>
                      <a:pt x="1183" y="255"/>
                    </a:lnTo>
                    <a:lnTo>
                      <a:pt x="1228" y="255"/>
                    </a:lnTo>
                    <a:lnTo>
                      <a:pt x="1306" y="345"/>
                    </a:lnTo>
                    <a:lnTo>
                      <a:pt x="1367" y="452"/>
                    </a:lnTo>
                    <a:lnTo>
                      <a:pt x="1412" y="484"/>
                    </a:lnTo>
                    <a:lnTo>
                      <a:pt x="1619" y="439"/>
                    </a:lnTo>
                    <a:lnTo>
                      <a:pt x="1629" y="422"/>
                    </a:lnTo>
                    <a:lnTo>
                      <a:pt x="1629" y="377"/>
                    </a:lnTo>
                    <a:lnTo>
                      <a:pt x="1519" y="345"/>
                    </a:lnTo>
                    <a:lnTo>
                      <a:pt x="1938" y="239"/>
                    </a:lnTo>
                    <a:lnTo>
                      <a:pt x="2076" y="200"/>
                    </a:lnTo>
                    <a:lnTo>
                      <a:pt x="2092" y="194"/>
                    </a:lnTo>
                    <a:lnTo>
                      <a:pt x="2092" y="167"/>
                    </a:lnTo>
                    <a:lnTo>
                      <a:pt x="2122" y="167"/>
                    </a:lnTo>
                    <a:lnTo>
                      <a:pt x="2122" y="239"/>
                    </a:lnTo>
                    <a:lnTo>
                      <a:pt x="2170" y="406"/>
                    </a:lnTo>
                    <a:lnTo>
                      <a:pt x="2467" y="707"/>
                    </a:lnTo>
                    <a:lnTo>
                      <a:pt x="2715" y="674"/>
                    </a:lnTo>
                    <a:lnTo>
                      <a:pt x="2850" y="578"/>
                    </a:lnTo>
                    <a:lnTo>
                      <a:pt x="2883" y="707"/>
                    </a:lnTo>
                    <a:lnTo>
                      <a:pt x="3044" y="822"/>
                    </a:lnTo>
                    <a:lnTo>
                      <a:pt x="3350" y="812"/>
                    </a:lnTo>
                    <a:lnTo>
                      <a:pt x="3541" y="707"/>
                    </a:lnTo>
                    <a:lnTo>
                      <a:pt x="3725" y="468"/>
                    </a:lnTo>
                    <a:lnTo>
                      <a:pt x="3741" y="422"/>
                    </a:lnTo>
                    <a:lnTo>
                      <a:pt x="3979" y="529"/>
                    </a:lnTo>
                    <a:lnTo>
                      <a:pt x="4096" y="607"/>
                    </a:lnTo>
                    <a:lnTo>
                      <a:pt x="4347" y="683"/>
                    </a:lnTo>
                    <a:lnTo>
                      <a:pt x="4516" y="683"/>
                    </a:lnTo>
                    <a:lnTo>
                      <a:pt x="4641" y="591"/>
                    </a:lnTo>
                    <a:lnTo>
                      <a:pt x="4693" y="529"/>
                    </a:lnTo>
                    <a:lnTo>
                      <a:pt x="4737" y="452"/>
                    </a:lnTo>
                    <a:lnTo>
                      <a:pt x="4737" y="422"/>
                    </a:lnTo>
                    <a:lnTo>
                      <a:pt x="4777" y="406"/>
                    </a:lnTo>
                    <a:lnTo>
                      <a:pt x="4802" y="361"/>
                    </a:lnTo>
                    <a:lnTo>
                      <a:pt x="4809" y="361"/>
                    </a:lnTo>
                    <a:lnTo>
                      <a:pt x="4847" y="329"/>
                    </a:lnTo>
                    <a:lnTo>
                      <a:pt x="4847" y="268"/>
                    </a:lnTo>
                    <a:lnTo>
                      <a:pt x="4863" y="255"/>
                    </a:lnTo>
                    <a:lnTo>
                      <a:pt x="4847" y="255"/>
                    </a:lnTo>
                    <a:lnTo>
                      <a:pt x="4847" y="223"/>
                    </a:lnTo>
                    <a:lnTo>
                      <a:pt x="4863" y="223"/>
                    </a:lnTo>
                    <a:lnTo>
                      <a:pt x="4863" y="239"/>
                    </a:lnTo>
                    <a:lnTo>
                      <a:pt x="4893" y="268"/>
                    </a:lnTo>
                    <a:lnTo>
                      <a:pt x="5016" y="268"/>
                    </a:lnTo>
                    <a:lnTo>
                      <a:pt x="4999" y="390"/>
                    </a:lnTo>
                    <a:lnTo>
                      <a:pt x="4909" y="591"/>
                    </a:lnTo>
                    <a:lnTo>
                      <a:pt x="4747" y="745"/>
                    </a:lnTo>
                    <a:lnTo>
                      <a:pt x="4641" y="729"/>
                    </a:lnTo>
                    <a:lnTo>
                      <a:pt x="4548" y="812"/>
                    </a:lnTo>
                    <a:lnTo>
                      <a:pt x="4470" y="812"/>
                    </a:lnTo>
                    <a:lnTo>
                      <a:pt x="4118" y="874"/>
                    </a:lnTo>
                    <a:lnTo>
                      <a:pt x="3244" y="852"/>
                    </a:lnTo>
                    <a:lnTo>
                      <a:pt x="3121" y="822"/>
                    </a:lnTo>
                    <a:lnTo>
                      <a:pt x="2951" y="790"/>
                    </a:lnTo>
                    <a:lnTo>
                      <a:pt x="2812" y="790"/>
                    </a:lnTo>
                    <a:lnTo>
                      <a:pt x="2299" y="713"/>
                    </a:lnTo>
                    <a:lnTo>
                      <a:pt x="2108" y="674"/>
                    </a:lnTo>
                    <a:lnTo>
                      <a:pt x="1261" y="674"/>
                    </a:lnTo>
                    <a:lnTo>
                      <a:pt x="1038" y="651"/>
                    </a:lnTo>
                    <a:lnTo>
                      <a:pt x="883" y="623"/>
                    </a:lnTo>
                    <a:lnTo>
                      <a:pt x="745" y="623"/>
                    </a:lnTo>
                    <a:lnTo>
                      <a:pt x="344" y="561"/>
                    </a:lnTo>
                    <a:lnTo>
                      <a:pt x="322" y="578"/>
                    </a:lnTo>
                    <a:lnTo>
                      <a:pt x="277" y="578"/>
                    </a:lnTo>
                    <a:lnTo>
                      <a:pt x="138" y="452"/>
                    </a:lnTo>
                    <a:lnTo>
                      <a:pt x="92" y="406"/>
                    </a:lnTo>
                    <a:lnTo>
                      <a:pt x="109" y="390"/>
                    </a:lnTo>
                    <a:lnTo>
                      <a:pt x="32" y="255"/>
                    </a:lnTo>
                    <a:lnTo>
                      <a:pt x="60" y="132"/>
                    </a:lnTo>
                    <a:lnTo>
                      <a:pt x="0" y="0"/>
                    </a:lnTo>
                    <a:lnTo>
                      <a:pt x="138" y="62"/>
                    </a:lnTo>
                    <a:lnTo>
                      <a:pt x="293" y="46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8" name="Freeform 89"/>
              <p:cNvSpPr>
                <a:spLocks/>
              </p:cNvSpPr>
              <p:nvPr/>
            </p:nvSpPr>
            <p:spPr bwMode="auto">
              <a:xfrm>
                <a:off x="689" y="2116"/>
                <a:ext cx="11" cy="19"/>
              </a:xfrm>
              <a:custGeom>
                <a:avLst/>
                <a:gdLst>
                  <a:gd name="T0" fmla="*/ 0 w 145"/>
                  <a:gd name="T1" fmla="*/ 0 h 268"/>
                  <a:gd name="T2" fmla="*/ 0 w 145"/>
                  <a:gd name="T3" fmla="*/ 0 h 268"/>
                  <a:gd name="T4" fmla="*/ 0 w 145"/>
                  <a:gd name="T5" fmla="*/ 0 h 268"/>
                  <a:gd name="T6" fmla="*/ 0 w 145"/>
                  <a:gd name="T7" fmla="*/ 0 h 268"/>
                  <a:gd name="T8" fmla="*/ 0 w 145"/>
                  <a:gd name="T9" fmla="*/ 0 h 268"/>
                  <a:gd name="T10" fmla="*/ 0 w 145"/>
                  <a:gd name="T11" fmla="*/ 0 h 268"/>
                  <a:gd name="T12" fmla="*/ 0 w 145"/>
                  <a:gd name="T13" fmla="*/ 0 h 268"/>
                  <a:gd name="T14" fmla="*/ 0 w 145"/>
                  <a:gd name="T15" fmla="*/ 0 h 268"/>
                  <a:gd name="T16" fmla="*/ 0 w 145"/>
                  <a:gd name="T17" fmla="*/ 0 h 2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5"/>
                  <a:gd name="T28" fmla="*/ 0 h 268"/>
                  <a:gd name="T29" fmla="*/ 145 w 145"/>
                  <a:gd name="T30" fmla="*/ 268 h 2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5" h="268">
                    <a:moveTo>
                      <a:pt x="106" y="46"/>
                    </a:moveTo>
                    <a:lnTo>
                      <a:pt x="106" y="151"/>
                    </a:lnTo>
                    <a:lnTo>
                      <a:pt x="145" y="184"/>
                    </a:lnTo>
                    <a:lnTo>
                      <a:pt x="145" y="268"/>
                    </a:lnTo>
                    <a:lnTo>
                      <a:pt x="0" y="207"/>
                    </a:lnTo>
                    <a:lnTo>
                      <a:pt x="28" y="151"/>
                    </a:lnTo>
                    <a:lnTo>
                      <a:pt x="16" y="0"/>
                    </a:lnTo>
                    <a:lnTo>
                      <a:pt x="77" y="16"/>
                    </a:lnTo>
                    <a:lnTo>
                      <a:pt x="106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19" name="Freeform 90"/>
              <p:cNvSpPr>
                <a:spLocks/>
              </p:cNvSpPr>
              <p:nvPr/>
            </p:nvSpPr>
            <p:spPr bwMode="auto">
              <a:xfrm>
                <a:off x="925" y="2116"/>
                <a:ext cx="15" cy="13"/>
              </a:xfrm>
              <a:custGeom>
                <a:avLst/>
                <a:gdLst>
                  <a:gd name="T0" fmla="*/ 0 w 213"/>
                  <a:gd name="T1" fmla="*/ 0 h 184"/>
                  <a:gd name="T2" fmla="*/ 0 w 213"/>
                  <a:gd name="T3" fmla="*/ 0 h 184"/>
                  <a:gd name="T4" fmla="*/ 0 w 213"/>
                  <a:gd name="T5" fmla="*/ 0 h 184"/>
                  <a:gd name="T6" fmla="*/ 0 w 213"/>
                  <a:gd name="T7" fmla="*/ 0 h 184"/>
                  <a:gd name="T8" fmla="*/ 0 w 213"/>
                  <a:gd name="T9" fmla="*/ 0 h 184"/>
                  <a:gd name="T10" fmla="*/ 0 w 213"/>
                  <a:gd name="T11" fmla="*/ 0 h 184"/>
                  <a:gd name="T12" fmla="*/ 0 w 213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3"/>
                  <a:gd name="T22" fmla="*/ 0 h 184"/>
                  <a:gd name="T23" fmla="*/ 213 w 213"/>
                  <a:gd name="T24" fmla="*/ 184 h 1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3" h="184">
                    <a:moveTo>
                      <a:pt x="168" y="78"/>
                    </a:moveTo>
                    <a:lnTo>
                      <a:pt x="213" y="123"/>
                    </a:lnTo>
                    <a:lnTo>
                      <a:pt x="152" y="184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168" y="62"/>
                    </a:lnTo>
                    <a:lnTo>
                      <a:pt x="16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0" name="Freeform 91"/>
              <p:cNvSpPr>
                <a:spLocks/>
              </p:cNvSpPr>
              <p:nvPr/>
            </p:nvSpPr>
            <p:spPr bwMode="auto">
              <a:xfrm>
                <a:off x="901" y="2122"/>
                <a:ext cx="20" cy="10"/>
              </a:xfrm>
              <a:custGeom>
                <a:avLst/>
                <a:gdLst>
                  <a:gd name="T0" fmla="*/ 0 w 274"/>
                  <a:gd name="T1" fmla="*/ 0 h 145"/>
                  <a:gd name="T2" fmla="*/ 0 w 274"/>
                  <a:gd name="T3" fmla="*/ 0 h 145"/>
                  <a:gd name="T4" fmla="*/ 0 w 274"/>
                  <a:gd name="T5" fmla="*/ 0 h 145"/>
                  <a:gd name="T6" fmla="*/ 0 w 274"/>
                  <a:gd name="T7" fmla="*/ 0 h 145"/>
                  <a:gd name="T8" fmla="*/ 0 w 274"/>
                  <a:gd name="T9" fmla="*/ 0 h 145"/>
                  <a:gd name="T10" fmla="*/ 0 w 274"/>
                  <a:gd name="T11" fmla="*/ 0 h 145"/>
                  <a:gd name="T12" fmla="*/ 0 w 274"/>
                  <a:gd name="T13" fmla="*/ 0 h 145"/>
                  <a:gd name="T14" fmla="*/ 0 w 274"/>
                  <a:gd name="T15" fmla="*/ 0 h 1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4"/>
                  <a:gd name="T25" fmla="*/ 0 h 145"/>
                  <a:gd name="T26" fmla="*/ 274 w 274"/>
                  <a:gd name="T27" fmla="*/ 145 h 1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4" h="145">
                    <a:moveTo>
                      <a:pt x="274" y="106"/>
                    </a:moveTo>
                    <a:lnTo>
                      <a:pt x="245" y="145"/>
                    </a:lnTo>
                    <a:lnTo>
                      <a:pt x="135" y="129"/>
                    </a:lnTo>
                    <a:lnTo>
                      <a:pt x="90" y="129"/>
                    </a:lnTo>
                    <a:lnTo>
                      <a:pt x="0" y="13"/>
                    </a:lnTo>
                    <a:lnTo>
                      <a:pt x="12" y="0"/>
                    </a:lnTo>
                    <a:lnTo>
                      <a:pt x="274" y="100"/>
                    </a:lnTo>
                    <a:lnTo>
                      <a:pt x="274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1" name="Freeform 92"/>
              <p:cNvSpPr>
                <a:spLocks/>
              </p:cNvSpPr>
              <p:nvPr/>
            </p:nvSpPr>
            <p:spPr bwMode="auto">
              <a:xfrm>
                <a:off x="994" y="2123"/>
                <a:ext cx="40" cy="36"/>
              </a:xfrm>
              <a:custGeom>
                <a:avLst/>
                <a:gdLst>
                  <a:gd name="T0" fmla="*/ 0 w 562"/>
                  <a:gd name="T1" fmla="*/ 0 h 516"/>
                  <a:gd name="T2" fmla="*/ 0 w 562"/>
                  <a:gd name="T3" fmla="*/ 0 h 516"/>
                  <a:gd name="T4" fmla="*/ 0 w 562"/>
                  <a:gd name="T5" fmla="*/ 0 h 516"/>
                  <a:gd name="T6" fmla="*/ 0 w 562"/>
                  <a:gd name="T7" fmla="*/ 0 h 516"/>
                  <a:gd name="T8" fmla="*/ 0 w 562"/>
                  <a:gd name="T9" fmla="*/ 0 h 516"/>
                  <a:gd name="T10" fmla="*/ 0 w 562"/>
                  <a:gd name="T11" fmla="*/ 0 h 516"/>
                  <a:gd name="T12" fmla="*/ 0 w 562"/>
                  <a:gd name="T13" fmla="*/ 0 h 516"/>
                  <a:gd name="T14" fmla="*/ 0 w 562"/>
                  <a:gd name="T15" fmla="*/ 0 h 516"/>
                  <a:gd name="T16" fmla="*/ 0 w 562"/>
                  <a:gd name="T17" fmla="*/ 0 h 516"/>
                  <a:gd name="T18" fmla="*/ 0 w 562"/>
                  <a:gd name="T19" fmla="*/ 0 h 516"/>
                  <a:gd name="T20" fmla="*/ 0 w 562"/>
                  <a:gd name="T21" fmla="*/ 0 h 516"/>
                  <a:gd name="T22" fmla="*/ 0 w 562"/>
                  <a:gd name="T23" fmla="*/ 0 h 516"/>
                  <a:gd name="T24" fmla="*/ 0 w 562"/>
                  <a:gd name="T25" fmla="*/ 0 h 516"/>
                  <a:gd name="T26" fmla="*/ 0 w 562"/>
                  <a:gd name="T27" fmla="*/ 0 h 516"/>
                  <a:gd name="T28" fmla="*/ 0 w 562"/>
                  <a:gd name="T29" fmla="*/ 0 h 516"/>
                  <a:gd name="T30" fmla="*/ 0 w 562"/>
                  <a:gd name="T31" fmla="*/ 0 h 516"/>
                  <a:gd name="T32" fmla="*/ 0 w 562"/>
                  <a:gd name="T33" fmla="*/ 0 h 516"/>
                  <a:gd name="T34" fmla="*/ 0 w 562"/>
                  <a:gd name="T35" fmla="*/ 0 h 516"/>
                  <a:gd name="T36" fmla="*/ 0 w 562"/>
                  <a:gd name="T37" fmla="*/ 0 h 516"/>
                  <a:gd name="T38" fmla="*/ 0 w 562"/>
                  <a:gd name="T39" fmla="*/ 0 h 516"/>
                  <a:gd name="T40" fmla="*/ 0 w 562"/>
                  <a:gd name="T41" fmla="*/ 0 h 516"/>
                  <a:gd name="T42" fmla="*/ 0 w 562"/>
                  <a:gd name="T43" fmla="*/ 0 h 516"/>
                  <a:gd name="T44" fmla="*/ 0 w 562"/>
                  <a:gd name="T45" fmla="*/ 0 h 516"/>
                  <a:gd name="T46" fmla="*/ 0 w 562"/>
                  <a:gd name="T47" fmla="*/ 0 h 51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62"/>
                  <a:gd name="T73" fmla="*/ 0 h 516"/>
                  <a:gd name="T74" fmla="*/ 562 w 562"/>
                  <a:gd name="T75" fmla="*/ 516 h 51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62" h="516">
                    <a:moveTo>
                      <a:pt x="529" y="60"/>
                    </a:moveTo>
                    <a:lnTo>
                      <a:pt x="529" y="87"/>
                    </a:lnTo>
                    <a:lnTo>
                      <a:pt x="562" y="116"/>
                    </a:lnTo>
                    <a:lnTo>
                      <a:pt x="529" y="332"/>
                    </a:lnTo>
                    <a:lnTo>
                      <a:pt x="452" y="332"/>
                    </a:lnTo>
                    <a:lnTo>
                      <a:pt x="362" y="406"/>
                    </a:lnTo>
                    <a:lnTo>
                      <a:pt x="346" y="361"/>
                    </a:lnTo>
                    <a:lnTo>
                      <a:pt x="252" y="299"/>
                    </a:lnTo>
                    <a:lnTo>
                      <a:pt x="201" y="315"/>
                    </a:lnTo>
                    <a:lnTo>
                      <a:pt x="91" y="500"/>
                    </a:lnTo>
                    <a:lnTo>
                      <a:pt x="91" y="516"/>
                    </a:lnTo>
                    <a:lnTo>
                      <a:pt x="0" y="393"/>
                    </a:lnTo>
                    <a:lnTo>
                      <a:pt x="29" y="299"/>
                    </a:lnTo>
                    <a:lnTo>
                      <a:pt x="45" y="299"/>
                    </a:lnTo>
                    <a:lnTo>
                      <a:pt x="62" y="177"/>
                    </a:lnTo>
                    <a:lnTo>
                      <a:pt x="78" y="132"/>
                    </a:lnTo>
                    <a:lnTo>
                      <a:pt x="78" y="93"/>
                    </a:lnTo>
                    <a:lnTo>
                      <a:pt x="123" y="116"/>
                    </a:lnTo>
                    <a:lnTo>
                      <a:pt x="223" y="60"/>
                    </a:lnTo>
                    <a:lnTo>
                      <a:pt x="314" y="60"/>
                    </a:lnTo>
                    <a:lnTo>
                      <a:pt x="362" y="116"/>
                    </a:lnTo>
                    <a:lnTo>
                      <a:pt x="484" y="0"/>
                    </a:lnTo>
                    <a:lnTo>
                      <a:pt x="562" y="32"/>
                    </a:lnTo>
                    <a:lnTo>
                      <a:pt x="529" y="6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2" name="Freeform 93"/>
              <p:cNvSpPr>
                <a:spLocks/>
              </p:cNvSpPr>
              <p:nvPr/>
            </p:nvSpPr>
            <p:spPr bwMode="auto">
              <a:xfrm>
                <a:off x="530" y="2127"/>
                <a:ext cx="32" cy="17"/>
              </a:xfrm>
              <a:custGeom>
                <a:avLst/>
                <a:gdLst>
                  <a:gd name="T0" fmla="*/ 0 w 451"/>
                  <a:gd name="T1" fmla="*/ 0 h 239"/>
                  <a:gd name="T2" fmla="*/ 0 w 451"/>
                  <a:gd name="T3" fmla="*/ 0 h 239"/>
                  <a:gd name="T4" fmla="*/ 0 w 451"/>
                  <a:gd name="T5" fmla="*/ 0 h 239"/>
                  <a:gd name="T6" fmla="*/ 0 w 451"/>
                  <a:gd name="T7" fmla="*/ 0 h 239"/>
                  <a:gd name="T8" fmla="*/ 0 w 451"/>
                  <a:gd name="T9" fmla="*/ 0 h 239"/>
                  <a:gd name="T10" fmla="*/ 0 w 451"/>
                  <a:gd name="T11" fmla="*/ 0 h 239"/>
                  <a:gd name="T12" fmla="*/ 0 w 451"/>
                  <a:gd name="T13" fmla="*/ 0 h 239"/>
                  <a:gd name="T14" fmla="*/ 0 w 451"/>
                  <a:gd name="T15" fmla="*/ 0 h 239"/>
                  <a:gd name="T16" fmla="*/ 0 w 451"/>
                  <a:gd name="T17" fmla="*/ 0 h 239"/>
                  <a:gd name="T18" fmla="*/ 0 w 451"/>
                  <a:gd name="T19" fmla="*/ 0 h 239"/>
                  <a:gd name="T20" fmla="*/ 0 w 451"/>
                  <a:gd name="T21" fmla="*/ 0 h 239"/>
                  <a:gd name="T22" fmla="*/ 0 w 451"/>
                  <a:gd name="T23" fmla="*/ 0 h 239"/>
                  <a:gd name="T24" fmla="*/ 0 w 451"/>
                  <a:gd name="T25" fmla="*/ 0 h 2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1"/>
                  <a:gd name="T40" fmla="*/ 0 h 239"/>
                  <a:gd name="T41" fmla="*/ 451 w 451"/>
                  <a:gd name="T42" fmla="*/ 239 h 2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1" h="239">
                    <a:moveTo>
                      <a:pt x="184" y="40"/>
                    </a:moveTo>
                    <a:lnTo>
                      <a:pt x="244" y="33"/>
                    </a:lnTo>
                    <a:lnTo>
                      <a:pt x="274" y="0"/>
                    </a:lnTo>
                    <a:lnTo>
                      <a:pt x="429" y="27"/>
                    </a:lnTo>
                    <a:lnTo>
                      <a:pt x="451" y="239"/>
                    </a:lnTo>
                    <a:lnTo>
                      <a:pt x="351" y="223"/>
                    </a:lnTo>
                    <a:lnTo>
                      <a:pt x="322" y="194"/>
                    </a:lnTo>
                    <a:lnTo>
                      <a:pt x="212" y="194"/>
                    </a:lnTo>
                    <a:lnTo>
                      <a:pt x="0" y="72"/>
                    </a:lnTo>
                    <a:lnTo>
                      <a:pt x="45" y="0"/>
                    </a:lnTo>
                    <a:lnTo>
                      <a:pt x="139" y="33"/>
                    </a:lnTo>
                    <a:lnTo>
                      <a:pt x="184" y="0"/>
                    </a:lnTo>
                    <a:lnTo>
                      <a:pt x="184" y="40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3" name="Freeform 94"/>
              <p:cNvSpPr>
                <a:spLocks/>
              </p:cNvSpPr>
              <p:nvPr/>
            </p:nvSpPr>
            <p:spPr bwMode="auto">
              <a:xfrm>
                <a:off x="201" y="2129"/>
                <a:ext cx="375" cy="268"/>
              </a:xfrm>
              <a:custGeom>
                <a:avLst/>
                <a:gdLst>
                  <a:gd name="T0" fmla="*/ 0 w 5255"/>
                  <a:gd name="T1" fmla="*/ 0 h 3750"/>
                  <a:gd name="T2" fmla="*/ 0 w 5255"/>
                  <a:gd name="T3" fmla="*/ 0 h 3750"/>
                  <a:gd name="T4" fmla="*/ 0 w 5255"/>
                  <a:gd name="T5" fmla="*/ 0 h 3750"/>
                  <a:gd name="T6" fmla="*/ 0 w 5255"/>
                  <a:gd name="T7" fmla="*/ 0 h 3750"/>
                  <a:gd name="T8" fmla="*/ 0 w 5255"/>
                  <a:gd name="T9" fmla="*/ 0 h 3750"/>
                  <a:gd name="T10" fmla="*/ 0 w 5255"/>
                  <a:gd name="T11" fmla="*/ 0 h 3750"/>
                  <a:gd name="T12" fmla="*/ 0 w 5255"/>
                  <a:gd name="T13" fmla="*/ 0 h 3750"/>
                  <a:gd name="T14" fmla="*/ 0 w 5255"/>
                  <a:gd name="T15" fmla="*/ 0 h 3750"/>
                  <a:gd name="T16" fmla="*/ 0 w 5255"/>
                  <a:gd name="T17" fmla="*/ 0 h 3750"/>
                  <a:gd name="T18" fmla="*/ 0 w 5255"/>
                  <a:gd name="T19" fmla="*/ 0 h 3750"/>
                  <a:gd name="T20" fmla="*/ 0 w 5255"/>
                  <a:gd name="T21" fmla="*/ 0 h 3750"/>
                  <a:gd name="T22" fmla="*/ 0 w 5255"/>
                  <a:gd name="T23" fmla="*/ 0 h 3750"/>
                  <a:gd name="T24" fmla="*/ 0 w 5255"/>
                  <a:gd name="T25" fmla="*/ 0 h 3750"/>
                  <a:gd name="T26" fmla="*/ 0 w 5255"/>
                  <a:gd name="T27" fmla="*/ 0 h 3750"/>
                  <a:gd name="T28" fmla="*/ 0 w 5255"/>
                  <a:gd name="T29" fmla="*/ 0 h 3750"/>
                  <a:gd name="T30" fmla="*/ 0 w 5255"/>
                  <a:gd name="T31" fmla="*/ 0 h 3750"/>
                  <a:gd name="T32" fmla="*/ 0 w 5255"/>
                  <a:gd name="T33" fmla="*/ 0 h 3750"/>
                  <a:gd name="T34" fmla="*/ 0 w 5255"/>
                  <a:gd name="T35" fmla="*/ 0 h 3750"/>
                  <a:gd name="T36" fmla="*/ 0 w 5255"/>
                  <a:gd name="T37" fmla="*/ 0 h 3750"/>
                  <a:gd name="T38" fmla="*/ 0 w 5255"/>
                  <a:gd name="T39" fmla="*/ 0 h 3750"/>
                  <a:gd name="T40" fmla="*/ 0 w 5255"/>
                  <a:gd name="T41" fmla="*/ 0 h 3750"/>
                  <a:gd name="T42" fmla="*/ 0 w 5255"/>
                  <a:gd name="T43" fmla="*/ 0 h 3750"/>
                  <a:gd name="T44" fmla="*/ 0 w 5255"/>
                  <a:gd name="T45" fmla="*/ 0 h 3750"/>
                  <a:gd name="T46" fmla="*/ 0 w 5255"/>
                  <a:gd name="T47" fmla="*/ 0 h 3750"/>
                  <a:gd name="T48" fmla="*/ 0 w 5255"/>
                  <a:gd name="T49" fmla="*/ 0 h 3750"/>
                  <a:gd name="T50" fmla="*/ 0 w 5255"/>
                  <a:gd name="T51" fmla="*/ 0 h 3750"/>
                  <a:gd name="T52" fmla="*/ 0 w 5255"/>
                  <a:gd name="T53" fmla="*/ 0 h 3750"/>
                  <a:gd name="T54" fmla="*/ 0 w 5255"/>
                  <a:gd name="T55" fmla="*/ 0 h 3750"/>
                  <a:gd name="T56" fmla="*/ 0 w 5255"/>
                  <a:gd name="T57" fmla="*/ 0 h 3750"/>
                  <a:gd name="T58" fmla="*/ 0 w 5255"/>
                  <a:gd name="T59" fmla="*/ 0 h 3750"/>
                  <a:gd name="T60" fmla="*/ 0 w 5255"/>
                  <a:gd name="T61" fmla="*/ 0 h 3750"/>
                  <a:gd name="T62" fmla="*/ 0 w 5255"/>
                  <a:gd name="T63" fmla="*/ 0 h 3750"/>
                  <a:gd name="T64" fmla="*/ 0 w 5255"/>
                  <a:gd name="T65" fmla="*/ 0 h 3750"/>
                  <a:gd name="T66" fmla="*/ 0 w 5255"/>
                  <a:gd name="T67" fmla="*/ 0 h 3750"/>
                  <a:gd name="T68" fmla="*/ 0 w 5255"/>
                  <a:gd name="T69" fmla="*/ 0 h 3750"/>
                  <a:gd name="T70" fmla="*/ 0 w 5255"/>
                  <a:gd name="T71" fmla="*/ 0 h 3750"/>
                  <a:gd name="T72" fmla="*/ 0 w 5255"/>
                  <a:gd name="T73" fmla="*/ 0 h 3750"/>
                  <a:gd name="T74" fmla="*/ 0 w 5255"/>
                  <a:gd name="T75" fmla="*/ 0 h 3750"/>
                  <a:gd name="T76" fmla="*/ 0 w 5255"/>
                  <a:gd name="T77" fmla="*/ 0 h 3750"/>
                  <a:gd name="T78" fmla="*/ 0 w 5255"/>
                  <a:gd name="T79" fmla="*/ 0 h 3750"/>
                  <a:gd name="T80" fmla="*/ 0 w 5255"/>
                  <a:gd name="T81" fmla="*/ 0 h 3750"/>
                  <a:gd name="T82" fmla="*/ 0 w 5255"/>
                  <a:gd name="T83" fmla="*/ 0 h 3750"/>
                  <a:gd name="T84" fmla="*/ 0 w 5255"/>
                  <a:gd name="T85" fmla="*/ 0 h 3750"/>
                  <a:gd name="T86" fmla="*/ 0 w 5255"/>
                  <a:gd name="T87" fmla="*/ 0 h 3750"/>
                  <a:gd name="T88" fmla="*/ 0 w 5255"/>
                  <a:gd name="T89" fmla="*/ 0 h 3750"/>
                  <a:gd name="T90" fmla="*/ 0 w 5255"/>
                  <a:gd name="T91" fmla="*/ 0 h 3750"/>
                  <a:gd name="T92" fmla="*/ 0 w 5255"/>
                  <a:gd name="T93" fmla="*/ 0 h 3750"/>
                  <a:gd name="T94" fmla="*/ 0 w 5255"/>
                  <a:gd name="T95" fmla="*/ 0 h 3750"/>
                  <a:gd name="T96" fmla="*/ 0 w 5255"/>
                  <a:gd name="T97" fmla="*/ 0 h 3750"/>
                  <a:gd name="T98" fmla="*/ 0 w 5255"/>
                  <a:gd name="T99" fmla="*/ 0 h 3750"/>
                  <a:gd name="T100" fmla="*/ 0 w 5255"/>
                  <a:gd name="T101" fmla="*/ 0 h 3750"/>
                  <a:gd name="T102" fmla="*/ 0 w 5255"/>
                  <a:gd name="T103" fmla="*/ 0 h 3750"/>
                  <a:gd name="T104" fmla="*/ 0 w 5255"/>
                  <a:gd name="T105" fmla="*/ 0 h 3750"/>
                  <a:gd name="T106" fmla="*/ 0 w 5255"/>
                  <a:gd name="T107" fmla="*/ 0 h 3750"/>
                  <a:gd name="T108" fmla="*/ 0 w 5255"/>
                  <a:gd name="T109" fmla="*/ 0 h 3750"/>
                  <a:gd name="T110" fmla="*/ 0 w 5255"/>
                  <a:gd name="T111" fmla="*/ 0 h 375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255"/>
                  <a:gd name="T169" fmla="*/ 0 h 3750"/>
                  <a:gd name="T170" fmla="*/ 5255 w 5255"/>
                  <a:gd name="T171" fmla="*/ 3750 h 375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255" h="3750">
                    <a:moveTo>
                      <a:pt x="3328" y="445"/>
                    </a:moveTo>
                    <a:lnTo>
                      <a:pt x="3529" y="551"/>
                    </a:lnTo>
                    <a:lnTo>
                      <a:pt x="3667" y="596"/>
                    </a:lnTo>
                    <a:lnTo>
                      <a:pt x="4335" y="728"/>
                    </a:lnTo>
                    <a:lnTo>
                      <a:pt x="4709" y="803"/>
                    </a:lnTo>
                    <a:lnTo>
                      <a:pt x="4815" y="803"/>
                    </a:lnTo>
                    <a:lnTo>
                      <a:pt x="4970" y="819"/>
                    </a:lnTo>
                    <a:lnTo>
                      <a:pt x="5126" y="864"/>
                    </a:lnTo>
                    <a:lnTo>
                      <a:pt x="5161" y="1134"/>
                    </a:lnTo>
                    <a:lnTo>
                      <a:pt x="5199" y="1174"/>
                    </a:lnTo>
                    <a:lnTo>
                      <a:pt x="5222" y="1279"/>
                    </a:lnTo>
                    <a:lnTo>
                      <a:pt x="5255" y="1309"/>
                    </a:lnTo>
                    <a:lnTo>
                      <a:pt x="5255" y="1380"/>
                    </a:lnTo>
                    <a:lnTo>
                      <a:pt x="5193" y="1364"/>
                    </a:lnTo>
                    <a:lnTo>
                      <a:pt x="5170" y="1380"/>
                    </a:lnTo>
                    <a:lnTo>
                      <a:pt x="4954" y="1441"/>
                    </a:lnTo>
                    <a:lnTo>
                      <a:pt x="4925" y="1486"/>
                    </a:lnTo>
                    <a:lnTo>
                      <a:pt x="4877" y="1531"/>
                    </a:lnTo>
                    <a:lnTo>
                      <a:pt x="4893" y="1580"/>
                    </a:lnTo>
                    <a:lnTo>
                      <a:pt x="4893" y="1625"/>
                    </a:lnTo>
                    <a:lnTo>
                      <a:pt x="4742" y="1703"/>
                    </a:lnTo>
                    <a:lnTo>
                      <a:pt x="4632" y="1908"/>
                    </a:lnTo>
                    <a:lnTo>
                      <a:pt x="4519" y="1908"/>
                    </a:lnTo>
                    <a:lnTo>
                      <a:pt x="4441" y="1854"/>
                    </a:lnTo>
                    <a:lnTo>
                      <a:pt x="4335" y="1854"/>
                    </a:lnTo>
                    <a:lnTo>
                      <a:pt x="4119" y="1824"/>
                    </a:lnTo>
                    <a:lnTo>
                      <a:pt x="4013" y="1854"/>
                    </a:lnTo>
                    <a:lnTo>
                      <a:pt x="3919" y="1986"/>
                    </a:lnTo>
                    <a:lnTo>
                      <a:pt x="3896" y="2076"/>
                    </a:lnTo>
                    <a:lnTo>
                      <a:pt x="3951" y="2138"/>
                    </a:lnTo>
                    <a:lnTo>
                      <a:pt x="3890" y="2170"/>
                    </a:lnTo>
                    <a:lnTo>
                      <a:pt x="3819" y="2154"/>
                    </a:lnTo>
                    <a:lnTo>
                      <a:pt x="3774" y="2154"/>
                    </a:lnTo>
                    <a:lnTo>
                      <a:pt x="3712" y="2260"/>
                    </a:lnTo>
                    <a:lnTo>
                      <a:pt x="3729" y="2853"/>
                    </a:lnTo>
                    <a:lnTo>
                      <a:pt x="3790" y="3366"/>
                    </a:lnTo>
                    <a:lnTo>
                      <a:pt x="3790" y="3488"/>
                    </a:lnTo>
                    <a:lnTo>
                      <a:pt x="3729" y="3520"/>
                    </a:lnTo>
                    <a:lnTo>
                      <a:pt x="3680" y="3605"/>
                    </a:lnTo>
                    <a:lnTo>
                      <a:pt x="3573" y="3582"/>
                    </a:lnTo>
                    <a:lnTo>
                      <a:pt x="3545" y="3582"/>
                    </a:lnTo>
                    <a:lnTo>
                      <a:pt x="3529" y="3566"/>
                    </a:lnTo>
                    <a:lnTo>
                      <a:pt x="3557" y="3488"/>
                    </a:lnTo>
                    <a:lnTo>
                      <a:pt x="3513" y="3350"/>
                    </a:lnTo>
                    <a:lnTo>
                      <a:pt x="3529" y="3227"/>
                    </a:lnTo>
                    <a:lnTo>
                      <a:pt x="3419" y="3127"/>
                    </a:lnTo>
                    <a:lnTo>
                      <a:pt x="3328" y="3127"/>
                    </a:lnTo>
                    <a:lnTo>
                      <a:pt x="2799" y="3611"/>
                    </a:lnTo>
                    <a:lnTo>
                      <a:pt x="2645" y="3643"/>
                    </a:lnTo>
                    <a:lnTo>
                      <a:pt x="2616" y="3672"/>
                    </a:lnTo>
                    <a:lnTo>
                      <a:pt x="2500" y="3695"/>
                    </a:lnTo>
                    <a:lnTo>
                      <a:pt x="2454" y="3665"/>
                    </a:lnTo>
                    <a:lnTo>
                      <a:pt x="2393" y="3665"/>
                    </a:lnTo>
                    <a:lnTo>
                      <a:pt x="2361" y="3711"/>
                    </a:lnTo>
                    <a:lnTo>
                      <a:pt x="2299" y="3750"/>
                    </a:lnTo>
                    <a:lnTo>
                      <a:pt x="2193" y="3743"/>
                    </a:lnTo>
                    <a:lnTo>
                      <a:pt x="2100" y="3672"/>
                    </a:lnTo>
                    <a:lnTo>
                      <a:pt x="2100" y="3643"/>
                    </a:lnTo>
                    <a:lnTo>
                      <a:pt x="2148" y="3643"/>
                    </a:lnTo>
                    <a:lnTo>
                      <a:pt x="2406" y="3227"/>
                    </a:lnTo>
                    <a:lnTo>
                      <a:pt x="2468" y="3182"/>
                    </a:lnTo>
                    <a:lnTo>
                      <a:pt x="2584" y="3037"/>
                    </a:lnTo>
                    <a:lnTo>
                      <a:pt x="2645" y="3020"/>
                    </a:lnTo>
                    <a:lnTo>
                      <a:pt x="2690" y="2950"/>
                    </a:lnTo>
                    <a:lnTo>
                      <a:pt x="2661" y="2899"/>
                    </a:lnTo>
                    <a:lnTo>
                      <a:pt x="2661" y="2837"/>
                    </a:lnTo>
                    <a:lnTo>
                      <a:pt x="2845" y="2337"/>
                    </a:lnTo>
                    <a:lnTo>
                      <a:pt x="2938" y="2092"/>
                    </a:lnTo>
                    <a:lnTo>
                      <a:pt x="2938" y="2031"/>
                    </a:lnTo>
                    <a:lnTo>
                      <a:pt x="2890" y="1999"/>
                    </a:lnTo>
                    <a:lnTo>
                      <a:pt x="2767" y="2247"/>
                    </a:lnTo>
                    <a:lnTo>
                      <a:pt x="2645" y="2592"/>
                    </a:lnTo>
                    <a:lnTo>
                      <a:pt x="2594" y="2638"/>
                    </a:lnTo>
                    <a:lnTo>
                      <a:pt x="2594" y="2698"/>
                    </a:lnTo>
                    <a:lnTo>
                      <a:pt x="2438" y="2915"/>
                    </a:lnTo>
                    <a:lnTo>
                      <a:pt x="2406" y="2882"/>
                    </a:lnTo>
                    <a:lnTo>
                      <a:pt x="2177" y="2928"/>
                    </a:lnTo>
                    <a:lnTo>
                      <a:pt x="1987" y="2928"/>
                    </a:lnTo>
                    <a:lnTo>
                      <a:pt x="1603" y="2988"/>
                    </a:lnTo>
                    <a:lnTo>
                      <a:pt x="1057" y="3004"/>
                    </a:lnTo>
                    <a:lnTo>
                      <a:pt x="935" y="2982"/>
                    </a:lnTo>
                    <a:lnTo>
                      <a:pt x="635" y="2982"/>
                    </a:lnTo>
                    <a:lnTo>
                      <a:pt x="481" y="2899"/>
                    </a:lnTo>
                    <a:lnTo>
                      <a:pt x="283" y="2928"/>
                    </a:lnTo>
                    <a:lnTo>
                      <a:pt x="45" y="3060"/>
                    </a:lnTo>
                    <a:lnTo>
                      <a:pt x="0" y="3060"/>
                    </a:lnTo>
                    <a:lnTo>
                      <a:pt x="145" y="2837"/>
                    </a:lnTo>
                    <a:lnTo>
                      <a:pt x="513" y="2576"/>
                    </a:lnTo>
                    <a:lnTo>
                      <a:pt x="764" y="2469"/>
                    </a:lnTo>
                    <a:lnTo>
                      <a:pt x="1271" y="2353"/>
                    </a:lnTo>
                    <a:lnTo>
                      <a:pt x="1358" y="2321"/>
                    </a:lnTo>
                    <a:lnTo>
                      <a:pt x="1787" y="2276"/>
                    </a:lnTo>
                    <a:lnTo>
                      <a:pt x="2016" y="2076"/>
                    </a:lnTo>
                    <a:lnTo>
                      <a:pt x="2100" y="1953"/>
                    </a:lnTo>
                    <a:lnTo>
                      <a:pt x="2148" y="1937"/>
                    </a:lnTo>
                    <a:lnTo>
                      <a:pt x="2161" y="1854"/>
                    </a:lnTo>
                    <a:lnTo>
                      <a:pt x="2210" y="1824"/>
                    </a:lnTo>
                    <a:lnTo>
                      <a:pt x="2299" y="1654"/>
                    </a:lnTo>
                    <a:lnTo>
                      <a:pt x="2315" y="1531"/>
                    </a:lnTo>
                    <a:lnTo>
                      <a:pt x="2345" y="1502"/>
                    </a:lnTo>
                    <a:lnTo>
                      <a:pt x="2361" y="1348"/>
                    </a:lnTo>
                    <a:lnTo>
                      <a:pt x="2422" y="1034"/>
                    </a:lnTo>
                    <a:lnTo>
                      <a:pt x="2422" y="1018"/>
                    </a:lnTo>
                    <a:lnTo>
                      <a:pt x="2454" y="986"/>
                    </a:lnTo>
                    <a:lnTo>
                      <a:pt x="2438" y="973"/>
                    </a:lnTo>
                    <a:lnTo>
                      <a:pt x="2468" y="880"/>
                    </a:lnTo>
                    <a:lnTo>
                      <a:pt x="2468" y="803"/>
                    </a:lnTo>
                    <a:lnTo>
                      <a:pt x="2516" y="519"/>
                    </a:lnTo>
                    <a:lnTo>
                      <a:pt x="2500" y="90"/>
                    </a:lnTo>
                    <a:lnTo>
                      <a:pt x="2532" y="0"/>
                    </a:lnTo>
                    <a:lnTo>
                      <a:pt x="2690" y="61"/>
                    </a:lnTo>
                    <a:lnTo>
                      <a:pt x="3328" y="445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4" name="Freeform 95"/>
              <p:cNvSpPr>
                <a:spLocks/>
              </p:cNvSpPr>
              <p:nvPr/>
            </p:nvSpPr>
            <p:spPr bwMode="auto">
              <a:xfrm>
                <a:off x="572" y="2131"/>
                <a:ext cx="65" cy="55"/>
              </a:xfrm>
              <a:custGeom>
                <a:avLst/>
                <a:gdLst>
                  <a:gd name="T0" fmla="*/ 0 w 912"/>
                  <a:gd name="T1" fmla="*/ 0 h 774"/>
                  <a:gd name="T2" fmla="*/ 0 w 912"/>
                  <a:gd name="T3" fmla="*/ 0 h 774"/>
                  <a:gd name="T4" fmla="*/ 0 w 912"/>
                  <a:gd name="T5" fmla="*/ 0 h 774"/>
                  <a:gd name="T6" fmla="*/ 0 w 912"/>
                  <a:gd name="T7" fmla="*/ 0 h 774"/>
                  <a:gd name="T8" fmla="*/ 0 w 912"/>
                  <a:gd name="T9" fmla="*/ 0 h 774"/>
                  <a:gd name="T10" fmla="*/ 0 w 912"/>
                  <a:gd name="T11" fmla="*/ 0 h 774"/>
                  <a:gd name="T12" fmla="*/ 0 w 912"/>
                  <a:gd name="T13" fmla="*/ 0 h 774"/>
                  <a:gd name="T14" fmla="*/ 0 w 912"/>
                  <a:gd name="T15" fmla="*/ 0 h 774"/>
                  <a:gd name="T16" fmla="*/ 0 w 912"/>
                  <a:gd name="T17" fmla="*/ 0 h 774"/>
                  <a:gd name="T18" fmla="*/ 0 w 912"/>
                  <a:gd name="T19" fmla="*/ 0 h 774"/>
                  <a:gd name="T20" fmla="*/ 0 w 912"/>
                  <a:gd name="T21" fmla="*/ 0 h 774"/>
                  <a:gd name="T22" fmla="*/ 0 w 912"/>
                  <a:gd name="T23" fmla="*/ 0 h 774"/>
                  <a:gd name="T24" fmla="*/ 0 w 912"/>
                  <a:gd name="T25" fmla="*/ 0 h 774"/>
                  <a:gd name="T26" fmla="*/ 0 w 912"/>
                  <a:gd name="T27" fmla="*/ 0 h 774"/>
                  <a:gd name="T28" fmla="*/ 0 w 912"/>
                  <a:gd name="T29" fmla="*/ 0 h 774"/>
                  <a:gd name="T30" fmla="*/ 0 w 912"/>
                  <a:gd name="T31" fmla="*/ 0 h 774"/>
                  <a:gd name="T32" fmla="*/ 0 w 912"/>
                  <a:gd name="T33" fmla="*/ 0 h 774"/>
                  <a:gd name="T34" fmla="*/ 0 w 912"/>
                  <a:gd name="T35" fmla="*/ 0 h 774"/>
                  <a:gd name="T36" fmla="*/ 0 w 912"/>
                  <a:gd name="T37" fmla="*/ 0 h 774"/>
                  <a:gd name="T38" fmla="*/ 0 w 912"/>
                  <a:gd name="T39" fmla="*/ 0 h 774"/>
                  <a:gd name="T40" fmla="*/ 0 w 912"/>
                  <a:gd name="T41" fmla="*/ 0 h 774"/>
                  <a:gd name="T42" fmla="*/ 0 w 912"/>
                  <a:gd name="T43" fmla="*/ 0 h 774"/>
                  <a:gd name="T44" fmla="*/ 0 w 912"/>
                  <a:gd name="T45" fmla="*/ 0 h 774"/>
                  <a:gd name="T46" fmla="*/ 0 w 912"/>
                  <a:gd name="T47" fmla="*/ 0 h 774"/>
                  <a:gd name="T48" fmla="*/ 0 w 912"/>
                  <a:gd name="T49" fmla="*/ 0 h 774"/>
                  <a:gd name="T50" fmla="*/ 0 w 912"/>
                  <a:gd name="T51" fmla="*/ 0 h 774"/>
                  <a:gd name="T52" fmla="*/ 0 w 912"/>
                  <a:gd name="T53" fmla="*/ 0 h 774"/>
                  <a:gd name="T54" fmla="*/ 0 w 912"/>
                  <a:gd name="T55" fmla="*/ 0 h 774"/>
                  <a:gd name="T56" fmla="*/ 0 w 912"/>
                  <a:gd name="T57" fmla="*/ 0 h 774"/>
                  <a:gd name="T58" fmla="*/ 0 w 912"/>
                  <a:gd name="T59" fmla="*/ 0 h 774"/>
                  <a:gd name="T60" fmla="*/ 0 w 912"/>
                  <a:gd name="T61" fmla="*/ 0 h 774"/>
                  <a:gd name="T62" fmla="*/ 0 w 912"/>
                  <a:gd name="T63" fmla="*/ 0 h 7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912"/>
                  <a:gd name="T97" fmla="*/ 0 h 774"/>
                  <a:gd name="T98" fmla="*/ 912 w 912"/>
                  <a:gd name="T99" fmla="*/ 774 h 7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912" h="774">
                    <a:moveTo>
                      <a:pt x="122" y="61"/>
                    </a:moveTo>
                    <a:lnTo>
                      <a:pt x="200" y="61"/>
                    </a:lnTo>
                    <a:lnTo>
                      <a:pt x="216" y="77"/>
                    </a:lnTo>
                    <a:lnTo>
                      <a:pt x="245" y="32"/>
                    </a:lnTo>
                    <a:lnTo>
                      <a:pt x="277" y="122"/>
                    </a:lnTo>
                    <a:lnTo>
                      <a:pt x="323" y="154"/>
                    </a:lnTo>
                    <a:lnTo>
                      <a:pt x="429" y="122"/>
                    </a:lnTo>
                    <a:lnTo>
                      <a:pt x="461" y="229"/>
                    </a:lnTo>
                    <a:lnTo>
                      <a:pt x="513" y="261"/>
                    </a:lnTo>
                    <a:lnTo>
                      <a:pt x="668" y="199"/>
                    </a:lnTo>
                    <a:lnTo>
                      <a:pt x="713" y="290"/>
                    </a:lnTo>
                    <a:lnTo>
                      <a:pt x="836" y="368"/>
                    </a:lnTo>
                    <a:lnTo>
                      <a:pt x="852" y="355"/>
                    </a:lnTo>
                    <a:lnTo>
                      <a:pt x="912" y="384"/>
                    </a:lnTo>
                    <a:lnTo>
                      <a:pt x="852" y="589"/>
                    </a:lnTo>
                    <a:lnTo>
                      <a:pt x="807" y="774"/>
                    </a:lnTo>
                    <a:lnTo>
                      <a:pt x="758" y="761"/>
                    </a:lnTo>
                    <a:lnTo>
                      <a:pt x="713" y="683"/>
                    </a:lnTo>
                    <a:lnTo>
                      <a:pt x="606" y="622"/>
                    </a:lnTo>
                    <a:lnTo>
                      <a:pt x="552" y="629"/>
                    </a:lnTo>
                    <a:lnTo>
                      <a:pt x="513" y="561"/>
                    </a:lnTo>
                    <a:lnTo>
                      <a:pt x="400" y="490"/>
                    </a:lnTo>
                    <a:lnTo>
                      <a:pt x="339" y="538"/>
                    </a:lnTo>
                    <a:lnTo>
                      <a:pt x="323" y="561"/>
                    </a:lnTo>
                    <a:lnTo>
                      <a:pt x="229" y="428"/>
                    </a:lnTo>
                    <a:lnTo>
                      <a:pt x="184" y="416"/>
                    </a:lnTo>
                    <a:lnTo>
                      <a:pt x="138" y="416"/>
                    </a:lnTo>
                    <a:lnTo>
                      <a:pt x="29" y="522"/>
                    </a:lnTo>
                    <a:lnTo>
                      <a:pt x="0" y="16"/>
                    </a:lnTo>
                    <a:lnTo>
                      <a:pt x="6" y="0"/>
                    </a:lnTo>
                    <a:lnTo>
                      <a:pt x="62" y="0"/>
                    </a:lnTo>
                    <a:lnTo>
                      <a:pt x="122" y="6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5" name="Freeform 96"/>
              <p:cNvSpPr>
                <a:spLocks/>
              </p:cNvSpPr>
              <p:nvPr/>
            </p:nvSpPr>
            <p:spPr bwMode="auto">
              <a:xfrm>
                <a:off x="809" y="2131"/>
                <a:ext cx="8" cy="19"/>
              </a:xfrm>
              <a:custGeom>
                <a:avLst/>
                <a:gdLst>
                  <a:gd name="T0" fmla="*/ 0 w 105"/>
                  <a:gd name="T1" fmla="*/ 0 h 261"/>
                  <a:gd name="T2" fmla="*/ 0 w 105"/>
                  <a:gd name="T3" fmla="*/ 0 h 261"/>
                  <a:gd name="T4" fmla="*/ 0 w 105"/>
                  <a:gd name="T5" fmla="*/ 0 h 261"/>
                  <a:gd name="T6" fmla="*/ 0 w 105"/>
                  <a:gd name="T7" fmla="*/ 0 h 261"/>
                  <a:gd name="T8" fmla="*/ 0 w 105"/>
                  <a:gd name="T9" fmla="*/ 0 h 261"/>
                  <a:gd name="T10" fmla="*/ 0 w 105"/>
                  <a:gd name="T11" fmla="*/ 0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261"/>
                  <a:gd name="T20" fmla="*/ 105 w 105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261">
                    <a:moveTo>
                      <a:pt x="89" y="261"/>
                    </a:moveTo>
                    <a:lnTo>
                      <a:pt x="28" y="229"/>
                    </a:lnTo>
                    <a:lnTo>
                      <a:pt x="0" y="77"/>
                    </a:lnTo>
                    <a:lnTo>
                      <a:pt x="44" y="0"/>
                    </a:lnTo>
                    <a:lnTo>
                      <a:pt x="105" y="32"/>
                    </a:lnTo>
                    <a:lnTo>
                      <a:pt x="89" y="2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6" name="Freeform 97"/>
              <p:cNvSpPr>
                <a:spLocks/>
              </p:cNvSpPr>
              <p:nvPr/>
            </p:nvSpPr>
            <p:spPr bwMode="auto">
              <a:xfrm>
                <a:off x="842" y="2133"/>
                <a:ext cx="50" cy="33"/>
              </a:xfrm>
              <a:custGeom>
                <a:avLst/>
                <a:gdLst>
                  <a:gd name="T0" fmla="*/ 0 w 697"/>
                  <a:gd name="T1" fmla="*/ 0 h 458"/>
                  <a:gd name="T2" fmla="*/ 0 w 697"/>
                  <a:gd name="T3" fmla="*/ 0 h 458"/>
                  <a:gd name="T4" fmla="*/ 0 w 697"/>
                  <a:gd name="T5" fmla="*/ 0 h 458"/>
                  <a:gd name="T6" fmla="*/ 0 w 697"/>
                  <a:gd name="T7" fmla="*/ 0 h 458"/>
                  <a:gd name="T8" fmla="*/ 0 w 697"/>
                  <a:gd name="T9" fmla="*/ 0 h 458"/>
                  <a:gd name="T10" fmla="*/ 0 w 697"/>
                  <a:gd name="T11" fmla="*/ 0 h 458"/>
                  <a:gd name="T12" fmla="*/ 0 w 697"/>
                  <a:gd name="T13" fmla="*/ 0 h 458"/>
                  <a:gd name="T14" fmla="*/ 0 w 697"/>
                  <a:gd name="T15" fmla="*/ 0 h 458"/>
                  <a:gd name="T16" fmla="*/ 0 w 697"/>
                  <a:gd name="T17" fmla="*/ 0 h 458"/>
                  <a:gd name="T18" fmla="*/ 0 w 697"/>
                  <a:gd name="T19" fmla="*/ 0 h 458"/>
                  <a:gd name="T20" fmla="*/ 0 w 697"/>
                  <a:gd name="T21" fmla="*/ 0 h 458"/>
                  <a:gd name="T22" fmla="*/ 0 w 697"/>
                  <a:gd name="T23" fmla="*/ 0 h 458"/>
                  <a:gd name="T24" fmla="*/ 0 w 697"/>
                  <a:gd name="T25" fmla="*/ 0 h 458"/>
                  <a:gd name="T26" fmla="*/ 0 w 697"/>
                  <a:gd name="T27" fmla="*/ 0 h 458"/>
                  <a:gd name="T28" fmla="*/ 0 w 697"/>
                  <a:gd name="T29" fmla="*/ 0 h 458"/>
                  <a:gd name="T30" fmla="*/ 0 w 697"/>
                  <a:gd name="T31" fmla="*/ 0 h 458"/>
                  <a:gd name="T32" fmla="*/ 0 w 697"/>
                  <a:gd name="T33" fmla="*/ 0 h 458"/>
                  <a:gd name="T34" fmla="*/ 0 w 697"/>
                  <a:gd name="T35" fmla="*/ 0 h 458"/>
                  <a:gd name="T36" fmla="*/ 0 w 697"/>
                  <a:gd name="T37" fmla="*/ 0 h 458"/>
                  <a:gd name="T38" fmla="*/ 0 w 697"/>
                  <a:gd name="T39" fmla="*/ 0 h 4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97"/>
                  <a:gd name="T61" fmla="*/ 0 h 458"/>
                  <a:gd name="T62" fmla="*/ 697 w 697"/>
                  <a:gd name="T63" fmla="*/ 458 h 4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97" h="458">
                    <a:moveTo>
                      <a:pt x="606" y="258"/>
                    </a:moveTo>
                    <a:lnTo>
                      <a:pt x="383" y="428"/>
                    </a:lnTo>
                    <a:lnTo>
                      <a:pt x="261" y="458"/>
                    </a:lnTo>
                    <a:lnTo>
                      <a:pt x="77" y="452"/>
                    </a:lnTo>
                    <a:lnTo>
                      <a:pt x="0" y="352"/>
                    </a:lnTo>
                    <a:lnTo>
                      <a:pt x="0" y="213"/>
                    </a:lnTo>
                    <a:lnTo>
                      <a:pt x="138" y="13"/>
                    </a:lnTo>
                    <a:lnTo>
                      <a:pt x="307" y="74"/>
                    </a:lnTo>
                    <a:lnTo>
                      <a:pt x="245" y="74"/>
                    </a:lnTo>
                    <a:lnTo>
                      <a:pt x="184" y="151"/>
                    </a:lnTo>
                    <a:lnTo>
                      <a:pt x="184" y="197"/>
                    </a:lnTo>
                    <a:lnTo>
                      <a:pt x="216" y="229"/>
                    </a:lnTo>
                    <a:lnTo>
                      <a:pt x="323" y="184"/>
                    </a:lnTo>
                    <a:lnTo>
                      <a:pt x="351" y="151"/>
                    </a:lnTo>
                    <a:lnTo>
                      <a:pt x="339" y="135"/>
                    </a:lnTo>
                    <a:lnTo>
                      <a:pt x="339" y="90"/>
                    </a:lnTo>
                    <a:lnTo>
                      <a:pt x="561" y="62"/>
                    </a:lnTo>
                    <a:lnTo>
                      <a:pt x="635" y="0"/>
                    </a:lnTo>
                    <a:lnTo>
                      <a:pt x="697" y="62"/>
                    </a:lnTo>
                    <a:lnTo>
                      <a:pt x="606" y="258"/>
                    </a:lnTo>
                    <a:close/>
                  </a:path>
                </a:pathLst>
              </a:custGeom>
              <a:solidFill>
                <a:srgbClr val="CC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7" name="Freeform 98"/>
              <p:cNvSpPr>
                <a:spLocks/>
              </p:cNvSpPr>
              <p:nvPr/>
            </p:nvSpPr>
            <p:spPr bwMode="auto">
              <a:xfrm>
                <a:off x="938" y="2138"/>
                <a:ext cx="13" cy="6"/>
              </a:xfrm>
              <a:custGeom>
                <a:avLst/>
                <a:gdLst>
                  <a:gd name="T0" fmla="*/ 0 w 184"/>
                  <a:gd name="T1" fmla="*/ 0 h 89"/>
                  <a:gd name="T2" fmla="*/ 0 w 184"/>
                  <a:gd name="T3" fmla="*/ 0 h 89"/>
                  <a:gd name="T4" fmla="*/ 0 w 184"/>
                  <a:gd name="T5" fmla="*/ 0 h 89"/>
                  <a:gd name="T6" fmla="*/ 0 w 184"/>
                  <a:gd name="T7" fmla="*/ 0 h 89"/>
                  <a:gd name="T8" fmla="*/ 0 w 184"/>
                  <a:gd name="T9" fmla="*/ 0 h 89"/>
                  <a:gd name="T10" fmla="*/ 0 w 184"/>
                  <a:gd name="T11" fmla="*/ 0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4"/>
                  <a:gd name="T19" fmla="*/ 0 h 89"/>
                  <a:gd name="T20" fmla="*/ 184 w 184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4" h="89">
                    <a:moveTo>
                      <a:pt x="184" y="60"/>
                    </a:moveTo>
                    <a:lnTo>
                      <a:pt x="152" y="89"/>
                    </a:lnTo>
                    <a:lnTo>
                      <a:pt x="16" y="89"/>
                    </a:lnTo>
                    <a:lnTo>
                      <a:pt x="0" y="0"/>
                    </a:lnTo>
                    <a:lnTo>
                      <a:pt x="168" y="12"/>
                    </a:lnTo>
                    <a:lnTo>
                      <a:pt x="184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8" name="Freeform 99"/>
              <p:cNvSpPr>
                <a:spLocks/>
              </p:cNvSpPr>
              <p:nvPr/>
            </p:nvSpPr>
            <p:spPr bwMode="auto">
              <a:xfrm>
                <a:off x="868" y="2142"/>
                <a:ext cx="8" cy="8"/>
              </a:xfrm>
              <a:custGeom>
                <a:avLst/>
                <a:gdLst>
                  <a:gd name="T0" fmla="*/ 0 w 117"/>
                  <a:gd name="T1" fmla="*/ 0 h 107"/>
                  <a:gd name="T2" fmla="*/ 0 w 117"/>
                  <a:gd name="T3" fmla="*/ 0 h 107"/>
                  <a:gd name="T4" fmla="*/ 0 w 117"/>
                  <a:gd name="T5" fmla="*/ 0 h 107"/>
                  <a:gd name="T6" fmla="*/ 0 w 117"/>
                  <a:gd name="T7" fmla="*/ 0 h 107"/>
                  <a:gd name="T8" fmla="*/ 0 w 117"/>
                  <a:gd name="T9" fmla="*/ 0 h 107"/>
                  <a:gd name="T10" fmla="*/ 0 w 117"/>
                  <a:gd name="T11" fmla="*/ 0 h 107"/>
                  <a:gd name="T12" fmla="*/ 0 w 117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107"/>
                  <a:gd name="T23" fmla="*/ 117 w 117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107">
                    <a:moveTo>
                      <a:pt x="78" y="91"/>
                    </a:moveTo>
                    <a:lnTo>
                      <a:pt x="62" y="107"/>
                    </a:lnTo>
                    <a:lnTo>
                      <a:pt x="16" y="107"/>
                    </a:lnTo>
                    <a:lnTo>
                      <a:pt x="0" y="91"/>
                    </a:lnTo>
                    <a:lnTo>
                      <a:pt x="48" y="0"/>
                    </a:lnTo>
                    <a:lnTo>
                      <a:pt x="117" y="0"/>
                    </a:lnTo>
                    <a:lnTo>
                      <a:pt x="78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29" name="Freeform 100"/>
              <p:cNvSpPr>
                <a:spLocks/>
              </p:cNvSpPr>
              <p:nvPr/>
            </p:nvSpPr>
            <p:spPr bwMode="auto">
              <a:xfrm>
                <a:off x="1038" y="2142"/>
                <a:ext cx="91" cy="39"/>
              </a:xfrm>
              <a:custGeom>
                <a:avLst/>
                <a:gdLst>
                  <a:gd name="T0" fmla="*/ 0 w 1274"/>
                  <a:gd name="T1" fmla="*/ 0 h 545"/>
                  <a:gd name="T2" fmla="*/ 0 w 1274"/>
                  <a:gd name="T3" fmla="*/ 0 h 545"/>
                  <a:gd name="T4" fmla="*/ 0 w 1274"/>
                  <a:gd name="T5" fmla="*/ 0 h 545"/>
                  <a:gd name="T6" fmla="*/ 0 w 1274"/>
                  <a:gd name="T7" fmla="*/ 0 h 545"/>
                  <a:gd name="T8" fmla="*/ 0 w 1274"/>
                  <a:gd name="T9" fmla="*/ 0 h 545"/>
                  <a:gd name="T10" fmla="*/ 0 w 1274"/>
                  <a:gd name="T11" fmla="*/ 0 h 545"/>
                  <a:gd name="T12" fmla="*/ 0 w 1274"/>
                  <a:gd name="T13" fmla="*/ 0 h 545"/>
                  <a:gd name="T14" fmla="*/ 0 w 1274"/>
                  <a:gd name="T15" fmla="*/ 0 h 545"/>
                  <a:gd name="T16" fmla="*/ 0 w 1274"/>
                  <a:gd name="T17" fmla="*/ 0 h 545"/>
                  <a:gd name="T18" fmla="*/ 0 w 1274"/>
                  <a:gd name="T19" fmla="*/ 0 h 545"/>
                  <a:gd name="T20" fmla="*/ 0 w 1274"/>
                  <a:gd name="T21" fmla="*/ 0 h 545"/>
                  <a:gd name="T22" fmla="*/ 0 w 1274"/>
                  <a:gd name="T23" fmla="*/ 0 h 545"/>
                  <a:gd name="T24" fmla="*/ 0 w 1274"/>
                  <a:gd name="T25" fmla="*/ 0 h 545"/>
                  <a:gd name="T26" fmla="*/ 0 w 1274"/>
                  <a:gd name="T27" fmla="*/ 0 h 545"/>
                  <a:gd name="T28" fmla="*/ 0 w 1274"/>
                  <a:gd name="T29" fmla="*/ 0 h 545"/>
                  <a:gd name="T30" fmla="*/ 0 w 1274"/>
                  <a:gd name="T31" fmla="*/ 0 h 545"/>
                  <a:gd name="T32" fmla="*/ 0 w 1274"/>
                  <a:gd name="T33" fmla="*/ 0 h 5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74"/>
                  <a:gd name="T52" fmla="*/ 0 h 545"/>
                  <a:gd name="T53" fmla="*/ 1274 w 1274"/>
                  <a:gd name="T54" fmla="*/ 545 h 5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74" h="545">
                    <a:moveTo>
                      <a:pt x="200" y="45"/>
                    </a:moveTo>
                    <a:lnTo>
                      <a:pt x="406" y="62"/>
                    </a:lnTo>
                    <a:lnTo>
                      <a:pt x="575" y="123"/>
                    </a:lnTo>
                    <a:lnTo>
                      <a:pt x="607" y="91"/>
                    </a:lnTo>
                    <a:lnTo>
                      <a:pt x="981" y="136"/>
                    </a:lnTo>
                    <a:lnTo>
                      <a:pt x="1091" y="246"/>
                    </a:lnTo>
                    <a:lnTo>
                      <a:pt x="1274" y="262"/>
                    </a:lnTo>
                    <a:lnTo>
                      <a:pt x="1258" y="306"/>
                    </a:lnTo>
                    <a:lnTo>
                      <a:pt x="806" y="435"/>
                    </a:lnTo>
                    <a:lnTo>
                      <a:pt x="683" y="445"/>
                    </a:lnTo>
                    <a:lnTo>
                      <a:pt x="558" y="475"/>
                    </a:lnTo>
                    <a:lnTo>
                      <a:pt x="345" y="475"/>
                    </a:lnTo>
                    <a:lnTo>
                      <a:pt x="151" y="545"/>
                    </a:lnTo>
                    <a:lnTo>
                      <a:pt x="0" y="497"/>
                    </a:lnTo>
                    <a:lnTo>
                      <a:pt x="78" y="0"/>
                    </a:lnTo>
                    <a:lnTo>
                      <a:pt x="151" y="0"/>
                    </a:lnTo>
                    <a:lnTo>
                      <a:pt x="200" y="45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0" name="Freeform 101"/>
              <p:cNvSpPr>
                <a:spLocks/>
              </p:cNvSpPr>
              <p:nvPr/>
            </p:nvSpPr>
            <p:spPr bwMode="auto">
              <a:xfrm>
                <a:off x="848" y="2148"/>
                <a:ext cx="4" cy="10"/>
              </a:xfrm>
              <a:custGeom>
                <a:avLst/>
                <a:gdLst>
                  <a:gd name="T0" fmla="*/ 0 w 61"/>
                  <a:gd name="T1" fmla="*/ 0 h 139"/>
                  <a:gd name="T2" fmla="*/ 0 w 61"/>
                  <a:gd name="T3" fmla="*/ 0 h 139"/>
                  <a:gd name="T4" fmla="*/ 0 w 61"/>
                  <a:gd name="T5" fmla="*/ 0 h 139"/>
                  <a:gd name="T6" fmla="*/ 0 w 61"/>
                  <a:gd name="T7" fmla="*/ 0 h 139"/>
                  <a:gd name="T8" fmla="*/ 0 w 61"/>
                  <a:gd name="T9" fmla="*/ 0 h 139"/>
                  <a:gd name="T10" fmla="*/ 0 w 61"/>
                  <a:gd name="T11" fmla="*/ 0 h 139"/>
                  <a:gd name="T12" fmla="*/ 0 w 6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139"/>
                  <a:gd name="T23" fmla="*/ 61 w 61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139">
                    <a:moveTo>
                      <a:pt x="61" y="77"/>
                    </a:moveTo>
                    <a:lnTo>
                      <a:pt x="61" y="123"/>
                    </a:lnTo>
                    <a:lnTo>
                      <a:pt x="45" y="13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6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1" name="Freeform 102"/>
              <p:cNvSpPr>
                <a:spLocks/>
              </p:cNvSpPr>
              <p:nvPr/>
            </p:nvSpPr>
            <p:spPr bwMode="auto">
              <a:xfrm>
                <a:off x="390" y="2157"/>
                <a:ext cx="75" cy="88"/>
              </a:xfrm>
              <a:custGeom>
                <a:avLst/>
                <a:gdLst>
                  <a:gd name="T0" fmla="*/ 0 w 1051"/>
                  <a:gd name="T1" fmla="*/ 0 h 1228"/>
                  <a:gd name="T2" fmla="*/ 0 w 1051"/>
                  <a:gd name="T3" fmla="*/ 0 h 1228"/>
                  <a:gd name="T4" fmla="*/ 0 w 1051"/>
                  <a:gd name="T5" fmla="*/ 0 h 1228"/>
                  <a:gd name="T6" fmla="*/ 0 w 1051"/>
                  <a:gd name="T7" fmla="*/ 0 h 1228"/>
                  <a:gd name="T8" fmla="*/ 0 w 1051"/>
                  <a:gd name="T9" fmla="*/ 0 h 1228"/>
                  <a:gd name="T10" fmla="*/ 0 w 1051"/>
                  <a:gd name="T11" fmla="*/ 0 h 1228"/>
                  <a:gd name="T12" fmla="*/ 0 w 1051"/>
                  <a:gd name="T13" fmla="*/ 0 h 1228"/>
                  <a:gd name="T14" fmla="*/ 0 w 1051"/>
                  <a:gd name="T15" fmla="*/ 0 h 1228"/>
                  <a:gd name="T16" fmla="*/ 0 w 1051"/>
                  <a:gd name="T17" fmla="*/ 0 h 1228"/>
                  <a:gd name="T18" fmla="*/ 0 w 1051"/>
                  <a:gd name="T19" fmla="*/ 0 h 1228"/>
                  <a:gd name="T20" fmla="*/ 0 w 1051"/>
                  <a:gd name="T21" fmla="*/ 0 h 1228"/>
                  <a:gd name="T22" fmla="*/ 0 w 1051"/>
                  <a:gd name="T23" fmla="*/ 0 h 1228"/>
                  <a:gd name="T24" fmla="*/ 0 w 1051"/>
                  <a:gd name="T25" fmla="*/ 0 h 1228"/>
                  <a:gd name="T26" fmla="*/ 0 w 1051"/>
                  <a:gd name="T27" fmla="*/ 0 h 1228"/>
                  <a:gd name="T28" fmla="*/ 0 w 1051"/>
                  <a:gd name="T29" fmla="*/ 0 h 1228"/>
                  <a:gd name="T30" fmla="*/ 0 w 1051"/>
                  <a:gd name="T31" fmla="*/ 0 h 1228"/>
                  <a:gd name="T32" fmla="*/ 0 w 1051"/>
                  <a:gd name="T33" fmla="*/ 0 h 1228"/>
                  <a:gd name="T34" fmla="*/ 0 w 1051"/>
                  <a:gd name="T35" fmla="*/ 0 h 1228"/>
                  <a:gd name="T36" fmla="*/ 0 w 1051"/>
                  <a:gd name="T37" fmla="*/ 0 h 1228"/>
                  <a:gd name="T38" fmla="*/ 0 w 1051"/>
                  <a:gd name="T39" fmla="*/ 0 h 1228"/>
                  <a:gd name="T40" fmla="*/ 0 w 1051"/>
                  <a:gd name="T41" fmla="*/ 0 h 1228"/>
                  <a:gd name="T42" fmla="*/ 0 w 1051"/>
                  <a:gd name="T43" fmla="*/ 0 h 1228"/>
                  <a:gd name="T44" fmla="*/ 0 w 1051"/>
                  <a:gd name="T45" fmla="*/ 0 h 1228"/>
                  <a:gd name="T46" fmla="*/ 0 w 1051"/>
                  <a:gd name="T47" fmla="*/ 0 h 1228"/>
                  <a:gd name="T48" fmla="*/ 0 w 1051"/>
                  <a:gd name="T49" fmla="*/ 0 h 1228"/>
                  <a:gd name="T50" fmla="*/ 0 w 1051"/>
                  <a:gd name="T51" fmla="*/ 0 h 1228"/>
                  <a:gd name="T52" fmla="*/ 0 w 1051"/>
                  <a:gd name="T53" fmla="*/ 0 h 1228"/>
                  <a:gd name="T54" fmla="*/ 0 w 1051"/>
                  <a:gd name="T55" fmla="*/ 0 h 1228"/>
                  <a:gd name="T56" fmla="*/ 0 w 1051"/>
                  <a:gd name="T57" fmla="*/ 0 h 1228"/>
                  <a:gd name="T58" fmla="*/ 0 w 1051"/>
                  <a:gd name="T59" fmla="*/ 0 h 1228"/>
                  <a:gd name="T60" fmla="*/ 0 w 1051"/>
                  <a:gd name="T61" fmla="*/ 0 h 1228"/>
                  <a:gd name="T62" fmla="*/ 0 w 1051"/>
                  <a:gd name="T63" fmla="*/ 0 h 1228"/>
                  <a:gd name="T64" fmla="*/ 0 w 1051"/>
                  <a:gd name="T65" fmla="*/ 0 h 1228"/>
                  <a:gd name="T66" fmla="*/ 0 w 1051"/>
                  <a:gd name="T67" fmla="*/ 0 h 1228"/>
                  <a:gd name="T68" fmla="*/ 0 w 1051"/>
                  <a:gd name="T69" fmla="*/ 0 h 1228"/>
                  <a:gd name="T70" fmla="*/ 0 w 1051"/>
                  <a:gd name="T71" fmla="*/ 0 h 1228"/>
                  <a:gd name="T72" fmla="*/ 0 w 1051"/>
                  <a:gd name="T73" fmla="*/ 0 h 1228"/>
                  <a:gd name="T74" fmla="*/ 0 w 1051"/>
                  <a:gd name="T75" fmla="*/ 0 h 1228"/>
                  <a:gd name="T76" fmla="*/ 0 w 1051"/>
                  <a:gd name="T77" fmla="*/ 0 h 1228"/>
                  <a:gd name="T78" fmla="*/ 0 w 1051"/>
                  <a:gd name="T79" fmla="*/ 0 h 1228"/>
                  <a:gd name="T80" fmla="*/ 0 w 1051"/>
                  <a:gd name="T81" fmla="*/ 0 h 1228"/>
                  <a:gd name="T82" fmla="*/ 0 w 1051"/>
                  <a:gd name="T83" fmla="*/ 0 h 1228"/>
                  <a:gd name="T84" fmla="*/ 0 w 1051"/>
                  <a:gd name="T85" fmla="*/ 0 h 1228"/>
                  <a:gd name="T86" fmla="*/ 0 w 1051"/>
                  <a:gd name="T87" fmla="*/ 0 h 1228"/>
                  <a:gd name="T88" fmla="*/ 0 w 1051"/>
                  <a:gd name="T89" fmla="*/ 0 h 1228"/>
                  <a:gd name="T90" fmla="*/ 0 w 1051"/>
                  <a:gd name="T91" fmla="*/ 0 h 1228"/>
                  <a:gd name="T92" fmla="*/ 0 w 1051"/>
                  <a:gd name="T93" fmla="*/ 0 h 1228"/>
                  <a:gd name="T94" fmla="*/ 0 w 1051"/>
                  <a:gd name="T95" fmla="*/ 0 h 1228"/>
                  <a:gd name="T96" fmla="*/ 0 w 1051"/>
                  <a:gd name="T97" fmla="*/ 0 h 1228"/>
                  <a:gd name="T98" fmla="*/ 0 w 1051"/>
                  <a:gd name="T99" fmla="*/ 0 h 1228"/>
                  <a:gd name="T100" fmla="*/ 0 w 1051"/>
                  <a:gd name="T101" fmla="*/ 0 h 12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051"/>
                  <a:gd name="T154" fmla="*/ 0 h 1228"/>
                  <a:gd name="T155" fmla="*/ 1051 w 1051"/>
                  <a:gd name="T156" fmla="*/ 1228 h 12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051" h="1228">
                    <a:moveTo>
                      <a:pt x="277" y="122"/>
                    </a:moveTo>
                    <a:lnTo>
                      <a:pt x="245" y="406"/>
                    </a:lnTo>
                    <a:lnTo>
                      <a:pt x="200" y="651"/>
                    </a:lnTo>
                    <a:lnTo>
                      <a:pt x="232" y="766"/>
                    </a:lnTo>
                    <a:lnTo>
                      <a:pt x="245" y="777"/>
                    </a:lnTo>
                    <a:lnTo>
                      <a:pt x="416" y="621"/>
                    </a:lnTo>
                    <a:lnTo>
                      <a:pt x="461" y="637"/>
                    </a:lnTo>
                    <a:lnTo>
                      <a:pt x="461" y="828"/>
                    </a:lnTo>
                    <a:lnTo>
                      <a:pt x="445" y="938"/>
                    </a:lnTo>
                    <a:lnTo>
                      <a:pt x="461" y="999"/>
                    </a:lnTo>
                    <a:lnTo>
                      <a:pt x="428" y="1027"/>
                    </a:lnTo>
                    <a:lnTo>
                      <a:pt x="445" y="1105"/>
                    </a:lnTo>
                    <a:lnTo>
                      <a:pt x="445" y="1121"/>
                    </a:lnTo>
                    <a:lnTo>
                      <a:pt x="461" y="1134"/>
                    </a:lnTo>
                    <a:lnTo>
                      <a:pt x="567" y="1011"/>
                    </a:lnTo>
                    <a:lnTo>
                      <a:pt x="561" y="999"/>
                    </a:lnTo>
                    <a:lnTo>
                      <a:pt x="629" y="860"/>
                    </a:lnTo>
                    <a:lnTo>
                      <a:pt x="683" y="715"/>
                    </a:lnTo>
                    <a:lnTo>
                      <a:pt x="774" y="715"/>
                    </a:lnTo>
                    <a:lnTo>
                      <a:pt x="790" y="737"/>
                    </a:lnTo>
                    <a:lnTo>
                      <a:pt x="928" y="605"/>
                    </a:lnTo>
                    <a:lnTo>
                      <a:pt x="1006" y="605"/>
                    </a:lnTo>
                    <a:lnTo>
                      <a:pt x="1006" y="651"/>
                    </a:lnTo>
                    <a:lnTo>
                      <a:pt x="1051" y="683"/>
                    </a:lnTo>
                    <a:lnTo>
                      <a:pt x="1035" y="860"/>
                    </a:lnTo>
                    <a:lnTo>
                      <a:pt x="912" y="744"/>
                    </a:lnTo>
                    <a:lnTo>
                      <a:pt x="761" y="882"/>
                    </a:lnTo>
                    <a:lnTo>
                      <a:pt x="700" y="912"/>
                    </a:lnTo>
                    <a:lnTo>
                      <a:pt x="506" y="1228"/>
                    </a:lnTo>
                    <a:lnTo>
                      <a:pt x="428" y="1212"/>
                    </a:lnTo>
                    <a:lnTo>
                      <a:pt x="400" y="1183"/>
                    </a:lnTo>
                    <a:lnTo>
                      <a:pt x="384" y="737"/>
                    </a:lnTo>
                    <a:lnTo>
                      <a:pt x="261" y="860"/>
                    </a:lnTo>
                    <a:lnTo>
                      <a:pt x="200" y="844"/>
                    </a:lnTo>
                    <a:lnTo>
                      <a:pt x="138" y="737"/>
                    </a:lnTo>
                    <a:lnTo>
                      <a:pt x="183" y="193"/>
                    </a:lnTo>
                    <a:lnTo>
                      <a:pt x="170" y="170"/>
                    </a:lnTo>
                    <a:lnTo>
                      <a:pt x="122" y="254"/>
                    </a:lnTo>
                    <a:lnTo>
                      <a:pt x="122" y="344"/>
                    </a:lnTo>
                    <a:lnTo>
                      <a:pt x="84" y="406"/>
                    </a:lnTo>
                    <a:lnTo>
                      <a:pt x="84" y="528"/>
                    </a:lnTo>
                    <a:lnTo>
                      <a:pt x="32" y="667"/>
                    </a:lnTo>
                    <a:lnTo>
                      <a:pt x="32" y="744"/>
                    </a:lnTo>
                    <a:lnTo>
                      <a:pt x="0" y="777"/>
                    </a:lnTo>
                    <a:lnTo>
                      <a:pt x="0" y="651"/>
                    </a:lnTo>
                    <a:lnTo>
                      <a:pt x="32" y="621"/>
                    </a:lnTo>
                    <a:lnTo>
                      <a:pt x="45" y="422"/>
                    </a:lnTo>
                    <a:lnTo>
                      <a:pt x="84" y="116"/>
                    </a:lnTo>
                    <a:lnTo>
                      <a:pt x="154" y="0"/>
                    </a:lnTo>
                    <a:lnTo>
                      <a:pt x="216" y="0"/>
                    </a:lnTo>
                    <a:lnTo>
                      <a:pt x="277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2" name="Freeform 103"/>
              <p:cNvSpPr>
                <a:spLocks/>
              </p:cNvSpPr>
              <p:nvPr/>
            </p:nvSpPr>
            <p:spPr bwMode="auto">
              <a:xfrm>
                <a:off x="858" y="2157"/>
                <a:ext cx="9" cy="6"/>
              </a:xfrm>
              <a:custGeom>
                <a:avLst/>
                <a:gdLst>
                  <a:gd name="T0" fmla="*/ 0 w 123"/>
                  <a:gd name="T1" fmla="*/ 0 h 83"/>
                  <a:gd name="T2" fmla="*/ 0 w 123"/>
                  <a:gd name="T3" fmla="*/ 0 h 83"/>
                  <a:gd name="T4" fmla="*/ 0 w 123"/>
                  <a:gd name="T5" fmla="*/ 0 h 83"/>
                  <a:gd name="T6" fmla="*/ 0 w 123"/>
                  <a:gd name="T7" fmla="*/ 0 h 83"/>
                  <a:gd name="T8" fmla="*/ 0 w 123"/>
                  <a:gd name="T9" fmla="*/ 0 h 83"/>
                  <a:gd name="T10" fmla="*/ 0 w 123"/>
                  <a:gd name="T11" fmla="*/ 0 h 83"/>
                  <a:gd name="T12" fmla="*/ 0 w 123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83"/>
                  <a:gd name="T23" fmla="*/ 123 w 123"/>
                  <a:gd name="T24" fmla="*/ 83 h 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83">
                    <a:moveTo>
                      <a:pt x="123" y="16"/>
                    </a:moveTo>
                    <a:lnTo>
                      <a:pt x="123" y="60"/>
                    </a:lnTo>
                    <a:lnTo>
                      <a:pt x="45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107" y="0"/>
                    </a:lnTo>
                    <a:lnTo>
                      <a:pt x="12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3" name="Freeform 104"/>
              <p:cNvSpPr>
                <a:spLocks/>
              </p:cNvSpPr>
              <p:nvPr/>
            </p:nvSpPr>
            <p:spPr bwMode="auto">
              <a:xfrm>
                <a:off x="973" y="2159"/>
                <a:ext cx="55" cy="38"/>
              </a:xfrm>
              <a:custGeom>
                <a:avLst/>
                <a:gdLst>
                  <a:gd name="T0" fmla="*/ 0 w 758"/>
                  <a:gd name="T1" fmla="*/ 0 h 528"/>
                  <a:gd name="T2" fmla="*/ 0 w 758"/>
                  <a:gd name="T3" fmla="*/ 0 h 528"/>
                  <a:gd name="T4" fmla="*/ 0 w 758"/>
                  <a:gd name="T5" fmla="*/ 0 h 528"/>
                  <a:gd name="T6" fmla="*/ 0 w 758"/>
                  <a:gd name="T7" fmla="*/ 0 h 528"/>
                  <a:gd name="T8" fmla="*/ 0 w 758"/>
                  <a:gd name="T9" fmla="*/ 0 h 528"/>
                  <a:gd name="T10" fmla="*/ 0 w 758"/>
                  <a:gd name="T11" fmla="*/ 0 h 528"/>
                  <a:gd name="T12" fmla="*/ 0 w 758"/>
                  <a:gd name="T13" fmla="*/ 0 h 528"/>
                  <a:gd name="T14" fmla="*/ 0 w 758"/>
                  <a:gd name="T15" fmla="*/ 0 h 528"/>
                  <a:gd name="T16" fmla="*/ 0 w 758"/>
                  <a:gd name="T17" fmla="*/ 0 h 528"/>
                  <a:gd name="T18" fmla="*/ 0 w 758"/>
                  <a:gd name="T19" fmla="*/ 0 h 528"/>
                  <a:gd name="T20" fmla="*/ 0 w 758"/>
                  <a:gd name="T21" fmla="*/ 0 h 528"/>
                  <a:gd name="T22" fmla="*/ 0 w 758"/>
                  <a:gd name="T23" fmla="*/ 0 h 528"/>
                  <a:gd name="T24" fmla="*/ 0 w 758"/>
                  <a:gd name="T25" fmla="*/ 0 h 528"/>
                  <a:gd name="T26" fmla="*/ 0 w 758"/>
                  <a:gd name="T27" fmla="*/ 0 h 528"/>
                  <a:gd name="T28" fmla="*/ 0 w 758"/>
                  <a:gd name="T29" fmla="*/ 0 h 528"/>
                  <a:gd name="T30" fmla="*/ 0 w 758"/>
                  <a:gd name="T31" fmla="*/ 0 h 528"/>
                  <a:gd name="T32" fmla="*/ 0 w 758"/>
                  <a:gd name="T33" fmla="*/ 0 h 528"/>
                  <a:gd name="T34" fmla="*/ 0 w 758"/>
                  <a:gd name="T35" fmla="*/ 0 h 528"/>
                  <a:gd name="T36" fmla="*/ 0 w 758"/>
                  <a:gd name="T37" fmla="*/ 0 h 528"/>
                  <a:gd name="T38" fmla="*/ 0 w 758"/>
                  <a:gd name="T39" fmla="*/ 0 h 528"/>
                  <a:gd name="T40" fmla="*/ 0 w 758"/>
                  <a:gd name="T41" fmla="*/ 0 h 528"/>
                  <a:gd name="T42" fmla="*/ 0 w 758"/>
                  <a:gd name="T43" fmla="*/ 0 h 528"/>
                  <a:gd name="T44" fmla="*/ 0 w 758"/>
                  <a:gd name="T45" fmla="*/ 0 h 528"/>
                  <a:gd name="T46" fmla="*/ 0 w 758"/>
                  <a:gd name="T47" fmla="*/ 0 h 528"/>
                  <a:gd name="T48" fmla="*/ 0 w 758"/>
                  <a:gd name="T49" fmla="*/ 0 h 528"/>
                  <a:gd name="T50" fmla="*/ 0 w 758"/>
                  <a:gd name="T51" fmla="*/ 0 h 528"/>
                  <a:gd name="T52" fmla="*/ 0 w 758"/>
                  <a:gd name="T53" fmla="*/ 0 h 5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58"/>
                  <a:gd name="T82" fmla="*/ 0 h 528"/>
                  <a:gd name="T83" fmla="*/ 758 w 758"/>
                  <a:gd name="T84" fmla="*/ 528 h 52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58" h="528">
                    <a:moveTo>
                      <a:pt x="604" y="189"/>
                    </a:moveTo>
                    <a:lnTo>
                      <a:pt x="658" y="161"/>
                    </a:lnTo>
                    <a:lnTo>
                      <a:pt x="758" y="28"/>
                    </a:lnTo>
                    <a:lnTo>
                      <a:pt x="758" y="222"/>
                    </a:lnTo>
                    <a:lnTo>
                      <a:pt x="697" y="390"/>
                    </a:lnTo>
                    <a:lnTo>
                      <a:pt x="574" y="406"/>
                    </a:lnTo>
                    <a:lnTo>
                      <a:pt x="552" y="451"/>
                    </a:lnTo>
                    <a:lnTo>
                      <a:pt x="481" y="496"/>
                    </a:lnTo>
                    <a:lnTo>
                      <a:pt x="481" y="528"/>
                    </a:lnTo>
                    <a:lnTo>
                      <a:pt x="429" y="467"/>
                    </a:lnTo>
                    <a:lnTo>
                      <a:pt x="368" y="406"/>
                    </a:lnTo>
                    <a:lnTo>
                      <a:pt x="274" y="422"/>
                    </a:lnTo>
                    <a:lnTo>
                      <a:pt x="152" y="374"/>
                    </a:lnTo>
                    <a:lnTo>
                      <a:pt x="74" y="451"/>
                    </a:lnTo>
                    <a:lnTo>
                      <a:pt x="0" y="251"/>
                    </a:lnTo>
                    <a:lnTo>
                      <a:pt x="136" y="161"/>
                    </a:lnTo>
                    <a:lnTo>
                      <a:pt x="168" y="222"/>
                    </a:lnTo>
                    <a:lnTo>
                      <a:pt x="230" y="167"/>
                    </a:lnTo>
                    <a:lnTo>
                      <a:pt x="258" y="138"/>
                    </a:lnTo>
                    <a:lnTo>
                      <a:pt x="258" y="60"/>
                    </a:lnTo>
                    <a:lnTo>
                      <a:pt x="319" y="189"/>
                    </a:lnTo>
                    <a:lnTo>
                      <a:pt x="368" y="222"/>
                    </a:lnTo>
                    <a:lnTo>
                      <a:pt x="491" y="84"/>
                    </a:lnTo>
                    <a:lnTo>
                      <a:pt x="513" y="84"/>
                    </a:lnTo>
                    <a:lnTo>
                      <a:pt x="520" y="0"/>
                    </a:lnTo>
                    <a:lnTo>
                      <a:pt x="552" y="138"/>
                    </a:lnTo>
                    <a:lnTo>
                      <a:pt x="604" y="18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4" name="Freeform 105"/>
              <p:cNvSpPr>
                <a:spLocks/>
              </p:cNvSpPr>
              <p:nvPr/>
            </p:nvSpPr>
            <p:spPr bwMode="auto">
              <a:xfrm>
                <a:off x="641" y="2164"/>
                <a:ext cx="327" cy="46"/>
              </a:xfrm>
              <a:custGeom>
                <a:avLst/>
                <a:gdLst>
                  <a:gd name="T0" fmla="*/ 0 w 4571"/>
                  <a:gd name="T1" fmla="*/ 0 h 645"/>
                  <a:gd name="T2" fmla="*/ 0 w 4571"/>
                  <a:gd name="T3" fmla="*/ 0 h 645"/>
                  <a:gd name="T4" fmla="*/ 0 w 4571"/>
                  <a:gd name="T5" fmla="*/ 0 h 645"/>
                  <a:gd name="T6" fmla="*/ 0 w 4571"/>
                  <a:gd name="T7" fmla="*/ 0 h 645"/>
                  <a:gd name="T8" fmla="*/ 0 w 4571"/>
                  <a:gd name="T9" fmla="*/ 0 h 645"/>
                  <a:gd name="T10" fmla="*/ 0 w 4571"/>
                  <a:gd name="T11" fmla="*/ 0 h 645"/>
                  <a:gd name="T12" fmla="*/ 0 w 4571"/>
                  <a:gd name="T13" fmla="*/ 0 h 645"/>
                  <a:gd name="T14" fmla="*/ 0 w 4571"/>
                  <a:gd name="T15" fmla="*/ 0 h 645"/>
                  <a:gd name="T16" fmla="*/ 0 w 4571"/>
                  <a:gd name="T17" fmla="*/ 0 h 645"/>
                  <a:gd name="T18" fmla="*/ 0 w 4571"/>
                  <a:gd name="T19" fmla="*/ 0 h 645"/>
                  <a:gd name="T20" fmla="*/ 0 w 4571"/>
                  <a:gd name="T21" fmla="*/ 0 h 645"/>
                  <a:gd name="T22" fmla="*/ 0 w 4571"/>
                  <a:gd name="T23" fmla="*/ 0 h 645"/>
                  <a:gd name="T24" fmla="*/ 0 w 4571"/>
                  <a:gd name="T25" fmla="*/ 0 h 645"/>
                  <a:gd name="T26" fmla="*/ 0 w 4571"/>
                  <a:gd name="T27" fmla="*/ 0 h 645"/>
                  <a:gd name="T28" fmla="*/ 0 w 4571"/>
                  <a:gd name="T29" fmla="*/ 0 h 645"/>
                  <a:gd name="T30" fmla="*/ 0 w 4571"/>
                  <a:gd name="T31" fmla="*/ 0 h 645"/>
                  <a:gd name="T32" fmla="*/ 0 w 4571"/>
                  <a:gd name="T33" fmla="*/ 0 h 645"/>
                  <a:gd name="T34" fmla="*/ 0 w 4571"/>
                  <a:gd name="T35" fmla="*/ 0 h 645"/>
                  <a:gd name="T36" fmla="*/ 0 w 4571"/>
                  <a:gd name="T37" fmla="*/ 0 h 645"/>
                  <a:gd name="T38" fmla="*/ 0 w 4571"/>
                  <a:gd name="T39" fmla="*/ 0 h 645"/>
                  <a:gd name="T40" fmla="*/ 0 w 4571"/>
                  <a:gd name="T41" fmla="*/ 0 h 645"/>
                  <a:gd name="T42" fmla="*/ 0 w 4571"/>
                  <a:gd name="T43" fmla="*/ 0 h 645"/>
                  <a:gd name="T44" fmla="*/ 0 w 4571"/>
                  <a:gd name="T45" fmla="*/ 0 h 645"/>
                  <a:gd name="T46" fmla="*/ 0 w 4571"/>
                  <a:gd name="T47" fmla="*/ 0 h 645"/>
                  <a:gd name="T48" fmla="*/ 0 w 4571"/>
                  <a:gd name="T49" fmla="*/ 0 h 645"/>
                  <a:gd name="T50" fmla="*/ 0 w 4571"/>
                  <a:gd name="T51" fmla="*/ 0 h 645"/>
                  <a:gd name="T52" fmla="*/ 0 w 4571"/>
                  <a:gd name="T53" fmla="*/ 0 h 645"/>
                  <a:gd name="T54" fmla="*/ 0 w 4571"/>
                  <a:gd name="T55" fmla="*/ 0 h 645"/>
                  <a:gd name="T56" fmla="*/ 0 w 4571"/>
                  <a:gd name="T57" fmla="*/ 0 h 645"/>
                  <a:gd name="T58" fmla="*/ 0 w 4571"/>
                  <a:gd name="T59" fmla="*/ 0 h 645"/>
                  <a:gd name="T60" fmla="*/ 0 w 4571"/>
                  <a:gd name="T61" fmla="*/ 0 h 645"/>
                  <a:gd name="T62" fmla="*/ 0 w 4571"/>
                  <a:gd name="T63" fmla="*/ 0 h 645"/>
                  <a:gd name="T64" fmla="*/ 0 w 4571"/>
                  <a:gd name="T65" fmla="*/ 0 h 645"/>
                  <a:gd name="T66" fmla="*/ 0 w 4571"/>
                  <a:gd name="T67" fmla="*/ 0 h 6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71"/>
                  <a:gd name="T103" fmla="*/ 0 h 645"/>
                  <a:gd name="T104" fmla="*/ 4571 w 4571"/>
                  <a:gd name="T105" fmla="*/ 645 h 6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71" h="645">
                    <a:moveTo>
                      <a:pt x="1074" y="107"/>
                    </a:moveTo>
                    <a:lnTo>
                      <a:pt x="1303" y="107"/>
                    </a:lnTo>
                    <a:lnTo>
                      <a:pt x="1588" y="78"/>
                    </a:lnTo>
                    <a:lnTo>
                      <a:pt x="2067" y="139"/>
                    </a:lnTo>
                    <a:lnTo>
                      <a:pt x="2268" y="191"/>
                    </a:lnTo>
                    <a:lnTo>
                      <a:pt x="2451" y="191"/>
                    </a:lnTo>
                    <a:lnTo>
                      <a:pt x="2967" y="285"/>
                    </a:lnTo>
                    <a:lnTo>
                      <a:pt x="3387" y="346"/>
                    </a:lnTo>
                    <a:lnTo>
                      <a:pt x="4348" y="268"/>
                    </a:lnTo>
                    <a:lnTo>
                      <a:pt x="4510" y="239"/>
                    </a:lnTo>
                    <a:lnTo>
                      <a:pt x="4516" y="252"/>
                    </a:lnTo>
                    <a:lnTo>
                      <a:pt x="4571" y="436"/>
                    </a:lnTo>
                    <a:lnTo>
                      <a:pt x="4516" y="575"/>
                    </a:lnTo>
                    <a:lnTo>
                      <a:pt x="4225" y="645"/>
                    </a:lnTo>
                    <a:lnTo>
                      <a:pt x="3771" y="645"/>
                    </a:lnTo>
                    <a:lnTo>
                      <a:pt x="3104" y="623"/>
                    </a:lnTo>
                    <a:lnTo>
                      <a:pt x="2591" y="575"/>
                    </a:lnTo>
                    <a:lnTo>
                      <a:pt x="2239" y="529"/>
                    </a:lnTo>
                    <a:lnTo>
                      <a:pt x="2206" y="559"/>
                    </a:lnTo>
                    <a:lnTo>
                      <a:pt x="1968" y="513"/>
                    </a:lnTo>
                    <a:lnTo>
                      <a:pt x="1390" y="497"/>
                    </a:lnTo>
                    <a:lnTo>
                      <a:pt x="1136" y="452"/>
                    </a:lnTo>
                    <a:lnTo>
                      <a:pt x="906" y="452"/>
                    </a:lnTo>
                    <a:lnTo>
                      <a:pt x="729" y="407"/>
                    </a:lnTo>
                    <a:lnTo>
                      <a:pt x="668" y="436"/>
                    </a:lnTo>
                    <a:lnTo>
                      <a:pt x="545" y="391"/>
                    </a:lnTo>
                    <a:lnTo>
                      <a:pt x="406" y="391"/>
                    </a:lnTo>
                    <a:lnTo>
                      <a:pt x="229" y="330"/>
                    </a:lnTo>
                    <a:lnTo>
                      <a:pt x="78" y="314"/>
                    </a:lnTo>
                    <a:lnTo>
                      <a:pt x="0" y="239"/>
                    </a:lnTo>
                    <a:lnTo>
                      <a:pt x="45" y="78"/>
                    </a:lnTo>
                    <a:lnTo>
                      <a:pt x="94" y="0"/>
                    </a:lnTo>
                    <a:lnTo>
                      <a:pt x="484" y="46"/>
                    </a:lnTo>
                    <a:lnTo>
                      <a:pt x="1074" y="107"/>
                    </a:lnTo>
                    <a:close/>
                  </a:path>
                </a:pathLst>
              </a:custGeom>
              <a:solidFill>
                <a:srgbClr val="CC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5" name="Freeform 106"/>
              <p:cNvSpPr>
                <a:spLocks/>
              </p:cNvSpPr>
              <p:nvPr/>
            </p:nvSpPr>
            <p:spPr bwMode="auto">
              <a:xfrm>
                <a:off x="577" y="2174"/>
                <a:ext cx="53" cy="94"/>
              </a:xfrm>
              <a:custGeom>
                <a:avLst/>
                <a:gdLst>
                  <a:gd name="T0" fmla="*/ 0 w 729"/>
                  <a:gd name="T1" fmla="*/ 0 h 1325"/>
                  <a:gd name="T2" fmla="*/ 0 w 729"/>
                  <a:gd name="T3" fmla="*/ 0 h 1325"/>
                  <a:gd name="T4" fmla="*/ 0 w 729"/>
                  <a:gd name="T5" fmla="*/ 0 h 1325"/>
                  <a:gd name="T6" fmla="*/ 0 w 729"/>
                  <a:gd name="T7" fmla="*/ 0 h 1325"/>
                  <a:gd name="T8" fmla="*/ 0 w 729"/>
                  <a:gd name="T9" fmla="*/ 0 h 1325"/>
                  <a:gd name="T10" fmla="*/ 0 w 729"/>
                  <a:gd name="T11" fmla="*/ 0 h 1325"/>
                  <a:gd name="T12" fmla="*/ 0 w 729"/>
                  <a:gd name="T13" fmla="*/ 0 h 1325"/>
                  <a:gd name="T14" fmla="*/ 0 w 729"/>
                  <a:gd name="T15" fmla="*/ 0 h 1325"/>
                  <a:gd name="T16" fmla="*/ 0 w 729"/>
                  <a:gd name="T17" fmla="*/ 0 h 1325"/>
                  <a:gd name="T18" fmla="*/ 0 w 729"/>
                  <a:gd name="T19" fmla="*/ 0 h 1325"/>
                  <a:gd name="T20" fmla="*/ 0 w 729"/>
                  <a:gd name="T21" fmla="*/ 0 h 1325"/>
                  <a:gd name="T22" fmla="*/ 0 w 729"/>
                  <a:gd name="T23" fmla="*/ 0 h 1325"/>
                  <a:gd name="T24" fmla="*/ 0 w 729"/>
                  <a:gd name="T25" fmla="*/ 0 h 1325"/>
                  <a:gd name="T26" fmla="*/ 0 w 729"/>
                  <a:gd name="T27" fmla="*/ 0 h 1325"/>
                  <a:gd name="T28" fmla="*/ 0 w 729"/>
                  <a:gd name="T29" fmla="*/ 0 h 1325"/>
                  <a:gd name="T30" fmla="*/ 0 w 729"/>
                  <a:gd name="T31" fmla="*/ 0 h 1325"/>
                  <a:gd name="T32" fmla="*/ 0 w 729"/>
                  <a:gd name="T33" fmla="*/ 0 h 1325"/>
                  <a:gd name="T34" fmla="*/ 0 w 729"/>
                  <a:gd name="T35" fmla="*/ 0 h 1325"/>
                  <a:gd name="T36" fmla="*/ 0 w 729"/>
                  <a:gd name="T37" fmla="*/ 0 h 1325"/>
                  <a:gd name="T38" fmla="*/ 0 w 729"/>
                  <a:gd name="T39" fmla="*/ 0 h 1325"/>
                  <a:gd name="T40" fmla="*/ 0 w 729"/>
                  <a:gd name="T41" fmla="*/ 0 h 1325"/>
                  <a:gd name="T42" fmla="*/ 0 w 729"/>
                  <a:gd name="T43" fmla="*/ 0 h 1325"/>
                  <a:gd name="T44" fmla="*/ 0 w 729"/>
                  <a:gd name="T45" fmla="*/ 0 h 1325"/>
                  <a:gd name="T46" fmla="*/ 0 w 729"/>
                  <a:gd name="T47" fmla="*/ 0 h 1325"/>
                  <a:gd name="T48" fmla="*/ 0 w 729"/>
                  <a:gd name="T49" fmla="*/ 0 h 1325"/>
                  <a:gd name="T50" fmla="*/ 0 w 729"/>
                  <a:gd name="T51" fmla="*/ 0 h 1325"/>
                  <a:gd name="T52" fmla="*/ 0 w 729"/>
                  <a:gd name="T53" fmla="*/ 0 h 1325"/>
                  <a:gd name="T54" fmla="*/ 0 w 729"/>
                  <a:gd name="T55" fmla="*/ 0 h 1325"/>
                  <a:gd name="T56" fmla="*/ 0 w 729"/>
                  <a:gd name="T57" fmla="*/ 0 h 1325"/>
                  <a:gd name="T58" fmla="*/ 0 w 729"/>
                  <a:gd name="T59" fmla="*/ 0 h 1325"/>
                  <a:gd name="T60" fmla="*/ 0 w 729"/>
                  <a:gd name="T61" fmla="*/ 0 h 1325"/>
                  <a:gd name="T62" fmla="*/ 0 w 729"/>
                  <a:gd name="T63" fmla="*/ 0 h 1325"/>
                  <a:gd name="T64" fmla="*/ 0 w 729"/>
                  <a:gd name="T65" fmla="*/ 0 h 1325"/>
                  <a:gd name="T66" fmla="*/ 0 w 729"/>
                  <a:gd name="T67" fmla="*/ 0 h 1325"/>
                  <a:gd name="T68" fmla="*/ 0 w 729"/>
                  <a:gd name="T69" fmla="*/ 0 h 1325"/>
                  <a:gd name="T70" fmla="*/ 0 w 729"/>
                  <a:gd name="T71" fmla="*/ 0 h 1325"/>
                  <a:gd name="T72" fmla="*/ 0 w 729"/>
                  <a:gd name="T73" fmla="*/ 0 h 1325"/>
                  <a:gd name="T74" fmla="*/ 0 w 729"/>
                  <a:gd name="T75" fmla="*/ 0 h 1325"/>
                  <a:gd name="T76" fmla="*/ 0 w 729"/>
                  <a:gd name="T77" fmla="*/ 0 h 1325"/>
                  <a:gd name="T78" fmla="*/ 0 w 729"/>
                  <a:gd name="T79" fmla="*/ 0 h 1325"/>
                  <a:gd name="T80" fmla="*/ 0 w 729"/>
                  <a:gd name="T81" fmla="*/ 0 h 1325"/>
                  <a:gd name="T82" fmla="*/ 0 w 729"/>
                  <a:gd name="T83" fmla="*/ 0 h 1325"/>
                  <a:gd name="T84" fmla="*/ 0 w 729"/>
                  <a:gd name="T85" fmla="*/ 0 h 13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29"/>
                  <a:gd name="T130" fmla="*/ 0 h 1325"/>
                  <a:gd name="T131" fmla="*/ 729 w 729"/>
                  <a:gd name="T132" fmla="*/ 1325 h 13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29" h="1325">
                    <a:moveTo>
                      <a:pt x="167" y="191"/>
                    </a:moveTo>
                    <a:lnTo>
                      <a:pt x="261" y="175"/>
                    </a:lnTo>
                    <a:lnTo>
                      <a:pt x="290" y="129"/>
                    </a:lnTo>
                    <a:lnTo>
                      <a:pt x="322" y="100"/>
                    </a:lnTo>
                    <a:lnTo>
                      <a:pt x="367" y="207"/>
                    </a:lnTo>
                    <a:lnTo>
                      <a:pt x="435" y="252"/>
                    </a:lnTo>
                    <a:lnTo>
                      <a:pt x="528" y="223"/>
                    </a:lnTo>
                    <a:lnTo>
                      <a:pt x="557" y="285"/>
                    </a:lnTo>
                    <a:lnTo>
                      <a:pt x="606" y="329"/>
                    </a:lnTo>
                    <a:lnTo>
                      <a:pt x="696" y="297"/>
                    </a:lnTo>
                    <a:lnTo>
                      <a:pt x="712" y="1135"/>
                    </a:lnTo>
                    <a:lnTo>
                      <a:pt x="729" y="1158"/>
                    </a:lnTo>
                    <a:lnTo>
                      <a:pt x="696" y="1220"/>
                    </a:lnTo>
                    <a:lnTo>
                      <a:pt x="712" y="1226"/>
                    </a:lnTo>
                    <a:lnTo>
                      <a:pt x="729" y="1325"/>
                    </a:lnTo>
                    <a:lnTo>
                      <a:pt x="667" y="1325"/>
                    </a:lnTo>
                    <a:lnTo>
                      <a:pt x="512" y="1264"/>
                    </a:lnTo>
                    <a:lnTo>
                      <a:pt x="435" y="1196"/>
                    </a:lnTo>
                    <a:lnTo>
                      <a:pt x="306" y="1187"/>
                    </a:lnTo>
                    <a:lnTo>
                      <a:pt x="151" y="813"/>
                    </a:lnTo>
                    <a:lnTo>
                      <a:pt x="229" y="675"/>
                    </a:lnTo>
                    <a:lnTo>
                      <a:pt x="334" y="768"/>
                    </a:lnTo>
                    <a:lnTo>
                      <a:pt x="406" y="752"/>
                    </a:lnTo>
                    <a:lnTo>
                      <a:pt x="435" y="707"/>
                    </a:lnTo>
                    <a:lnTo>
                      <a:pt x="544" y="768"/>
                    </a:lnTo>
                    <a:lnTo>
                      <a:pt x="667" y="707"/>
                    </a:lnTo>
                    <a:lnTo>
                      <a:pt x="680" y="681"/>
                    </a:lnTo>
                    <a:lnTo>
                      <a:pt x="667" y="642"/>
                    </a:lnTo>
                    <a:lnTo>
                      <a:pt x="590" y="575"/>
                    </a:lnTo>
                    <a:lnTo>
                      <a:pt x="474" y="484"/>
                    </a:lnTo>
                    <a:lnTo>
                      <a:pt x="367" y="546"/>
                    </a:lnTo>
                    <a:lnTo>
                      <a:pt x="351" y="568"/>
                    </a:lnTo>
                    <a:lnTo>
                      <a:pt x="322" y="484"/>
                    </a:lnTo>
                    <a:lnTo>
                      <a:pt x="261" y="436"/>
                    </a:lnTo>
                    <a:lnTo>
                      <a:pt x="199" y="468"/>
                    </a:lnTo>
                    <a:lnTo>
                      <a:pt x="90" y="629"/>
                    </a:lnTo>
                    <a:lnTo>
                      <a:pt x="12" y="345"/>
                    </a:lnTo>
                    <a:lnTo>
                      <a:pt x="0" y="223"/>
                    </a:lnTo>
                    <a:lnTo>
                      <a:pt x="12" y="129"/>
                    </a:lnTo>
                    <a:lnTo>
                      <a:pt x="60" y="68"/>
                    </a:lnTo>
                    <a:lnTo>
                      <a:pt x="76" y="0"/>
                    </a:lnTo>
                    <a:lnTo>
                      <a:pt x="106" y="30"/>
                    </a:lnTo>
                    <a:lnTo>
                      <a:pt x="167" y="19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6" name="Freeform 107"/>
              <p:cNvSpPr>
                <a:spLocks/>
              </p:cNvSpPr>
              <p:nvPr/>
            </p:nvSpPr>
            <p:spPr bwMode="auto">
              <a:xfrm>
                <a:off x="1012" y="2174"/>
                <a:ext cx="307" cy="197"/>
              </a:xfrm>
              <a:custGeom>
                <a:avLst/>
                <a:gdLst>
                  <a:gd name="T0" fmla="*/ 0 w 4296"/>
                  <a:gd name="T1" fmla="*/ 0 h 2767"/>
                  <a:gd name="T2" fmla="*/ 0 w 4296"/>
                  <a:gd name="T3" fmla="*/ 0 h 2767"/>
                  <a:gd name="T4" fmla="*/ 0 w 4296"/>
                  <a:gd name="T5" fmla="*/ 0 h 2767"/>
                  <a:gd name="T6" fmla="*/ 0 w 4296"/>
                  <a:gd name="T7" fmla="*/ 0 h 2767"/>
                  <a:gd name="T8" fmla="*/ 0 w 4296"/>
                  <a:gd name="T9" fmla="*/ 0 h 2767"/>
                  <a:gd name="T10" fmla="*/ 0 w 4296"/>
                  <a:gd name="T11" fmla="*/ 0 h 2767"/>
                  <a:gd name="T12" fmla="*/ 0 w 4296"/>
                  <a:gd name="T13" fmla="*/ 0 h 2767"/>
                  <a:gd name="T14" fmla="*/ 0 w 4296"/>
                  <a:gd name="T15" fmla="*/ 0 h 2767"/>
                  <a:gd name="T16" fmla="*/ 0 w 4296"/>
                  <a:gd name="T17" fmla="*/ 0 h 2767"/>
                  <a:gd name="T18" fmla="*/ 0 w 4296"/>
                  <a:gd name="T19" fmla="*/ 0 h 2767"/>
                  <a:gd name="T20" fmla="*/ 0 w 4296"/>
                  <a:gd name="T21" fmla="*/ 0 h 2767"/>
                  <a:gd name="T22" fmla="*/ 0 w 4296"/>
                  <a:gd name="T23" fmla="*/ 0 h 2767"/>
                  <a:gd name="T24" fmla="*/ 0 w 4296"/>
                  <a:gd name="T25" fmla="*/ 0 h 2767"/>
                  <a:gd name="T26" fmla="*/ 0 w 4296"/>
                  <a:gd name="T27" fmla="*/ 0 h 2767"/>
                  <a:gd name="T28" fmla="*/ 0 w 4296"/>
                  <a:gd name="T29" fmla="*/ 0 h 2767"/>
                  <a:gd name="T30" fmla="*/ 0 w 4296"/>
                  <a:gd name="T31" fmla="*/ 0 h 2767"/>
                  <a:gd name="T32" fmla="*/ 0 w 4296"/>
                  <a:gd name="T33" fmla="*/ 0 h 2767"/>
                  <a:gd name="T34" fmla="*/ 0 w 4296"/>
                  <a:gd name="T35" fmla="*/ 0 h 2767"/>
                  <a:gd name="T36" fmla="*/ 0 w 4296"/>
                  <a:gd name="T37" fmla="*/ 0 h 2767"/>
                  <a:gd name="T38" fmla="*/ 0 w 4296"/>
                  <a:gd name="T39" fmla="*/ 0 h 2767"/>
                  <a:gd name="T40" fmla="*/ 0 w 4296"/>
                  <a:gd name="T41" fmla="*/ 0 h 2767"/>
                  <a:gd name="T42" fmla="*/ 0 w 4296"/>
                  <a:gd name="T43" fmla="*/ 0 h 2767"/>
                  <a:gd name="T44" fmla="*/ 0 w 4296"/>
                  <a:gd name="T45" fmla="*/ 0 h 2767"/>
                  <a:gd name="T46" fmla="*/ 0 w 4296"/>
                  <a:gd name="T47" fmla="*/ 0 h 2767"/>
                  <a:gd name="T48" fmla="*/ 0 w 4296"/>
                  <a:gd name="T49" fmla="*/ 0 h 2767"/>
                  <a:gd name="T50" fmla="*/ 0 w 4296"/>
                  <a:gd name="T51" fmla="*/ 0 h 2767"/>
                  <a:gd name="T52" fmla="*/ 0 w 4296"/>
                  <a:gd name="T53" fmla="*/ 0 h 2767"/>
                  <a:gd name="T54" fmla="*/ 0 w 4296"/>
                  <a:gd name="T55" fmla="*/ 0 h 2767"/>
                  <a:gd name="T56" fmla="*/ 0 w 4296"/>
                  <a:gd name="T57" fmla="*/ 0 h 2767"/>
                  <a:gd name="T58" fmla="*/ 0 w 4296"/>
                  <a:gd name="T59" fmla="*/ 0 h 2767"/>
                  <a:gd name="T60" fmla="*/ 0 w 4296"/>
                  <a:gd name="T61" fmla="*/ 0 h 2767"/>
                  <a:gd name="T62" fmla="*/ 0 w 4296"/>
                  <a:gd name="T63" fmla="*/ 0 h 2767"/>
                  <a:gd name="T64" fmla="*/ 0 w 4296"/>
                  <a:gd name="T65" fmla="*/ 0 h 2767"/>
                  <a:gd name="T66" fmla="*/ 0 w 4296"/>
                  <a:gd name="T67" fmla="*/ 0 h 2767"/>
                  <a:gd name="T68" fmla="*/ 0 w 4296"/>
                  <a:gd name="T69" fmla="*/ 0 h 2767"/>
                  <a:gd name="T70" fmla="*/ 0 w 4296"/>
                  <a:gd name="T71" fmla="*/ 0 h 2767"/>
                  <a:gd name="T72" fmla="*/ 0 w 4296"/>
                  <a:gd name="T73" fmla="*/ 0 h 2767"/>
                  <a:gd name="T74" fmla="*/ 0 w 4296"/>
                  <a:gd name="T75" fmla="*/ 0 h 2767"/>
                  <a:gd name="T76" fmla="*/ 0 w 4296"/>
                  <a:gd name="T77" fmla="*/ 0 h 2767"/>
                  <a:gd name="T78" fmla="*/ 0 w 4296"/>
                  <a:gd name="T79" fmla="*/ 0 h 2767"/>
                  <a:gd name="T80" fmla="*/ 0 w 4296"/>
                  <a:gd name="T81" fmla="*/ 0 h 2767"/>
                  <a:gd name="T82" fmla="*/ 0 w 4296"/>
                  <a:gd name="T83" fmla="*/ 0 h 2767"/>
                  <a:gd name="T84" fmla="*/ 0 w 4296"/>
                  <a:gd name="T85" fmla="*/ 0 h 2767"/>
                  <a:gd name="T86" fmla="*/ 0 w 4296"/>
                  <a:gd name="T87" fmla="*/ 0 h 2767"/>
                  <a:gd name="T88" fmla="*/ 0 w 4296"/>
                  <a:gd name="T89" fmla="*/ 0 h 2767"/>
                  <a:gd name="T90" fmla="*/ 0 w 4296"/>
                  <a:gd name="T91" fmla="*/ 0 h 2767"/>
                  <a:gd name="T92" fmla="*/ 0 w 4296"/>
                  <a:gd name="T93" fmla="*/ 0 h 2767"/>
                  <a:gd name="T94" fmla="*/ 0 w 4296"/>
                  <a:gd name="T95" fmla="*/ 0 h 2767"/>
                  <a:gd name="T96" fmla="*/ 0 w 4296"/>
                  <a:gd name="T97" fmla="*/ 0 h 2767"/>
                  <a:gd name="T98" fmla="*/ 0 w 4296"/>
                  <a:gd name="T99" fmla="*/ 0 h 2767"/>
                  <a:gd name="T100" fmla="*/ 0 w 4296"/>
                  <a:gd name="T101" fmla="*/ 0 h 27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296"/>
                  <a:gd name="T154" fmla="*/ 0 h 2767"/>
                  <a:gd name="T155" fmla="*/ 4296 w 4296"/>
                  <a:gd name="T156" fmla="*/ 2767 h 276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296" h="2767">
                    <a:moveTo>
                      <a:pt x="2296" y="597"/>
                    </a:moveTo>
                    <a:lnTo>
                      <a:pt x="2342" y="796"/>
                    </a:lnTo>
                    <a:lnTo>
                      <a:pt x="2342" y="842"/>
                    </a:lnTo>
                    <a:lnTo>
                      <a:pt x="2309" y="780"/>
                    </a:lnTo>
                    <a:lnTo>
                      <a:pt x="2296" y="780"/>
                    </a:lnTo>
                    <a:lnTo>
                      <a:pt x="2204" y="813"/>
                    </a:lnTo>
                    <a:lnTo>
                      <a:pt x="2113" y="642"/>
                    </a:lnTo>
                    <a:lnTo>
                      <a:pt x="2003" y="651"/>
                    </a:lnTo>
                    <a:lnTo>
                      <a:pt x="1903" y="720"/>
                    </a:lnTo>
                    <a:lnTo>
                      <a:pt x="1903" y="768"/>
                    </a:lnTo>
                    <a:lnTo>
                      <a:pt x="2065" y="780"/>
                    </a:lnTo>
                    <a:lnTo>
                      <a:pt x="2174" y="1042"/>
                    </a:lnTo>
                    <a:lnTo>
                      <a:pt x="2220" y="1075"/>
                    </a:lnTo>
                    <a:lnTo>
                      <a:pt x="2264" y="1226"/>
                    </a:lnTo>
                    <a:lnTo>
                      <a:pt x="2296" y="1264"/>
                    </a:lnTo>
                    <a:lnTo>
                      <a:pt x="2342" y="1226"/>
                    </a:lnTo>
                    <a:lnTo>
                      <a:pt x="2342" y="1119"/>
                    </a:lnTo>
                    <a:lnTo>
                      <a:pt x="2326" y="903"/>
                    </a:lnTo>
                    <a:lnTo>
                      <a:pt x="2326" y="890"/>
                    </a:lnTo>
                    <a:lnTo>
                      <a:pt x="2342" y="874"/>
                    </a:lnTo>
                    <a:lnTo>
                      <a:pt x="2471" y="1309"/>
                    </a:lnTo>
                    <a:lnTo>
                      <a:pt x="2532" y="1419"/>
                    </a:lnTo>
                    <a:lnTo>
                      <a:pt x="2564" y="1510"/>
                    </a:lnTo>
                    <a:lnTo>
                      <a:pt x="2532" y="1542"/>
                    </a:lnTo>
                    <a:lnTo>
                      <a:pt x="2532" y="1586"/>
                    </a:lnTo>
                    <a:lnTo>
                      <a:pt x="2587" y="1632"/>
                    </a:lnTo>
                    <a:lnTo>
                      <a:pt x="2655" y="1632"/>
                    </a:lnTo>
                    <a:lnTo>
                      <a:pt x="2949" y="1848"/>
                    </a:lnTo>
                    <a:lnTo>
                      <a:pt x="3400" y="2115"/>
                    </a:lnTo>
                    <a:lnTo>
                      <a:pt x="3445" y="2132"/>
                    </a:lnTo>
                    <a:lnTo>
                      <a:pt x="3494" y="2177"/>
                    </a:lnTo>
                    <a:lnTo>
                      <a:pt x="3478" y="2177"/>
                    </a:lnTo>
                    <a:lnTo>
                      <a:pt x="3462" y="2193"/>
                    </a:lnTo>
                    <a:lnTo>
                      <a:pt x="3462" y="2209"/>
                    </a:lnTo>
                    <a:lnTo>
                      <a:pt x="3554" y="2254"/>
                    </a:lnTo>
                    <a:lnTo>
                      <a:pt x="3677" y="2254"/>
                    </a:lnTo>
                    <a:lnTo>
                      <a:pt x="3990" y="2432"/>
                    </a:lnTo>
                    <a:lnTo>
                      <a:pt x="4113" y="2615"/>
                    </a:lnTo>
                    <a:lnTo>
                      <a:pt x="4190" y="2661"/>
                    </a:lnTo>
                    <a:lnTo>
                      <a:pt x="4284" y="2644"/>
                    </a:lnTo>
                    <a:lnTo>
                      <a:pt x="4261" y="2693"/>
                    </a:lnTo>
                    <a:lnTo>
                      <a:pt x="4296" y="2722"/>
                    </a:lnTo>
                    <a:lnTo>
                      <a:pt x="4296" y="2767"/>
                    </a:lnTo>
                    <a:lnTo>
                      <a:pt x="4022" y="2706"/>
                    </a:lnTo>
                    <a:lnTo>
                      <a:pt x="3677" y="2615"/>
                    </a:lnTo>
                    <a:lnTo>
                      <a:pt x="3600" y="2615"/>
                    </a:lnTo>
                    <a:lnTo>
                      <a:pt x="3371" y="2493"/>
                    </a:lnTo>
                    <a:lnTo>
                      <a:pt x="3293" y="2470"/>
                    </a:lnTo>
                    <a:lnTo>
                      <a:pt x="2764" y="2461"/>
                    </a:lnTo>
                    <a:lnTo>
                      <a:pt x="2419" y="2332"/>
                    </a:lnTo>
                    <a:lnTo>
                      <a:pt x="2326" y="2332"/>
                    </a:lnTo>
                    <a:lnTo>
                      <a:pt x="2236" y="2164"/>
                    </a:lnTo>
                    <a:lnTo>
                      <a:pt x="2187" y="1948"/>
                    </a:lnTo>
                    <a:lnTo>
                      <a:pt x="2174" y="1932"/>
                    </a:lnTo>
                    <a:lnTo>
                      <a:pt x="2142" y="1932"/>
                    </a:lnTo>
                    <a:lnTo>
                      <a:pt x="2158" y="1742"/>
                    </a:lnTo>
                    <a:lnTo>
                      <a:pt x="2326" y="2010"/>
                    </a:lnTo>
                    <a:lnTo>
                      <a:pt x="2358" y="2026"/>
                    </a:lnTo>
                    <a:lnTo>
                      <a:pt x="2409" y="2026"/>
                    </a:lnTo>
                    <a:lnTo>
                      <a:pt x="2532" y="1841"/>
                    </a:lnTo>
                    <a:lnTo>
                      <a:pt x="2564" y="1841"/>
                    </a:lnTo>
                    <a:lnTo>
                      <a:pt x="2581" y="1816"/>
                    </a:lnTo>
                    <a:lnTo>
                      <a:pt x="2642" y="1964"/>
                    </a:lnTo>
                    <a:lnTo>
                      <a:pt x="2716" y="2026"/>
                    </a:lnTo>
                    <a:lnTo>
                      <a:pt x="2777" y="2026"/>
                    </a:lnTo>
                    <a:lnTo>
                      <a:pt x="2809" y="1993"/>
                    </a:lnTo>
                    <a:lnTo>
                      <a:pt x="2793" y="1977"/>
                    </a:lnTo>
                    <a:lnTo>
                      <a:pt x="2777" y="1887"/>
                    </a:lnTo>
                    <a:lnTo>
                      <a:pt x="2748" y="1887"/>
                    </a:lnTo>
                    <a:lnTo>
                      <a:pt x="2748" y="1841"/>
                    </a:lnTo>
                    <a:lnTo>
                      <a:pt x="2732" y="1816"/>
                    </a:lnTo>
                    <a:lnTo>
                      <a:pt x="2704" y="1816"/>
                    </a:lnTo>
                    <a:lnTo>
                      <a:pt x="2671" y="1755"/>
                    </a:lnTo>
                    <a:lnTo>
                      <a:pt x="2610" y="1709"/>
                    </a:lnTo>
                    <a:lnTo>
                      <a:pt x="2532" y="1709"/>
                    </a:lnTo>
                    <a:lnTo>
                      <a:pt x="2371" y="1871"/>
                    </a:lnTo>
                    <a:lnTo>
                      <a:pt x="2342" y="1780"/>
                    </a:lnTo>
                    <a:lnTo>
                      <a:pt x="2280" y="1709"/>
                    </a:lnTo>
                    <a:lnTo>
                      <a:pt x="2248" y="1632"/>
                    </a:lnTo>
                    <a:lnTo>
                      <a:pt x="2158" y="1570"/>
                    </a:lnTo>
                    <a:lnTo>
                      <a:pt x="2113" y="1570"/>
                    </a:lnTo>
                    <a:lnTo>
                      <a:pt x="2035" y="1680"/>
                    </a:lnTo>
                    <a:lnTo>
                      <a:pt x="2019" y="1848"/>
                    </a:lnTo>
                    <a:lnTo>
                      <a:pt x="1865" y="1725"/>
                    </a:lnTo>
                    <a:lnTo>
                      <a:pt x="1674" y="1664"/>
                    </a:lnTo>
                    <a:lnTo>
                      <a:pt x="1658" y="1680"/>
                    </a:lnTo>
                    <a:lnTo>
                      <a:pt x="1629" y="1680"/>
                    </a:lnTo>
                    <a:lnTo>
                      <a:pt x="1597" y="1497"/>
                    </a:lnTo>
                    <a:lnTo>
                      <a:pt x="1535" y="1419"/>
                    </a:lnTo>
                    <a:lnTo>
                      <a:pt x="1535" y="1264"/>
                    </a:lnTo>
                    <a:lnTo>
                      <a:pt x="1506" y="1187"/>
                    </a:lnTo>
                    <a:lnTo>
                      <a:pt x="1446" y="1135"/>
                    </a:lnTo>
                    <a:lnTo>
                      <a:pt x="1038" y="1220"/>
                    </a:lnTo>
                    <a:lnTo>
                      <a:pt x="852" y="1342"/>
                    </a:lnTo>
                    <a:lnTo>
                      <a:pt x="852" y="1264"/>
                    </a:lnTo>
                    <a:lnTo>
                      <a:pt x="790" y="1119"/>
                    </a:lnTo>
                    <a:lnTo>
                      <a:pt x="745" y="1087"/>
                    </a:lnTo>
                    <a:lnTo>
                      <a:pt x="700" y="1087"/>
                    </a:lnTo>
                    <a:lnTo>
                      <a:pt x="745" y="952"/>
                    </a:lnTo>
                    <a:lnTo>
                      <a:pt x="716" y="829"/>
                    </a:lnTo>
                    <a:lnTo>
                      <a:pt x="568" y="720"/>
                    </a:lnTo>
                    <a:lnTo>
                      <a:pt x="277" y="796"/>
                    </a:lnTo>
                    <a:lnTo>
                      <a:pt x="78" y="952"/>
                    </a:lnTo>
                    <a:lnTo>
                      <a:pt x="0" y="997"/>
                    </a:lnTo>
                    <a:lnTo>
                      <a:pt x="0" y="903"/>
                    </a:lnTo>
                    <a:lnTo>
                      <a:pt x="116" y="707"/>
                    </a:lnTo>
                    <a:lnTo>
                      <a:pt x="155" y="613"/>
                    </a:lnTo>
                    <a:lnTo>
                      <a:pt x="277" y="651"/>
                    </a:lnTo>
                    <a:lnTo>
                      <a:pt x="323" y="613"/>
                    </a:lnTo>
                    <a:lnTo>
                      <a:pt x="600" y="613"/>
                    </a:lnTo>
                    <a:lnTo>
                      <a:pt x="839" y="575"/>
                    </a:lnTo>
                    <a:lnTo>
                      <a:pt x="1068" y="513"/>
                    </a:lnTo>
                    <a:lnTo>
                      <a:pt x="1245" y="506"/>
                    </a:lnTo>
                    <a:lnTo>
                      <a:pt x="1336" y="452"/>
                    </a:lnTo>
                    <a:lnTo>
                      <a:pt x="1581" y="436"/>
                    </a:lnTo>
                    <a:lnTo>
                      <a:pt x="1429" y="736"/>
                    </a:lnTo>
                    <a:lnTo>
                      <a:pt x="1307" y="629"/>
                    </a:lnTo>
                    <a:lnTo>
                      <a:pt x="1274" y="629"/>
                    </a:lnTo>
                    <a:lnTo>
                      <a:pt x="1245" y="736"/>
                    </a:lnTo>
                    <a:lnTo>
                      <a:pt x="1252" y="829"/>
                    </a:lnTo>
                    <a:lnTo>
                      <a:pt x="1223" y="858"/>
                    </a:lnTo>
                    <a:lnTo>
                      <a:pt x="1274" y="981"/>
                    </a:lnTo>
                    <a:lnTo>
                      <a:pt x="1252" y="997"/>
                    </a:lnTo>
                    <a:lnTo>
                      <a:pt x="1252" y="1026"/>
                    </a:lnTo>
                    <a:lnTo>
                      <a:pt x="1368" y="1075"/>
                    </a:lnTo>
                    <a:lnTo>
                      <a:pt x="1429" y="1075"/>
                    </a:lnTo>
                    <a:lnTo>
                      <a:pt x="1474" y="1013"/>
                    </a:lnTo>
                    <a:lnTo>
                      <a:pt x="1474" y="965"/>
                    </a:lnTo>
                    <a:lnTo>
                      <a:pt x="1397" y="952"/>
                    </a:lnTo>
                    <a:lnTo>
                      <a:pt x="1368" y="919"/>
                    </a:lnTo>
                    <a:lnTo>
                      <a:pt x="1429" y="919"/>
                    </a:lnTo>
                    <a:lnTo>
                      <a:pt x="1446" y="935"/>
                    </a:lnTo>
                    <a:lnTo>
                      <a:pt x="1506" y="874"/>
                    </a:lnTo>
                    <a:lnTo>
                      <a:pt x="1506" y="858"/>
                    </a:lnTo>
                    <a:lnTo>
                      <a:pt x="1568" y="651"/>
                    </a:lnTo>
                    <a:lnTo>
                      <a:pt x="1658" y="535"/>
                    </a:lnTo>
                    <a:lnTo>
                      <a:pt x="1764" y="768"/>
                    </a:lnTo>
                    <a:lnTo>
                      <a:pt x="1796" y="1026"/>
                    </a:lnTo>
                    <a:lnTo>
                      <a:pt x="1865" y="1103"/>
                    </a:lnTo>
                    <a:lnTo>
                      <a:pt x="1874" y="1119"/>
                    </a:lnTo>
                    <a:lnTo>
                      <a:pt x="1903" y="1119"/>
                    </a:lnTo>
                    <a:lnTo>
                      <a:pt x="1935" y="1058"/>
                    </a:lnTo>
                    <a:lnTo>
                      <a:pt x="1903" y="997"/>
                    </a:lnTo>
                    <a:lnTo>
                      <a:pt x="1865" y="720"/>
                    </a:lnTo>
                    <a:lnTo>
                      <a:pt x="1790" y="535"/>
                    </a:lnTo>
                    <a:lnTo>
                      <a:pt x="1720" y="436"/>
                    </a:lnTo>
                    <a:lnTo>
                      <a:pt x="1752" y="406"/>
                    </a:lnTo>
                    <a:lnTo>
                      <a:pt x="1903" y="390"/>
                    </a:lnTo>
                    <a:lnTo>
                      <a:pt x="1925" y="374"/>
                    </a:lnTo>
                    <a:lnTo>
                      <a:pt x="2081" y="297"/>
                    </a:lnTo>
                    <a:lnTo>
                      <a:pt x="2174" y="207"/>
                    </a:lnTo>
                    <a:lnTo>
                      <a:pt x="2248" y="0"/>
                    </a:lnTo>
                    <a:lnTo>
                      <a:pt x="2280" y="0"/>
                    </a:lnTo>
                    <a:lnTo>
                      <a:pt x="2296" y="597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7" name="Freeform 108"/>
              <p:cNvSpPr>
                <a:spLocks/>
              </p:cNvSpPr>
              <p:nvPr/>
            </p:nvSpPr>
            <p:spPr bwMode="auto">
              <a:xfrm>
                <a:off x="1206" y="2181"/>
                <a:ext cx="64" cy="139"/>
              </a:xfrm>
              <a:custGeom>
                <a:avLst/>
                <a:gdLst>
                  <a:gd name="T0" fmla="*/ 0 w 900"/>
                  <a:gd name="T1" fmla="*/ 0 h 1954"/>
                  <a:gd name="T2" fmla="*/ 0 w 900"/>
                  <a:gd name="T3" fmla="*/ 0 h 1954"/>
                  <a:gd name="T4" fmla="*/ 0 w 900"/>
                  <a:gd name="T5" fmla="*/ 0 h 1954"/>
                  <a:gd name="T6" fmla="*/ 0 w 900"/>
                  <a:gd name="T7" fmla="*/ 0 h 1954"/>
                  <a:gd name="T8" fmla="*/ 0 w 900"/>
                  <a:gd name="T9" fmla="*/ 0 h 1954"/>
                  <a:gd name="T10" fmla="*/ 0 w 900"/>
                  <a:gd name="T11" fmla="*/ 0 h 1954"/>
                  <a:gd name="T12" fmla="*/ 0 w 900"/>
                  <a:gd name="T13" fmla="*/ 0 h 1954"/>
                  <a:gd name="T14" fmla="*/ 0 w 900"/>
                  <a:gd name="T15" fmla="*/ 0 h 1954"/>
                  <a:gd name="T16" fmla="*/ 0 w 900"/>
                  <a:gd name="T17" fmla="*/ 0 h 1954"/>
                  <a:gd name="T18" fmla="*/ 0 w 900"/>
                  <a:gd name="T19" fmla="*/ 0 h 1954"/>
                  <a:gd name="T20" fmla="*/ 0 w 900"/>
                  <a:gd name="T21" fmla="*/ 0 h 1954"/>
                  <a:gd name="T22" fmla="*/ 0 w 900"/>
                  <a:gd name="T23" fmla="*/ 0 h 1954"/>
                  <a:gd name="T24" fmla="*/ 0 w 900"/>
                  <a:gd name="T25" fmla="*/ 0 h 1954"/>
                  <a:gd name="T26" fmla="*/ 0 w 900"/>
                  <a:gd name="T27" fmla="*/ 0 h 1954"/>
                  <a:gd name="T28" fmla="*/ 0 w 900"/>
                  <a:gd name="T29" fmla="*/ 0 h 1954"/>
                  <a:gd name="T30" fmla="*/ 0 w 900"/>
                  <a:gd name="T31" fmla="*/ 0 h 1954"/>
                  <a:gd name="T32" fmla="*/ 0 w 900"/>
                  <a:gd name="T33" fmla="*/ 0 h 1954"/>
                  <a:gd name="T34" fmla="*/ 0 w 900"/>
                  <a:gd name="T35" fmla="*/ 0 h 1954"/>
                  <a:gd name="T36" fmla="*/ 0 w 900"/>
                  <a:gd name="T37" fmla="*/ 0 h 1954"/>
                  <a:gd name="T38" fmla="*/ 0 w 900"/>
                  <a:gd name="T39" fmla="*/ 0 h 1954"/>
                  <a:gd name="T40" fmla="*/ 0 w 900"/>
                  <a:gd name="T41" fmla="*/ 0 h 1954"/>
                  <a:gd name="T42" fmla="*/ 0 w 900"/>
                  <a:gd name="T43" fmla="*/ 0 h 1954"/>
                  <a:gd name="T44" fmla="*/ 0 w 900"/>
                  <a:gd name="T45" fmla="*/ 0 h 1954"/>
                  <a:gd name="T46" fmla="*/ 0 w 900"/>
                  <a:gd name="T47" fmla="*/ 0 h 1954"/>
                  <a:gd name="T48" fmla="*/ 0 w 900"/>
                  <a:gd name="T49" fmla="*/ 0 h 1954"/>
                  <a:gd name="T50" fmla="*/ 0 w 900"/>
                  <a:gd name="T51" fmla="*/ 0 h 1954"/>
                  <a:gd name="T52" fmla="*/ 0 w 900"/>
                  <a:gd name="T53" fmla="*/ 0 h 1954"/>
                  <a:gd name="T54" fmla="*/ 0 w 900"/>
                  <a:gd name="T55" fmla="*/ 0 h 1954"/>
                  <a:gd name="T56" fmla="*/ 0 w 900"/>
                  <a:gd name="T57" fmla="*/ 0 h 1954"/>
                  <a:gd name="T58" fmla="*/ 0 w 900"/>
                  <a:gd name="T59" fmla="*/ 0 h 1954"/>
                  <a:gd name="T60" fmla="*/ 0 w 900"/>
                  <a:gd name="T61" fmla="*/ 0 h 1954"/>
                  <a:gd name="T62" fmla="*/ 0 w 900"/>
                  <a:gd name="T63" fmla="*/ 0 h 1954"/>
                  <a:gd name="T64" fmla="*/ 0 w 900"/>
                  <a:gd name="T65" fmla="*/ 0 h 1954"/>
                  <a:gd name="T66" fmla="*/ 0 w 900"/>
                  <a:gd name="T67" fmla="*/ 0 h 1954"/>
                  <a:gd name="T68" fmla="*/ 0 w 900"/>
                  <a:gd name="T69" fmla="*/ 0 h 1954"/>
                  <a:gd name="T70" fmla="*/ 0 w 900"/>
                  <a:gd name="T71" fmla="*/ 0 h 1954"/>
                  <a:gd name="T72" fmla="*/ 0 w 900"/>
                  <a:gd name="T73" fmla="*/ 0 h 1954"/>
                  <a:gd name="T74" fmla="*/ 0 w 900"/>
                  <a:gd name="T75" fmla="*/ 0 h 1954"/>
                  <a:gd name="T76" fmla="*/ 0 w 900"/>
                  <a:gd name="T77" fmla="*/ 0 h 1954"/>
                  <a:gd name="T78" fmla="*/ 0 w 900"/>
                  <a:gd name="T79" fmla="*/ 0 h 1954"/>
                  <a:gd name="T80" fmla="*/ 0 w 900"/>
                  <a:gd name="T81" fmla="*/ 0 h 1954"/>
                  <a:gd name="T82" fmla="*/ 0 w 900"/>
                  <a:gd name="T83" fmla="*/ 0 h 1954"/>
                  <a:gd name="T84" fmla="*/ 0 w 900"/>
                  <a:gd name="T85" fmla="*/ 0 h 1954"/>
                  <a:gd name="T86" fmla="*/ 0 w 900"/>
                  <a:gd name="T87" fmla="*/ 0 h 1954"/>
                  <a:gd name="T88" fmla="*/ 0 w 900"/>
                  <a:gd name="T89" fmla="*/ 0 h 19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00"/>
                  <a:gd name="T136" fmla="*/ 0 h 1954"/>
                  <a:gd name="T137" fmla="*/ 900 w 900"/>
                  <a:gd name="T138" fmla="*/ 1954 h 195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00" h="1954">
                    <a:moveTo>
                      <a:pt x="294" y="368"/>
                    </a:moveTo>
                    <a:lnTo>
                      <a:pt x="233" y="758"/>
                    </a:lnTo>
                    <a:lnTo>
                      <a:pt x="233" y="881"/>
                    </a:lnTo>
                    <a:lnTo>
                      <a:pt x="200" y="987"/>
                    </a:lnTo>
                    <a:lnTo>
                      <a:pt x="200" y="1126"/>
                    </a:lnTo>
                    <a:lnTo>
                      <a:pt x="171" y="1164"/>
                    </a:lnTo>
                    <a:lnTo>
                      <a:pt x="233" y="1242"/>
                    </a:lnTo>
                    <a:lnTo>
                      <a:pt x="249" y="1397"/>
                    </a:lnTo>
                    <a:lnTo>
                      <a:pt x="345" y="1397"/>
                    </a:lnTo>
                    <a:lnTo>
                      <a:pt x="378" y="1209"/>
                    </a:lnTo>
                    <a:lnTo>
                      <a:pt x="416" y="1164"/>
                    </a:lnTo>
                    <a:lnTo>
                      <a:pt x="410" y="1148"/>
                    </a:lnTo>
                    <a:lnTo>
                      <a:pt x="410" y="1126"/>
                    </a:lnTo>
                    <a:lnTo>
                      <a:pt x="439" y="1096"/>
                    </a:lnTo>
                    <a:lnTo>
                      <a:pt x="410" y="1426"/>
                    </a:lnTo>
                    <a:lnTo>
                      <a:pt x="410" y="1458"/>
                    </a:lnTo>
                    <a:lnTo>
                      <a:pt x="500" y="1519"/>
                    </a:lnTo>
                    <a:lnTo>
                      <a:pt x="561" y="1426"/>
                    </a:lnTo>
                    <a:lnTo>
                      <a:pt x="561" y="1364"/>
                    </a:lnTo>
                    <a:lnTo>
                      <a:pt x="822" y="958"/>
                    </a:lnTo>
                    <a:lnTo>
                      <a:pt x="868" y="881"/>
                    </a:lnTo>
                    <a:lnTo>
                      <a:pt x="900" y="852"/>
                    </a:lnTo>
                    <a:lnTo>
                      <a:pt x="851" y="942"/>
                    </a:lnTo>
                    <a:lnTo>
                      <a:pt x="851" y="1003"/>
                    </a:lnTo>
                    <a:lnTo>
                      <a:pt x="746" y="1486"/>
                    </a:lnTo>
                    <a:lnTo>
                      <a:pt x="700" y="1532"/>
                    </a:lnTo>
                    <a:lnTo>
                      <a:pt x="746" y="1593"/>
                    </a:lnTo>
                    <a:lnTo>
                      <a:pt x="806" y="1816"/>
                    </a:lnTo>
                    <a:lnTo>
                      <a:pt x="851" y="1832"/>
                    </a:lnTo>
                    <a:lnTo>
                      <a:pt x="884" y="1832"/>
                    </a:lnTo>
                    <a:lnTo>
                      <a:pt x="851" y="1926"/>
                    </a:lnTo>
                    <a:lnTo>
                      <a:pt x="822" y="1954"/>
                    </a:lnTo>
                    <a:lnTo>
                      <a:pt x="200" y="1593"/>
                    </a:lnTo>
                    <a:lnTo>
                      <a:pt x="155" y="1548"/>
                    </a:lnTo>
                    <a:lnTo>
                      <a:pt x="322" y="1548"/>
                    </a:lnTo>
                    <a:lnTo>
                      <a:pt x="355" y="1519"/>
                    </a:lnTo>
                    <a:lnTo>
                      <a:pt x="355" y="1470"/>
                    </a:lnTo>
                    <a:lnTo>
                      <a:pt x="322" y="1442"/>
                    </a:lnTo>
                    <a:lnTo>
                      <a:pt x="48" y="1426"/>
                    </a:lnTo>
                    <a:lnTo>
                      <a:pt x="0" y="1126"/>
                    </a:lnTo>
                    <a:lnTo>
                      <a:pt x="110" y="636"/>
                    </a:lnTo>
                    <a:lnTo>
                      <a:pt x="233" y="258"/>
                    </a:lnTo>
                    <a:lnTo>
                      <a:pt x="345" y="0"/>
                    </a:lnTo>
                    <a:lnTo>
                      <a:pt x="322" y="168"/>
                    </a:lnTo>
                    <a:lnTo>
                      <a:pt x="294" y="368"/>
                    </a:lnTo>
                    <a:close/>
                  </a:path>
                </a:pathLst>
              </a:custGeom>
              <a:solidFill>
                <a:srgbClr val="00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8" name="Freeform 109"/>
              <p:cNvSpPr>
                <a:spLocks/>
              </p:cNvSpPr>
              <p:nvPr/>
            </p:nvSpPr>
            <p:spPr bwMode="auto">
              <a:xfrm>
                <a:off x="964" y="2194"/>
                <a:ext cx="54" cy="94"/>
              </a:xfrm>
              <a:custGeom>
                <a:avLst/>
                <a:gdLst>
                  <a:gd name="T0" fmla="*/ 0 w 752"/>
                  <a:gd name="T1" fmla="*/ 0 h 1318"/>
                  <a:gd name="T2" fmla="*/ 0 w 752"/>
                  <a:gd name="T3" fmla="*/ 0 h 1318"/>
                  <a:gd name="T4" fmla="*/ 0 w 752"/>
                  <a:gd name="T5" fmla="*/ 0 h 1318"/>
                  <a:gd name="T6" fmla="*/ 0 w 752"/>
                  <a:gd name="T7" fmla="*/ 0 h 1318"/>
                  <a:gd name="T8" fmla="*/ 0 w 752"/>
                  <a:gd name="T9" fmla="*/ 0 h 1318"/>
                  <a:gd name="T10" fmla="*/ 0 w 752"/>
                  <a:gd name="T11" fmla="*/ 0 h 1318"/>
                  <a:gd name="T12" fmla="*/ 0 w 752"/>
                  <a:gd name="T13" fmla="*/ 0 h 1318"/>
                  <a:gd name="T14" fmla="*/ 0 w 752"/>
                  <a:gd name="T15" fmla="*/ 0 h 1318"/>
                  <a:gd name="T16" fmla="*/ 0 w 752"/>
                  <a:gd name="T17" fmla="*/ 0 h 1318"/>
                  <a:gd name="T18" fmla="*/ 0 w 752"/>
                  <a:gd name="T19" fmla="*/ 0 h 1318"/>
                  <a:gd name="T20" fmla="*/ 0 w 752"/>
                  <a:gd name="T21" fmla="*/ 0 h 1318"/>
                  <a:gd name="T22" fmla="*/ 0 w 752"/>
                  <a:gd name="T23" fmla="*/ 0 h 1318"/>
                  <a:gd name="T24" fmla="*/ 0 w 752"/>
                  <a:gd name="T25" fmla="*/ 0 h 1318"/>
                  <a:gd name="T26" fmla="*/ 0 w 752"/>
                  <a:gd name="T27" fmla="*/ 0 h 1318"/>
                  <a:gd name="T28" fmla="*/ 0 w 752"/>
                  <a:gd name="T29" fmla="*/ 0 h 1318"/>
                  <a:gd name="T30" fmla="*/ 0 w 752"/>
                  <a:gd name="T31" fmla="*/ 0 h 1318"/>
                  <a:gd name="T32" fmla="*/ 0 w 752"/>
                  <a:gd name="T33" fmla="*/ 0 h 1318"/>
                  <a:gd name="T34" fmla="*/ 0 w 752"/>
                  <a:gd name="T35" fmla="*/ 0 h 1318"/>
                  <a:gd name="T36" fmla="*/ 0 w 752"/>
                  <a:gd name="T37" fmla="*/ 0 h 1318"/>
                  <a:gd name="T38" fmla="*/ 0 w 752"/>
                  <a:gd name="T39" fmla="*/ 0 h 1318"/>
                  <a:gd name="T40" fmla="*/ 0 w 752"/>
                  <a:gd name="T41" fmla="*/ 0 h 1318"/>
                  <a:gd name="T42" fmla="*/ 0 w 752"/>
                  <a:gd name="T43" fmla="*/ 0 h 1318"/>
                  <a:gd name="T44" fmla="*/ 0 w 752"/>
                  <a:gd name="T45" fmla="*/ 0 h 1318"/>
                  <a:gd name="T46" fmla="*/ 0 w 752"/>
                  <a:gd name="T47" fmla="*/ 0 h 1318"/>
                  <a:gd name="T48" fmla="*/ 0 w 752"/>
                  <a:gd name="T49" fmla="*/ 0 h 1318"/>
                  <a:gd name="T50" fmla="*/ 0 w 752"/>
                  <a:gd name="T51" fmla="*/ 0 h 1318"/>
                  <a:gd name="T52" fmla="*/ 0 w 752"/>
                  <a:gd name="T53" fmla="*/ 0 h 1318"/>
                  <a:gd name="T54" fmla="*/ 0 w 752"/>
                  <a:gd name="T55" fmla="*/ 0 h 1318"/>
                  <a:gd name="T56" fmla="*/ 0 w 752"/>
                  <a:gd name="T57" fmla="*/ 0 h 1318"/>
                  <a:gd name="T58" fmla="*/ 0 w 752"/>
                  <a:gd name="T59" fmla="*/ 0 h 1318"/>
                  <a:gd name="T60" fmla="*/ 0 w 752"/>
                  <a:gd name="T61" fmla="*/ 0 h 1318"/>
                  <a:gd name="T62" fmla="*/ 0 w 752"/>
                  <a:gd name="T63" fmla="*/ 0 h 1318"/>
                  <a:gd name="T64" fmla="*/ 0 w 752"/>
                  <a:gd name="T65" fmla="*/ 0 h 1318"/>
                  <a:gd name="T66" fmla="*/ 0 w 752"/>
                  <a:gd name="T67" fmla="*/ 0 h 1318"/>
                  <a:gd name="T68" fmla="*/ 0 w 752"/>
                  <a:gd name="T69" fmla="*/ 0 h 1318"/>
                  <a:gd name="T70" fmla="*/ 0 w 752"/>
                  <a:gd name="T71" fmla="*/ 0 h 1318"/>
                  <a:gd name="T72" fmla="*/ 0 w 752"/>
                  <a:gd name="T73" fmla="*/ 0 h 1318"/>
                  <a:gd name="T74" fmla="*/ 0 w 752"/>
                  <a:gd name="T75" fmla="*/ 0 h 1318"/>
                  <a:gd name="T76" fmla="*/ 0 w 752"/>
                  <a:gd name="T77" fmla="*/ 0 h 1318"/>
                  <a:gd name="T78" fmla="*/ 0 w 752"/>
                  <a:gd name="T79" fmla="*/ 0 h 13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2"/>
                  <a:gd name="T121" fmla="*/ 0 h 1318"/>
                  <a:gd name="T122" fmla="*/ 752 w 752"/>
                  <a:gd name="T123" fmla="*/ 1318 h 13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2" h="1318">
                    <a:moveTo>
                      <a:pt x="316" y="151"/>
                    </a:moveTo>
                    <a:lnTo>
                      <a:pt x="406" y="135"/>
                    </a:lnTo>
                    <a:lnTo>
                      <a:pt x="451" y="89"/>
                    </a:lnTo>
                    <a:lnTo>
                      <a:pt x="500" y="167"/>
                    </a:lnTo>
                    <a:lnTo>
                      <a:pt x="613" y="221"/>
                    </a:lnTo>
                    <a:lnTo>
                      <a:pt x="752" y="121"/>
                    </a:lnTo>
                    <a:lnTo>
                      <a:pt x="706" y="183"/>
                    </a:lnTo>
                    <a:lnTo>
                      <a:pt x="645" y="396"/>
                    </a:lnTo>
                    <a:lnTo>
                      <a:pt x="623" y="396"/>
                    </a:lnTo>
                    <a:lnTo>
                      <a:pt x="613" y="422"/>
                    </a:lnTo>
                    <a:lnTo>
                      <a:pt x="451" y="396"/>
                    </a:lnTo>
                    <a:lnTo>
                      <a:pt x="390" y="357"/>
                    </a:lnTo>
                    <a:lnTo>
                      <a:pt x="223" y="312"/>
                    </a:lnTo>
                    <a:lnTo>
                      <a:pt x="161" y="357"/>
                    </a:lnTo>
                    <a:lnTo>
                      <a:pt x="177" y="495"/>
                    </a:lnTo>
                    <a:lnTo>
                      <a:pt x="239" y="557"/>
                    </a:lnTo>
                    <a:lnTo>
                      <a:pt x="346" y="483"/>
                    </a:lnTo>
                    <a:lnTo>
                      <a:pt x="378" y="511"/>
                    </a:lnTo>
                    <a:lnTo>
                      <a:pt x="378" y="528"/>
                    </a:lnTo>
                    <a:lnTo>
                      <a:pt x="346" y="557"/>
                    </a:lnTo>
                    <a:lnTo>
                      <a:pt x="390" y="605"/>
                    </a:lnTo>
                    <a:lnTo>
                      <a:pt x="484" y="589"/>
                    </a:lnTo>
                    <a:lnTo>
                      <a:pt x="529" y="589"/>
                    </a:lnTo>
                    <a:lnTo>
                      <a:pt x="513" y="712"/>
                    </a:lnTo>
                    <a:lnTo>
                      <a:pt x="362" y="1057"/>
                    </a:lnTo>
                    <a:lnTo>
                      <a:pt x="268" y="1241"/>
                    </a:lnTo>
                    <a:lnTo>
                      <a:pt x="284" y="1257"/>
                    </a:lnTo>
                    <a:lnTo>
                      <a:pt x="132" y="1318"/>
                    </a:lnTo>
                    <a:lnTo>
                      <a:pt x="55" y="1241"/>
                    </a:lnTo>
                    <a:lnTo>
                      <a:pt x="23" y="1241"/>
                    </a:lnTo>
                    <a:lnTo>
                      <a:pt x="0" y="1225"/>
                    </a:lnTo>
                    <a:lnTo>
                      <a:pt x="32" y="1196"/>
                    </a:lnTo>
                    <a:lnTo>
                      <a:pt x="32" y="995"/>
                    </a:lnTo>
                    <a:lnTo>
                      <a:pt x="100" y="773"/>
                    </a:lnTo>
                    <a:lnTo>
                      <a:pt x="132" y="495"/>
                    </a:lnTo>
                    <a:lnTo>
                      <a:pt x="139" y="228"/>
                    </a:lnTo>
                    <a:lnTo>
                      <a:pt x="177" y="167"/>
                    </a:lnTo>
                    <a:lnTo>
                      <a:pt x="177" y="0"/>
                    </a:lnTo>
                    <a:lnTo>
                      <a:pt x="206" y="89"/>
                    </a:lnTo>
                    <a:lnTo>
                      <a:pt x="316" y="151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39" name="Freeform 110"/>
              <p:cNvSpPr>
                <a:spLocks/>
              </p:cNvSpPr>
              <p:nvPr/>
            </p:nvSpPr>
            <p:spPr bwMode="auto">
              <a:xfrm>
                <a:off x="636" y="2198"/>
                <a:ext cx="39" cy="27"/>
              </a:xfrm>
              <a:custGeom>
                <a:avLst/>
                <a:gdLst>
                  <a:gd name="T0" fmla="*/ 0 w 546"/>
                  <a:gd name="T1" fmla="*/ 0 h 375"/>
                  <a:gd name="T2" fmla="*/ 0 w 546"/>
                  <a:gd name="T3" fmla="*/ 0 h 375"/>
                  <a:gd name="T4" fmla="*/ 0 w 546"/>
                  <a:gd name="T5" fmla="*/ 0 h 375"/>
                  <a:gd name="T6" fmla="*/ 0 w 546"/>
                  <a:gd name="T7" fmla="*/ 0 h 375"/>
                  <a:gd name="T8" fmla="*/ 0 w 546"/>
                  <a:gd name="T9" fmla="*/ 0 h 375"/>
                  <a:gd name="T10" fmla="*/ 0 w 546"/>
                  <a:gd name="T11" fmla="*/ 0 h 375"/>
                  <a:gd name="T12" fmla="*/ 0 w 546"/>
                  <a:gd name="T13" fmla="*/ 0 h 375"/>
                  <a:gd name="T14" fmla="*/ 0 w 546"/>
                  <a:gd name="T15" fmla="*/ 0 h 375"/>
                  <a:gd name="T16" fmla="*/ 0 w 546"/>
                  <a:gd name="T17" fmla="*/ 0 h 375"/>
                  <a:gd name="T18" fmla="*/ 0 w 546"/>
                  <a:gd name="T19" fmla="*/ 0 h 375"/>
                  <a:gd name="T20" fmla="*/ 0 w 546"/>
                  <a:gd name="T21" fmla="*/ 0 h 375"/>
                  <a:gd name="T22" fmla="*/ 0 w 546"/>
                  <a:gd name="T23" fmla="*/ 0 h 375"/>
                  <a:gd name="T24" fmla="*/ 0 w 546"/>
                  <a:gd name="T25" fmla="*/ 0 h 375"/>
                  <a:gd name="T26" fmla="*/ 0 w 546"/>
                  <a:gd name="T27" fmla="*/ 0 h 375"/>
                  <a:gd name="T28" fmla="*/ 0 w 546"/>
                  <a:gd name="T29" fmla="*/ 0 h 375"/>
                  <a:gd name="T30" fmla="*/ 0 w 546"/>
                  <a:gd name="T31" fmla="*/ 0 h 375"/>
                  <a:gd name="T32" fmla="*/ 0 w 546"/>
                  <a:gd name="T33" fmla="*/ 0 h 3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6"/>
                  <a:gd name="T52" fmla="*/ 0 h 375"/>
                  <a:gd name="T53" fmla="*/ 546 w 546"/>
                  <a:gd name="T54" fmla="*/ 375 h 37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6" h="375">
                    <a:moveTo>
                      <a:pt x="440" y="29"/>
                    </a:moveTo>
                    <a:lnTo>
                      <a:pt x="546" y="61"/>
                    </a:lnTo>
                    <a:lnTo>
                      <a:pt x="440" y="201"/>
                    </a:lnTo>
                    <a:lnTo>
                      <a:pt x="346" y="252"/>
                    </a:lnTo>
                    <a:lnTo>
                      <a:pt x="279" y="252"/>
                    </a:lnTo>
                    <a:lnTo>
                      <a:pt x="110" y="330"/>
                    </a:lnTo>
                    <a:lnTo>
                      <a:pt x="62" y="375"/>
                    </a:lnTo>
                    <a:lnTo>
                      <a:pt x="49" y="375"/>
                    </a:lnTo>
                    <a:lnTo>
                      <a:pt x="16" y="336"/>
                    </a:lnTo>
                    <a:lnTo>
                      <a:pt x="33" y="284"/>
                    </a:lnTo>
                    <a:lnTo>
                      <a:pt x="0" y="252"/>
                    </a:lnTo>
                    <a:lnTo>
                      <a:pt x="33" y="201"/>
                    </a:lnTo>
                    <a:lnTo>
                      <a:pt x="33" y="45"/>
                    </a:lnTo>
                    <a:lnTo>
                      <a:pt x="333" y="13"/>
                    </a:lnTo>
                    <a:lnTo>
                      <a:pt x="346" y="0"/>
                    </a:lnTo>
                    <a:lnTo>
                      <a:pt x="440" y="13"/>
                    </a:lnTo>
                    <a:lnTo>
                      <a:pt x="440" y="29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0" name="Freeform 111"/>
              <p:cNvSpPr>
                <a:spLocks/>
              </p:cNvSpPr>
              <p:nvPr/>
            </p:nvSpPr>
            <p:spPr bwMode="auto">
              <a:xfrm>
                <a:off x="683" y="2203"/>
                <a:ext cx="281" cy="48"/>
              </a:xfrm>
              <a:custGeom>
                <a:avLst/>
                <a:gdLst>
                  <a:gd name="T0" fmla="*/ 0 w 3941"/>
                  <a:gd name="T1" fmla="*/ 0 h 681"/>
                  <a:gd name="T2" fmla="*/ 0 w 3941"/>
                  <a:gd name="T3" fmla="*/ 0 h 681"/>
                  <a:gd name="T4" fmla="*/ 0 w 3941"/>
                  <a:gd name="T5" fmla="*/ 0 h 681"/>
                  <a:gd name="T6" fmla="*/ 0 w 3941"/>
                  <a:gd name="T7" fmla="*/ 0 h 681"/>
                  <a:gd name="T8" fmla="*/ 0 w 3941"/>
                  <a:gd name="T9" fmla="*/ 0 h 681"/>
                  <a:gd name="T10" fmla="*/ 0 w 3941"/>
                  <a:gd name="T11" fmla="*/ 0 h 681"/>
                  <a:gd name="T12" fmla="*/ 0 w 3941"/>
                  <a:gd name="T13" fmla="*/ 0 h 681"/>
                  <a:gd name="T14" fmla="*/ 0 w 3941"/>
                  <a:gd name="T15" fmla="*/ 0 h 681"/>
                  <a:gd name="T16" fmla="*/ 0 w 3941"/>
                  <a:gd name="T17" fmla="*/ 0 h 681"/>
                  <a:gd name="T18" fmla="*/ 0 w 3941"/>
                  <a:gd name="T19" fmla="*/ 0 h 681"/>
                  <a:gd name="T20" fmla="*/ 0 w 3941"/>
                  <a:gd name="T21" fmla="*/ 0 h 681"/>
                  <a:gd name="T22" fmla="*/ 0 w 3941"/>
                  <a:gd name="T23" fmla="*/ 0 h 681"/>
                  <a:gd name="T24" fmla="*/ 0 w 3941"/>
                  <a:gd name="T25" fmla="*/ 0 h 681"/>
                  <a:gd name="T26" fmla="*/ 0 w 3941"/>
                  <a:gd name="T27" fmla="*/ 0 h 681"/>
                  <a:gd name="T28" fmla="*/ 0 w 3941"/>
                  <a:gd name="T29" fmla="*/ 0 h 681"/>
                  <a:gd name="T30" fmla="*/ 0 w 3941"/>
                  <a:gd name="T31" fmla="*/ 0 h 681"/>
                  <a:gd name="T32" fmla="*/ 0 w 3941"/>
                  <a:gd name="T33" fmla="*/ 0 h 681"/>
                  <a:gd name="T34" fmla="*/ 0 w 3941"/>
                  <a:gd name="T35" fmla="*/ 0 h 681"/>
                  <a:gd name="T36" fmla="*/ 0 w 3941"/>
                  <a:gd name="T37" fmla="*/ 0 h 681"/>
                  <a:gd name="T38" fmla="*/ 0 w 3941"/>
                  <a:gd name="T39" fmla="*/ 0 h 681"/>
                  <a:gd name="T40" fmla="*/ 0 w 3941"/>
                  <a:gd name="T41" fmla="*/ 0 h 681"/>
                  <a:gd name="T42" fmla="*/ 0 w 3941"/>
                  <a:gd name="T43" fmla="*/ 0 h 681"/>
                  <a:gd name="T44" fmla="*/ 0 w 3941"/>
                  <a:gd name="T45" fmla="*/ 0 h 681"/>
                  <a:gd name="T46" fmla="*/ 0 w 3941"/>
                  <a:gd name="T47" fmla="*/ 0 h 681"/>
                  <a:gd name="T48" fmla="*/ 0 w 3941"/>
                  <a:gd name="T49" fmla="*/ 0 h 681"/>
                  <a:gd name="T50" fmla="*/ 0 w 3941"/>
                  <a:gd name="T51" fmla="*/ 0 h 681"/>
                  <a:gd name="T52" fmla="*/ 0 w 3941"/>
                  <a:gd name="T53" fmla="*/ 0 h 681"/>
                  <a:gd name="T54" fmla="*/ 0 w 3941"/>
                  <a:gd name="T55" fmla="*/ 0 h 681"/>
                  <a:gd name="T56" fmla="*/ 0 w 3941"/>
                  <a:gd name="T57" fmla="*/ 0 h 681"/>
                  <a:gd name="T58" fmla="*/ 0 w 3941"/>
                  <a:gd name="T59" fmla="*/ 0 h 681"/>
                  <a:gd name="T60" fmla="*/ 0 w 3941"/>
                  <a:gd name="T61" fmla="*/ 0 h 681"/>
                  <a:gd name="T62" fmla="*/ 0 w 3941"/>
                  <a:gd name="T63" fmla="*/ 0 h 681"/>
                  <a:gd name="T64" fmla="*/ 0 w 3941"/>
                  <a:gd name="T65" fmla="*/ 0 h 681"/>
                  <a:gd name="T66" fmla="*/ 0 w 3941"/>
                  <a:gd name="T67" fmla="*/ 0 h 681"/>
                  <a:gd name="T68" fmla="*/ 0 w 3941"/>
                  <a:gd name="T69" fmla="*/ 0 h 681"/>
                  <a:gd name="T70" fmla="*/ 0 w 3941"/>
                  <a:gd name="T71" fmla="*/ 0 h 68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41"/>
                  <a:gd name="T109" fmla="*/ 0 h 681"/>
                  <a:gd name="T110" fmla="*/ 3941 w 3941"/>
                  <a:gd name="T111" fmla="*/ 681 h 68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41" h="681">
                    <a:moveTo>
                      <a:pt x="699" y="62"/>
                    </a:moveTo>
                    <a:lnTo>
                      <a:pt x="815" y="100"/>
                    </a:lnTo>
                    <a:lnTo>
                      <a:pt x="1105" y="100"/>
                    </a:lnTo>
                    <a:lnTo>
                      <a:pt x="1831" y="140"/>
                    </a:lnTo>
                    <a:lnTo>
                      <a:pt x="1922" y="162"/>
                    </a:lnTo>
                    <a:lnTo>
                      <a:pt x="2193" y="207"/>
                    </a:lnTo>
                    <a:lnTo>
                      <a:pt x="2515" y="207"/>
                    </a:lnTo>
                    <a:lnTo>
                      <a:pt x="2637" y="236"/>
                    </a:lnTo>
                    <a:lnTo>
                      <a:pt x="3121" y="236"/>
                    </a:lnTo>
                    <a:lnTo>
                      <a:pt x="2860" y="275"/>
                    </a:lnTo>
                    <a:lnTo>
                      <a:pt x="2738" y="275"/>
                    </a:lnTo>
                    <a:lnTo>
                      <a:pt x="2712" y="301"/>
                    </a:lnTo>
                    <a:lnTo>
                      <a:pt x="2712" y="330"/>
                    </a:lnTo>
                    <a:lnTo>
                      <a:pt x="2844" y="374"/>
                    </a:lnTo>
                    <a:lnTo>
                      <a:pt x="2906" y="346"/>
                    </a:lnTo>
                    <a:lnTo>
                      <a:pt x="3167" y="362"/>
                    </a:lnTo>
                    <a:lnTo>
                      <a:pt x="3250" y="423"/>
                    </a:lnTo>
                    <a:lnTo>
                      <a:pt x="3290" y="407"/>
                    </a:lnTo>
                    <a:lnTo>
                      <a:pt x="3335" y="362"/>
                    </a:lnTo>
                    <a:lnTo>
                      <a:pt x="3196" y="236"/>
                    </a:lnTo>
                    <a:lnTo>
                      <a:pt x="3941" y="236"/>
                    </a:lnTo>
                    <a:lnTo>
                      <a:pt x="3912" y="546"/>
                    </a:lnTo>
                    <a:lnTo>
                      <a:pt x="3902" y="559"/>
                    </a:lnTo>
                    <a:lnTo>
                      <a:pt x="3787" y="452"/>
                    </a:lnTo>
                    <a:lnTo>
                      <a:pt x="3557" y="436"/>
                    </a:lnTo>
                    <a:lnTo>
                      <a:pt x="3228" y="681"/>
                    </a:lnTo>
                    <a:lnTo>
                      <a:pt x="3196" y="681"/>
                    </a:lnTo>
                    <a:lnTo>
                      <a:pt x="3151" y="529"/>
                    </a:lnTo>
                    <a:lnTo>
                      <a:pt x="3045" y="436"/>
                    </a:lnTo>
                    <a:lnTo>
                      <a:pt x="2935" y="423"/>
                    </a:lnTo>
                    <a:lnTo>
                      <a:pt x="2777" y="423"/>
                    </a:lnTo>
                    <a:lnTo>
                      <a:pt x="2744" y="362"/>
                    </a:lnTo>
                    <a:lnTo>
                      <a:pt x="2561" y="269"/>
                    </a:lnTo>
                    <a:lnTo>
                      <a:pt x="2344" y="236"/>
                    </a:lnTo>
                    <a:lnTo>
                      <a:pt x="2206" y="301"/>
                    </a:lnTo>
                    <a:lnTo>
                      <a:pt x="1999" y="497"/>
                    </a:lnTo>
                    <a:lnTo>
                      <a:pt x="1799" y="575"/>
                    </a:lnTo>
                    <a:lnTo>
                      <a:pt x="1725" y="513"/>
                    </a:lnTo>
                    <a:lnTo>
                      <a:pt x="1541" y="301"/>
                    </a:lnTo>
                    <a:lnTo>
                      <a:pt x="1693" y="275"/>
                    </a:lnTo>
                    <a:lnTo>
                      <a:pt x="1799" y="330"/>
                    </a:lnTo>
                    <a:lnTo>
                      <a:pt x="1909" y="362"/>
                    </a:lnTo>
                    <a:lnTo>
                      <a:pt x="1986" y="301"/>
                    </a:lnTo>
                    <a:lnTo>
                      <a:pt x="1876" y="223"/>
                    </a:lnTo>
                    <a:lnTo>
                      <a:pt x="1631" y="169"/>
                    </a:lnTo>
                    <a:lnTo>
                      <a:pt x="1379" y="223"/>
                    </a:lnTo>
                    <a:lnTo>
                      <a:pt x="1319" y="223"/>
                    </a:lnTo>
                    <a:lnTo>
                      <a:pt x="1319" y="207"/>
                    </a:lnTo>
                    <a:lnTo>
                      <a:pt x="1303" y="191"/>
                    </a:lnTo>
                    <a:lnTo>
                      <a:pt x="1257" y="191"/>
                    </a:lnTo>
                    <a:lnTo>
                      <a:pt x="1257" y="245"/>
                    </a:lnTo>
                    <a:lnTo>
                      <a:pt x="1271" y="269"/>
                    </a:lnTo>
                    <a:lnTo>
                      <a:pt x="1271" y="275"/>
                    </a:lnTo>
                    <a:lnTo>
                      <a:pt x="1073" y="362"/>
                    </a:lnTo>
                    <a:lnTo>
                      <a:pt x="1045" y="390"/>
                    </a:lnTo>
                    <a:lnTo>
                      <a:pt x="960" y="390"/>
                    </a:lnTo>
                    <a:lnTo>
                      <a:pt x="928" y="346"/>
                    </a:lnTo>
                    <a:lnTo>
                      <a:pt x="900" y="314"/>
                    </a:lnTo>
                    <a:lnTo>
                      <a:pt x="983" y="245"/>
                    </a:lnTo>
                    <a:lnTo>
                      <a:pt x="761" y="207"/>
                    </a:lnTo>
                    <a:lnTo>
                      <a:pt x="715" y="140"/>
                    </a:lnTo>
                    <a:lnTo>
                      <a:pt x="593" y="169"/>
                    </a:lnTo>
                    <a:lnTo>
                      <a:pt x="561" y="140"/>
                    </a:lnTo>
                    <a:lnTo>
                      <a:pt x="470" y="207"/>
                    </a:lnTo>
                    <a:lnTo>
                      <a:pt x="154" y="162"/>
                    </a:lnTo>
                    <a:lnTo>
                      <a:pt x="138" y="140"/>
                    </a:lnTo>
                    <a:lnTo>
                      <a:pt x="77" y="169"/>
                    </a:lnTo>
                    <a:lnTo>
                      <a:pt x="61" y="169"/>
                    </a:lnTo>
                    <a:lnTo>
                      <a:pt x="48" y="78"/>
                    </a:lnTo>
                    <a:lnTo>
                      <a:pt x="0" y="0"/>
                    </a:lnTo>
                    <a:lnTo>
                      <a:pt x="199" y="14"/>
                    </a:lnTo>
                    <a:lnTo>
                      <a:pt x="699" y="62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1" name="Freeform 112"/>
              <p:cNvSpPr>
                <a:spLocks/>
              </p:cNvSpPr>
              <p:nvPr/>
            </p:nvSpPr>
            <p:spPr bwMode="auto">
              <a:xfrm>
                <a:off x="469" y="2207"/>
                <a:ext cx="88" cy="43"/>
              </a:xfrm>
              <a:custGeom>
                <a:avLst/>
                <a:gdLst>
                  <a:gd name="T0" fmla="*/ 0 w 1229"/>
                  <a:gd name="T1" fmla="*/ 0 h 607"/>
                  <a:gd name="T2" fmla="*/ 0 w 1229"/>
                  <a:gd name="T3" fmla="*/ 0 h 607"/>
                  <a:gd name="T4" fmla="*/ 0 w 1229"/>
                  <a:gd name="T5" fmla="*/ 0 h 607"/>
                  <a:gd name="T6" fmla="*/ 0 w 1229"/>
                  <a:gd name="T7" fmla="*/ 0 h 607"/>
                  <a:gd name="T8" fmla="*/ 0 w 1229"/>
                  <a:gd name="T9" fmla="*/ 0 h 607"/>
                  <a:gd name="T10" fmla="*/ 0 w 1229"/>
                  <a:gd name="T11" fmla="*/ 0 h 607"/>
                  <a:gd name="T12" fmla="*/ 0 w 1229"/>
                  <a:gd name="T13" fmla="*/ 0 h 607"/>
                  <a:gd name="T14" fmla="*/ 0 w 1229"/>
                  <a:gd name="T15" fmla="*/ 0 h 607"/>
                  <a:gd name="T16" fmla="*/ 0 w 1229"/>
                  <a:gd name="T17" fmla="*/ 0 h 607"/>
                  <a:gd name="T18" fmla="*/ 0 w 1229"/>
                  <a:gd name="T19" fmla="*/ 0 h 607"/>
                  <a:gd name="T20" fmla="*/ 0 w 1229"/>
                  <a:gd name="T21" fmla="*/ 0 h 607"/>
                  <a:gd name="T22" fmla="*/ 0 w 1229"/>
                  <a:gd name="T23" fmla="*/ 0 h 607"/>
                  <a:gd name="T24" fmla="*/ 0 w 1229"/>
                  <a:gd name="T25" fmla="*/ 0 h 607"/>
                  <a:gd name="T26" fmla="*/ 0 w 1229"/>
                  <a:gd name="T27" fmla="*/ 0 h 607"/>
                  <a:gd name="T28" fmla="*/ 0 w 1229"/>
                  <a:gd name="T29" fmla="*/ 0 h 607"/>
                  <a:gd name="T30" fmla="*/ 0 w 1229"/>
                  <a:gd name="T31" fmla="*/ 0 h 607"/>
                  <a:gd name="T32" fmla="*/ 0 w 1229"/>
                  <a:gd name="T33" fmla="*/ 0 h 607"/>
                  <a:gd name="T34" fmla="*/ 0 w 1229"/>
                  <a:gd name="T35" fmla="*/ 0 h 607"/>
                  <a:gd name="T36" fmla="*/ 0 w 1229"/>
                  <a:gd name="T37" fmla="*/ 0 h 607"/>
                  <a:gd name="T38" fmla="*/ 0 w 1229"/>
                  <a:gd name="T39" fmla="*/ 0 h 607"/>
                  <a:gd name="T40" fmla="*/ 0 w 1229"/>
                  <a:gd name="T41" fmla="*/ 0 h 607"/>
                  <a:gd name="T42" fmla="*/ 0 w 1229"/>
                  <a:gd name="T43" fmla="*/ 0 h 607"/>
                  <a:gd name="T44" fmla="*/ 0 w 1229"/>
                  <a:gd name="T45" fmla="*/ 0 h 607"/>
                  <a:gd name="T46" fmla="*/ 0 w 1229"/>
                  <a:gd name="T47" fmla="*/ 0 h 607"/>
                  <a:gd name="T48" fmla="*/ 0 w 1229"/>
                  <a:gd name="T49" fmla="*/ 0 h 607"/>
                  <a:gd name="T50" fmla="*/ 0 w 1229"/>
                  <a:gd name="T51" fmla="*/ 0 h 607"/>
                  <a:gd name="T52" fmla="*/ 0 w 1229"/>
                  <a:gd name="T53" fmla="*/ 0 h 607"/>
                  <a:gd name="T54" fmla="*/ 0 w 1229"/>
                  <a:gd name="T55" fmla="*/ 0 h 607"/>
                  <a:gd name="T56" fmla="*/ 0 w 1229"/>
                  <a:gd name="T57" fmla="*/ 0 h 607"/>
                  <a:gd name="T58" fmla="*/ 0 w 1229"/>
                  <a:gd name="T59" fmla="*/ 0 h 607"/>
                  <a:gd name="T60" fmla="*/ 0 w 1229"/>
                  <a:gd name="T61" fmla="*/ 0 h 607"/>
                  <a:gd name="T62" fmla="*/ 0 w 1229"/>
                  <a:gd name="T63" fmla="*/ 0 h 607"/>
                  <a:gd name="T64" fmla="*/ 0 w 1229"/>
                  <a:gd name="T65" fmla="*/ 0 h 607"/>
                  <a:gd name="T66" fmla="*/ 0 w 1229"/>
                  <a:gd name="T67" fmla="*/ 0 h 607"/>
                  <a:gd name="T68" fmla="*/ 0 w 1229"/>
                  <a:gd name="T69" fmla="*/ 0 h 607"/>
                  <a:gd name="T70" fmla="*/ 0 w 1229"/>
                  <a:gd name="T71" fmla="*/ 0 h 607"/>
                  <a:gd name="T72" fmla="*/ 0 w 1229"/>
                  <a:gd name="T73" fmla="*/ 0 h 607"/>
                  <a:gd name="T74" fmla="*/ 0 w 1229"/>
                  <a:gd name="T75" fmla="*/ 0 h 607"/>
                  <a:gd name="T76" fmla="*/ 0 w 1229"/>
                  <a:gd name="T77" fmla="*/ 0 h 6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229"/>
                  <a:gd name="T118" fmla="*/ 0 h 607"/>
                  <a:gd name="T119" fmla="*/ 1229 w 1229"/>
                  <a:gd name="T120" fmla="*/ 607 h 6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229" h="607">
                    <a:moveTo>
                      <a:pt x="1196" y="207"/>
                    </a:moveTo>
                    <a:lnTo>
                      <a:pt x="1229" y="239"/>
                    </a:lnTo>
                    <a:lnTo>
                      <a:pt x="1180" y="268"/>
                    </a:lnTo>
                    <a:lnTo>
                      <a:pt x="1167" y="252"/>
                    </a:lnTo>
                    <a:lnTo>
                      <a:pt x="1073" y="312"/>
                    </a:lnTo>
                    <a:lnTo>
                      <a:pt x="968" y="268"/>
                    </a:lnTo>
                    <a:lnTo>
                      <a:pt x="968" y="213"/>
                    </a:lnTo>
                    <a:lnTo>
                      <a:pt x="935" y="183"/>
                    </a:lnTo>
                    <a:lnTo>
                      <a:pt x="874" y="207"/>
                    </a:lnTo>
                    <a:lnTo>
                      <a:pt x="822" y="312"/>
                    </a:lnTo>
                    <a:lnTo>
                      <a:pt x="683" y="451"/>
                    </a:lnTo>
                    <a:lnTo>
                      <a:pt x="529" y="451"/>
                    </a:lnTo>
                    <a:lnTo>
                      <a:pt x="406" y="574"/>
                    </a:lnTo>
                    <a:lnTo>
                      <a:pt x="315" y="545"/>
                    </a:lnTo>
                    <a:lnTo>
                      <a:pt x="299" y="161"/>
                    </a:lnTo>
                    <a:lnTo>
                      <a:pt x="161" y="300"/>
                    </a:lnTo>
                    <a:lnTo>
                      <a:pt x="138" y="361"/>
                    </a:lnTo>
                    <a:lnTo>
                      <a:pt x="61" y="435"/>
                    </a:lnTo>
                    <a:lnTo>
                      <a:pt x="45" y="590"/>
                    </a:lnTo>
                    <a:lnTo>
                      <a:pt x="32" y="607"/>
                    </a:lnTo>
                    <a:lnTo>
                      <a:pt x="0" y="574"/>
                    </a:lnTo>
                    <a:lnTo>
                      <a:pt x="0" y="484"/>
                    </a:lnTo>
                    <a:lnTo>
                      <a:pt x="161" y="183"/>
                    </a:lnTo>
                    <a:lnTo>
                      <a:pt x="223" y="100"/>
                    </a:lnTo>
                    <a:lnTo>
                      <a:pt x="283" y="67"/>
                    </a:lnTo>
                    <a:lnTo>
                      <a:pt x="345" y="67"/>
                    </a:lnTo>
                    <a:lnTo>
                      <a:pt x="390" y="145"/>
                    </a:lnTo>
                    <a:lnTo>
                      <a:pt x="377" y="435"/>
                    </a:lnTo>
                    <a:lnTo>
                      <a:pt x="390" y="451"/>
                    </a:lnTo>
                    <a:lnTo>
                      <a:pt x="468" y="406"/>
                    </a:lnTo>
                    <a:lnTo>
                      <a:pt x="529" y="300"/>
                    </a:lnTo>
                    <a:lnTo>
                      <a:pt x="577" y="284"/>
                    </a:lnTo>
                    <a:lnTo>
                      <a:pt x="638" y="345"/>
                    </a:lnTo>
                    <a:lnTo>
                      <a:pt x="729" y="284"/>
                    </a:lnTo>
                    <a:lnTo>
                      <a:pt x="845" y="145"/>
                    </a:lnTo>
                    <a:lnTo>
                      <a:pt x="874" y="38"/>
                    </a:lnTo>
                    <a:lnTo>
                      <a:pt x="935" y="0"/>
                    </a:lnTo>
                    <a:lnTo>
                      <a:pt x="1073" y="207"/>
                    </a:lnTo>
                    <a:lnTo>
                      <a:pt x="1196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2" name="Freeform 113"/>
              <p:cNvSpPr>
                <a:spLocks/>
              </p:cNvSpPr>
              <p:nvPr/>
            </p:nvSpPr>
            <p:spPr bwMode="auto">
              <a:xfrm>
                <a:off x="673" y="2210"/>
                <a:ext cx="64" cy="38"/>
              </a:xfrm>
              <a:custGeom>
                <a:avLst/>
                <a:gdLst>
                  <a:gd name="T0" fmla="*/ 0 w 898"/>
                  <a:gd name="T1" fmla="*/ 0 h 529"/>
                  <a:gd name="T2" fmla="*/ 0 w 898"/>
                  <a:gd name="T3" fmla="*/ 0 h 529"/>
                  <a:gd name="T4" fmla="*/ 0 w 898"/>
                  <a:gd name="T5" fmla="*/ 0 h 529"/>
                  <a:gd name="T6" fmla="*/ 0 w 898"/>
                  <a:gd name="T7" fmla="*/ 0 h 529"/>
                  <a:gd name="T8" fmla="*/ 0 w 898"/>
                  <a:gd name="T9" fmla="*/ 0 h 529"/>
                  <a:gd name="T10" fmla="*/ 0 w 898"/>
                  <a:gd name="T11" fmla="*/ 0 h 529"/>
                  <a:gd name="T12" fmla="*/ 0 w 898"/>
                  <a:gd name="T13" fmla="*/ 0 h 529"/>
                  <a:gd name="T14" fmla="*/ 0 w 898"/>
                  <a:gd name="T15" fmla="*/ 0 h 529"/>
                  <a:gd name="T16" fmla="*/ 0 w 898"/>
                  <a:gd name="T17" fmla="*/ 0 h 529"/>
                  <a:gd name="T18" fmla="*/ 0 w 898"/>
                  <a:gd name="T19" fmla="*/ 0 h 529"/>
                  <a:gd name="T20" fmla="*/ 0 w 898"/>
                  <a:gd name="T21" fmla="*/ 0 h 529"/>
                  <a:gd name="T22" fmla="*/ 0 w 898"/>
                  <a:gd name="T23" fmla="*/ 0 h 529"/>
                  <a:gd name="T24" fmla="*/ 0 w 898"/>
                  <a:gd name="T25" fmla="*/ 0 h 529"/>
                  <a:gd name="T26" fmla="*/ 0 w 898"/>
                  <a:gd name="T27" fmla="*/ 0 h 529"/>
                  <a:gd name="T28" fmla="*/ 0 w 898"/>
                  <a:gd name="T29" fmla="*/ 0 h 529"/>
                  <a:gd name="T30" fmla="*/ 0 w 898"/>
                  <a:gd name="T31" fmla="*/ 0 h 529"/>
                  <a:gd name="T32" fmla="*/ 0 w 898"/>
                  <a:gd name="T33" fmla="*/ 0 h 529"/>
                  <a:gd name="T34" fmla="*/ 0 w 898"/>
                  <a:gd name="T35" fmla="*/ 0 h 529"/>
                  <a:gd name="T36" fmla="*/ 0 w 898"/>
                  <a:gd name="T37" fmla="*/ 0 h 529"/>
                  <a:gd name="T38" fmla="*/ 0 w 898"/>
                  <a:gd name="T39" fmla="*/ 0 h 529"/>
                  <a:gd name="T40" fmla="*/ 0 w 898"/>
                  <a:gd name="T41" fmla="*/ 0 h 529"/>
                  <a:gd name="T42" fmla="*/ 0 w 898"/>
                  <a:gd name="T43" fmla="*/ 0 h 5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98"/>
                  <a:gd name="T67" fmla="*/ 0 h 529"/>
                  <a:gd name="T68" fmla="*/ 898 w 898"/>
                  <a:gd name="T69" fmla="*/ 529 h 5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98" h="529">
                    <a:moveTo>
                      <a:pt x="169" y="207"/>
                    </a:moveTo>
                    <a:lnTo>
                      <a:pt x="230" y="168"/>
                    </a:lnTo>
                    <a:lnTo>
                      <a:pt x="468" y="194"/>
                    </a:lnTo>
                    <a:lnTo>
                      <a:pt x="497" y="223"/>
                    </a:lnTo>
                    <a:lnTo>
                      <a:pt x="804" y="138"/>
                    </a:lnTo>
                    <a:lnTo>
                      <a:pt x="898" y="207"/>
                    </a:lnTo>
                    <a:lnTo>
                      <a:pt x="698" y="316"/>
                    </a:lnTo>
                    <a:lnTo>
                      <a:pt x="682" y="345"/>
                    </a:lnTo>
                    <a:lnTo>
                      <a:pt x="682" y="377"/>
                    </a:lnTo>
                    <a:lnTo>
                      <a:pt x="620" y="406"/>
                    </a:lnTo>
                    <a:lnTo>
                      <a:pt x="575" y="484"/>
                    </a:lnTo>
                    <a:lnTo>
                      <a:pt x="575" y="529"/>
                    </a:lnTo>
                    <a:lnTo>
                      <a:pt x="530" y="529"/>
                    </a:lnTo>
                    <a:lnTo>
                      <a:pt x="481" y="345"/>
                    </a:lnTo>
                    <a:lnTo>
                      <a:pt x="336" y="239"/>
                    </a:lnTo>
                    <a:lnTo>
                      <a:pt x="107" y="239"/>
                    </a:lnTo>
                    <a:lnTo>
                      <a:pt x="30" y="138"/>
                    </a:lnTo>
                    <a:lnTo>
                      <a:pt x="0" y="116"/>
                    </a:lnTo>
                    <a:lnTo>
                      <a:pt x="14" y="33"/>
                    </a:lnTo>
                    <a:lnTo>
                      <a:pt x="62" y="0"/>
                    </a:lnTo>
                    <a:lnTo>
                      <a:pt x="91" y="138"/>
                    </a:lnTo>
                    <a:lnTo>
                      <a:pt x="169" y="207"/>
                    </a:ln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3" name="Freeform 114"/>
              <p:cNvSpPr>
                <a:spLocks/>
              </p:cNvSpPr>
              <p:nvPr/>
            </p:nvSpPr>
            <p:spPr bwMode="auto">
              <a:xfrm>
                <a:off x="488" y="2224"/>
                <a:ext cx="635" cy="140"/>
              </a:xfrm>
              <a:custGeom>
                <a:avLst/>
                <a:gdLst>
                  <a:gd name="T0" fmla="*/ 0 w 8883"/>
                  <a:gd name="T1" fmla="*/ 0 h 1954"/>
                  <a:gd name="T2" fmla="*/ 0 w 8883"/>
                  <a:gd name="T3" fmla="*/ 0 h 1954"/>
                  <a:gd name="T4" fmla="*/ 0 w 8883"/>
                  <a:gd name="T5" fmla="*/ 0 h 1954"/>
                  <a:gd name="T6" fmla="*/ 0 w 8883"/>
                  <a:gd name="T7" fmla="*/ 0 h 1954"/>
                  <a:gd name="T8" fmla="*/ 0 w 8883"/>
                  <a:gd name="T9" fmla="*/ 0 h 1954"/>
                  <a:gd name="T10" fmla="*/ 0 w 8883"/>
                  <a:gd name="T11" fmla="*/ 0 h 1954"/>
                  <a:gd name="T12" fmla="*/ 0 w 8883"/>
                  <a:gd name="T13" fmla="*/ 0 h 1954"/>
                  <a:gd name="T14" fmla="*/ 0 w 8883"/>
                  <a:gd name="T15" fmla="*/ 0 h 1954"/>
                  <a:gd name="T16" fmla="*/ 0 w 8883"/>
                  <a:gd name="T17" fmla="*/ 0 h 1954"/>
                  <a:gd name="T18" fmla="*/ 0 w 8883"/>
                  <a:gd name="T19" fmla="*/ 0 h 1954"/>
                  <a:gd name="T20" fmla="*/ 0 w 8883"/>
                  <a:gd name="T21" fmla="*/ 0 h 1954"/>
                  <a:gd name="T22" fmla="*/ 0 w 8883"/>
                  <a:gd name="T23" fmla="*/ 0 h 1954"/>
                  <a:gd name="T24" fmla="*/ 0 w 8883"/>
                  <a:gd name="T25" fmla="*/ 0 h 1954"/>
                  <a:gd name="T26" fmla="*/ 0 w 8883"/>
                  <a:gd name="T27" fmla="*/ 0 h 1954"/>
                  <a:gd name="T28" fmla="*/ 0 w 8883"/>
                  <a:gd name="T29" fmla="*/ 0 h 1954"/>
                  <a:gd name="T30" fmla="*/ 0 w 8883"/>
                  <a:gd name="T31" fmla="*/ 0 h 1954"/>
                  <a:gd name="T32" fmla="*/ 0 w 8883"/>
                  <a:gd name="T33" fmla="*/ 0 h 1954"/>
                  <a:gd name="T34" fmla="*/ 0 w 8883"/>
                  <a:gd name="T35" fmla="*/ 0 h 1954"/>
                  <a:gd name="T36" fmla="*/ 0 w 8883"/>
                  <a:gd name="T37" fmla="*/ 0 h 1954"/>
                  <a:gd name="T38" fmla="*/ 0 w 8883"/>
                  <a:gd name="T39" fmla="*/ 0 h 1954"/>
                  <a:gd name="T40" fmla="*/ 0 w 8883"/>
                  <a:gd name="T41" fmla="*/ 0 h 1954"/>
                  <a:gd name="T42" fmla="*/ 0 w 8883"/>
                  <a:gd name="T43" fmla="*/ 0 h 1954"/>
                  <a:gd name="T44" fmla="*/ 0 w 8883"/>
                  <a:gd name="T45" fmla="*/ 0 h 1954"/>
                  <a:gd name="T46" fmla="*/ 0 w 8883"/>
                  <a:gd name="T47" fmla="*/ 0 h 1954"/>
                  <a:gd name="T48" fmla="*/ 0 w 8883"/>
                  <a:gd name="T49" fmla="*/ 0 h 1954"/>
                  <a:gd name="T50" fmla="*/ 0 w 8883"/>
                  <a:gd name="T51" fmla="*/ 0 h 1954"/>
                  <a:gd name="T52" fmla="*/ 0 w 8883"/>
                  <a:gd name="T53" fmla="*/ 0 h 1954"/>
                  <a:gd name="T54" fmla="*/ 0 w 8883"/>
                  <a:gd name="T55" fmla="*/ 0 h 1954"/>
                  <a:gd name="T56" fmla="*/ 0 w 8883"/>
                  <a:gd name="T57" fmla="*/ 0 h 1954"/>
                  <a:gd name="T58" fmla="*/ 0 w 8883"/>
                  <a:gd name="T59" fmla="*/ 0 h 1954"/>
                  <a:gd name="T60" fmla="*/ 0 w 8883"/>
                  <a:gd name="T61" fmla="*/ 0 h 1954"/>
                  <a:gd name="T62" fmla="*/ 0 w 8883"/>
                  <a:gd name="T63" fmla="*/ 0 h 1954"/>
                  <a:gd name="T64" fmla="*/ 0 w 8883"/>
                  <a:gd name="T65" fmla="*/ 0 h 1954"/>
                  <a:gd name="T66" fmla="*/ 0 w 8883"/>
                  <a:gd name="T67" fmla="*/ 0 h 1954"/>
                  <a:gd name="T68" fmla="*/ 0 w 8883"/>
                  <a:gd name="T69" fmla="*/ 0 h 1954"/>
                  <a:gd name="T70" fmla="*/ 0 w 8883"/>
                  <a:gd name="T71" fmla="*/ 0 h 1954"/>
                  <a:gd name="T72" fmla="*/ 0 w 8883"/>
                  <a:gd name="T73" fmla="*/ 0 h 1954"/>
                  <a:gd name="T74" fmla="*/ 0 w 8883"/>
                  <a:gd name="T75" fmla="*/ 0 h 1954"/>
                  <a:gd name="T76" fmla="*/ 0 w 8883"/>
                  <a:gd name="T77" fmla="*/ 0 h 1954"/>
                  <a:gd name="T78" fmla="*/ 0 w 8883"/>
                  <a:gd name="T79" fmla="*/ 0 h 1954"/>
                  <a:gd name="T80" fmla="*/ 0 w 8883"/>
                  <a:gd name="T81" fmla="*/ 0 h 1954"/>
                  <a:gd name="T82" fmla="*/ 0 w 8883"/>
                  <a:gd name="T83" fmla="*/ 0 h 1954"/>
                  <a:gd name="T84" fmla="*/ 0 w 8883"/>
                  <a:gd name="T85" fmla="*/ 0 h 1954"/>
                  <a:gd name="T86" fmla="*/ 0 w 8883"/>
                  <a:gd name="T87" fmla="*/ 0 h 1954"/>
                  <a:gd name="T88" fmla="*/ 0 w 8883"/>
                  <a:gd name="T89" fmla="*/ 0 h 1954"/>
                  <a:gd name="T90" fmla="*/ 0 w 8883"/>
                  <a:gd name="T91" fmla="*/ 0 h 1954"/>
                  <a:gd name="T92" fmla="*/ 0 w 8883"/>
                  <a:gd name="T93" fmla="*/ 0 h 1954"/>
                  <a:gd name="T94" fmla="*/ 0 w 8883"/>
                  <a:gd name="T95" fmla="*/ 0 h 1954"/>
                  <a:gd name="T96" fmla="*/ 0 w 8883"/>
                  <a:gd name="T97" fmla="*/ 0 h 1954"/>
                  <a:gd name="T98" fmla="*/ 0 w 8883"/>
                  <a:gd name="T99" fmla="*/ 0 h 1954"/>
                  <a:gd name="T100" fmla="*/ 0 w 8883"/>
                  <a:gd name="T101" fmla="*/ 0 h 1954"/>
                  <a:gd name="T102" fmla="*/ 0 w 8883"/>
                  <a:gd name="T103" fmla="*/ 0 h 1954"/>
                  <a:gd name="T104" fmla="*/ 0 w 8883"/>
                  <a:gd name="T105" fmla="*/ 0 h 1954"/>
                  <a:gd name="T106" fmla="*/ 0 w 8883"/>
                  <a:gd name="T107" fmla="*/ 0 h 1954"/>
                  <a:gd name="T108" fmla="*/ 0 w 8883"/>
                  <a:gd name="T109" fmla="*/ 0 h 1954"/>
                  <a:gd name="T110" fmla="*/ 0 w 8883"/>
                  <a:gd name="T111" fmla="*/ 0 h 1954"/>
                  <a:gd name="T112" fmla="*/ 0 w 8883"/>
                  <a:gd name="T113" fmla="*/ 0 h 1954"/>
                  <a:gd name="T114" fmla="*/ 0 w 8883"/>
                  <a:gd name="T115" fmla="*/ 0 h 19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8883"/>
                  <a:gd name="T175" fmla="*/ 0 h 1954"/>
                  <a:gd name="T176" fmla="*/ 8883 w 8883"/>
                  <a:gd name="T177" fmla="*/ 1954 h 19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8883" h="1954">
                    <a:moveTo>
                      <a:pt x="2655" y="167"/>
                    </a:moveTo>
                    <a:lnTo>
                      <a:pt x="2903" y="167"/>
                    </a:lnTo>
                    <a:lnTo>
                      <a:pt x="2988" y="258"/>
                    </a:lnTo>
                    <a:lnTo>
                      <a:pt x="2988" y="335"/>
                    </a:lnTo>
                    <a:lnTo>
                      <a:pt x="3061" y="451"/>
                    </a:lnTo>
                    <a:lnTo>
                      <a:pt x="3171" y="519"/>
                    </a:lnTo>
                    <a:lnTo>
                      <a:pt x="3187" y="541"/>
                    </a:lnTo>
                    <a:lnTo>
                      <a:pt x="3216" y="541"/>
                    </a:lnTo>
                    <a:lnTo>
                      <a:pt x="3249" y="513"/>
                    </a:lnTo>
                    <a:lnTo>
                      <a:pt x="3278" y="319"/>
                    </a:lnTo>
                    <a:lnTo>
                      <a:pt x="3294" y="319"/>
                    </a:lnTo>
                    <a:lnTo>
                      <a:pt x="3310" y="258"/>
                    </a:lnTo>
                    <a:lnTo>
                      <a:pt x="3416" y="167"/>
                    </a:lnTo>
                    <a:lnTo>
                      <a:pt x="3532" y="122"/>
                    </a:lnTo>
                    <a:lnTo>
                      <a:pt x="3607" y="151"/>
                    </a:lnTo>
                    <a:lnTo>
                      <a:pt x="3607" y="183"/>
                    </a:lnTo>
                    <a:lnTo>
                      <a:pt x="3668" y="212"/>
                    </a:lnTo>
                    <a:lnTo>
                      <a:pt x="3822" y="183"/>
                    </a:lnTo>
                    <a:lnTo>
                      <a:pt x="4096" y="61"/>
                    </a:lnTo>
                    <a:lnTo>
                      <a:pt x="4149" y="61"/>
                    </a:lnTo>
                    <a:lnTo>
                      <a:pt x="4181" y="135"/>
                    </a:lnTo>
                    <a:lnTo>
                      <a:pt x="4271" y="196"/>
                    </a:lnTo>
                    <a:lnTo>
                      <a:pt x="4426" y="380"/>
                    </a:lnTo>
                    <a:lnTo>
                      <a:pt x="4471" y="428"/>
                    </a:lnTo>
                    <a:lnTo>
                      <a:pt x="4832" y="245"/>
                    </a:lnTo>
                    <a:lnTo>
                      <a:pt x="4988" y="106"/>
                    </a:lnTo>
                    <a:lnTo>
                      <a:pt x="5016" y="73"/>
                    </a:lnTo>
                    <a:lnTo>
                      <a:pt x="5232" y="106"/>
                    </a:lnTo>
                    <a:lnTo>
                      <a:pt x="5354" y="151"/>
                    </a:lnTo>
                    <a:lnTo>
                      <a:pt x="5368" y="212"/>
                    </a:lnTo>
                    <a:lnTo>
                      <a:pt x="5461" y="258"/>
                    </a:lnTo>
                    <a:lnTo>
                      <a:pt x="5746" y="258"/>
                    </a:lnTo>
                    <a:lnTo>
                      <a:pt x="5778" y="290"/>
                    </a:lnTo>
                    <a:lnTo>
                      <a:pt x="5778" y="489"/>
                    </a:lnTo>
                    <a:lnTo>
                      <a:pt x="5822" y="519"/>
                    </a:lnTo>
                    <a:lnTo>
                      <a:pt x="6007" y="519"/>
                    </a:lnTo>
                    <a:lnTo>
                      <a:pt x="6246" y="306"/>
                    </a:lnTo>
                    <a:lnTo>
                      <a:pt x="6367" y="245"/>
                    </a:lnTo>
                    <a:lnTo>
                      <a:pt x="6413" y="245"/>
                    </a:lnTo>
                    <a:lnTo>
                      <a:pt x="6458" y="319"/>
                    </a:lnTo>
                    <a:lnTo>
                      <a:pt x="6458" y="368"/>
                    </a:lnTo>
                    <a:lnTo>
                      <a:pt x="6442" y="380"/>
                    </a:lnTo>
                    <a:lnTo>
                      <a:pt x="6580" y="412"/>
                    </a:lnTo>
                    <a:lnTo>
                      <a:pt x="6568" y="519"/>
                    </a:lnTo>
                    <a:lnTo>
                      <a:pt x="6168" y="651"/>
                    </a:lnTo>
                    <a:lnTo>
                      <a:pt x="6106" y="712"/>
                    </a:lnTo>
                    <a:lnTo>
                      <a:pt x="6036" y="696"/>
                    </a:lnTo>
                    <a:lnTo>
                      <a:pt x="6007" y="696"/>
                    </a:lnTo>
                    <a:lnTo>
                      <a:pt x="5990" y="680"/>
                    </a:lnTo>
                    <a:lnTo>
                      <a:pt x="5967" y="728"/>
                    </a:lnTo>
                    <a:lnTo>
                      <a:pt x="6023" y="819"/>
                    </a:lnTo>
                    <a:lnTo>
                      <a:pt x="6168" y="879"/>
                    </a:lnTo>
                    <a:lnTo>
                      <a:pt x="6213" y="774"/>
                    </a:lnTo>
                    <a:lnTo>
                      <a:pt x="6335" y="696"/>
                    </a:lnTo>
                    <a:lnTo>
                      <a:pt x="6490" y="680"/>
                    </a:lnTo>
                    <a:lnTo>
                      <a:pt x="6504" y="696"/>
                    </a:lnTo>
                    <a:lnTo>
                      <a:pt x="6504" y="728"/>
                    </a:lnTo>
                    <a:lnTo>
                      <a:pt x="6458" y="774"/>
                    </a:lnTo>
                    <a:lnTo>
                      <a:pt x="6490" y="851"/>
                    </a:lnTo>
                    <a:lnTo>
                      <a:pt x="6596" y="925"/>
                    </a:lnTo>
                    <a:lnTo>
                      <a:pt x="6681" y="941"/>
                    </a:lnTo>
                    <a:lnTo>
                      <a:pt x="6758" y="1048"/>
                    </a:lnTo>
                    <a:lnTo>
                      <a:pt x="6851" y="1002"/>
                    </a:lnTo>
                    <a:lnTo>
                      <a:pt x="6835" y="1080"/>
                    </a:lnTo>
                    <a:lnTo>
                      <a:pt x="6881" y="1134"/>
                    </a:lnTo>
                    <a:lnTo>
                      <a:pt x="6851" y="1209"/>
                    </a:lnTo>
                    <a:lnTo>
                      <a:pt x="6864" y="1286"/>
                    </a:lnTo>
                    <a:lnTo>
                      <a:pt x="6897" y="1319"/>
                    </a:lnTo>
                    <a:lnTo>
                      <a:pt x="6942" y="1319"/>
                    </a:lnTo>
                    <a:lnTo>
                      <a:pt x="6987" y="1141"/>
                    </a:lnTo>
                    <a:lnTo>
                      <a:pt x="7048" y="1225"/>
                    </a:lnTo>
                    <a:lnTo>
                      <a:pt x="7064" y="1363"/>
                    </a:lnTo>
                    <a:lnTo>
                      <a:pt x="7203" y="1531"/>
                    </a:lnTo>
                    <a:lnTo>
                      <a:pt x="7310" y="1531"/>
                    </a:lnTo>
                    <a:lnTo>
                      <a:pt x="7442" y="1502"/>
                    </a:lnTo>
                    <a:lnTo>
                      <a:pt x="7503" y="1564"/>
                    </a:lnTo>
                    <a:lnTo>
                      <a:pt x="7548" y="1564"/>
                    </a:lnTo>
                    <a:lnTo>
                      <a:pt x="7564" y="1580"/>
                    </a:lnTo>
                    <a:lnTo>
                      <a:pt x="7593" y="1470"/>
                    </a:lnTo>
                    <a:lnTo>
                      <a:pt x="7548" y="1425"/>
                    </a:lnTo>
                    <a:lnTo>
                      <a:pt x="7593" y="1347"/>
                    </a:lnTo>
                    <a:lnTo>
                      <a:pt x="7609" y="1331"/>
                    </a:lnTo>
                    <a:lnTo>
                      <a:pt x="7580" y="1303"/>
                    </a:lnTo>
                    <a:lnTo>
                      <a:pt x="7426" y="1379"/>
                    </a:lnTo>
                    <a:lnTo>
                      <a:pt x="7303" y="1457"/>
                    </a:lnTo>
                    <a:lnTo>
                      <a:pt x="7171" y="1303"/>
                    </a:lnTo>
                    <a:lnTo>
                      <a:pt x="7158" y="1196"/>
                    </a:lnTo>
                    <a:lnTo>
                      <a:pt x="7187" y="1109"/>
                    </a:lnTo>
                    <a:lnTo>
                      <a:pt x="7064" y="925"/>
                    </a:lnTo>
                    <a:lnTo>
                      <a:pt x="7187" y="589"/>
                    </a:lnTo>
                    <a:lnTo>
                      <a:pt x="7271" y="412"/>
                    </a:lnTo>
                    <a:lnTo>
                      <a:pt x="7271" y="380"/>
                    </a:lnTo>
                    <a:lnTo>
                      <a:pt x="7364" y="451"/>
                    </a:lnTo>
                    <a:lnTo>
                      <a:pt x="7448" y="412"/>
                    </a:lnTo>
                    <a:lnTo>
                      <a:pt x="7487" y="380"/>
                    </a:lnTo>
                    <a:lnTo>
                      <a:pt x="7487" y="335"/>
                    </a:lnTo>
                    <a:lnTo>
                      <a:pt x="7471" y="319"/>
                    </a:lnTo>
                    <a:lnTo>
                      <a:pt x="7642" y="228"/>
                    </a:lnTo>
                    <a:lnTo>
                      <a:pt x="7703" y="167"/>
                    </a:lnTo>
                    <a:lnTo>
                      <a:pt x="7854" y="151"/>
                    </a:lnTo>
                    <a:lnTo>
                      <a:pt x="7932" y="183"/>
                    </a:lnTo>
                    <a:lnTo>
                      <a:pt x="7926" y="380"/>
                    </a:lnTo>
                    <a:lnTo>
                      <a:pt x="7887" y="412"/>
                    </a:lnTo>
                    <a:lnTo>
                      <a:pt x="7961" y="489"/>
                    </a:lnTo>
                    <a:lnTo>
                      <a:pt x="8048" y="513"/>
                    </a:lnTo>
                    <a:lnTo>
                      <a:pt x="8077" y="635"/>
                    </a:lnTo>
                    <a:lnTo>
                      <a:pt x="8032" y="741"/>
                    </a:lnTo>
                    <a:lnTo>
                      <a:pt x="8032" y="835"/>
                    </a:lnTo>
                    <a:lnTo>
                      <a:pt x="8061" y="863"/>
                    </a:lnTo>
                    <a:lnTo>
                      <a:pt x="8232" y="819"/>
                    </a:lnTo>
                    <a:lnTo>
                      <a:pt x="8306" y="696"/>
                    </a:lnTo>
                    <a:lnTo>
                      <a:pt x="8461" y="602"/>
                    </a:lnTo>
                    <a:lnTo>
                      <a:pt x="8700" y="557"/>
                    </a:lnTo>
                    <a:lnTo>
                      <a:pt x="8745" y="618"/>
                    </a:lnTo>
                    <a:lnTo>
                      <a:pt x="8745" y="774"/>
                    </a:lnTo>
                    <a:lnTo>
                      <a:pt x="8822" y="863"/>
                    </a:lnTo>
                    <a:lnTo>
                      <a:pt x="8838" y="896"/>
                    </a:lnTo>
                    <a:lnTo>
                      <a:pt x="8806" y="986"/>
                    </a:lnTo>
                    <a:lnTo>
                      <a:pt x="8851" y="1209"/>
                    </a:lnTo>
                    <a:lnTo>
                      <a:pt x="8851" y="1363"/>
                    </a:lnTo>
                    <a:lnTo>
                      <a:pt x="8883" y="1408"/>
                    </a:lnTo>
                    <a:lnTo>
                      <a:pt x="8838" y="1486"/>
                    </a:lnTo>
                    <a:lnTo>
                      <a:pt x="8184" y="1725"/>
                    </a:lnTo>
                    <a:lnTo>
                      <a:pt x="8032" y="1731"/>
                    </a:lnTo>
                    <a:lnTo>
                      <a:pt x="7926" y="1786"/>
                    </a:lnTo>
                    <a:lnTo>
                      <a:pt x="7020" y="1892"/>
                    </a:lnTo>
                    <a:lnTo>
                      <a:pt x="6652" y="1924"/>
                    </a:lnTo>
                    <a:lnTo>
                      <a:pt x="5713" y="1954"/>
                    </a:lnTo>
                    <a:lnTo>
                      <a:pt x="4381" y="1908"/>
                    </a:lnTo>
                    <a:lnTo>
                      <a:pt x="4271" y="1876"/>
                    </a:lnTo>
                    <a:lnTo>
                      <a:pt x="4080" y="1892"/>
                    </a:lnTo>
                    <a:lnTo>
                      <a:pt x="4048" y="1863"/>
                    </a:lnTo>
                    <a:lnTo>
                      <a:pt x="3677" y="1863"/>
                    </a:lnTo>
                    <a:lnTo>
                      <a:pt x="3310" y="1831"/>
                    </a:lnTo>
                    <a:lnTo>
                      <a:pt x="3294" y="1814"/>
                    </a:lnTo>
                    <a:lnTo>
                      <a:pt x="3233" y="1847"/>
                    </a:lnTo>
                    <a:lnTo>
                      <a:pt x="3171" y="1814"/>
                    </a:lnTo>
                    <a:lnTo>
                      <a:pt x="2994" y="1814"/>
                    </a:lnTo>
                    <a:lnTo>
                      <a:pt x="2488" y="1763"/>
                    </a:lnTo>
                    <a:lnTo>
                      <a:pt x="2365" y="1731"/>
                    </a:lnTo>
                    <a:lnTo>
                      <a:pt x="2220" y="1725"/>
                    </a:lnTo>
                    <a:lnTo>
                      <a:pt x="1836" y="1653"/>
                    </a:lnTo>
                    <a:lnTo>
                      <a:pt x="1758" y="1625"/>
                    </a:lnTo>
                    <a:lnTo>
                      <a:pt x="1413" y="1580"/>
                    </a:lnTo>
                    <a:lnTo>
                      <a:pt x="1384" y="1547"/>
                    </a:lnTo>
                    <a:lnTo>
                      <a:pt x="1145" y="1502"/>
                    </a:lnTo>
                    <a:lnTo>
                      <a:pt x="1068" y="1457"/>
                    </a:lnTo>
                    <a:lnTo>
                      <a:pt x="806" y="1408"/>
                    </a:lnTo>
                    <a:lnTo>
                      <a:pt x="701" y="1347"/>
                    </a:lnTo>
                    <a:lnTo>
                      <a:pt x="607" y="1347"/>
                    </a:lnTo>
                    <a:lnTo>
                      <a:pt x="578" y="1319"/>
                    </a:lnTo>
                    <a:lnTo>
                      <a:pt x="516" y="1319"/>
                    </a:lnTo>
                    <a:lnTo>
                      <a:pt x="294" y="1241"/>
                    </a:lnTo>
                    <a:lnTo>
                      <a:pt x="294" y="1196"/>
                    </a:lnTo>
                    <a:lnTo>
                      <a:pt x="310" y="1196"/>
                    </a:lnTo>
                    <a:lnTo>
                      <a:pt x="339" y="1164"/>
                    </a:lnTo>
                    <a:lnTo>
                      <a:pt x="233" y="912"/>
                    </a:lnTo>
                    <a:lnTo>
                      <a:pt x="48" y="790"/>
                    </a:lnTo>
                    <a:lnTo>
                      <a:pt x="0" y="712"/>
                    </a:lnTo>
                    <a:lnTo>
                      <a:pt x="61" y="602"/>
                    </a:lnTo>
                    <a:lnTo>
                      <a:pt x="246" y="602"/>
                    </a:lnTo>
                    <a:lnTo>
                      <a:pt x="323" y="618"/>
                    </a:lnTo>
                    <a:lnTo>
                      <a:pt x="355" y="651"/>
                    </a:lnTo>
                    <a:lnTo>
                      <a:pt x="523" y="680"/>
                    </a:lnTo>
                    <a:lnTo>
                      <a:pt x="555" y="712"/>
                    </a:lnTo>
                    <a:lnTo>
                      <a:pt x="717" y="696"/>
                    </a:lnTo>
                    <a:lnTo>
                      <a:pt x="717" y="925"/>
                    </a:lnTo>
                    <a:lnTo>
                      <a:pt x="790" y="986"/>
                    </a:lnTo>
                    <a:lnTo>
                      <a:pt x="822" y="986"/>
                    </a:lnTo>
                    <a:lnTo>
                      <a:pt x="839" y="973"/>
                    </a:lnTo>
                    <a:lnTo>
                      <a:pt x="806" y="863"/>
                    </a:lnTo>
                    <a:lnTo>
                      <a:pt x="822" y="741"/>
                    </a:lnTo>
                    <a:lnTo>
                      <a:pt x="913" y="651"/>
                    </a:lnTo>
                    <a:lnTo>
                      <a:pt x="1091" y="651"/>
                    </a:lnTo>
                    <a:lnTo>
                      <a:pt x="1136" y="696"/>
                    </a:lnTo>
                    <a:lnTo>
                      <a:pt x="1101" y="851"/>
                    </a:lnTo>
                    <a:lnTo>
                      <a:pt x="1068" y="957"/>
                    </a:lnTo>
                    <a:lnTo>
                      <a:pt x="1113" y="1035"/>
                    </a:lnTo>
                    <a:lnTo>
                      <a:pt x="1197" y="1080"/>
                    </a:lnTo>
                    <a:lnTo>
                      <a:pt x="1246" y="1080"/>
                    </a:lnTo>
                    <a:lnTo>
                      <a:pt x="1258" y="1196"/>
                    </a:lnTo>
                    <a:lnTo>
                      <a:pt x="1368" y="1270"/>
                    </a:lnTo>
                    <a:lnTo>
                      <a:pt x="1552" y="1319"/>
                    </a:lnTo>
                    <a:lnTo>
                      <a:pt x="1942" y="973"/>
                    </a:lnTo>
                    <a:lnTo>
                      <a:pt x="2080" y="925"/>
                    </a:lnTo>
                    <a:lnTo>
                      <a:pt x="2097" y="1102"/>
                    </a:lnTo>
                    <a:lnTo>
                      <a:pt x="2265" y="1425"/>
                    </a:lnTo>
                    <a:lnTo>
                      <a:pt x="2236" y="1470"/>
                    </a:lnTo>
                    <a:lnTo>
                      <a:pt x="2236" y="1502"/>
                    </a:lnTo>
                    <a:lnTo>
                      <a:pt x="2303" y="1547"/>
                    </a:lnTo>
                    <a:lnTo>
                      <a:pt x="2371" y="1486"/>
                    </a:lnTo>
                    <a:lnTo>
                      <a:pt x="2564" y="1441"/>
                    </a:lnTo>
                    <a:lnTo>
                      <a:pt x="2687" y="1347"/>
                    </a:lnTo>
                    <a:lnTo>
                      <a:pt x="2855" y="1241"/>
                    </a:lnTo>
                    <a:lnTo>
                      <a:pt x="2903" y="1241"/>
                    </a:lnTo>
                    <a:lnTo>
                      <a:pt x="2826" y="1363"/>
                    </a:lnTo>
                    <a:lnTo>
                      <a:pt x="2826" y="1408"/>
                    </a:lnTo>
                    <a:lnTo>
                      <a:pt x="2871" y="1441"/>
                    </a:lnTo>
                    <a:lnTo>
                      <a:pt x="2903" y="1441"/>
                    </a:lnTo>
                    <a:lnTo>
                      <a:pt x="2988" y="1331"/>
                    </a:lnTo>
                    <a:lnTo>
                      <a:pt x="3139" y="1286"/>
                    </a:lnTo>
                    <a:lnTo>
                      <a:pt x="3338" y="1331"/>
                    </a:lnTo>
                    <a:lnTo>
                      <a:pt x="3445" y="1363"/>
                    </a:lnTo>
                    <a:lnTo>
                      <a:pt x="3539" y="1331"/>
                    </a:lnTo>
                    <a:lnTo>
                      <a:pt x="3555" y="1319"/>
                    </a:lnTo>
                    <a:lnTo>
                      <a:pt x="3445" y="1225"/>
                    </a:lnTo>
                    <a:lnTo>
                      <a:pt x="3416" y="1035"/>
                    </a:lnTo>
                    <a:lnTo>
                      <a:pt x="3584" y="957"/>
                    </a:lnTo>
                    <a:lnTo>
                      <a:pt x="3584" y="851"/>
                    </a:lnTo>
                    <a:lnTo>
                      <a:pt x="3555" y="803"/>
                    </a:lnTo>
                    <a:lnTo>
                      <a:pt x="3568" y="728"/>
                    </a:lnTo>
                    <a:lnTo>
                      <a:pt x="3639" y="618"/>
                    </a:lnTo>
                    <a:lnTo>
                      <a:pt x="3746" y="573"/>
                    </a:lnTo>
                    <a:lnTo>
                      <a:pt x="3926" y="651"/>
                    </a:lnTo>
                    <a:lnTo>
                      <a:pt x="4036" y="774"/>
                    </a:lnTo>
                    <a:lnTo>
                      <a:pt x="4004" y="851"/>
                    </a:lnTo>
                    <a:lnTo>
                      <a:pt x="4004" y="912"/>
                    </a:lnTo>
                    <a:lnTo>
                      <a:pt x="4036" y="941"/>
                    </a:lnTo>
                    <a:lnTo>
                      <a:pt x="4126" y="912"/>
                    </a:lnTo>
                    <a:lnTo>
                      <a:pt x="4149" y="912"/>
                    </a:lnTo>
                    <a:lnTo>
                      <a:pt x="4158" y="774"/>
                    </a:lnTo>
                    <a:lnTo>
                      <a:pt x="4096" y="602"/>
                    </a:lnTo>
                    <a:lnTo>
                      <a:pt x="4258" y="602"/>
                    </a:lnTo>
                    <a:lnTo>
                      <a:pt x="4348" y="664"/>
                    </a:lnTo>
                    <a:lnTo>
                      <a:pt x="4348" y="696"/>
                    </a:lnTo>
                    <a:lnTo>
                      <a:pt x="4426" y="741"/>
                    </a:lnTo>
                    <a:lnTo>
                      <a:pt x="4504" y="835"/>
                    </a:lnTo>
                    <a:lnTo>
                      <a:pt x="4516" y="912"/>
                    </a:lnTo>
                    <a:lnTo>
                      <a:pt x="4548" y="941"/>
                    </a:lnTo>
                    <a:lnTo>
                      <a:pt x="4593" y="896"/>
                    </a:lnTo>
                    <a:lnTo>
                      <a:pt x="4516" y="728"/>
                    </a:lnTo>
                    <a:lnTo>
                      <a:pt x="4319" y="541"/>
                    </a:lnTo>
                    <a:lnTo>
                      <a:pt x="4158" y="489"/>
                    </a:lnTo>
                    <a:lnTo>
                      <a:pt x="4048" y="489"/>
                    </a:lnTo>
                    <a:lnTo>
                      <a:pt x="3988" y="573"/>
                    </a:lnTo>
                    <a:lnTo>
                      <a:pt x="3900" y="541"/>
                    </a:lnTo>
                    <a:lnTo>
                      <a:pt x="3790" y="480"/>
                    </a:lnTo>
                    <a:lnTo>
                      <a:pt x="3668" y="480"/>
                    </a:lnTo>
                    <a:lnTo>
                      <a:pt x="3532" y="589"/>
                    </a:lnTo>
                    <a:lnTo>
                      <a:pt x="3461" y="712"/>
                    </a:lnTo>
                    <a:lnTo>
                      <a:pt x="3478" y="879"/>
                    </a:lnTo>
                    <a:lnTo>
                      <a:pt x="3384" y="912"/>
                    </a:lnTo>
                    <a:lnTo>
                      <a:pt x="3322" y="986"/>
                    </a:lnTo>
                    <a:lnTo>
                      <a:pt x="3322" y="1196"/>
                    </a:lnTo>
                    <a:lnTo>
                      <a:pt x="3077" y="1164"/>
                    </a:lnTo>
                    <a:lnTo>
                      <a:pt x="2994" y="1141"/>
                    </a:lnTo>
                    <a:lnTo>
                      <a:pt x="2994" y="1134"/>
                    </a:lnTo>
                    <a:lnTo>
                      <a:pt x="2871" y="1134"/>
                    </a:lnTo>
                    <a:lnTo>
                      <a:pt x="2458" y="1347"/>
                    </a:lnTo>
                    <a:lnTo>
                      <a:pt x="2365" y="1363"/>
                    </a:lnTo>
                    <a:lnTo>
                      <a:pt x="2203" y="1109"/>
                    </a:lnTo>
                    <a:lnTo>
                      <a:pt x="2203" y="1048"/>
                    </a:lnTo>
                    <a:lnTo>
                      <a:pt x="2332" y="1048"/>
                    </a:lnTo>
                    <a:lnTo>
                      <a:pt x="2397" y="973"/>
                    </a:lnTo>
                    <a:lnTo>
                      <a:pt x="2397" y="664"/>
                    </a:lnTo>
                    <a:lnTo>
                      <a:pt x="2504" y="541"/>
                    </a:lnTo>
                    <a:lnTo>
                      <a:pt x="2397" y="412"/>
                    </a:lnTo>
                    <a:lnTo>
                      <a:pt x="2442" y="368"/>
                    </a:lnTo>
                    <a:lnTo>
                      <a:pt x="2626" y="396"/>
                    </a:lnTo>
                    <a:lnTo>
                      <a:pt x="2642" y="396"/>
                    </a:lnTo>
                    <a:lnTo>
                      <a:pt x="2594" y="541"/>
                    </a:lnTo>
                    <a:lnTo>
                      <a:pt x="2810" y="757"/>
                    </a:lnTo>
                    <a:lnTo>
                      <a:pt x="2855" y="863"/>
                    </a:lnTo>
                    <a:lnTo>
                      <a:pt x="2916" y="912"/>
                    </a:lnTo>
                    <a:lnTo>
                      <a:pt x="2932" y="912"/>
                    </a:lnTo>
                    <a:lnTo>
                      <a:pt x="2932" y="819"/>
                    </a:lnTo>
                    <a:lnTo>
                      <a:pt x="2778" y="573"/>
                    </a:lnTo>
                    <a:lnTo>
                      <a:pt x="2826" y="489"/>
                    </a:lnTo>
                    <a:lnTo>
                      <a:pt x="2826" y="457"/>
                    </a:lnTo>
                    <a:lnTo>
                      <a:pt x="2810" y="451"/>
                    </a:lnTo>
                    <a:lnTo>
                      <a:pt x="2855" y="428"/>
                    </a:lnTo>
                    <a:lnTo>
                      <a:pt x="2903" y="351"/>
                    </a:lnTo>
                    <a:lnTo>
                      <a:pt x="2903" y="319"/>
                    </a:lnTo>
                    <a:lnTo>
                      <a:pt x="2871" y="290"/>
                    </a:lnTo>
                    <a:lnTo>
                      <a:pt x="2838" y="319"/>
                    </a:lnTo>
                    <a:lnTo>
                      <a:pt x="2826" y="306"/>
                    </a:lnTo>
                    <a:lnTo>
                      <a:pt x="2778" y="306"/>
                    </a:lnTo>
                    <a:lnTo>
                      <a:pt x="2765" y="380"/>
                    </a:lnTo>
                    <a:lnTo>
                      <a:pt x="2610" y="258"/>
                    </a:lnTo>
                    <a:lnTo>
                      <a:pt x="2371" y="290"/>
                    </a:lnTo>
                    <a:lnTo>
                      <a:pt x="2303" y="335"/>
                    </a:lnTo>
                    <a:lnTo>
                      <a:pt x="2281" y="335"/>
                    </a:lnTo>
                    <a:lnTo>
                      <a:pt x="2236" y="290"/>
                    </a:lnTo>
                    <a:lnTo>
                      <a:pt x="2174" y="351"/>
                    </a:lnTo>
                    <a:lnTo>
                      <a:pt x="2126" y="489"/>
                    </a:lnTo>
                    <a:lnTo>
                      <a:pt x="2080" y="396"/>
                    </a:lnTo>
                    <a:lnTo>
                      <a:pt x="2097" y="274"/>
                    </a:lnTo>
                    <a:lnTo>
                      <a:pt x="2113" y="151"/>
                    </a:lnTo>
                    <a:lnTo>
                      <a:pt x="2397" y="0"/>
                    </a:lnTo>
                    <a:lnTo>
                      <a:pt x="2520" y="29"/>
                    </a:lnTo>
                    <a:lnTo>
                      <a:pt x="2655" y="16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4" name="Freeform 115"/>
              <p:cNvSpPr>
                <a:spLocks/>
              </p:cNvSpPr>
              <p:nvPr/>
            </p:nvSpPr>
            <p:spPr bwMode="auto">
              <a:xfrm>
                <a:off x="541" y="2235"/>
                <a:ext cx="114" cy="75"/>
              </a:xfrm>
              <a:custGeom>
                <a:avLst/>
                <a:gdLst>
                  <a:gd name="T0" fmla="*/ 0 w 1602"/>
                  <a:gd name="T1" fmla="*/ 0 h 1045"/>
                  <a:gd name="T2" fmla="*/ 0 w 1602"/>
                  <a:gd name="T3" fmla="*/ 0 h 1045"/>
                  <a:gd name="T4" fmla="*/ 0 w 1602"/>
                  <a:gd name="T5" fmla="*/ 0 h 1045"/>
                  <a:gd name="T6" fmla="*/ 0 w 1602"/>
                  <a:gd name="T7" fmla="*/ 0 h 1045"/>
                  <a:gd name="T8" fmla="*/ 0 w 1602"/>
                  <a:gd name="T9" fmla="*/ 0 h 1045"/>
                  <a:gd name="T10" fmla="*/ 0 w 1602"/>
                  <a:gd name="T11" fmla="*/ 0 h 1045"/>
                  <a:gd name="T12" fmla="*/ 0 w 1602"/>
                  <a:gd name="T13" fmla="*/ 0 h 1045"/>
                  <a:gd name="T14" fmla="*/ 0 w 1602"/>
                  <a:gd name="T15" fmla="*/ 0 h 1045"/>
                  <a:gd name="T16" fmla="*/ 0 w 1602"/>
                  <a:gd name="T17" fmla="*/ 0 h 1045"/>
                  <a:gd name="T18" fmla="*/ 0 w 1602"/>
                  <a:gd name="T19" fmla="*/ 0 h 1045"/>
                  <a:gd name="T20" fmla="*/ 0 w 1602"/>
                  <a:gd name="T21" fmla="*/ 0 h 1045"/>
                  <a:gd name="T22" fmla="*/ 0 w 1602"/>
                  <a:gd name="T23" fmla="*/ 0 h 1045"/>
                  <a:gd name="T24" fmla="*/ 0 w 1602"/>
                  <a:gd name="T25" fmla="*/ 0 h 1045"/>
                  <a:gd name="T26" fmla="*/ 0 w 1602"/>
                  <a:gd name="T27" fmla="*/ 0 h 1045"/>
                  <a:gd name="T28" fmla="*/ 0 w 1602"/>
                  <a:gd name="T29" fmla="*/ 0 h 1045"/>
                  <a:gd name="T30" fmla="*/ 0 w 1602"/>
                  <a:gd name="T31" fmla="*/ 0 h 1045"/>
                  <a:gd name="T32" fmla="*/ 0 w 1602"/>
                  <a:gd name="T33" fmla="*/ 0 h 1045"/>
                  <a:gd name="T34" fmla="*/ 0 w 1602"/>
                  <a:gd name="T35" fmla="*/ 0 h 1045"/>
                  <a:gd name="T36" fmla="*/ 0 w 1602"/>
                  <a:gd name="T37" fmla="*/ 0 h 1045"/>
                  <a:gd name="T38" fmla="*/ 0 w 1602"/>
                  <a:gd name="T39" fmla="*/ 0 h 1045"/>
                  <a:gd name="T40" fmla="*/ 0 w 1602"/>
                  <a:gd name="T41" fmla="*/ 0 h 1045"/>
                  <a:gd name="T42" fmla="*/ 0 w 1602"/>
                  <a:gd name="T43" fmla="*/ 0 h 1045"/>
                  <a:gd name="T44" fmla="*/ 0 w 1602"/>
                  <a:gd name="T45" fmla="*/ 0 h 1045"/>
                  <a:gd name="T46" fmla="*/ 0 w 1602"/>
                  <a:gd name="T47" fmla="*/ 0 h 1045"/>
                  <a:gd name="T48" fmla="*/ 0 w 1602"/>
                  <a:gd name="T49" fmla="*/ 0 h 1045"/>
                  <a:gd name="T50" fmla="*/ 0 w 1602"/>
                  <a:gd name="T51" fmla="*/ 0 h 1045"/>
                  <a:gd name="T52" fmla="*/ 0 w 1602"/>
                  <a:gd name="T53" fmla="*/ 0 h 1045"/>
                  <a:gd name="T54" fmla="*/ 0 w 1602"/>
                  <a:gd name="T55" fmla="*/ 0 h 1045"/>
                  <a:gd name="T56" fmla="*/ 0 w 1602"/>
                  <a:gd name="T57" fmla="*/ 0 h 1045"/>
                  <a:gd name="T58" fmla="*/ 0 w 1602"/>
                  <a:gd name="T59" fmla="*/ 0 h 1045"/>
                  <a:gd name="T60" fmla="*/ 0 w 1602"/>
                  <a:gd name="T61" fmla="*/ 0 h 1045"/>
                  <a:gd name="T62" fmla="*/ 0 w 1602"/>
                  <a:gd name="T63" fmla="*/ 0 h 1045"/>
                  <a:gd name="T64" fmla="*/ 0 w 1602"/>
                  <a:gd name="T65" fmla="*/ 0 h 1045"/>
                  <a:gd name="T66" fmla="*/ 0 w 1602"/>
                  <a:gd name="T67" fmla="*/ 0 h 1045"/>
                  <a:gd name="T68" fmla="*/ 0 w 1602"/>
                  <a:gd name="T69" fmla="*/ 0 h 1045"/>
                  <a:gd name="T70" fmla="*/ 0 w 1602"/>
                  <a:gd name="T71" fmla="*/ 0 h 1045"/>
                  <a:gd name="T72" fmla="*/ 0 w 1602"/>
                  <a:gd name="T73" fmla="*/ 0 h 1045"/>
                  <a:gd name="T74" fmla="*/ 0 w 1602"/>
                  <a:gd name="T75" fmla="*/ 0 h 1045"/>
                  <a:gd name="T76" fmla="*/ 0 w 1602"/>
                  <a:gd name="T77" fmla="*/ 0 h 1045"/>
                  <a:gd name="T78" fmla="*/ 0 w 1602"/>
                  <a:gd name="T79" fmla="*/ 0 h 1045"/>
                  <a:gd name="T80" fmla="*/ 0 w 1602"/>
                  <a:gd name="T81" fmla="*/ 0 h 1045"/>
                  <a:gd name="T82" fmla="*/ 0 w 1602"/>
                  <a:gd name="T83" fmla="*/ 0 h 1045"/>
                  <a:gd name="T84" fmla="*/ 0 w 1602"/>
                  <a:gd name="T85" fmla="*/ 0 h 1045"/>
                  <a:gd name="T86" fmla="*/ 0 w 1602"/>
                  <a:gd name="T87" fmla="*/ 0 h 1045"/>
                  <a:gd name="T88" fmla="*/ 0 w 1602"/>
                  <a:gd name="T89" fmla="*/ 0 h 1045"/>
                  <a:gd name="T90" fmla="*/ 0 w 1602"/>
                  <a:gd name="T91" fmla="*/ 0 h 1045"/>
                  <a:gd name="T92" fmla="*/ 0 w 1602"/>
                  <a:gd name="T93" fmla="*/ 0 h 1045"/>
                  <a:gd name="T94" fmla="*/ 0 w 1602"/>
                  <a:gd name="T95" fmla="*/ 0 h 1045"/>
                  <a:gd name="T96" fmla="*/ 0 w 1602"/>
                  <a:gd name="T97" fmla="*/ 0 h 1045"/>
                  <a:gd name="T98" fmla="*/ 0 w 1602"/>
                  <a:gd name="T99" fmla="*/ 0 h 1045"/>
                  <a:gd name="T100" fmla="*/ 0 w 1602"/>
                  <a:gd name="T101" fmla="*/ 0 h 1045"/>
                  <a:gd name="T102" fmla="*/ 0 w 1602"/>
                  <a:gd name="T103" fmla="*/ 0 h 1045"/>
                  <a:gd name="T104" fmla="*/ 0 w 1602"/>
                  <a:gd name="T105" fmla="*/ 0 h 1045"/>
                  <a:gd name="T106" fmla="*/ 0 w 1602"/>
                  <a:gd name="T107" fmla="*/ 0 h 1045"/>
                  <a:gd name="T108" fmla="*/ 0 w 1602"/>
                  <a:gd name="T109" fmla="*/ 0 h 1045"/>
                  <a:gd name="T110" fmla="*/ 0 w 1602"/>
                  <a:gd name="T111" fmla="*/ 0 h 1045"/>
                  <a:gd name="T112" fmla="*/ 0 w 1602"/>
                  <a:gd name="T113" fmla="*/ 0 h 1045"/>
                  <a:gd name="T114" fmla="*/ 0 w 1602"/>
                  <a:gd name="T115" fmla="*/ 0 h 1045"/>
                  <a:gd name="T116" fmla="*/ 0 w 1602"/>
                  <a:gd name="T117" fmla="*/ 0 h 104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02"/>
                  <a:gd name="T178" fmla="*/ 0 h 1045"/>
                  <a:gd name="T179" fmla="*/ 1602 w 1602"/>
                  <a:gd name="T180" fmla="*/ 1045 h 104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02" h="1045">
                    <a:moveTo>
                      <a:pt x="592" y="107"/>
                    </a:moveTo>
                    <a:lnTo>
                      <a:pt x="576" y="123"/>
                    </a:lnTo>
                    <a:lnTo>
                      <a:pt x="699" y="390"/>
                    </a:lnTo>
                    <a:lnTo>
                      <a:pt x="606" y="484"/>
                    </a:lnTo>
                    <a:lnTo>
                      <a:pt x="576" y="623"/>
                    </a:lnTo>
                    <a:lnTo>
                      <a:pt x="606" y="712"/>
                    </a:lnTo>
                    <a:lnTo>
                      <a:pt x="638" y="745"/>
                    </a:lnTo>
                    <a:lnTo>
                      <a:pt x="667" y="745"/>
                    </a:lnTo>
                    <a:lnTo>
                      <a:pt x="729" y="639"/>
                    </a:lnTo>
                    <a:lnTo>
                      <a:pt x="699" y="606"/>
                    </a:lnTo>
                    <a:lnTo>
                      <a:pt x="715" y="561"/>
                    </a:lnTo>
                    <a:lnTo>
                      <a:pt x="822" y="623"/>
                    </a:lnTo>
                    <a:lnTo>
                      <a:pt x="867" y="590"/>
                    </a:lnTo>
                    <a:lnTo>
                      <a:pt x="899" y="561"/>
                    </a:lnTo>
                    <a:lnTo>
                      <a:pt x="899" y="484"/>
                    </a:lnTo>
                    <a:lnTo>
                      <a:pt x="960" y="500"/>
                    </a:lnTo>
                    <a:lnTo>
                      <a:pt x="990" y="577"/>
                    </a:lnTo>
                    <a:lnTo>
                      <a:pt x="1089" y="623"/>
                    </a:lnTo>
                    <a:lnTo>
                      <a:pt x="1151" y="590"/>
                    </a:lnTo>
                    <a:lnTo>
                      <a:pt x="1290" y="623"/>
                    </a:lnTo>
                    <a:lnTo>
                      <a:pt x="1412" y="577"/>
                    </a:lnTo>
                    <a:lnTo>
                      <a:pt x="1519" y="422"/>
                    </a:lnTo>
                    <a:lnTo>
                      <a:pt x="1519" y="338"/>
                    </a:lnTo>
                    <a:lnTo>
                      <a:pt x="1580" y="338"/>
                    </a:lnTo>
                    <a:lnTo>
                      <a:pt x="1602" y="362"/>
                    </a:lnTo>
                    <a:lnTo>
                      <a:pt x="1519" y="529"/>
                    </a:lnTo>
                    <a:lnTo>
                      <a:pt x="1551" y="561"/>
                    </a:lnTo>
                    <a:lnTo>
                      <a:pt x="1535" y="806"/>
                    </a:lnTo>
                    <a:lnTo>
                      <a:pt x="1490" y="822"/>
                    </a:lnTo>
                    <a:lnTo>
                      <a:pt x="1457" y="822"/>
                    </a:lnTo>
                    <a:lnTo>
                      <a:pt x="1457" y="790"/>
                    </a:lnTo>
                    <a:lnTo>
                      <a:pt x="1428" y="712"/>
                    </a:lnTo>
                    <a:lnTo>
                      <a:pt x="1367" y="668"/>
                    </a:lnTo>
                    <a:lnTo>
                      <a:pt x="1258" y="700"/>
                    </a:lnTo>
                    <a:lnTo>
                      <a:pt x="899" y="958"/>
                    </a:lnTo>
                    <a:lnTo>
                      <a:pt x="806" y="1045"/>
                    </a:lnTo>
                    <a:lnTo>
                      <a:pt x="777" y="1045"/>
                    </a:lnTo>
                    <a:lnTo>
                      <a:pt x="729" y="983"/>
                    </a:lnTo>
                    <a:lnTo>
                      <a:pt x="560" y="822"/>
                    </a:lnTo>
                    <a:lnTo>
                      <a:pt x="467" y="790"/>
                    </a:lnTo>
                    <a:lnTo>
                      <a:pt x="528" y="590"/>
                    </a:lnTo>
                    <a:lnTo>
                      <a:pt x="500" y="451"/>
                    </a:lnTo>
                    <a:lnTo>
                      <a:pt x="306" y="338"/>
                    </a:lnTo>
                    <a:lnTo>
                      <a:pt x="232" y="261"/>
                    </a:lnTo>
                    <a:lnTo>
                      <a:pt x="183" y="261"/>
                    </a:lnTo>
                    <a:lnTo>
                      <a:pt x="154" y="306"/>
                    </a:lnTo>
                    <a:lnTo>
                      <a:pt x="138" y="329"/>
                    </a:lnTo>
                    <a:lnTo>
                      <a:pt x="170" y="390"/>
                    </a:lnTo>
                    <a:lnTo>
                      <a:pt x="16" y="513"/>
                    </a:lnTo>
                    <a:lnTo>
                      <a:pt x="0" y="513"/>
                    </a:lnTo>
                    <a:lnTo>
                      <a:pt x="0" y="422"/>
                    </a:lnTo>
                    <a:lnTo>
                      <a:pt x="48" y="329"/>
                    </a:lnTo>
                    <a:lnTo>
                      <a:pt x="277" y="184"/>
                    </a:lnTo>
                    <a:lnTo>
                      <a:pt x="277" y="107"/>
                    </a:lnTo>
                    <a:lnTo>
                      <a:pt x="245" y="77"/>
                    </a:lnTo>
                    <a:lnTo>
                      <a:pt x="306" y="16"/>
                    </a:lnTo>
                    <a:lnTo>
                      <a:pt x="361" y="0"/>
                    </a:lnTo>
                    <a:lnTo>
                      <a:pt x="500" y="16"/>
                    </a:lnTo>
                    <a:lnTo>
                      <a:pt x="592" y="107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5" name="Freeform 116"/>
              <p:cNvSpPr>
                <a:spLocks/>
              </p:cNvSpPr>
              <p:nvPr/>
            </p:nvSpPr>
            <p:spPr bwMode="auto">
              <a:xfrm>
                <a:off x="762" y="2245"/>
                <a:ext cx="9" cy="7"/>
              </a:xfrm>
              <a:custGeom>
                <a:avLst/>
                <a:gdLst>
                  <a:gd name="T0" fmla="*/ 0 w 136"/>
                  <a:gd name="T1" fmla="*/ 0 h 106"/>
                  <a:gd name="T2" fmla="*/ 0 w 136"/>
                  <a:gd name="T3" fmla="*/ 0 h 106"/>
                  <a:gd name="T4" fmla="*/ 0 w 136"/>
                  <a:gd name="T5" fmla="*/ 0 h 106"/>
                  <a:gd name="T6" fmla="*/ 0 w 136"/>
                  <a:gd name="T7" fmla="*/ 0 h 106"/>
                  <a:gd name="T8" fmla="*/ 0 w 136"/>
                  <a:gd name="T9" fmla="*/ 0 h 106"/>
                  <a:gd name="T10" fmla="*/ 0 w 136"/>
                  <a:gd name="T11" fmla="*/ 0 h 106"/>
                  <a:gd name="T12" fmla="*/ 0 w 136"/>
                  <a:gd name="T13" fmla="*/ 0 h 106"/>
                  <a:gd name="T14" fmla="*/ 0 w 136"/>
                  <a:gd name="T15" fmla="*/ 0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6"/>
                  <a:gd name="T25" fmla="*/ 0 h 106"/>
                  <a:gd name="T26" fmla="*/ 136 w 136"/>
                  <a:gd name="T27" fmla="*/ 106 h 1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6" h="106">
                    <a:moveTo>
                      <a:pt x="120" y="78"/>
                    </a:moveTo>
                    <a:lnTo>
                      <a:pt x="136" y="90"/>
                    </a:lnTo>
                    <a:lnTo>
                      <a:pt x="46" y="106"/>
                    </a:lnTo>
                    <a:lnTo>
                      <a:pt x="0" y="106"/>
                    </a:lnTo>
                    <a:lnTo>
                      <a:pt x="16" y="29"/>
                    </a:lnTo>
                    <a:lnTo>
                      <a:pt x="62" y="0"/>
                    </a:lnTo>
                    <a:lnTo>
                      <a:pt x="120" y="16"/>
                    </a:lnTo>
                    <a:lnTo>
                      <a:pt x="12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6" name="Freeform 117"/>
              <p:cNvSpPr>
                <a:spLocks/>
              </p:cNvSpPr>
              <p:nvPr/>
            </p:nvSpPr>
            <p:spPr bwMode="auto">
              <a:xfrm>
                <a:off x="832" y="2250"/>
                <a:ext cx="7" cy="9"/>
              </a:xfrm>
              <a:custGeom>
                <a:avLst/>
                <a:gdLst>
                  <a:gd name="T0" fmla="*/ 0 w 100"/>
                  <a:gd name="T1" fmla="*/ 0 h 121"/>
                  <a:gd name="T2" fmla="*/ 0 w 100"/>
                  <a:gd name="T3" fmla="*/ 0 h 121"/>
                  <a:gd name="T4" fmla="*/ 0 w 100"/>
                  <a:gd name="T5" fmla="*/ 0 h 121"/>
                  <a:gd name="T6" fmla="*/ 0 w 100"/>
                  <a:gd name="T7" fmla="*/ 0 h 121"/>
                  <a:gd name="T8" fmla="*/ 0 w 100"/>
                  <a:gd name="T9" fmla="*/ 0 h 121"/>
                  <a:gd name="T10" fmla="*/ 0 w 100"/>
                  <a:gd name="T11" fmla="*/ 0 h 1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"/>
                  <a:gd name="T19" fmla="*/ 0 h 121"/>
                  <a:gd name="T20" fmla="*/ 100 w 100"/>
                  <a:gd name="T21" fmla="*/ 121 h 1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" h="121">
                    <a:moveTo>
                      <a:pt x="84" y="121"/>
                    </a:moveTo>
                    <a:lnTo>
                      <a:pt x="22" y="121"/>
                    </a:lnTo>
                    <a:lnTo>
                      <a:pt x="0" y="60"/>
                    </a:lnTo>
                    <a:lnTo>
                      <a:pt x="28" y="0"/>
                    </a:lnTo>
                    <a:lnTo>
                      <a:pt x="100" y="83"/>
                    </a:lnTo>
                    <a:lnTo>
                      <a:pt x="84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7" name="Freeform 118"/>
              <p:cNvSpPr>
                <a:spLocks/>
              </p:cNvSpPr>
              <p:nvPr/>
            </p:nvSpPr>
            <p:spPr bwMode="auto">
              <a:xfrm>
                <a:off x="341" y="2251"/>
                <a:ext cx="52" cy="48"/>
              </a:xfrm>
              <a:custGeom>
                <a:avLst/>
                <a:gdLst>
                  <a:gd name="T0" fmla="*/ 0 w 735"/>
                  <a:gd name="T1" fmla="*/ 0 h 668"/>
                  <a:gd name="T2" fmla="*/ 0 w 735"/>
                  <a:gd name="T3" fmla="*/ 0 h 668"/>
                  <a:gd name="T4" fmla="*/ 0 w 735"/>
                  <a:gd name="T5" fmla="*/ 0 h 668"/>
                  <a:gd name="T6" fmla="*/ 0 w 735"/>
                  <a:gd name="T7" fmla="*/ 0 h 668"/>
                  <a:gd name="T8" fmla="*/ 0 w 735"/>
                  <a:gd name="T9" fmla="*/ 0 h 668"/>
                  <a:gd name="T10" fmla="*/ 0 w 735"/>
                  <a:gd name="T11" fmla="*/ 0 h 668"/>
                  <a:gd name="T12" fmla="*/ 0 w 735"/>
                  <a:gd name="T13" fmla="*/ 0 h 668"/>
                  <a:gd name="T14" fmla="*/ 0 w 735"/>
                  <a:gd name="T15" fmla="*/ 0 h 668"/>
                  <a:gd name="T16" fmla="*/ 0 w 735"/>
                  <a:gd name="T17" fmla="*/ 0 h 668"/>
                  <a:gd name="T18" fmla="*/ 0 w 735"/>
                  <a:gd name="T19" fmla="*/ 0 h 668"/>
                  <a:gd name="T20" fmla="*/ 0 w 735"/>
                  <a:gd name="T21" fmla="*/ 0 h 668"/>
                  <a:gd name="T22" fmla="*/ 0 w 735"/>
                  <a:gd name="T23" fmla="*/ 0 h 668"/>
                  <a:gd name="T24" fmla="*/ 0 w 735"/>
                  <a:gd name="T25" fmla="*/ 0 h 668"/>
                  <a:gd name="T26" fmla="*/ 0 w 735"/>
                  <a:gd name="T27" fmla="*/ 0 h 668"/>
                  <a:gd name="T28" fmla="*/ 0 w 735"/>
                  <a:gd name="T29" fmla="*/ 0 h 668"/>
                  <a:gd name="T30" fmla="*/ 0 w 735"/>
                  <a:gd name="T31" fmla="*/ 0 h 668"/>
                  <a:gd name="T32" fmla="*/ 0 w 735"/>
                  <a:gd name="T33" fmla="*/ 0 h 668"/>
                  <a:gd name="T34" fmla="*/ 0 w 735"/>
                  <a:gd name="T35" fmla="*/ 0 h 668"/>
                  <a:gd name="T36" fmla="*/ 0 w 735"/>
                  <a:gd name="T37" fmla="*/ 0 h 668"/>
                  <a:gd name="T38" fmla="*/ 0 w 735"/>
                  <a:gd name="T39" fmla="*/ 0 h 668"/>
                  <a:gd name="T40" fmla="*/ 0 w 735"/>
                  <a:gd name="T41" fmla="*/ 0 h 668"/>
                  <a:gd name="T42" fmla="*/ 0 w 735"/>
                  <a:gd name="T43" fmla="*/ 0 h 668"/>
                  <a:gd name="T44" fmla="*/ 0 w 735"/>
                  <a:gd name="T45" fmla="*/ 0 h 668"/>
                  <a:gd name="T46" fmla="*/ 0 w 735"/>
                  <a:gd name="T47" fmla="*/ 0 h 668"/>
                  <a:gd name="T48" fmla="*/ 0 w 735"/>
                  <a:gd name="T49" fmla="*/ 0 h 66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35"/>
                  <a:gd name="T76" fmla="*/ 0 h 668"/>
                  <a:gd name="T77" fmla="*/ 735 w 735"/>
                  <a:gd name="T78" fmla="*/ 668 h 66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35" h="668">
                    <a:moveTo>
                      <a:pt x="529" y="48"/>
                    </a:moveTo>
                    <a:lnTo>
                      <a:pt x="513" y="361"/>
                    </a:lnTo>
                    <a:lnTo>
                      <a:pt x="545" y="377"/>
                    </a:lnTo>
                    <a:lnTo>
                      <a:pt x="599" y="377"/>
                    </a:lnTo>
                    <a:lnTo>
                      <a:pt x="606" y="361"/>
                    </a:lnTo>
                    <a:lnTo>
                      <a:pt x="606" y="332"/>
                    </a:lnTo>
                    <a:lnTo>
                      <a:pt x="667" y="300"/>
                    </a:lnTo>
                    <a:lnTo>
                      <a:pt x="706" y="316"/>
                    </a:lnTo>
                    <a:lnTo>
                      <a:pt x="735" y="316"/>
                    </a:lnTo>
                    <a:lnTo>
                      <a:pt x="735" y="423"/>
                    </a:lnTo>
                    <a:lnTo>
                      <a:pt x="629" y="561"/>
                    </a:lnTo>
                    <a:lnTo>
                      <a:pt x="561" y="606"/>
                    </a:lnTo>
                    <a:lnTo>
                      <a:pt x="513" y="606"/>
                    </a:lnTo>
                    <a:lnTo>
                      <a:pt x="513" y="545"/>
                    </a:lnTo>
                    <a:lnTo>
                      <a:pt x="545" y="516"/>
                    </a:lnTo>
                    <a:lnTo>
                      <a:pt x="545" y="483"/>
                    </a:lnTo>
                    <a:lnTo>
                      <a:pt x="438" y="410"/>
                    </a:lnTo>
                    <a:lnTo>
                      <a:pt x="406" y="222"/>
                    </a:lnTo>
                    <a:lnTo>
                      <a:pt x="93" y="638"/>
                    </a:lnTo>
                    <a:lnTo>
                      <a:pt x="61" y="668"/>
                    </a:lnTo>
                    <a:lnTo>
                      <a:pt x="16" y="668"/>
                    </a:lnTo>
                    <a:lnTo>
                      <a:pt x="0" y="655"/>
                    </a:lnTo>
                    <a:lnTo>
                      <a:pt x="451" y="0"/>
                    </a:lnTo>
                    <a:lnTo>
                      <a:pt x="483" y="0"/>
                    </a:lnTo>
                    <a:lnTo>
                      <a:pt x="529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8" name="Freeform 119"/>
              <p:cNvSpPr>
                <a:spLocks/>
              </p:cNvSpPr>
              <p:nvPr/>
            </p:nvSpPr>
            <p:spPr bwMode="auto">
              <a:xfrm>
                <a:off x="758" y="2256"/>
                <a:ext cx="129" cy="78"/>
              </a:xfrm>
              <a:custGeom>
                <a:avLst/>
                <a:gdLst>
                  <a:gd name="T0" fmla="*/ 0 w 1799"/>
                  <a:gd name="T1" fmla="*/ 0 h 1080"/>
                  <a:gd name="T2" fmla="*/ 0 w 1799"/>
                  <a:gd name="T3" fmla="*/ 0 h 1080"/>
                  <a:gd name="T4" fmla="*/ 0 w 1799"/>
                  <a:gd name="T5" fmla="*/ 0 h 1080"/>
                  <a:gd name="T6" fmla="*/ 0 w 1799"/>
                  <a:gd name="T7" fmla="*/ 0 h 1080"/>
                  <a:gd name="T8" fmla="*/ 0 w 1799"/>
                  <a:gd name="T9" fmla="*/ 0 h 1080"/>
                  <a:gd name="T10" fmla="*/ 0 w 1799"/>
                  <a:gd name="T11" fmla="*/ 0 h 1080"/>
                  <a:gd name="T12" fmla="*/ 0 w 1799"/>
                  <a:gd name="T13" fmla="*/ 0 h 1080"/>
                  <a:gd name="T14" fmla="*/ 0 w 1799"/>
                  <a:gd name="T15" fmla="*/ 0 h 1080"/>
                  <a:gd name="T16" fmla="*/ 0 w 1799"/>
                  <a:gd name="T17" fmla="*/ 0 h 1080"/>
                  <a:gd name="T18" fmla="*/ 0 w 1799"/>
                  <a:gd name="T19" fmla="*/ 0 h 1080"/>
                  <a:gd name="T20" fmla="*/ 0 w 1799"/>
                  <a:gd name="T21" fmla="*/ 0 h 1080"/>
                  <a:gd name="T22" fmla="*/ 0 w 1799"/>
                  <a:gd name="T23" fmla="*/ 0 h 1080"/>
                  <a:gd name="T24" fmla="*/ 0 w 1799"/>
                  <a:gd name="T25" fmla="*/ 0 h 1080"/>
                  <a:gd name="T26" fmla="*/ 0 w 1799"/>
                  <a:gd name="T27" fmla="*/ 0 h 1080"/>
                  <a:gd name="T28" fmla="*/ 0 w 1799"/>
                  <a:gd name="T29" fmla="*/ 0 h 1080"/>
                  <a:gd name="T30" fmla="*/ 0 w 1799"/>
                  <a:gd name="T31" fmla="*/ 0 h 1080"/>
                  <a:gd name="T32" fmla="*/ 0 w 1799"/>
                  <a:gd name="T33" fmla="*/ 0 h 1080"/>
                  <a:gd name="T34" fmla="*/ 0 w 1799"/>
                  <a:gd name="T35" fmla="*/ 0 h 1080"/>
                  <a:gd name="T36" fmla="*/ 0 w 1799"/>
                  <a:gd name="T37" fmla="*/ 0 h 1080"/>
                  <a:gd name="T38" fmla="*/ 0 w 1799"/>
                  <a:gd name="T39" fmla="*/ 0 h 1080"/>
                  <a:gd name="T40" fmla="*/ 0 w 1799"/>
                  <a:gd name="T41" fmla="*/ 0 h 1080"/>
                  <a:gd name="T42" fmla="*/ 0 w 1799"/>
                  <a:gd name="T43" fmla="*/ 0 h 1080"/>
                  <a:gd name="T44" fmla="*/ 0 w 1799"/>
                  <a:gd name="T45" fmla="*/ 0 h 1080"/>
                  <a:gd name="T46" fmla="*/ 0 w 1799"/>
                  <a:gd name="T47" fmla="*/ 0 h 1080"/>
                  <a:gd name="T48" fmla="*/ 0 w 1799"/>
                  <a:gd name="T49" fmla="*/ 0 h 1080"/>
                  <a:gd name="T50" fmla="*/ 0 w 1799"/>
                  <a:gd name="T51" fmla="*/ 0 h 1080"/>
                  <a:gd name="T52" fmla="*/ 0 w 1799"/>
                  <a:gd name="T53" fmla="*/ 0 h 1080"/>
                  <a:gd name="T54" fmla="*/ 0 w 1799"/>
                  <a:gd name="T55" fmla="*/ 0 h 1080"/>
                  <a:gd name="T56" fmla="*/ 0 w 1799"/>
                  <a:gd name="T57" fmla="*/ 0 h 1080"/>
                  <a:gd name="T58" fmla="*/ 0 w 1799"/>
                  <a:gd name="T59" fmla="*/ 0 h 1080"/>
                  <a:gd name="T60" fmla="*/ 0 w 1799"/>
                  <a:gd name="T61" fmla="*/ 0 h 1080"/>
                  <a:gd name="T62" fmla="*/ 0 w 1799"/>
                  <a:gd name="T63" fmla="*/ 0 h 1080"/>
                  <a:gd name="T64" fmla="*/ 0 w 1799"/>
                  <a:gd name="T65" fmla="*/ 0 h 1080"/>
                  <a:gd name="T66" fmla="*/ 0 w 1799"/>
                  <a:gd name="T67" fmla="*/ 0 h 1080"/>
                  <a:gd name="T68" fmla="*/ 0 w 1799"/>
                  <a:gd name="T69" fmla="*/ 0 h 1080"/>
                  <a:gd name="T70" fmla="*/ 0 w 1799"/>
                  <a:gd name="T71" fmla="*/ 0 h 1080"/>
                  <a:gd name="T72" fmla="*/ 0 w 1799"/>
                  <a:gd name="T73" fmla="*/ 0 h 1080"/>
                  <a:gd name="T74" fmla="*/ 0 w 1799"/>
                  <a:gd name="T75" fmla="*/ 0 h 1080"/>
                  <a:gd name="T76" fmla="*/ 0 w 1799"/>
                  <a:gd name="T77" fmla="*/ 0 h 1080"/>
                  <a:gd name="T78" fmla="*/ 0 w 1799"/>
                  <a:gd name="T79" fmla="*/ 0 h 1080"/>
                  <a:gd name="T80" fmla="*/ 0 w 1799"/>
                  <a:gd name="T81" fmla="*/ 0 h 1080"/>
                  <a:gd name="T82" fmla="*/ 0 w 1799"/>
                  <a:gd name="T83" fmla="*/ 0 h 1080"/>
                  <a:gd name="T84" fmla="*/ 0 w 1799"/>
                  <a:gd name="T85" fmla="*/ 0 h 1080"/>
                  <a:gd name="T86" fmla="*/ 0 w 1799"/>
                  <a:gd name="T87" fmla="*/ 0 h 1080"/>
                  <a:gd name="T88" fmla="*/ 0 w 1799"/>
                  <a:gd name="T89" fmla="*/ 0 h 1080"/>
                  <a:gd name="T90" fmla="*/ 0 w 1799"/>
                  <a:gd name="T91" fmla="*/ 0 h 1080"/>
                  <a:gd name="T92" fmla="*/ 0 w 1799"/>
                  <a:gd name="T93" fmla="*/ 0 h 1080"/>
                  <a:gd name="T94" fmla="*/ 0 w 1799"/>
                  <a:gd name="T95" fmla="*/ 0 h 1080"/>
                  <a:gd name="T96" fmla="*/ 0 w 1799"/>
                  <a:gd name="T97" fmla="*/ 0 h 1080"/>
                  <a:gd name="T98" fmla="*/ 0 w 1799"/>
                  <a:gd name="T99" fmla="*/ 0 h 1080"/>
                  <a:gd name="T100" fmla="*/ 0 w 1799"/>
                  <a:gd name="T101" fmla="*/ 0 h 1080"/>
                  <a:gd name="T102" fmla="*/ 0 w 1799"/>
                  <a:gd name="T103" fmla="*/ 0 h 1080"/>
                  <a:gd name="T104" fmla="*/ 0 w 1799"/>
                  <a:gd name="T105" fmla="*/ 0 h 1080"/>
                  <a:gd name="T106" fmla="*/ 0 w 1799"/>
                  <a:gd name="T107" fmla="*/ 0 h 1080"/>
                  <a:gd name="T108" fmla="*/ 0 w 1799"/>
                  <a:gd name="T109" fmla="*/ 0 h 1080"/>
                  <a:gd name="T110" fmla="*/ 0 w 1799"/>
                  <a:gd name="T111" fmla="*/ 0 h 1080"/>
                  <a:gd name="T112" fmla="*/ 0 w 1799"/>
                  <a:gd name="T113" fmla="*/ 0 h 1080"/>
                  <a:gd name="T114" fmla="*/ 0 w 1799"/>
                  <a:gd name="T115" fmla="*/ 0 h 1080"/>
                  <a:gd name="T116" fmla="*/ 0 w 1799"/>
                  <a:gd name="T117" fmla="*/ 0 h 1080"/>
                  <a:gd name="T118" fmla="*/ 0 w 1799"/>
                  <a:gd name="T119" fmla="*/ 0 h 1080"/>
                  <a:gd name="T120" fmla="*/ 0 w 1799"/>
                  <a:gd name="T121" fmla="*/ 0 h 1080"/>
                  <a:gd name="T122" fmla="*/ 0 w 1799"/>
                  <a:gd name="T123" fmla="*/ 0 h 10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99"/>
                  <a:gd name="T187" fmla="*/ 0 h 1080"/>
                  <a:gd name="T188" fmla="*/ 1799 w 1799"/>
                  <a:gd name="T189" fmla="*/ 1080 h 108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99" h="1080">
                    <a:moveTo>
                      <a:pt x="1783" y="245"/>
                    </a:moveTo>
                    <a:lnTo>
                      <a:pt x="1799" y="352"/>
                    </a:lnTo>
                    <a:lnTo>
                      <a:pt x="1751" y="352"/>
                    </a:lnTo>
                    <a:lnTo>
                      <a:pt x="1751" y="306"/>
                    </a:lnTo>
                    <a:lnTo>
                      <a:pt x="1516" y="90"/>
                    </a:lnTo>
                    <a:lnTo>
                      <a:pt x="1393" y="122"/>
                    </a:lnTo>
                    <a:lnTo>
                      <a:pt x="1299" y="229"/>
                    </a:lnTo>
                    <a:lnTo>
                      <a:pt x="1283" y="474"/>
                    </a:lnTo>
                    <a:lnTo>
                      <a:pt x="1084" y="584"/>
                    </a:lnTo>
                    <a:lnTo>
                      <a:pt x="1084" y="597"/>
                    </a:lnTo>
                    <a:lnTo>
                      <a:pt x="1060" y="622"/>
                    </a:lnTo>
                    <a:lnTo>
                      <a:pt x="1254" y="758"/>
                    </a:lnTo>
                    <a:lnTo>
                      <a:pt x="1299" y="852"/>
                    </a:lnTo>
                    <a:lnTo>
                      <a:pt x="1299" y="912"/>
                    </a:lnTo>
                    <a:lnTo>
                      <a:pt x="1315" y="928"/>
                    </a:lnTo>
                    <a:lnTo>
                      <a:pt x="1345" y="928"/>
                    </a:lnTo>
                    <a:lnTo>
                      <a:pt x="1345" y="1051"/>
                    </a:lnTo>
                    <a:lnTo>
                      <a:pt x="1331" y="1067"/>
                    </a:lnTo>
                    <a:lnTo>
                      <a:pt x="1299" y="1067"/>
                    </a:lnTo>
                    <a:lnTo>
                      <a:pt x="1222" y="835"/>
                    </a:lnTo>
                    <a:lnTo>
                      <a:pt x="1032" y="658"/>
                    </a:lnTo>
                    <a:lnTo>
                      <a:pt x="925" y="713"/>
                    </a:lnTo>
                    <a:lnTo>
                      <a:pt x="893" y="690"/>
                    </a:lnTo>
                    <a:lnTo>
                      <a:pt x="848" y="690"/>
                    </a:lnTo>
                    <a:lnTo>
                      <a:pt x="726" y="819"/>
                    </a:lnTo>
                    <a:lnTo>
                      <a:pt x="738" y="928"/>
                    </a:lnTo>
                    <a:lnTo>
                      <a:pt x="738" y="957"/>
                    </a:lnTo>
                    <a:lnTo>
                      <a:pt x="677" y="957"/>
                    </a:lnTo>
                    <a:lnTo>
                      <a:pt x="603" y="835"/>
                    </a:lnTo>
                    <a:lnTo>
                      <a:pt x="493" y="790"/>
                    </a:lnTo>
                    <a:lnTo>
                      <a:pt x="409" y="790"/>
                    </a:lnTo>
                    <a:lnTo>
                      <a:pt x="270" y="974"/>
                    </a:lnTo>
                    <a:lnTo>
                      <a:pt x="258" y="1019"/>
                    </a:lnTo>
                    <a:lnTo>
                      <a:pt x="258" y="1051"/>
                    </a:lnTo>
                    <a:lnTo>
                      <a:pt x="226" y="1080"/>
                    </a:lnTo>
                    <a:lnTo>
                      <a:pt x="122" y="1051"/>
                    </a:lnTo>
                    <a:lnTo>
                      <a:pt x="74" y="1019"/>
                    </a:lnTo>
                    <a:lnTo>
                      <a:pt x="60" y="1019"/>
                    </a:lnTo>
                    <a:lnTo>
                      <a:pt x="44" y="1035"/>
                    </a:lnTo>
                    <a:lnTo>
                      <a:pt x="44" y="1019"/>
                    </a:lnTo>
                    <a:lnTo>
                      <a:pt x="0" y="974"/>
                    </a:lnTo>
                    <a:lnTo>
                      <a:pt x="28" y="974"/>
                    </a:lnTo>
                    <a:lnTo>
                      <a:pt x="44" y="957"/>
                    </a:lnTo>
                    <a:lnTo>
                      <a:pt x="44" y="928"/>
                    </a:lnTo>
                    <a:lnTo>
                      <a:pt x="196" y="941"/>
                    </a:lnTo>
                    <a:lnTo>
                      <a:pt x="302" y="774"/>
                    </a:lnTo>
                    <a:lnTo>
                      <a:pt x="403" y="690"/>
                    </a:lnTo>
                    <a:lnTo>
                      <a:pt x="570" y="729"/>
                    </a:lnTo>
                    <a:lnTo>
                      <a:pt x="616" y="774"/>
                    </a:lnTo>
                    <a:lnTo>
                      <a:pt x="677" y="774"/>
                    </a:lnTo>
                    <a:lnTo>
                      <a:pt x="799" y="658"/>
                    </a:lnTo>
                    <a:lnTo>
                      <a:pt x="925" y="567"/>
                    </a:lnTo>
                    <a:lnTo>
                      <a:pt x="955" y="597"/>
                    </a:lnTo>
                    <a:lnTo>
                      <a:pt x="1060" y="506"/>
                    </a:lnTo>
                    <a:lnTo>
                      <a:pt x="1222" y="461"/>
                    </a:lnTo>
                    <a:lnTo>
                      <a:pt x="1238" y="184"/>
                    </a:lnTo>
                    <a:lnTo>
                      <a:pt x="1331" y="68"/>
                    </a:lnTo>
                    <a:lnTo>
                      <a:pt x="1377" y="68"/>
                    </a:lnTo>
                    <a:lnTo>
                      <a:pt x="1438" y="6"/>
                    </a:lnTo>
                    <a:lnTo>
                      <a:pt x="1484" y="0"/>
                    </a:lnTo>
                    <a:lnTo>
                      <a:pt x="1705" y="138"/>
                    </a:lnTo>
                    <a:lnTo>
                      <a:pt x="1783" y="2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49" name="Freeform 120"/>
              <p:cNvSpPr>
                <a:spLocks/>
              </p:cNvSpPr>
              <p:nvPr/>
            </p:nvSpPr>
            <p:spPr bwMode="auto">
              <a:xfrm>
                <a:off x="1016" y="2265"/>
                <a:ext cx="66" cy="63"/>
              </a:xfrm>
              <a:custGeom>
                <a:avLst/>
                <a:gdLst>
                  <a:gd name="T0" fmla="*/ 0 w 925"/>
                  <a:gd name="T1" fmla="*/ 0 h 884"/>
                  <a:gd name="T2" fmla="*/ 0 w 925"/>
                  <a:gd name="T3" fmla="*/ 0 h 884"/>
                  <a:gd name="T4" fmla="*/ 0 w 925"/>
                  <a:gd name="T5" fmla="*/ 0 h 884"/>
                  <a:gd name="T6" fmla="*/ 0 w 925"/>
                  <a:gd name="T7" fmla="*/ 0 h 884"/>
                  <a:gd name="T8" fmla="*/ 0 w 925"/>
                  <a:gd name="T9" fmla="*/ 0 h 884"/>
                  <a:gd name="T10" fmla="*/ 0 w 925"/>
                  <a:gd name="T11" fmla="*/ 0 h 884"/>
                  <a:gd name="T12" fmla="*/ 0 w 925"/>
                  <a:gd name="T13" fmla="*/ 0 h 884"/>
                  <a:gd name="T14" fmla="*/ 0 w 925"/>
                  <a:gd name="T15" fmla="*/ 0 h 884"/>
                  <a:gd name="T16" fmla="*/ 0 w 925"/>
                  <a:gd name="T17" fmla="*/ 0 h 884"/>
                  <a:gd name="T18" fmla="*/ 0 w 925"/>
                  <a:gd name="T19" fmla="*/ 0 h 884"/>
                  <a:gd name="T20" fmla="*/ 0 w 925"/>
                  <a:gd name="T21" fmla="*/ 0 h 884"/>
                  <a:gd name="T22" fmla="*/ 0 w 925"/>
                  <a:gd name="T23" fmla="*/ 0 h 884"/>
                  <a:gd name="T24" fmla="*/ 0 w 925"/>
                  <a:gd name="T25" fmla="*/ 0 h 884"/>
                  <a:gd name="T26" fmla="*/ 0 w 925"/>
                  <a:gd name="T27" fmla="*/ 0 h 884"/>
                  <a:gd name="T28" fmla="*/ 0 w 925"/>
                  <a:gd name="T29" fmla="*/ 0 h 884"/>
                  <a:gd name="T30" fmla="*/ 0 w 925"/>
                  <a:gd name="T31" fmla="*/ 0 h 884"/>
                  <a:gd name="T32" fmla="*/ 0 w 925"/>
                  <a:gd name="T33" fmla="*/ 0 h 884"/>
                  <a:gd name="T34" fmla="*/ 0 w 925"/>
                  <a:gd name="T35" fmla="*/ 0 h 884"/>
                  <a:gd name="T36" fmla="*/ 0 w 925"/>
                  <a:gd name="T37" fmla="*/ 0 h 884"/>
                  <a:gd name="T38" fmla="*/ 0 w 925"/>
                  <a:gd name="T39" fmla="*/ 0 h 884"/>
                  <a:gd name="T40" fmla="*/ 0 w 925"/>
                  <a:gd name="T41" fmla="*/ 0 h 884"/>
                  <a:gd name="T42" fmla="*/ 0 w 925"/>
                  <a:gd name="T43" fmla="*/ 0 h 884"/>
                  <a:gd name="T44" fmla="*/ 0 w 925"/>
                  <a:gd name="T45" fmla="*/ 0 h 884"/>
                  <a:gd name="T46" fmla="*/ 0 w 925"/>
                  <a:gd name="T47" fmla="*/ 0 h 884"/>
                  <a:gd name="T48" fmla="*/ 0 w 925"/>
                  <a:gd name="T49" fmla="*/ 0 h 884"/>
                  <a:gd name="T50" fmla="*/ 0 w 925"/>
                  <a:gd name="T51" fmla="*/ 0 h 884"/>
                  <a:gd name="T52" fmla="*/ 0 w 925"/>
                  <a:gd name="T53" fmla="*/ 0 h 884"/>
                  <a:gd name="T54" fmla="*/ 0 w 925"/>
                  <a:gd name="T55" fmla="*/ 0 h 884"/>
                  <a:gd name="T56" fmla="*/ 0 w 925"/>
                  <a:gd name="T57" fmla="*/ 0 h 884"/>
                  <a:gd name="T58" fmla="*/ 0 w 925"/>
                  <a:gd name="T59" fmla="*/ 0 h 884"/>
                  <a:gd name="T60" fmla="*/ 0 w 925"/>
                  <a:gd name="T61" fmla="*/ 0 h 884"/>
                  <a:gd name="T62" fmla="*/ 0 w 925"/>
                  <a:gd name="T63" fmla="*/ 0 h 884"/>
                  <a:gd name="T64" fmla="*/ 0 w 925"/>
                  <a:gd name="T65" fmla="*/ 0 h 884"/>
                  <a:gd name="T66" fmla="*/ 0 w 925"/>
                  <a:gd name="T67" fmla="*/ 0 h 884"/>
                  <a:gd name="T68" fmla="*/ 0 w 925"/>
                  <a:gd name="T69" fmla="*/ 0 h 884"/>
                  <a:gd name="T70" fmla="*/ 0 w 925"/>
                  <a:gd name="T71" fmla="*/ 0 h 884"/>
                  <a:gd name="T72" fmla="*/ 0 w 925"/>
                  <a:gd name="T73" fmla="*/ 0 h 884"/>
                  <a:gd name="T74" fmla="*/ 0 w 925"/>
                  <a:gd name="T75" fmla="*/ 0 h 884"/>
                  <a:gd name="T76" fmla="*/ 0 w 925"/>
                  <a:gd name="T77" fmla="*/ 0 h 88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25"/>
                  <a:gd name="T118" fmla="*/ 0 h 884"/>
                  <a:gd name="T119" fmla="*/ 925 w 925"/>
                  <a:gd name="T120" fmla="*/ 884 h 88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25" h="884">
                    <a:moveTo>
                      <a:pt x="606" y="201"/>
                    </a:moveTo>
                    <a:lnTo>
                      <a:pt x="651" y="306"/>
                    </a:lnTo>
                    <a:lnTo>
                      <a:pt x="774" y="352"/>
                    </a:lnTo>
                    <a:lnTo>
                      <a:pt x="881" y="529"/>
                    </a:lnTo>
                    <a:lnTo>
                      <a:pt x="925" y="684"/>
                    </a:lnTo>
                    <a:lnTo>
                      <a:pt x="913" y="730"/>
                    </a:lnTo>
                    <a:lnTo>
                      <a:pt x="819" y="758"/>
                    </a:lnTo>
                    <a:lnTo>
                      <a:pt x="728" y="835"/>
                    </a:lnTo>
                    <a:lnTo>
                      <a:pt x="606" y="884"/>
                    </a:lnTo>
                    <a:lnTo>
                      <a:pt x="551" y="884"/>
                    </a:lnTo>
                    <a:lnTo>
                      <a:pt x="519" y="852"/>
                    </a:lnTo>
                    <a:lnTo>
                      <a:pt x="545" y="835"/>
                    </a:lnTo>
                    <a:lnTo>
                      <a:pt x="545" y="806"/>
                    </a:lnTo>
                    <a:lnTo>
                      <a:pt x="680" y="774"/>
                    </a:lnTo>
                    <a:lnTo>
                      <a:pt x="851" y="652"/>
                    </a:lnTo>
                    <a:lnTo>
                      <a:pt x="819" y="568"/>
                    </a:lnTo>
                    <a:lnTo>
                      <a:pt x="790" y="568"/>
                    </a:lnTo>
                    <a:lnTo>
                      <a:pt x="774" y="500"/>
                    </a:lnTo>
                    <a:lnTo>
                      <a:pt x="774" y="462"/>
                    </a:lnTo>
                    <a:lnTo>
                      <a:pt x="741" y="429"/>
                    </a:lnTo>
                    <a:lnTo>
                      <a:pt x="580" y="475"/>
                    </a:lnTo>
                    <a:lnTo>
                      <a:pt x="551" y="278"/>
                    </a:lnTo>
                    <a:lnTo>
                      <a:pt x="489" y="184"/>
                    </a:lnTo>
                    <a:lnTo>
                      <a:pt x="384" y="139"/>
                    </a:lnTo>
                    <a:lnTo>
                      <a:pt x="244" y="246"/>
                    </a:lnTo>
                    <a:lnTo>
                      <a:pt x="199" y="246"/>
                    </a:lnTo>
                    <a:lnTo>
                      <a:pt x="106" y="339"/>
                    </a:lnTo>
                    <a:lnTo>
                      <a:pt x="106" y="352"/>
                    </a:lnTo>
                    <a:lnTo>
                      <a:pt x="122" y="368"/>
                    </a:lnTo>
                    <a:lnTo>
                      <a:pt x="90" y="368"/>
                    </a:lnTo>
                    <a:lnTo>
                      <a:pt x="67" y="623"/>
                    </a:lnTo>
                    <a:lnTo>
                      <a:pt x="0" y="591"/>
                    </a:lnTo>
                    <a:lnTo>
                      <a:pt x="45" y="306"/>
                    </a:lnTo>
                    <a:lnTo>
                      <a:pt x="90" y="230"/>
                    </a:lnTo>
                    <a:lnTo>
                      <a:pt x="261" y="123"/>
                    </a:lnTo>
                    <a:lnTo>
                      <a:pt x="306" y="29"/>
                    </a:lnTo>
                    <a:lnTo>
                      <a:pt x="397" y="0"/>
                    </a:lnTo>
                    <a:lnTo>
                      <a:pt x="551" y="123"/>
                    </a:lnTo>
                    <a:lnTo>
                      <a:pt x="606" y="2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0" name="Freeform 121"/>
              <p:cNvSpPr>
                <a:spLocks/>
              </p:cNvSpPr>
              <p:nvPr/>
            </p:nvSpPr>
            <p:spPr bwMode="auto">
              <a:xfrm>
                <a:off x="708" y="2276"/>
                <a:ext cx="15" cy="9"/>
              </a:xfrm>
              <a:custGeom>
                <a:avLst/>
                <a:gdLst>
                  <a:gd name="T0" fmla="*/ 0 w 201"/>
                  <a:gd name="T1" fmla="*/ 0 h 123"/>
                  <a:gd name="T2" fmla="*/ 0 w 201"/>
                  <a:gd name="T3" fmla="*/ 0 h 123"/>
                  <a:gd name="T4" fmla="*/ 0 w 201"/>
                  <a:gd name="T5" fmla="*/ 0 h 123"/>
                  <a:gd name="T6" fmla="*/ 0 w 201"/>
                  <a:gd name="T7" fmla="*/ 0 h 123"/>
                  <a:gd name="T8" fmla="*/ 0 w 201"/>
                  <a:gd name="T9" fmla="*/ 0 h 123"/>
                  <a:gd name="T10" fmla="*/ 0 w 201"/>
                  <a:gd name="T11" fmla="*/ 0 h 123"/>
                  <a:gd name="T12" fmla="*/ 0 w 20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23"/>
                  <a:gd name="T23" fmla="*/ 201 w 201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23">
                    <a:moveTo>
                      <a:pt x="172" y="62"/>
                    </a:moveTo>
                    <a:lnTo>
                      <a:pt x="156" y="123"/>
                    </a:lnTo>
                    <a:lnTo>
                      <a:pt x="0" y="123"/>
                    </a:lnTo>
                    <a:lnTo>
                      <a:pt x="46" y="46"/>
                    </a:lnTo>
                    <a:lnTo>
                      <a:pt x="156" y="0"/>
                    </a:lnTo>
                    <a:lnTo>
                      <a:pt x="201" y="13"/>
                    </a:lnTo>
                    <a:lnTo>
                      <a:pt x="172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1" name="Freeform 122"/>
              <p:cNvSpPr>
                <a:spLocks/>
              </p:cNvSpPr>
              <p:nvPr/>
            </p:nvSpPr>
            <p:spPr bwMode="auto">
              <a:xfrm>
                <a:off x="521" y="2283"/>
                <a:ext cx="11" cy="11"/>
              </a:xfrm>
              <a:custGeom>
                <a:avLst/>
                <a:gdLst>
                  <a:gd name="T0" fmla="*/ 0 w 145"/>
                  <a:gd name="T1" fmla="*/ 0 h 154"/>
                  <a:gd name="T2" fmla="*/ 0 w 145"/>
                  <a:gd name="T3" fmla="*/ 0 h 154"/>
                  <a:gd name="T4" fmla="*/ 0 w 145"/>
                  <a:gd name="T5" fmla="*/ 0 h 154"/>
                  <a:gd name="T6" fmla="*/ 0 w 145"/>
                  <a:gd name="T7" fmla="*/ 0 h 154"/>
                  <a:gd name="T8" fmla="*/ 0 w 145"/>
                  <a:gd name="T9" fmla="*/ 0 h 154"/>
                  <a:gd name="T10" fmla="*/ 0 w 145"/>
                  <a:gd name="T11" fmla="*/ 0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5"/>
                  <a:gd name="T19" fmla="*/ 0 h 154"/>
                  <a:gd name="T20" fmla="*/ 145 w 145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5" h="154">
                    <a:moveTo>
                      <a:pt x="145" y="122"/>
                    </a:moveTo>
                    <a:lnTo>
                      <a:pt x="61" y="154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145" y="44"/>
                    </a:lnTo>
                    <a:lnTo>
                      <a:pt x="145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2" name="Freeform 123"/>
              <p:cNvSpPr>
                <a:spLocks/>
              </p:cNvSpPr>
              <p:nvPr/>
            </p:nvSpPr>
            <p:spPr bwMode="auto">
              <a:xfrm>
                <a:off x="683" y="2284"/>
                <a:ext cx="8" cy="7"/>
              </a:xfrm>
              <a:custGeom>
                <a:avLst/>
                <a:gdLst>
                  <a:gd name="T0" fmla="*/ 0 w 121"/>
                  <a:gd name="T1" fmla="*/ 0 h 106"/>
                  <a:gd name="T2" fmla="*/ 0 w 121"/>
                  <a:gd name="T3" fmla="*/ 0 h 106"/>
                  <a:gd name="T4" fmla="*/ 0 w 121"/>
                  <a:gd name="T5" fmla="*/ 0 h 106"/>
                  <a:gd name="T6" fmla="*/ 0 w 121"/>
                  <a:gd name="T7" fmla="*/ 0 h 106"/>
                  <a:gd name="T8" fmla="*/ 0 w 121"/>
                  <a:gd name="T9" fmla="*/ 0 h 106"/>
                  <a:gd name="T10" fmla="*/ 0 w 121"/>
                  <a:gd name="T11" fmla="*/ 0 h 1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1"/>
                  <a:gd name="T19" fmla="*/ 0 h 106"/>
                  <a:gd name="T20" fmla="*/ 121 w 121"/>
                  <a:gd name="T21" fmla="*/ 106 h 1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1" h="106">
                    <a:moveTo>
                      <a:pt x="121" y="90"/>
                    </a:moveTo>
                    <a:lnTo>
                      <a:pt x="0" y="106"/>
                    </a:lnTo>
                    <a:lnTo>
                      <a:pt x="32" y="77"/>
                    </a:lnTo>
                    <a:lnTo>
                      <a:pt x="32" y="0"/>
                    </a:lnTo>
                    <a:lnTo>
                      <a:pt x="77" y="0"/>
                    </a:lnTo>
                    <a:lnTo>
                      <a:pt x="121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3" name="Freeform 124"/>
              <p:cNvSpPr>
                <a:spLocks/>
              </p:cNvSpPr>
              <p:nvPr/>
            </p:nvSpPr>
            <p:spPr bwMode="auto">
              <a:xfrm>
                <a:off x="873" y="2284"/>
                <a:ext cx="82" cy="54"/>
              </a:xfrm>
              <a:custGeom>
                <a:avLst/>
                <a:gdLst>
                  <a:gd name="T0" fmla="*/ 0 w 1152"/>
                  <a:gd name="T1" fmla="*/ 0 h 758"/>
                  <a:gd name="T2" fmla="*/ 0 w 1152"/>
                  <a:gd name="T3" fmla="*/ 0 h 758"/>
                  <a:gd name="T4" fmla="*/ 0 w 1152"/>
                  <a:gd name="T5" fmla="*/ 0 h 758"/>
                  <a:gd name="T6" fmla="*/ 0 w 1152"/>
                  <a:gd name="T7" fmla="*/ 0 h 758"/>
                  <a:gd name="T8" fmla="*/ 0 w 1152"/>
                  <a:gd name="T9" fmla="*/ 0 h 758"/>
                  <a:gd name="T10" fmla="*/ 0 w 1152"/>
                  <a:gd name="T11" fmla="*/ 0 h 758"/>
                  <a:gd name="T12" fmla="*/ 0 w 1152"/>
                  <a:gd name="T13" fmla="*/ 0 h 758"/>
                  <a:gd name="T14" fmla="*/ 0 w 1152"/>
                  <a:gd name="T15" fmla="*/ 0 h 758"/>
                  <a:gd name="T16" fmla="*/ 0 w 1152"/>
                  <a:gd name="T17" fmla="*/ 0 h 758"/>
                  <a:gd name="T18" fmla="*/ 0 w 1152"/>
                  <a:gd name="T19" fmla="*/ 0 h 758"/>
                  <a:gd name="T20" fmla="*/ 0 w 1152"/>
                  <a:gd name="T21" fmla="*/ 0 h 758"/>
                  <a:gd name="T22" fmla="*/ 0 w 1152"/>
                  <a:gd name="T23" fmla="*/ 0 h 758"/>
                  <a:gd name="T24" fmla="*/ 0 w 1152"/>
                  <a:gd name="T25" fmla="*/ 0 h 758"/>
                  <a:gd name="T26" fmla="*/ 0 w 1152"/>
                  <a:gd name="T27" fmla="*/ 0 h 758"/>
                  <a:gd name="T28" fmla="*/ 0 w 1152"/>
                  <a:gd name="T29" fmla="*/ 0 h 758"/>
                  <a:gd name="T30" fmla="*/ 0 w 1152"/>
                  <a:gd name="T31" fmla="*/ 0 h 758"/>
                  <a:gd name="T32" fmla="*/ 0 w 1152"/>
                  <a:gd name="T33" fmla="*/ 0 h 758"/>
                  <a:gd name="T34" fmla="*/ 0 w 1152"/>
                  <a:gd name="T35" fmla="*/ 0 h 758"/>
                  <a:gd name="T36" fmla="*/ 0 w 1152"/>
                  <a:gd name="T37" fmla="*/ 0 h 758"/>
                  <a:gd name="T38" fmla="*/ 0 w 1152"/>
                  <a:gd name="T39" fmla="*/ 0 h 758"/>
                  <a:gd name="T40" fmla="*/ 0 w 1152"/>
                  <a:gd name="T41" fmla="*/ 0 h 758"/>
                  <a:gd name="T42" fmla="*/ 0 w 1152"/>
                  <a:gd name="T43" fmla="*/ 0 h 758"/>
                  <a:gd name="T44" fmla="*/ 0 w 1152"/>
                  <a:gd name="T45" fmla="*/ 0 h 758"/>
                  <a:gd name="T46" fmla="*/ 0 w 1152"/>
                  <a:gd name="T47" fmla="*/ 0 h 758"/>
                  <a:gd name="T48" fmla="*/ 0 w 1152"/>
                  <a:gd name="T49" fmla="*/ 0 h 758"/>
                  <a:gd name="T50" fmla="*/ 0 w 1152"/>
                  <a:gd name="T51" fmla="*/ 0 h 758"/>
                  <a:gd name="T52" fmla="*/ 0 w 1152"/>
                  <a:gd name="T53" fmla="*/ 0 h 758"/>
                  <a:gd name="T54" fmla="*/ 0 w 1152"/>
                  <a:gd name="T55" fmla="*/ 0 h 758"/>
                  <a:gd name="T56" fmla="*/ 0 w 1152"/>
                  <a:gd name="T57" fmla="*/ 0 h 758"/>
                  <a:gd name="T58" fmla="*/ 0 w 1152"/>
                  <a:gd name="T59" fmla="*/ 0 h 758"/>
                  <a:gd name="T60" fmla="*/ 0 w 1152"/>
                  <a:gd name="T61" fmla="*/ 0 h 758"/>
                  <a:gd name="T62" fmla="*/ 0 w 1152"/>
                  <a:gd name="T63" fmla="*/ 0 h 758"/>
                  <a:gd name="T64" fmla="*/ 0 w 1152"/>
                  <a:gd name="T65" fmla="*/ 0 h 758"/>
                  <a:gd name="T66" fmla="*/ 0 w 1152"/>
                  <a:gd name="T67" fmla="*/ 0 h 758"/>
                  <a:gd name="T68" fmla="*/ 0 w 1152"/>
                  <a:gd name="T69" fmla="*/ 0 h 758"/>
                  <a:gd name="T70" fmla="*/ 0 w 1152"/>
                  <a:gd name="T71" fmla="*/ 0 h 7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52"/>
                  <a:gd name="T109" fmla="*/ 0 h 758"/>
                  <a:gd name="T110" fmla="*/ 1152 w 1152"/>
                  <a:gd name="T111" fmla="*/ 758 h 7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52" h="758">
                    <a:moveTo>
                      <a:pt x="722" y="267"/>
                    </a:moveTo>
                    <a:lnTo>
                      <a:pt x="700" y="361"/>
                    </a:lnTo>
                    <a:lnTo>
                      <a:pt x="700" y="406"/>
                    </a:lnTo>
                    <a:lnTo>
                      <a:pt x="845" y="512"/>
                    </a:lnTo>
                    <a:lnTo>
                      <a:pt x="874" y="606"/>
                    </a:lnTo>
                    <a:lnTo>
                      <a:pt x="951" y="606"/>
                    </a:lnTo>
                    <a:lnTo>
                      <a:pt x="1058" y="557"/>
                    </a:lnTo>
                    <a:lnTo>
                      <a:pt x="1136" y="557"/>
                    </a:lnTo>
                    <a:lnTo>
                      <a:pt x="1152" y="606"/>
                    </a:lnTo>
                    <a:lnTo>
                      <a:pt x="1152" y="635"/>
                    </a:lnTo>
                    <a:lnTo>
                      <a:pt x="983" y="667"/>
                    </a:lnTo>
                    <a:lnTo>
                      <a:pt x="829" y="758"/>
                    </a:lnTo>
                    <a:lnTo>
                      <a:pt x="784" y="745"/>
                    </a:lnTo>
                    <a:lnTo>
                      <a:pt x="728" y="683"/>
                    </a:lnTo>
                    <a:lnTo>
                      <a:pt x="728" y="635"/>
                    </a:lnTo>
                    <a:lnTo>
                      <a:pt x="784" y="606"/>
                    </a:lnTo>
                    <a:lnTo>
                      <a:pt x="639" y="422"/>
                    </a:lnTo>
                    <a:lnTo>
                      <a:pt x="623" y="200"/>
                    </a:lnTo>
                    <a:lnTo>
                      <a:pt x="500" y="106"/>
                    </a:lnTo>
                    <a:lnTo>
                      <a:pt x="255" y="122"/>
                    </a:lnTo>
                    <a:lnTo>
                      <a:pt x="132" y="183"/>
                    </a:lnTo>
                    <a:lnTo>
                      <a:pt x="77" y="238"/>
                    </a:lnTo>
                    <a:lnTo>
                      <a:pt x="110" y="345"/>
                    </a:lnTo>
                    <a:lnTo>
                      <a:pt x="623" y="622"/>
                    </a:lnTo>
                    <a:lnTo>
                      <a:pt x="639" y="622"/>
                    </a:lnTo>
                    <a:lnTo>
                      <a:pt x="639" y="651"/>
                    </a:lnTo>
                    <a:lnTo>
                      <a:pt x="345" y="528"/>
                    </a:lnTo>
                    <a:lnTo>
                      <a:pt x="45" y="374"/>
                    </a:lnTo>
                    <a:lnTo>
                      <a:pt x="0" y="245"/>
                    </a:lnTo>
                    <a:lnTo>
                      <a:pt x="45" y="151"/>
                    </a:lnTo>
                    <a:lnTo>
                      <a:pt x="268" y="44"/>
                    </a:lnTo>
                    <a:lnTo>
                      <a:pt x="300" y="44"/>
                    </a:lnTo>
                    <a:lnTo>
                      <a:pt x="438" y="16"/>
                    </a:lnTo>
                    <a:lnTo>
                      <a:pt x="484" y="0"/>
                    </a:lnTo>
                    <a:lnTo>
                      <a:pt x="690" y="138"/>
                    </a:lnTo>
                    <a:lnTo>
                      <a:pt x="722" y="2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4" name="Freeform 125"/>
              <p:cNvSpPr>
                <a:spLocks/>
              </p:cNvSpPr>
              <p:nvPr/>
            </p:nvSpPr>
            <p:spPr bwMode="auto">
              <a:xfrm>
                <a:off x="596" y="2287"/>
                <a:ext cx="11" cy="7"/>
              </a:xfrm>
              <a:custGeom>
                <a:avLst/>
                <a:gdLst>
                  <a:gd name="T0" fmla="*/ 0 w 145"/>
                  <a:gd name="T1" fmla="*/ 0 h 94"/>
                  <a:gd name="T2" fmla="*/ 0 w 145"/>
                  <a:gd name="T3" fmla="*/ 0 h 94"/>
                  <a:gd name="T4" fmla="*/ 0 w 145"/>
                  <a:gd name="T5" fmla="*/ 0 h 94"/>
                  <a:gd name="T6" fmla="*/ 0 w 145"/>
                  <a:gd name="T7" fmla="*/ 0 h 94"/>
                  <a:gd name="T8" fmla="*/ 0 w 145"/>
                  <a:gd name="T9" fmla="*/ 0 h 94"/>
                  <a:gd name="T10" fmla="*/ 0 w 145"/>
                  <a:gd name="T11" fmla="*/ 0 h 94"/>
                  <a:gd name="T12" fmla="*/ 0 w 145"/>
                  <a:gd name="T13" fmla="*/ 0 h 94"/>
                  <a:gd name="T14" fmla="*/ 0 w 145"/>
                  <a:gd name="T15" fmla="*/ 0 h 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94"/>
                  <a:gd name="T26" fmla="*/ 145 w 145"/>
                  <a:gd name="T27" fmla="*/ 94 h 9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94">
                    <a:moveTo>
                      <a:pt x="145" y="78"/>
                    </a:moveTo>
                    <a:lnTo>
                      <a:pt x="145" y="94"/>
                    </a:lnTo>
                    <a:lnTo>
                      <a:pt x="29" y="94"/>
                    </a:lnTo>
                    <a:lnTo>
                      <a:pt x="13" y="78"/>
                    </a:lnTo>
                    <a:lnTo>
                      <a:pt x="0" y="78"/>
                    </a:lnTo>
                    <a:lnTo>
                      <a:pt x="90" y="0"/>
                    </a:lnTo>
                    <a:lnTo>
                      <a:pt x="122" y="0"/>
                    </a:lnTo>
                    <a:lnTo>
                      <a:pt x="14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5" name="Freeform 126"/>
              <p:cNvSpPr>
                <a:spLocks/>
              </p:cNvSpPr>
              <p:nvPr/>
            </p:nvSpPr>
            <p:spPr bwMode="auto">
              <a:xfrm>
                <a:off x="481" y="2289"/>
                <a:ext cx="17" cy="18"/>
              </a:xfrm>
              <a:custGeom>
                <a:avLst/>
                <a:gdLst>
                  <a:gd name="T0" fmla="*/ 0 w 245"/>
                  <a:gd name="T1" fmla="*/ 0 h 252"/>
                  <a:gd name="T2" fmla="*/ 0 w 245"/>
                  <a:gd name="T3" fmla="*/ 0 h 252"/>
                  <a:gd name="T4" fmla="*/ 0 w 245"/>
                  <a:gd name="T5" fmla="*/ 0 h 252"/>
                  <a:gd name="T6" fmla="*/ 0 w 245"/>
                  <a:gd name="T7" fmla="*/ 0 h 252"/>
                  <a:gd name="T8" fmla="*/ 0 w 245"/>
                  <a:gd name="T9" fmla="*/ 0 h 252"/>
                  <a:gd name="T10" fmla="*/ 0 w 245"/>
                  <a:gd name="T11" fmla="*/ 0 h 252"/>
                  <a:gd name="T12" fmla="*/ 0 w 245"/>
                  <a:gd name="T13" fmla="*/ 0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5"/>
                  <a:gd name="T22" fmla="*/ 0 h 252"/>
                  <a:gd name="T23" fmla="*/ 245 w 245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5" h="252">
                    <a:moveTo>
                      <a:pt x="245" y="252"/>
                    </a:moveTo>
                    <a:lnTo>
                      <a:pt x="45" y="168"/>
                    </a:lnTo>
                    <a:lnTo>
                      <a:pt x="0" y="90"/>
                    </a:lnTo>
                    <a:lnTo>
                      <a:pt x="62" y="13"/>
                    </a:lnTo>
                    <a:lnTo>
                      <a:pt x="154" y="0"/>
                    </a:lnTo>
                    <a:lnTo>
                      <a:pt x="245" y="45"/>
                    </a:lnTo>
                    <a:lnTo>
                      <a:pt x="245" y="252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6" name="Freeform 127"/>
              <p:cNvSpPr>
                <a:spLocks/>
              </p:cNvSpPr>
              <p:nvPr/>
            </p:nvSpPr>
            <p:spPr bwMode="auto">
              <a:xfrm>
                <a:off x="758" y="2295"/>
                <a:ext cx="12" cy="8"/>
              </a:xfrm>
              <a:custGeom>
                <a:avLst/>
                <a:gdLst>
                  <a:gd name="T0" fmla="*/ 0 w 164"/>
                  <a:gd name="T1" fmla="*/ 0 h 116"/>
                  <a:gd name="T2" fmla="*/ 0 w 164"/>
                  <a:gd name="T3" fmla="*/ 0 h 116"/>
                  <a:gd name="T4" fmla="*/ 0 w 164"/>
                  <a:gd name="T5" fmla="*/ 0 h 116"/>
                  <a:gd name="T6" fmla="*/ 0 w 164"/>
                  <a:gd name="T7" fmla="*/ 0 h 116"/>
                  <a:gd name="T8" fmla="*/ 0 w 164"/>
                  <a:gd name="T9" fmla="*/ 0 h 116"/>
                  <a:gd name="T10" fmla="*/ 0 w 164"/>
                  <a:gd name="T11" fmla="*/ 0 h 116"/>
                  <a:gd name="T12" fmla="*/ 0 w 164"/>
                  <a:gd name="T13" fmla="*/ 0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4"/>
                  <a:gd name="T22" fmla="*/ 0 h 116"/>
                  <a:gd name="T23" fmla="*/ 164 w 164"/>
                  <a:gd name="T24" fmla="*/ 116 h 1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4" h="116">
                    <a:moveTo>
                      <a:pt x="164" y="116"/>
                    </a:moveTo>
                    <a:lnTo>
                      <a:pt x="0" y="116"/>
                    </a:lnTo>
                    <a:lnTo>
                      <a:pt x="60" y="87"/>
                    </a:lnTo>
                    <a:lnTo>
                      <a:pt x="74" y="32"/>
                    </a:lnTo>
                    <a:lnTo>
                      <a:pt x="135" y="0"/>
                    </a:lnTo>
                    <a:lnTo>
                      <a:pt x="164" y="32"/>
                    </a:lnTo>
                    <a:lnTo>
                      <a:pt x="164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7" name="Freeform 128"/>
              <p:cNvSpPr>
                <a:spLocks/>
              </p:cNvSpPr>
              <p:nvPr/>
            </p:nvSpPr>
            <p:spPr bwMode="auto">
              <a:xfrm>
                <a:off x="1130" y="2303"/>
                <a:ext cx="15" cy="22"/>
              </a:xfrm>
              <a:custGeom>
                <a:avLst/>
                <a:gdLst>
                  <a:gd name="T0" fmla="*/ 0 w 223"/>
                  <a:gd name="T1" fmla="*/ 0 h 306"/>
                  <a:gd name="T2" fmla="*/ 0 w 223"/>
                  <a:gd name="T3" fmla="*/ 0 h 306"/>
                  <a:gd name="T4" fmla="*/ 0 w 223"/>
                  <a:gd name="T5" fmla="*/ 0 h 306"/>
                  <a:gd name="T6" fmla="*/ 0 w 223"/>
                  <a:gd name="T7" fmla="*/ 0 h 306"/>
                  <a:gd name="T8" fmla="*/ 0 w 223"/>
                  <a:gd name="T9" fmla="*/ 0 h 306"/>
                  <a:gd name="T10" fmla="*/ 0 w 223"/>
                  <a:gd name="T11" fmla="*/ 0 h 306"/>
                  <a:gd name="T12" fmla="*/ 0 w 223"/>
                  <a:gd name="T13" fmla="*/ 0 h 306"/>
                  <a:gd name="T14" fmla="*/ 0 w 223"/>
                  <a:gd name="T15" fmla="*/ 0 h 306"/>
                  <a:gd name="T16" fmla="*/ 0 w 223"/>
                  <a:gd name="T17" fmla="*/ 0 h 306"/>
                  <a:gd name="T18" fmla="*/ 0 w 223"/>
                  <a:gd name="T19" fmla="*/ 0 h 306"/>
                  <a:gd name="T20" fmla="*/ 0 w 223"/>
                  <a:gd name="T21" fmla="*/ 0 h 306"/>
                  <a:gd name="T22" fmla="*/ 0 w 223"/>
                  <a:gd name="T23" fmla="*/ 0 h 3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3"/>
                  <a:gd name="T37" fmla="*/ 0 h 306"/>
                  <a:gd name="T38" fmla="*/ 223 w 223"/>
                  <a:gd name="T39" fmla="*/ 306 h 3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3" h="306">
                    <a:moveTo>
                      <a:pt x="223" y="107"/>
                    </a:moveTo>
                    <a:lnTo>
                      <a:pt x="200" y="107"/>
                    </a:lnTo>
                    <a:lnTo>
                      <a:pt x="178" y="201"/>
                    </a:lnTo>
                    <a:lnTo>
                      <a:pt x="62" y="290"/>
                    </a:lnTo>
                    <a:lnTo>
                      <a:pt x="49" y="290"/>
                    </a:lnTo>
                    <a:lnTo>
                      <a:pt x="32" y="306"/>
                    </a:lnTo>
                    <a:lnTo>
                      <a:pt x="16" y="168"/>
                    </a:lnTo>
                    <a:lnTo>
                      <a:pt x="0" y="168"/>
                    </a:lnTo>
                    <a:lnTo>
                      <a:pt x="0" y="7"/>
                    </a:lnTo>
                    <a:lnTo>
                      <a:pt x="16" y="0"/>
                    </a:lnTo>
                    <a:lnTo>
                      <a:pt x="148" y="7"/>
                    </a:lnTo>
                    <a:lnTo>
                      <a:pt x="223" y="107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8" name="Freeform 129"/>
              <p:cNvSpPr>
                <a:spLocks/>
              </p:cNvSpPr>
              <p:nvPr/>
            </p:nvSpPr>
            <p:spPr bwMode="auto">
              <a:xfrm>
                <a:off x="274" y="2306"/>
                <a:ext cx="54" cy="27"/>
              </a:xfrm>
              <a:custGeom>
                <a:avLst/>
                <a:gdLst>
                  <a:gd name="T0" fmla="*/ 0 w 746"/>
                  <a:gd name="T1" fmla="*/ 0 h 377"/>
                  <a:gd name="T2" fmla="*/ 0 w 746"/>
                  <a:gd name="T3" fmla="*/ 0 h 377"/>
                  <a:gd name="T4" fmla="*/ 0 w 746"/>
                  <a:gd name="T5" fmla="*/ 0 h 377"/>
                  <a:gd name="T6" fmla="*/ 0 w 746"/>
                  <a:gd name="T7" fmla="*/ 0 h 377"/>
                  <a:gd name="T8" fmla="*/ 0 w 746"/>
                  <a:gd name="T9" fmla="*/ 0 h 377"/>
                  <a:gd name="T10" fmla="*/ 0 w 746"/>
                  <a:gd name="T11" fmla="*/ 0 h 377"/>
                  <a:gd name="T12" fmla="*/ 0 w 746"/>
                  <a:gd name="T13" fmla="*/ 0 h 377"/>
                  <a:gd name="T14" fmla="*/ 0 w 746"/>
                  <a:gd name="T15" fmla="*/ 0 h 377"/>
                  <a:gd name="T16" fmla="*/ 0 w 746"/>
                  <a:gd name="T17" fmla="*/ 0 h 377"/>
                  <a:gd name="T18" fmla="*/ 0 w 746"/>
                  <a:gd name="T19" fmla="*/ 0 h 377"/>
                  <a:gd name="T20" fmla="*/ 0 w 746"/>
                  <a:gd name="T21" fmla="*/ 0 h 377"/>
                  <a:gd name="T22" fmla="*/ 0 w 746"/>
                  <a:gd name="T23" fmla="*/ 0 h 377"/>
                  <a:gd name="T24" fmla="*/ 0 w 746"/>
                  <a:gd name="T25" fmla="*/ 0 h 377"/>
                  <a:gd name="T26" fmla="*/ 0 w 746"/>
                  <a:gd name="T27" fmla="*/ 0 h 377"/>
                  <a:gd name="T28" fmla="*/ 0 w 746"/>
                  <a:gd name="T29" fmla="*/ 0 h 377"/>
                  <a:gd name="T30" fmla="*/ 0 w 746"/>
                  <a:gd name="T31" fmla="*/ 0 h 377"/>
                  <a:gd name="T32" fmla="*/ 0 w 746"/>
                  <a:gd name="T33" fmla="*/ 0 h 377"/>
                  <a:gd name="T34" fmla="*/ 0 w 746"/>
                  <a:gd name="T35" fmla="*/ 0 h 377"/>
                  <a:gd name="T36" fmla="*/ 0 w 746"/>
                  <a:gd name="T37" fmla="*/ 0 h 377"/>
                  <a:gd name="T38" fmla="*/ 0 w 746"/>
                  <a:gd name="T39" fmla="*/ 0 h 377"/>
                  <a:gd name="T40" fmla="*/ 0 w 746"/>
                  <a:gd name="T41" fmla="*/ 0 h 3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46"/>
                  <a:gd name="T64" fmla="*/ 0 h 377"/>
                  <a:gd name="T65" fmla="*/ 746 w 746"/>
                  <a:gd name="T66" fmla="*/ 377 h 37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46" h="377">
                    <a:moveTo>
                      <a:pt x="423" y="23"/>
                    </a:moveTo>
                    <a:lnTo>
                      <a:pt x="468" y="84"/>
                    </a:lnTo>
                    <a:lnTo>
                      <a:pt x="423" y="129"/>
                    </a:lnTo>
                    <a:lnTo>
                      <a:pt x="578" y="190"/>
                    </a:lnTo>
                    <a:lnTo>
                      <a:pt x="591" y="284"/>
                    </a:lnTo>
                    <a:lnTo>
                      <a:pt x="730" y="316"/>
                    </a:lnTo>
                    <a:lnTo>
                      <a:pt x="746" y="316"/>
                    </a:lnTo>
                    <a:lnTo>
                      <a:pt x="746" y="345"/>
                    </a:lnTo>
                    <a:lnTo>
                      <a:pt x="578" y="377"/>
                    </a:lnTo>
                    <a:lnTo>
                      <a:pt x="456" y="361"/>
                    </a:lnTo>
                    <a:lnTo>
                      <a:pt x="394" y="300"/>
                    </a:lnTo>
                    <a:lnTo>
                      <a:pt x="400" y="251"/>
                    </a:lnTo>
                    <a:lnTo>
                      <a:pt x="246" y="100"/>
                    </a:lnTo>
                    <a:lnTo>
                      <a:pt x="110" y="100"/>
                    </a:lnTo>
                    <a:lnTo>
                      <a:pt x="49" y="116"/>
                    </a:lnTo>
                    <a:lnTo>
                      <a:pt x="0" y="116"/>
                    </a:lnTo>
                    <a:lnTo>
                      <a:pt x="0" y="39"/>
                    </a:lnTo>
                    <a:lnTo>
                      <a:pt x="78" y="39"/>
                    </a:lnTo>
                    <a:lnTo>
                      <a:pt x="307" y="0"/>
                    </a:lnTo>
                    <a:lnTo>
                      <a:pt x="394" y="23"/>
                    </a:lnTo>
                    <a:lnTo>
                      <a:pt x="423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59" name="Freeform 130"/>
              <p:cNvSpPr>
                <a:spLocks/>
              </p:cNvSpPr>
              <p:nvPr/>
            </p:nvSpPr>
            <p:spPr bwMode="auto">
              <a:xfrm>
                <a:off x="477" y="2307"/>
                <a:ext cx="39" cy="48"/>
              </a:xfrm>
              <a:custGeom>
                <a:avLst/>
                <a:gdLst>
                  <a:gd name="T0" fmla="*/ 0 w 551"/>
                  <a:gd name="T1" fmla="*/ 0 h 661"/>
                  <a:gd name="T2" fmla="*/ 0 w 551"/>
                  <a:gd name="T3" fmla="*/ 0 h 661"/>
                  <a:gd name="T4" fmla="*/ 0 w 551"/>
                  <a:gd name="T5" fmla="*/ 0 h 661"/>
                  <a:gd name="T6" fmla="*/ 0 w 551"/>
                  <a:gd name="T7" fmla="*/ 0 h 661"/>
                  <a:gd name="T8" fmla="*/ 0 w 551"/>
                  <a:gd name="T9" fmla="*/ 0 h 661"/>
                  <a:gd name="T10" fmla="*/ 0 w 551"/>
                  <a:gd name="T11" fmla="*/ 0 h 661"/>
                  <a:gd name="T12" fmla="*/ 0 w 551"/>
                  <a:gd name="T13" fmla="*/ 0 h 661"/>
                  <a:gd name="T14" fmla="*/ 0 w 551"/>
                  <a:gd name="T15" fmla="*/ 0 h 661"/>
                  <a:gd name="T16" fmla="*/ 0 w 551"/>
                  <a:gd name="T17" fmla="*/ 0 h 661"/>
                  <a:gd name="T18" fmla="*/ 0 w 551"/>
                  <a:gd name="T19" fmla="*/ 0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1"/>
                  <a:gd name="T31" fmla="*/ 0 h 661"/>
                  <a:gd name="T32" fmla="*/ 551 w 551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1" h="661">
                    <a:moveTo>
                      <a:pt x="0" y="322"/>
                    </a:moveTo>
                    <a:lnTo>
                      <a:pt x="0" y="0"/>
                    </a:lnTo>
                    <a:lnTo>
                      <a:pt x="67" y="77"/>
                    </a:lnTo>
                    <a:lnTo>
                      <a:pt x="215" y="106"/>
                    </a:lnTo>
                    <a:lnTo>
                      <a:pt x="461" y="215"/>
                    </a:lnTo>
                    <a:lnTo>
                      <a:pt x="551" y="228"/>
                    </a:lnTo>
                    <a:lnTo>
                      <a:pt x="551" y="661"/>
                    </a:lnTo>
                    <a:lnTo>
                      <a:pt x="106" y="461"/>
                    </a:lnTo>
                    <a:lnTo>
                      <a:pt x="38" y="416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0" name="Freeform 131"/>
              <p:cNvSpPr>
                <a:spLocks/>
              </p:cNvSpPr>
              <p:nvPr/>
            </p:nvSpPr>
            <p:spPr bwMode="auto">
              <a:xfrm>
                <a:off x="516" y="2324"/>
                <a:ext cx="40" cy="45"/>
              </a:xfrm>
              <a:custGeom>
                <a:avLst/>
                <a:gdLst>
                  <a:gd name="T0" fmla="*/ 0 w 555"/>
                  <a:gd name="T1" fmla="*/ 0 h 639"/>
                  <a:gd name="T2" fmla="*/ 0 w 555"/>
                  <a:gd name="T3" fmla="*/ 0 h 639"/>
                  <a:gd name="T4" fmla="*/ 0 w 555"/>
                  <a:gd name="T5" fmla="*/ 0 h 639"/>
                  <a:gd name="T6" fmla="*/ 0 w 555"/>
                  <a:gd name="T7" fmla="*/ 0 h 639"/>
                  <a:gd name="T8" fmla="*/ 0 w 555"/>
                  <a:gd name="T9" fmla="*/ 0 h 639"/>
                  <a:gd name="T10" fmla="*/ 0 w 555"/>
                  <a:gd name="T11" fmla="*/ 0 h 639"/>
                  <a:gd name="T12" fmla="*/ 0 w 555"/>
                  <a:gd name="T13" fmla="*/ 0 h 639"/>
                  <a:gd name="T14" fmla="*/ 0 w 555"/>
                  <a:gd name="T15" fmla="*/ 0 h 639"/>
                  <a:gd name="T16" fmla="*/ 0 w 555"/>
                  <a:gd name="T17" fmla="*/ 0 h 639"/>
                  <a:gd name="T18" fmla="*/ 0 w 555"/>
                  <a:gd name="T19" fmla="*/ 0 h 639"/>
                  <a:gd name="T20" fmla="*/ 0 w 555"/>
                  <a:gd name="T21" fmla="*/ 0 h 639"/>
                  <a:gd name="T22" fmla="*/ 0 w 555"/>
                  <a:gd name="T23" fmla="*/ 0 h 639"/>
                  <a:gd name="T24" fmla="*/ 0 w 555"/>
                  <a:gd name="T25" fmla="*/ 0 h 639"/>
                  <a:gd name="T26" fmla="*/ 0 w 555"/>
                  <a:gd name="T27" fmla="*/ 0 h 6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55"/>
                  <a:gd name="T43" fmla="*/ 0 h 639"/>
                  <a:gd name="T44" fmla="*/ 555 w 555"/>
                  <a:gd name="T45" fmla="*/ 639 h 6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55" h="639">
                    <a:moveTo>
                      <a:pt x="0" y="433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271" y="94"/>
                    </a:lnTo>
                    <a:lnTo>
                      <a:pt x="346" y="94"/>
                    </a:lnTo>
                    <a:lnTo>
                      <a:pt x="378" y="126"/>
                    </a:lnTo>
                    <a:lnTo>
                      <a:pt x="455" y="126"/>
                    </a:lnTo>
                    <a:lnTo>
                      <a:pt x="484" y="155"/>
                    </a:lnTo>
                    <a:lnTo>
                      <a:pt x="555" y="172"/>
                    </a:lnTo>
                    <a:lnTo>
                      <a:pt x="555" y="639"/>
                    </a:lnTo>
                    <a:lnTo>
                      <a:pt x="545" y="639"/>
                    </a:lnTo>
                    <a:lnTo>
                      <a:pt x="346" y="532"/>
                    </a:lnTo>
                    <a:lnTo>
                      <a:pt x="78" y="471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1" name="Freeform 132"/>
              <p:cNvSpPr>
                <a:spLocks/>
              </p:cNvSpPr>
              <p:nvPr/>
            </p:nvSpPr>
            <p:spPr bwMode="auto">
              <a:xfrm>
                <a:off x="556" y="2336"/>
                <a:ext cx="38" cy="40"/>
              </a:xfrm>
              <a:custGeom>
                <a:avLst/>
                <a:gdLst>
                  <a:gd name="T0" fmla="*/ 0 w 542"/>
                  <a:gd name="T1" fmla="*/ 0 h 567"/>
                  <a:gd name="T2" fmla="*/ 0 w 542"/>
                  <a:gd name="T3" fmla="*/ 0 h 567"/>
                  <a:gd name="T4" fmla="*/ 0 w 542"/>
                  <a:gd name="T5" fmla="*/ 0 h 567"/>
                  <a:gd name="T6" fmla="*/ 0 w 542"/>
                  <a:gd name="T7" fmla="*/ 0 h 567"/>
                  <a:gd name="T8" fmla="*/ 0 w 542"/>
                  <a:gd name="T9" fmla="*/ 0 h 567"/>
                  <a:gd name="T10" fmla="*/ 0 w 542"/>
                  <a:gd name="T11" fmla="*/ 0 h 567"/>
                  <a:gd name="T12" fmla="*/ 0 w 542"/>
                  <a:gd name="T13" fmla="*/ 0 h 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2"/>
                  <a:gd name="T22" fmla="*/ 0 h 567"/>
                  <a:gd name="T23" fmla="*/ 542 w 542"/>
                  <a:gd name="T24" fmla="*/ 567 h 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2" h="567">
                    <a:moveTo>
                      <a:pt x="0" y="467"/>
                    </a:moveTo>
                    <a:lnTo>
                      <a:pt x="0" y="0"/>
                    </a:lnTo>
                    <a:lnTo>
                      <a:pt x="536" y="138"/>
                    </a:lnTo>
                    <a:lnTo>
                      <a:pt x="542" y="145"/>
                    </a:lnTo>
                    <a:lnTo>
                      <a:pt x="542" y="567"/>
                    </a:lnTo>
                    <a:lnTo>
                      <a:pt x="458" y="545"/>
                    </a:lnTo>
                    <a:lnTo>
                      <a:pt x="0" y="467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2" name="Freeform 133"/>
              <p:cNvSpPr>
                <a:spLocks/>
              </p:cNvSpPr>
              <p:nvPr/>
            </p:nvSpPr>
            <p:spPr bwMode="auto">
              <a:xfrm>
                <a:off x="594" y="2346"/>
                <a:ext cx="40" cy="38"/>
              </a:xfrm>
              <a:custGeom>
                <a:avLst/>
                <a:gdLst>
                  <a:gd name="T0" fmla="*/ 0 w 555"/>
                  <a:gd name="T1" fmla="*/ 0 h 522"/>
                  <a:gd name="T2" fmla="*/ 0 w 555"/>
                  <a:gd name="T3" fmla="*/ 0 h 522"/>
                  <a:gd name="T4" fmla="*/ 0 w 555"/>
                  <a:gd name="T5" fmla="*/ 0 h 522"/>
                  <a:gd name="T6" fmla="*/ 0 w 555"/>
                  <a:gd name="T7" fmla="*/ 0 h 522"/>
                  <a:gd name="T8" fmla="*/ 0 w 555"/>
                  <a:gd name="T9" fmla="*/ 0 h 522"/>
                  <a:gd name="T10" fmla="*/ 0 w 555"/>
                  <a:gd name="T11" fmla="*/ 0 h 522"/>
                  <a:gd name="T12" fmla="*/ 0 w 555"/>
                  <a:gd name="T13" fmla="*/ 0 h 522"/>
                  <a:gd name="T14" fmla="*/ 0 w 555"/>
                  <a:gd name="T15" fmla="*/ 0 h 522"/>
                  <a:gd name="T16" fmla="*/ 0 w 555"/>
                  <a:gd name="T17" fmla="*/ 0 h 5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5"/>
                  <a:gd name="T28" fmla="*/ 0 h 522"/>
                  <a:gd name="T29" fmla="*/ 555 w 555"/>
                  <a:gd name="T30" fmla="*/ 522 h 5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5" h="522">
                    <a:moveTo>
                      <a:pt x="0" y="422"/>
                    </a:moveTo>
                    <a:lnTo>
                      <a:pt x="0" y="0"/>
                    </a:lnTo>
                    <a:lnTo>
                      <a:pt x="445" y="77"/>
                    </a:lnTo>
                    <a:lnTo>
                      <a:pt x="555" y="99"/>
                    </a:lnTo>
                    <a:lnTo>
                      <a:pt x="555" y="522"/>
                    </a:lnTo>
                    <a:lnTo>
                      <a:pt x="293" y="476"/>
                    </a:lnTo>
                    <a:lnTo>
                      <a:pt x="55" y="412"/>
                    </a:lnTo>
                    <a:lnTo>
                      <a:pt x="39" y="428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3" name="Freeform 134"/>
              <p:cNvSpPr>
                <a:spLocks/>
              </p:cNvSpPr>
              <p:nvPr/>
            </p:nvSpPr>
            <p:spPr bwMode="auto">
              <a:xfrm>
                <a:off x="634" y="2353"/>
                <a:ext cx="39" cy="37"/>
              </a:xfrm>
              <a:custGeom>
                <a:avLst/>
                <a:gdLst>
                  <a:gd name="T0" fmla="*/ 0 w 551"/>
                  <a:gd name="T1" fmla="*/ 0 h 513"/>
                  <a:gd name="T2" fmla="*/ 0 w 551"/>
                  <a:gd name="T3" fmla="*/ 0 h 513"/>
                  <a:gd name="T4" fmla="*/ 0 w 551"/>
                  <a:gd name="T5" fmla="*/ 0 h 513"/>
                  <a:gd name="T6" fmla="*/ 0 w 551"/>
                  <a:gd name="T7" fmla="*/ 0 h 513"/>
                  <a:gd name="T8" fmla="*/ 0 w 551"/>
                  <a:gd name="T9" fmla="*/ 0 h 513"/>
                  <a:gd name="T10" fmla="*/ 0 w 551"/>
                  <a:gd name="T11" fmla="*/ 0 h 513"/>
                  <a:gd name="T12" fmla="*/ 0 w 551"/>
                  <a:gd name="T13" fmla="*/ 0 h 513"/>
                  <a:gd name="T14" fmla="*/ 0 w 551"/>
                  <a:gd name="T15" fmla="*/ 0 h 5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1"/>
                  <a:gd name="T25" fmla="*/ 0 h 513"/>
                  <a:gd name="T26" fmla="*/ 551 w 551"/>
                  <a:gd name="T27" fmla="*/ 513 h 5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1" h="513">
                    <a:moveTo>
                      <a:pt x="0" y="423"/>
                    </a:moveTo>
                    <a:lnTo>
                      <a:pt x="0" y="0"/>
                    </a:lnTo>
                    <a:lnTo>
                      <a:pt x="77" y="23"/>
                    </a:lnTo>
                    <a:lnTo>
                      <a:pt x="551" y="84"/>
                    </a:lnTo>
                    <a:lnTo>
                      <a:pt x="551" y="513"/>
                    </a:lnTo>
                    <a:lnTo>
                      <a:pt x="374" y="500"/>
                    </a:lnTo>
                    <a:lnTo>
                      <a:pt x="200" y="46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4" name="Freeform 135"/>
              <p:cNvSpPr>
                <a:spLocks/>
              </p:cNvSpPr>
              <p:nvPr/>
            </p:nvSpPr>
            <p:spPr bwMode="auto">
              <a:xfrm>
                <a:off x="673" y="2359"/>
                <a:ext cx="40" cy="34"/>
              </a:xfrm>
              <a:custGeom>
                <a:avLst/>
                <a:gdLst>
                  <a:gd name="T0" fmla="*/ 0 w 552"/>
                  <a:gd name="T1" fmla="*/ 0 h 468"/>
                  <a:gd name="T2" fmla="*/ 0 w 552"/>
                  <a:gd name="T3" fmla="*/ 0 h 468"/>
                  <a:gd name="T4" fmla="*/ 0 w 552"/>
                  <a:gd name="T5" fmla="*/ 0 h 468"/>
                  <a:gd name="T6" fmla="*/ 0 w 552"/>
                  <a:gd name="T7" fmla="*/ 0 h 468"/>
                  <a:gd name="T8" fmla="*/ 0 w 552"/>
                  <a:gd name="T9" fmla="*/ 0 h 468"/>
                  <a:gd name="T10" fmla="*/ 0 w 552"/>
                  <a:gd name="T11" fmla="*/ 0 h 468"/>
                  <a:gd name="T12" fmla="*/ 0 w 552"/>
                  <a:gd name="T13" fmla="*/ 0 h 4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2"/>
                  <a:gd name="T22" fmla="*/ 0 h 468"/>
                  <a:gd name="T23" fmla="*/ 552 w 552"/>
                  <a:gd name="T24" fmla="*/ 468 h 4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2" h="468">
                    <a:moveTo>
                      <a:pt x="0" y="429"/>
                    </a:moveTo>
                    <a:lnTo>
                      <a:pt x="0" y="0"/>
                    </a:lnTo>
                    <a:lnTo>
                      <a:pt x="401" y="45"/>
                    </a:lnTo>
                    <a:lnTo>
                      <a:pt x="552" y="55"/>
                    </a:lnTo>
                    <a:lnTo>
                      <a:pt x="552" y="468"/>
                    </a:lnTo>
                    <a:lnTo>
                      <a:pt x="490" y="468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5" name="Freeform 136"/>
              <p:cNvSpPr>
                <a:spLocks/>
              </p:cNvSpPr>
              <p:nvPr/>
            </p:nvSpPr>
            <p:spPr bwMode="auto">
              <a:xfrm>
                <a:off x="713" y="2363"/>
                <a:ext cx="39" cy="34"/>
              </a:xfrm>
              <a:custGeom>
                <a:avLst/>
                <a:gdLst>
                  <a:gd name="T0" fmla="*/ 0 w 554"/>
                  <a:gd name="T1" fmla="*/ 0 h 468"/>
                  <a:gd name="T2" fmla="*/ 0 w 554"/>
                  <a:gd name="T3" fmla="*/ 0 h 468"/>
                  <a:gd name="T4" fmla="*/ 0 w 554"/>
                  <a:gd name="T5" fmla="*/ 0 h 468"/>
                  <a:gd name="T6" fmla="*/ 0 w 554"/>
                  <a:gd name="T7" fmla="*/ 0 h 468"/>
                  <a:gd name="T8" fmla="*/ 0 w 554"/>
                  <a:gd name="T9" fmla="*/ 0 h 468"/>
                  <a:gd name="T10" fmla="*/ 0 w 554"/>
                  <a:gd name="T11" fmla="*/ 0 h 468"/>
                  <a:gd name="T12" fmla="*/ 0 w 554"/>
                  <a:gd name="T13" fmla="*/ 0 h 4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4"/>
                  <a:gd name="T22" fmla="*/ 0 h 468"/>
                  <a:gd name="T23" fmla="*/ 554 w 554"/>
                  <a:gd name="T24" fmla="*/ 468 h 4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4" h="468">
                    <a:moveTo>
                      <a:pt x="0" y="413"/>
                    </a:moveTo>
                    <a:lnTo>
                      <a:pt x="0" y="0"/>
                    </a:lnTo>
                    <a:lnTo>
                      <a:pt x="554" y="29"/>
                    </a:lnTo>
                    <a:lnTo>
                      <a:pt x="554" y="468"/>
                    </a:lnTo>
                    <a:lnTo>
                      <a:pt x="529" y="445"/>
                    </a:lnTo>
                    <a:lnTo>
                      <a:pt x="293" y="445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6" name="Freeform 137"/>
              <p:cNvSpPr>
                <a:spLocks/>
              </p:cNvSpPr>
              <p:nvPr/>
            </p:nvSpPr>
            <p:spPr bwMode="auto">
              <a:xfrm>
                <a:off x="752" y="2365"/>
                <a:ext cx="39" cy="35"/>
              </a:xfrm>
              <a:custGeom>
                <a:avLst/>
                <a:gdLst>
                  <a:gd name="T0" fmla="*/ 0 w 549"/>
                  <a:gd name="T1" fmla="*/ 0 h 483"/>
                  <a:gd name="T2" fmla="*/ 0 w 549"/>
                  <a:gd name="T3" fmla="*/ 0 h 483"/>
                  <a:gd name="T4" fmla="*/ 0 w 549"/>
                  <a:gd name="T5" fmla="*/ 0 h 483"/>
                  <a:gd name="T6" fmla="*/ 0 w 549"/>
                  <a:gd name="T7" fmla="*/ 0 h 483"/>
                  <a:gd name="T8" fmla="*/ 0 w 549"/>
                  <a:gd name="T9" fmla="*/ 0 h 483"/>
                  <a:gd name="T10" fmla="*/ 0 w 549"/>
                  <a:gd name="T11" fmla="*/ 0 h 4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9"/>
                  <a:gd name="T19" fmla="*/ 0 h 483"/>
                  <a:gd name="T20" fmla="*/ 549 w 549"/>
                  <a:gd name="T21" fmla="*/ 483 h 4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9" h="483">
                    <a:moveTo>
                      <a:pt x="0" y="439"/>
                    </a:moveTo>
                    <a:lnTo>
                      <a:pt x="0" y="0"/>
                    </a:lnTo>
                    <a:lnTo>
                      <a:pt x="549" y="23"/>
                    </a:lnTo>
                    <a:lnTo>
                      <a:pt x="549" y="483"/>
                    </a:lnTo>
                    <a:lnTo>
                      <a:pt x="7" y="439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7" name="Freeform 138"/>
              <p:cNvSpPr>
                <a:spLocks/>
              </p:cNvSpPr>
              <p:nvPr/>
            </p:nvSpPr>
            <p:spPr bwMode="auto">
              <a:xfrm>
                <a:off x="791" y="2367"/>
                <a:ext cx="40" cy="36"/>
              </a:xfrm>
              <a:custGeom>
                <a:avLst/>
                <a:gdLst>
                  <a:gd name="T0" fmla="*/ 0 w 552"/>
                  <a:gd name="T1" fmla="*/ 0 h 500"/>
                  <a:gd name="T2" fmla="*/ 0 w 552"/>
                  <a:gd name="T3" fmla="*/ 0 h 500"/>
                  <a:gd name="T4" fmla="*/ 0 w 552"/>
                  <a:gd name="T5" fmla="*/ 0 h 500"/>
                  <a:gd name="T6" fmla="*/ 0 w 552"/>
                  <a:gd name="T7" fmla="*/ 0 h 500"/>
                  <a:gd name="T8" fmla="*/ 0 w 552"/>
                  <a:gd name="T9" fmla="*/ 0 h 500"/>
                  <a:gd name="T10" fmla="*/ 0 w 552"/>
                  <a:gd name="T11" fmla="*/ 0 h 500"/>
                  <a:gd name="T12" fmla="*/ 0 w 552"/>
                  <a:gd name="T13" fmla="*/ 0 h 500"/>
                  <a:gd name="T14" fmla="*/ 0 w 552"/>
                  <a:gd name="T15" fmla="*/ 0 h 5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2"/>
                  <a:gd name="T25" fmla="*/ 0 h 500"/>
                  <a:gd name="T26" fmla="*/ 552 w 552"/>
                  <a:gd name="T27" fmla="*/ 500 h 5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2" h="500">
                    <a:moveTo>
                      <a:pt x="0" y="460"/>
                    </a:moveTo>
                    <a:lnTo>
                      <a:pt x="0" y="0"/>
                    </a:lnTo>
                    <a:lnTo>
                      <a:pt x="246" y="16"/>
                    </a:lnTo>
                    <a:lnTo>
                      <a:pt x="523" y="48"/>
                    </a:lnTo>
                    <a:lnTo>
                      <a:pt x="552" y="48"/>
                    </a:lnTo>
                    <a:lnTo>
                      <a:pt x="552" y="500"/>
                    </a:lnTo>
                    <a:lnTo>
                      <a:pt x="507" y="500"/>
                    </a:lnTo>
                    <a:lnTo>
                      <a:pt x="0" y="460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8" name="Freeform 139"/>
              <p:cNvSpPr>
                <a:spLocks/>
              </p:cNvSpPr>
              <p:nvPr/>
            </p:nvSpPr>
            <p:spPr bwMode="auto">
              <a:xfrm>
                <a:off x="831" y="2370"/>
                <a:ext cx="39" cy="33"/>
              </a:xfrm>
              <a:custGeom>
                <a:avLst/>
                <a:gdLst>
                  <a:gd name="T0" fmla="*/ 0 w 551"/>
                  <a:gd name="T1" fmla="*/ 0 h 452"/>
                  <a:gd name="T2" fmla="*/ 0 w 551"/>
                  <a:gd name="T3" fmla="*/ 0 h 452"/>
                  <a:gd name="T4" fmla="*/ 0 w 551"/>
                  <a:gd name="T5" fmla="*/ 0 h 452"/>
                  <a:gd name="T6" fmla="*/ 0 w 551"/>
                  <a:gd name="T7" fmla="*/ 0 h 452"/>
                  <a:gd name="T8" fmla="*/ 0 w 551"/>
                  <a:gd name="T9" fmla="*/ 0 h 452"/>
                  <a:gd name="T10" fmla="*/ 0 w 551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1"/>
                  <a:gd name="T19" fmla="*/ 0 h 452"/>
                  <a:gd name="T20" fmla="*/ 551 w 551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1" h="452">
                    <a:moveTo>
                      <a:pt x="0" y="452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551" y="29"/>
                    </a:lnTo>
                    <a:lnTo>
                      <a:pt x="551" y="45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69" name="Freeform 140"/>
              <p:cNvSpPr>
                <a:spLocks/>
              </p:cNvSpPr>
              <p:nvPr/>
            </p:nvSpPr>
            <p:spPr bwMode="auto">
              <a:xfrm>
                <a:off x="870" y="2372"/>
                <a:ext cx="40" cy="31"/>
              </a:xfrm>
              <a:custGeom>
                <a:avLst/>
                <a:gdLst>
                  <a:gd name="T0" fmla="*/ 0 w 555"/>
                  <a:gd name="T1" fmla="*/ 0 h 436"/>
                  <a:gd name="T2" fmla="*/ 0 w 555"/>
                  <a:gd name="T3" fmla="*/ 0 h 436"/>
                  <a:gd name="T4" fmla="*/ 0 w 555"/>
                  <a:gd name="T5" fmla="*/ 0 h 436"/>
                  <a:gd name="T6" fmla="*/ 0 w 555"/>
                  <a:gd name="T7" fmla="*/ 0 h 436"/>
                  <a:gd name="T8" fmla="*/ 0 w 555"/>
                  <a:gd name="T9" fmla="*/ 0 h 436"/>
                  <a:gd name="T10" fmla="*/ 0 w 555"/>
                  <a:gd name="T11" fmla="*/ 0 h 436"/>
                  <a:gd name="T12" fmla="*/ 0 w 555"/>
                  <a:gd name="T13" fmla="*/ 0 h 4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5"/>
                  <a:gd name="T22" fmla="*/ 0 h 436"/>
                  <a:gd name="T23" fmla="*/ 555 w 555"/>
                  <a:gd name="T24" fmla="*/ 436 h 4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5" h="436">
                    <a:moveTo>
                      <a:pt x="0" y="430"/>
                    </a:moveTo>
                    <a:lnTo>
                      <a:pt x="0" y="7"/>
                    </a:lnTo>
                    <a:lnTo>
                      <a:pt x="23" y="7"/>
                    </a:lnTo>
                    <a:lnTo>
                      <a:pt x="555" y="0"/>
                    </a:lnTo>
                    <a:lnTo>
                      <a:pt x="555" y="436"/>
                    </a:lnTo>
                    <a:lnTo>
                      <a:pt x="184" y="430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0" name="Freeform 141"/>
              <p:cNvSpPr>
                <a:spLocks/>
              </p:cNvSpPr>
              <p:nvPr/>
            </p:nvSpPr>
            <p:spPr bwMode="auto">
              <a:xfrm>
                <a:off x="910" y="2371"/>
                <a:ext cx="39" cy="33"/>
              </a:xfrm>
              <a:custGeom>
                <a:avLst/>
                <a:gdLst>
                  <a:gd name="T0" fmla="*/ 0 w 551"/>
                  <a:gd name="T1" fmla="*/ 0 h 462"/>
                  <a:gd name="T2" fmla="*/ 0 w 551"/>
                  <a:gd name="T3" fmla="*/ 0 h 462"/>
                  <a:gd name="T4" fmla="*/ 0 w 551"/>
                  <a:gd name="T5" fmla="*/ 0 h 462"/>
                  <a:gd name="T6" fmla="*/ 0 w 551"/>
                  <a:gd name="T7" fmla="*/ 0 h 462"/>
                  <a:gd name="T8" fmla="*/ 0 w 551"/>
                  <a:gd name="T9" fmla="*/ 0 h 462"/>
                  <a:gd name="T10" fmla="*/ 0 w 551"/>
                  <a:gd name="T11" fmla="*/ 0 h 462"/>
                  <a:gd name="T12" fmla="*/ 0 w 551"/>
                  <a:gd name="T13" fmla="*/ 0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1"/>
                  <a:gd name="T22" fmla="*/ 0 h 462"/>
                  <a:gd name="T23" fmla="*/ 551 w 551"/>
                  <a:gd name="T24" fmla="*/ 462 h 4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1" h="462">
                    <a:moveTo>
                      <a:pt x="0" y="452"/>
                    </a:moveTo>
                    <a:lnTo>
                      <a:pt x="0" y="16"/>
                    </a:lnTo>
                    <a:lnTo>
                      <a:pt x="451" y="7"/>
                    </a:lnTo>
                    <a:lnTo>
                      <a:pt x="551" y="0"/>
                    </a:lnTo>
                    <a:lnTo>
                      <a:pt x="551" y="446"/>
                    </a:lnTo>
                    <a:lnTo>
                      <a:pt x="406" y="46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1" name="Freeform 142"/>
              <p:cNvSpPr>
                <a:spLocks/>
              </p:cNvSpPr>
              <p:nvPr/>
            </p:nvSpPr>
            <p:spPr bwMode="auto">
              <a:xfrm>
                <a:off x="949" y="2368"/>
                <a:ext cx="40" cy="35"/>
              </a:xfrm>
              <a:custGeom>
                <a:avLst/>
                <a:gdLst>
                  <a:gd name="T0" fmla="*/ 0 w 553"/>
                  <a:gd name="T1" fmla="*/ 0 h 484"/>
                  <a:gd name="T2" fmla="*/ 0 w 553"/>
                  <a:gd name="T3" fmla="*/ 0 h 484"/>
                  <a:gd name="T4" fmla="*/ 0 w 553"/>
                  <a:gd name="T5" fmla="*/ 0 h 484"/>
                  <a:gd name="T6" fmla="*/ 0 w 553"/>
                  <a:gd name="T7" fmla="*/ 0 h 484"/>
                  <a:gd name="T8" fmla="*/ 0 w 553"/>
                  <a:gd name="T9" fmla="*/ 0 h 484"/>
                  <a:gd name="T10" fmla="*/ 0 w 553"/>
                  <a:gd name="T11" fmla="*/ 0 h 4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3"/>
                  <a:gd name="T19" fmla="*/ 0 h 484"/>
                  <a:gd name="T20" fmla="*/ 553 w 553"/>
                  <a:gd name="T21" fmla="*/ 484 h 4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3" h="484">
                    <a:moveTo>
                      <a:pt x="0" y="484"/>
                    </a:moveTo>
                    <a:lnTo>
                      <a:pt x="0" y="38"/>
                    </a:lnTo>
                    <a:lnTo>
                      <a:pt x="284" y="16"/>
                    </a:lnTo>
                    <a:lnTo>
                      <a:pt x="553" y="0"/>
                    </a:lnTo>
                    <a:lnTo>
                      <a:pt x="553" y="438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2" name="Freeform 143"/>
              <p:cNvSpPr>
                <a:spLocks/>
              </p:cNvSpPr>
              <p:nvPr/>
            </p:nvSpPr>
            <p:spPr bwMode="auto">
              <a:xfrm>
                <a:off x="989" y="2363"/>
                <a:ext cx="39" cy="36"/>
              </a:xfrm>
              <a:custGeom>
                <a:avLst/>
                <a:gdLst>
                  <a:gd name="T0" fmla="*/ 0 w 551"/>
                  <a:gd name="T1" fmla="*/ 0 h 506"/>
                  <a:gd name="T2" fmla="*/ 0 w 551"/>
                  <a:gd name="T3" fmla="*/ 0 h 506"/>
                  <a:gd name="T4" fmla="*/ 0 w 551"/>
                  <a:gd name="T5" fmla="*/ 0 h 506"/>
                  <a:gd name="T6" fmla="*/ 0 w 551"/>
                  <a:gd name="T7" fmla="*/ 0 h 506"/>
                  <a:gd name="T8" fmla="*/ 0 w 551"/>
                  <a:gd name="T9" fmla="*/ 0 h 506"/>
                  <a:gd name="T10" fmla="*/ 0 w 551"/>
                  <a:gd name="T11" fmla="*/ 0 h 506"/>
                  <a:gd name="T12" fmla="*/ 0 w 551"/>
                  <a:gd name="T13" fmla="*/ 0 h 506"/>
                  <a:gd name="T14" fmla="*/ 0 w 551"/>
                  <a:gd name="T15" fmla="*/ 0 h 5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1"/>
                  <a:gd name="T25" fmla="*/ 0 h 506"/>
                  <a:gd name="T26" fmla="*/ 551 w 551"/>
                  <a:gd name="T27" fmla="*/ 506 h 5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1" h="506">
                    <a:moveTo>
                      <a:pt x="0" y="506"/>
                    </a:moveTo>
                    <a:lnTo>
                      <a:pt x="0" y="68"/>
                    </a:lnTo>
                    <a:lnTo>
                      <a:pt x="228" y="52"/>
                    </a:lnTo>
                    <a:lnTo>
                      <a:pt x="499" y="7"/>
                    </a:lnTo>
                    <a:lnTo>
                      <a:pt x="551" y="0"/>
                    </a:lnTo>
                    <a:lnTo>
                      <a:pt x="551" y="423"/>
                    </a:lnTo>
                    <a:lnTo>
                      <a:pt x="154" y="490"/>
                    </a:lnTo>
                    <a:lnTo>
                      <a:pt x="0" y="506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3" name="Freeform 144"/>
              <p:cNvSpPr>
                <a:spLocks/>
              </p:cNvSpPr>
              <p:nvPr/>
            </p:nvSpPr>
            <p:spPr bwMode="auto">
              <a:xfrm>
                <a:off x="1028" y="2357"/>
                <a:ext cx="40" cy="36"/>
              </a:xfrm>
              <a:custGeom>
                <a:avLst/>
                <a:gdLst>
                  <a:gd name="T0" fmla="*/ 0 w 554"/>
                  <a:gd name="T1" fmla="*/ 0 h 507"/>
                  <a:gd name="T2" fmla="*/ 0 w 554"/>
                  <a:gd name="T3" fmla="*/ 0 h 507"/>
                  <a:gd name="T4" fmla="*/ 0 w 554"/>
                  <a:gd name="T5" fmla="*/ 0 h 507"/>
                  <a:gd name="T6" fmla="*/ 0 w 554"/>
                  <a:gd name="T7" fmla="*/ 0 h 507"/>
                  <a:gd name="T8" fmla="*/ 0 w 554"/>
                  <a:gd name="T9" fmla="*/ 0 h 507"/>
                  <a:gd name="T10" fmla="*/ 0 w 554"/>
                  <a:gd name="T11" fmla="*/ 0 h 507"/>
                  <a:gd name="T12" fmla="*/ 0 w 554"/>
                  <a:gd name="T13" fmla="*/ 0 h 5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4"/>
                  <a:gd name="T22" fmla="*/ 0 h 507"/>
                  <a:gd name="T23" fmla="*/ 554 w 554"/>
                  <a:gd name="T24" fmla="*/ 507 h 5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4" h="507">
                    <a:moveTo>
                      <a:pt x="0" y="507"/>
                    </a:moveTo>
                    <a:lnTo>
                      <a:pt x="0" y="84"/>
                    </a:lnTo>
                    <a:lnTo>
                      <a:pt x="332" y="45"/>
                    </a:lnTo>
                    <a:lnTo>
                      <a:pt x="493" y="0"/>
                    </a:lnTo>
                    <a:lnTo>
                      <a:pt x="554" y="0"/>
                    </a:lnTo>
                    <a:lnTo>
                      <a:pt x="554" y="407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4" name="Freeform 145"/>
              <p:cNvSpPr>
                <a:spLocks/>
              </p:cNvSpPr>
              <p:nvPr/>
            </p:nvSpPr>
            <p:spPr bwMode="auto">
              <a:xfrm>
                <a:off x="1068" y="2345"/>
                <a:ext cx="39" cy="41"/>
              </a:xfrm>
              <a:custGeom>
                <a:avLst/>
                <a:gdLst>
                  <a:gd name="T0" fmla="*/ 0 w 552"/>
                  <a:gd name="T1" fmla="*/ 0 h 585"/>
                  <a:gd name="T2" fmla="*/ 0 w 552"/>
                  <a:gd name="T3" fmla="*/ 0 h 585"/>
                  <a:gd name="T4" fmla="*/ 0 w 552"/>
                  <a:gd name="T5" fmla="*/ 0 h 585"/>
                  <a:gd name="T6" fmla="*/ 0 w 552"/>
                  <a:gd name="T7" fmla="*/ 0 h 585"/>
                  <a:gd name="T8" fmla="*/ 0 w 552"/>
                  <a:gd name="T9" fmla="*/ 0 h 585"/>
                  <a:gd name="T10" fmla="*/ 0 w 552"/>
                  <a:gd name="T11" fmla="*/ 0 h 585"/>
                  <a:gd name="T12" fmla="*/ 0 w 552"/>
                  <a:gd name="T13" fmla="*/ 0 h 5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2"/>
                  <a:gd name="T22" fmla="*/ 0 h 585"/>
                  <a:gd name="T23" fmla="*/ 552 w 552"/>
                  <a:gd name="T24" fmla="*/ 585 h 5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2" h="585">
                    <a:moveTo>
                      <a:pt x="0" y="585"/>
                    </a:moveTo>
                    <a:lnTo>
                      <a:pt x="0" y="178"/>
                    </a:lnTo>
                    <a:lnTo>
                      <a:pt x="30" y="178"/>
                    </a:lnTo>
                    <a:lnTo>
                      <a:pt x="552" y="0"/>
                    </a:lnTo>
                    <a:lnTo>
                      <a:pt x="552" y="446"/>
                    </a:lnTo>
                    <a:lnTo>
                      <a:pt x="123" y="562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5" name="Freeform 146"/>
              <p:cNvSpPr>
                <a:spLocks/>
              </p:cNvSpPr>
              <p:nvPr/>
            </p:nvSpPr>
            <p:spPr bwMode="auto">
              <a:xfrm>
                <a:off x="1107" y="2327"/>
                <a:ext cx="39" cy="49"/>
              </a:xfrm>
              <a:custGeom>
                <a:avLst/>
                <a:gdLst>
                  <a:gd name="T0" fmla="*/ 0 w 545"/>
                  <a:gd name="T1" fmla="*/ 0 h 690"/>
                  <a:gd name="T2" fmla="*/ 0 w 545"/>
                  <a:gd name="T3" fmla="*/ 0 h 690"/>
                  <a:gd name="T4" fmla="*/ 0 w 545"/>
                  <a:gd name="T5" fmla="*/ 0 h 690"/>
                  <a:gd name="T6" fmla="*/ 0 w 545"/>
                  <a:gd name="T7" fmla="*/ 0 h 690"/>
                  <a:gd name="T8" fmla="*/ 0 w 545"/>
                  <a:gd name="T9" fmla="*/ 0 h 690"/>
                  <a:gd name="T10" fmla="*/ 0 w 545"/>
                  <a:gd name="T11" fmla="*/ 0 h 690"/>
                  <a:gd name="T12" fmla="*/ 0 w 545"/>
                  <a:gd name="T13" fmla="*/ 0 h 690"/>
                  <a:gd name="T14" fmla="*/ 0 w 545"/>
                  <a:gd name="T15" fmla="*/ 0 h 690"/>
                  <a:gd name="T16" fmla="*/ 0 w 545"/>
                  <a:gd name="T17" fmla="*/ 0 h 690"/>
                  <a:gd name="T18" fmla="*/ 0 w 545"/>
                  <a:gd name="T19" fmla="*/ 0 h 690"/>
                  <a:gd name="T20" fmla="*/ 0 w 545"/>
                  <a:gd name="T21" fmla="*/ 0 h 6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5"/>
                  <a:gd name="T34" fmla="*/ 0 h 690"/>
                  <a:gd name="T35" fmla="*/ 545 w 545"/>
                  <a:gd name="T36" fmla="*/ 690 h 6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5" h="690">
                    <a:moveTo>
                      <a:pt x="0" y="690"/>
                    </a:moveTo>
                    <a:lnTo>
                      <a:pt x="0" y="244"/>
                    </a:lnTo>
                    <a:lnTo>
                      <a:pt x="177" y="184"/>
                    </a:lnTo>
                    <a:lnTo>
                      <a:pt x="239" y="152"/>
                    </a:lnTo>
                    <a:lnTo>
                      <a:pt x="284" y="174"/>
                    </a:lnTo>
                    <a:lnTo>
                      <a:pt x="545" y="0"/>
                    </a:lnTo>
                    <a:lnTo>
                      <a:pt x="545" y="228"/>
                    </a:lnTo>
                    <a:lnTo>
                      <a:pt x="467" y="451"/>
                    </a:lnTo>
                    <a:lnTo>
                      <a:pt x="435" y="513"/>
                    </a:lnTo>
                    <a:lnTo>
                      <a:pt x="190" y="635"/>
                    </a:lnTo>
                    <a:lnTo>
                      <a:pt x="0" y="69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6" name="Freeform 147"/>
              <p:cNvSpPr>
                <a:spLocks/>
              </p:cNvSpPr>
              <p:nvPr/>
            </p:nvSpPr>
            <p:spPr bwMode="auto">
              <a:xfrm>
                <a:off x="956" y="2308"/>
                <a:ext cx="10" cy="8"/>
              </a:xfrm>
              <a:custGeom>
                <a:avLst/>
                <a:gdLst>
                  <a:gd name="T0" fmla="*/ 0 w 129"/>
                  <a:gd name="T1" fmla="*/ 0 h 106"/>
                  <a:gd name="T2" fmla="*/ 0 w 129"/>
                  <a:gd name="T3" fmla="*/ 0 h 106"/>
                  <a:gd name="T4" fmla="*/ 0 w 129"/>
                  <a:gd name="T5" fmla="*/ 0 h 106"/>
                  <a:gd name="T6" fmla="*/ 0 w 129"/>
                  <a:gd name="T7" fmla="*/ 0 h 106"/>
                  <a:gd name="T8" fmla="*/ 0 w 129"/>
                  <a:gd name="T9" fmla="*/ 0 h 106"/>
                  <a:gd name="T10" fmla="*/ 0 w 129"/>
                  <a:gd name="T11" fmla="*/ 0 h 106"/>
                  <a:gd name="T12" fmla="*/ 0 w 129"/>
                  <a:gd name="T13" fmla="*/ 0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06"/>
                  <a:gd name="T23" fmla="*/ 129 w 129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06">
                    <a:moveTo>
                      <a:pt x="129" y="61"/>
                    </a:moveTo>
                    <a:lnTo>
                      <a:pt x="129" y="106"/>
                    </a:lnTo>
                    <a:lnTo>
                      <a:pt x="0" y="90"/>
                    </a:lnTo>
                    <a:lnTo>
                      <a:pt x="16" y="45"/>
                    </a:lnTo>
                    <a:lnTo>
                      <a:pt x="67" y="0"/>
                    </a:lnTo>
                    <a:lnTo>
                      <a:pt x="100" y="0"/>
                    </a:lnTo>
                    <a:lnTo>
                      <a:pt x="129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7" name="Freeform 148"/>
              <p:cNvSpPr>
                <a:spLocks/>
              </p:cNvSpPr>
              <p:nvPr/>
            </p:nvSpPr>
            <p:spPr bwMode="auto">
              <a:xfrm>
                <a:off x="409" y="2310"/>
                <a:ext cx="52" cy="38"/>
              </a:xfrm>
              <a:custGeom>
                <a:avLst/>
                <a:gdLst>
                  <a:gd name="T0" fmla="*/ 0 w 729"/>
                  <a:gd name="T1" fmla="*/ 0 h 535"/>
                  <a:gd name="T2" fmla="*/ 0 w 729"/>
                  <a:gd name="T3" fmla="*/ 0 h 535"/>
                  <a:gd name="T4" fmla="*/ 0 w 729"/>
                  <a:gd name="T5" fmla="*/ 0 h 535"/>
                  <a:gd name="T6" fmla="*/ 0 w 729"/>
                  <a:gd name="T7" fmla="*/ 0 h 535"/>
                  <a:gd name="T8" fmla="*/ 0 w 729"/>
                  <a:gd name="T9" fmla="*/ 0 h 535"/>
                  <a:gd name="T10" fmla="*/ 0 w 729"/>
                  <a:gd name="T11" fmla="*/ 0 h 535"/>
                  <a:gd name="T12" fmla="*/ 0 w 729"/>
                  <a:gd name="T13" fmla="*/ 0 h 535"/>
                  <a:gd name="T14" fmla="*/ 0 w 729"/>
                  <a:gd name="T15" fmla="*/ 0 h 535"/>
                  <a:gd name="T16" fmla="*/ 0 w 729"/>
                  <a:gd name="T17" fmla="*/ 0 h 535"/>
                  <a:gd name="T18" fmla="*/ 0 w 729"/>
                  <a:gd name="T19" fmla="*/ 0 h 535"/>
                  <a:gd name="T20" fmla="*/ 0 w 729"/>
                  <a:gd name="T21" fmla="*/ 0 h 535"/>
                  <a:gd name="T22" fmla="*/ 0 w 729"/>
                  <a:gd name="T23" fmla="*/ 0 h 535"/>
                  <a:gd name="T24" fmla="*/ 0 w 729"/>
                  <a:gd name="T25" fmla="*/ 0 h 535"/>
                  <a:gd name="T26" fmla="*/ 0 w 729"/>
                  <a:gd name="T27" fmla="*/ 0 h 535"/>
                  <a:gd name="T28" fmla="*/ 0 w 729"/>
                  <a:gd name="T29" fmla="*/ 0 h 535"/>
                  <a:gd name="T30" fmla="*/ 0 w 729"/>
                  <a:gd name="T31" fmla="*/ 0 h 535"/>
                  <a:gd name="T32" fmla="*/ 0 w 729"/>
                  <a:gd name="T33" fmla="*/ 0 h 535"/>
                  <a:gd name="T34" fmla="*/ 0 w 729"/>
                  <a:gd name="T35" fmla="*/ 0 h 535"/>
                  <a:gd name="T36" fmla="*/ 0 w 729"/>
                  <a:gd name="T37" fmla="*/ 0 h 535"/>
                  <a:gd name="T38" fmla="*/ 0 w 729"/>
                  <a:gd name="T39" fmla="*/ 0 h 535"/>
                  <a:gd name="T40" fmla="*/ 0 w 729"/>
                  <a:gd name="T41" fmla="*/ 0 h 535"/>
                  <a:gd name="T42" fmla="*/ 0 w 729"/>
                  <a:gd name="T43" fmla="*/ 0 h 535"/>
                  <a:gd name="T44" fmla="*/ 0 w 729"/>
                  <a:gd name="T45" fmla="*/ 0 h 535"/>
                  <a:gd name="T46" fmla="*/ 0 w 729"/>
                  <a:gd name="T47" fmla="*/ 0 h 535"/>
                  <a:gd name="T48" fmla="*/ 0 w 729"/>
                  <a:gd name="T49" fmla="*/ 0 h 535"/>
                  <a:gd name="T50" fmla="*/ 0 w 729"/>
                  <a:gd name="T51" fmla="*/ 0 h 5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9"/>
                  <a:gd name="T79" fmla="*/ 0 h 535"/>
                  <a:gd name="T80" fmla="*/ 729 w 729"/>
                  <a:gd name="T81" fmla="*/ 535 h 5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9" h="535">
                    <a:moveTo>
                      <a:pt x="300" y="74"/>
                    </a:moveTo>
                    <a:lnTo>
                      <a:pt x="277" y="123"/>
                    </a:lnTo>
                    <a:lnTo>
                      <a:pt x="277" y="135"/>
                    </a:lnTo>
                    <a:lnTo>
                      <a:pt x="300" y="151"/>
                    </a:lnTo>
                    <a:lnTo>
                      <a:pt x="339" y="151"/>
                    </a:lnTo>
                    <a:lnTo>
                      <a:pt x="484" y="45"/>
                    </a:lnTo>
                    <a:lnTo>
                      <a:pt x="623" y="90"/>
                    </a:lnTo>
                    <a:lnTo>
                      <a:pt x="639" y="261"/>
                    </a:lnTo>
                    <a:lnTo>
                      <a:pt x="729" y="245"/>
                    </a:lnTo>
                    <a:lnTo>
                      <a:pt x="683" y="351"/>
                    </a:lnTo>
                    <a:lnTo>
                      <a:pt x="651" y="384"/>
                    </a:lnTo>
                    <a:lnTo>
                      <a:pt x="607" y="384"/>
                    </a:lnTo>
                    <a:lnTo>
                      <a:pt x="575" y="335"/>
                    </a:lnTo>
                    <a:lnTo>
                      <a:pt x="562" y="135"/>
                    </a:lnTo>
                    <a:lnTo>
                      <a:pt x="468" y="135"/>
                    </a:lnTo>
                    <a:lnTo>
                      <a:pt x="306" y="290"/>
                    </a:lnTo>
                    <a:lnTo>
                      <a:pt x="155" y="261"/>
                    </a:lnTo>
                    <a:lnTo>
                      <a:pt x="78" y="397"/>
                    </a:lnTo>
                    <a:lnTo>
                      <a:pt x="107" y="529"/>
                    </a:lnTo>
                    <a:lnTo>
                      <a:pt x="94" y="535"/>
                    </a:lnTo>
                    <a:lnTo>
                      <a:pt x="45" y="529"/>
                    </a:lnTo>
                    <a:lnTo>
                      <a:pt x="0" y="473"/>
                    </a:lnTo>
                    <a:lnTo>
                      <a:pt x="16" y="335"/>
                    </a:lnTo>
                    <a:lnTo>
                      <a:pt x="216" y="0"/>
                    </a:lnTo>
                    <a:lnTo>
                      <a:pt x="261" y="0"/>
                    </a:lnTo>
                    <a:lnTo>
                      <a:pt x="300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8" name="Freeform 149"/>
              <p:cNvSpPr>
                <a:spLocks/>
              </p:cNvSpPr>
              <p:nvPr/>
            </p:nvSpPr>
            <p:spPr bwMode="auto">
              <a:xfrm>
                <a:off x="671" y="2327"/>
                <a:ext cx="15" cy="10"/>
              </a:xfrm>
              <a:custGeom>
                <a:avLst/>
                <a:gdLst>
                  <a:gd name="T0" fmla="*/ 0 w 217"/>
                  <a:gd name="T1" fmla="*/ 0 h 139"/>
                  <a:gd name="T2" fmla="*/ 0 w 217"/>
                  <a:gd name="T3" fmla="*/ 0 h 139"/>
                  <a:gd name="T4" fmla="*/ 0 w 217"/>
                  <a:gd name="T5" fmla="*/ 0 h 139"/>
                  <a:gd name="T6" fmla="*/ 0 w 217"/>
                  <a:gd name="T7" fmla="*/ 0 h 139"/>
                  <a:gd name="T8" fmla="*/ 0 w 217"/>
                  <a:gd name="T9" fmla="*/ 0 h 139"/>
                  <a:gd name="T10" fmla="*/ 0 w 217"/>
                  <a:gd name="T11" fmla="*/ 0 h 139"/>
                  <a:gd name="T12" fmla="*/ 0 w 217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7"/>
                  <a:gd name="T22" fmla="*/ 0 h 139"/>
                  <a:gd name="T23" fmla="*/ 217 w 217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7" h="139">
                    <a:moveTo>
                      <a:pt x="201" y="90"/>
                    </a:moveTo>
                    <a:lnTo>
                      <a:pt x="107" y="139"/>
                    </a:lnTo>
                    <a:lnTo>
                      <a:pt x="0" y="106"/>
                    </a:lnTo>
                    <a:lnTo>
                      <a:pt x="16" y="61"/>
                    </a:lnTo>
                    <a:lnTo>
                      <a:pt x="169" y="0"/>
                    </a:lnTo>
                    <a:lnTo>
                      <a:pt x="217" y="29"/>
                    </a:lnTo>
                    <a:lnTo>
                      <a:pt x="201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79" name="Freeform 150"/>
              <p:cNvSpPr>
                <a:spLocks/>
              </p:cNvSpPr>
              <p:nvPr/>
            </p:nvSpPr>
            <p:spPr bwMode="auto">
              <a:xfrm>
                <a:off x="1148" y="2327"/>
                <a:ext cx="33" cy="60"/>
              </a:xfrm>
              <a:custGeom>
                <a:avLst/>
                <a:gdLst>
                  <a:gd name="T0" fmla="*/ 0 w 461"/>
                  <a:gd name="T1" fmla="*/ 0 h 835"/>
                  <a:gd name="T2" fmla="*/ 0 w 461"/>
                  <a:gd name="T3" fmla="*/ 0 h 835"/>
                  <a:gd name="T4" fmla="*/ 0 w 461"/>
                  <a:gd name="T5" fmla="*/ 0 h 835"/>
                  <a:gd name="T6" fmla="*/ 0 w 461"/>
                  <a:gd name="T7" fmla="*/ 0 h 835"/>
                  <a:gd name="T8" fmla="*/ 0 w 461"/>
                  <a:gd name="T9" fmla="*/ 0 h 835"/>
                  <a:gd name="T10" fmla="*/ 0 w 461"/>
                  <a:gd name="T11" fmla="*/ 0 h 835"/>
                  <a:gd name="T12" fmla="*/ 0 w 461"/>
                  <a:gd name="T13" fmla="*/ 0 h 835"/>
                  <a:gd name="T14" fmla="*/ 0 w 461"/>
                  <a:gd name="T15" fmla="*/ 0 h 835"/>
                  <a:gd name="T16" fmla="*/ 0 w 461"/>
                  <a:gd name="T17" fmla="*/ 0 h 835"/>
                  <a:gd name="T18" fmla="*/ 0 w 461"/>
                  <a:gd name="T19" fmla="*/ 0 h 835"/>
                  <a:gd name="T20" fmla="*/ 0 w 461"/>
                  <a:gd name="T21" fmla="*/ 0 h 835"/>
                  <a:gd name="T22" fmla="*/ 0 w 461"/>
                  <a:gd name="T23" fmla="*/ 0 h 835"/>
                  <a:gd name="T24" fmla="*/ 0 w 461"/>
                  <a:gd name="T25" fmla="*/ 0 h 835"/>
                  <a:gd name="T26" fmla="*/ 0 w 461"/>
                  <a:gd name="T27" fmla="*/ 0 h 835"/>
                  <a:gd name="T28" fmla="*/ 0 w 461"/>
                  <a:gd name="T29" fmla="*/ 0 h 835"/>
                  <a:gd name="T30" fmla="*/ 0 w 461"/>
                  <a:gd name="T31" fmla="*/ 0 h 835"/>
                  <a:gd name="T32" fmla="*/ 0 w 461"/>
                  <a:gd name="T33" fmla="*/ 0 h 835"/>
                  <a:gd name="T34" fmla="*/ 0 w 461"/>
                  <a:gd name="T35" fmla="*/ 0 h 835"/>
                  <a:gd name="T36" fmla="*/ 0 w 461"/>
                  <a:gd name="T37" fmla="*/ 0 h 8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1"/>
                  <a:gd name="T58" fmla="*/ 0 h 835"/>
                  <a:gd name="T59" fmla="*/ 461 w 461"/>
                  <a:gd name="T60" fmla="*/ 835 h 8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1" h="835">
                    <a:moveTo>
                      <a:pt x="229" y="284"/>
                    </a:moveTo>
                    <a:lnTo>
                      <a:pt x="261" y="313"/>
                    </a:lnTo>
                    <a:lnTo>
                      <a:pt x="245" y="322"/>
                    </a:lnTo>
                    <a:lnTo>
                      <a:pt x="461" y="652"/>
                    </a:lnTo>
                    <a:lnTo>
                      <a:pt x="461" y="680"/>
                    </a:lnTo>
                    <a:lnTo>
                      <a:pt x="200" y="806"/>
                    </a:lnTo>
                    <a:lnTo>
                      <a:pt x="138" y="806"/>
                    </a:lnTo>
                    <a:lnTo>
                      <a:pt x="61" y="835"/>
                    </a:lnTo>
                    <a:lnTo>
                      <a:pt x="0" y="835"/>
                    </a:lnTo>
                    <a:lnTo>
                      <a:pt x="0" y="744"/>
                    </a:lnTo>
                    <a:lnTo>
                      <a:pt x="6" y="574"/>
                    </a:lnTo>
                    <a:lnTo>
                      <a:pt x="61" y="422"/>
                    </a:lnTo>
                    <a:lnTo>
                      <a:pt x="61" y="345"/>
                    </a:lnTo>
                    <a:lnTo>
                      <a:pt x="106" y="261"/>
                    </a:lnTo>
                    <a:lnTo>
                      <a:pt x="122" y="184"/>
                    </a:lnTo>
                    <a:lnTo>
                      <a:pt x="154" y="106"/>
                    </a:lnTo>
                    <a:lnTo>
                      <a:pt x="154" y="0"/>
                    </a:lnTo>
                    <a:lnTo>
                      <a:pt x="200" y="206"/>
                    </a:lnTo>
                    <a:lnTo>
                      <a:pt x="229" y="284"/>
                    </a:ln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0" name="Freeform 151"/>
              <p:cNvSpPr>
                <a:spLocks/>
              </p:cNvSpPr>
              <p:nvPr/>
            </p:nvSpPr>
            <p:spPr bwMode="auto">
              <a:xfrm>
                <a:off x="862" y="2328"/>
                <a:ext cx="11" cy="12"/>
              </a:xfrm>
              <a:custGeom>
                <a:avLst/>
                <a:gdLst>
                  <a:gd name="T0" fmla="*/ 0 w 152"/>
                  <a:gd name="T1" fmla="*/ 0 h 158"/>
                  <a:gd name="T2" fmla="*/ 0 w 152"/>
                  <a:gd name="T3" fmla="*/ 0 h 158"/>
                  <a:gd name="T4" fmla="*/ 0 w 152"/>
                  <a:gd name="T5" fmla="*/ 0 h 158"/>
                  <a:gd name="T6" fmla="*/ 0 w 152"/>
                  <a:gd name="T7" fmla="*/ 0 h 158"/>
                  <a:gd name="T8" fmla="*/ 0 w 152"/>
                  <a:gd name="T9" fmla="*/ 0 h 158"/>
                  <a:gd name="T10" fmla="*/ 0 w 152"/>
                  <a:gd name="T11" fmla="*/ 0 h 158"/>
                  <a:gd name="T12" fmla="*/ 0 w 152"/>
                  <a:gd name="T13" fmla="*/ 0 h 158"/>
                  <a:gd name="T14" fmla="*/ 0 w 152"/>
                  <a:gd name="T15" fmla="*/ 0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2"/>
                  <a:gd name="T25" fmla="*/ 0 h 158"/>
                  <a:gd name="T26" fmla="*/ 152 w 152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2" h="158">
                    <a:moveTo>
                      <a:pt x="152" y="90"/>
                    </a:moveTo>
                    <a:lnTo>
                      <a:pt x="106" y="158"/>
                    </a:lnTo>
                    <a:lnTo>
                      <a:pt x="14" y="107"/>
                    </a:lnTo>
                    <a:lnTo>
                      <a:pt x="30" y="61"/>
                    </a:lnTo>
                    <a:lnTo>
                      <a:pt x="0" y="29"/>
                    </a:lnTo>
                    <a:lnTo>
                      <a:pt x="46" y="0"/>
                    </a:lnTo>
                    <a:lnTo>
                      <a:pt x="106" y="13"/>
                    </a:lnTo>
                    <a:lnTo>
                      <a:pt x="152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1" name="Freeform 152"/>
              <p:cNvSpPr>
                <a:spLocks/>
              </p:cNvSpPr>
              <p:nvPr/>
            </p:nvSpPr>
            <p:spPr bwMode="auto">
              <a:xfrm>
                <a:off x="807" y="2338"/>
                <a:ext cx="10" cy="8"/>
              </a:xfrm>
              <a:custGeom>
                <a:avLst/>
                <a:gdLst>
                  <a:gd name="T0" fmla="*/ 0 w 138"/>
                  <a:gd name="T1" fmla="*/ 0 h 109"/>
                  <a:gd name="T2" fmla="*/ 0 w 138"/>
                  <a:gd name="T3" fmla="*/ 0 h 109"/>
                  <a:gd name="T4" fmla="*/ 0 w 138"/>
                  <a:gd name="T5" fmla="*/ 0 h 109"/>
                  <a:gd name="T6" fmla="*/ 0 w 138"/>
                  <a:gd name="T7" fmla="*/ 0 h 109"/>
                  <a:gd name="T8" fmla="*/ 0 w 138"/>
                  <a:gd name="T9" fmla="*/ 0 h 109"/>
                  <a:gd name="T10" fmla="*/ 0 w 138"/>
                  <a:gd name="T11" fmla="*/ 0 h 1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109"/>
                  <a:gd name="T20" fmla="*/ 138 w 138"/>
                  <a:gd name="T21" fmla="*/ 109 h 1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109">
                    <a:moveTo>
                      <a:pt x="138" y="76"/>
                    </a:moveTo>
                    <a:lnTo>
                      <a:pt x="77" y="109"/>
                    </a:lnTo>
                    <a:lnTo>
                      <a:pt x="16" y="109"/>
                    </a:lnTo>
                    <a:lnTo>
                      <a:pt x="0" y="0"/>
                    </a:lnTo>
                    <a:lnTo>
                      <a:pt x="138" y="32"/>
                    </a:lnTo>
                    <a:lnTo>
                      <a:pt x="138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2" name="Freeform 153"/>
              <p:cNvSpPr>
                <a:spLocks/>
              </p:cNvSpPr>
              <p:nvPr/>
            </p:nvSpPr>
            <p:spPr bwMode="auto">
              <a:xfrm>
                <a:off x="968" y="2343"/>
                <a:ext cx="6" cy="7"/>
              </a:xfrm>
              <a:custGeom>
                <a:avLst/>
                <a:gdLst>
                  <a:gd name="T0" fmla="*/ 0 w 84"/>
                  <a:gd name="T1" fmla="*/ 0 h 94"/>
                  <a:gd name="T2" fmla="*/ 0 w 84"/>
                  <a:gd name="T3" fmla="*/ 0 h 94"/>
                  <a:gd name="T4" fmla="*/ 0 w 84"/>
                  <a:gd name="T5" fmla="*/ 0 h 94"/>
                  <a:gd name="T6" fmla="*/ 0 w 84"/>
                  <a:gd name="T7" fmla="*/ 0 h 94"/>
                  <a:gd name="T8" fmla="*/ 0 w 84"/>
                  <a:gd name="T9" fmla="*/ 0 h 94"/>
                  <a:gd name="T10" fmla="*/ 0 w 84"/>
                  <a:gd name="T11" fmla="*/ 0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94"/>
                  <a:gd name="T20" fmla="*/ 84 w 84"/>
                  <a:gd name="T21" fmla="*/ 94 h 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94">
                    <a:moveTo>
                      <a:pt x="52" y="94"/>
                    </a:moveTo>
                    <a:lnTo>
                      <a:pt x="22" y="94"/>
                    </a:lnTo>
                    <a:lnTo>
                      <a:pt x="0" y="62"/>
                    </a:lnTo>
                    <a:lnTo>
                      <a:pt x="45" y="0"/>
                    </a:lnTo>
                    <a:lnTo>
                      <a:pt x="84" y="33"/>
                    </a:lnTo>
                    <a:lnTo>
                      <a:pt x="52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3" name="Freeform 154"/>
              <p:cNvSpPr>
                <a:spLocks/>
              </p:cNvSpPr>
              <p:nvPr/>
            </p:nvSpPr>
            <p:spPr bwMode="auto">
              <a:xfrm>
                <a:off x="481" y="2350"/>
                <a:ext cx="38" cy="37"/>
              </a:xfrm>
              <a:custGeom>
                <a:avLst/>
                <a:gdLst>
                  <a:gd name="T0" fmla="*/ 0 w 538"/>
                  <a:gd name="T1" fmla="*/ 0 h 519"/>
                  <a:gd name="T2" fmla="*/ 0 w 538"/>
                  <a:gd name="T3" fmla="*/ 0 h 519"/>
                  <a:gd name="T4" fmla="*/ 0 w 538"/>
                  <a:gd name="T5" fmla="*/ 0 h 519"/>
                  <a:gd name="T6" fmla="*/ 0 w 538"/>
                  <a:gd name="T7" fmla="*/ 0 h 519"/>
                  <a:gd name="T8" fmla="*/ 0 w 538"/>
                  <a:gd name="T9" fmla="*/ 0 h 519"/>
                  <a:gd name="T10" fmla="*/ 0 w 538"/>
                  <a:gd name="T11" fmla="*/ 0 h 519"/>
                  <a:gd name="T12" fmla="*/ 0 w 538"/>
                  <a:gd name="T13" fmla="*/ 0 h 519"/>
                  <a:gd name="T14" fmla="*/ 0 w 538"/>
                  <a:gd name="T15" fmla="*/ 0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519"/>
                  <a:gd name="T26" fmla="*/ 538 w 538"/>
                  <a:gd name="T27" fmla="*/ 519 h 5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519">
                    <a:moveTo>
                      <a:pt x="538" y="229"/>
                    </a:moveTo>
                    <a:lnTo>
                      <a:pt x="538" y="519"/>
                    </a:lnTo>
                    <a:lnTo>
                      <a:pt x="506" y="513"/>
                    </a:lnTo>
                    <a:lnTo>
                      <a:pt x="106" y="284"/>
                    </a:lnTo>
                    <a:lnTo>
                      <a:pt x="6" y="252"/>
                    </a:lnTo>
                    <a:lnTo>
                      <a:pt x="0" y="0"/>
                    </a:lnTo>
                    <a:lnTo>
                      <a:pt x="461" y="207"/>
                    </a:lnTo>
                    <a:lnTo>
                      <a:pt x="538" y="229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4" name="Freeform 155"/>
              <p:cNvSpPr>
                <a:spLocks/>
              </p:cNvSpPr>
              <p:nvPr/>
            </p:nvSpPr>
            <p:spPr bwMode="auto">
              <a:xfrm>
                <a:off x="519" y="2366"/>
                <a:ext cx="28" cy="25"/>
              </a:xfrm>
              <a:custGeom>
                <a:avLst/>
                <a:gdLst>
                  <a:gd name="T0" fmla="*/ 0 w 390"/>
                  <a:gd name="T1" fmla="*/ 0 h 345"/>
                  <a:gd name="T2" fmla="*/ 0 w 390"/>
                  <a:gd name="T3" fmla="*/ 0 h 345"/>
                  <a:gd name="T4" fmla="*/ 0 w 390"/>
                  <a:gd name="T5" fmla="*/ 0 h 345"/>
                  <a:gd name="T6" fmla="*/ 0 w 390"/>
                  <a:gd name="T7" fmla="*/ 0 h 345"/>
                  <a:gd name="T8" fmla="*/ 0 w 390"/>
                  <a:gd name="T9" fmla="*/ 0 h 345"/>
                  <a:gd name="T10" fmla="*/ 0 w 390"/>
                  <a:gd name="T11" fmla="*/ 0 h 345"/>
                  <a:gd name="T12" fmla="*/ 0 w 390"/>
                  <a:gd name="T13" fmla="*/ 0 h 345"/>
                  <a:gd name="T14" fmla="*/ 0 w 390"/>
                  <a:gd name="T15" fmla="*/ 0 h 345"/>
                  <a:gd name="T16" fmla="*/ 0 w 390"/>
                  <a:gd name="T17" fmla="*/ 0 h 3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0"/>
                  <a:gd name="T28" fmla="*/ 0 h 345"/>
                  <a:gd name="T29" fmla="*/ 390 w 390"/>
                  <a:gd name="T30" fmla="*/ 345 h 3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0" h="345">
                    <a:moveTo>
                      <a:pt x="0" y="290"/>
                    </a:moveTo>
                    <a:lnTo>
                      <a:pt x="0" y="0"/>
                    </a:lnTo>
                    <a:lnTo>
                      <a:pt x="390" y="117"/>
                    </a:lnTo>
                    <a:lnTo>
                      <a:pt x="390" y="145"/>
                    </a:lnTo>
                    <a:lnTo>
                      <a:pt x="285" y="222"/>
                    </a:lnTo>
                    <a:lnTo>
                      <a:pt x="236" y="222"/>
                    </a:lnTo>
                    <a:lnTo>
                      <a:pt x="207" y="316"/>
                    </a:lnTo>
                    <a:lnTo>
                      <a:pt x="207" y="345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5" name="Freeform 156"/>
              <p:cNvSpPr>
                <a:spLocks/>
              </p:cNvSpPr>
              <p:nvPr/>
            </p:nvSpPr>
            <p:spPr bwMode="auto">
              <a:xfrm>
                <a:off x="691" y="2402"/>
                <a:ext cx="21" cy="23"/>
              </a:xfrm>
              <a:custGeom>
                <a:avLst/>
                <a:gdLst>
                  <a:gd name="T0" fmla="*/ 0 w 295"/>
                  <a:gd name="T1" fmla="*/ 0 h 331"/>
                  <a:gd name="T2" fmla="*/ 0 w 295"/>
                  <a:gd name="T3" fmla="*/ 0 h 331"/>
                  <a:gd name="T4" fmla="*/ 0 w 295"/>
                  <a:gd name="T5" fmla="*/ 0 h 331"/>
                  <a:gd name="T6" fmla="*/ 0 w 295"/>
                  <a:gd name="T7" fmla="*/ 0 h 331"/>
                  <a:gd name="T8" fmla="*/ 0 w 295"/>
                  <a:gd name="T9" fmla="*/ 0 h 331"/>
                  <a:gd name="T10" fmla="*/ 0 w 295"/>
                  <a:gd name="T11" fmla="*/ 0 h 331"/>
                  <a:gd name="T12" fmla="*/ 0 w 295"/>
                  <a:gd name="T13" fmla="*/ 0 h 331"/>
                  <a:gd name="T14" fmla="*/ 0 w 295"/>
                  <a:gd name="T15" fmla="*/ 0 h 331"/>
                  <a:gd name="T16" fmla="*/ 0 w 295"/>
                  <a:gd name="T17" fmla="*/ 0 h 331"/>
                  <a:gd name="T18" fmla="*/ 0 w 295"/>
                  <a:gd name="T19" fmla="*/ 0 h 3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5"/>
                  <a:gd name="T31" fmla="*/ 0 h 331"/>
                  <a:gd name="T32" fmla="*/ 295 w 295"/>
                  <a:gd name="T33" fmla="*/ 331 h 3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5" h="331">
                    <a:moveTo>
                      <a:pt x="295" y="32"/>
                    </a:moveTo>
                    <a:lnTo>
                      <a:pt x="295" y="331"/>
                    </a:lnTo>
                    <a:lnTo>
                      <a:pt x="117" y="277"/>
                    </a:lnTo>
                    <a:lnTo>
                      <a:pt x="117" y="183"/>
                    </a:lnTo>
                    <a:lnTo>
                      <a:pt x="126" y="93"/>
                    </a:lnTo>
                    <a:lnTo>
                      <a:pt x="78" y="48"/>
                    </a:lnTo>
                    <a:lnTo>
                      <a:pt x="17" y="48"/>
                    </a:lnTo>
                    <a:lnTo>
                      <a:pt x="0" y="0"/>
                    </a:lnTo>
                    <a:lnTo>
                      <a:pt x="223" y="32"/>
                    </a:lnTo>
                    <a:lnTo>
                      <a:pt x="295" y="32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6" name="Freeform 157"/>
              <p:cNvSpPr>
                <a:spLocks/>
              </p:cNvSpPr>
              <p:nvPr/>
            </p:nvSpPr>
            <p:spPr bwMode="auto">
              <a:xfrm>
                <a:off x="712" y="2404"/>
                <a:ext cx="39" cy="23"/>
              </a:xfrm>
              <a:custGeom>
                <a:avLst/>
                <a:gdLst>
                  <a:gd name="T0" fmla="*/ 0 w 535"/>
                  <a:gd name="T1" fmla="*/ 0 h 328"/>
                  <a:gd name="T2" fmla="*/ 0 w 535"/>
                  <a:gd name="T3" fmla="*/ 0 h 328"/>
                  <a:gd name="T4" fmla="*/ 0 w 535"/>
                  <a:gd name="T5" fmla="*/ 0 h 328"/>
                  <a:gd name="T6" fmla="*/ 0 w 535"/>
                  <a:gd name="T7" fmla="*/ 0 h 328"/>
                  <a:gd name="T8" fmla="*/ 0 w 535"/>
                  <a:gd name="T9" fmla="*/ 0 h 328"/>
                  <a:gd name="T10" fmla="*/ 0 w 535"/>
                  <a:gd name="T11" fmla="*/ 0 h 328"/>
                  <a:gd name="T12" fmla="*/ 0 w 535"/>
                  <a:gd name="T13" fmla="*/ 0 h 3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5"/>
                  <a:gd name="T22" fmla="*/ 0 h 328"/>
                  <a:gd name="T23" fmla="*/ 535 w 535"/>
                  <a:gd name="T24" fmla="*/ 328 h 3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5" h="328">
                    <a:moveTo>
                      <a:pt x="0" y="299"/>
                    </a:moveTo>
                    <a:lnTo>
                      <a:pt x="0" y="0"/>
                    </a:lnTo>
                    <a:lnTo>
                      <a:pt x="312" y="16"/>
                    </a:lnTo>
                    <a:lnTo>
                      <a:pt x="535" y="38"/>
                    </a:lnTo>
                    <a:lnTo>
                      <a:pt x="535" y="328"/>
                    </a:lnTo>
                    <a:lnTo>
                      <a:pt x="38" y="306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7" name="Freeform 158"/>
              <p:cNvSpPr>
                <a:spLocks/>
              </p:cNvSpPr>
              <p:nvPr/>
            </p:nvSpPr>
            <p:spPr bwMode="auto">
              <a:xfrm>
                <a:off x="751" y="2407"/>
                <a:ext cx="38" cy="21"/>
              </a:xfrm>
              <a:custGeom>
                <a:avLst/>
                <a:gdLst>
                  <a:gd name="T0" fmla="*/ 0 w 541"/>
                  <a:gd name="T1" fmla="*/ 0 h 306"/>
                  <a:gd name="T2" fmla="*/ 0 w 541"/>
                  <a:gd name="T3" fmla="*/ 0 h 306"/>
                  <a:gd name="T4" fmla="*/ 0 w 541"/>
                  <a:gd name="T5" fmla="*/ 0 h 306"/>
                  <a:gd name="T6" fmla="*/ 0 w 541"/>
                  <a:gd name="T7" fmla="*/ 0 h 306"/>
                  <a:gd name="T8" fmla="*/ 0 w 541"/>
                  <a:gd name="T9" fmla="*/ 0 h 306"/>
                  <a:gd name="T10" fmla="*/ 0 w 541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06"/>
                  <a:gd name="T20" fmla="*/ 541 w 541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06">
                    <a:moveTo>
                      <a:pt x="0" y="290"/>
                    </a:moveTo>
                    <a:lnTo>
                      <a:pt x="0" y="0"/>
                    </a:lnTo>
                    <a:lnTo>
                      <a:pt x="368" y="39"/>
                    </a:lnTo>
                    <a:lnTo>
                      <a:pt x="541" y="45"/>
                    </a:lnTo>
                    <a:lnTo>
                      <a:pt x="541" y="306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8" name="Freeform 159"/>
              <p:cNvSpPr>
                <a:spLocks/>
              </p:cNvSpPr>
              <p:nvPr/>
            </p:nvSpPr>
            <p:spPr bwMode="auto">
              <a:xfrm>
                <a:off x="789" y="2410"/>
                <a:ext cx="39" cy="22"/>
              </a:xfrm>
              <a:custGeom>
                <a:avLst/>
                <a:gdLst>
                  <a:gd name="T0" fmla="*/ 0 w 540"/>
                  <a:gd name="T1" fmla="*/ 0 h 307"/>
                  <a:gd name="T2" fmla="*/ 0 w 540"/>
                  <a:gd name="T3" fmla="*/ 0 h 307"/>
                  <a:gd name="T4" fmla="*/ 0 w 540"/>
                  <a:gd name="T5" fmla="*/ 0 h 307"/>
                  <a:gd name="T6" fmla="*/ 0 w 540"/>
                  <a:gd name="T7" fmla="*/ 0 h 307"/>
                  <a:gd name="T8" fmla="*/ 0 w 540"/>
                  <a:gd name="T9" fmla="*/ 0 h 307"/>
                  <a:gd name="T10" fmla="*/ 0 w 540"/>
                  <a:gd name="T11" fmla="*/ 0 h 307"/>
                  <a:gd name="T12" fmla="*/ 0 w 540"/>
                  <a:gd name="T13" fmla="*/ 0 h 307"/>
                  <a:gd name="T14" fmla="*/ 0 w 540"/>
                  <a:gd name="T15" fmla="*/ 0 h 307"/>
                  <a:gd name="T16" fmla="*/ 0 w 540"/>
                  <a:gd name="T17" fmla="*/ 0 h 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0"/>
                  <a:gd name="T28" fmla="*/ 0 h 307"/>
                  <a:gd name="T29" fmla="*/ 540 w 540"/>
                  <a:gd name="T30" fmla="*/ 307 h 3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0" h="307">
                    <a:moveTo>
                      <a:pt x="0" y="261"/>
                    </a:moveTo>
                    <a:lnTo>
                      <a:pt x="0" y="0"/>
                    </a:lnTo>
                    <a:lnTo>
                      <a:pt x="217" y="6"/>
                    </a:lnTo>
                    <a:lnTo>
                      <a:pt x="368" y="39"/>
                    </a:lnTo>
                    <a:lnTo>
                      <a:pt x="540" y="39"/>
                    </a:lnTo>
                    <a:lnTo>
                      <a:pt x="540" y="307"/>
                    </a:lnTo>
                    <a:lnTo>
                      <a:pt x="446" y="301"/>
                    </a:lnTo>
                    <a:lnTo>
                      <a:pt x="201" y="268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89" name="Freeform 160"/>
              <p:cNvSpPr>
                <a:spLocks/>
              </p:cNvSpPr>
              <p:nvPr/>
            </p:nvSpPr>
            <p:spPr bwMode="auto">
              <a:xfrm>
                <a:off x="828" y="2413"/>
                <a:ext cx="39" cy="19"/>
              </a:xfrm>
              <a:custGeom>
                <a:avLst/>
                <a:gdLst>
                  <a:gd name="T0" fmla="*/ 0 w 545"/>
                  <a:gd name="T1" fmla="*/ 0 h 278"/>
                  <a:gd name="T2" fmla="*/ 0 w 545"/>
                  <a:gd name="T3" fmla="*/ 0 h 278"/>
                  <a:gd name="T4" fmla="*/ 0 w 545"/>
                  <a:gd name="T5" fmla="*/ 0 h 278"/>
                  <a:gd name="T6" fmla="*/ 0 w 545"/>
                  <a:gd name="T7" fmla="*/ 0 h 278"/>
                  <a:gd name="T8" fmla="*/ 0 w 545"/>
                  <a:gd name="T9" fmla="*/ 0 h 278"/>
                  <a:gd name="T10" fmla="*/ 0 w 545"/>
                  <a:gd name="T11" fmla="*/ 0 h 2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5"/>
                  <a:gd name="T19" fmla="*/ 0 h 278"/>
                  <a:gd name="T20" fmla="*/ 545 w 545"/>
                  <a:gd name="T21" fmla="*/ 278 h 2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5" h="278">
                    <a:moveTo>
                      <a:pt x="0" y="268"/>
                    </a:moveTo>
                    <a:lnTo>
                      <a:pt x="0" y="0"/>
                    </a:lnTo>
                    <a:lnTo>
                      <a:pt x="467" y="16"/>
                    </a:lnTo>
                    <a:lnTo>
                      <a:pt x="545" y="7"/>
                    </a:lnTo>
                    <a:lnTo>
                      <a:pt x="545" y="278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0" name="Freeform 161"/>
              <p:cNvSpPr>
                <a:spLocks/>
              </p:cNvSpPr>
              <p:nvPr/>
            </p:nvSpPr>
            <p:spPr bwMode="auto">
              <a:xfrm>
                <a:off x="867" y="2411"/>
                <a:ext cx="38" cy="25"/>
              </a:xfrm>
              <a:custGeom>
                <a:avLst/>
                <a:gdLst>
                  <a:gd name="T0" fmla="*/ 0 w 535"/>
                  <a:gd name="T1" fmla="*/ 0 h 338"/>
                  <a:gd name="T2" fmla="*/ 0 w 535"/>
                  <a:gd name="T3" fmla="*/ 0 h 338"/>
                  <a:gd name="T4" fmla="*/ 0 w 535"/>
                  <a:gd name="T5" fmla="*/ 0 h 338"/>
                  <a:gd name="T6" fmla="*/ 0 w 535"/>
                  <a:gd name="T7" fmla="*/ 0 h 338"/>
                  <a:gd name="T8" fmla="*/ 0 w 535"/>
                  <a:gd name="T9" fmla="*/ 0 h 338"/>
                  <a:gd name="T10" fmla="*/ 0 w 535"/>
                  <a:gd name="T11" fmla="*/ 0 h 338"/>
                  <a:gd name="T12" fmla="*/ 0 w 535"/>
                  <a:gd name="T13" fmla="*/ 0 h 338"/>
                  <a:gd name="T14" fmla="*/ 0 w 535"/>
                  <a:gd name="T15" fmla="*/ 0 h 338"/>
                  <a:gd name="T16" fmla="*/ 0 w 535"/>
                  <a:gd name="T17" fmla="*/ 0 h 3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5"/>
                  <a:gd name="T28" fmla="*/ 0 h 338"/>
                  <a:gd name="T29" fmla="*/ 535 w 535"/>
                  <a:gd name="T30" fmla="*/ 338 h 3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5" h="338">
                    <a:moveTo>
                      <a:pt x="0" y="294"/>
                    </a:moveTo>
                    <a:lnTo>
                      <a:pt x="0" y="23"/>
                    </a:lnTo>
                    <a:lnTo>
                      <a:pt x="200" y="0"/>
                    </a:lnTo>
                    <a:lnTo>
                      <a:pt x="528" y="32"/>
                    </a:lnTo>
                    <a:lnTo>
                      <a:pt x="535" y="32"/>
                    </a:lnTo>
                    <a:lnTo>
                      <a:pt x="535" y="329"/>
                    </a:lnTo>
                    <a:lnTo>
                      <a:pt x="390" y="338"/>
                    </a:lnTo>
                    <a:lnTo>
                      <a:pt x="129" y="300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1" name="Freeform 162"/>
              <p:cNvSpPr>
                <a:spLocks/>
              </p:cNvSpPr>
              <p:nvPr/>
            </p:nvSpPr>
            <p:spPr bwMode="auto">
              <a:xfrm>
                <a:off x="905" y="2411"/>
                <a:ext cx="38" cy="24"/>
              </a:xfrm>
              <a:custGeom>
                <a:avLst/>
                <a:gdLst>
                  <a:gd name="T0" fmla="*/ 0 w 538"/>
                  <a:gd name="T1" fmla="*/ 0 h 335"/>
                  <a:gd name="T2" fmla="*/ 0 w 538"/>
                  <a:gd name="T3" fmla="*/ 0 h 335"/>
                  <a:gd name="T4" fmla="*/ 0 w 538"/>
                  <a:gd name="T5" fmla="*/ 0 h 335"/>
                  <a:gd name="T6" fmla="*/ 0 w 538"/>
                  <a:gd name="T7" fmla="*/ 0 h 335"/>
                  <a:gd name="T8" fmla="*/ 0 w 538"/>
                  <a:gd name="T9" fmla="*/ 0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335"/>
                  <a:gd name="T17" fmla="*/ 538 w 538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335">
                    <a:moveTo>
                      <a:pt x="0" y="335"/>
                    </a:moveTo>
                    <a:lnTo>
                      <a:pt x="0" y="38"/>
                    </a:lnTo>
                    <a:lnTo>
                      <a:pt x="538" y="0"/>
                    </a:lnTo>
                    <a:lnTo>
                      <a:pt x="538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2" name="Freeform 163"/>
              <p:cNvSpPr>
                <a:spLocks/>
              </p:cNvSpPr>
              <p:nvPr/>
            </p:nvSpPr>
            <p:spPr bwMode="auto">
              <a:xfrm>
                <a:off x="943" y="2409"/>
                <a:ext cx="39" cy="24"/>
              </a:xfrm>
              <a:custGeom>
                <a:avLst/>
                <a:gdLst>
                  <a:gd name="T0" fmla="*/ 0 w 546"/>
                  <a:gd name="T1" fmla="*/ 0 h 329"/>
                  <a:gd name="T2" fmla="*/ 0 w 546"/>
                  <a:gd name="T3" fmla="*/ 0 h 329"/>
                  <a:gd name="T4" fmla="*/ 0 w 546"/>
                  <a:gd name="T5" fmla="*/ 0 h 329"/>
                  <a:gd name="T6" fmla="*/ 0 w 546"/>
                  <a:gd name="T7" fmla="*/ 0 h 329"/>
                  <a:gd name="T8" fmla="*/ 0 w 546"/>
                  <a:gd name="T9" fmla="*/ 0 h 329"/>
                  <a:gd name="T10" fmla="*/ 0 w 546"/>
                  <a:gd name="T11" fmla="*/ 0 h 329"/>
                  <a:gd name="T12" fmla="*/ 0 w 546"/>
                  <a:gd name="T13" fmla="*/ 0 h 3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6"/>
                  <a:gd name="T22" fmla="*/ 0 h 329"/>
                  <a:gd name="T23" fmla="*/ 546 w 546"/>
                  <a:gd name="T24" fmla="*/ 329 h 3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6" h="329">
                    <a:moveTo>
                      <a:pt x="0" y="329"/>
                    </a:moveTo>
                    <a:lnTo>
                      <a:pt x="0" y="23"/>
                    </a:lnTo>
                    <a:lnTo>
                      <a:pt x="137" y="6"/>
                    </a:lnTo>
                    <a:lnTo>
                      <a:pt x="546" y="0"/>
                    </a:lnTo>
                    <a:lnTo>
                      <a:pt x="546" y="297"/>
                    </a:lnTo>
                    <a:lnTo>
                      <a:pt x="423" y="307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3" name="Freeform 164"/>
              <p:cNvSpPr>
                <a:spLocks/>
              </p:cNvSpPr>
              <p:nvPr/>
            </p:nvSpPr>
            <p:spPr bwMode="auto">
              <a:xfrm>
                <a:off x="982" y="2404"/>
                <a:ext cx="39" cy="27"/>
              </a:xfrm>
              <a:custGeom>
                <a:avLst/>
                <a:gdLst>
                  <a:gd name="T0" fmla="*/ 0 w 535"/>
                  <a:gd name="T1" fmla="*/ 0 h 368"/>
                  <a:gd name="T2" fmla="*/ 0 w 535"/>
                  <a:gd name="T3" fmla="*/ 0 h 368"/>
                  <a:gd name="T4" fmla="*/ 0 w 535"/>
                  <a:gd name="T5" fmla="*/ 0 h 368"/>
                  <a:gd name="T6" fmla="*/ 0 w 535"/>
                  <a:gd name="T7" fmla="*/ 0 h 368"/>
                  <a:gd name="T8" fmla="*/ 0 w 535"/>
                  <a:gd name="T9" fmla="*/ 0 h 368"/>
                  <a:gd name="T10" fmla="*/ 0 w 535"/>
                  <a:gd name="T11" fmla="*/ 0 h 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5"/>
                  <a:gd name="T19" fmla="*/ 0 h 368"/>
                  <a:gd name="T20" fmla="*/ 535 w 535"/>
                  <a:gd name="T21" fmla="*/ 368 h 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5" h="368">
                    <a:moveTo>
                      <a:pt x="0" y="368"/>
                    </a:moveTo>
                    <a:lnTo>
                      <a:pt x="0" y="71"/>
                    </a:lnTo>
                    <a:lnTo>
                      <a:pt x="107" y="71"/>
                    </a:lnTo>
                    <a:lnTo>
                      <a:pt x="535" y="0"/>
                    </a:lnTo>
                    <a:lnTo>
                      <a:pt x="535" y="322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4" name="Freeform 165"/>
              <p:cNvSpPr>
                <a:spLocks/>
              </p:cNvSpPr>
              <p:nvPr/>
            </p:nvSpPr>
            <p:spPr bwMode="auto">
              <a:xfrm>
                <a:off x="1021" y="2397"/>
                <a:ext cx="38" cy="30"/>
              </a:xfrm>
              <a:custGeom>
                <a:avLst/>
                <a:gdLst>
                  <a:gd name="T0" fmla="*/ 0 w 545"/>
                  <a:gd name="T1" fmla="*/ 0 h 422"/>
                  <a:gd name="T2" fmla="*/ 0 w 545"/>
                  <a:gd name="T3" fmla="*/ 0 h 422"/>
                  <a:gd name="T4" fmla="*/ 0 w 545"/>
                  <a:gd name="T5" fmla="*/ 0 h 422"/>
                  <a:gd name="T6" fmla="*/ 0 w 545"/>
                  <a:gd name="T7" fmla="*/ 0 h 422"/>
                  <a:gd name="T8" fmla="*/ 0 w 545"/>
                  <a:gd name="T9" fmla="*/ 0 h 422"/>
                  <a:gd name="T10" fmla="*/ 0 w 545"/>
                  <a:gd name="T11" fmla="*/ 0 h 422"/>
                  <a:gd name="T12" fmla="*/ 0 w 545"/>
                  <a:gd name="T13" fmla="*/ 0 h 422"/>
                  <a:gd name="T14" fmla="*/ 0 w 545"/>
                  <a:gd name="T15" fmla="*/ 0 h 4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5"/>
                  <a:gd name="T25" fmla="*/ 0 h 422"/>
                  <a:gd name="T26" fmla="*/ 545 w 545"/>
                  <a:gd name="T27" fmla="*/ 422 h 4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5" h="422">
                    <a:moveTo>
                      <a:pt x="0" y="422"/>
                    </a:moveTo>
                    <a:lnTo>
                      <a:pt x="0" y="100"/>
                    </a:lnTo>
                    <a:lnTo>
                      <a:pt x="194" y="78"/>
                    </a:lnTo>
                    <a:lnTo>
                      <a:pt x="545" y="0"/>
                    </a:lnTo>
                    <a:lnTo>
                      <a:pt x="545" y="355"/>
                    </a:lnTo>
                    <a:lnTo>
                      <a:pt x="484" y="355"/>
                    </a:lnTo>
                    <a:lnTo>
                      <a:pt x="255" y="400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5" name="Freeform 166"/>
              <p:cNvSpPr>
                <a:spLocks/>
              </p:cNvSpPr>
              <p:nvPr/>
            </p:nvSpPr>
            <p:spPr bwMode="auto">
              <a:xfrm>
                <a:off x="1059" y="2389"/>
                <a:ext cx="39" cy="33"/>
              </a:xfrm>
              <a:custGeom>
                <a:avLst/>
                <a:gdLst>
                  <a:gd name="T0" fmla="*/ 0 w 536"/>
                  <a:gd name="T1" fmla="*/ 0 h 468"/>
                  <a:gd name="T2" fmla="*/ 0 w 536"/>
                  <a:gd name="T3" fmla="*/ 0 h 468"/>
                  <a:gd name="T4" fmla="*/ 0 w 536"/>
                  <a:gd name="T5" fmla="*/ 0 h 468"/>
                  <a:gd name="T6" fmla="*/ 0 w 536"/>
                  <a:gd name="T7" fmla="*/ 0 h 468"/>
                  <a:gd name="T8" fmla="*/ 0 w 536"/>
                  <a:gd name="T9" fmla="*/ 0 h 468"/>
                  <a:gd name="T10" fmla="*/ 0 w 536"/>
                  <a:gd name="T11" fmla="*/ 0 h 468"/>
                  <a:gd name="T12" fmla="*/ 0 w 536"/>
                  <a:gd name="T13" fmla="*/ 0 h 468"/>
                  <a:gd name="T14" fmla="*/ 0 w 536"/>
                  <a:gd name="T15" fmla="*/ 0 h 468"/>
                  <a:gd name="T16" fmla="*/ 0 w 536"/>
                  <a:gd name="T17" fmla="*/ 0 h 468"/>
                  <a:gd name="T18" fmla="*/ 0 w 536"/>
                  <a:gd name="T19" fmla="*/ 0 h 468"/>
                  <a:gd name="T20" fmla="*/ 0 w 536"/>
                  <a:gd name="T21" fmla="*/ 0 h 4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68"/>
                  <a:gd name="T35" fmla="*/ 536 w 536"/>
                  <a:gd name="T36" fmla="*/ 468 h 4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68">
                    <a:moveTo>
                      <a:pt x="0" y="468"/>
                    </a:moveTo>
                    <a:lnTo>
                      <a:pt x="0" y="113"/>
                    </a:lnTo>
                    <a:lnTo>
                      <a:pt x="468" y="22"/>
                    </a:lnTo>
                    <a:lnTo>
                      <a:pt x="536" y="0"/>
                    </a:lnTo>
                    <a:lnTo>
                      <a:pt x="536" y="368"/>
                    </a:lnTo>
                    <a:lnTo>
                      <a:pt x="390" y="419"/>
                    </a:lnTo>
                    <a:lnTo>
                      <a:pt x="285" y="419"/>
                    </a:lnTo>
                    <a:lnTo>
                      <a:pt x="239" y="452"/>
                    </a:lnTo>
                    <a:lnTo>
                      <a:pt x="146" y="435"/>
                    </a:lnTo>
                    <a:lnTo>
                      <a:pt x="116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6" name="Freeform 167"/>
              <p:cNvSpPr>
                <a:spLocks/>
              </p:cNvSpPr>
              <p:nvPr/>
            </p:nvSpPr>
            <p:spPr bwMode="auto">
              <a:xfrm>
                <a:off x="1098" y="2377"/>
                <a:ext cx="38" cy="38"/>
              </a:xfrm>
              <a:custGeom>
                <a:avLst/>
                <a:gdLst>
                  <a:gd name="T0" fmla="*/ 0 w 539"/>
                  <a:gd name="T1" fmla="*/ 0 h 539"/>
                  <a:gd name="T2" fmla="*/ 0 w 539"/>
                  <a:gd name="T3" fmla="*/ 0 h 539"/>
                  <a:gd name="T4" fmla="*/ 0 w 539"/>
                  <a:gd name="T5" fmla="*/ 0 h 539"/>
                  <a:gd name="T6" fmla="*/ 0 w 539"/>
                  <a:gd name="T7" fmla="*/ 0 h 539"/>
                  <a:gd name="T8" fmla="*/ 0 w 539"/>
                  <a:gd name="T9" fmla="*/ 0 h 539"/>
                  <a:gd name="T10" fmla="*/ 0 w 539"/>
                  <a:gd name="T11" fmla="*/ 0 h 539"/>
                  <a:gd name="T12" fmla="*/ 0 w 539"/>
                  <a:gd name="T13" fmla="*/ 0 h 539"/>
                  <a:gd name="T14" fmla="*/ 0 w 539"/>
                  <a:gd name="T15" fmla="*/ 0 h 539"/>
                  <a:gd name="T16" fmla="*/ 0 w 539"/>
                  <a:gd name="T17" fmla="*/ 0 h 5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9"/>
                  <a:gd name="T28" fmla="*/ 0 h 539"/>
                  <a:gd name="T29" fmla="*/ 539 w 539"/>
                  <a:gd name="T30" fmla="*/ 539 h 5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9" h="539">
                    <a:moveTo>
                      <a:pt x="0" y="539"/>
                    </a:moveTo>
                    <a:lnTo>
                      <a:pt x="0" y="171"/>
                    </a:lnTo>
                    <a:lnTo>
                      <a:pt x="445" y="48"/>
                    </a:lnTo>
                    <a:lnTo>
                      <a:pt x="539" y="0"/>
                    </a:lnTo>
                    <a:lnTo>
                      <a:pt x="539" y="193"/>
                    </a:lnTo>
                    <a:lnTo>
                      <a:pt x="507" y="271"/>
                    </a:lnTo>
                    <a:lnTo>
                      <a:pt x="384" y="378"/>
                    </a:lnTo>
                    <a:lnTo>
                      <a:pt x="116" y="484"/>
                    </a:lnTo>
                    <a:lnTo>
                      <a:pt x="0" y="539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7" name="Freeform 168"/>
              <p:cNvSpPr>
                <a:spLocks/>
              </p:cNvSpPr>
              <p:nvPr/>
            </p:nvSpPr>
            <p:spPr bwMode="auto">
              <a:xfrm>
                <a:off x="1262" y="2378"/>
                <a:ext cx="55" cy="49"/>
              </a:xfrm>
              <a:custGeom>
                <a:avLst/>
                <a:gdLst>
                  <a:gd name="T0" fmla="*/ 0 w 767"/>
                  <a:gd name="T1" fmla="*/ 0 h 684"/>
                  <a:gd name="T2" fmla="*/ 0 w 767"/>
                  <a:gd name="T3" fmla="*/ 0 h 684"/>
                  <a:gd name="T4" fmla="*/ 0 w 767"/>
                  <a:gd name="T5" fmla="*/ 0 h 684"/>
                  <a:gd name="T6" fmla="*/ 0 w 767"/>
                  <a:gd name="T7" fmla="*/ 0 h 684"/>
                  <a:gd name="T8" fmla="*/ 0 w 767"/>
                  <a:gd name="T9" fmla="*/ 0 h 684"/>
                  <a:gd name="T10" fmla="*/ 0 w 767"/>
                  <a:gd name="T11" fmla="*/ 0 h 684"/>
                  <a:gd name="T12" fmla="*/ 0 w 767"/>
                  <a:gd name="T13" fmla="*/ 0 h 684"/>
                  <a:gd name="T14" fmla="*/ 0 w 767"/>
                  <a:gd name="T15" fmla="*/ 0 h 684"/>
                  <a:gd name="T16" fmla="*/ 0 w 767"/>
                  <a:gd name="T17" fmla="*/ 0 h 684"/>
                  <a:gd name="T18" fmla="*/ 0 w 767"/>
                  <a:gd name="T19" fmla="*/ 0 h 684"/>
                  <a:gd name="T20" fmla="*/ 0 w 767"/>
                  <a:gd name="T21" fmla="*/ 0 h 684"/>
                  <a:gd name="T22" fmla="*/ 0 w 767"/>
                  <a:gd name="T23" fmla="*/ 0 h 684"/>
                  <a:gd name="T24" fmla="*/ 0 w 767"/>
                  <a:gd name="T25" fmla="*/ 0 h 684"/>
                  <a:gd name="T26" fmla="*/ 0 w 767"/>
                  <a:gd name="T27" fmla="*/ 0 h 684"/>
                  <a:gd name="T28" fmla="*/ 0 w 767"/>
                  <a:gd name="T29" fmla="*/ 0 h 684"/>
                  <a:gd name="T30" fmla="*/ 0 w 767"/>
                  <a:gd name="T31" fmla="*/ 0 h 684"/>
                  <a:gd name="T32" fmla="*/ 0 w 767"/>
                  <a:gd name="T33" fmla="*/ 0 h 684"/>
                  <a:gd name="T34" fmla="*/ 0 w 767"/>
                  <a:gd name="T35" fmla="*/ 0 h 684"/>
                  <a:gd name="T36" fmla="*/ 0 w 767"/>
                  <a:gd name="T37" fmla="*/ 0 h 684"/>
                  <a:gd name="T38" fmla="*/ 0 w 767"/>
                  <a:gd name="T39" fmla="*/ 0 h 684"/>
                  <a:gd name="T40" fmla="*/ 0 w 767"/>
                  <a:gd name="T41" fmla="*/ 0 h 684"/>
                  <a:gd name="T42" fmla="*/ 0 w 767"/>
                  <a:gd name="T43" fmla="*/ 0 h 684"/>
                  <a:gd name="T44" fmla="*/ 0 w 767"/>
                  <a:gd name="T45" fmla="*/ 0 h 684"/>
                  <a:gd name="T46" fmla="*/ 0 w 767"/>
                  <a:gd name="T47" fmla="*/ 0 h 684"/>
                  <a:gd name="T48" fmla="*/ 0 w 767"/>
                  <a:gd name="T49" fmla="*/ 0 h 684"/>
                  <a:gd name="T50" fmla="*/ 0 w 767"/>
                  <a:gd name="T51" fmla="*/ 0 h 684"/>
                  <a:gd name="T52" fmla="*/ 0 w 767"/>
                  <a:gd name="T53" fmla="*/ 0 h 684"/>
                  <a:gd name="T54" fmla="*/ 0 w 767"/>
                  <a:gd name="T55" fmla="*/ 0 h 684"/>
                  <a:gd name="T56" fmla="*/ 0 w 767"/>
                  <a:gd name="T57" fmla="*/ 0 h 684"/>
                  <a:gd name="T58" fmla="*/ 0 w 767"/>
                  <a:gd name="T59" fmla="*/ 0 h 684"/>
                  <a:gd name="T60" fmla="*/ 0 w 767"/>
                  <a:gd name="T61" fmla="*/ 0 h 684"/>
                  <a:gd name="T62" fmla="*/ 0 w 767"/>
                  <a:gd name="T63" fmla="*/ 0 h 684"/>
                  <a:gd name="T64" fmla="*/ 0 w 767"/>
                  <a:gd name="T65" fmla="*/ 0 h 684"/>
                  <a:gd name="T66" fmla="*/ 0 w 767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67"/>
                  <a:gd name="T103" fmla="*/ 0 h 684"/>
                  <a:gd name="T104" fmla="*/ 767 w 767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67" h="684">
                    <a:moveTo>
                      <a:pt x="328" y="78"/>
                    </a:moveTo>
                    <a:lnTo>
                      <a:pt x="328" y="94"/>
                    </a:lnTo>
                    <a:lnTo>
                      <a:pt x="290" y="123"/>
                    </a:lnTo>
                    <a:lnTo>
                      <a:pt x="328" y="155"/>
                    </a:lnTo>
                    <a:lnTo>
                      <a:pt x="512" y="177"/>
                    </a:lnTo>
                    <a:lnTo>
                      <a:pt x="590" y="184"/>
                    </a:lnTo>
                    <a:lnTo>
                      <a:pt x="590" y="262"/>
                    </a:lnTo>
                    <a:lnTo>
                      <a:pt x="680" y="330"/>
                    </a:lnTo>
                    <a:lnTo>
                      <a:pt x="742" y="407"/>
                    </a:lnTo>
                    <a:lnTo>
                      <a:pt x="767" y="468"/>
                    </a:lnTo>
                    <a:lnTo>
                      <a:pt x="651" y="513"/>
                    </a:lnTo>
                    <a:lnTo>
                      <a:pt x="619" y="561"/>
                    </a:lnTo>
                    <a:lnTo>
                      <a:pt x="619" y="684"/>
                    </a:lnTo>
                    <a:lnTo>
                      <a:pt x="512" y="668"/>
                    </a:lnTo>
                    <a:lnTo>
                      <a:pt x="468" y="668"/>
                    </a:lnTo>
                    <a:lnTo>
                      <a:pt x="406" y="545"/>
                    </a:lnTo>
                    <a:lnTo>
                      <a:pt x="345" y="500"/>
                    </a:lnTo>
                    <a:lnTo>
                      <a:pt x="222" y="574"/>
                    </a:lnTo>
                    <a:lnTo>
                      <a:pt x="183" y="574"/>
                    </a:lnTo>
                    <a:lnTo>
                      <a:pt x="151" y="513"/>
                    </a:lnTo>
                    <a:lnTo>
                      <a:pt x="106" y="500"/>
                    </a:lnTo>
                    <a:lnTo>
                      <a:pt x="73" y="468"/>
                    </a:lnTo>
                    <a:lnTo>
                      <a:pt x="60" y="484"/>
                    </a:lnTo>
                    <a:lnTo>
                      <a:pt x="28" y="484"/>
                    </a:lnTo>
                    <a:lnTo>
                      <a:pt x="0" y="423"/>
                    </a:lnTo>
                    <a:lnTo>
                      <a:pt x="106" y="439"/>
                    </a:lnTo>
                    <a:lnTo>
                      <a:pt x="122" y="423"/>
                    </a:lnTo>
                    <a:lnTo>
                      <a:pt x="183" y="407"/>
                    </a:lnTo>
                    <a:lnTo>
                      <a:pt x="229" y="346"/>
                    </a:lnTo>
                    <a:lnTo>
                      <a:pt x="167" y="177"/>
                    </a:lnTo>
                    <a:lnTo>
                      <a:pt x="60" y="78"/>
                    </a:lnTo>
                    <a:lnTo>
                      <a:pt x="106" y="0"/>
                    </a:lnTo>
                    <a:lnTo>
                      <a:pt x="283" y="32"/>
                    </a:lnTo>
                    <a:lnTo>
                      <a:pt x="328" y="78"/>
                    </a:lnTo>
                    <a:close/>
                  </a:path>
                </a:pathLst>
              </a:custGeom>
              <a:solidFill>
                <a:srgbClr val="DEC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8" name="Freeform 169"/>
              <p:cNvSpPr>
                <a:spLocks/>
              </p:cNvSpPr>
              <p:nvPr/>
            </p:nvSpPr>
            <p:spPr bwMode="auto">
              <a:xfrm>
                <a:off x="545" y="2381"/>
                <a:ext cx="8" cy="36"/>
              </a:xfrm>
              <a:custGeom>
                <a:avLst/>
                <a:gdLst>
                  <a:gd name="T0" fmla="*/ 0 w 117"/>
                  <a:gd name="T1" fmla="*/ 0 h 500"/>
                  <a:gd name="T2" fmla="*/ 0 w 117"/>
                  <a:gd name="T3" fmla="*/ 0 h 500"/>
                  <a:gd name="T4" fmla="*/ 0 w 117"/>
                  <a:gd name="T5" fmla="*/ 0 h 500"/>
                  <a:gd name="T6" fmla="*/ 0 w 117"/>
                  <a:gd name="T7" fmla="*/ 0 h 500"/>
                  <a:gd name="T8" fmla="*/ 0 w 117"/>
                  <a:gd name="T9" fmla="*/ 0 h 500"/>
                  <a:gd name="T10" fmla="*/ 0 w 117"/>
                  <a:gd name="T11" fmla="*/ 0 h 500"/>
                  <a:gd name="T12" fmla="*/ 0 w 117"/>
                  <a:gd name="T13" fmla="*/ 0 h 5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500"/>
                  <a:gd name="T23" fmla="*/ 117 w 117"/>
                  <a:gd name="T24" fmla="*/ 500 h 5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500">
                    <a:moveTo>
                      <a:pt x="78" y="0"/>
                    </a:moveTo>
                    <a:lnTo>
                      <a:pt x="117" y="0"/>
                    </a:lnTo>
                    <a:lnTo>
                      <a:pt x="117" y="500"/>
                    </a:lnTo>
                    <a:lnTo>
                      <a:pt x="62" y="455"/>
                    </a:lnTo>
                    <a:lnTo>
                      <a:pt x="0" y="378"/>
                    </a:lnTo>
                    <a:lnTo>
                      <a:pt x="16" y="16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99" name="Freeform 170"/>
              <p:cNvSpPr>
                <a:spLocks/>
              </p:cNvSpPr>
              <p:nvPr/>
            </p:nvSpPr>
            <p:spPr bwMode="auto">
              <a:xfrm>
                <a:off x="553" y="2381"/>
                <a:ext cx="9" cy="41"/>
              </a:xfrm>
              <a:custGeom>
                <a:avLst/>
                <a:gdLst>
                  <a:gd name="T0" fmla="*/ 0 w 122"/>
                  <a:gd name="T1" fmla="*/ 0 h 568"/>
                  <a:gd name="T2" fmla="*/ 0 w 122"/>
                  <a:gd name="T3" fmla="*/ 0 h 568"/>
                  <a:gd name="T4" fmla="*/ 0 w 122"/>
                  <a:gd name="T5" fmla="*/ 0 h 568"/>
                  <a:gd name="T6" fmla="*/ 0 w 122"/>
                  <a:gd name="T7" fmla="*/ 0 h 568"/>
                  <a:gd name="T8" fmla="*/ 0 w 122"/>
                  <a:gd name="T9" fmla="*/ 0 h 568"/>
                  <a:gd name="T10" fmla="*/ 0 w 122"/>
                  <a:gd name="T11" fmla="*/ 0 h 568"/>
                  <a:gd name="T12" fmla="*/ 0 w 122"/>
                  <a:gd name="T13" fmla="*/ 0 h 568"/>
                  <a:gd name="T14" fmla="*/ 0 w 122"/>
                  <a:gd name="T15" fmla="*/ 0 h 568"/>
                  <a:gd name="T16" fmla="*/ 0 w 122"/>
                  <a:gd name="T17" fmla="*/ 0 h 568"/>
                  <a:gd name="T18" fmla="*/ 0 w 122"/>
                  <a:gd name="T19" fmla="*/ 0 h 568"/>
                  <a:gd name="T20" fmla="*/ 0 w 122"/>
                  <a:gd name="T21" fmla="*/ 0 h 5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2"/>
                  <a:gd name="T34" fmla="*/ 0 h 568"/>
                  <a:gd name="T35" fmla="*/ 122 w 122"/>
                  <a:gd name="T36" fmla="*/ 568 h 5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2" h="568">
                    <a:moveTo>
                      <a:pt x="0" y="50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55" y="72"/>
                    </a:lnTo>
                    <a:lnTo>
                      <a:pt x="38" y="72"/>
                    </a:lnTo>
                    <a:lnTo>
                      <a:pt x="22" y="100"/>
                    </a:lnTo>
                    <a:lnTo>
                      <a:pt x="68" y="245"/>
                    </a:lnTo>
                    <a:lnTo>
                      <a:pt x="122" y="277"/>
                    </a:lnTo>
                    <a:lnTo>
                      <a:pt x="122" y="568"/>
                    </a:lnTo>
                    <a:lnTo>
                      <a:pt x="22" y="516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0" name="Freeform 171"/>
              <p:cNvSpPr>
                <a:spLocks/>
              </p:cNvSpPr>
              <p:nvPr/>
            </p:nvSpPr>
            <p:spPr bwMode="auto">
              <a:xfrm>
                <a:off x="562" y="2401"/>
                <a:ext cx="8" cy="25"/>
              </a:xfrm>
              <a:custGeom>
                <a:avLst/>
                <a:gdLst>
                  <a:gd name="T0" fmla="*/ 0 w 116"/>
                  <a:gd name="T1" fmla="*/ 0 h 352"/>
                  <a:gd name="T2" fmla="*/ 0 w 116"/>
                  <a:gd name="T3" fmla="*/ 0 h 352"/>
                  <a:gd name="T4" fmla="*/ 0 w 116"/>
                  <a:gd name="T5" fmla="*/ 0 h 352"/>
                  <a:gd name="T6" fmla="*/ 0 w 116"/>
                  <a:gd name="T7" fmla="*/ 0 h 352"/>
                  <a:gd name="T8" fmla="*/ 0 w 116"/>
                  <a:gd name="T9" fmla="*/ 0 h 3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52"/>
                  <a:gd name="T17" fmla="*/ 116 w 116"/>
                  <a:gd name="T18" fmla="*/ 352 h 3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52">
                    <a:moveTo>
                      <a:pt x="0" y="291"/>
                    </a:moveTo>
                    <a:lnTo>
                      <a:pt x="0" y="0"/>
                    </a:lnTo>
                    <a:lnTo>
                      <a:pt x="116" y="62"/>
                    </a:lnTo>
                    <a:lnTo>
                      <a:pt x="116" y="352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1" name="Freeform 172"/>
              <p:cNvSpPr>
                <a:spLocks/>
              </p:cNvSpPr>
              <p:nvPr/>
            </p:nvSpPr>
            <p:spPr bwMode="auto">
              <a:xfrm>
                <a:off x="570" y="2405"/>
                <a:ext cx="9" cy="24"/>
              </a:xfrm>
              <a:custGeom>
                <a:avLst/>
                <a:gdLst>
                  <a:gd name="T0" fmla="*/ 0 w 123"/>
                  <a:gd name="T1" fmla="*/ 0 h 329"/>
                  <a:gd name="T2" fmla="*/ 0 w 123"/>
                  <a:gd name="T3" fmla="*/ 0 h 329"/>
                  <a:gd name="T4" fmla="*/ 0 w 123"/>
                  <a:gd name="T5" fmla="*/ 0 h 329"/>
                  <a:gd name="T6" fmla="*/ 0 w 123"/>
                  <a:gd name="T7" fmla="*/ 0 h 329"/>
                  <a:gd name="T8" fmla="*/ 0 w 123"/>
                  <a:gd name="T9" fmla="*/ 0 h 329"/>
                  <a:gd name="T10" fmla="*/ 0 w 123"/>
                  <a:gd name="T11" fmla="*/ 0 h 329"/>
                  <a:gd name="T12" fmla="*/ 0 w 123"/>
                  <a:gd name="T13" fmla="*/ 0 h 3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329"/>
                  <a:gd name="T23" fmla="*/ 123 w 123"/>
                  <a:gd name="T24" fmla="*/ 329 h 3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329">
                    <a:moveTo>
                      <a:pt x="0" y="290"/>
                    </a:moveTo>
                    <a:lnTo>
                      <a:pt x="0" y="0"/>
                    </a:lnTo>
                    <a:lnTo>
                      <a:pt x="85" y="39"/>
                    </a:lnTo>
                    <a:lnTo>
                      <a:pt x="123" y="39"/>
                    </a:lnTo>
                    <a:lnTo>
                      <a:pt x="123" y="329"/>
                    </a:lnTo>
                    <a:lnTo>
                      <a:pt x="52" y="316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2" name="Freeform 173"/>
              <p:cNvSpPr>
                <a:spLocks/>
              </p:cNvSpPr>
              <p:nvPr/>
            </p:nvSpPr>
            <p:spPr bwMode="auto">
              <a:xfrm>
                <a:off x="579" y="2408"/>
                <a:ext cx="8" cy="23"/>
              </a:xfrm>
              <a:custGeom>
                <a:avLst/>
                <a:gdLst>
                  <a:gd name="T0" fmla="*/ 0 w 116"/>
                  <a:gd name="T1" fmla="*/ 0 h 313"/>
                  <a:gd name="T2" fmla="*/ 0 w 116"/>
                  <a:gd name="T3" fmla="*/ 0 h 313"/>
                  <a:gd name="T4" fmla="*/ 0 w 116"/>
                  <a:gd name="T5" fmla="*/ 0 h 313"/>
                  <a:gd name="T6" fmla="*/ 0 w 116"/>
                  <a:gd name="T7" fmla="*/ 0 h 313"/>
                  <a:gd name="T8" fmla="*/ 0 w 11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13"/>
                  <a:gd name="T17" fmla="*/ 116 w 11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13">
                    <a:moveTo>
                      <a:pt x="0" y="290"/>
                    </a:moveTo>
                    <a:lnTo>
                      <a:pt x="0" y="0"/>
                    </a:lnTo>
                    <a:lnTo>
                      <a:pt x="116" y="16"/>
                    </a:lnTo>
                    <a:lnTo>
                      <a:pt x="116" y="313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3" name="Freeform 174"/>
              <p:cNvSpPr>
                <a:spLocks/>
              </p:cNvSpPr>
              <p:nvPr/>
            </p:nvSpPr>
            <p:spPr bwMode="auto">
              <a:xfrm>
                <a:off x="587" y="2409"/>
                <a:ext cx="9" cy="24"/>
              </a:xfrm>
              <a:custGeom>
                <a:avLst/>
                <a:gdLst>
                  <a:gd name="T0" fmla="*/ 0 w 123"/>
                  <a:gd name="T1" fmla="*/ 0 h 329"/>
                  <a:gd name="T2" fmla="*/ 0 w 123"/>
                  <a:gd name="T3" fmla="*/ 0 h 329"/>
                  <a:gd name="T4" fmla="*/ 0 w 123"/>
                  <a:gd name="T5" fmla="*/ 0 h 329"/>
                  <a:gd name="T6" fmla="*/ 0 w 123"/>
                  <a:gd name="T7" fmla="*/ 0 h 329"/>
                  <a:gd name="T8" fmla="*/ 0 w 123"/>
                  <a:gd name="T9" fmla="*/ 0 h 329"/>
                  <a:gd name="T10" fmla="*/ 0 w 123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329"/>
                  <a:gd name="T20" fmla="*/ 123 w 123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329">
                    <a:moveTo>
                      <a:pt x="0" y="297"/>
                    </a:moveTo>
                    <a:lnTo>
                      <a:pt x="0" y="0"/>
                    </a:lnTo>
                    <a:lnTo>
                      <a:pt x="123" y="6"/>
                    </a:lnTo>
                    <a:lnTo>
                      <a:pt x="123" y="329"/>
                    </a:lnTo>
                    <a:lnTo>
                      <a:pt x="61" y="30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4" name="Freeform 175"/>
              <p:cNvSpPr>
                <a:spLocks/>
              </p:cNvSpPr>
              <p:nvPr/>
            </p:nvSpPr>
            <p:spPr bwMode="auto">
              <a:xfrm>
                <a:off x="596" y="2410"/>
                <a:ext cx="8" cy="25"/>
              </a:xfrm>
              <a:custGeom>
                <a:avLst/>
                <a:gdLst>
                  <a:gd name="T0" fmla="*/ 0 w 113"/>
                  <a:gd name="T1" fmla="*/ 0 h 352"/>
                  <a:gd name="T2" fmla="*/ 0 w 113"/>
                  <a:gd name="T3" fmla="*/ 0 h 352"/>
                  <a:gd name="T4" fmla="*/ 0 w 113"/>
                  <a:gd name="T5" fmla="*/ 0 h 352"/>
                  <a:gd name="T6" fmla="*/ 0 w 113"/>
                  <a:gd name="T7" fmla="*/ 0 h 352"/>
                  <a:gd name="T8" fmla="*/ 0 w 113"/>
                  <a:gd name="T9" fmla="*/ 0 h 352"/>
                  <a:gd name="T10" fmla="*/ 0 w 113"/>
                  <a:gd name="T11" fmla="*/ 0 h 352"/>
                  <a:gd name="T12" fmla="*/ 0 w 113"/>
                  <a:gd name="T13" fmla="*/ 0 h 352"/>
                  <a:gd name="T14" fmla="*/ 0 w 113"/>
                  <a:gd name="T15" fmla="*/ 0 h 3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352"/>
                  <a:gd name="T26" fmla="*/ 113 w 113"/>
                  <a:gd name="T27" fmla="*/ 352 h 3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352">
                    <a:moveTo>
                      <a:pt x="0" y="323"/>
                    </a:moveTo>
                    <a:lnTo>
                      <a:pt x="0" y="0"/>
                    </a:lnTo>
                    <a:lnTo>
                      <a:pt x="61" y="6"/>
                    </a:lnTo>
                    <a:lnTo>
                      <a:pt x="106" y="55"/>
                    </a:lnTo>
                    <a:lnTo>
                      <a:pt x="113" y="46"/>
                    </a:lnTo>
                    <a:lnTo>
                      <a:pt x="113" y="352"/>
                    </a:lnTo>
                    <a:lnTo>
                      <a:pt x="90" y="352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5" name="Freeform 176"/>
              <p:cNvSpPr>
                <a:spLocks/>
              </p:cNvSpPr>
              <p:nvPr/>
            </p:nvSpPr>
            <p:spPr bwMode="auto">
              <a:xfrm>
                <a:off x="604" y="2413"/>
                <a:ext cx="9" cy="23"/>
              </a:xfrm>
              <a:custGeom>
                <a:avLst/>
                <a:gdLst>
                  <a:gd name="T0" fmla="*/ 0 w 122"/>
                  <a:gd name="T1" fmla="*/ 0 h 322"/>
                  <a:gd name="T2" fmla="*/ 0 w 122"/>
                  <a:gd name="T3" fmla="*/ 0 h 322"/>
                  <a:gd name="T4" fmla="*/ 0 w 122"/>
                  <a:gd name="T5" fmla="*/ 0 h 322"/>
                  <a:gd name="T6" fmla="*/ 0 w 122"/>
                  <a:gd name="T7" fmla="*/ 0 h 322"/>
                  <a:gd name="T8" fmla="*/ 0 w 122"/>
                  <a:gd name="T9" fmla="*/ 0 h 322"/>
                  <a:gd name="T10" fmla="*/ 0 w 122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2"/>
                  <a:gd name="T19" fmla="*/ 0 h 322"/>
                  <a:gd name="T20" fmla="*/ 122 w 122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2" h="322">
                    <a:moveTo>
                      <a:pt x="0" y="313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22" y="7"/>
                    </a:lnTo>
                    <a:lnTo>
                      <a:pt x="122" y="322"/>
                    </a:lnTo>
                    <a:lnTo>
                      <a:pt x="0" y="313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6" name="Freeform 177"/>
              <p:cNvSpPr>
                <a:spLocks/>
              </p:cNvSpPr>
              <p:nvPr/>
            </p:nvSpPr>
            <p:spPr bwMode="auto">
              <a:xfrm>
                <a:off x="613" y="2413"/>
                <a:ext cx="8" cy="24"/>
              </a:xfrm>
              <a:custGeom>
                <a:avLst/>
                <a:gdLst>
                  <a:gd name="T0" fmla="*/ 0 w 117"/>
                  <a:gd name="T1" fmla="*/ 0 h 331"/>
                  <a:gd name="T2" fmla="*/ 0 w 117"/>
                  <a:gd name="T3" fmla="*/ 0 h 331"/>
                  <a:gd name="T4" fmla="*/ 0 w 117"/>
                  <a:gd name="T5" fmla="*/ 0 h 331"/>
                  <a:gd name="T6" fmla="*/ 0 w 117"/>
                  <a:gd name="T7" fmla="*/ 0 h 331"/>
                  <a:gd name="T8" fmla="*/ 0 w 117"/>
                  <a:gd name="T9" fmla="*/ 0 h 331"/>
                  <a:gd name="T10" fmla="*/ 0 w 117"/>
                  <a:gd name="T11" fmla="*/ 0 h 3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331"/>
                  <a:gd name="T20" fmla="*/ 117 w 117"/>
                  <a:gd name="T21" fmla="*/ 331 h 3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331">
                    <a:moveTo>
                      <a:pt x="0" y="315"/>
                    </a:moveTo>
                    <a:lnTo>
                      <a:pt x="0" y="0"/>
                    </a:lnTo>
                    <a:lnTo>
                      <a:pt x="61" y="9"/>
                    </a:lnTo>
                    <a:lnTo>
                      <a:pt x="117" y="22"/>
                    </a:lnTo>
                    <a:lnTo>
                      <a:pt x="117" y="331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7" name="Freeform 178"/>
              <p:cNvSpPr>
                <a:spLocks/>
              </p:cNvSpPr>
              <p:nvPr/>
            </p:nvSpPr>
            <p:spPr bwMode="auto">
              <a:xfrm>
                <a:off x="621" y="2415"/>
                <a:ext cx="9" cy="22"/>
              </a:xfrm>
              <a:custGeom>
                <a:avLst/>
                <a:gdLst>
                  <a:gd name="T0" fmla="*/ 0 w 122"/>
                  <a:gd name="T1" fmla="*/ 0 h 316"/>
                  <a:gd name="T2" fmla="*/ 0 w 122"/>
                  <a:gd name="T3" fmla="*/ 0 h 316"/>
                  <a:gd name="T4" fmla="*/ 0 w 122"/>
                  <a:gd name="T5" fmla="*/ 0 h 316"/>
                  <a:gd name="T6" fmla="*/ 0 w 122"/>
                  <a:gd name="T7" fmla="*/ 0 h 316"/>
                  <a:gd name="T8" fmla="*/ 0 w 122"/>
                  <a:gd name="T9" fmla="*/ 0 h 316"/>
                  <a:gd name="T10" fmla="*/ 0 w 122"/>
                  <a:gd name="T11" fmla="*/ 0 h 316"/>
                  <a:gd name="T12" fmla="*/ 0 w 122"/>
                  <a:gd name="T13" fmla="*/ 0 h 316"/>
                  <a:gd name="T14" fmla="*/ 0 w 122"/>
                  <a:gd name="T15" fmla="*/ 0 h 3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316"/>
                  <a:gd name="T26" fmla="*/ 122 w 122"/>
                  <a:gd name="T27" fmla="*/ 316 h 3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316">
                    <a:moveTo>
                      <a:pt x="0" y="309"/>
                    </a:moveTo>
                    <a:lnTo>
                      <a:pt x="0" y="0"/>
                    </a:lnTo>
                    <a:lnTo>
                      <a:pt x="99" y="32"/>
                    </a:lnTo>
                    <a:lnTo>
                      <a:pt x="99" y="48"/>
                    </a:lnTo>
                    <a:lnTo>
                      <a:pt x="122" y="48"/>
                    </a:lnTo>
                    <a:lnTo>
                      <a:pt x="122" y="316"/>
                    </a:lnTo>
                    <a:lnTo>
                      <a:pt x="83" y="316"/>
                    </a:lnTo>
                    <a:lnTo>
                      <a:pt x="0" y="309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8" name="Freeform 179"/>
              <p:cNvSpPr>
                <a:spLocks/>
              </p:cNvSpPr>
              <p:nvPr/>
            </p:nvSpPr>
            <p:spPr bwMode="auto">
              <a:xfrm>
                <a:off x="630" y="2418"/>
                <a:ext cx="8" cy="20"/>
              </a:xfrm>
              <a:custGeom>
                <a:avLst/>
                <a:gdLst>
                  <a:gd name="T0" fmla="*/ 0 w 116"/>
                  <a:gd name="T1" fmla="*/ 0 h 284"/>
                  <a:gd name="T2" fmla="*/ 0 w 116"/>
                  <a:gd name="T3" fmla="*/ 0 h 284"/>
                  <a:gd name="T4" fmla="*/ 0 w 116"/>
                  <a:gd name="T5" fmla="*/ 0 h 284"/>
                  <a:gd name="T6" fmla="*/ 0 w 116"/>
                  <a:gd name="T7" fmla="*/ 0 h 284"/>
                  <a:gd name="T8" fmla="*/ 0 w 116"/>
                  <a:gd name="T9" fmla="*/ 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284"/>
                  <a:gd name="T17" fmla="*/ 116 w 116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284">
                    <a:moveTo>
                      <a:pt x="0" y="268"/>
                    </a:moveTo>
                    <a:lnTo>
                      <a:pt x="0" y="0"/>
                    </a:lnTo>
                    <a:lnTo>
                      <a:pt x="116" y="23"/>
                    </a:lnTo>
                    <a:lnTo>
                      <a:pt x="116" y="284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09" name="Freeform 180"/>
              <p:cNvSpPr>
                <a:spLocks/>
              </p:cNvSpPr>
              <p:nvPr/>
            </p:nvSpPr>
            <p:spPr bwMode="auto">
              <a:xfrm>
                <a:off x="638" y="2420"/>
                <a:ext cx="9" cy="19"/>
              </a:xfrm>
              <a:custGeom>
                <a:avLst/>
                <a:gdLst>
                  <a:gd name="T0" fmla="*/ 0 w 123"/>
                  <a:gd name="T1" fmla="*/ 0 h 275"/>
                  <a:gd name="T2" fmla="*/ 0 w 123"/>
                  <a:gd name="T3" fmla="*/ 0 h 275"/>
                  <a:gd name="T4" fmla="*/ 0 w 123"/>
                  <a:gd name="T5" fmla="*/ 0 h 275"/>
                  <a:gd name="T6" fmla="*/ 0 w 123"/>
                  <a:gd name="T7" fmla="*/ 0 h 275"/>
                  <a:gd name="T8" fmla="*/ 0 w 123"/>
                  <a:gd name="T9" fmla="*/ 0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75"/>
                  <a:gd name="T17" fmla="*/ 123 w 123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75">
                    <a:moveTo>
                      <a:pt x="0" y="261"/>
                    </a:moveTo>
                    <a:lnTo>
                      <a:pt x="0" y="0"/>
                    </a:lnTo>
                    <a:lnTo>
                      <a:pt x="123" y="17"/>
                    </a:lnTo>
                    <a:lnTo>
                      <a:pt x="123" y="275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0" name="Freeform 181"/>
              <p:cNvSpPr>
                <a:spLocks/>
              </p:cNvSpPr>
              <p:nvPr/>
            </p:nvSpPr>
            <p:spPr bwMode="auto">
              <a:xfrm>
                <a:off x="647" y="2421"/>
                <a:ext cx="8" cy="19"/>
              </a:xfrm>
              <a:custGeom>
                <a:avLst/>
                <a:gdLst>
                  <a:gd name="T0" fmla="*/ 0 w 112"/>
                  <a:gd name="T1" fmla="*/ 0 h 274"/>
                  <a:gd name="T2" fmla="*/ 0 w 112"/>
                  <a:gd name="T3" fmla="*/ 0 h 274"/>
                  <a:gd name="T4" fmla="*/ 0 w 112"/>
                  <a:gd name="T5" fmla="*/ 0 h 274"/>
                  <a:gd name="T6" fmla="*/ 0 w 112"/>
                  <a:gd name="T7" fmla="*/ 0 h 274"/>
                  <a:gd name="T8" fmla="*/ 0 w 112"/>
                  <a:gd name="T9" fmla="*/ 0 h 274"/>
                  <a:gd name="T10" fmla="*/ 0 w 112"/>
                  <a:gd name="T11" fmla="*/ 0 h 274"/>
                  <a:gd name="T12" fmla="*/ 0 w 112"/>
                  <a:gd name="T13" fmla="*/ 0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274"/>
                  <a:gd name="T23" fmla="*/ 112 w 112"/>
                  <a:gd name="T24" fmla="*/ 274 h 2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274">
                    <a:moveTo>
                      <a:pt x="0" y="258"/>
                    </a:moveTo>
                    <a:lnTo>
                      <a:pt x="0" y="0"/>
                    </a:lnTo>
                    <a:lnTo>
                      <a:pt x="45" y="6"/>
                    </a:lnTo>
                    <a:lnTo>
                      <a:pt x="112" y="12"/>
                    </a:lnTo>
                    <a:lnTo>
                      <a:pt x="112" y="274"/>
                    </a:lnTo>
                    <a:lnTo>
                      <a:pt x="90" y="274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1" name="Freeform 182"/>
              <p:cNvSpPr>
                <a:spLocks/>
              </p:cNvSpPr>
              <p:nvPr/>
            </p:nvSpPr>
            <p:spPr bwMode="auto">
              <a:xfrm>
                <a:off x="655" y="2422"/>
                <a:ext cx="9" cy="18"/>
              </a:xfrm>
              <a:custGeom>
                <a:avLst/>
                <a:gdLst>
                  <a:gd name="T0" fmla="*/ 0 w 126"/>
                  <a:gd name="T1" fmla="*/ 0 h 262"/>
                  <a:gd name="T2" fmla="*/ 0 w 126"/>
                  <a:gd name="T3" fmla="*/ 0 h 262"/>
                  <a:gd name="T4" fmla="*/ 0 w 126"/>
                  <a:gd name="T5" fmla="*/ 0 h 262"/>
                  <a:gd name="T6" fmla="*/ 0 w 126"/>
                  <a:gd name="T7" fmla="*/ 0 h 262"/>
                  <a:gd name="T8" fmla="*/ 0 w 126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262"/>
                  <a:gd name="T17" fmla="*/ 126 w 126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262">
                    <a:moveTo>
                      <a:pt x="0" y="262"/>
                    </a:moveTo>
                    <a:lnTo>
                      <a:pt x="0" y="0"/>
                    </a:lnTo>
                    <a:lnTo>
                      <a:pt x="126" y="16"/>
                    </a:lnTo>
                    <a:lnTo>
                      <a:pt x="126" y="262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2" name="Freeform 183"/>
              <p:cNvSpPr>
                <a:spLocks/>
              </p:cNvSpPr>
              <p:nvPr/>
            </p:nvSpPr>
            <p:spPr bwMode="auto">
              <a:xfrm>
                <a:off x="664" y="2423"/>
                <a:ext cx="8" cy="17"/>
              </a:xfrm>
              <a:custGeom>
                <a:avLst/>
                <a:gdLst>
                  <a:gd name="T0" fmla="*/ 0 w 113"/>
                  <a:gd name="T1" fmla="*/ 0 h 246"/>
                  <a:gd name="T2" fmla="*/ 0 w 113"/>
                  <a:gd name="T3" fmla="*/ 0 h 246"/>
                  <a:gd name="T4" fmla="*/ 0 w 113"/>
                  <a:gd name="T5" fmla="*/ 0 h 246"/>
                  <a:gd name="T6" fmla="*/ 0 w 113"/>
                  <a:gd name="T7" fmla="*/ 0 h 246"/>
                  <a:gd name="T8" fmla="*/ 0 w 113"/>
                  <a:gd name="T9" fmla="*/ 0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246"/>
                  <a:gd name="T17" fmla="*/ 113 w 113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246">
                    <a:moveTo>
                      <a:pt x="0" y="246"/>
                    </a:moveTo>
                    <a:lnTo>
                      <a:pt x="0" y="0"/>
                    </a:lnTo>
                    <a:lnTo>
                      <a:pt x="113" y="7"/>
                    </a:lnTo>
                    <a:lnTo>
                      <a:pt x="113" y="246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3" name="Freeform 184"/>
              <p:cNvSpPr>
                <a:spLocks/>
              </p:cNvSpPr>
              <p:nvPr/>
            </p:nvSpPr>
            <p:spPr bwMode="auto">
              <a:xfrm>
                <a:off x="672" y="2417"/>
                <a:ext cx="9" cy="23"/>
              </a:xfrm>
              <a:custGeom>
                <a:avLst/>
                <a:gdLst>
                  <a:gd name="T0" fmla="*/ 0 w 122"/>
                  <a:gd name="T1" fmla="*/ 0 h 323"/>
                  <a:gd name="T2" fmla="*/ 0 w 122"/>
                  <a:gd name="T3" fmla="*/ 0 h 323"/>
                  <a:gd name="T4" fmla="*/ 0 w 122"/>
                  <a:gd name="T5" fmla="*/ 0 h 323"/>
                  <a:gd name="T6" fmla="*/ 0 w 122"/>
                  <a:gd name="T7" fmla="*/ 0 h 323"/>
                  <a:gd name="T8" fmla="*/ 0 w 122"/>
                  <a:gd name="T9" fmla="*/ 0 h 323"/>
                  <a:gd name="T10" fmla="*/ 0 w 122"/>
                  <a:gd name="T11" fmla="*/ 0 h 323"/>
                  <a:gd name="T12" fmla="*/ 0 w 122"/>
                  <a:gd name="T13" fmla="*/ 0 h 323"/>
                  <a:gd name="T14" fmla="*/ 0 w 122"/>
                  <a:gd name="T15" fmla="*/ 0 h 323"/>
                  <a:gd name="T16" fmla="*/ 0 w 122"/>
                  <a:gd name="T17" fmla="*/ 0 h 3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23"/>
                  <a:gd name="T29" fmla="*/ 122 w 122"/>
                  <a:gd name="T30" fmla="*/ 323 h 3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23">
                    <a:moveTo>
                      <a:pt x="0" y="323"/>
                    </a:moveTo>
                    <a:lnTo>
                      <a:pt x="0" y="84"/>
                    </a:lnTo>
                    <a:lnTo>
                      <a:pt x="9" y="84"/>
                    </a:lnTo>
                    <a:lnTo>
                      <a:pt x="84" y="55"/>
                    </a:lnTo>
                    <a:lnTo>
                      <a:pt x="122" y="0"/>
                    </a:lnTo>
                    <a:lnTo>
                      <a:pt x="122" y="238"/>
                    </a:lnTo>
                    <a:lnTo>
                      <a:pt x="116" y="245"/>
                    </a:lnTo>
                    <a:lnTo>
                      <a:pt x="23" y="323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4" name="Freeform 185"/>
              <p:cNvSpPr>
                <a:spLocks/>
              </p:cNvSpPr>
              <p:nvPr/>
            </p:nvSpPr>
            <p:spPr bwMode="auto">
              <a:xfrm>
                <a:off x="681" y="2415"/>
                <a:ext cx="8" cy="19"/>
              </a:xfrm>
              <a:custGeom>
                <a:avLst/>
                <a:gdLst>
                  <a:gd name="T0" fmla="*/ 0 w 117"/>
                  <a:gd name="T1" fmla="*/ 0 h 277"/>
                  <a:gd name="T2" fmla="*/ 0 w 117"/>
                  <a:gd name="T3" fmla="*/ 0 h 277"/>
                  <a:gd name="T4" fmla="*/ 0 w 117"/>
                  <a:gd name="T5" fmla="*/ 0 h 277"/>
                  <a:gd name="T6" fmla="*/ 0 w 117"/>
                  <a:gd name="T7" fmla="*/ 0 h 277"/>
                  <a:gd name="T8" fmla="*/ 0 w 117"/>
                  <a:gd name="T9" fmla="*/ 0 h 277"/>
                  <a:gd name="T10" fmla="*/ 0 w 117"/>
                  <a:gd name="T11" fmla="*/ 0 h 277"/>
                  <a:gd name="T12" fmla="*/ 0 w 117"/>
                  <a:gd name="T13" fmla="*/ 0 h 2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277"/>
                  <a:gd name="T23" fmla="*/ 117 w 117"/>
                  <a:gd name="T24" fmla="*/ 277 h 2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277">
                    <a:moveTo>
                      <a:pt x="0" y="277"/>
                    </a:moveTo>
                    <a:lnTo>
                      <a:pt x="0" y="39"/>
                    </a:lnTo>
                    <a:lnTo>
                      <a:pt x="24" y="0"/>
                    </a:lnTo>
                    <a:lnTo>
                      <a:pt x="72" y="0"/>
                    </a:lnTo>
                    <a:lnTo>
                      <a:pt x="117" y="155"/>
                    </a:lnTo>
                    <a:lnTo>
                      <a:pt x="117" y="217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5" name="Freeform 186"/>
              <p:cNvSpPr>
                <a:spLocks/>
              </p:cNvSpPr>
              <p:nvPr/>
            </p:nvSpPr>
            <p:spPr bwMode="auto">
              <a:xfrm>
                <a:off x="486" y="2382"/>
                <a:ext cx="38" cy="107"/>
              </a:xfrm>
              <a:custGeom>
                <a:avLst/>
                <a:gdLst>
                  <a:gd name="T0" fmla="*/ 0 w 528"/>
                  <a:gd name="T1" fmla="*/ 0 h 1497"/>
                  <a:gd name="T2" fmla="*/ 0 w 528"/>
                  <a:gd name="T3" fmla="*/ 0 h 1497"/>
                  <a:gd name="T4" fmla="*/ 0 w 528"/>
                  <a:gd name="T5" fmla="*/ 0 h 1497"/>
                  <a:gd name="T6" fmla="*/ 0 w 528"/>
                  <a:gd name="T7" fmla="*/ 0 h 1497"/>
                  <a:gd name="T8" fmla="*/ 0 w 528"/>
                  <a:gd name="T9" fmla="*/ 0 h 1497"/>
                  <a:gd name="T10" fmla="*/ 0 w 528"/>
                  <a:gd name="T11" fmla="*/ 0 h 1497"/>
                  <a:gd name="T12" fmla="*/ 0 w 528"/>
                  <a:gd name="T13" fmla="*/ 0 h 1497"/>
                  <a:gd name="T14" fmla="*/ 0 w 528"/>
                  <a:gd name="T15" fmla="*/ 0 h 1497"/>
                  <a:gd name="T16" fmla="*/ 0 w 528"/>
                  <a:gd name="T17" fmla="*/ 0 h 1497"/>
                  <a:gd name="T18" fmla="*/ 0 w 528"/>
                  <a:gd name="T19" fmla="*/ 0 h 1497"/>
                  <a:gd name="T20" fmla="*/ 0 w 528"/>
                  <a:gd name="T21" fmla="*/ 0 h 14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28"/>
                  <a:gd name="T34" fmla="*/ 0 h 1497"/>
                  <a:gd name="T35" fmla="*/ 528 w 528"/>
                  <a:gd name="T36" fmla="*/ 1497 h 14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28" h="1497">
                    <a:moveTo>
                      <a:pt x="0" y="330"/>
                    </a:moveTo>
                    <a:lnTo>
                      <a:pt x="0" y="0"/>
                    </a:lnTo>
                    <a:lnTo>
                      <a:pt x="151" y="56"/>
                    </a:lnTo>
                    <a:lnTo>
                      <a:pt x="428" y="223"/>
                    </a:lnTo>
                    <a:lnTo>
                      <a:pt x="528" y="245"/>
                    </a:lnTo>
                    <a:lnTo>
                      <a:pt x="528" y="1497"/>
                    </a:lnTo>
                    <a:lnTo>
                      <a:pt x="412" y="1465"/>
                    </a:lnTo>
                    <a:lnTo>
                      <a:pt x="44" y="1274"/>
                    </a:lnTo>
                    <a:lnTo>
                      <a:pt x="16" y="1075"/>
                    </a:lnTo>
                    <a:lnTo>
                      <a:pt x="16" y="830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6" name="Freeform 187"/>
              <p:cNvSpPr>
                <a:spLocks/>
              </p:cNvSpPr>
              <p:nvPr/>
            </p:nvSpPr>
            <p:spPr bwMode="auto">
              <a:xfrm>
                <a:off x="524" y="2400"/>
                <a:ext cx="38" cy="99"/>
              </a:xfrm>
              <a:custGeom>
                <a:avLst/>
                <a:gdLst>
                  <a:gd name="T0" fmla="*/ 0 w 529"/>
                  <a:gd name="T1" fmla="*/ 0 h 1391"/>
                  <a:gd name="T2" fmla="*/ 0 w 529"/>
                  <a:gd name="T3" fmla="*/ 0 h 1391"/>
                  <a:gd name="T4" fmla="*/ 0 w 529"/>
                  <a:gd name="T5" fmla="*/ 0 h 1391"/>
                  <a:gd name="T6" fmla="*/ 0 w 529"/>
                  <a:gd name="T7" fmla="*/ 0 h 1391"/>
                  <a:gd name="T8" fmla="*/ 0 w 529"/>
                  <a:gd name="T9" fmla="*/ 0 h 1391"/>
                  <a:gd name="T10" fmla="*/ 0 w 529"/>
                  <a:gd name="T11" fmla="*/ 0 h 1391"/>
                  <a:gd name="T12" fmla="*/ 0 w 529"/>
                  <a:gd name="T13" fmla="*/ 0 h 1391"/>
                  <a:gd name="T14" fmla="*/ 0 w 529"/>
                  <a:gd name="T15" fmla="*/ 0 h 1391"/>
                  <a:gd name="T16" fmla="*/ 0 w 529"/>
                  <a:gd name="T17" fmla="*/ 0 h 1391"/>
                  <a:gd name="T18" fmla="*/ 0 w 529"/>
                  <a:gd name="T19" fmla="*/ 0 h 1391"/>
                  <a:gd name="T20" fmla="*/ 0 w 529"/>
                  <a:gd name="T21" fmla="*/ 0 h 1391"/>
                  <a:gd name="T22" fmla="*/ 0 w 529"/>
                  <a:gd name="T23" fmla="*/ 0 h 1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29"/>
                  <a:gd name="T37" fmla="*/ 0 h 1391"/>
                  <a:gd name="T38" fmla="*/ 529 w 529"/>
                  <a:gd name="T39" fmla="*/ 1391 h 1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29" h="1391">
                    <a:moveTo>
                      <a:pt x="0" y="1252"/>
                    </a:moveTo>
                    <a:lnTo>
                      <a:pt x="0" y="0"/>
                    </a:lnTo>
                    <a:lnTo>
                      <a:pt x="123" y="40"/>
                    </a:lnTo>
                    <a:lnTo>
                      <a:pt x="155" y="85"/>
                    </a:lnTo>
                    <a:lnTo>
                      <a:pt x="155" y="207"/>
                    </a:lnTo>
                    <a:lnTo>
                      <a:pt x="429" y="424"/>
                    </a:lnTo>
                    <a:lnTo>
                      <a:pt x="529" y="462"/>
                    </a:lnTo>
                    <a:lnTo>
                      <a:pt x="529" y="1391"/>
                    </a:lnTo>
                    <a:lnTo>
                      <a:pt x="475" y="1375"/>
                    </a:lnTo>
                    <a:lnTo>
                      <a:pt x="262" y="1342"/>
                    </a:lnTo>
                    <a:lnTo>
                      <a:pt x="94" y="1281"/>
                    </a:lnTo>
                    <a:lnTo>
                      <a:pt x="0" y="1252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7" name="Freeform 188"/>
              <p:cNvSpPr>
                <a:spLocks/>
              </p:cNvSpPr>
              <p:nvPr/>
            </p:nvSpPr>
            <p:spPr bwMode="auto">
              <a:xfrm>
                <a:off x="562" y="2433"/>
                <a:ext cx="38" cy="77"/>
              </a:xfrm>
              <a:custGeom>
                <a:avLst/>
                <a:gdLst>
                  <a:gd name="T0" fmla="*/ 0 w 529"/>
                  <a:gd name="T1" fmla="*/ 0 h 1074"/>
                  <a:gd name="T2" fmla="*/ 0 w 529"/>
                  <a:gd name="T3" fmla="*/ 0 h 1074"/>
                  <a:gd name="T4" fmla="*/ 0 w 529"/>
                  <a:gd name="T5" fmla="*/ 0 h 1074"/>
                  <a:gd name="T6" fmla="*/ 0 w 529"/>
                  <a:gd name="T7" fmla="*/ 0 h 1074"/>
                  <a:gd name="T8" fmla="*/ 0 w 529"/>
                  <a:gd name="T9" fmla="*/ 0 h 1074"/>
                  <a:gd name="T10" fmla="*/ 0 w 529"/>
                  <a:gd name="T11" fmla="*/ 0 h 1074"/>
                  <a:gd name="T12" fmla="*/ 0 w 529"/>
                  <a:gd name="T13" fmla="*/ 0 h 1074"/>
                  <a:gd name="T14" fmla="*/ 0 w 529"/>
                  <a:gd name="T15" fmla="*/ 0 h 10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9"/>
                  <a:gd name="T25" fmla="*/ 0 h 1074"/>
                  <a:gd name="T26" fmla="*/ 529 w 529"/>
                  <a:gd name="T27" fmla="*/ 1074 h 10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9" h="1074">
                    <a:moveTo>
                      <a:pt x="0" y="929"/>
                    </a:moveTo>
                    <a:lnTo>
                      <a:pt x="0" y="0"/>
                    </a:lnTo>
                    <a:lnTo>
                      <a:pt x="168" y="61"/>
                    </a:lnTo>
                    <a:lnTo>
                      <a:pt x="384" y="139"/>
                    </a:lnTo>
                    <a:lnTo>
                      <a:pt x="529" y="151"/>
                    </a:lnTo>
                    <a:lnTo>
                      <a:pt x="529" y="1074"/>
                    </a:lnTo>
                    <a:lnTo>
                      <a:pt x="245" y="1005"/>
                    </a:lnTo>
                    <a:lnTo>
                      <a:pt x="0" y="929"/>
                    </a:lnTo>
                    <a:close/>
                  </a:path>
                </a:pathLst>
              </a:custGeom>
              <a:solidFill>
                <a:srgbClr val="4A7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8" name="Freeform 189"/>
              <p:cNvSpPr>
                <a:spLocks/>
              </p:cNvSpPr>
              <p:nvPr/>
            </p:nvSpPr>
            <p:spPr bwMode="auto">
              <a:xfrm>
                <a:off x="600" y="2444"/>
                <a:ext cx="38" cy="73"/>
              </a:xfrm>
              <a:custGeom>
                <a:avLst/>
                <a:gdLst>
                  <a:gd name="T0" fmla="*/ 0 w 530"/>
                  <a:gd name="T1" fmla="*/ 0 h 1029"/>
                  <a:gd name="T2" fmla="*/ 0 w 530"/>
                  <a:gd name="T3" fmla="*/ 0 h 1029"/>
                  <a:gd name="T4" fmla="*/ 0 w 530"/>
                  <a:gd name="T5" fmla="*/ 0 h 1029"/>
                  <a:gd name="T6" fmla="*/ 0 w 530"/>
                  <a:gd name="T7" fmla="*/ 0 h 1029"/>
                  <a:gd name="T8" fmla="*/ 0 w 530"/>
                  <a:gd name="T9" fmla="*/ 0 h 1029"/>
                  <a:gd name="T10" fmla="*/ 0 w 530"/>
                  <a:gd name="T11" fmla="*/ 0 h 1029"/>
                  <a:gd name="T12" fmla="*/ 0 w 530"/>
                  <a:gd name="T13" fmla="*/ 0 h 1029"/>
                  <a:gd name="T14" fmla="*/ 0 w 530"/>
                  <a:gd name="T15" fmla="*/ 0 h 1029"/>
                  <a:gd name="T16" fmla="*/ 0 w 530"/>
                  <a:gd name="T17" fmla="*/ 0 h 10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0"/>
                  <a:gd name="T28" fmla="*/ 0 h 1029"/>
                  <a:gd name="T29" fmla="*/ 530 w 530"/>
                  <a:gd name="T30" fmla="*/ 1029 h 10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0" h="1029">
                    <a:moveTo>
                      <a:pt x="0" y="923"/>
                    </a:moveTo>
                    <a:lnTo>
                      <a:pt x="0" y="0"/>
                    </a:lnTo>
                    <a:lnTo>
                      <a:pt x="446" y="48"/>
                    </a:lnTo>
                    <a:lnTo>
                      <a:pt x="478" y="78"/>
                    </a:lnTo>
                    <a:lnTo>
                      <a:pt x="530" y="78"/>
                    </a:lnTo>
                    <a:lnTo>
                      <a:pt x="530" y="1029"/>
                    </a:lnTo>
                    <a:lnTo>
                      <a:pt x="478" y="1007"/>
                    </a:lnTo>
                    <a:lnTo>
                      <a:pt x="39" y="929"/>
                    </a:lnTo>
                    <a:lnTo>
                      <a:pt x="0" y="923"/>
                    </a:lnTo>
                    <a:close/>
                  </a:path>
                </a:pathLst>
              </a:custGeom>
              <a:solidFill>
                <a:srgbClr val="56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19" name="Freeform 190"/>
              <p:cNvSpPr>
                <a:spLocks/>
              </p:cNvSpPr>
              <p:nvPr/>
            </p:nvSpPr>
            <p:spPr bwMode="auto">
              <a:xfrm>
                <a:off x="638" y="2449"/>
                <a:ext cx="37" cy="74"/>
              </a:xfrm>
              <a:custGeom>
                <a:avLst/>
                <a:gdLst>
                  <a:gd name="T0" fmla="*/ 0 w 529"/>
                  <a:gd name="T1" fmla="*/ 0 h 1034"/>
                  <a:gd name="T2" fmla="*/ 0 w 529"/>
                  <a:gd name="T3" fmla="*/ 0 h 1034"/>
                  <a:gd name="T4" fmla="*/ 0 w 529"/>
                  <a:gd name="T5" fmla="*/ 0 h 1034"/>
                  <a:gd name="T6" fmla="*/ 0 w 529"/>
                  <a:gd name="T7" fmla="*/ 0 h 1034"/>
                  <a:gd name="T8" fmla="*/ 0 w 529"/>
                  <a:gd name="T9" fmla="*/ 0 h 1034"/>
                  <a:gd name="T10" fmla="*/ 0 w 529"/>
                  <a:gd name="T11" fmla="*/ 0 h 1034"/>
                  <a:gd name="T12" fmla="*/ 0 w 529"/>
                  <a:gd name="T13" fmla="*/ 0 h 1034"/>
                  <a:gd name="T14" fmla="*/ 0 w 529"/>
                  <a:gd name="T15" fmla="*/ 0 h 1034"/>
                  <a:gd name="T16" fmla="*/ 0 w 529"/>
                  <a:gd name="T17" fmla="*/ 0 h 1034"/>
                  <a:gd name="T18" fmla="*/ 0 w 529"/>
                  <a:gd name="T19" fmla="*/ 0 h 10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9"/>
                  <a:gd name="T31" fmla="*/ 0 h 1034"/>
                  <a:gd name="T32" fmla="*/ 529 w 529"/>
                  <a:gd name="T33" fmla="*/ 1034 h 10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9" h="1034">
                    <a:moveTo>
                      <a:pt x="0" y="951"/>
                    </a:moveTo>
                    <a:lnTo>
                      <a:pt x="0" y="0"/>
                    </a:lnTo>
                    <a:lnTo>
                      <a:pt x="132" y="0"/>
                    </a:lnTo>
                    <a:lnTo>
                      <a:pt x="506" y="32"/>
                    </a:lnTo>
                    <a:lnTo>
                      <a:pt x="529" y="16"/>
                    </a:lnTo>
                    <a:lnTo>
                      <a:pt x="529" y="1034"/>
                    </a:lnTo>
                    <a:lnTo>
                      <a:pt x="492" y="1034"/>
                    </a:lnTo>
                    <a:lnTo>
                      <a:pt x="283" y="974"/>
                    </a:lnTo>
                    <a:lnTo>
                      <a:pt x="54" y="974"/>
                    </a:lnTo>
                    <a:lnTo>
                      <a:pt x="0" y="951"/>
                    </a:lnTo>
                    <a:close/>
                  </a:path>
                </a:pathLst>
              </a:custGeom>
              <a:solidFill>
                <a:srgbClr val="6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0" name="Freeform 191"/>
              <p:cNvSpPr>
                <a:spLocks/>
              </p:cNvSpPr>
              <p:nvPr/>
            </p:nvSpPr>
            <p:spPr bwMode="auto">
              <a:xfrm>
                <a:off x="675" y="2435"/>
                <a:ext cx="38" cy="93"/>
              </a:xfrm>
              <a:custGeom>
                <a:avLst/>
                <a:gdLst>
                  <a:gd name="T0" fmla="*/ 0 w 532"/>
                  <a:gd name="T1" fmla="*/ 0 h 1306"/>
                  <a:gd name="T2" fmla="*/ 0 w 532"/>
                  <a:gd name="T3" fmla="*/ 0 h 1306"/>
                  <a:gd name="T4" fmla="*/ 0 w 532"/>
                  <a:gd name="T5" fmla="*/ 0 h 1306"/>
                  <a:gd name="T6" fmla="*/ 0 w 532"/>
                  <a:gd name="T7" fmla="*/ 0 h 1306"/>
                  <a:gd name="T8" fmla="*/ 0 w 532"/>
                  <a:gd name="T9" fmla="*/ 0 h 1306"/>
                  <a:gd name="T10" fmla="*/ 0 w 532"/>
                  <a:gd name="T11" fmla="*/ 0 h 1306"/>
                  <a:gd name="T12" fmla="*/ 0 w 532"/>
                  <a:gd name="T13" fmla="*/ 0 h 1306"/>
                  <a:gd name="T14" fmla="*/ 0 w 532"/>
                  <a:gd name="T15" fmla="*/ 0 h 1306"/>
                  <a:gd name="T16" fmla="*/ 0 w 532"/>
                  <a:gd name="T17" fmla="*/ 0 h 1306"/>
                  <a:gd name="T18" fmla="*/ 0 w 532"/>
                  <a:gd name="T19" fmla="*/ 0 h 1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2"/>
                  <a:gd name="T31" fmla="*/ 0 h 1306"/>
                  <a:gd name="T32" fmla="*/ 532 w 532"/>
                  <a:gd name="T33" fmla="*/ 1306 h 1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2" h="1306">
                    <a:moveTo>
                      <a:pt x="0" y="1234"/>
                    </a:moveTo>
                    <a:lnTo>
                      <a:pt x="0" y="216"/>
                    </a:lnTo>
                    <a:lnTo>
                      <a:pt x="238" y="110"/>
                    </a:lnTo>
                    <a:lnTo>
                      <a:pt x="315" y="0"/>
                    </a:lnTo>
                    <a:lnTo>
                      <a:pt x="476" y="0"/>
                    </a:lnTo>
                    <a:lnTo>
                      <a:pt x="532" y="0"/>
                    </a:lnTo>
                    <a:lnTo>
                      <a:pt x="532" y="1306"/>
                    </a:lnTo>
                    <a:lnTo>
                      <a:pt x="377" y="1283"/>
                    </a:lnTo>
                    <a:lnTo>
                      <a:pt x="177" y="1234"/>
                    </a:lnTo>
                    <a:lnTo>
                      <a:pt x="0" y="1234"/>
                    </a:lnTo>
                    <a:close/>
                  </a:path>
                </a:pathLst>
              </a:custGeom>
              <a:solidFill>
                <a:srgbClr val="6F9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1" name="Freeform 192"/>
              <p:cNvSpPr>
                <a:spLocks/>
              </p:cNvSpPr>
              <p:nvPr/>
            </p:nvSpPr>
            <p:spPr bwMode="auto">
              <a:xfrm>
                <a:off x="713" y="2435"/>
                <a:ext cx="38" cy="98"/>
              </a:xfrm>
              <a:custGeom>
                <a:avLst/>
                <a:gdLst>
                  <a:gd name="T0" fmla="*/ 0 w 528"/>
                  <a:gd name="T1" fmla="*/ 0 h 1373"/>
                  <a:gd name="T2" fmla="*/ 0 w 528"/>
                  <a:gd name="T3" fmla="*/ 0 h 1373"/>
                  <a:gd name="T4" fmla="*/ 0 w 528"/>
                  <a:gd name="T5" fmla="*/ 0 h 1373"/>
                  <a:gd name="T6" fmla="*/ 0 w 528"/>
                  <a:gd name="T7" fmla="*/ 0 h 1373"/>
                  <a:gd name="T8" fmla="*/ 0 w 528"/>
                  <a:gd name="T9" fmla="*/ 0 h 1373"/>
                  <a:gd name="T10" fmla="*/ 0 w 528"/>
                  <a:gd name="T11" fmla="*/ 0 h 1373"/>
                  <a:gd name="T12" fmla="*/ 0 w 528"/>
                  <a:gd name="T13" fmla="*/ 0 h 1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373"/>
                  <a:gd name="T23" fmla="*/ 528 w 528"/>
                  <a:gd name="T24" fmla="*/ 1373 h 13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373">
                    <a:moveTo>
                      <a:pt x="0" y="1306"/>
                    </a:moveTo>
                    <a:lnTo>
                      <a:pt x="0" y="0"/>
                    </a:lnTo>
                    <a:lnTo>
                      <a:pt x="267" y="32"/>
                    </a:lnTo>
                    <a:lnTo>
                      <a:pt x="528" y="32"/>
                    </a:lnTo>
                    <a:lnTo>
                      <a:pt x="528" y="1373"/>
                    </a:lnTo>
                    <a:lnTo>
                      <a:pt x="51" y="1312"/>
                    </a:lnTo>
                    <a:lnTo>
                      <a:pt x="0" y="1306"/>
                    </a:lnTo>
                    <a:close/>
                  </a:path>
                </a:pathLst>
              </a:custGeom>
              <a:solidFill>
                <a:srgbClr val="7CA9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2" name="Freeform 193"/>
              <p:cNvSpPr>
                <a:spLocks/>
              </p:cNvSpPr>
              <p:nvPr/>
            </p:nvSpPr>
            <p:spPr bwMode="auto">
              <a:xfrm>
                <a:off x="751" y="2437"/>
                <a:ext cx="38" cy="97"/>
              </a:xfrm>
              <a:custGeom>
                <a:avLst/>
                <a:gdLst>
                  <a:gd name="T0" fmla="*/ 0 w 526"/>
                  <a:gd name="T1" fmla="*/ 0 h 1358"/>
                  <a:gd name="T2" fmla="*/ 0 w 526"/>
                  <a:gd name="T3" fmla="*/ 0 h 1358"/>
                  <a:gd name="T4" fmla="*/ 0 w 526"/>
                  <a:gd name="T5" fmla="*/ 0 h 1358"/>
                  <a:gd name="T6" fmla="*/ 0 w 526"/>
                  <a:gd name="T7" fmla="*/ 0 h 1358"/>
                  <a:gd name="T8" fmla="*/ 0 w 526"/>
                  <a:gd name="T9" fmla="*/ 0 h 1358"/>
                  <a:gd name="T10" fmla="*/ 0 w 526"/>
                  <a:gd name="T11" fmla="*/ 0 h 1358"/>
                  <a:gd name="T12" fmla="*/ 0 w 526"/>
                  <a:gd name="T13" fmla="*/ 0 h 13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6"/>
                  <a:gd name="T22" fmla="*/ 0 h 1358"/>
                  <a:gd name="T23" fmla="*/ 526 w 526"/>
                  <a:gd name="T24" fmla="*/ 1358 h 13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6" h="1358">
                    <a:moveTo>
                      <a:pt x="0" y="1341"/>
                    </a:moveTo>
                    <a:lnTo>
                      <a:pt x="0" y="0"/>
                    </a:lnTo>
                    <a:lnTo>
                      <a:pt x="419" y="6"/>
                    </a:lnTo>
                    <a:lnTo>
                      <a:pt x="526" y="16"/>
                    </a:lnTo>
                    <a:lnTo>
                      <a:pt x="526" y="1358"/>
                    </a:lnTo>
                    <a:lnTo>
                      <a:pt x="69" y="1351"/>
                    </a:lnTo>
                    <a:lnTo>
                      <a:pt x="0" y="1341"/>
                    </a:lnTo>
                    <a:close/>
                  </a:path>
                </a:pathLst>
              </a:custGeom>
              <a:solidFill>
                <a:srgbClr val="89B5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3" name="Freeform 194"/>
              <p:cNvSpPr>
                <a:spLocks/>
              </p:cNvSpPr>
              <p:nvPr/>
            </p:nvSpPr>
            <p:spPr bwMode="auto">
              <a:xfrm>
                <a:off x="789" y="2438"/>
                <a:ext cx="38" cy="99"/>
              </a:xfrm>
              <a:custGeom>
                <a:avLst/>
                <a:gdLst>
                  <a:gd name="T0" fmla="*/ 0 w 530"/>
                  <a:gd name="T1" fmla="*/ 0 h 1387"/>
                  <a:gd name="T2" fmla="*/ 0 w 530"/>
                  <a:gd name="T3" fmla="*/ 0 h 1387"/>
                  <a:gd name="T4" fmla="*/ 0 w 530"/>
                  <a:gd name="T5" fmla="*/ 0 h 1387"/>
                  <a:gd name="T6" fmla="*/ 0 w 530"/>
                  <a:gd name="T7" fmla="*/ 0 h 1387"/>
                  <a:gd name="T8" fmla="*/ 0 w 530"/>
                  <a:gd name="T9" fmla="*/ 0 h 1387"/>
                  <a:gd name="T10" fmla="*/ 0 w 530"/>
                  <a:gd name="T11" fmla="*/ 0 h 1387"/>
                  <a:gd name="T12" fmla="*/ 0 w 530"/>
                  <a:gd name="T13" fmla="*/ 0 h 1387"/>
                  <a:gd name="T14" fmla="*/ 0 w 530"/>
                  <a:gd name="T15" fmla="*/ 0 h 1387"/>
                  <a:gd name="T16" fmla="*/ 0 w 530"/>
                  <a:gd name="T17" fmla="*/ 0 h 13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30"/>
                  <a:gd name="T28" fmla="*/ 0 h 1387"/>
                  <a:gd name="T29" fmla="*/ 530 w 530"/>
                  <a:gd name="T30" fmla="*/ 1387 h 13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30" h="1387">
                    <a:moveTo>
                      <a:pt x="0" y="1342"/>
                    </a:moveTo>
                    <a:lnTo>
                      <a:pt x="0" y="0"/>
                    </a:lnTo>
                    <a:lnTo>
                      <a:pt x="285" y="14"/>
                    </a:lnTo>
                    <a:lnTo>
                      <a:pt x="513" y="62"/>
                    </a:lnTo>
                    <a:lnTo>
                      <a:pt x="530" y="62"/>
                    </a:lnTo>
                    <a:lnTo>
                      <a:pt x="530" y="1387"/>
                    </a:lnTo>
                    <a:lnTo>
                      <a:pt x="374" y="1380"/>
                    </a:lnTo>
                    <a:lnTo>
                      <a:pt x="123" y="1348"/>
                    </a:lnTo>
                    <a:lnTo>
                      <a:pt x="0" y="1342"/>
                    </a:lnTo>
                    <a:close/>
                  </a:path>
                </a:pathLst>
              </a:custGeom>
              <a:solidFill>
                <a:srgbClr val="95C1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4" name="Freeform 195"/>
              <p:cNvSpPr>
                <a:spLocks/>
              </p:cNvSpPr>
              <p:nvPr/>
            </p:nvSpPr>
            <p:spPr bwMode="auto">
              <a:xfrm>
                <a:off x="827" y="2443"/>
                <a:ext cx="37" cy="96"/>
              </a:xfrm>
              <a:custGeom>
                <a:avLst/>
                <a:gdLst>
                  <a:gd name="T0" fmla="*/ 0 w 529"/>
                  <a:gd name="T1" fmla="*/ 0 h 1347"/>
                  <a:gd name="T2" fmla="*/ 0 w 529"/>
                  <a:gd name="T3" fmla="*/ 0 h 1347"/>
                  <a:gd name="T4" fmla="*/ 0 w 529"/>
                  <a:gd name="T5" fmla="*/ 0 h 1347"/>
                  <a:gd name="T6" fmla="*/ 0 w 529"/>
                  <a:gd name="T7" fmla="*/ 0 h 1347"/>
                  <a:gd name="T8" fmla="*/ 0 w 529"/>
                  <a:gd name="T9" fmla="*/ 0 h 1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9"/>
                  <a:gd name="T16" fmla="*/ 0 h 1347"/>
                  <a:gd name="T17" fmla="*/ 529 w 529"/>
                  <a:gd name="T18" fmla="*/ 1347 h 1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9" h="1347">
                    <a:moveTo>
                      <a:pt x="0" y="1325"/>
                    </a:moveTo>
                    <a:lnTo>
                      <a:pt x="0" y="0"/>
                    </a:lnTo>
                    <a:lnTo>
                      <a:pt x="529" y="6"/>
                    </a:lnTo>
                    <a:lnTo>
                      <a:pt x="529" y="1347"/>
                    </a:lnTo>
                    <a:lnTo>
                      <a:pt x="0" y="1325"/>
                    </a:lnTo>
                    <a:close/>
                  </a:path>
                </a:pathLst>
              </a:custGeom>
              <a:solidFill>
                <a:srgbClr val="98C4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5" name="Freeform 196"/>
              <p:cNvSpPr>
                <a:spLocks/>
              </p:cNvSpPr>
              <p:nvPr/>
            </p:nvSpPr>
            <p:spPr bwMode="auto">
              <a:xfrm>
                <a:off x="864" y="2443"/>
                <a:ext cx="39" cy="96"/>
              </a:xfrm>
              <a:custGeom>
                <a:avLst/>
                <a:gdLst>
                  <a:gd name="T0" fmla="*/ 0 w 538"/>
                  <a:gd name="T1" fmla="*/ 0 h 1341"/>
                  <a:gd name="T2" fmla="*/ 0 w 538"/>
                  <a:gd name="T3" fmla="*/ 0 h 1341"/>
                  <a:gd name="T4" fmla="*/ 0 w 538"/>
                  <a:gd name="T5" fmla="*/ 0 h 1341"/>
                  <a:gd name="T6" fmla="*/ 0 w 538"/>
                  <a:gd name="T7" fmla="*/ 0 h 1341"/>
                  <a:gd name="T8" fmla="*/ 0 w 538"/>
                  <a:gd name="T9" fmla="*/ 0 h 1341"/>
                  <a:gd name="T10" fmla="*/ 0 w 538"/>
                  <a:gd name="T11" fmla="*/ 0 h 1341"/>
                  <a:gd name="T12" fmla="*/ 0 w 538"/>
                  <a:gd name="T13" fmla="*/ 0 h 13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8"/>
                  <a:gd name="T22" fmla="*/ 0 h 1341"/>
                  <a:gd name="T23" fmla="*/ 538 w 538"/>
                  <a:gd name="T24" fmla="*/ 1341 h 13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8" h="1341">
                    <a:moveTo>
                      <a:pt x="0" y="1341"/>
                    </a:moveTo>
                    <a:lnTo>
                      <a:pt x="0" y="0"/>
                    </a:lnTo>
                    <a:lnTo>
                      <a:pt x="106" y="6"/>
                    </a:lnTo>
                    <a:lnTo>
                      <a:pt x="538" y="22"/>
                    </a:lnTo>
                    <a:lnTo>
                      <a:pt x="538" y="1319"/>
                    </a:lnTo>
                    <a:lnTo>
                      <a:pt x="16" y="1341"/>
                    </a:lnTo>
                    <a:lnTo>
                      <a:pt x="0" y="1341"/>
                    </a:lnTo>
                    <a:close/>
                  </a:path>
                </a:pathLst>
              </a:custGeom>
              <a:solidFill>
                <a:srgbClr val="8CB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6" name="Freeform 197"/>
              <p:cNvSpPr>
                <a:spLocks/>
              </p:cNvSpPr>
              <p:nvPr/>
            </p:nvSpPr>
            <p:spPr bwMode="auto">
              <a:xfrm>
                <a:off x="903" y="2443"/>
                <a:ext cx="38" cy="94"/>
              </a:xfrm>
              <a:custGeom>
                <a:avLst/>
                <a:gdLst>
                  <a:gd name="T0" fmla="*/ 0 w 529"/>
                  <a:gd name="T1" fmla="*/ 0 h 1319"/>
                  <a:gd name="T2" fmla="*/ 0 w 529"/>
                  <a:gd name="T3" fmla="*/ 0 h 1319"/>
                  <a:gd name="T4" fmla="*/ 0 w 529"/>
                  <a:gd name="T5" fmla="*/ 0 h 1319"/>
                  <a:gd name="T6" fmla="*/ 0 w 529"/>
                  <a:gd name="T7" fmla="*/ 0 h 1319"/>
                  <a:gd name="T8" fmla="*/ 0 w 529"/>
                  <a:gd name="T9" fmla="*/ 0 h 1319"/>
                  <a:gd name="T10" fmla="*/ 0 w 529"/>
                  <a:gd name="T11" fmla="*/ 0 h 1319"/>
                  <a:gd name="T12" fmla="*/ 0 w 529"/>
                  <a:gd name="T13" fmla="*/ 0 h 1319"/>
                  <a:gd name="T14" fmla="*/ 0 w 529"/>
                  <a:gd name="T15" fmla="*/ 0 h 1319"/>
                  <a:gd name="T16" fmla="*/ 0 w 529"/>
                  <a:gd name="T17" fmla="*/ 0 h 13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9"/>
                  <a:gd name="T28" fmla="*/ 0 h 1319"/>
                  <a:gd name="T29" fmla="*/ 529 w 529"/>
                  <a:gd name="T30" fmla="*/ 1319 h 13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9" h="1319">
                    <a:moveTo>
                      <a:pt x="0" y="1319"/>
                    </a:moveTo>
                    <a:lnTo>
                      <a:pt x="0" y="22"/>
                    </a:lnTo>
                    <a:lnTo>
                      <a:pt x="207" y="38"/>
                    </a:lnTo>
                    <a:lnTo>
                      <a:pt x="490" y="6"/>
                    </a:lnTo>
                    <a:lnTo>
                      <a:pt x="529" y="0"/>
                    </a:lnTo>
                    <a:lnTo>
                      <a:pt x="529" y="1296"/>
                    </a:lnTo>
                    <a:lnTo>
                      <a:pt x="458" y="1312"/>
                    </a:lnTo>
                    <a:lnTo>
                      <a:pt x="284" y="1312"/>
                    </a:lnTo>
                    <a:lnTo>
                      <a:pt x="0" y="1319"/>
                    </a:lnTo>
                    <a:close/>
                  </a:path>
                </a:pathLst>
              </a:custGeom>
              <a:solidFill>
                <a:srgbClr val="7FAC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7" name="Freeform 198"/>
              <p:cNvSpPr>
                <a:spLocks/>
              </p:cNvSpPr>
              <p:nvPr/>
            </p:nvSpPr>
            <p:spPr bwMode="auto">
              <a:xfrm>
                <a:off x="941" y="2440"/>
                <a:ext cx="37" cy="96"/>
              </a:xfrm>
              <a:custGeom>
                <a:avLst/>
                <a:gdLst>
                  <a:gd name="T0" fmla="*/ 0 w 529"/>
                  <a:gd name="T1" fmla="*/ 0 h 1334"/>
                  <a:gd name="T2" fmla="*/ 0 w 529"/>
                  <a:gd name="T3" fmla="*/ 0 h 1334"/>
                  <a:gd name="T4" fmla="*/ 0 w 529"/>
                  <a:gd name="T5" fmla="*/ 0 h 1334"/>
                  <a:gd name="T6" fmla="*/ 0 w 529"/>
                  <a:gd name="T7" fmla="*/ 0 h 1334"/>
                  <a:gd name="T8" fmla="*/ 0 w 529"/>
                  <a:gd name="T9" fmla="*/ 0 h 1334"/>
                  <a:gd name="T10" fmla="*/ 0 w 529"/>
                  <a:gd name="T11" fmla="*/ 0 h 1334"/>
                  <a:gd name="T12" fmla="*/ 0 w 529"/>
                  <a:gd name="T13" fmla="*/ 0 h 13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1334"/>
                  <a:gd name="T23" fmla="*/ 529 w 529"/>
                  <a:gd name="T24" fmla="*/ 1334 h 13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1334">
                    <a:moveTo>
                      <a:pt x="0" y="1334"/>
                    </a:moveTo>
                    <a:lnTo>
                      <a:pt x="0" y="38"/>
                    </a:lnTo>
                    <a:lnTo>
                      <a:pt x="529" y="0"/>
                    </a:lnTo>
                    <a:lnTo>
                      <a:pt x="529" y="1273"/>
                    </a:lnTo>
                    <a:lnTo>
                      <a:pt x="191" y="1318"/>
                    </a:lnTo>
                    <a:lnTo>
                      <a:pt x="129" y="1318"/>
                    </a:lnTo>
                    <a:lnTo>
                      <a:pt x="0" y="1334"/>
                    </a:lnTo>
                    <a:close/>
                  </a:path>
                </a:pathLst>
              </a:custGeom>
              <a:solidFill>
                <a:srgbClr val="72A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8" name="Freeform 199"/>
              <p:cNvSpPr>
                <a:spLocks/>
              </p:cNvSpPr>
              <p:nvPr/>
            </p:nvSpPr>
            <p:spPr bwMode="auto">
              <a:xfrm>
                <a:off x="978" y="2438"/>
                <a:ext cx="38" cy="93"/>
              </a:xfrm>
              <a:custGeom>
                <a:avLst/>
                <a:gdLst>
                  <a:gd name="T0" fmla="*/ 0 w 529"/>
                  <a:gd name="T1" fmla="*/ 0 h 1313"/>
                  <a:gd name="T2" fmla="*/ 0 w 529"/>
                  <a:gd name="T3" fmla="*/ 0 h 1313"/>
                  <a:gd name="T4" fmla="*/ 0 w 529"/>
                  <a:gd name="T5" fmla="*/ 0 h 1313"/>
                  <a:gd name="T6" fmla="*/ 0 w 529"/>
                  <a:gd name="T7" fmla="*/ 0 h 1313"/>
                  <a:gd name="T8" fmla="*/ 0 w 529"/>
                  <a:gd name="T9" fmla="*/ 0 h 1313"/>
                  <a:gd name="T10" fmla="*/ 0 w 529"/>
                  <a:gd name="T11" fmla="*/ 0 h 1313"/>
                  <a:gd name="T12" fmla="*/ 0 w 529"/>
                  <a:gd name="T13" fmla="*/ 0 h 13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1313"/>
                  <a:gd name="T23" fmla="*/ 529 w 529"/>
                  <a:gd name="T24" fmla="*/ 1313 h 13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1313">
                    <a:moveTo>
                      <a:pt x="0" y="1313"/>
                    </a:moveTo>
                    <a:lnTo>
                      <a:pt x="0" y="40"/>
                    </a:lnTo>
                    <a:lnTo>
                      <a:pt x="68" y="40"/>
                    </a:lnTo>
                    <a:lnTo>
                      <a:pt x="529" y="0"/>
                    </a:lnTo>
                    <a:lnTo>
                      <a:pt x="529" y="1229"/>
                    </a:lnTo>
                    <a:lnTo>
                      <a:pt x="345" y="1268"/>
                    </a:lnTo>
                    <a:lnTo>
                      <a:pt x="0" y="1313"/>
                    </a:lnTo>
                    <a:close/>
                  </a:path>
                </a:pathLst>
              </a:custGeom>
              <a:solidFill>
                <a:srgbClr val="6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29" name="Freeform 200"/>
              <p:cNvSpPr>
                <a:spLocks/>
              </p:cNvSpPr>
              <p:nvPr/>
            </p:nvSpPr>
            <p:spPr bwMode="auto">
              <a:xfrm>
                <a:off x="1016" y="2432"/>
                <a:ext cx="38" cy="93"/>
              </a:xfrm>
              <a:custGeom>
                <a:avLst/>
                <a:gdLst>
                  <a:gd name="T0" fmla="*/ 0 w 529"/>
                  <a:gd name="T1" fmla="*/ 0 h 1302"/>
                  <a:gd name="T2" fmla="*/ 0 w 529"/>
                  <a:gd name="T3" fmla="*/ 0 h 1302"/>
                  <a:gd name="T4" fmla="*/ 0 w 529"/>
                  <a:gd name="T5" fmla="*/ 0 h 1302"/>
                  <a:gd name="T6" fmla="*/ 0 w 529"/>
                  <a:gd name="T7" fmla="*/ 0 h 1302"/>
                  <a:gd name="T8" fmla="*/ 0 w 529"/>
                  <a:gd name="T9" fmla="*/ 0 h 1302"/>
                  <a:gd name="T10" fmla="*/ 0 w 529"/>
                  <a:gd name="T11" fmla="*/ 0 h 1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9"/>
                  <a:gd name="T19" fmla="*/ 0 h 1302"/>
                  <a:gd name="T20" fmla="*/ 529 w 529"/>
                  <a:gd name="T21" fmla="*/ 1302 h 13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9" h="1302">
                    <a:moveTo>
                      <a:pt x="0" y="1302"/>
                    </a:moveTo>
                    <a:lnTo>
                      <a:pt x="0" y="73"/>
                    </a:lnTo>
                    <a:lnTo>
                      <a:pt x="84" y="67"/>
                    </a:lnTo>
                    <a:lnTo>
                      <a:pt x="529" y="0"/>
                    </a:lnTo>
                    <a:lnTo>
                      <a:pt x="529" y="1209"/>
                    </a:lnTo>
                    <a:lnTo>
                      <a:pt x="0" y="1302"/>
                    </a:lnTo>
                    <a:close/>
                  </a:path>
                </a:pathLst>
              </a:custGeom>
              <a:solidFill>
                <a:srgbClr val="598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0" name="Freeform 201"/>
              <p:cNvSpPr>
                <a:spLocks/>
              </p:cNvSpPr>
              <p:nvPr/>
            </p:nvSpPr>
            <p:spPr bwMode="auto">
              <a:xfrm>
                <a:off x="1054" y="2427"/>
                <a:ext cx="38" cy="92"/>
              </a:xfrm>
              <a:custGeom>
                <a:avLst/>
                <a:gdLst>
                  <a:gd name="T0" fmla="*/ 0 w 529"/>
                  <a:gd name="T1" fmla="*/ 0 h 1281"/>
                  <a:gd name="T2" fmla="*/ 0 w 529"/>
                  <a:gd name="T3" fmla="*/ 0 h 1281"/>
                  <a:gd name="T4" fmla="*/ 0 w 529"/>
                  <a:gd name="T5" fmla="*/ 0 h 1281"/>
                  <a:gd name="T6" fmla="*/ 0 w 529"/>
                  <a:gd name="T7" fmla="*/ 0 h 1281"/>
                  <a:gd name="T8" fmla="*/ 0 w 529"/>
                  <a:gd name="T9" fmla="*/ 0 h 1281"/>
                  <a:gd name="T10" fmla="*/ 0 w 529"/>
                  <a:gd name="T11" fmla="*/ 0 h 1281"/>
                  <a:gd name="T12" fmla="*/ 0 w 529"/>
                  <a:gd name="T13" fmla="*/ 0 h 1281"/>
                  <a:gd name="T14" fmla="*/ 0 w 529"/>
                  <a:gd name="T15" fmla="*/ 0 h 12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9"/>
                  <a:gd name="T25" fmla="*/ 0 h 1281"/>
                  <a:gd name="T26" fmla="*/ 529 w 529"/>
                  <a:gd name="T27" fmla="*/ 1281 h 12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9" h="1281">
                    <a:moveTo>
                      <a:pt x="0" y="1281"/>
                    </a:moveTo>
                    <a:lnTo>
                      <a:pt x="0" y="72"/>
                    </a:lnTo>
                    <a:lnTo>
                      <a:pt x="529" y="0"/>
                    </a:lnTo>
                    <a:lnTo>
                      <a:pt x="529" y="1136"/>
                    </a:lnTo>
                    <a:lnTo>
                      <a:pt x="484" y="1145"/>
                    </a:lnTo>
                    <a:lnTo>
                      <a:pt x="406" y="1158"/>
                    </a:lnTo>
                    <a:lnTo>
                      <a:pt x="239" y="1236"/>
                    </a:lnTo>
                    <a:lnTo>
                      <a:pt x="0" y="1281"/>
                    </a:lnTo>
                    <a:close/>
                  </a:path>
                </a:pathLst>
              </a:custGeom>
              <a:solidFill>
                <a:srgbClr val="4D7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1" name="Freeform 202"/>
              <p:cNvSpPr>
                <a:spLocks/>
              </p:cNvSpPr>
              <p:nvPr/>
            </p:nvSpPr>
            <p:spPr bwMode="auto">
              <a:xfrm>
                <a:off x="1092" y="2414"/>
                <a:ext cx="38" cy="94"/>
              </a:xfrm>
              <a:custGeom>
                <a:avLst/>
                <a:gdLst>
                  <a:gd name="T0" fmla="*/ 0 w 529"/>
                  <a:gd name="T1" fmla="*/ 0 h 1326"/>
                  <a:gd name="T2" fmla="*/ 0 w 529"/>
                  <a:gd name="T3" fmla="*/ 0 h 1326"/>
                  <a:gd name="T4" fmla="*/ 0 w 529"/>
                  <a:gd name="T5" fmla="*/ 0 h 1326"/>
                  <a:gd name="T6" fmla="*/ 0 w 529"/>
                  <a:gd name="T7" fmla="*/ 0 h 1326"/>
                  <a:gd name="T8" fmla="*/ 0 w 529"/>
                  <a:gd name="T9" fmla="*/ 0 h 1326"/>
                  <a:gd name="T10" fmla="*/ 0 w 529"/>
                  <a:gd name="T11" fmla="*/ 0 h 1326"/>
                  <a:gd name="T12" fmla="*/ 0 w 529"/>
                  <a:gd name="T13" fmla="*/ 0 h 1326"/>
                  <a:gd name="T14" fmla="*/ 0 w 529"/>
                  <a:gd name="T15" fmla="*/ 0 h 1326"/>
                  <a:gd name="T16" fmla="*/ 0 w 529"/>
                  <a:gd name="T17" fmla="*/ 0 h 1326"/>
                  <a:gd name="T18" fmla="*/ 0 w 529"/>
                  <a:gd name="T19" fmla="*/ 0 h 1326"/>
                  <a:gd name="T20" fmla="*/ 0 w 529"/>
                  <a:gd name="T21" fmla="*/ 0 h 1326"/>
                  <a:gd name="T22" fmla="*/ 0 w 529"/>
                  <a:gd name="T23" fmla="*/ 0 h 1326"/>
                  <a:gd name="T24" fmla="*/ 0 w 529"/>
                  <a:gd name="T25" fmla="*/ 0 h 1326"/>
                  <a:gd name="T26" fmla="*/ 0 w 529"/>
                  <a:gd name="T27" fmla="*/ 0 h 1326"/>
                  <a:gd name="T28" fmla="*/ 0 w 529"/>
                  <a:gd name="T29" fmla="*/ 0 h 1326"/>
                  <a:gd name="T30" fmla="*/ 0 w 529"/>
                  <a:gd name="T31" fmla="*/ 0 h 1326"/>
                  <a:gd name="T32" fmla="*/ 0 w 529"/>
                  <a:gd name="T33" fmla="*/ 0 h 1326"/>
                  <a:gd name="T34" fmla="*/ 0 w 529"/>
                  <a:gd name="T35" fmla="*/ 0 h 13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29"/>
                  <a:gd name="T55" fmla="*/ 0 h 1326"/>
                  <a:gd name="T56" fmla="*/ 529 w 529"/>
                  <a:gd name="T57" fmla="*/ 1326 h 13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29" h="1326">
                    <a:moveTo>
                      <a:pt x="0" y="1326"/>
                    </a:moveTo>
                    <a:lnTo>
                      <a:pt x="0" y="190"/>
                    </a:lnTo>
                    <a:lnTo>
                      <a:pt x="16" y="184"/>
                    </a:lnTo>
                    <a:lnTo>
                      <a:pt x="239" y="123"/>
                    </a:lnTo>
                    <a:lnTo>
                      <a:pt x="484" y="0"/>
                    </a:lnTo>
                    <a:lnTo>
                      <a:pt x="529" y="0"/>
                    </a:lnTo>
                    <a:lnTo>
                      <a:pt x="529" y="136"/>
                    </a:lnTo>
                    <a:lnTo>
                      <a:pt x="500" y="168"/>
                    </a:lnTo>
                    <a:lnTo>
                      <a:pt x="484" y="391"/>
                    </a:lnTo>
                    <a:lnTo>
                      <a:pt x="455" y="435"/>
                    </a:lnTo>
                    <a:lnTo>
                      <a:pt x="455" y="558"/>
                    </a:lnTo>
                    <a:lnTo>
                      <a:pt x="422" y="681"/>
                    </a:lnTo>
                    <a:lnTo>
                      <a:pt x="406" y="835"/>
                    </a:lnTo>
                    <a:lnTo>
                      <a:pt x="345" y="951"/>
                    </a:lnTo>
                    <a:lnTo>
                      <a:pt x="377" y="980"/>
                    </a:lnTo>
                    <a:lnTo>
                      <a:pt x="361" y="1042"/>
                    </a:lnTo>
                    <a:lnTo>
                      <a:pt x="16" y="1319"/>
                    </a:lnTo>
                    <a:lnTo>
                      <a:pt x="0" y="1326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2" name="Freeform 203"/>
              <p:cNvSpPr>
                <a:spLocks/>
              </p:cNvSpPr>
              <p:nvPr/>
            </p:nvSpPr>
            <p:spPr bwMode="auto">
              <a:xfrm>
                <a:off x="567" y="2384"/>
                <a:ext cx="7" cy="13"/>
              </a:xfrm>
              <a:custGeom>
                <a:avLst/>
                <a:gdLst>
                  <a:gd name="T0" fmla="*/ 0 w 89"/>
                  <a:gd name="T1" fmla="*/ 0 h 190"/>
                  <a:gd name="T2" fmla="*/ 0 w 89"/>
                  <a:gd name="T3" fmla="*/ 0 h 190"/>
                  <a:gd name="T4" fmla="*/ 0 w 89"/>
                  <a:gd name="T5" fmla="*/ 0 h 190"/>
                  <a:gd name="T6" fmla="*/ 0 w 89"/>
                  <a:gd name="T7" fmla="*/ 0 h 190"/>
                  <a:gd name="T8" fmla="*/ 0 w 89"/>
                  <a:gd name="T9" fmla="*/ 0 h 190"/>
                  <a:gd name="T10" fmla="*/ 0 w 89"/>
                  <a:gd name="T11" fmla="*/ 0 h 190"/>
                  <a:gd name="T12" fmla="*/ 0 w 89"/>
                  <a:gd name="T13" fmla="*/ 0 h 190"/>
                  <a:gd name="T14" fmla="*/ 0 w 89"/>
                  <a:gd name="T15" fmla="*/ 0 h 190"/>
                  <a:gd name="T16" fmla="*/ 0 w 89"/>
                  <a:gd name="T17" fmla="*/ 0 h 19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190"/>
                  <a:gd name="T29" fmla="*/ 89 w 89"/>
                  <a:gd name="T30" fmla="*/ 190 h 19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190">
                    <a:moveTo>
                      <a:pt x="89" y="16"/>
                    </a:moveTo>
                    <a:lnTo>
                      <a:pt x="89" y="190"/>
                    </a:lnTo>
                    <a:lnTo>
                      <a:pt x="73" y="184"/>
                    </a:lnTo>
                    <a:lnTo>
                      <a:pt x="12" y="129"/>
                    </a:lnTo>
                    <a:lnTo>
                      <a:pt x="12" y="67"/>
                    </a:lnTo>
                    <a:lnTo>
                      <a:pt x="44" y="67"/>
                    </a:lnTo>
                    <a:lnTo>
                      <a:pt x="67" y="45"/>
                    </a:lnTo>
                    <a:lnTo>
                      <a:pt x="0" y="0"/>
                    </a:lnTo>
                    <a:lnTo>
                      <a:pt x="89" y="16"/>
                    </a:ln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33" name="Freeform 204"/>
              <p:cNvSpPr>
                <a:spLocks/>
              </p:cNvSpPr>
              <p:nvPr/>
            </p:nvSpPr>
            <p:spPr bwMode="auto">
              <a:xfrm>
                <a:off x="574" y="2385"/>
                <a:ext cx="7" cy="13"/>
              </a:xfrm>
              <a:custGeom>
                <a:avLst/>
                <a:gdLst>
                  <a:gd name="T0" fmla="*/ 0 w 100"/>
                  <a:gd name="T1" fmla="*/ 0 h 184"/>
                  <a:gd name="T2" fmla="*/ 0 w 100"/>
                  <a:gd name="T3" fmla="*/ 0 h 184"/>
                  <a:gd name="T4" fmla="*/ 0 w 100"/>
                  <a:gd name="T5" fmla="*/ 0 h 184"/>
                  <a:gd name="T6" fmla="*/ 0 w 100"/>
                  <a:gd name="T7" fmla="*/ 0 h 184"/>
                  <a:gd name="T8" fmla="*/ 0 w 100"/>
                  <a:gd name="T9" fmla="*/ 0 h 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184"/>
                  <a:gd name="T17" fmla="*/ 100 w 100"/>
                  <a:gd name="T18" fmla="*/ 184 h 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184">
                    <a:moveTo>
                      <a:pt x="0" y="174"/>
                    </a:moveTo>
                    <a:lnTo>
                      <a:pt x="0" y="0"/>
                    </a:lnTo>
                    <a:lnTo>
                      <a:pt x="100" y="7"/>
                    </a:lnTo>
                    <a:lnTo>
                      <a:pt x="100" y="18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3D6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612" name="Freeform 205"/>
            <p:cNvSpPr>
              <a:spLocks/>
            </p:cNvSpPr>
            <p:nvPr/>
          </p:nvSpPr>
          <p:spPr bwMode="auto">
            <a:xfrm>
              <a:off x="581" y="2385"/>
              <a:ext cx="6" cy="14"/>
            </a:xfrm>
            <a:custGeom>
              <a:avLst/>
              <a:gdLst>
                <a:gd name="T0" fmla="*/ 0 w 94"/>
                <a:gd name="T1" fmla="*/ 0 h 189"/>
                <a:gd name="T2" fmla="*/ 0 w 94"/>
                <a:gd name="T3" fmla="*/ 0 h 189"/>
                <a:gd name="T4" fmla="*/ 0 w 94"/>
                <a:gd name="T5" fmla="*/ 0 h 189"/>
                <a:gd name="T6" fmla="*/ 0 w 94"/>
                <a:gd name="T7" fmla="*/ 0 h 189"/>
                <a:gd name="T8" fmla="*/ 0 w 94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89"/>
                <a:gd name="T17" fmla="*/ 94 w 94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89">
                  <a:moveTo>
                    <a:pt x="0" y="177"/>
                  </a:moveTo>
                  <a:lnTo>
                    <a:pt x="0" y="0"/>
                  </a:lnTo>
                  <a:lnTo>
                    <a:pt x="94" y="6"/>
                  </a:lnTo>
                  <a:lnTo>
                    <a:pt x="94" y="189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4A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3" name="Freeform 206"/>
            <p:cNvSpPr>
              <a:spLocks/>
            </p:cNvSpPr>
            <p:nvPr/>
          </p:nvSpPr>
          <p:spPr bwMode="auto">
            <a:xfrm>
              <a:off x="587" y="2386"/>
              <a:ext cx="7" cy="14"/>
            </a:xfrm>
            <a:custGeom>
              <a:avLst/>
              <a:gdLst>
                <a:gd name="T0" fmla="*/ 0 w 91"/>
                <a:gd name="T1" fmla="*/ 0 h 199"/>
                <a:gd name="T2" fmla="*/ 0 w 91"/>
                <a:gd name="T3" fmla="*/ 0 h 199"/>
                <a:gd name="T4" fmla="*/ 0 w 91"/>
                <a:gd name="T5" fmla="*/ 0 h 199"/>
                <a:gd name="T6" fmla="*/ 0 w 91"/>
                <a:gd name="T7" fmla="*/ 0 h 199"/>
                <a:gd name="T8" fmla="*/ 0 w 91"/>
                <a:gd name="T9" fmla="*/ 0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99"/>
                <a:gd name="T17" fmla="*/ 91 w 91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99">
                  <a:moveTo>
                    <a:pt x="0" y="183"/>
                  </a:moveTo>
                  <a:lnTo>
                    <a:pt x="0" y="0"/>
                  </a:lnTo>
                  <a:lnTo>
                    <a:pt x="91" y="16"/>
                  </a:lnTo>
                  <a:lnTo>
                    <a:pt x="91" y="199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568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4" name="Freeform 207"/>
            <p:cNvSpPr>
              <a:spLocks/>
            </p:cNvSpPr>
            <p:nvPr/>
          </p:nvSpPr>
          <p:spPr bwMode="auto">
            <a:xfrm>
              <a:off x="594" y="2387"/>
              <a:ext cx="7" cy="14"/>
            </a:xfrm>
            <a:custGeom>
              <a:avLst/>
              <a:gdLst>
                <a:gd name="T0" fmla="*/ 0 w 93"/>
                <a:gd name="T1" fmla="*/ 0 h 199"/>
                <a:gd name="T2" fmla="*/ 0 w 93"/>
                <a:gd name="T3" fmla="*/ 0 h 199"/>
                <a:gd name="T4" fmla="*/ 0 w 93"/>
                <a:gd name="T5" fmla="*/ 0 h 199"/>
                <a:gd name="T6" fmla="*/ 0 w 93"/>
                <a:gd name="T7" fmla="*/ 0 h 199"/>
                <a:gd name="T8" fmla="*/ 0 w 93"/>
                <a:gd name="T9" fmla="*/ 0 h 199"/>
                <a:gd name="T10" fmla="*/ 0 w 93"/>
                <a:gd name="T11" fmla="*/ 0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99"/>
                <a:gd name="T20" fmla="*/ 93 w 93"/>
                <a:gd name="T21" fmla="*/ 199 h 1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99">
                  <a:moveTo>
                    <a:pt x="0" y="18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93" y="16"/>
                  </a:lnTo>
                  <a:lnTo>
                    <a:pt x="93" y="199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39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5" name="Freeform 208"/>
            <p:cNvSpPr>
              <a:spLocks/>
            </p:cNvSpPr>
            <p:nvPr/>
          </p:nvSpPr>
          <p:spPr bwMode="auto">
            <a:xfrm>
              <a:off x="601" y="2388"/>
              <a:ext cx="6" cy="14"/>
            </a:xfrm>
            <a:custGeom>
              <a:avLst/>
              <a:gdLst>
                <a:gd name="T0" fmla="*/ 0 w 90"/>
                <a:gd name="T1" fmla="*/ 0 h 191"/>
                <a:gd name="T2" fmla="*/ 0 w 90"/>
                <a:gd name="T3" fmla="*/ 0 h 191"/>
                <a:gd name="T4" fmla="*/ 0 w 90"/>
                <a:gd name="T5" fmla="*/ 0 h 191"/>
                <a:gd name="T6" fmla="*/ 0 w 90"/>
                <a:gd name="T7" fmla="*/ 0 h 191"/>
                <a:gd name="T8" fmla="*/ 0 w 90"/>
                <a:gd name="T9" fmla="*/ 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91"/>
                <a:gd name="T17" fmla="*/ 90 w 90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91">
                  <a:moveTo>
                    <a:pt x="0" y="183"/>
                  </a:moveTo>
                  <a:lnTo>
                    <a:pt x="0" y="0"/>
                  </a:lnTo>
                  <a:lnTo>
                    <a:pt x="90" y="22"/>
                  </a:lnTo>
                  <a:lnTo>
                    <a:pt x="90" y="19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6F9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6" name="Freeform 209"/>
            <p:cNvSpPr>
              <a:spLocks/>
            </p:cNvSpPr>
            <p:nvPr/>
          </p:nvSpPr>
          <p:spPr bwMode="auto">
            <a:xfrm>
              <a:off x="607" y="2390"/>
              <a:ext cx="7" cy="13"/>
            </a:xfrm>
            <a:custGeom>
              <a:avLst/>
              <a:gdLst>
                <a:gd name="T0" fmla="*/ 0 w 94"/>
                <a:gd name="T1" fmla="*/ 0 h 185"/>
                <a:gd name="T2" fmla="*/ 0 w 94"/>
                <a:gd name="T3" fmla="*/ 0 h 185"/>
                <a:gd name="T4" fmla="*/ 0 w 94"/>
                <a:gd name="T5" fmla="*/ 0 h 185"/>
                <a:gd name="T6" fmla="*/ 0 w 94"/>
                <a:gd name="T7" fmla="*/ 0 h 185"/>
                <a:gd name="T8" fmla="*/ 0 w 94"/>
                <a:gd name="T9" fmla="*/ 0 h 185"/>
                <a:gd name="T10" fmla="*/ 0 w 94"/>
                <a:gd name="T11" fmla="*/ 0 h 185"/>
                <a:gd name="T12" fmla="*/ 0 w 94"/>
                <a:gd name="T13" fmla="*/ 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185"/>
                <a:gd name="T23" fmla="*/ 94 w 9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185">
                  <a:moveTo>
                    <a:pt x="0" y="169"/>
                  </a:moveTo>
                  <a:lnTo>
                    <a:pt x="0" y="0"/>
                  </a:lnTo>
                  <a:lnTo>
                    <a:pt x="62" y="16"/>
                  </a:lnTo>
                  <a:lnTo>
                    <a:pt x="94" y="16"/>
                  </a:lnTo>
                  <a:lnTo>
                    <a:pt x="94" y="185"/>
                  </a:lnTo>
                  <a:lnTo>
                    <a:pt x="84" y="185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7C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7" name="Freeform 210"/>
            <p:cNvSpPr>
              <a:spLocks/>
            </p:cNvSpPr>
            <p:nvPr/>
          </p:nvSpPr>
          <p:spPr bwMode="auto">
            <a:xfrm>
              <a:off x="614" y="2391"/>
              <a:ext cx="7" cy="14"/>
            </a:xfrm>
            <a:custGeom>
              <a:avLst/>
              <a:gdLst>
                <a:gd name="T0" fmla="*/ 0 w 100"/>
                <a:gd name="T1" fmla="*/ 0 h 201"/>
                <a:gd name="T2" fmla="*/ 0 w 100"/>
                <a:gd name="T3" fmla="*/ 0 h 201"/>
                <a:gd name="T4" fmla="*/ 0 w 100"/>
                <a:gd name="T5" fmla="*/ 0 h 201"/>
                <a:gd name="T6" fmla="*/ 0 w 100"/>
                <a:gd name="T7" fmla="*/ 0 h 201"/>
                <a:gd name="T8" fmla="*/ 0 w 10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01"/>
                <a:gd name="T17" fmla="*/ 100 w 10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01">
                  <a:moveTo>
                    <a:pt x="0" y="169"/>
                  </a:moveTo>
                  <a:lnTo>
                    <a:pt x="0" y="0"/>
                  </a:lnTo>
                  <a:lnTo>
                    <a:pt x="100" y="24"/>
                  </a:lnTo>
                  <a:lnTo>
                    <a:pt x="100" y="201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9B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8" name="Freeform 211"/>
            <p:cNvSpPr>
              <a:spLocks/>
            </p:cNvSpPr>
            <p:nvPr/>
          </p:nvSpPr>
          <p:spPr bwMode="auto">
            <a:xfrm>
              <a:off x="621" y="2392"/>
              <a:ext cx="6" cy="15"/>
            </a:xfrm>
            <a:custGeom>
              <a:avLst/>
              <a:gdLst>
                <a:gd name="T0" fmla="*/ 0 w 90"/>
                <a:gd name="T1" fmla="*/ 0 h 199"/>
                <a:gd name="T2" fmla="*/ 0 w 90"/>
                <a:gd name="T3" fmla="*/ 0 h 199"/>
                <a:gd name="T4" fmla="*/ 0 w 90"/>
                <a:gd name="T5" fmla="*/ 0 h 199"/>
                <a:gd name="T6" fmla="*/ 0 w 90"/>
                <a:gd name="T7" fmla="*/ 0 h 199"/>
                <a:gd name="T8" fmla="*/ 0 w 90"/>
                <a:gd name="T9" fmla="*/ 0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99"/>
                <a:gd name="T17" fmla="*/ 90 w 90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99">
                  <a:moveTo>
                    <a:pt x="0" y="177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199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95C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9" name="Freeform 212"/>
            <p:cNvSpPr>
              <a:spLocks/>
            </p:cNvSpPr>
            <p:nvPr/>
          </p:nvSpPr>
          <p:spPr bwMode="auto">
            <a:xfrm>
              <a:off x="627" y="2393"/>
              <a:ext cx="7" cy="15"/>
            </a:xfrm>
            <a:custGeom>
              <a:avLst/>
              <a:gdLst>
                <a:gd name="T0" fmla="*/ 0 w 94"/>
                <a:gd name="T1" fmla="*/ 0 h 206"/>
                <a:gd name="T2" fmla="*/ 0 w 94"/>
                <a:gd name="T3" fmla="*/ 0 h 206"/>
                <a:gd name="T4" fmla="*/ 0 w 94"/>
                <a:gd name="T5" fmla="*/ 0 h 206"/>
                <a:gd name="T6" fmla="*/ 0 w 94"/>
                <a:gd name="T7" fmla="*/ 0 h 206"/>
                <a:gd name="T8" fmla="*/ 0 w 94"/>
                <a:gd name="T9" fmla="*/ 0 h 206"/>
                <a:gd name="T10" fmla="*/ 0 w 94"/>
                <a:gd name="T11" fmla="*/ 0 h 206"/>
                <a:gd name="T12" fmla="*/ 0 w 94"/>
                <a:gd name="T13" fmla="*/ 0 h 2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206"/>
                <a:gd name="T23" fmla="*/ 94 w 94"/>
                <a:gd name="T24" fmla="*/ 206 h 2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206">
                  <a:moveTo>
                    <a:pt x="0" y="183"/>
                  </a:moveTo>
                  <a:lnTo>
                    <a:pt x="0" y="0"/>
                  </a:lnTo>
                  <a:lnTo>
                    <a:pt x="33" y="6"/>
                  </a:lnTo>
                  <a:lnTo>
                    <a:pt x="94" y="13"/>
                  </a:lnTo>
                  <a:lnTo>
                    <a:pt x="94" y="206"/>
                  </a:lnTo>
                  <a:lnTo>
                    <a:pt x="62" y="206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98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0" name="Freeform 213"/>
            <p:cNvSpPr>
              <a:spLocks/>
            </p:cNvSpPr>
            <p:nvPr/>
          </p:nvSpPr>
          <p:spPr bwMode="auto">
            <a:xfrm>
              <a:off x="634" y="2394"/>
              <a:ext cx="6" cy="15"/>
            </a:xfrm>
            <a:custGeom>
              <a:avLst/>
              <a:gdLst>
                <a:gd name="T0" fmla="*/ 0 w 90"/>
                <a:gd name="T1" fmla="*/ 0 h 209"/>
                <a:gd name="T2" fmla="*/ 0 w 90"/>
                <a:gd name="T3" fmla="*/ 0 h 209"/>
                <a:gd name="T4" fmla="*/ 0 w 90"/>
                <a:gd name="T5" fmla="*/ 0 h 209"/>
                <a:gd name="T6" fmla="*/ 0 w 90"/>
                <a:gd name="T7" fmla="*/ 0 h 209"/>
                <a:gd name="T8" fmla="*/ 0 w 90"/>
                <a:gd name="T9" fmla="*/ 0 h 209"/>
                <a:gd name="T10" fmla="*/ 0 w 90"/>
                <a:gd name="T11" fmla="*/ 0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209"/>
                <a:gd name="T20" fmla="*/ 90 w 90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209">
                  <a:moveTo>
                    <a:pt x="0" y="193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209"/>
                  </a:lnTo>
                  <a:lnTo>
                    <a:pt x="61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8CB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1" name="Freeform 214"/>
            <p:cNvSpPr>
              <a:spLocks/>
            </p:cNvSpPr>
            <p:nvPr/>
          </p:nvSpPr>
          <p:spPr bwMode="auto">
            <a:xfrm>
              <a:off x="640" y="2396"/>
              <a:ext cx="7" cy="15"/>
            </a:xfrm>
            <a:custGeom>
              <a:avLst/>
              <a:gdLst>
                <a:gd name="T0" fmla="*/ 0 w 94"/>
                <a:gd name="T1" fmla="*/ 0 h 222"/>
                <a:gd name="T2" fmla="*/ 0 w 94"/>
                <a:gd name="T3" fmla="*/ 0 h 222"/>
                <a:gd name="T4" fmla="*/ 0 w 94"/>
                <a:gd name="T5" fmla="*/ 0 h 222"/>
                <a:gd name="T6" fmla="*/ 0 w 94"/>
                <a:gd name="T7" fmla="*/ 0 h 222"/>
                <a:gd name="T8" fmla="*/ 0 w 94"/>
                <a:gd name="T9" fmla="*/ 0 h 222"/>
                <a:gd name="T10" fmla="*/ 0 w 94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222"/>
                <a:gd name="T20" fmla="*/ 94 w 94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222">
                  <a:moveTo>
                    <a:pt x="0" y="193"/>
                  </a:moveTo>
                  <a:lnTo>
                    <a:pt x="0" y="0"/>
                  </a:lnTo>
                  <a:lnTo>
                    <a:pt x="94" y="16"/>
                  </a:lnTo>
                  <a:lnTo>
                    <a:pt x="94" y="216"/>
                  </a:lnTo>
                  <a:lnTo>
                    <a:pt x="48" y="22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7FA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2" name="Freeform 215"/>
            <p:cNvSpPr>
              <a:spLocks/>
            </p:cNvSpPr>
            <p:nvPr/>
          </p:nvSpPr>
          <p:spPr bwMode="auto">
            <a:xfrm>
              <a:off x="647" y="2397"/>
              <a:ext cx="7" cy="14"/>
            </a:xfrm>
            <a:custGeom>
              <a:avLst/>
              <a:gdLst>
                <a:gd name="T0" fmla="*/ 0 w 90"/>
                <a:gd name="T1" fmla="*/ 0 h 200"/>
                <a:gd name="T2" fmla="*/ 0 w 90"/>
                <a:gd name="T3" fmla="*/ 0 h 200"/>
                <a:gd name="T4" fmla="*/ 0 w 90"/>
                <a:gd name="T5" fmla="*/ 0 h 200"/>
                <a:gd name="T6" fmla="*/ 0 w 90"/>
                <a:gd name="T7" fmla="*/ 0 h 200"/>
                <a:gd name="T8" fmla="*/ 0 w 90"/>
                <a:gd name="T9" fmla="*/ 0 h 200"/>
                <a:gd name="T10" fmla="*/ 0 w 9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200"/>
                <a:gd name="T20" fmla="*/ 90 w 9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200">
                  <a:moveTo>
                    <a:pt x="0" y="200"/>
                  </a:moveTo>
                  <a:lnTo>
                    <a:pt x="0" y="0"/>
                  </a:lnTo>
                  <a:lnTo>
                    <a:pt x="90" y="16"/>
                  </a:lnTo>
                  <a:lnTo>
                    <a:pt x="90" y="200"/>
                  </a:lnTo>
                  <a:lnTo>
                    <a:pt x="83" y="189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72A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3" name="Freeform 216"/>
            <p:cNvSpPr>
              <a:spLocks/>
            </p:cNvSpPr>
            <p:nvPr/>
          </p:nvSpPr>
          <p:spPr bwMode="auto">
            <a:xfrm>
              <a:off x="654" y="2398"/>
              <a:ext cx="7" cy="15"/>
            </a:xfrm>
            <a:custGeom>
              <a:avLst/>
              <a:gdLst>
                <a:gd name="T0" fmla="*/ 0 w 100"/>
                <a:gd name="T1" fmla="*/ 0 h 213"/>
                <a:gd name="T2" fmla="*/ 0 w 100"/>
                <a:gd name="T3" fmla="*/ 0 h 213"/>
                <a:gd name="T4" fmla="*/ 0 w 100"/>
                <a:gd name="T5" fmla="*/ 0 h 213"/>
                <a:gd name="T6" fmla="*/ 0 w 100"/>
                <a:gd name="T7" fmla="*/ 0 h 213"/>
                <a:gd name="T8" fmla="*/ 0 w 100"/>
                <a:gd name="T9" fmla="*/ 0 h 213"/>
                <a:gd name="T10" fmla="*/ 0 w 100"/>
                <a:gd name="T11" fmla="*/ 0 h 213"/>
                <a:gd name="T12" fmla="*/ 0 w 10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213"/>
                <a:gd name="T23" fmla="*/ 100 w 10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213">
                  <a:moveTo>
                    <a:pt x="0" y="184"/>
                  </a:moveTo>
                  <a:lnTo>
                    <a:pt x="0" y="0"/>
                  </a:lnTo>
                  <a:lnTo>
                    <a:pt x="33" y="6"/>
                  </a:lnTo>
                  <a:lnTo>
                    <a:pt x="100" y="28"/>
                  </a:lnTo>
                  <a:lnTo>
                    <a:pt x="100" y="213"/>
                  </a:lnTo>
                  <a:lnTo>
                    <a:pt x="33" y="206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669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4" name="Freeform 217"/>
            <p:cNvSpPr>
              <a:spLocks/>
            </p:cNvSpPr>
            <p:nvPr/>
          </p:nvSpPr>
          <p:spPr bwMode="auto">
            <a:xfrm>
              <a:off x="661" y="2400"/>
              <a:ext cx="6" cy="14"/>
            </a:xfrm>
            <a:custGeom>
              <a:avLst/>
              <a:gdLst>
                <a:gd name="T0" fmla="*/ 0 w 94"/>
                <a:gd name="T1" fmla="*/ 0 h 194"/>
                <a:gd name="T2" fmla="*/ 0 w 94"/>
                <a:gd name="T3" fmla="*/ 0 h 194"/>
                <a:gd name="T4" fmla="*/ 0 w 94"/>
                <a:gd name="T5" fmla="*/ 0 h 194"/>
                <a:gd name="T6" fmla="*/ 0 w 94"/>
                <a:gd name="T7" fmla="*/ 0 h 194"/>
                <a:gd name="T8" fmla="*/ 0 w 94"/>
                <a:gd name="T9" fmla="*/ 0 h 194"/>
                <a:gd name="T10" fmla="*/ 0 w 94"/>
                <a:gd name="T11" fmla="*/ 0 h 194"/>
                <a:gd name="T12" fmla="*/ 0 w 94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194"/>
                <a:gd name="T23" fmla="*/ 94 w 94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194">
                  <a:moveTo>
                    <a:pt x="0" y="185"/>
                  </a:moveTo>
                  <a:lnTo>
                    <a:pt x="0" y="0"/>
                  </a:lnTo>
                  <a:lnTo>
                    <a:pt x="16" y="10"/>
                  </a:lnTo>
                  <a:lnTo>
                    <a:pt x="94" y="16"/>
                  </a:lnTo>
                  <a:lnTo>
                    <a:pt x="94" y="185"/>
                  </a:lnTo>
                  <a:lnTo>
                    <a:pt x="78" y="194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598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5" name="Freeform 218"/>
            <p:cNvSpPr>
              <a:spLocks/>
            </p:cNvSpPr>
            <p:nvPr/>
          </p:nvSpPr>
          <p:spPr bwMode="auto">
            <a:xfrm>
              <a:off x="667" y="2401"/>
              <a:ext cx="7" cy="12"/>
            </a:xfrm>
            <a:custGeom>
              <a:avLst/>
              <a:gdLst>
                <a:gd name="T0" fmla="*/ 0 w 90"/>
                <a:gd name="T1" fmla="*/ 0 h 169"/>
                <a:gd name="T2" fmla="*/ 0 w 90"/>
                <a:gd name="T3" fmla="*/ 0 h 169"/>
                <a:gd name="T4" fmla="*/ 0 w 90"/>
                <a:gd name="T5" fmla="*/ 0 h 169"/>
                <a:gd name="T6" fmla="*/ 0 w 90"/>
                <a:gd name="T7" fmla="*/ 0 h 169"/>
                <a:gd name="T8" fmla="*/ 0 w 90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69"/>
                <a:gd name="T17" fmla="*/ 90 w 90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69">
                  <a:moveTo>
                    <a:pt x="0" y="169"/>
                  </a:moveTo>
                  <a:lnTo>
                    <a:pt x="0" y="0"/>
                  </a:lnTo>
                  <a:lnTo>
                    <a:pt x="90" y="8"/>
                  </a:lnTo>
                  <a:lnTo>
                    <a:pt x="90" y="12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4D7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6" name="Freeform 219"/>
            <p:cNvSpPr>
              <a:spLocks/>
            </p:cNvSpPr>
            <p:nvPr/>
          </p:nvSpPr>
          <p:spPr bwMode="auto">
            <a:xfrm>
              <a:off x="674" y="2402"/>
              <a:ext cx="6" cy="8"/>
            </a:xfrm>
            <a:custGeom>
              <a:avLst/>
              <a:gdLst>
                <a:gd name="T0" fmla="*/ 0 w 93"/>
                <a:gd name="T1" fmla="*/ 0 h 115"/>
                <a:gd name="T2" fmla="*/ 0 w 93"/>
                <a:gd name="T3" fmla="*/ 0 h 115"/>
                <a:gd name="T4" fmla="*/ 0 w 93"/>
                <a:gd name="T5" fmla="*/ 0 h 115"/>
                <a:gd name="T6" fmla="*/ 0 w 93"/>
                <a:gd name="T7" fmla="*/ 0 h 115"/>
                <a:gd name="T8" fmla="*/ 0 w 93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15"/>
                <a:gd name="T17" fmla="*/ 93 w 93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15">
                  <a:moveTo>
                    <a:pt x="0" y="115"/>
                  </a:moveTo>
                  <a:lnTo>
                    <a:pt x="0" y="0"/>
                  </a:lnTo>
                  <a:lnTo>
                    <a:pt x="93" y="16"/>
                  </a:lnTo>
                  <a:lnTo>
                    <a:pt x="93" y="7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7" name="Freeform 220"/>
            <p:cNvSpPr>
              <a:spLocks/>
            </p:cNvSpPr>
            <p:nvPr/>
          </p:nvSpPr>
          <p:spPr bwMode="auto">
            <a:xfrm>
              <a:off x="1283" y="2394"/>
              <a:ext cx="8" cy="11"/>
            </a:xfrm>
            <a:custGeom>
              <a:avLst/>
              <a:gdLst>
                <a:gd name="T0" fmla="*/ 0 w 116"/>
                <a:gd name="T1" fmla="*/ 0 h 155"/>
                <a:gd name="T2" fmla="*/ 0 w 116"/>
                <a:gd name="T3" fmla="*/ 0 h 155"/>
                <a:gd name="T4" fmla="*/ 0 w 116"/>
                <a:gd name="T5" fmla="*/ 0 h 155"/>
                <a:gd name="T6" fmla="*/ 0 w 116"/>
                <a:gd name="T7" fmla="*/ 0 h 155"/>
                <a:gd name="T8" fmla="*/ 0 w 116"/>
                <a:gd name="T9" fmla="*/ 0 h 155"/>
                <a:gd name="T10" fmla="*/ 0 w 116"/>
                <a:gd name="T11" fmla="*/ 0 h 155"/>
                <a:gd name="T12" fmla="*/ 0 w 116"/>
                <a:gd name="T13" fmla="*/ 0 h 155"/>
                <a:gd name="T14" fmla="*/ 0 w 116"/>
                <a:gd name="T15" fmla="*/ 0 h 155"/>
                <a:gd name="T16" fmla="*/ 0 w 116"/>
                <a:gd name="T17" fmla="*/ 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55"/>
                <a:gd name="T29" fmla="*/ 116 w 116"/>
                <a:gd name="T30" fmla="*/ 155 h 1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55">
                  <a:moveTo>
                    <a:pt x="84" y="139"/>
                  </a:moveTo>
                  <a:lnTo>
                    <a:pt x="38" y="123"/>
                  </a:lnTo>
                  <a:lnTo>
                    <a:pt x="22" y="139"/>
                  </a:lnTo>
                  <a:lnTo>
                    <a:pt x="22" y="155"/>
                  </a:lnTo>
                  <a:lnTo>
                    <a:pt x="0" y="155"/>
                  </a:lnTo>
                  <a:lnTo>
                    <a:pt x="38" y="16"/>
                  </a:lnTo>
                  <a:lnTo>
                    <a:pt x="22" y="0"/>
                  </a:lnTo>
                  <a:lnTo>
                    <a:pt x="116" y="39"/>
                  </a:lnTo>
                  <a:lnTo>
                    <a:pt x="84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8" name="Freeform 221"/>
            <p:cNvSpPr>
              <a:spLocks/>
            </p:cNvSpPr>
            <p:nvPr/>
          </p:nvSpPr>
          <p:spPr bwMode="auto">
            <a:xfrm>
              <a:off x="1168" y="2399"/>
              <a:ext cx="144" cy="70"/>
            </a:xfrm>
            <a:custGeom>
              <a:avLst/>
              <a:gdLst>
                <a:gd name="T0" fmla="*/ 0 w 2003"/>
                <a:gd name="T1" fmla="*/ 0 h 984"/>
                <a:gd name="T2" fmla="*/ 0 w 2003"/>
                <a:gd name="T3" fmla="*/ 0 h 984"/>
                <a:gd name="T4" fmla="*/ 0 w 2003"/>
                <a:gd name="T5" fmla="*/ 0 h 984"/>
                <a:gd name="T6" fmla="*/ 0 w 2003"/>
                <a:gd name="T7" fmla="*/ 0 h 984"/>
                <a:gd name="T8" fmla="*/ 0 w 2003"/>
                <a:gd name="T9" fmla="*/ 0 h 984"/>
                <a:gd name="T10" fmla="*/ 0 w 2003"/>
                <a:gd name="T11" fmla="*/ 0 h 984"/>
                <a:gd name="T12" fmla="*/ 0 w 2003"/>
                <a:gd name="T13" fmla="*/ 0 h 984"/>
                <a:gd name="T14" fmla="*/ 0 w 2003"/>
                <a:gd name="T15" fmla="*/ 0 h 984"/>
                <a:gd name="T16" fmla="*/ 0 w 2003"/>
                <a:gd name="T17" fmla="*/ 0 h 984"/>
                <a:gd name="T18" fmla="*/ 0 w 2003"/>
                <a:gd name="T19" fmla="*/ 0 h 984"/>
                <a:gd name="T20" fmla="*/ 0 w 2003"/>
                <a:gd name="T21" fmla="*/ 0 h 984"/>
                <a:gd name="T22" fmla="*/ 0 w 2003"/>
                <a:gd name="T23" fmla="*/ 0 h 984"/>
                <a:gd name="T24" fmla="*/ 0 w 2003"/>
                <a:gd name="T25" fmla="*/ 0 h 984"/>
                <a:gd name="T26" fmla="*/ 0 w 2003"/>
                <a:gd name="T27" fmla="*/ 0 h 984"/>
                <a:gd name="T28" fmla="*/ 0 w 2003"/>
                <a:gd name="T29" fmla="*/ 0 h 984"/>
                <a:gd name="T30" fmla="*/ 0 w 2003"/>
                <a:gd name="T31" fmla="*/ 0 h 984"/>
                <a:gd name="T32" fmla="*/ 0 w 2003"/>
                <a:gd name="T33" fmla="*/ 0 h 984"/>
                <a:gd name="T34" fmla="*/ 0 w 2003"/>
                <a:gd name="T35" fmla="*/ 0 h 984"/>
                <a:gd name="T36" fmla="*/ 0 w 2003"/>
                <a:gd name="T37" fmla="*/ 0 h 984"/>
                <a:gd name="T38" fmla="*/ 0 w 2003"/>
                <a:gd name="T39" fmla="*/ 0 h 984"/>
                <a:gd name="T40" fmla="*/ 0 w 2003"/>
                <a:gd name="T41" fmla="*/ 0 h 984"/>
                <a:gd name="T42" fmla="*/ 0 w 2003"/>
                <a:gd name="T43" fmla="*/ 0 h 984"/>
                <a:gd name="T44" fmla="*/ 0 w 2003"/>
                <a:gd name="T45" fmla="*/ 0 h 984"/>
                <a:gd name="T46" fmla="*/ 0 w 2003"/>
                <a:gd name="T47" fmla="*/ 0 h 984"/>
                <a:gd name="T48" fmla="*/ 0 w 2003"/>
                <a:gd name="T49" fmla="*/ 0 h 984"/>
                <a:gd name="T50" fmla="*/ 0 w 2003"/>
                <a:gd name="T51" fmla="*/ 0 h 984"/>
                <a:gd name="T52" fmla="*/ 0 w 2003"/>
                <a:gd name="T53" fmla="*/ 0 h 984"/>
                <a:gd name="T54" fmla="*/ 0 w 2003"/>
                <a:gd name="T55" fmla="*/ 0 h 984"/>
                <a:gd name="T56" fmla="*/ 0 w 2003"/>
                <a:gd name="T57" fmla="*/ 0 h 984"/>
                <a:gd name="T58" fmla="*/ 0 w 2003"/>
                <a:gd name="T59" fmla="*/ 0 h 984"/>
                <a:gd name="T60" fmla="*/ 0 w 2003"/>
                <a:gd name="T61" fmla="*/ 0 h 984"/>
                <a:gd name="T62" fmla="*/ 0 w 2003"/>
                <a:gd name="T63" fmla="*/ 0 h 984"/>
                <a:gd name="T64" fmla="*/ 0 w 2003"/>
                <a:gd name="T65" fmla="*/ 0 h 9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3"/>
                <a:gd name="T100" fmla="*/ 0 h 984"/>
                <a:gd name="T101" fmla="*/ 2003 w 2003"/>
                <a:gd name="T102" fmla="*/ 984 h 9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3" h="984">
                  <a:moveTo>
                    <a:pt x="1168" y="117"/>
                  </a:moveTo>
                  <a:lnTo>
                    <a:pt x="1197" y="223"/>
                  </a:lnTo>
                  <a:lnTo>
                    <a:pt x="1319" y="317"/>
                  </a:lnTo>
                  <a:lnTo>
                    <a:pt x="1445" y="394"/>
                  </a:lnTo>
                  <a:lnTo>
                    <a:pt x="1597" y="394"/>
                  </a:lnTo>
                  <a:lnTo>
                    <a:pt x="1619" y="378"/>
                  </a:lnTo>
                  <a:lnTo>
                    <a:pt x="1697" y="516"/>
                  </a:lnTo>
                  <a:lnTo>
                    <a:pt x="1819" y="516"/>
                  </a:lnTo>
                  <a:lnTo>
                    <a:pt x="1835" y="507"/>
                  </a:lnTo>
                  <a:lnTo>
                    <a:pt x="1913" y="569"/>
                  </a:lnTo>
                  <a:lnTo>
                    <a:pt x="1926" y="585"/>
                  </a:lnTo>
                  <a:lnTo>
                    <a:pt x="2003" y="539"/>
                  </a:lnTo>
                  <a:lnTo>
                    <a:pt x="2003" y="629"/>
                  </a:lnTo>
                  <a:lnTo>
                    <a:pt x="1926" y="768"/>
                  </a:lnTo>
                  <a:lnTo>
                    <a:pt x="1367" y="939"/>
                  </a:lnTo>
                  <a:lnTo>
                    <a:pt x="778" y="984"/>
                  </a:lnTo>
                  <a:lnTo>
                    <a:pt x="577" y="968"/>
                  </a:lnTo>
                  <a:lnTo>
                    <a:pt x="139" y="693"/>
                  </a:lnTo>
                  <a:lnTo>
                    <a:pt x="139" y="677"/>
                  </a:lnTo>
                  <a:lnTo>
                    <a:pt x="109" y="645"/>
                  </a:lnTo>
                  <a:lnTo>
                    <a:pt x="122" y="629"/>
                  </a:lnTo>
                  <a:lnTo>
                    <a:pt x="122" y="601"/>
                  </a:lnTo>
                  <a:lnTo>
                    <a:pt x="49" y="545"/>
                  </a:lnTo>
                  <a:lnTo>
                    <a:pt x="0" y="478"/>
                  </a:lnTo>
                  <a:lnTo>
                    <a:pt x="17" y="346"/>
                  </a:lnTo>
                  <a:lnTo>
                    <a:pt x="77" y="239"/>
                  </a:lnTo>
                  <a:lnTo>
                    <a:pt x="294" y="117"/>
                  </a:lnTo>
                  <a:lnTo>
                    <a:pt x="400" y="88"/>
                  </a:lnTo>
                  <a:lnTo>
                    <a:pt x="561" y="26"/>
                  </a:lnTo>
                  <a:lnTo>
                    <a:pt x="668" y="26"/>
                  </a:lnTo>
                  <a:lnTo>
                    <a:pt x="684" y="0"/>
                  </a:lnTo>
                  <a:lnTo>
                    <a:pt x="1184" y="26"/>
                  </a:lnTo>
                  <a:lnTo>
                    <a:pt x="1168" y="11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29" name="Freeform 222"/>
            <p:cNvSpPr>
              <a:spLocks/>
            </p:cNvSpPr>
            <p:nvPr/>
          </p:nvSpPr>
          <p:spPr bwMode="auto">
            <a:xfrm>
              <a:off x="1291" y="2407"/>
              <a:ext cx="15" cy="12"/>
            </a:xfrm>
            <a:custGeom>
              <a:avLst/>
              <a:gdLst>
                <a:gd name="T0" fmla="*/ 0 w 213"/>
                <a:gd name="T1" fmla="*/ 0 h 167"/>
                <a:gd name="T2" fmla="*/ 0 w 213"/>
                <a:gd name="T3" fmla="*/ 0 h 167"/>
                <a:gd name="T4" fmla="*/ 0 w 213"/>
                <a:gd name="T5" fmla="*/ 0 h 167"/>
                <a:gd name="T6" fmla="*/ 0 w 213"/>
                <a:gd name="T7" fmla="*/ 0 h 167"/>
                <a:gd name="T8" fmla="*/ 0 w 213"/>
                <a:gd name="T9" fmla="*/ 0 h 167"/>
                <a:gd name="T10" fmla="*/ 0 w 213"/>
                <a:gd name="T11" fmla="*/ 0 h 167"/>
                <a:gd name="T12" fmla="*/ 0 w 213"/>
                <a:gd name="T13" fmla="*/ 0 h 167"/>
                <a:gd name="T14" fmla="*/ 0 w 213"/>
                <a:gd name="T15" fmla="*/ 0 h 167"/>
                <a:gd name="T16" fmla="*/ 0 w 213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3"/>
                <a:gd name="T28" fmla="*/ 0 h 167"/>
                <a:gd name="T29" fmla="*/ 213 w 213"/>
                <a:gd name="T30" fmla="*/ 167 h 1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3" h="167">
                  <a:moveTo>
                    <a:pt x="213" y="38"/>
                  </a:moveTo>
                  <a:lnTo>
                    <a:pt x="191" y="61"/>
                  </a:lnTo>
                  <a:lnTo>
                    <a:pt x="191" y="106"/>
                  </a:lnTo>
                  <a:lnTo>
                    <a:pt x="45" y="145"/>
                  </a:lnTo>
                  <a:lnTo>
                    <a:pt x="22" y="145"/>
                  </a:lnTo>
                  <a:lnTo>
                    <a:pt x="0" y="167"/>
                  </a:lnTo>
                  <a:lnTo>
                    <a:pt x="45" y="0"/>
                  </a:lnTo>
                  <a:lnTo>
                    <a:pt x="167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DEC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0" name="Freeform 223"/>
            <p:cNvSpPr>
              <a:spLocks/>
            </p:cNvSpPr>
            <p:nvPr/>
          </p:nvSpPr>
          <p:spPr bwMode="auto">
            <a:xfrm>
              <a:off x="1183" y="2426"/>
              <a:ext cx="38" cy="28"/>
            </a:xfrm>
            <a:custGeom>
              <a:avLst/>
              <a:gdLst>
                <a:gd name="T0" fmla="*/ 0 w 529"/>
                <a:gd name="T1" fmla="*/ 0 h 390"/>
                <a:gd name="T2" fmla="*/ 0 w 529"/>
                <a:gd name="T3" fmla="*/ 0 h 390"/>
                <a:gd name="T4" fmla="*/ 0 w 529"/>
                <a:gd name="T5" fmla="*/ 0 h 390"/>
                <a:gd name="T6" fmla="*/ 0 w 529"/>
                <a:gd name="T7" fmla="*/ 0 h 390"/>
                <a:gd name="T8" fmla="*/ 0 w 529"/>
                <a:gd name="T9" fmla="*/ 0 h 390"/>
                <a:gd name="T10" fmla="*/ 0 w 529"/>
                <a:gd name="T11" fmla="*/ 0 h 390"/>
                <a:gd name="T12" fmla="*/ 0 w 529"/>
                <a:gd name="T13" fmla="*/ 0 h 390"/>
                <a:gd name="T14" fmla="*/ 0 w 529"/>
                <a:gd name="T15" fmla="*/ 0 h 390"/>
                <a:gd name="T16" fmla="*/ 0 w 529"/>
                <a:gd name="T17" fmla="*/ 0 h 390"/>
                <a:gd name="T18" fmla="*/ 0 w 529"/>
                <a:gd name="T19" fmla="*/ 0 h 390"/>
                <a:gd name="T20" fmla="*/ 0 w 529"/>
                <a:gd name="T21" fmla="*/ 0 h 3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9"/>
                <a:gd name="T34" fmla="*/ 0 h 390"/>
                <a:gd name="T35" fmla="*/ 529 w 529"/>
                <a:gd name="T36" fmla="*/ 390 h 3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9" h="390">
                  <a:moveTo>
                    <a:pt x="145" y="106"/>
                  </a:moveTo>
                  <a:lnTo>
                    <a:pt x="500" y="329"/>
                  </a:lnTo>
                  <a:lnTo>
                    <a:pt x="529" y="361"/>
                  </a:lnTo>
                  <a:lnTo>
                    <a:pt x="500" y="390"/>
                  </a:lnTo>
                  <a:lnTo>
                    <a:pt x="422" y="377"/>
                  </a:lnTo>
                  <a:lnTo>
                    <a:pt x="116" y="223"/>
                  </a:lnTo>
                  <a:lnTo>
                    <a:pt x="0" y="106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84" y="0"/>
                  </a:lnTo>
                  <a:lnTo>
                    <a:pt x="145" y="106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1" name="Freeform 224"/>
            <p:cNvSpPr>
              <a:spLocks/>
            </p:cNvSpPr>
            <p:nvPr/>
          </p:nvSpPr>
          <p:spPr bwMode="auto">
            <a:xfrm>
              <a:off x="1320" y="2437"/>
              <a:ext cx="13" cy="10"/>
            </a:xfrm>
            <a:custGeom>
              <a:avLst/>
              <a:gdLst>
                <a:gd name="T0" fmla="*/ 0 w 178"/>
                <a:gd name="T1" fmla="*/ 0 h 138"/>
                <a:gd name="T2" fmla="*/ 0 w 178"/>
                <a:gd name="T3" fmla="*/ 0 h 138"/>
                <a:gd name="T4" fmla="*/ 0 w 178"/>
                <a:gd name="T5" fmla="*/ 0 h 138"/>
                <a:gd name="T6" fmla="*/ 0 w 178"/>
                <a:gd name="T7" fmla="*/ 0 h 138"/>
                <a:gd name="T8" fmla="*/ 0 w 178"/>
                <a:gd name="T9" fmla="*/ 0 h 138"/>
                <a:gd name="T10" fmla="*/ 0 w 178"/>
                <a:gd name="T11" fmla="*/ 0 h 138"/>
                <a:gd name="T12" fmla="*/ 0 w 178"/>
                <a:gd name="T13" fmla="*/ 0 h 138"/>
                <a:gd name="T14" fmla="*/ 0 w 178"/>
                <a:gd name="T15" fmla="*/ 0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8"/>
                <a:gd name="T25" fmla="*/ 0 h 138"/>
                <a:gd name="T26" fmla="*/ 178 w 178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8" h="138">
                  <a:moveTo>
                    <a:pt x="162" y="46"/>
                  </a:moveTo>
                  <a:lnTo>
                    <a:pt x="162" y="62"/>
                  </a:lnTo>
                  <a:lnTo>
                    <a:pt x="178" y="78"/>
                  </a:lnTo>
                  <a:lnTo>
                    <a:pt x="16" y="138"/>
                  </a:lnTo>
                  <a:lnTo>
                    <a:pt x="0" y="106"/>
                  </a:lnTo>
                  <a:lnTo>
                    <a:pt x="33" y="0"/>
                  </a:lnTo>
                  <a:lnTo>
                    <a:pt x="123" y="46"/>
                  </a:lnTo>
                  <a:lnTo>
                    <a:pt x="162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2" name="Freeform 225"/>
            <p:cNvSpPr>
              <a:spLocks/>
            </p:cNvSpPr>
            <p:nvPr/>
          </p:nvSpPr>
          <p:spPr bwMode="auto">
            <a:xfrm>
              <a:off x="1153" y="2444"/>
              <a:ext cx="182" cy="53"/>
            </a:xfrm>
            <a:custGeom>
              <a:avLst/>
              <a:gdLst>
                <a:gd name="T0" fmla="*/ 0 w 2545"/>
                <a:gd name="T1" fmla="*/ 0 h 746"/>
                <a:gd name="T2" fmla="*/ 0 w 2545"/>
                <a:gd name="T3" fmla="*/ 0 h 746"/>
                <a:gd name="T4" fmla="*/ 0 w 2545"/>
                <a:gd name="T5" fmla="*/ 0 h 746"/>
                <a:gd name="T6" fmla="*/ 0 w 2545"/>
                <a:gd name="T7" fmla="*/ 0 h 746"/>
                <a:gd name="T8" fmla="*/ 0 w 2545"/>
                <a:gd name="T9" fmla="*/ 0 h 746"/>
                <a:gd name="T10" fmla="*/ 0 w 2545"/>
                <a:gd name="T11" fmla="*/ 0 h 746"/>
                <a:gd name="T12" fmla="*/ 0 w 2545"/>
                <a:gd name="T13" fmla="*/ 0 h 746"/>
                <a:gd name="T14" fmla="*/ 0 w 2545"/>
                <a:gd name="T15" fmla="*/ 0 h 746"/>
                <a:gd name="T16" fmla="*/ 0 w 2545"/>
                <a:gd name="T17" fmla="*/ 0 h 746"/>
                <a:gd name="T18" fmla="*/ 0 w 2545"/>
                <a:gd name="T19" fmla="*/ 0 h 746"/>
                <a:gd name="T20" fmla="*/ 0 w 2545"/>
                <a:gd name="T21" fmla="*/ 0 h 746"/>
                <a:gd name="T22" fmla="*/ 0 w 2545"/>
                <a:gd name="T23" fmla="*/ 0 h 746"/>
                <a:gd name="T24" fmla="*/ 0 w 2545"/>
                <a:gd name="T25" fmla="*/ 0 h 746"/>
                <a:gd name="T26" fmla="*/ 0 w 2545"/>
                <a:gd name="T27" fmla="*/ 0 h 746"/>
                <a:gd name="T28" fmla="*/ 0 w 2545"/>
                <a:gd name="T29" fmla="*/ 0 h 746"/>
                <a:gd name="T30" fmla="*/ 0 w 2545"/>
                <a:gd name="T31" fmla="*/ 0 h 746"/>
                <a:gd name="T32" fmla="*/ 0 w 2545"/>
                <a:gd name="T33" fmla="*/ 0 h 746"/>
                <a:gd name="T34" fmla="*/ 0 w 2545"/>
                <a:gd name="T35" fmla="*/ 0 h 746"/>
                <a:gd name="T36" fmla="*/ 0 w 2545"/>
                <a:gd name="T37" fmla="*/ 0 h 746"/>
                <a:gd name="T38" fmla="*/ 0 w 2545"/>
                <a:gd name="T39" fmla="*/ 0 h 746"/>
                <a:gd name="T40" fmla="*/ 0 w 2545"/>
                <a:gd name="T41" fmla="*/ 0 h 746"/>
                <a:gd name="T42" fmla="*/ 0 w 2545"/>
                <a:gd name="T43" fmla="*/ 0 h 746"/>
                <a:gd name="T44" fmla="*/ 0 w 2545"/>
                <a:gd name="T45" fmla="*/ 0 h 746"/>
                <a:gd name="T46" fmla="*/ 0 w 2545"/>
                <a:gd name="T47" fmla="*/ 0 h 7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45"/>
                <a:gd name="T73" fmla="*/ 0 h 746"/>
                <a:gd name="T74" fmla="*/ 2545 w 2545"/>
                <a:gd name="T75" fmla="*/ 746 h 74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45" h="746">
                  <a:moveTo>
                    <a:pt x="168" y="110"/>
                  </a:moveTo>
                  <a:lnTo>
                    <a:pt x="613" y="371"/>
                  </a:lnTo>
                  <a:lnTo>
                    <a:pt x="697" y="432"/>
                  </a:lnTo>
                  <a:lnTo>
                    <a:pt x="881" y="478"/>
                  </a:lnTo>
                  <a:lnTo>
                    <a:pt x="1548" y="461"/>
                  </a:lnTo>
                  <a:lnTo>
                    <a:pt x="1955" y="355"/>
                  </a:lnTo>
                  <a:lnTo>
                    <a:pt x="2455" y="155"/>
                  </a:lnTo>
                  <a:lnTo>
                    <a:pt x="2545" y="126"/>
                  </a:lnTo>
                  <a:lnTo>
                    <a:pt x="2455" y="322"/>
                  </a:lnTo>
                  <a:lnTo>
                    <a:pt x="2400" y="339"/>
                  </a:lnTo>
                  <a:lnTo>
                    <a:pt x="2394" y="384"/>
                  </a:lnTo>
                  <a:lnTo>
                    <a:pt x="2126" y="532"/>
                  </a:lnTo>
                  <a:lnTo>
                    <a:pt x="991" y="746"/>
                  </a:lnTo>
                  <a:lnTo>
                    <a:pt x="881" y="716"/>
                  </a:lnTo>
                  <a:lnTo>
                    <a:pt x="790" y="716"/>
                  </a:lnTo>
                  <a:lnTo>
                    <a:pt x="668" y="668"/>
                  </a:lnTo>
                  <a:lnTo>
                    <a:pt x="636" y="668"/>
                  </a:lnTo>
                  <a:lnTo>
                    <a:pt x="636" y="639"/>
                  </a:lnTo>
                  <a:lnTo>
                    <a:pt x="397" y="539"/>
                  </a:lnTo>
                  <a:lnTo>
                    <a:pt x="107" y="278"/>
                  </a:lnTo>
                  <a:lnTo>
                    <a:pt x="13" y="139"/>
                  </a:lnTo>
                  <a:lnTo>
                    <a:pt x="0" y="0"/>
                  </a:lnTo>
                  <a:lnTo>
                    <a:pt x="45" y="16"/>
                  </a:lnTo>
                  <a:lnTo>
                    <a:pt x="168" y="11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33" name="Freeform 226"/>
            <p:cNvSpPr>
              <a:spLocks/>
            </p:cNvSpPr>
            <p:nvPr/>
          </p:nvSpPr>
          <p:spPr bwMode="auto">
            <a:xfrm>
              <a:off x="1269" y="2446"/>
              <a:ext cx="24" cy="10"/>
            </a:xfrm>
            <a:custGeom>
              <a:avLst/>
              <a:gdLst>
                <a:gd name="T0" fmla="*/ 0 w 329"/>
                <a:gd name="T1" fmla="*/ 0 h 139"/>
                <a:gd name="T2" fmla="*/ 0 w 329"/>
                <a:gd name="T3" fmla="*/ 0 h 139"/>
                <a:gd name="T4" fmla="*/ 0 w 329"/>
                <a:gd name="T5" fmla="*/ 0 h 139"/>
                <a:gd name="T6" fmla="*/ 0 w 329"/>
                <a:gd name="T7" fmla="*/ 0 h 139"/>
                <a:gd name="T8" fmla="*/ 0 w 329"/>
                <a:gd name="T9" fmla="*/ 0 h 139"/>
                <a:gd name="T10" fmla="*/ 0 w 329"/>
                <a:gd name="T11" fmla="*/ 0 h 139"/>
                <a:gd name="T12" fmla="*/ 0 w 329"/>
                <a:gd name="T13" fmla="*/ 0 h 139"/>
                <a:gd name="T14" fmla="*/ 0 w 329"/>
                <a:gd name="T15" fmla="*/ 0 h 139"/>
                <a:gd name="T16" fmla="*/ 0 w 329"/>
                <a:gd name="T17" fmla="*/ 0 h 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9"/>
                <a:gd name="T28" fmla="*/ 0 h 139"/>
                <a:gd name="T29" fmla="*/ 329 w 329"/>
                <a:gd name="T30" fmla="*/ 139 h 1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9" h="139">
                  <a:moveTo>
                    <a:pt x="329" y="32"/>
                  </a:moveTo>
                  <a:lnTo>
                    <a:pt x="329" y="78"/>
                  </a:lnTo>
                  <a:lnTo>
                    <a:pt x="61" y="139"/>
                  </a:lnTo>
                  <a:lnTo>
                    <a:pt x="0" y="139"/>
                  </a:lnTo>
                  <a:lnTo>
                    <a:pt x="0" y="78"/>
                  </a:lnTo>
                  <a:lnTo>
                    <a:pt x="239" y="16"/>
                  </a:lnTo>
                  <a:lnTo>
                    <a:pt x="252" y="0"/>
                  </a:lnTo>
                  <a:lnTo>
                    <a:pt x="316" y="0"/>
                  </a:lnTo>
                  <a:lnTo>
                    <a:pt x="32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6" name="Group 227"/>
          <p:cNvGrpSpPr>
            <a:grpSpLocks/>
          </p:cNvGrpSpPr>
          <p:nvPr/>
        </p:nvGrpSpPr>
        <p:grpSpPr bwMode="auto">
          <a:xfrm>
            <a:off x="2895600" y="2174875"/>
            <a:ext cx="2057400" cy="819150"/>
            <a:chOff x="1824" y="1680"/>
            <a:chExt cx="1296" cy="516"/>
          </a:xfrm>
        </p:grpSpPr>
        <p:sp>
          <p:nvSpPr>
            <p:cNvPr id="81574" name="Freeform 228"/>
            <p:cNvSpPr>
              <a:spLocks/>
            </p:cNvSpPr>
            <p:nvPr/>
          </p:nvSpPr>
          <p:spPr bwMode="auto">
            <a:xfrm>
              <a:off x="1866" y="1991"/>
              <a:ext cx="1112" cy="191"/>
            </a:xfrm>
            <a:custGeom>
              <a:avLst/>
              <a:gdLst>
                <a:gd name="T0" fmla="*/ 0 w 14448"/>
                <a:gd name="T1" fmla="*/ 0 h 2478"/>
                <a:gd name="T2" fmla="*/ 0 w 14448"/>
                <a:gd name="T3" fmla="*/ 0 h 2478"/>
                <a:gd name="T4" fmla="*/ 0 w 14448"/>
                <a:gd name="T5" fmla="*/ 0 h 2478"/>
                <a:gd name="T6" fmla="*/ 0 w 14448"/>
                <a:gd name="T7" fmla="*/ 0 h 2478"/>
                <a:gd name="T8" fmla="*/ 0 w 14448"/>
                <a:gd name="T9" fmla="*/ 0 h 2478"/>
                <a:gd name="T10" fmla="*/ 0 w 14448"/>
                <a:gd name="T11" fmla="*/ 0 h 2478"/>
                <a:gd name="T12" fmla="*/ 0 w 14448"/>
                <a:gd name="T13" fmla="*/ 0 h 2478"/>
                <a:gd name="T14" fmla="*/ 0 w 14448"/>
                <a:gd name="T15" fmla="*/ 0 h 2478"/>
                <a:gd name="T16" fmla="*/ 0 w 14448"/>
                <a:gd name="T17" fmla="*/ 0 h 2478"/>
                <a:gd name="T18" fmla="*/ 0 w 14448"/>
                <a:gd name="T19" fmla="*/ 0 h 2478"/>
                <a:gd name="T20" fmla="*/ 0 w 14448"/>
                <a:gd name="T21" fmla="*/ 0 h 2478"/>
                <a:gd name="T22" fmla="*/ 0 w 14448"/>
                <a:gd name="T23" fmla="*/ 0 h 2478"/>
                <a:gd name="T24" fmla="*/ 0 w 14448"/>
                <a:gd name="T25" fmla="*/ 0 h 2478"/>
                <a:gd name="T26" fmla="*/ 0 w 14448"/>
                <a:gd name="T27" fmla="*/ 0 h 2478"/>
                <a:gd name="T28" fmla="*/ 0 w 14448"/>
                <a:gd name="T29" fmla="*/ 0 h 2478"/>
                <a:gd name="T30" fmla="*/ 0 w 14448"/>
                <a:gd name="T31" fmla="*/ 0 h 2478"/>
                <a:gd name="T32" fmla="*/ 0 w 14448"/>
                <a:gd name="T33" fmla="*/ 0 h 2478"/>
                <a:gd name="T34" fmla="*/ 0 w 14448"/>
                <a:gd name="T35" fmla="*/ 0 h 2478"/>
                <a:gd name="T36" fmla="*/ 0 w 14448"/>
                <a:gd name="T37" fmla="*/ 0 h 2478"/>
                <a:gd name="T38" fmla="*/ 0 w 14448"/>
                <a:gd name="T39" fmla="*/ 0 h 2478"/>
                <a:gd name="T40" fmla="*/ 0 w 14448"/>
                <a:gd name="T41" fmla="*/ 0 h 2478"/>
                <a:gd name="T42" fmla="*/ 0 w 14448"/>
                <a:gd name="T43" fmla="*/ 0 h 2478"/>
                <a:gd name="T44" fmla="*/ 0 w 14448"/>
                <a:gd name="T45" fmla="*/ 0 h 2478"/>
                <a:gd name="T46" fmla="*/ 0 w 14448"/>
                <a:gd name="T47" fmla="*/ 0 h 2478"/>
                <a:gd name="T48" fmla="*/ 0 w 14448"/>
                <a:gd name="T49" fmla="*/ 0 h 2478"/>
                <a:gd name="T50" fmla="*/ 0 w 14448"/>
                <a:gd name="T51" fmla="*/ 0 h 2478"/>
                <a:gd name="T52" fmla="*/ 0 w 14448"/>
                <a:gd name="T53" fmla="*/ 0 h 2478"/>
                <a:gd name="T54" fmla="*/ 0 w 14448"/>
                <a:gd name="T55" fmla="*/ 0 h 2478"/>
                <a:gd name="T56" fmla="*/ 0 w 14448"/>
                <a:gd name="T57" fmla="*/ 0 h 2478"/>
                <a:gd name="T58" fmla="*/ 0 w 14448"/>
                <a:gd name="T59" fmla="*/ 0 h 2478"/>
                <a:gd name="T60" fmla="*/ 0 w 14448"/>
                <a:gd name="T61" fmla="*/ 0 h 2478"/>
                <a:gd name="T62" fmla="*/ 0 w 14448"/>
                <a:gd name="T63" fmla="*/ 0 h 2478"/>
                <a:gd name="T64" fmla="*/ 0 w 14448"/>
                <a:gd name="T65" fmla="*/ 0 h 2478"/>
                <a:gd name="T66" fmla="*/ 0 w 14448"/>
                <a:gd name="T67" fmla="*/ 0 h 2478"/>
                <a:gd name="T68" fmla="*/ 0 w 14448"/>
                <a:gd name="T69" fmla="*/ 0 h 2478"/>
                <a:gd name="T70" fmla="*/ 0 w 14448"/>
                <a:gd name="T71" fmla="*/ 0 h 2478"/>
                <a:gd name="T72" fmla="*/ 0 w 14448"/>
                <a:gd name="T73" fmla="*/ 0 h 2478"/>
                <a:gd name="T74" fmla="*/ 0 w 14448"/>
                <a:gd name="T75" fmla="*/ 0 h 2478"/>
                <a:gd name="T76" fmla="*/ 0 w 14448"/>
                <a:gd name="T77" fmla="*/ 0 h 2478"/>
                <a:gd name="T78" fmla="*/ 0 w 14448"/>
                <a:gd name="T79" fmla="*/ 0 h 2478"/>
                <a:gd name="T80" fmla="*/ 0 w 14448"/>
                <a:gd name="T81" fmla="*/ 0 h 2478"/>
                <a:gd name="T82" fmla="*/ 0 w 14448"/>
                <a:gd name="T83" fmla="*/ 0 h 2478"/>
                <a:gd name="T84" fmla="*/ 0 w 14448"/>
                <a:gd name="T85" fmla="*/ 0 h 2478"/>
                <a:gd name="T86" fmla="*/ 0 w 14448"/>
                <a:gd name="T87" fmla="*/ 0 h 2478"/>
                <a:gd name="T88" fmla="*/ 0 w 14448"/>
                <a:gd name="T89" fmla="*/ 0 h 2478"/>
                <a:gd name="T90" fmla="*/ 0 w 14448"/>
                <a:gd name="T91" fmla="*/ 0 h 2478"/>
                <a:gd name="T92" fmla="*/ 0 w 14448"/>
                <a:gd name="T93" fmla="*/ 0 h 2478"/>
                <a:gd name="T94" fmla="*/ 0 w 14448"/>
                <a:gd name="T95" fmla="*/ 0 h 2478"/>
                <a:gd name="T96" fmla="*/ 0 w 14448"/>
                <a:gd name="T97" fmla="*/ 0 h 2478"/>
                <a:gd name="T98" fmla="*/ 0 w 14448"/>
                <a:gd name="T99" fmla="*/ 0 h 2478"/>
                <a:gd name="T100" fmla="*/ 0 w 14448"/>
                <a:gd name="T101" fmla="*/ 0 h 24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448"/>
                <a:gd name="T154" fmla="*/ 0 h 2478"/>
                <a:gd name="T155" fmla="*/ 14448 w 14448"/>
                <a:gd name="T156" fmla="*/ 2478 h 247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448" h="2478">
                  <a:moveTo>
                    <a:pt x="14333" y="800"/>
                  </a:moveTo>
                  <a:lnTo>
                    <a:pt x="14333" y="870"/>
                  </a:lnTo>
                  <a:lnTo>
                    <a:pt x="14178" y="1076"/>
                  </a:lnTo>
                  <a:lnTo>
                    <a:pt x="14027" y="1214"/>
                  </a:lnTo>
                  <a:lnTo>
                    <a:pt x="13878" y="1272"/>
                  </a:lnTo>
                  <a:lnTo>
                    <a:pt x="13895" y="1126"/>
                  </a:lnTo>
                  <a:lnTo>
                    <a:pt x="13990" y="901"/>
                  </a:lnTo>
                  <a:lnTo>
                    <a:pt x="13996" y="833"/>
                  </a:lnTo>
                  <a:lnTo>
                    <a:pt x="13976" y="833"/>
                  </a:lnTo>
                  <a:lnTo>
                    <a:pt x="13916" y="833"/>
                  </a:lnTo>
                  <a:lnTo>
                    <a:pt x="13771" y="958"/>
                  </a:lnTo>
                  <a:lnTo>
                    <a:pt x="13748" y="958"/>
                  </a:lnTo>
                  <a:lnTo>
                    <a:pt x="13690" y="938"/>
                  </a:lnTo>
                  <a:lnTo>
                    <a:pt x="13582" y="964"/>
                  </a:lnTo>
                  <a:lnTo>
                    <a:pt x="13521" y="964"/>
                  </a:lnTo>
                  <a:lnTo>
                    <a:pt x="13377" y="913"/>
                  </a:lnTo>
                  <a:lnTo>
                    <a:pt x="13114" y="1053"/>
                  </a:lnTo>
                  <a:lnTo>
                    <a:pt x="13057" y="1171"/>
                  </a:lnTo>
                  <a:lnTo>
                    <a:pt x="13033" y="1339"/>
                  </a:lnTo>
                  <a:lnTo>
                    <a:pt x="13091" y="1413"/>
                  </a:lnTo>
                  <a:lnTo>
                    <a:pt x="13144" y="1433"/>
                  </a:lnTo>
                  <a:lnTo>
                    <a:pt x="13276" y="1413"/>
                  </a:lnTo>
                  <a:lnTo>
                    <a:pt x="13558" y="1301"/>
                  </a:lnTo>
                  <a:lnTo>
                    <a:pt x="13572" y="1301"/>
                  </a:lnTo>
                  <a:lnTo>
                    <a:pt x="13572" y="1359"/>
                  </a:lnTo>
                  <a:lnTo>
                    <a:pt x="13484" y="1457"/>
                  </a:lnTo>
                  <a:lnTo>
                    <a:pt x="13464" y="1528"/>
                  </a:lnTo>
                  <a:lnTo>
                    <a:pt x="13276" y="1682"/>
                  </a:lnTo>
                  <a:lnTo>
                    <a:pt x="13144" y="1652"/>
                  </a:lnTo>
                  <a:lnTo>
                    <a:pt x="13070" y="1652"/>
                  </a:lnTo>
                  <a:lnTo>
                    <a:pt x="13070" y="1615"/>
                  </a:lnTo>
                  <a:lnTo>
                    <a:pt x="13046" y="1609"/>
                  </a:lnTo>
                  <a:lnTo>
                    <a:pt x="12959" y="1638"/>
                  </a:lnTo>
                  <a:lnTo>
                    <a:pt x="12915" y="1588"/>
                  </a:lnTo>
                  <a:lnTo>
                    <a:pt x="12844" y="1578"/>
                  </a:lnTo>
                  <a:lnTo>
                    <a:pt x="12770" y="1528"/>
                  </a:lnTo>
                  <a:lnTo>
                    <a:pt x="12770" y="1413"/>
                  </a:lnTo>
                  <a:lnTo>
                    <a:pt x="12713" y="1345"/>
                  </a:lnTo>
                  <a:lnTo>
                    <a:pt x="12713" y="1272"/>
                  </a:lnTo>
                  <a:lnTo>
                    <a:pt x="12602" y="1227"/>
                  </a:lnTo>
                  <a:lnTo>
                    <a:pt x="12319" y="1281"/>
                  </a:lnTo>
                  <a:lnTo>
                    <a:pt x="12075" y="1272"/>
                  </a:lnTo>
                  <a:lnTo>
                    <a:pt x="11968" y="1251"/>
                  </a:lnTo>
                  <a:lnTo>
                    <a:pt x="11611" y="1352"/>
                  </a:lnTo>
                  <a:lnTo>
                    <a:pt x="11493" y="1396"/>
                  </a:lnTo>
                  <a:lnTo>
                    <a:pt x="11443" y="1369"/>
                  </a:lnTo>
                  <a:lnTo>
                    <a:pt x="11288" y="1402"/>
                  </a:lnTo>
                  <a:lnTo>
                    <a:pt x="11274" y="1413"/>
                  </a:lnTo>
                  <a:lnTo>
                    <a:pt x="11216" y="1413"/>
                  </a:lnTo>
                  <a:lnTo>
                    <a:pt x="11237" y="1382"/>
                  </a:lnTo>
                  <a:lnTo>
                    <a:pt x="11086" y="1402"/>
                  </a:lnTo>
                  <a:lnTo>
                    <a:pt x="10859" y="1477"/>
                  </a:lnTo>
                  <a:lnTo>
                    <a:pt x="10822" y="1477"/>
                  </a:lnTo>
                  <a:lnTo>
                    <a:pt x="10822" y="1457"/>
                  </a:lnTo>
                  <a:lnTo>
                    <a:pt x="10631" y="1483"/>
                  </a:lnTo>
                  <a:lnTo>
                    <a:pt x="10522" y="1534"/>
                  </a:lnTo>
                  <a:lnTo>
                    <a:pt x="10499" y="1534"/>
                  </a:lnTo>
                  <a:lnTo>
                    <a:pt x="10499" y="1491"/>
                  </a:lnTo>
                  <a:lnTo>
                    <a:pt x="10522" y="1483"/>
                  </a:lnTo>
                  <a:lnTo>
                    <a:pt x="10429" y="1483"/>
                  </a:lnTo>
                  <a:lnTo>
                    <a:pt x="10273" y="1534"/>
                  </a:lnTo>
                  <a:lnTo>
                    <a:pt x="10260" y="1534"/>
                  </a:lnTo>
                  <a:lnTo>
                    <a:pt x="10236" y="1520"/>
                  </a:lnTo>
                  <a:lnTo>
                    <a:pt x="10236" y="1508"/>
                  </a:lnTo>
                  <a:lnTo>
                    <a:pt x="10280" y="1491"/>
                  </a:lnTo>
                  <a:lnTo>
                    <a:pt x="10202" y="1491"/>
                  </a:lnTo>
                  <a:lnTo>
                    <a:pt x="9997" y="1564"/>
                  </a:lnTo>
                  <a:lnTo>
                    <a:pt x="9923" y="1551"/>
                  </a:lnTo>
                  <a:lnTo>
                    <a:pt x="9902" y="1558"/>
                  </a:lnTo>
                  <a:lnTo>
                    <a:pt x="9885" y="1558"/>
                  </a:lnTo>
                  <a:lnTo>
                    <a:pt x="9842" y="1544"/>
                  </a:lnTo>
                  <a:lnTo>
                    <a:pt x="9747" y="1632"/>
                  </a:lnTo>
                  <a:lnTo>
                    <a:pt x="9616" y="1828"/>
                  </a:lnTo>
                  <a:lnTo>
                    <a:pt x="9317" y="2060"/>
                  </a:lnTo>
                  <a:lnTo>
                    <a:pt x="9222" y="2141"/>
                  </a:lnTo>
                  <a:lnTo>
                    <a:pt x="9202" y="2215"/>
                  </a:lnTo>
                  <a:lnTo>
                    <a:pt x="9616" y="2259"/>
                  </a:lnTo>
                  <a:lnTo>
                    <a:pt x="9784" y="2340"/>
                  </a:lnTo>
                  <a:lnTo>
                    <a:pt x="9784" y="2397"/>
                  </a:lnTo>
                  <a:lnTo>
                    <a:pt x="9654" y="2441"/>
                  </a:lnTo>
                  <a:lnTo>
                    <a:pt x="9259" y="2478"/>
                  </a:lnTo>
                  <a:lnTo>
                    <a:pt x="8879" y="2464"/>
                  </a:lnTo>
                  <a:lnTo>
                    <a:pt x="8602" y="2410"/>
                  </a:lnTo>
                  <a:lnTo>
                    <a:pt x="8484" y="2317"/>
                  </a:lnTo>
                  <a:lnTo>
                    <a:pt x="8470" y="2279"/>
                  </a:lnTo>
                  <a:lnTo>
                    <a:pt x="8433" y="2266"/>
                  </a:lnTo>
                  <a:lnTo>
                    <a:pt x="8265" y="2252"/>
                  </a:lnTo>
                  <a:lnTo>
                    <a:pt x="8221" y="2228"/>
                  </a:lnTo>
                  <a:lnTo>
                    <a:pt x="8221" y="2127"/>
                  </a:lnTo>
                  <a:lnTo>
                    <a:pt x="8265" y="1958"/>
                  </a:lnTo>
                  <a:lnTo>
                    <a:pt x="8177" y="1676"/>
                  </a:lnTo>
                  <a:lnTo>
                    <a:pt x="8177" y="1666"/>
                  </a:lnTo>
                  <a:lnTo>
                    <a:pt x="7894" y="1682"/>
                  </a:lnTo>
                  <a:lnTo>
                    <a:pt x="7803" y="1710"/>
                  </a:lnTo>
                  <a:lnTo>
                    <a:pt x="7729" y="1696"/>
                  </a:lnTo>
                  <a:lnTo>
                    <a:pt x="7598" y="1733"/>
                  </a:lnTo>
                  <a:lnTo>
                    <a:pt x="7560" y="1733"/>
                  </a:lnTo>
                  <a:lnTo>
                    <a:pt x="7527" y="1696"/>
                  </a:lnTo>
                  <a:lnTo>
                    <a:pt x="7315" y="1739"/>
                  </a:lnTo>
                  <a:lnTo>
                    <a:pt x="7278" y="1739"/>
                  </a:lnTo>
                  <a:lnTo>
                    <a:pt x="7264" y="1696"/>
                  </a:lnTo>
                  <a:lnTo>
                    <a:pt x="6978" y="1727"/>
                  </a:lnTo>
                  <a:lnTo>
                    <a:pt x="6941" y="1696"/>
                  </a:lnTo>
                  <a:lnTo>
                    <a:pt x="6641" y="1753"/>
                  </a:lnTo>
                  <a:lnTo>
                    <a:pt x="6607" y="1710"/>
                  </a:lnTo>
                  <a:lnTo>
                    <a:pt x="6395" y="1747"/>
                  </a:lnTo>
                  <a:lnTo>
                    <a:pt x="6344" y="1739"/>
                  </a:lnTo>
                  <a:lnTo>
                    <a:pt x="6344" y="1689"/>
                  </a:lnTo>
                  <a:lnTo>
                    <a:pt x="6021" y="1733"/>
                  </a:lnTo>
                  <a:lnTo>
                    <a:pt x="6001" y="1733"/>
                  </a:lnTo>
                  <a:lnTo>
                    <a:pt x="6001" y="1710"/>
                  </a:lnTo>
                  <a:lnTo>
                    <a:pt x="6044" y="1696"/>
                  </a:lnTo>
                  <a:lnTo>
                    <a:pt x="5926" y="1696"/>
                  </a:lnTo>
                  <a:lnTo>
                    <a:pt x="5782" y="1727"/>
                  </a:lnTo>
                  <a:lnTo>
                    <a:pt x="5701" y="1727"/>
                  </a:lnTo>
                  <a:lnTo>
                    <a:pt x="5707" y="1702"/>
                  </a:lnTo>
                  <a:lnTo>
                    <a:pt x="5613" y="1702"/>
                  </a:lnTo>
                  <a:lnTo>
                    <a:pt x="5532" y="1727"/>
                  </a:lnTo>
                  <a:lnTo>
                    <a:pt x="5482" y="1727"/>
                  </a:lnTo>
                  <a:lnTo>
                    <a:pt x="5482" y="1702"/>
                  </a:lnTo>
                  <a:lnTo>
                    <a:pt x="5518" y="1689"/>
                  </a:lnTo>
                  <a:lnTo>
                    <a:pt x="5387" y="1696"/>
                  </a:lnTo>
                  <a:lnTo>
                    <a:pt x="5313" y="1733"/>
                  </a:lnTo>
                  <a:lnTo>
                    <a:pt x="5212" y="2016"/>
                  </a:lnTo>
                  <a:lnTo>
                    <a:pt x="5232" y="2076"/>
                  </a:lnTo>
                  <a:lnTo>
                    <a:pt x="5475" y="2191"/>
                  </a:lnTo>
                  <a:lnTo>
                    <a:pt x="5532" y="2215"/>
                  </a:lnTo>
                  <a:lnTo>
                    <a:pt x="5782" y="2202"/>
                  </a:lnTo>
                  <a:lnTo>
                    <a:pt x="5984" y="2202"/>
                  </a:lnTo>
                  <a:lnTo>
                    <a:pt x="6038" y="2222"/>
                  </a:lnTo>
                  <a:lnTo>
                    <a:pt x="6038" y="2266"/>
                  </a:lnTo>
                  <a:lnTo>
                    <a:pt x="5964" y="2323"/>
                  </a:lnTo>
                  <a:lnTo>
                    <a:pt x="5795" y="2377"/>
                  </a:lnTo>
                  <a:lnTo>
                    <a:pt x="5714" y="2390"/>
                  </a:lnTo>
                  <a:lnTo>
                    <a:pt x="5344" y="2404"/>
                  </a:lnTo>
                  <a:lnTo>
                    <a:pt x="4838" y="2353"/>
                  </a:lnTo>
                  <a:lnTo>
                    <a:pt x="4518" y="2289"/>
                  </a:lnTo>
                  <a:lnTo>
                    <a:pt x="3824" y="2003"/>
                  </a:lnTo>
                  <a:lnTo>
                    <a:pt x="3904" y="1915"/>
                  </a:lnTo>
                  <a:lnTo>
                    <a:pt x="3904" y="1753"/>
                  </a:lnTo>
                  <a:lnTo>
                    <a:pt x="3830" y="1682"/>
                  </a:lnTo>
                  <a:lnTo>
                    <a:pt x="3760" y="1682"/>
                  </a:lnTo>
                  <a:lnTo>
                    <a:pt x="3416" y="1797"/>
                  </a:lnTo>
                  <a:lnTo>
                    <a:pt x="2971" y="1885"/>
                  </a:lnTo>
                  <a:lnTo>
                    <a:pt x="2014" y="1929"/>
                  </a:lnTo>
                  <a:lnTo>
                    <a:pt x="1957" y="1922"/>
                  </a:lnTo>
                  <a:lnTo>
                    <a:pt x="1896" y="1922"/>
                  </a:lnTo>
                  <a:lnTo>
                    <a:pt x="1802" y="2009"/>
                  </a:lnTo>
                  <a:lnTo>
                    <a:pt x="1802" y="2053"/>
                  </a:lnTo>
                  <a:lnTo>
                    <a:pt x="1839" y="2070"/>
                  </a:lnTo>
                  <a:lnTo>
                    <a:pt x="2219" y="2090"/>
                  </a:lnTo>
                  <a:lnTo>
                    <a:pt x="2385" y="2165"/>
                  </a:lnTo>
                  <a:lnTo>
                    <a:pt x="2342" y="2266"/>
                  </a:lnTo>
                  <a:lnTo>
                    <a:pt x="2233" y="2296"/>
                  </a:lnTo>
                  <a:lnTo>
                    <a:pt x="1839" y="2323"/>
                  </a:lnTo>
                  <a:lnTo>
                    <a:pt x="1502" y="2317"/>
                  </a:lnTo>
                  <a:lnTo>
                    <a:pt x="1276" y="2266"/>
                  </a:lnTo>
                  <a:lnTo>
                    <a:pt x="1132" y="2185"/>
                  </a:lnTo>
                  <a:lnTo>
                    <a:pt x="1014" y="1922"/>
                  </a:lnTo>
                  <a:lnTo>
                    <a:pt x="1037" y="1719"/>
                  </a:lnTo>
                  <a:lnTo>
                    <a:pt x="1095" y="1659"/>
                  </a:lnTo>
                  <a:lnTo>
                    <a:pt x="1357" y="1595"/>
                  </a:lnTo>
                  <a:lnTo>
                    <a:pt x="1714" y="1571"/>
                  </a:lnTo>
                  <a:lnTo>
                    <a:pt x="2146" y="1470"/>
                  </a:lnTo>
                  <a:lnTo>
                    <a:pt x="2358" y="1359"/>
                  </a:lnTo>
                  <a:lnTo>
                    <a:pt x="2395" y="1272"/>
                  </a:lnTo>
                  <a:lnTo>
                    <a:pt x="2371" y="1244"/>
                  </a:lnTo>
                  <a:lnTo>
                    <a:pt x="2415" y="1227"/>
                  </a:lnTo>
                  <a:lnTo>
                    <a:pt x="2371" y="1214"/>
                  </a:lnTo>
                  <a:lnTo>
                    <a:pt x="2320" y="1227"/>
                  </a:lnTo>
                  <a:lnTo>
                    <a:pt x="2297" y="1238"/>
                  </a:lnTo>
                  <a:lnTo>
                    <a:pt x="2240" y="1238"/>
                  </a:lnTo>
                  <a:lnTo>
                    <a:pt x="2240" y="1207"/>
                  </a:lnTo>
                  <a:lnTo>
                    <a:pt x="2358" y="1157"/>
                  </a:lnTo>
                  <a:lnTo>
                    <a:pt x="2284" y="1140"/>
                  </a:lnTo>
                  <a:lnTo>
                    <a:pt x="2415" y="1053"/>
                  </a:lnTo>
                  <a:lnTo>
                    <a:pt x="2547" y="995"/>
                  </a:lnTo>
                  <a:lnTo>
                    <a:pt x="2547" y="988"/>
                  </a:lnTo>
                  <a:lnTo>
                    <a:pt x="2466" y="988"/>
                  </a:lnTo>
                  <a:lnTo>
                    <a:pt x="2395" y="1008"/>
                  </a:lnTo>
                  <a:lnTo>
                    <a:pt x="2371" y="1008"/>
                  </a:lnTo>
                  <a:lnTo>
                    <a:pt x="2334" y="995"/>
                  </a:lnTo>
                  <a:lnTo>
                    <a:pt x="2503" y="907"/>
                  </a:lnTo>
                  <a:lnTo>
                    <a:pt x="2584" y="877"/>
                  </a:lnTo>
                  <a:lnTo>
                    <a:pt x="2561" y="870"/>
                  </a:lnTo>
                  <a:lnTo>
                    <a:pt x="2503" y="870"/>
                  </a:lnTo>
                  <a:lnTo>
                    <a:pt x="2503" y="843"/>
                  </a:lnTo>
                  <a:lnTo>
                    <a:pt x="2823" y="702"/>
                  </a:lnTo>
                  <a:lnTo>
                    <a:pt x="2789" y="688"/>
                  </a:lnTo>
                  <a:lnTo>
                    <a:pt x="2429" y="702"/>
                  </a:lnTo>
                  <a:lnTo>
                    <a:pt x="1590" y="857"/>
                  </a:lnTo>
                  <a:lnTo>
                    <a:pt x="1064" y="944"/>
                  </a:lnTo>
                  <a:lnTo>
                    <a:pt x="613" y="938"/>
                  </a:lnTo>
                  <a:lnTo>
                    <a:pt x="181" y="769"/>
                  </a:lnTo>
                  <a:lnTo>
                    <a:pt x="73" y="674"/>
                  </a:lnTo>
                  <a:lnTo>
                    <a:pt x="0" y="543"/>
                  </a:lnTo>
                  <a:lnTo>
                    <a:pt x="0" y="492"/>
                  </a:lnTo>
                  <a:lnTo>
                    <a:pt x="93" y="432"/>
                  </a:lnTo>
                  <a:lnTo>
                    <a:pt x="225" y="405"/>
                  </a:lnTo>
                  <a:lnTo>
                    <a:pt x="525" y="455"/>
                  </a:lnTo>
                  <a:lnTo>
                    <a:pt x="633" y="536"/>
                  </a:lnTo>
                  <a:lnTo>
                    <a:pt x="657" y="674"/>
                  </a:lnTo>
                  <a:lnTo>
                    <a:pt x="801" y="711"/>
                  </a:lnTo>
                  <a:lnTo>
                    <a:pt x="1182" y="688"/>
                  </a:lnTo>
                  <a:lnTo>
                    <a:pt x="1708" y="601"/>
                  </a:lnTo>
                  <a:lnTo>
                    <a:pt x="2045" y="520"/>
                  </a:lnTo>
                  <a:lnTo>
                    <a:pt x="2342" y="492"/>
                  </a:lnTo>
                  <a:lnTo>
                    <a:pt x="2472" y="432"/>
                  </a:lnTo>
                  <a:lnTo>
                    <a:pt x="2772" y="418"/>
                  </a:lnTo>
                  <a:lnTo>
                    <a:pt x="3022" y="351"/>
                  </a:lnTo>
                  <a:lnTo>
                    <a:pt x="3584" y="287"/>
                  </a:lnTo>
                  <a:lnTo>
                    <a:pt x="3679" y="256"/>
                  </a:lnTo>
                  <a:lnTo>
                    <a:pt x="3904" y="244"/>
                  </a:lnTo>
                  <a:lnTo>
                    <a:pt x="4073" y="250"/>
                  </a:lnTo>
                  <a:lnTo>
                    <a:pt x="4123" y="250"/>
                  </a:lnTo>
                  <a:lnTo>
                    <a:pt x="4161" y="206"/>
                  </a:lnTo>
                  <a:lnTo>
                    <a:pt x="4336" y="213"/>
                  </a:lnTo>
                  <a:lnTo>
                    <a:pt x="4707" y="193"/>
                  </a:lnTo>
                  <a:lnTo>
                    <a:pt x="4636" y="155"/>
                  </a:lnTo>
                  <a:lnTo>
                    <a:pt x="4707" y="132"/>
                  </a:lnTo>
                  <a:lnTo>
                    <a:pt x="5080" y="155"/>
                  </a:lnTo>
                  <a:lnTo>
                    <a:pt x="5644" y="273"/>
                  </a:lnTo>
                  <a:lnTo>
                    <a:pt x="6277" y="324"/>
                  </a:lnTo>
                  <a:lnTo>
                    <a:pt x="6583" y="324"/>
                  </a:lnTo>
                  <a:lnTo>
                    <a:pt x="7483" y="250"/>
                  </a:lnTo>
                  <a:lnTo>
                    <a:pt x="8113" y="126"/>
                  </a:lnTo>
                  <a:lnTo>
                    <a:pt x="8194" y="104"/>
                  </a:lnTo>
                  <a:lnTo>
                    <a:pt x="8245" y="81"/>
                  </a:lnTo>
                  <a:lnTo>
                    <a:pt x="8433" y="81"/>
                  </a:lnTo>
                  <a:lnTo>
                    <a:pt x="8494" y="61"/>
                  </a:lnTo>
                  <a:lnTo>
                    <a:pt x="8376" y="31"/>
                  </a:lnTo>
                  <a:lnTo>
                    <a:pt x="8363" y="24"/>
                  </a:lnTo>
                  <a:lnTo>
                    <a:pt x="8363" y="11"/>
                  </a:lnTo>
                  <a:lnTo>
                    <a:pt x="8902" y="11"/>
                  </a:lnTo>
                  <a:lnTo>
                    <a:pt x="8922" y="0"/>
                  </a:lnTo>
                  <a:lnTo>
                    <a:pt x="9053" y="11"/>
                  </a:lnTo>
                  <a:lnTo>
                    <a:pt x="9165" y="31"/>
                  </a:lnTo>
                  <a:lnTo>
                    <a:pt x="9208" y="17"/>
                  </a:lnTo>
                  <a:lnTo>
                    <a:pt x="9536" y="68"/>
                  </a:lnTo>
                  <a:lnTo>
                    <a:pt x="9633" y="68"/>
                  </a:lnTo>
                  <a:lnTo>
                    <a:pt x="9677" y="31"/>
                  </a:lnTo>
                  <a:lnTo>
                    <a:pt x="9677" y="24"/>
                  </a:lnTo>
                  <a:lnTo>
                    <a:pt x="10230" y="88"/>
                  </a:lnTo>
                  <a:lnTo>
                    <a:pt x="10266" y="68"/>
                  </a:lnTo>
                  <a:lnTo>
                    <a:pt x="10684" y="98"/>
                  </a:lnTo>
                  <a:lnTo>
                    <a:pt x="10887" y="142"/>
                  </a:lnTo>
                  <a:lnTo>
                    <a:pt x="10947" y="142"/>
                  </a:lnTo>
                  <a:lnTo>
                    <a:pt x="10980" y="112"/>
                  </a:lnTo>
                  <a:lnTo>
                    <a:pt x="11567" y="186"/>
                  </a:lnTo>
                  <a:lnTo>
                    <a:pt x="12463" y="382"/>
                  </a:lnTo>
                  <a:lnTo>
                    <a:pt x="12908" y="405"/>
                  </a:lnTo>
                  <a:lnTo>
                    <a:pt x="13187" y="418"/>
                  </a:lnTo>
                  <a:lnTo>
                    <a:pt x="13676" y="483"/>
                  </a:lnTo>
                  <a:lnTo>
                    <a:pt x="14259" y="581"/>
                  </a:lnTo>
                  <a:lnTo>
                    <a:pt x="14448" y="607"/>
                  </a:lnTo>
                  <a:lnTo>
                    <a:pt x="14428" y="719"/>
                  </a:lnTo>
                  <a:lnTo>
                    <a:pt x="14333" y="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5" name="Freeform 229"/>
            <p:cNvSpPr>
              <a:spLocks/>
            </p:cNvSpPr>
            <p:nvPr/>
          </p:nvSpPr>
          <p:spPr bwMode="auto">
            <a:xfrm>
              <a:off x="1824" y="1680"/>
              <a:ext cx="1296" cy="516"/>
            </a:xfrm>
            <a:custGeom>
              <a:avLst/>
              <a:gdLst>
                <a:gd name="T0" fmla="*/ 0 w 16848"/>
                <a:gd name="T1" fmla="*/ 0 h 6708"/>
                <a:gd name="T2" fmla="*/ 0 w 16848"/>
                <a:gd name="T3" fmla="*/ 0 h 6708"/>
                <a:gd name="T4" fmla="*/ 0 w 16848"/>
                <a:gd name="T5" fmla="*/ 0 h 6708"/>
                <a:gd name="T6" fmla="*/ 0 w 16848"/>
                <a:gd name="T7" fmla="*/ 0 h 6708"/>
                <a:gd name="T8" fmla="*/ 0 w 16848"/>
                <a:gd name="T9" fmla="*/ 0 h 6708"/>
                <a:gd name="T10" fmla="*/ 0 w 16848"/>
                <a:gd name="T11" fmla="*/ 0 h 6708"/>
                <a:gd name="T12" fmla="*/ 0 w 16848"/>
                <a:gd name="T13" fmla="*/ 0 h 6708"/>
                <a:gd name="T14" fmla="*/ 0 w 16848"/>
                <a:gd name="T15" fmla="*/ 0 h 6708"/>
                <a:gd name="T16" fmla="*/ 0 w 16848"/>
                <a:gd name="T17" fmla="*/ 0 h 6708"/>
                <a:gd name="T18" fmla="*/ 0 w 16848"/>
                <a:gd name="T19" fmla="*/ 0 h 6708"/>
                <a:gd name="T20" fmla="*/ 0 w 16848"/>
                <a:gd name="T21" fmla="*/ 0 h 6708"/>
                <a:gd name="T22" fmla="*/ 0 w 16848"/>
                <a:gd name="T23" fmla="*/ 0 h 6708"/>
                <a:gd name="T24" fmla="*/ 0 w 16848"/>
                <a:gd name="T25" fmla="*/ 0 h 6708"/>
                <a:gd name="T26" fmla="*/ 0 w 16848"/>
                <a:gd name="T27" fmla="*/ 0 h 6708"/>
                <a:gd name="T28" fmla="*/ 0 w 16848"/>
                <a:gd name="T29" fmla="*/ 0 h 6708"/>
                <a:gd name="T30" fmla="*/ 0 w 16848"/>
                <a:gd name="T31" fmla="*/ 0 h 6708"/>
                <a:gd name="T32" fmla="*/ 0 w 16848"/>
                <a:gd name="T33" fmla="*/ 0 h 6708"/>
                <a:gd name="T34" fmla="*/ 0 w 16848"/>
                <a:gd name="T35" fmla="*/ 0 h 6708"/>
                <a:gd name="T36" fmla="*/ 0 w 16848"/>
                <a:gd name="T37" fmla="*/ 0 h 6708"/>
                <a:gd name="T38" fmla="*/ 0 w 16848"/>
                <a:gd name="T39" fmla="*/ 0 h 6708"/>
                <a:gd name="T40" fmla="*/ 0 w 16848"/>
                <a:gd name="T41" fmla="*/ 0 h 6708"/>
                <a:gd name="T42" fmla="*/ 0 w 16848"/>
                <a:gd name="T43" fmla="*/ 0 h 6708"/>
                <a:gd name="T44" fmla="*/ 0 w 16848"/>
                <a:gd name="T45" fmla="*/ 0 h 6708"/>
                <a:gd name="T46" fmla="*/ 0 w 16848"/>
                <a:gd name="T47" fmla="*/ 0 h 6708"/>
                <a:gd name="T48" fmla="*/ 0 w 16848"/>
                <a:gd name="T49" fmla="*/ 0 h 6708"/>
                <a:gd name="T50" fmla="*/ 0 w 16848"/>
                <a:gd name="T51" fmla="*/ 0 h 6708"/>
                <a:gd name="T52" fmla="*/ 0 w 16848"/>
                <a:gd name="T53" fmla="*/ 0 h 6708"/>
                <a:gd name="T54" fmla="*/ 0 w 16848"/>
                <a:gd name="T55" fmla="*/ 0 h 6708"/>
                <a:gd name="T56" fmla="*/ 0 w 16848"/>
                <a:gd name="T57" fmla="*/ 0 h 6708"/>
                <a:gd name="T58" fmla="*/ 0 w 16848"/>
                <a:gd name="T59" fmla="*/ 0 h 6708"/>
                <a:gd name="T60" fmla="*/ 0 w 16848"/>
                <a:gd name="T61" fmla="*/ 0 h 6708"/>
                <a:gd name="T62" fmla="*/ 0 w 16848"/>
                <a:gd name="T63" fmla="*/ 0 h 6708"/>
                <a:gd name="T64" fmla="*/ 0 w 16848"/>
                <a:gd name="T65" fmla="*/ 0 h 6708"/>
                <a:gd name="T66" fmla="*/ 0 w 16848"/>
                <a:gd name="T67" fmla="*/ 0 h 6708"/>
                <a:gd name="T68" fmla="*/ 0 w 16848"/>
                <a:gd name="T69" fmla="*/ 0 h 6708"/>
                <a:gd name="T70" fmla="*/ 0 w 16848"/>
                <a:gd name="T71" fmla="*/ 0 h 6708"/>
                <a:gd name="T72" fmla="*/ 0 w 16848"/>
                <a:gd name="T73" fmla="*/ 0 h 6708"/>
                <a:gd name="T74" fmla="*/ 0 w 16848"/>
                <a:gd name="T75" fmla="*/ 0 h 6708"/>
                <a:gd name="T76" fmla="*/ 0 w 16848"/>
                <a:gd name="T77" fmla="*/ 0 h 6708"/>
                <a:gd name="T78" fmla="*/ 0 w 16848"/>
                <a:gd name="T79" fmla="*/ 0 h 6708"/>
                <a:gd name="T80" fmla="*/ 0 w 16848"/>
                <a:gd name="T81" fmla="*/ 0 h 6708"/>
                <a:gd name="T82" fmla="*/ 0 w 16848"/>
                <a:gd name="T83" fmla="*/ 0 h 6708"/>
                <a:gd name="T84" fmla="*/ 0 w 16848"/>
                <a:gd name="T85" fmla="*/ 0 h 6708"/>
                <a:gd name="T86" fmla="*/ 0 w 16848"/>
                <a:gd name="T87" fmla="*/ 0 h 6708"/>
                <a:gd name="T88" fmla="*/ 0 w 16848"/>
                <a:gd name="T89" fmla="*/ 0 h 6708"/>
                <a:gd name="T90" fmla="*/ 0 w 16848"/>
                <a:gd name="T91" fmla="*/ 0 h 6708"/>
                <a:gd name="T92" fmla="*/ 0 w 16848"/>
                <a:gd name="T93" fmla="*/ 0 h 6708"/>
                <a:gd name="T94" fmla="*/ 0 w 16848"/>
                <a:gd name="T95" fmla="*/ 0 h 6708"/>
                <a:gd name="T96" fmla="*/ 0 w 16848"/>
                <a:gd name="T97" fmla="*/ 0 h 6708"/>
                <a:gd name="T98" fmla="*/ 0 w 16848"/>
                <a:gd name="T99" fmla="*/ 0 h 6708"/>
                <a:gd name="T100" fmla="*/ 0 w 16848"/>
                <a:gd name="T101" fmla="*/ 0 h 67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848"/>
                <a:gd name="T154" fmla="*/ 0 h 6708"/>
                <a:gd name="T155" fmla="*/ 16848 w 16848"/>
                <a:gd name="T156" fmla="*/ 6708 h 670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848" h="6708">
                  <a:moveTo>
                    <a:pt x="16707" y="2168"/>
                  </a:moveTo>
                  <a:lnTo>
                    <a:pt x="16707" y="2360"/>
                  </a:lnTo>
                  <a:lnTo>
                    <a:pt x="16531" y="2913"/>
                  </a:lnTo>
                  <a:lnTo>
                    <a:pt x="16356" y="3300"/>
                  </a:lnTo>
                  <a:lnTo>
                    <a:pt x="16180" y="3452"/>
                  </a:lnTo>
                  <a:lnTo>
                    <a:pt x="16205" y="3061"/>
                  </a:lnTo>
                  <a:lnTo>
                    <a:pt x="16323" y="2454"/>
                  </a:lnTo>
                  <a:lnTo>
                    <a:pt x="16323" y="2272"/>
                  </a:lnTo>
                  <a:lnTo>
                    <a:pt x="16292" y="2255"/>
                  </a:lnTo>
                  <a:lnTo>
                    <a:pt x="16235" y="2272"/>
                  </a:lnTo>
                  <a:lnTo>
                    <a:pt x="16050" y="2599"/>
                  </a:lnTo>
                  <a:lnTo>
                    <a:pt x="16036" y="2599"/>
                  </a:lnTo>
                  <a:lnTo>
                    <a:pt x="15972" y="2534"/>
                  </a:lnTo>
                  <a:lnTo>
                    <a:pt x="15831" y="2623"/>
                  </a:lnTo>
                  <a:lnTo>
                    <a:pt x="15773" y="2623"/>
                  </a:lnTo>
                  <a:lnTo>
                    <a:pt x="15598" y="2491"/>
                  </a:lnTo>
                  <a:lnTo>
                    <a:pt x="15292" y="2862"/>
                  </a:lnTo>
                  <a:lnTo>
                    <a:pt x="15217" y="3169"/>
                  </a:lnTo>
                  <a:lnTo>
                    <a:pt x="15197" y="3627"/>
                  </a:lnTo>
                  <a:lnTo>
                    <a:pt x="15261" y="3815"/>
                  </a:lnTo>
                  <a:lnTo>
                    <a:pt x="15329" y="3883"/>
                  </a:lnTo>
                  <a:lnTo>
                    <a:pt x="15480" y="3823"/>
                  </a:lnTo>
                  <a:lnTo>
                    <a:pt x="15810" y="3539"/>
                  </a:lnTo>
                  <a:lnTo>
                    <a:pt x="15831" y="3539"/>
                  </a:lnTo>
                  <a:lnTo>
                    <a:pt x="15831" y="3685"/>
                  </a:lnTo>
                  <a:lnTo>
                    <a:pt x="15722" y="3947"/>
                  </a:lnTo>
                  <a:lnTo>
                    <a:pt x="15699" y="4146"/>
                  </a:lnTo>
                  <a:lnTo>
                    <a:pt x="15473" y="4561"/>
                  </a:lnTo>
                  <a:lnTo>
                    <a:pt x="15329" y="4473"/>
                  </a:lnTo>
                  <a:lnTo>
                    <a:pt x="15241" y="4473"/>
                  </a:lnTo>
                  <a:lnTo>
                    <a:pt x="15241" y="4385"/>
                  </a:lnTo>
                  <a:lnTo>
                    <a:pt x="15217" y="4365"/>
                  </a:lnTo>
                  <a:lnTo>
                    <a:pt x="15109" y="4430"/>
                  </a:lnTo>
                  <a:lnTo>
                    <a:pt x="15065" y="4298"/>
                  </a:lnTo>
                  <a:lnTo>
                    <a:pt x="14978" y="4278"/>
                  </a:lnTo>
                  <a:lnTo>
                    <a:pt x="14890" y="4146"/>
                  </a:lnTo>
                  <a:lnTo>
                    <a:pt x="14890" y="3815"/>
                  </a:lnTo>
                  <a:lnTo>
                    <a:pt x="14823" y="3641"/>
                  </a:lnTo>
                  <a:lnTo>
                    <a:pt x="14823" y="3445"/>
                  </a:lnTo>
                  <a:lnTo>
                    <a:pt x="14702" y="3337"/>
                  </a:lnTo>
                  <a:lnTo>
                    <a:pt x="14371" y="3466"/>
                  </a:lnTo>
                  <a:lnTo>
                    <a:pt x="14088" y="3445"/>
                  </a:lnTo>
                  <a:lnTo>
                    <a:pt x="13956" y="3401"/>
                  </a:lnTo>
                  <a:lnTo>
                    <a:pt x="13532" y="3664"/>
                  </a:lnTo>
                  <a:lnTo>
                    <a:pt x="13408" y="3786"/>
                  </a:lnTo>
                  <a:lnTo>
                    <a:pt x="13344" y="3697"/>
                  </a:lnTo>
                  <a:lnTo>
                    <a:pt x="13169" y="3809"/>
                  </a:lnTo>
                  <a:lnTo>
                    <a:pt x="13145" y="3829"/>
                  </a:lnTo>
                  <a:lnTo>
                    <a:pt x="13080" y="3829"/>
                  </a:lnTo>
                  <a:lnTo>
                    <a:pt x="13101" y="3742"/>
                  </a:lnTo>
                  <a:lnTo>
                    <a:pt x="12926" y="3809"/>
                  </a:lnTo>
                  <a:lnTo>
                    <a:pt x="12663" y="4005"/>
                  </a:lnTo>
                  <a:lnTo>
                    <a:pt x="12619" y="4005"/>
                  </a:lnTo>
                  <a:lnTo>
                    <a:pt x="12619" y="3941"/>
                  </a:lnTo>
                  <a:lnTo>
                    <a:pt x="12400" y="4022"/>
                  </a:lnTo>
                  <a:lnTo>
                    <a:pt x="12269" y="4160"/>
                  </a:lnTo>
                  <a:lnTo>
                    <a:pt x="12248" y="4160"/>
                  </a:lnTo>
                  <a:lnTo>
                    <a:pt x="12248" y="4048"/>
                  </a:lnTo>
                  <a:lnTo>
                    <a:pt x="12269" y="4022"/>
                  </a:lnTo>
                  <a:lnTo>
                    <a:pt x="12161" y="4022"/>
                  </a:lnTo>
                  <a:lnTo>
                    <a:pt x="11985" y="4160"/>
                  </a:lnTo>
                  <a:lnTo>
                    <a:pt x="11962" y="4160"/>
                  </a:lnTo>
                  <a:lnTo>
                    <a:pt x="11942" y="4129"/>
                  </a:lnTo>
                  <a:lnTo>
                    <a:pt x="11942" y="4085"/>
                  </a:lnTo>
                  <a:lnTo>
                    <a:pt x="11985" y="4042"/>
                  </a:lnTo>
                  <a:lnTo>
                    <a:pt x="11898" y="4042"/>
                  </a:lnTo>
                  <a:lnTo>
                    <a:pt x="11656" y="4241"/>
                  </a:lnTo>
                  <a:lnTo>
                    <a:pt x="11568" y="4197"/>
                  </a:lnTo>
                  <a:lnTo>
                    <a:pt x="11547" y="4217"/>
                  </a:lnTo>
                  <a:lnTo>
                    <a:pt x="11524" y="4217"/>
                  </a:lnTo>
                  <a:lnTo>
                    <a:pt x="11480" y="4174"/>
                  </a:lnTo>
                  <a:lnTo>
                    <a:pt x="11372" y="4416"/>
                  </a:lnTo>
                  <a:lnTo>
                    <a:pt x="11218" y="4961"/>
                  </a:lnTo>
                  <a:lnTo>
                    <a:pt x="10867" y="5599"/>
                  </a:lnTo>
                  <a:lnTo>
                    <a:pt x="10760" y="5812"/>
                  </a:lnTo>
                  <a:lnTo>
                    <a:pt x="10729" y="6006"/>
                  </a:lnTo>
                  <a:lnTo>
                    <a:pt x="11210" y="6118"/>
                  </a:lnTo>
                  <a:lnTo>
                    <a:pt x="11409" y="6337"/>
                  </a:lnTo>
                  <a:lnTo>
                    <a:pt x="11409" y="6489"/>
                  </a:lnTo>
                  <a:lnTo>
                    <a:pt x="11254" y="6621"/>
                  </a:lnTo>
                  <a:lnTo>
                    <a:pt x="10796" y="6708"/>
                  </a:lnTo>
                  <a:lnTo>
                    <a:pt x="10358" y="6677"/>
                  </a:lnTo>
                  <a:lnTo>
                    <a:pt x="10028" y="6526"/>
                  </a:lnTo>
                  <a:lnTo>
                    <a:pt x="9896" y="6293"/>
                  </a:lnTo>
                  <a:lnTo>
                    <a:pt x="9883" y="6182"/>
                  </a:lnTo>
                  <a:lnTo>
                    <a:pt x="9839" y="6138"/>
                  </a:lnTo>
                  <a:lnTo>
                    <a:pt x="9640" y="6108"/>
                  </a:lnTo>
                  <a:lnTo>
                    <a:pt x="9590" y="6051"/>
                  </a:lnTo>
                  <a:lnTo>
                    <a:pt x="9590" y="5758"/>
                  </a:lnTo>
                  <a:lnTo>
                    <a:pt x="9640" y="5306"/>
                  </a:lnTo>
                  <a:lnTo>
                    <a:pt x="9539" y="4540"/>
                  </a:lnTo>
                  <a:lnTo>
                    <a:pt x="9539" y="4517"/>
                  </a:lnTo>
                  <a:lnTo>
                    <a:pt x="9202" y="4561"/>
                  </a:lnTo>
                  <a:lnTo>
                    <a:pt x="9095" y="4649"/>
                  </a:lnTo>
                  <a:lnTo>
                    <a:pt x="9014" y="4604"/>
                  </a:lnTo>
                  <a:lnTo>
                    <a:pt x="8859" y="4685"/>
                  </a:lnTo>
                  <a:lnTo>
                    <a:pt x="8815" y="4685"/>
                  </a:lnTo>
                  <a:lnTo>
                    <a:pt x="8771" y="4604"/>
                  </a:lnTo>
                  <a:lnTo>
                    <a:pt x="8525" y="4716"/>
                  </a:lnTo>
                  <a:lnTo>
                    <a:pt x="8481" y="4716"/>
                  </a:lnTo>
                  <a:lnTo>
                    <a:pt x="8464" y="4598"/>
                  </a:lnTo>
                  <a:lnTo>
                    <a:pt x="8141" y="4685"/>
                  </a:lnTo>
                  <a:lnTo>
                    <a:pt x="8098" y="4598"/>
                  </a:lnTo>
                  <a:lnTo>
                    <a:pt x="7747" y="4750"/>
                  </a:lnTo>
                  <a:lnTo>
                    <a:pt x="7703" y="4641"/>
                  </a:lnTo>
                  <a:lnTo>
                    <a:pt x="7464" y="4730"/>
                  </a:lnTo>
                  <a:lnTo>
                    <a:pt x="7396" y="4730"/>
                  </a:lnTo>
                  <a:lnTo>
                    <a:pt x="7396" y="4574"/>
                  </a:lnTo>
                  <a:lnTo>
                    <a:pt x="7026" y="4706"/>
                  </a:lnTo>
                  <a:lnTo>
                    <a:pt x="7002" y="4706"/>
                  </a:lnTo>
                  <a:lnTo>
                    <a:pt x="7002" y="4641"/>
                  </a:lnTo>
                  <a:lnTo>
                    <a:pt x="7046" y="4598"/>
                  </a:lnTo>
                  <a:lnTo>
                    <a:pt x="6914" y="4598"/>
                  </a:lnTo>
                  <a:lnTo>
                    <a:pt x="6746" y="4679"/>
                  </a:lnTo>
                  <a:lnTo>
                    <a:pt x="6652" y="4679"/>
                  </a:lnTo>
                  <a:lnTo>
                    <a:pt x="6652" y="4612"/>
                  </a:lnTo>
                  <a:lnTo>
                    <a:pt x="6543" y="4612"/>
                  </a:lnTo>
                  <a:lnTo>
                    <a:pt x="6456" y="4679"/>
                  </a:lnTo>
                  <a:lnTo>
                    <a:pt x="6389" y="4679"/>
                  </a:lnTo>
                  <a:lnTo>
                    <a:pt x="6389" y="4612"/>
                  </a:lnTo>
                  <a:lnTo>
                    <a:pt x="6433" y="4568"/>
                  </a:lnTo>
                  <a:lnTo>
                    <a:pt x="6281" y="4591"/>
                  </a:lnTo>
                  <a:lnTo>
                    <a:pt x="6194" y="4699"/>
                  </a:lnTo>
                  <a:lnTo>
                    <a:pt x="6082" y="5467"/>
                  </a:lnTo>
                  <a:lnTo>
                    <a:pt x="6105" y="5619"/>
                  </a:lnTo>
                  <a:lnTo>
                    <a:pt x="6382" y="5950"/>
                  </a:lnTo>
                  <a:lnTo>
                    <a:pt x="6456" y="6014"/>
                  </a:lnTo>
                  <a:lnTo>
                    <a:pt x="6739" y="5970"/>
                  </a:lnTo>
                  <a:lnTo>
                    <a:pt x="6981" y="5970"/>
                  </a:lnTo>
                  <a:lnTo>
                    <a:pt x="7046" y="6014"/>
                  </a:lnTo>
                  <a:lnTo>
                    <a:pt x="7046" y="6145"/>
                  </a:lnTo>
                  <a:lnTo>
                    <a:pt x="6952" y="6300"/>
                  </a:lnTo>
                  <a:lnTo>
                    <a:pt x="6753" y="6432"/>
                  </a:lnTo>
                  <a:lnTo>
                    <a:pt x="6665" y="6475"/>
                  </a:lnTo>
                  <a:lnTo>
                    <a:pt x="6227" y="6512"/>
                  </a:lnTo>
                  <a:lnTo>
                    <a:pt x="5644" y="6381"/>
                  </a:lnTo>
                  <a:lnTo>
                    <a:pt x="5273" y="6206"/>
                  </a:lnTo>
                  <a:lnTo>
                    <a:pt x="4462" y="5438"/>
                  </a:lnTo>
                  <a:lnTo>
                    <a:pt x="4549" y="5197"/>
                  </a:lnTo>
                  <a:lnTo>
                    <a:pt x="4555" y="4759"/>
                  </a:lnTo>
                  <a:lnTo>
                    <a:pt x="4468" y="4561"/>
                  </a:lnTo>
                  <a:lnTo>
                    <a:pt x="4380" y="4561"/>
                  </a:lnTo>
                  <a:lnTo>
                    <a:pt x="3987" y="4868"/>
                  </a:lnTo>
                  <a:lnTo>
                    <a:pt x="3460" y="5110"/>
                  </a:lnTo>
                  <a:lnTo>
                    <a:pt x="2345" y="5231"/>
                  </a:lnTo>
                  <a:lnTo>
                    <a:pt x="2278" y="5211"/>
                  </a:lnTo>
                  <a:lnTo>
                    <a:pt x="2213" y="5211"/>
                  </a:lnTo>
                  <a:lnTo>
                    <a:pt x="2103" y="5450"/>
                  </a:lnTo>
                  <a:lnTo>
                    <a:pt x="2103" y="5562"/>
                  </a:lnTo>
                  <a:lnTo>
                    <a:pt x="2146" y="5606"/>
                  </a:lnTo>
                  <a:lnTo>
                    <a:pt x="2584" y="5669"/>
                  </a:lnTo>
                  <a:lnTo>
                    <a:pt x="2783" y="5868"/>
                  </a:lnTo>
                  <a:lnTo>
                    <a:pt x="2740" y="6152"/>
                  </a:lnTo>
                  <a:lnTo>
                    <a:pt x="2601" y="6219"/>
                  </a:lnTo>
                  <a:lnTo>
                    <a:pt x="2140" y="6300"/>
                  </a:lnTo>
                  <a:lnTo>
                    <a:pt x="1752" y="6276"/>
                  </a:lnTo>
                  <a:lnTo>
                    <a:pt x="1489" y="6145"/>
                  </a:lnTo>
                  <a:lnTo>
                    <a:pt x="1314" y="5926"/>
                  </a:lnTo>
                  <a:lnTo>
                    <a:pt x="1183" y="5205"/>
                  </a:lnTo>
                  <a:lnTo>
                    <a:pt x="1213" y="4655"/>
                  </a:lnTo>
                  <a:lnTo>
                    <a:pt x="1280" y="4511"/>
                  </a:lnTo>
                  <a:lnTo>
                    <a:pt x="1587" y="4312"/>
                  </a:lnTo>
                  <a:lnTo>
                    <a:pt x="2002" y="4267"/>
                  </a:lnTo>
                  <a:lnTo>
                    <a:pt x="2507" y="3984"/>
                  </a:lnTo>
                  <a:lnTo>
                    <a:pt x="2746" y="3677"/>
                  </a:lnTo>
                  <a:lnTo>
                    <a:pt x="2790" y="3445"/>
                  </a:lnTo>
                  <a:lnTo>
                    <a:pt x="2769" y="3377"/>
                  </a:lnTo>
                  <a:lnTo>
                    <a:pt x="2814" y="3337"/>
                  </a:lnTo>
                  <a:lnTo>
                    <a:pt x="2769" y="3293"/>
                  </a:lnTo>
                  <a:lnTo>
                    <a:pt x="2702" y="3337"/>
                  </a:lnTo>
                  <a:lnTo>
                    <a:pt x="2682" y="3357"/>
                  </a:lnTo>
                  <a:lnTo>
                    <a:pt x="2615" y="3357"/>
                  </a:lnTo>
                  <a:lnTo>
                    <a:pt x="2615" y="3273"/>
                  </a:lnTo>
                  <a:lnTo>
                    <a:pt x="2746" y="3141"/>
                  </a:lnTo>
                  <a:lnTo>
                    <a:pt x="2665" y="3098"/>
                  </a:lnTo>
                  <a:lnTo>
                    <a:pt x="2820" y="2855"/>
                  </a:lnTo>
                  <a:lnTo>
                    <a:pt x="2972" y="2703"/>
                  </a:lnTo>
                  <a:lnTo>
                    <a:pt x="2972" y="2680"/>
                  </a:lnTo>
                  <a:lnTo>
                    <a:pt x="2878" y="2680"/>
                  </a:lnTo>
                  <a:lnTo>
                    <a:pt x="2790" y="2747"/>
                  </a:lnTo>
                  <a:lnTo>
                    <a:pt x="2769" y="2747"/>
                  </a:lnTo>
                  <a:lnTo>
                    <a:pt x="2726" y="2703"/>
                  </a:lnTo>
                  <a:lnTo>
                    <a:pt x="2921" y="2461"/>
                  </a:lnTo>
                  <a:lnTo>
                    <a:pt x="3016" y="2373"/>
                  </a:lnTo>
                  <a:lnTo>
                    <a:pt x="2988" y="2360"/>
                  </a:lnTo>
                  <a:lnTo>
                    <a:pt x="2921" y="2360"/>
                  </a:lnTo>
                  <a:lnTo>
                    <a:pt x="2921" y="2286"/>
                  </a:lnTo>
                  <a:lnTo>
                    <a:pt x="3302" y="1921"/>
                  </a:lnTo>
                  <a:lnTo>
                    <a:pt x="3258" y="1877"/>
                  </a:lnTo>
                  <a:lnTo>
                    <a:pt x="2841" y="1915"/>
                  </a:lnTo>
                  <a:lnTo>
                    <a:pt x="1856" y="2329"/>
                  </a:lnTo>
                  <a:lnTo>
                    <a:pt x="1244" y="2562"/>
                  </a:lnTo>
                  <a:lnTo>
                    <a:pt x="718" y="2542"/>
                  </a:lnTo>
                  <a:lnTo>
                    <a:pt x="213" y="2079"/>
                  </a:lnTo>
                  <a:lnTo>
                    <a:pt x="87" y="1840"/>
                  </a:lnTo>
                  <a:lnTo>
                    <a:pt x="0" y="1466"/>
                  </a:lnTo>
                  <a:lnTo>
                    <a:pt x="0" y="1335"/>
                  </a:lnTo>
                  <a:lnTo>
                    <a:pt x="112" y="1183"/>
                  </a:lnTo>
                  <a:lnTo>
                    <a:pt x="263" y="1096"/>
                  </a:lnTo>
                  <a:lnTo>
                    <a:pt x="613" y="1227"/>
                  </a:lnTo>
                  <a:lnTo>
                    <a:pt x="744" y="1446"/>
                  </a:lnTo>
                  <a:lnTo>
                    <a:pt x="769" y="1817"/>
                  </a:lnTo>
                  <a:lnTo>
                    <a:pt x="937" y="1935"/>
                  </a:lnTo>
                  <a:lnTo>
                    <a:pt x="1375" y="1871"/>
                  </a:lnTo>
                  <a:lnTo>
                    <a:pt x="1988" y="1629"/>
                  </a:lnTo>
                  <a:lnTo>
                    <a:pt x="2382" y="1409"/>
                  </a:lnTo>
                  <a:lnTo>
                    <a:pt x="2733" y="1328"/>
                  </a:lnTo>
                  <a:lnTo>
                    <a:pt x="2884" y="1177"/>
                  </a:lnTo>
                  <a:lnTo>
                    <a:pt x="3235" y="1132"/>
                  </a:lnTo>
                  <a:lnTo>
                    <a:pt x="3521" y="958"/>
                  </a:lnTo>
                  <a:lnTo>
                    <a:pt x="4178" y="782"/>
                  </a:lnTo>
                  <a:lnTo>
                    <a:pt x="4286" y="702"/>
                  </a:lnTo>
                  <a:lnTo>
                    <a:pt x="4549" y="657"/>
                  </a:lnTo>
                  <a:lnTo>
                    <a:pt x="4748" y="677"/>
                  </a:lnTo>
                  <a:lnTo>
                    <a:pt x="4812" y="677"/>
                  </a:lnTo>
                  <a:lnTo>
                    <a:pt x="4855" y="570"/>
                  </a:lnTo>
                  <a:lnTo>
                    <a:pt x="5054" y="570"/>
                  </a:lnTo>
                  <a:lnTo>
                    <a:pt x="5492" y="526"/>
                  </a:lnTo>
                  <a:lnTo>
                    <a:pt x="5405" y="425"/>
                  </a:lnTo>
                  <a:lnTo>
                    <a:pt x="5492" y="371"/>
                  </a:lnTo>
                  <a:lnTo>
                    <a:pt x="5930" y="425"/>
                  </a:lnTo>
                  <a:lnTo>
                    <a:pt x="6577" y="731"/>
                  </a:lnTo>
                  <a:lnTo>
                    <a:pt x="7323" y="883"/>
                  </a:lnTo>
                  <a:lnTo>
                    <a:pt x="7672" y="890"/>
                  </a:lnTo>
                  <a:lnTo>
                    <a:pt x="8721" y="671"/>
                  </a:lnTo>
                  <a:lnTo>
                    <a:pt x="9458" y="343"/>
                  </a:lnTo>
                  <a:lnTo>
                    <a:pt x="9553" y="283"/>
                  </a:lnTo>
                  <a:lnTo>
                    <a:pt x="9614" y="219"/>
                  </a:lnTo>
                  <a:lnTo>
                    <a:pt x="9839" y="219"/>
                  </a:lnTo>
                  <a:lnTo>
                    <a:pt x="9903" y="175"/>
                  </a:lnTo>
                  <a:lnTo>
                    <a:pt x="9766" y="81"/>
                  </a:lnTo>
                  <a:lnTo>
                    <a:pt x="9752" y="64"/>
                  </a:lnTo>
                  <a:lnTo>
                    <a:pt x="9752" y="20"/>
                  </a:lnTo>
                  <a:lnTo>
                    <a:pt x="10378" y="20"/>
                  </a:lnTo>
                  <a:lnTo>
                    <a:pt x="10409" y="0"/>
                  </a:lnTo>
                  <a:lnTo>
                    <a:pt x="10561" y="20"/>
                  </a:lnTo>
                  <a:lnTo>
                    <a:pt x="10685" y="87"/>
                  </a:lnTo>
                  <a:lnTo>
                    <a:pt x="10735" y="44"/>
                  </a:lnTo>
                  <a:lnTo>
                    <a:pt x="11123" y="182"/>
                  </a:lnTo>
                  <a:lnTo>
                    <a:pt x="11234" y="182"/>
                  </a:lnTo>
                  <a:lnTo>
                    <a:pt x="11278" y="87"/>
                  </a:lnTo>
                  <a:lnTo>
                    <a:pt x="11278" y="74"/>
                  </a:lnTo>
                  <a:lnTo>
                    <a:pt x="11935" y="250"/>
                  </a:lnTo>
                  <a:lnTo>
                    <a:pt x="11979" y="182"/>
                  </a:lnTo>
                  <a:lnTo>
                    <a:pt x="12461" y="270"/>
                  </a:lnTo>
                  <a:lnTo>
                    <a:pt x="12700" y="381"/>
                  </a:lnTo>
                  <a:lnTo>
                    <a:pt x="12764" y="381"/>
                  </a:lnTo>
                  <a:lnTo>
                    <a:pt x="12808" y="300"/>
                  </a:lnTo>
                  <a:lnTo>
                    <a:pt x="13489" y="495"/>
                  </a:lnTo>
                  <a:lnTo>
                    <a:pt x="14534" y="1045"/>
                  </a:lnTo>
                  <a:lnTo>
                    <a:pt x="15059" y="1089"/>
                  </a:lnTo>
                  <a:lnTo>
                    <a:pt x="15379" y="1132"/>
                  </a:lnTo>
                  <a:lnTo>
                    <a:pt x="15949" y="1315"/>
                  </a:lnTo>
                  <a:lnTo>
                    <a:pt x="16629" y="1578"/>
                  </a:lnTo>
                  <a:lnTo>
                    <a:pt x="16848" y="1641"/>
                  </a:lnTo>
                  <a:lnTo>
                    <a:pt x="16825" y="1949"/>
                  </a:lnTo>
                  <a:lnTo>
                    <a:pt x="16707" y="2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6" name="Freeform 230"/>
            <p:cNvSpPr>
              <a:spLocks/>
            </p:cNvSpPr>
            <p:nvPr/>
          </p:nvSpPr>
          <p:spPr bwMode="auto">
            <a:xfrm>
              <a:off x="3088" y="1811"/>
              <a:ext cx="23" cy="11"/>
            </a:xfrm>
            <a:custGeom>
              <a:avLst/>
              <a:gdLst>
                <a:gd name="T0" fmla="*/ 0 w 306"/>
                <a:gd name="T1" fmla="*/ 0 h 131"/>
                <a:gd name="T2" fmla="*/ 0 w 306"/>
                <a:gd name="T3" fmla="*/ 0 h 131"/>
                <a:gd name="T4" fmla="*/ 0 w 306"/>
                <a:gd name="T5" fmla="*/ 0 h 131"/>
                <a:gd name="T6" fmla="*/ 0 w 306"/>
                <a:gd name="T7" fmla="*/ 0 h 131"/>
                <a:gd name="T8" fmla="*/ 0 w 306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131"/>
                <a:gd name="T17" fmla="*/ 306 w 306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131">
                  <a:moveTo>
                    <a:pt x="0" y="131"/>
                  </a:moveTo>
                  <a:lnTo>
                    <a:pt x="67" y="0"/>
                  </a:lnTo>
                  <a:lnTo>
                    <a:pt x="306" y="0"/>
                  </a:lnTo>
                  <a:lnTo>
                    <a:pt x="306" y="44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7F5E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7" name="Freeform 231"/>
            <p:cNvSpPr>
              <a:spLocks/>
            </p:cNvSpPr>
            <p:nvPr/>
          </p:nvSpPr>
          <p:spPr bwMode="auto">
            <a:xfrm>
              <a:off x="3002" y="1827"/>
              <a:ext cx="108" cy="61"/>
            </a:xfrm>
            <a:custGeom>
              <a:avLst/>
              <a:gdLst>
                <a:gd name="T0" fmla="*/ 0 w 1401"/>
                <a:gd name="T1" fmla="*/ 0 h 805"/>
                <a:gd name="T2" fmla="*/ 0 w 1401"/>
                <a:gd name="T3" fmla="*/ 0 h 805"/>
                <a:gd name="T4" fmla="*/ 0 w 1401"/>
                <a:gd name="T5" fmla="*/ 0 h 805"/>
                <a:gd name="T6" fmla="*/ 0 w 1401"/>
                <a:gd name="T7" fmla="*/ 0 h 805"/>
                <a:gd name="T8" fmla="*/ 0 w 1401"/>
                <a:gd name="T9" fmla="*/ 0 h 805"/>
                <a:gd name="T10" fmla="*/ 0 w 1401"/>
                <a:gd name="T11" fmla="*/ 0 h 805"/>
                <a:gd name="T12" fmla="*/ 0 w 1401"/>
                <a:gd name="T13" fmla="*/ 0 h 805"/>
                <a:gd name="T14" fmla="*/ 0 w 1401"/>
                <a:gd name="T15" fmla="*/ 0 h 805"/>
                <a:gd name="T16" fmla="*/ 0 w 1401"/>
                <a:gd name="T17" fmla="*/ 0 h 8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1"/>
                <a:gd name="T28" fmla="*/ 0 h 805"/>
                <a:gd name="T29" fmla="*/ 1401 w 1401"/>
                <a:gd name="T30" fmla="*/ 805 h 8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1" h="805">
                  <a:moveTo>
                    <a:pt x="415" y="387"/>
                  </a:moveTo>
                  <a:lnTo>
                    <a:pt x="196" y="562"/>
                  </a:lnTo>
                  <a:lnTo>
                    <a:pt x="0" y="805"/>
                  </a:lnTo>
                  <a:lnTo>
                    <a:pt x="196" y="519"/>
                  </a:lnTo>
                  <a:lnTo>
                    <a:pt x="613" y="235"/>
                  </a:lnTo>
                  <a:lnTo>
                    <a:pt x="1182" y="44"/>
                  </a:lnTo>
                  <a:lnTo>
                    <a:pt x="1401" y="0"/>
                  </a:lnTo>
                  <a:lnTo>
                    <a:pt x="1378" y="131"/>
                  </a:lnTo>
                  <a:lnTo>
                    <a:pt x="415" y="387"/>
                  </a:lnTo>
                  <a:close/>
                </a:path>
              </a:pathLst>
            </a:custGeom>
            <a:solidFill>
              <a:srgbClr val="BF8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8" name="Freeform 232"/>
            <p:cNvSpPr>
              <a:spLocks/>
            </p:cNvSpPr>
            <p:nvPr/>
          </p:nvSpPr>
          <p:spPr bwMode="auto">
            <a:xfrm>
              <a:off x="3075" y="1850"/>
              <a:ext cx="26" cy="86"/>
            </a:xfrm>
            <a:custGeom>
              <a:avLst/>
              <a:gdLst>
                <a:gd name="T0" fmla="*/ 0 w 329"/>
                <a:gd name="T1" fmla="*/ 0 h 1118"/>
                <a:gd name="T2" fmla="*/ 0 w 329"/>
                <a:gd name="T3" fmla="*/ 0 h 1118"/>
                <a:gd name="T4" fmla="*/ 0 w 329"/>
                <a:gd name="T5" fmla="*/ 0 h 1118"/>
                <a:gd name="T6" fmla="*/ 0 w 329"/>
                <a:gd name="T7" fmla="*/ 0 h 1118"/>
                <a:gd name="T8" fmla="*/ 0 w 329"/>
                <a:gd name="T9" fmla="*/ 0 h 1118"/>
                <a:gd name="T10" fmla="*/ 0 w 329"/>
                <a:gd name="T11" fmla="*/ 0 h 1118"/>
                <a:gd name="T12" fmla="*/ 0 w 329"/>
                <a:gd name="T13" fmla="*/ 0 h 1118"/>
                <a:gd name="T14" fmla="*/ 0 w 329"/>
                <a:gd name="T15" fmla="*/ 0 h 1118"/>
                <a:gd name="T16" fmla="*/ 0 w 329"/>
                <a:gd name="T17" fmla="*/ 0 h 1118"/>
                <a:gd name="T18" fmla="*/ 0 w 329"/>
                <a:gd name="T19" fmla="*/ 0 h 1118"/>
                <a:gd name="T20" fmla="*/ 0 w 329"/>
                <a:gd name="T21" fmla="*/ 0 h 11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9"/>
                <a:gd name="T34" fmla="*/ 0 h 1118"/>
                <a:gd name="T35" fmla="*/ 329 w 329"/>
                <a:gd name="T36" fmla="*/ 1118 h 11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9" h="1118">
                  <a:moveTo>
                    <a:pt x="0" y="1095"/>
                  </a:moveTo>
                  <a:lnTo>
                    <a:pt x="0" y="1118"/>
                  </a:lnTo>
                  <a:lnTo>
                    <a:pt x="23" y="919"/>
                  </a:lnTo>
                  <a:lnTo>
                    <a:pt x="175" y="205"/>
                  </a:lnTo>
                  <a:lnTo>
                    <a:pt x="161" y="110"/>
                  </a:lnTo>
                  <a:lnTo>
                    <a:pt x="161" y="50"/>
                  </a:lnTo>
                  <a:lnTo>
                    <a:pt x="228" y="0"/>
                  </a:lnTo>
                  <a:lnTo>
                    <a:pt x="316" y="0"/>
                  </a:lnTo>
                  <a:lnTo>
                    <a:pt x="329" y="50"/>
                  </a:lnTo>
                  <a:lnTo>
                    <a:pt x="175" y="663"/>
                  </a:lnTo>
                  <a:lnTo>
                    <a:pt x="0" y="1095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9" name="Freeform 233"/>
            <p:cNvSpPr>
              <a:spLocks/>
            </p:cNvSpPr>
            <p:nvPr/>
          </p:nvSpPr>
          <p:spPr bwMode="auto">
            <a:xfrm>
              <a:off x="1833" y="1687"/>
              <a:ext cx="1252" cy="501"/>
            </a:xfrm>
            <a:custGeom>
              <a:avLst/>
              <a:gdLst>
                <a:gd name="T0" fmla="*/ 0 w 16275"/>
                <a:gd name="T1" fmla="*/ 0 h 6514"/>
                <a:gd name="T2" fmla="*/ 0 w 16275"/>
                <a:gd name="T3" fmla="*/ 0 h 6514"/>
                <a:gd name="T4" fmla="*/ 0 w 16275"/>
                <a:gd name="T5" fmla="*/ 0 h 6514"/>
                <a:gd name="T6" fmla="*/ 0 w 16275"/>
                <a:gd name="T7" fmla="*/ 0 h 6514"/>
                <a:gd name="T8" fmla="*/ 0 w 16275"/>
                <a:gd name="T9" fmla="*/ 0 h 6514"/>
                <a:gd name="T10" fmla="*/ 0 w 16275"/>
                <a:gd name="T11" fmla="*/ 0 h 6514"/>
                <a:gd name="T12" fmla="*/ 0 w 16275"/>
                <a:gd name="T13" fmla="*/ 0 h 6514"/>
                <a:gd name="T14" fmla="*/ 0 w 16275"/>
                <a:gd name="T15" fmla="*/ 0 h 6514"/>
                <a:gd name="T16" fmla="*/ 0 w 16275"/>
                <a:gd name="T17" fmla="*/ 0 h 6514"/>
                <a:gd name="T18" fmla="*/ 0 w 16275"/>
                <a:gd name="T19" fmla="*/ 0 h 6514"/>
                <a:gd name="T20" fmla="*/ 0 w 16275"/>
                <a:gd name="T21" fmla="*/ 0 h 6514"/>
                <a:gd name="T22" fmla="*/ 0 w 16275"/>
                <a:gd name="T23" fmla="*/ 0 h 6514"/>
                <a:gd name="T24" fmla="*/ 0 w 16275"/>
                <a:gd name="T25" fmla="*/ 0 h 6514"/>
                <a:gd name="T26" fmla="*/ 0 w 16275"/>
                <a:gd name="T27" fmla="*/ 0 h 6514"/>
                <a:gd name="T28" fmla="*/ 0 w 16275"/>
                <a:gd name="T29" fmla="*/ 0 h 6514"/>
                <a:gd name="T30" fmla="*/ 0 w 16275"/>
                <a:gd name="T31" fmla="*/ 0 h 6514"/>
                <a:gd name="T32" fmla="*/ 0 w 16275"/>
                <a:gd name="T33" fmla="*/ 0 h 6514"/>
                <a:gd name="T34" fmla="*/ 0 w 16275"/>
                <a:gd name="T35" fmla="*/ 0 h 6514"/>
                <a:gd name="T36" fmla="*/ 0 w 16275"/>
                <a:gd name="T37" fmla="*/ 0 h 6514"/>
                <a:gd name="T38" fmla="*/ 0 w 16275"/>
                <a:gd name="T39" fmla="*/ 0 h 6514"/>
                <a:gd name="T40" fmla="*/ 0 w 16275"/>
                <a:gd name="T41" fmla="*/ 0 h 6514"/>
                <a:gd name="T42" fmla="*/ 0 w 16275"/>
                <a:gd name="T43" fmla="*/ 0 h 6514"/>
                <a:gd name="T44" fmla="*/ 0 w 16275"/>
                <a:gd name="T45" fmla="*/ 0 h 6514"/>
                <a:gd name="T46" fmla="*/ 0 w 16275"/>
                <a:gd name="T47" fmla="*/ 0 h 6514"/>
                <a:gd name="T48" fmla="*/ 0 w 16275"/>
                <a:gd name="T49" fmla="*/ 0 h 6514"/>
                <a:gd name="T50" fmla="*/ 0 w 16275"/>
                <a:gd name="T51" fmla="*/ 0 h 6514"/>
                <a:gd name="T52" fmla="*/ 0 w 16275"/>
                <a:gd name="T53" fmla="*/ 0 h 6514"/>
                <a:gd name="T54" fmla="*/ 0 w 16275"/>
                <a:gd name="T55" fmla="*/ 0 h 6514"/>
                <a:gd name="T56" fmla="*/ 0 w 16275"/>
                <a:gd name="T57" fmla="*/ 0 h 6514"/>
                <a:gd name="T58" fmla="*/ 0 w 16275"/>
                <a:gd name="T59" fmla="*/ 0 h 6514"/>
                <a:gd name="T60" fmla="*/ 0 w 16275"/>
                <a:gd name="T61" fmla="*/ 0 h 6514"/>
                <a:gd name="T62" fmla="*/ 0 w 16275"/>
                <a:gd name="T63" fmla="*/ 0 h 6514"/>
                <a:gd name="T64" fmla="*/ 0 w 16275"/>
                <a:gd name="T65" fmla="*/ 0 h 6514"/>
                <a:gd name="T66" fmla="*/ 0 w 16275"/>
                <a:gd name="T67" fmla="*/ 0 h 6514"/>
                <a:gd name="T68" fmla="*/ 0 w 16275"/>
                <a:gd name="T69" fmla="*/ 0 h 6514"/>
                <a:gd name="T70" fmla="*/ 0 w 16275"/>
                <a:gd name="T71" fmla="*/ 0 h 6514"/>
                <a:gd name="T72" fmla="*/ 0 w 16275"/>
                <a:gd name="T73" fmla="*/ 0 h 6514"/>
                <a:gd name="T74" fmla="*/ 0 w 16275"/>
                <a:gd name="T75" fmla="*/ 0 h 6514"/>
                <a:gd name="T76" fmla="*/ 0 w 16275"/>
                <a:gd name="T77" fmla="*/ 0 h 6514"/>
                <a:gd name="T78" fmla="*/ 0 w 16275"/>
                <a:gd name="T79" fmla="*/ 0 h 6514"/>
                <a:gd name="T80" fmla="*/ 0 w 16275"/>
                <a:gd name="T81" fmla="*/ 0 h 6514"/>
                <a:gd name="T82" fmla="*/ 0 w 16275"/>
                <a:gd name="T83" fmla="*/ 0 h 6514"/>
                <a:gd name="T84" fmla="*/ 0 w 16275"/>
                <a:gd name="T85" fmla="*/ 0 h 6514"/>
                <a:gd name="T86" fmla="*/ 0 w 16275"/>
                <a:gd name="T87" fmla="*/ 0 h 6514"/>
                <a:gd name="T88" fmla="*/ 0 w 16275"/>
                <a:gd name="T89" fmla="*/ 0 h 6514"/>
                <a:gd name="T90" fmla="*/ 0 w 16275"/>
                <a:gd name="T91" fmla="*/ 0 h 6514"/>
                <a:gd name="T92" fmla="*/ 0 w 16275"/>
                <a:gd name="T93" fmla="*/ 0 h 6514"/>
                <a:gd name="T94" fmla="*/ 0 w 16275"/>
                <a:gd name="T95" fmla="*/ 0 h 6514"/>
                <a:gd name="T96" fmla="*/ 0 w 16275"/>
                <a:gd name="T97" fmla="*/ 0 h 6514"/>
                <a:gd name="T98" fmla="*/ 0 w 16275"/>
                <a:gd name="T99" fmla="*/ 0 h 6514"/>
                <a:gd name="T100" fmla="*/ 0 w 16275"/>
                <a:gd name="T101" fmla="*/ 0 h 6514"/>
                <a:gd name="T102" fmla="*/ 0 w 16275"/>
                <a:gd name="T103" fmla="*/ 0 h 6514"/>
                <a:gd name="T104" fmla="*/ 0 w 16275"/>
                <a:gd name="T105" fmla="*/ 0 h 6514"/>
                <a:gd name="T106" fmla="*/ 0 w 16275"/>
                <a:gd name="T107" fmla="*/ 0 h 6514"/>
                <a:gd name="T108" fmla="*/ 0 w 16275"/>
                <a:gd name="T109" fmla="*/ 0 h 6514"/>
                <a:gd name="T110" fmla="*/ 0 w 16275"/>
                <a:gd name="T111" fmla="*/ 0 h 6514"/>
                <a:gd name="T112" fmla="*/ 0 w 16275"/>
                <a:gd name="T113" fmla="*/ 0 h 651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275"/>
                <a:gd name="T172" fmla="*/ 0 h 6514"/>
                <a:gd name="T173" fmla="*/ 16275 w 16275"/>
                <a:gd name="T174" fmla="*/ 6514 h 651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275" h="6514">
                  <a:moveTo>
                    <a:pt x="15728" y="1966"/>
                  </a:moveTo>
                  <a:lnTo>
                    <a:pt x="15399" y="2161"/>
                  </a:lnTo>
                  <a:lnTo>
                    <a:pt x="15115" y="2536"/>
                  </a:lnTo>
                  <a:lnTo>
                    <a:pt x="15004" y="3169"/>
                  </a:lnTo>
                  <a:lnTo>
                    <a:pt x="14997" y="3692"/>
                  </a:lnTo>
                  <a:lnTo>
                    <a:pt x="15172" y="3904"/>
                  </a:lnTo>
                  <a:lnTo>
                    <a:pt x="15368" y="4015"/>
                  </a:lnTo>
                  <a:lnTo>
                    <a:pt x="15436" y="4015"/>
                  </a:lnTo>
                  <a:lnTo>
                    <a:pt x="15436" y="4154"/>
                  </a:lnTo>
                  <a:lnTo>
                    <a:pt x="15348" y="4298"/>
                  </a:lnTo>
                  <a:lnTo>
                    <a:pt x="15304" y="4211"/>
                  </a:lnTo>
                  <a:lnTo>
                    <a:pt x="15281" y="4211"/>
                  </a:lnTo>
                  <a:lnTo>
                    <a:pt x="15217" y="4278"/>
                  </a:lnTo>
                  <a:lnTo>
                    <a:pt x="15129" y="4167"/>
                  </a:lnTo>
                  <a:lnTo>
                    <a:pt x="15018" y="4123"/>
                  </a:lnTo>
                  <a:lnTo>
                    <a:pt x="14910" y="4059"/>
                  </a:lnTo>
                  <a:lnTo>
                    <a:pt x="14886" y="3773"/>
                  </a:lnTo>
                  <a:lnTo>
                    <a:pt x="14822" y="3509"/>
                  </a:lnTo>
                  <a:lnTo>
                    <a:pt x="14798" y="3290"/>
                  </a:lnTo>
                  <a:lnTo>
                    <a:pt x="14697" y="3186"/>
                  </a:lnTo>
                  <a:lnTo>
                    <a:pt x="14566" y="3163"/>
                  </a:lnTo>
                  <a:lnTo>
                    <a:pt x="14434" y="3186"/>
                  </a:lnTo>
                  <a:lnTo>
                    <a:pt x="14283" y="3270"/>
                  </a:lnTo>
                  <a:lnTo>
                    <a:pt x="13909" y="3230"/>
                  </a:lnTo>
                  <a:lnTo>
                    <a:pt x="13690" y="3075"/>
                  </a:lnTo>
                  <a:lnTo>
                    <a:pt x="13602" y="2792"/>
                  </a:lnTo>
                  <a:lnTo>
                    <a:pt x="13714" y="2397"/>
                  </a:lnTo>
                  <a:lnTo>
                    <a:pt x="13844" y="2155"/>
                  </a:lnTo>
                  <a:lnTo>
                    <a:pt x="13909" y="2135"/>
                  </a:lnTo>
                  <a:lnTo>
                    <a:pt x="13953" y="2090"/>
                  </a:lnTo>
                  <a:lnTo>
                    <a:pt x="13844" y="1980"/>
                  </a:lnTo>
                  <a:lnTo>
                    <a:pt x="13538" y="1848"/>
                  </a:lnTo>
                  <a:lnTo>
                    <a:pt x="13346" y="1585"/>
                  </a:lnTo>
                  <a:lnTo>
                    <a:pt x="13346" y="1453"/>
                  </a:lnTo>
                  <a:lnTo>
                    <a:pt x="13390" y="1410"/>
                  </a:lnTo>
                  <a:lnTo>
                    <a:pt x="13697" y="1440"/>
                  </a:lnTo>
                  <a:lnTo>
                    <a:pt x="13939" y="1548"/>
                  </a:lnTo>
                  <a:lnTo>
                    <a:pt x="14091" y="1652"/>
                  </a:lnTo>
                  <a:lnTo>
                    <a:pt x="14347" y="1635"/>
                  </a:lnTo>
                  <a:lnTo>
                    <a:pt x="14458" y="1571"/>
                  </a:lnTo>
                  <a:lnTo>
                    <a:pt x="14566" y="1571"/>
                  </a:lnTo>
                  <a:lnTo>
                    <a:pt x="14610" y="1504"/>
                  </a:lnTo>
                  <a:lnTo>
                    <a:pt x="14677" y="1548"/>
                  </a:lnTo>
                  <a:lnTo>
                    <a:pt x="14748" y="1484"/>
                  </a:lnTo>
                  <a:lnTo>
                    <a:pt x="14947" y="1460"/>
                  </a:lnTo>
                  <a:lnTo>
                    <a:pt x="14984" y="1416"/>
                  </a:lnTo>
                  <a:lnTo>
                    <a:pt x="14947" y="1352"/>
                  </a:lnTo>
                  <a:lnTo>
                    <a:pt x="14765" y="1285"/>
                  </a:lnTo>
                  <a:lnTo>
                    <a:pt x="14721" y="1329"/>
                  </a:lnTo>
                  <a:lnTo>
                    <a:pt x="14641" y="1309"/>
                  </a:lnTo>
                  <a:lnTo>
                    <a:pt x="14596" y="1352"/>
                  </a:lnTo>
                  <a:lnTo>
                    <a:pt x="14552" y="1352"/>
                  </a:lnTo>
                  <a:lnTo>
                    <a:pt x="14502" y="1309"/>
                  </a:lnTo>
                  <a:lnTo>
                    <a:pt x="14442" y="1352"/>
                  </a:lnTo>
                  <a:lnTo>
                    <a:pt x="14442" y="1416"/>
                  </a:lnTo>
                  <a:lnTo>
                    <a:pt x="14397" y="1373"/>
                  </a:lnTo>
                  <a:lnTo>
                    <a:pt x="14347" y="1373"/>
                  </a:lnTo>
                  <a:lnTo>
                    <a:pt x="14304" y="1416"/>
                  </a:lnTo>
                  <a:lnTo>
                    <a:pt x="14347" y="1484"/>
                  </a:lnTo>
                  <a:lnTo>
                    <a:pt x="14222" y="1528"/>
                  </a:lnTo>
                  <a:lnTo>
                    <a:pt x="14003" y="1453"/>
                  </a:lnTo>
                  <a:lnTo>
                    <a:pt x="13764" y="1329"/>
                  </a:lnTo>
                  <a:lnTo>
                    <a:pt x="13565" y="1285"/>
                  </a:lnTo>
                  <a:lnTo>
                    <a:pt x="13346" y="1301"/>
                  </a:lnTo>
                  <a:lnTo>
                    <a:pt x="13195" y="1433"/>
                  </a:lnTo>
                  <a:lnTo>
                    <a:pt x="13238" y="1696"/>
                  </a:lnTo>
                  <a:lnTo>
                    <a:pt x="13427" y="1936"/>
                  </a:lnTo>
                  <a:lnTo>
                    <a:pt x="13720" y="2090"/>
                  </a:lnTo>
                  <a:lnTo>
                    <a:pt x="13757" y="2090"/>
                  </a:lnTo>
                  <a:lnTo>
                    <a:pt x="13495" y="2616"/>
                  </a:lnTo>
                  <a:lnTo>
                    <a:pt x="13538" y="3075"/>
                  </a:lnTo>
                  <a:lnTo>
                    <a:pt x="13714" y="3270"/>
                  </a:lnTo>
                  <a:lnTo>
                    <a:pt x="13471" y="3466"/>
                  </a:lnTo>
                  <a:lnTo>
                    <a:pt x="13363" y="3436"/>
                  </a:lnTo>
                  <a:lnTo>
                    <a:pt x="13232" y="3503"/>
                  </a:lnTo>
                  <a:lnTo>
                    <a:pt x="13100" y="3480"/>
                  </a:lnTo>
                  <a:lnTo>
                    <a:pt x="12814" y="3635"/>
                  </a:lnTo>
                  <a:lnTo>
                    <a:pt x="12662" y="3635"/>
                  </a:lnTo>
                  <a:lnTo>
                    <a:pt x="12311" y="3854"/>
                  </a:lnTo>
                  <a:lnTo>
                    <a:pt x="12376" y="3786"/>
                  </a:lnTo>
                  <a:lnTo>
                    <a:pt x="12356" y="3722"/>
                  </a:lnTo>
                  <a:lnTo>
                    <a:pt x="12244" y="3722"/>
                  </a:lnTo>
                  <a:lnTo>
                    <a:pt x="12049" y="3874"/>
                  </a:lnTo>
                  <a:lnTo>
                    <a:pt x="12049" y="3766"/>
                  </a:lnTo>
                  <a:lnTo>
                    <a:pt x="11937" y="3766"/>
                  </a:lnTo>
                  <a:lnTo>
                    <a:pt x="11718" y="3935"/>
                  </a:lnTo>
                  <a:lnTo>
                    <a:pt x="11631" y="3911"/>
                  </a:lnTo>
                  <a:lnTo>
                    <a:pt x="11456" y="3985"/>
                  </a:lnTo>
                  <a:lnTo>
                    <a:pt x="11435" y="3955"/>
                  </a:lnTo>
                  <a:lnTo>
                    <a:pt x="11392" y="3955"/>
                  </a:lnTo>
                  <a:lnTo>
                    <a:pt x="11682" y="2957"/>
                  </a:lnTo>
                  <a:lnTo>
                    <a:pt x="11749" y="1992"/>
                  </a:lnTo>
                  <a:lnTo>
                    <a:pt x="11705" y="1949"/>
                  </a:lnTo>
                  <a:lnTo>
                    <a:pt x="11662" y="1949"/>
                  </a:lnTo>
                  <a:lnTo>
                    <a:pt x="11617" y="2037"/>
                  </a:lnTo>
                  <a:lnTo>
                    <a:pt x="11587" y="2826"/>
                  </a:lnTo>
                  <a:lnTo>
                    <a:pt x="11392" y="3648"/>
                  </a:lnTo>
                  <a:lnTo>
                    <a:pt x="11260" y="4022"/>
                  </a:lnTo>
                  <a:lnTo>
                    <a:pt x="11149" y="4174"/>
                  </a:lnTo>
                  <a:lnTo>
                    <a:pt x="11193" y="4217"/>
                  </a:lnTo>
                  <a:lnTo>
                    <a:pt x="11061" y="4744"/>
                  </a:lnTo>
                  <a:lnTo>
                    <a:pt x="10799" y="5249"/>
                  </a:lnTo>
                  <a:lnTo>
                    <a:pt x="10573" y="5613"/>
                  </a:lnTo>
                  <a:lnTo>
                    <a:pt x="10509" y="5944"/>
                  </a:lnTo>
                  <a:lnTo>
                    <a:pt x="10553" y="6008"/>
                  </a:lnTo>
                  <a:lnTo>
                    <a:pt x="10603" y="6051"/>
                  </a:lnTo>
                  <a:lnTo>
                    <a:pt x="10968" y="6051"/>
                  </a:lnTo>
                  <a:lnTo>
                    <a:pt x="11187" y="6227"/>
                  </a:lnTo>
                  <a:lnTo>
                    <a:pt x="11187" y="6270"/>
                  </a:lnTo>
                  <a:lnTo>
                    <a:pt x="11210" y="6294"/>
                  </a:lnTo>
                  <a:lnTo>
                    <a:pt x="11035" y="6163"/>
                  </a:lnTo>
                  <a:lnTo>
                    <a:pt x="10923" y="6163"/>
                  </a:lnTo>
                  <a:lnTo>
                    <a:pt x="10903" y="6183"/>
                  </a:lnTo>
                  <a:lnTo>
                    <a:pt x="10903" y="6250"/>
                  </a:lnTo>
                  <a:lnTo>
                    <a:pt x="11011" y="6294"/>
                  </a:lnTo>
                  <a:lnTo>
                    <a:pt x="11098" y="6388"/>
                  </a:lnTo>
                  <a:lnTo>
                    <a:pt x="11098" y="6446"/>
                  </a:lnTo>
                  <a:lnTo>
                    <a:pt x="10879" y="6514"/>
                  </a:lnTo>
                  <a:lnTo>
                    <a:pt x="10836" y="6514"/>
                  </a:lnTo>
                  <a:lnTo>
                    <a:pt x="10816" y="6358"/>
                  </a:lnTo>
                  <a:lnTo>
                    <a:pt x="10684" y="6227"/>
                  </a:lnTo>
                  <a:lnTo>
                    <a:pt x="10617" y="6270"/>
                  </a:lnTo>
                  <a:lnTo>
                    <a:pt x="10704" y="6446"/>
                  </a:lnTo>
                  <a:lnTo>
                    <a:pt x="10704" y="6514"/>
                  </a:lnTo>
                  <a:lnTo>
                    <a:pt x="10179" y="6469"/>
                  </a:lnTo>
                  <a:lnTo>
                    <a:pt x="10003" y="6382"/>
                  </a:lnTo>
                  <a:lnTo>
                    <a:pt x="9835" y="6008"/>
                  </a:lnTo>
                  <a:lnTo>
                    <a:pt x="9727" y="5944"/>
                  </a:lnTo>
                  <a:lnTo>
                    <a:pt x="9589" y="5933"/>
                  </a:lnTo>
                  <a:lnTo>
                    <a:pt x="9596" y="5680"/>
                  </a:lnTo>
                  <a:lnTo>
                    <a:pt x="9640" y="5199"/>
                  </a:lnTo>
                  <a:lnTo>
                    <a:pt x="9536" y="4517"/>
                  </a:lnTo>
                  <a:lnTo>
                    <a:pt x="9447" y="3408"/>
                  </a:lnTo>
                  <a:lnTo>
                    <a:pt x="9515" y="3062"/>
                  </a:lnTo>
                  <a:lnTo>
                    <a:pt x="9778" y="2556"/>
                  </a:lnTo>
                  <a:lnTo>
                    <a:pt x="9741" y="2512"/>
                  </a:lnTo>
                  <a:lnTo>
                    <a:pt x="9603" y="2667"/>
                  </a:lnTo>
                  <a:lnTo>
                    <a:pt x="9360" y="3149"/>
                  </a:lnTo>
                  <a:lnTo>
                    <a:pt x="9340" y="3796"/>
                  </a:lnTo>
                  <a:lnTo>
                    <a:pt x="9384" y="4298"/>
                  </a:lnTo>
                  <a:lnTo>
                    <a:pt x="9076" y="4410"/>
                  </a:lnTo>
                  <a:lnTo>
                    <a:pt x="8966" y="4410"/>
                  </a:lnTo>
                  <a:lnTo>
                    <a:pt x="8857" y="4474"/>
                  </a:lnTo>
                  <a:lnTo>
                    <a:pt x="8814" y="4379"/>
                  </a:lnTo>
                  <a:lnTo>
                    <a:pt x="8508" y="4487"/>
                  </a:lnTo>
                  <a:lnTo>
                    <a:pt x="8528" y="4474"/>
                  </a:lnTo>
                  <a:lnTo>
                    <a:pt x="8528" y="4444"/>
                  </a:lnTo>
                  <a:lnTo>
                    <a:pt x="8464" y="4379"/>
                  </a:lnTo>
                  <a:lnTo>
                    <a:pt x="8413" y="4399"/>
                  </a:lnTo>
                  <a:lnTo>
                    <a:pt x="8352" y="4399"/>
                  </a:lnTo>
                  <a:lnTo>
                    <a:pt x="8352" y="4366"/>
                  </a:lnTo>
                  <a:lnTo>
                    <a:pt x="8292" y="4322"/>
                  </a:lnTo>
                  <a:lnTo>
                    <a:pt x="7921" y="4467"/>
                  </a:lnTo>
                  <a:lnTo>
                    <a:pt x="7897" y="4424"/>
                  </a:lnTo>
                  <a:lnTo>
                    <a:pt x="7854" y="4379"/>
                  </a:lnTo>
                  <a:lnTo>
                    <a:pt x="7526" y="4511"/>
                  </a:lnTo>
                  <a:lnTo>
                    <a:pt x="7416" y="4511"/>
                  </a:lnTo>
                  <a:lnTo>
                    <a:pt x="7439" y="4487"/>
                  </a:lnTo>
                  <a:lnTo>
                    <a:pt x="7439" y="4424"/>
                  </a:lnTo>
                  <a:lnTo>
                    <a:pt x="7396" y="4379"/>
                  </a:lnTo>
                  <a:lnTo>
                    <a:pt x="7088" y="4467"/>
                  </a:lnTo>
                  <a:lnTo>
                    <a:pt x="7109" y="4444"/>
                  </a:lnTo>
                  <a:lnTo>
                    <a:pt x="7109" y="4399"/>
                  </a:lnTo>
                  <a:lnTo>
                    <a:pt x="7045" y="4335"/>
                  </a:lnTo>
                  <a:lnTo>
                    <a:pt x="6890" y="4424"/>
                  </a:lnTo>
                  <a:lnTo>
                    <a:pt x="6846" y="4424"/>
                  </a:lnTo>
                  <a:lnTo>
                    <a:pt x="6869" y="4399"/>
                  </a:lnTo>
                  <a:lnTo>
                    <a:pt x="6869" y="4329"/>
                  </a:lnTo>
                  <a:lnTo>
                    <a:pt x="6715" y="4329"/>
                  </a:lnTo>
                  <a:lnTo>
                    <a:pt x="6583" y="4393"/>
                  </a:lnTo>
                  <a:lnTo>
                    <a:pt x="6607" y="4373"/>
                  </a:lnTo>
                  <a:lnTo>
                    <a:pt x="6607" y="4329"/>
                  </a:lnTo>
                  <a:lnTo>
                    <a:pt x="6540" y="4268"/>
                  </a:lnTo>
                  <a:lnTo>
                    <a:pt x="6220" y="4424"/>
                  </a:lnTo>
                  <a:lnTo>
                    <a:pt x="6220" y="4312"/>
                  </a:lnTo>
                  <a:lnTo>
                    <a:pt x="6108" y="4306"/>
                  </a:lnTo>
                  <a:lnTo>
                    <a:pt x="6082" y="4329"/>
                  </a:lnTo>
                  <a:lnTo>
                    <a:pt x="6125" y="4285"/>
                  </a:lnTo>
                  <a:lnTo>
                    <a:pt x="6125" y="4217"/>
                  </a:lnTo>
                  <a:lnTo>
                    <a:pt x="5956" y="4217"/>
                  </a:lnTo>
                  <a:lnTo>
                    <a:pt x="5802" y="4306"/>
                  </a:lnTo>
                  <a:lnTo>
                    <a:pt x="5846" y="4217"/>
                  </a:lnTo>
                  <a:lnTo>
                    <a:pt x="5802" y="4154"/>
                  </a:lnTo>
                  <a:lnTo>
                    <a:pt x="5232" y="4329"/>
                  </a:lnTo>
                  <a:lnTo>
                    <a:pt x="5627" y="4087"/>
                  </a:lnTo>
                  <a:lnTo>
                    <a:pt x="5694" y="4022"/>
                  </a:lnTo>
                  <a:lnTo>
                    <a:pt x="5694" y="3978"/>
                  </a:lnTo>
                  <a:lnTo>
                    <a:pt x="5650" y="3935"/>
                  </a:lnTo>
                  <a:lnTo>
                    <a:pt x="5387" y="4022"/>
                  </a:lnTo>
                  <a:lnTo>
                    <a:pt x="5387" y="3978"/>
                  </a:lnTo>
                  <a:lnTo>
                    <a:pt x="5319" y="3911"/>
                  </a:lnTo>
                  <a:lnTo>
                    <a:pt x="5299" y="3935"/>
                  </a:lnTo>
                  <a:lnTo>
                    <a:pt x="5232" y="3935"/>
                  </a:lnTo>
                  <a:lnTo>
                    <a:pt x="5256" y="3911"/>
                  </a:lnTo>
                  <a:lnTo>
                    <a:pt x="5256" y="3846"/>
                  </a:lnTo>
                  <a:lnTo>
                    <a:pt x="5212" y="3803"/>
                  </a:lnTo>
                  <a:lnTo>
                    <a:pt x="5212" y="3823"/>
                  </a:lnTo>
                  <a:lnTo>
                    <a:pt x="5080" y="3823"/>
                  </a:lnTo>
                  <a:lnTo>
                    <a:pt x="5080" y="3803"/>
                  </a:lnTo>
                  <a:lnTo>
                    <a:pt x="5100" y="3803"/>
                  </a:lnTo>
                  <a:lnTo>
                    <a:pt x="5145" y="3759"/>
                  </a:lnTo>
                  <a:lnTo>
                    <a:pt x="5145" y="3672"/>
                  </a:lnTo>
                  <a:lnTo>
                    <a:pt x="5125" y="3648"/>
                  </a:lnTo>
                  <a:lnTo>
                    <a:pt x="5080" y="3648"/>
                  </a:lnTo>
                  <a:lnTo>
                    <a:pt x="5125" y="3604"/>
                  </a:lnTo>
                  <a:lnTo>
                    <a:pt x="5125" y="3452"/>
                  </a:lnTo>
                  <a:lnTo>
                    <a:pt x="5344" y="3213"/>
                  </a:lnTo>
                  <a:lnTo>
                    <a:pt x="5613" y="2980"/>
                  </a:lnTo>
                  <a:lnTo>
                    <a:pt x="5563" y="2936"/>
                  </a:lnTo>
                  <a:lnTo>
                    <a:pt x="5387" y="3017"/>
                  </a:lnTo>
                  <a:lnTo>
                    <a:pt x="5013" y="3408"/>
                  </a:lnTo>
                  <a:lnTo>
                    <a:pt x="4730" y="3846"/>
                  </a:lnTo>
                  <a:lnTo>
                    <a:pt x="4400" y="4197"/>
                  </a:lnTo>
                  <a:lnTo>
                    <a:pt x="3985" y="4585"/>
                  </a:lnTo>
                  <a:lnTo>
                    <a:pt x="3328" y="4925"/>
                  </a:lnTo>
                  <a:lnTo>
                    <a:pt x="2472" y="5037"/>
                  </a:lnTo>
                  <a:lnTo>
                    <a:pt x="2190" y="5037"/>
                  </a:lnTo>
                  <a:lnTo>
                    <a:pt x="2101" y="4992"/>
                  </a:lnTo>
                  <a:lnTo>
                    <a:pt x="1991" y="5101"/>
                  </a:lnTo>
                  <a:lnTo>
                    <a:pt x="1903" y="5407"/>
                  </a:lnTo>
                  <a:lnTo>
                    <a:pt x="1947" y="5576"/>
                  </a:lnTo>
                  <a:lnTo>
                    <a:pt x="2190" y="5627"/>
                  </a:lnTo>
                  <a:lnTo>
                    <a:pt x="2452" y="5671"/>
                  </a:lnTo>
                  <a:lnTo>
                    <a:pt x="2561" y="5781"/>
                  </a:lnTo>
                  <a:lnTo>
                    <a:pt x="2539" y="5977"/>
                  </a:lnTo>
                  <a:lnTo>
                    <a:pt x="2489" y="6021"/>
                  </a:lnTo>
                  <a:lnTo>
                    <a:pt x="2320" y="5801"/>
                  </a:lnTo>
                  <a:lnTo>
                    <a:pt x="2210" y="5758"/>
                  </a:lnTo>
                  <a:lnTo>
                    <a:pt x="2190" y="5758"/>
                  </a:lnTo>
                  <a:lnTo>
                    <a:pt x="2146" y="5801"/>
                  </a:lnTo>
                  <a:lnTo>
                    <a:pt x="2277" y="5883"/>
                  </a:lnTo>
                  <a:lnTo>
                    <a:pt x="2334" y="6021"/>
                  </a:lnTo>
                  <a:lnTo>
                    <a:pt x="2146" y="6132"/>
                  </a:lnTo>
                  <a:lnTo>
                    <a:pt x="1684" y="6102"/>
                  </a:lnTo>
                  <a:lnTo>
                    <a:pt x="1489" y="6014"/>
                  </a:lnTo>
                  <a:lnTo>
                    <a:pt x="1290" y="5775"/>
                  </a:lnTo>
                  <a:lnTo>
                    <a:pt x="1182" y="5293"/>
                  </a:lnTo>
                  <a:lnTo>
                    <a:pt x="1213" y="4568"/>
                  </a:lnTo>
                  <a:lnTo>
                    <a:pt x="1320" y="4424"/>
                  </a:lnTo>
                  <a:lnTo>
                    <a:pt x="1562" y="4312"/>
                  </a:lnTo>
                  <a:lnTo>
                    <a:pt x="1882" y="4292"/>
                  </a:lnTo>
                  <a:lnTo>
                    <a:pt x="2415" y="4005"/>
                  </a:lnTo>
                  <a:lnTo>
                    <a:pt x="2746" y="3685"/>
                  </a:lnTo>
                  <a:lnTo>
                    <a:pt x="2789" y="3489"/>
                  </a:lnTo>
                  <a:lnTo>
                    <a:pt x="2921" y="3290"/>
                  </a:lnTo>
                  <a:lnTo>
                    <a:pt x="2853" y="3118"/>
                  </a:lnTo>
                  <a:lnTo>
                    <a:pt x="2789" y="3098"/>
                  </a:lnTo>
                  <a:lnTo>
                    <a:pt x="2722" y="3098"/>
                  </a:lnTo>
                  <a:lnTo>
                    <a:pt x="2876" y="2899"/>
                  </a:lnTo>
                  <a:lnTo>
                    <a:pt x="2876" y="2879"/>
                  </a:lnTo>
                  <a:lnTo>
                    <a:pt x="2833" y="2835"/>
                  </a:lnTo>
                  <a:lnTo>
                    <a:pt x="2746" y="2835"/>
                  </a:lnTo>
                  <a:lnTo>
                    <a:pt x="3028" y="2505"/>
                  </a:lnTo>
                  <a:lnTo>
                    <a:pt x="2985" y="2441"/>
                  </a:lnTo>
                  <a:lnTo>
                    <a:pt x="2860" y="2461"/>
                  </a:lnTo>
                  <a:lnTo>
                    <a:pt x="3140" y="2205"/>
                  </a:lnTo>
                  <a:lnTo>
                    <a:pt x="3167" y="2205"/>
                  </a:lnTo>
                  <a:lnTo>
                    <a:pt x="3210" y="2161"/>
                  </a:lnTo>
                  <a:lnTo>
                    <a:pt x="3210" y="2067"/>
                  </a:lnTo>
                  <a:lnTo>
                    <a:pt x="3167" y="2023"/>
                  </a:lnTo>
                  <a:lnTo>
                    <a:pt x="3103" y="2053"/>
                  </a:lnTo>
                  <a:lnTo>
                    <a:pt x="3365" y="1834"/>
                  </a:lnTo>
                  <a:lnTo>
                    <a:pt x="3379" y="1834"/>
                  </a:lnTo>
                  <a:lnTo>
                    <a:pt x="3423" y="1790"/>
                  </a:lnTo>
                  <a:lnTo>
                    <a:pt x="3423" y="1747"/>
                  </a:lnTo>
                  <a:lnTo>
                    <a:pt x="3379" y="1703"/>
                  </a:lnTo>
                  <a:lnTo>
                    <a:pt x="2772" y="1716"/>
                  </a:lnTo>
                  <a:lnTo>
                    <a:pt x="1196" y="2367"/>
                  </a:lnTo>
                  <a:lnTo>
                    <a:pt x="626" y="2343"/>
                  </a:lnTo>
                  <a:lnTo>
                    <a:pt x="194" y="1929"/>
                  </a:lnTo>
                  <a:lnTo>
                    <a:pt x="43" y="1578"/>
                  </a:lnTo>
                  <a:lnTo>
                    <a:pt x="0" y="1359"/>
                  </a:lnTo>
                  <a:lnTo>
                    <a:pt x="20" y="1228"/>
                  </a:lnTo>
                  <a:lnTo>
                    <a:pt x="151" y="1116"/>
                  </a:lnTo>
                  <a:lnTo>
                    <a:pt x="407" y="1191"/>
                  </a:lnTo>
                  <a:lnTo>
                    <a:pt x="545" y="1390"/>
                  </a:lnTo>
                  <a:lnTo>
                    <a:pt x="562" y="1773"/>
                  </a:lnTo>
                  <a:lnTo>
                    <a:pt x="714" y="1905"/>
                  </a:lnTo>
                  <a:lnTo>
                    <a:pt x="845" y="1959"/>
                  </a:lnTo>
                  <a:lnTo>
                    <a:pt x="1283" y="1862"/>
                  </a:lnTo>
                  <a:lnTo>
                    <a:pt x="1896" y="1629"/>
                  </a:lnTo>
                  <a:lnTo>
                    <a:pt x="2182" y="1453"/>
                  </a:lnTo>
                  <a:lnTo>
                    <a:pt x="2685" y="1301"/>
                  </a:lnTo>
                  <a:lnTo>
                    <a:pt x="2840" y="1147"/>
                  </a:lnTo>
                  <a:lnTo>
                    <a:pt x="3190" y="1133"/>
                  </a:lnTo>
                  <a:lnTo>
                    <a:pt x="3429" y="958"/>
                  </a:lnTo>
                  <a:lnTo>
                    <a:pt x="3847" y="834"/>
                  </a:lnTo>
                  <a:lnTo>
                    <a:pt x="4131" y="789"/>
                  </a:lnTo>
                  <a:lnTo>
                    <a:pt x="4131" y="739"/>
                  </a:lnTo>
                  <a:lnTo>
                    <a:pt x="4330" y="658"/>
                  </a:lnTo>
                  <a:lnTo>
                    <a:pt x="4801" y="702"/>
                  </a:lnTo>
                  <a:lnTo>
                    <a:pt x="4875" y="615"/>
                  </a:lnTo>
                  <a:lnTo>
                    <a:pt x="4875" y="590"/>
                  </a:lnTo>
                  <a:lnTo>
                    <a:pt x="4855" y="570"/>
                  </a:lnTo>
                  <a:lnTo>
                    <a:pt x="5357" y="547"/>
                  </a:lnTo>
                  <a:lnTo>
                    <a:pt x="5512" y="570"/>
                  </a:lnTo>
                  <a:lnTo>
                    <a:pt x="5569" y="570"/>
                  </a:lnTo>
                  <a:lnTo>
                    <a:pt x="5569" y="459"/>
                  </a:lnTo>
                  <a:lnTo>
                    <a:pt x="5512" y="415"/>
                  </a:lnTo>
                  <a:lnTo>
                    <a:pt x="5488" y="395"/>
                  </a:lnTo>
                  <a:lnTo>
                    <a:pt x="5818" y="439"/>
                  </a:lnTo>
                  <a:lnTo>
                    <a:pt x="5940" y="533"/>
                  </a:lnTo>
                  <a:lnTo>
                    <a:pt x="6094" y="621"/>
                  </a:lnTo>
                  <a:lnTo>
                    <a:pt x="7035" y="884"/>
                  </a:lnTo>
                  <a:lnTo>
                    <a:pt x="7779" y="863"/>
                  </a:lnTo>
                  <a:lnTo>
                    <a:pt x="8632" y="671"/>
                  </a:lnTo>
                  <a:lnTo>
                    <a:pt x="9266" y="432"/>
                  </a:lnTo>
                  <a:lnTo>
                    <a:pt x="9747" y="220"/>
                  </a:lnTo>
                  <a:lnTo>
                    <a:pt x="9946" y="240"/>
                  </a:lnTo>
                  <a:lnTo>
                    <a:pt x="10010" y="176"/>
                  </a:lnTo>
                  <a:lnTo>
                    <a:pt x="9990" y="109"/>
                  </a:lnTo>
                  <a:lnTo>
                    <a:pt x="9835" y="0"/>
                  </a:lnTo>
                  <a:lnTo>
                    <a:pt x="10115" y="20"/>
                  </a:lnTo>
                  <a:lnTo>
                    <a:pt x="10317" y="109"/>
                  </a:lnTo>
                  <a:lnTo>
                    <a:pt x="10378" y="109"/>
                  </a:lnTo>
                  <a:lnTo>
                    <a:pt x="10421" y="65"/>
                  </a:lnTo>
                  <a:lnTo>
                    <a:pt x="10684" y="152"/>
                  </a:lnTo>
                  <a:lnTo>
                    <a:pt x="10728" y="109"/>
                  </a:lnTo>
                  <a:lnTo>
                    <a:pt x="11254" y="220"/>
                  </a:lnTo>
                  <a:lnTo>
                    <a:pt x="11341" y="183"/>
                  </a:lnTo>
                  <a:lnTo>
                    <a:pt x="11361" y="138"/>
                  </a:lnTo>
                  <a:lnTo>
                    <a:pt x="11999" y="314"/>
                  </a:lnTo>
                  <a:lnTo>
                    <a:pt x="12106" y="314"/>
                  </a:lnTo>
                  <a:lnTo>
                    <a:pt x="12130" y="227"/>
                  </a:lnTo>
                  <a:lnTo>
                    <a:pt x="12821" y="446"/>
                  </a:lnTo>
                  <a:lnTo>
                    <a:pt x="12871" y="402"/>
                  </a:lnTo>
                  <a:lnTo>
                    <a:pt x="12871" y="365"/>
                  </a:lnTo>
                  <a:lnTo>
                    <a:pt x="12850" y="338"/>
                  </a:lnTo>
                  <a:lnTo>
                    <a:pt x="13377" y="497"/>
                  </a:lnTo>
                  <a:lnTo>
                    <a:pt x="14222" y="958"/>
                  </a:lnTo>
                  <a:lnTo>
                    <a:pt x="14290" y="1022"/>
                  </a:lnTo>
                  <a:lnTo>
                    <a:pt x="13764" y="1177"/>
                  </a:lnTo>
                  <a:lnTo>
                    <a:pt x="13720" y="1221"/>
                  </a:lnTo>
                  <a:lnTo>
                    <a:pt x="13808" y="1301"/>
                  </a:lnTo>
                  <a:lnTo>
                    <a:pt x="14442" y="1090"/>
                  </a:lnTo>
                  <a:lnTo>
                    <a:pt x="15099" y="1110"/>
                  </a:lnTo>
                  <a:lnTo>
                    <a:pt x="15091" y="1440"/>
                  </a:lnTo>
                  <a:lnTo>
                    <a:pt x="15247" y="1571"/>
                  </a:lnTo>
                  <a:lnTo>
                    <a:pt x="15442" y="1571"/>
                  </a:lnTo>
                  <a:lnTo>
                    <a:pt x="15597" y="1460"/>
                  </a:lnTo>
                  <a:lnTo>
                    <a:pt x="15685" y="1335"/>
                  </a:lnTo>
                  <a:lnTo>
                    <a:pt x="15816" y="1335"/>
                  </a:lnTo>
                  <a:lnTo>
                    <a:pt x="16275" y="1504"/>
                  </a:lnTo>
                  <a:lnTo>
                    <a:pt x="16143" y="1798"/>
                  </a:lnTo>
                  <a:lnTo>
                    <a:pt x="15728" y="1966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0" name="Freeform 234"/>
            <p:cNvSpPr>
              <a:spLocks/>
            </p:cNvSpPr>
            <p:nvPr/>
          </p:nvSpPr>
          <p:spPr bwMode="auto">
            <a:xfrm>
              <a:off x="3036" y="1858"/>
              <a:ext cx="25" cy="15"/>
            </a:xfrm>
            <a:custGeom>
              <a:avLst/>
              <a:gdLst>
                <a:gd name="T0" fmla="*/ 0 w 326"/>
                <a:gd name="T1" fmla="*/ 0 h 196"/>
                <a:gd name="T2" fmla="*/ 0 w 326"/>
                <a:gd name="T3" fmla="*/ 0 h 196"/>
                <a:gd name="T4" fmla="*/ 0 w 326"/>
                <a:gd name="T5" fmla="*/ 0 h 196"/>
                <a:gd name="T6" fmla="*/ 0 w 326"/>
                <a:gd name="T7" fmla="*/ 0 h 196"/>
                <a:gd name="T8" fmla="*/ 0 w 326"/>
                <a:gd name="T9" fmla="*/ 0 h 196"/>
                <a:gd name="T10" fmla="*/ 0 w 326"/>
                <a:gd name="T11" fmla="*/ 0 h 196"/>
                <a:gd name="T12" fmla="*/ 0 w 326"/>
                <a:gd name="T13" fmla="*/ 0 h 196"/>
                <a:gd name="T14" fmla="*/ 0 w 326"/>
                <a:gd name="T15" fmla="*/ 0 h 1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196"/>
                <a:gd name="T26" fmla="*/ 326 w 326"/>
                <a:gd name="T27" fmla="*/ 196 h 1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196">
                  <a:moveTo>
                    <a:pt x="233" y="65"/>
                  </a:moveTo>
                  <a:lnTo>
                    <a:pt x="175" y="65"/>
                  </a:lnTo>
                  <a:lnTo>
                    <a:pt x="64" y="196"/>
                  </a:lnTo>
                  <a:lnTo>
                    <a:pt x="20" y="132"/>
                  </a:lnTo>
                  <a:lnTo>
                    <a:pt x="0" y="109"/>
                  </a:lnTo>
                  <a:lnTo>
                    <a:pt x="326" y="0"/>
                  </a:lnTo>
                  <a:lnTo>
                    <a:pt x="283" y="109"/>
                  </a:lnTo>
                  <a:lnTo>
                    <a:pt x="233" y="65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1" name="Freeform 235"/>
            <p:cNvSpPr>
              <a:spLocks/>
            </p:cNvSpPr>
            <p:nvPr/>
          </p:nvSpPr>
          <p:spPr bwMode="auto">
            <a:xfrm>
              <a:off x="3004" y="1775"/>
              <a:ext cx="27" cy="23"/>
            </a:xfrm>
            <a:custGeom>
              <a:avLst/>
              <a:gdLst>
                <a:gd name="T0" fmla="*/ 0 w 350"/>
                <a:gd name="T1" fmla="*/ 0 h 293"/>
                <a:gd name="T2" fmla="*/ 0 w 350"/>
                <a:gd name="T3" fmla="*/ 0 h 293"/>
                <a:gd name="T4" fmla="*/ 0 w 350"/>
                <a:gd name="T5" fmla="*/ 0 h 293"/>
                <a:gd name="T6" fmla="*/ 0 w 350"/>
                <a:gd name="T7" fmla="*/ 0 h 293"/>
                <a:gd name="T8" fmla="*/ 0 w 350"/>
                <a:gd name="T9" fmla="*/ 0 h 293"/>
                <a:gd name="T10" fmla="*/ 0 w 350"/>
                <a:gd name="T11" fmla="*/ 0 h 293"/>
                <a:gd name="T12" fmla="*/ 0 w 350"/>
                <a:gd name="T13" fmla="*/ 0 h 293"/>
                <a:gd name="T14" fmla="*/ 0 w 350"/>
                <a:gd name="T15" fmla="*/ 0 h 293"/>
                <a:gd name="T16" fmla="*/ 0 w 350"/>
                <a:gd name="T17" fmla="*/ 0 h 293"/>
                <a:gd name="T18" fmla="*/ 0 w 350"/>
                <a:gd name="T19" fmla="*/ 0 h 293"/>
                <a:gd name="T20" fmla="*/ 0 w 350"/>
                <a:gd name="T21" fmla="*/ 0 h 293"/>
                <a:gd name="T22" fmla="*/ 0 w 350"/>
                <a:gd name="T23" fmla="*/ 0 h 293"/>
                <a:gd name="T24" fmla="*/ 0 w 350"/>
                <a:gd name="T25" fmla="*/ 0 h 2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0"/>
                <a:gd name="T40" fmla="*/ 0 h 293"/>
                <a:gd name="T41" fmla="*/ 350 w 350"/>
                <a:gd name="T42" fmla="*/ 293 h 2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0" h="293">
                  <a:moveTo>
                    <a:pt x="0" y="262"/>
                  </a:moveTo>
                  <a:lnTo>
                    <a:pt x="30" y="0"/>
                  </a:lnTo>
                  <a:lnTo>
                    <a:pt x="95" y="23"/>
                  </a:lnTo>
                  <a:lnTo>
                    <a:pt x="95" y="155"/>
                  </a:lnTo>
                  <a:lnTo>
                    <a:pt x="138" y="198"/>
                  </a:lnTo>
                  <a:lnTo>
                    <a:pt x="263" y="155"/>
                  </a:lnTo>
                  <a:lnTo>
                    <a:pt x="294" y="138"/>
                  </a:lnTo>
                  <a:lnTo>
                    <a:pt x="263" y="111"/>
                  </a:lnTo>
                  <a:lnTo>
                    <a:pt x="219" y="111"/>
                  </a:lnTo>
                  <a:lnTo>
                    <a:pt x="219" y="67"/>
                  </a:lnTo>
                  <a:lnTo>
                    <a:pt x="350" y="111"/>
                  </a:lnTo>
                  <a:lnTo>
                    <a:pt x="199" y="29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2" name="Freeform 236"/>
            <p:cNvSpPr>
              <a:spLocks/>
            </p:cNvSpPr>
            <p:nvPr/>
          </p:nvSpPr>
          <p:spPr bwMode="auto">
            <a:xfrm>
              <a:off x="3018" y="1972"/>
              <a:ext cx="12" cy="14"/>
            </a:xfrm>
            <a:custGeom>
              <a:avLst/>
              <a:gdLst>
                <a:gd name="T0" fmla="*/ 0 w 156"/>
                <a:gd name="T1" fmla="*/ 0 h 183"/>
                <a:gd name="T2" fmla="*/ 0 w 156"/>
                <a:gd name="T3" fmla="*/ 0 h 183"/>
                <a:gd name="T4" fmla="*/ 0 w 156"/>
                <a:gd name="T5" fmla="*/ 0 h 183"/>
                <a:gd name="T6" fmla="*/ 0 w 156"/>
                <a:gd name="T7" fmla="*/ 0 h 183"/>
                <a:gd name="T8" fmla="*/ 0 w 156"/>
                <a:gd name="T9" fmla="*/ 0 h 183"/>
                <a:gd name="T10" fmla="*/ 0 w 156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"/>
                <a:gd name="T19" fmla="*/ 0 h 183"/>
                <a:gd name="T20" fmla="*/ 156 w 15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" h="183">
                  <a:moveTo>
                    <a:pt x="68" y="183"/>
                  </a:moveTo>
                  <a:lnTo>
                    <a:pt x="0" y="183"/>
                  </a:lnTo>
                  <a:lnTo>
                    <a:pt x="25" y="88"/>
                  </a:lnTo>
                  <a:lnTo>
                    <a:pt x="156" y="0"/>
                  </a:lnTo>
                  <a:lnTo>
                    <a:pt x="112" y="152"/>
                  </a:lnTo>
                  <a:lnTo>
                    <a:pt x="68" y="18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3" name="Freeform 237"/>
            <p:cNvSpPr>
              <a:spLocks/>
            </p:cNvSpPr>
            <p:nvPr/>
          </p:nvSpPr>
          <p:spPr bwMode="auto">
            <a:xfrm>
              <a:off x="2877" y="1809"/>
              <a:ext cx="36" cy="28"/>
            </a:xfrm>
            <a:custGeom>
              <a:avLst/>
              <a:gdLst>
                <a:gd name="T0" fmla="*/ 0 w 458"/>
                <a:gd name="T1" fmla="*/ 0 h 374"/>
                <a:gd name="T2" fmla="*/ 0 w 458"/>
                <a:gd name="T3" fmla="*/ 0 h 374"/>
                <a:gd name="T4" fmla="*/ 0 w 458"/>
                <a:gd name="T5" fmla="*/ 0 h 374"/>
                <a:gd name="T6" fmla="*/ 0 w 458"/>
                <a:gd name="T7" fmla="*/ 0 h 374"/>
                <a:gd name="T8" fmla="*/ 0 w 458"/>
                <a:gd name="T9" fmla="*/ 0 h 374"/>
                <a:gd name="T10" fmla="*/ 0 w 458"/>
                <a:gd name="T11" fmla="*/ 0 h 374"/>
                <a:gd name="T12" fmla="*/ 0 w 458"/>
                <a:gd name="T13" fmla="*/ 0 h 374"/>
                <a:gd name="T14" fmla="*/ 0 w 458"/>
                <a:gd name="T15" fmla="*/ 0 h 374"/>
                <a:gd name="T16" fmla="*/ 0 w 458"/>
                <a:gd name="T17" fmla="*/ 0 h 374"/>
                <a:gd name="T18" fmla="*/ 0 w 458"/>
                <a:gd name="T19" fmla="*/ 0 h 374"/>
                <a:gd name="T20" fmla="*/ 0 w 458"/>
                <a:gd name="T21" fmla="*/ 0 h 374"/>
                <a:gd name="T22" fmla="*/ 0 w 458"/>
                <a:gd name="T23" fmla="*/ 0 h 374"/>
                <a:gd name="T24" fmla="*/ 0 w 458"/>
                <a:gd name="T25" fmla="*/ 0 h 3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8"/>
                <a:gd name="T40" fmla="*/ 0 h 374"/>
                <a:gd name="T41" fmla="*/ 458 w 458"/>
                <a:gd name="T42" fmla="*/ 374 h 3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8" h="374">
                  <a:moveTo>
                    <a:pt x="182" y="87"/>
                  </a:moveTo>
                  <a:lnTo>
                    <a:pt x="108" y="155"/>
                  </a:lnTo>
                  <a:lnTo>
                    <a:pt x="414" y="314"/>
                  </a:lnTo>
                  <a:lnTo>
                    <a:pt x="414" y="374"/>
                  </a:lnTo>
                  <a:lnTo>
                    <a:pt x="290" y="374"/>
                  </a:lnTo>
                  <a:lnTo>
                    <a:pt x="71" y="269"/>
                  </a:lnTo>
                  <a:lnTo>
                    <a:pt x="0" y="118"/>
                  </a:lnTo>
                  <a:lnTo>
                    <a:pt x="27" y="0"/>
                  </a:lnTo>
                  <a:lnTo>
                    <a:pt x="226" y="7"/>
                  </a:lnTo>
                  <a:lnTo>
                    <a:pt x="445" y="131"/>
                  </a:lnTo>
                  <a:lnTo>
                    <a:pt x="458" y="205"/>
                  </a:lnTo>
                  <a:lnTo>
                    <a:pt x="371" y="205"/>
                  </a:lnTo>
                  <a:lnTo>
                    <a:pt x="18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4" name="Freeform 238"/>
            <p:cNvSpPr>
              <a:spLocks/>
            </p:cNvSpPr>
            <p:nvPr/>
          </p:nvSpPr>
          <p:spPr bwMode="auto">
            <a:xfrm>
              <a:off x="2174" y="1977"/>
              <a:ext cx="185" cy="195"/>
            </a:xfrm>
            <a:custGeom>
              <a:avLst/>
              <a:gdLst>
                <a:gd name="T0" fmla="*/ 0 w 2397"/>
                <a:gd name="T1" fmla="*/ 0 h 2535"/>
                <a:gd name="T2" fmla="*/ 0 w 2397"/>
                <a:gd name="T3" fmla="*/ 0 h 2535"/>
                <a:gd name="T4" fmla="*/ 0 w 2397"/>
                <a:gd name="T5" fmla="*/ 0 h 2535"/>
                <a:gd name="T6" fmla="*/ 0 w 2397"/>
                <a:gd name="T7" fmla="*/ 0 h 2535"/>
                <a:gd name="T8" fmla="*/ 0 w 2397"/>
                <a:gd name="T9" fmla="*/ 0 h 2535"/>
                <a:gd name="T10" fmla="*/ 0 w 2397"/>
                <a:gd name="T11" fmla="*/ 0 h 2535"/>
                <a:gd name="T12" fmla="*/ 0 w 2397"/>
                <a:gd name="T13" fmla="*/ 0 h 2535"/>
                <a:gd name="T14" fmla="*/ 0 w 2397"/>
                <a:gd name="T15" fmla="*/ 0 h 2535"/>
                <a:gd name="T16" fmla="*/ 0 w 2397"/>
                <a:gd name="T17" fmla="*/ 0 h 2535"/>
                <a:gd name="T18" fmla="*/ 0 w 2397"/>
                <a:gd name="T19" fmla="*/ 0 h 2535"/>
                <a:gd name="T20" fmla="*/ 0 w 2397"/>
                <a:gd name="T21" fmla="*/ 0 h 2535"/>
                <a:gd name="T22" fmla="*/ 0 w 2397"/>
                <a:gd name="T23" fmla="*/ 0 h 2535"/>
                <a:gd name="T24" fmla="*/ 0 w 2397"/>
                <a:gd name="T25" fmla="*/ 0 h 2535"/>
                <a:gd name="T26" fmla="*/ 0 w 2397"/>
                <a:gd name="T27" fmla="*/ 0 h 2535"/>
                <a:gd name="T28" fmla="*/ 0 w 2397"/>
                <a:gd name="T29" fmla="*/ 0 h 2535"/>
                <a:gd name="T30" fmla="*/ 0 w 2397"/>
                <a:gd name="T31" fmla="*/ 0 h 2535"/>
                <a:gd name="T32" fmla="*/ 0 w 2397"/>
                <a:gd name="T33" fmla="*/ 0 h 2535"/>
                <a:gd name="T34" fmla="*/ 0 w 2397"/>
                <a:gd name="T35" fmla="*/ 0 h 2535"/>
                <a:gd name="T36" fmla="*/ 0 w 2397"/>
                <a:gd name="T37" fmla="*/ 0 h 2535"/>
                <a:gd name="T38" fmla="*/ 0 w 2397"/>
                <a:gd name="T39" fmla="*/ 0 h 2535"/>
                <a:gd name="T40" fmla="*/ 0 w 2397"/>
                <a:gd name="T41" fmla="*/ 0 h 2535"/>
                <a:gd name="T42" fmla="*/ 0 w 2397"/>
                <a:gd name="T43" fmla="*/ 0 h 2535"/>
                <a:gd name="T44" fmla="*/ 0 w 2397"/>
                <a:gd name="T45" fmla="*/ 0 h 2535"/>
                <a:gd name="T46" fmla="*/ 0 w 2397"/>
                <a:gd name="T47" fmla="*/ 0 h 2535"/>
                <a:gd name="T48" fmla="*/ 0 w 2397"/>
                <a:gd name="T49" fmla="*/ 0 h 2535"/>
                <a:gd name="T50" fmla="*/ 0 w 2397"/>
                <a:gd name="T51" fmla="*/ 0 h 2535"/>
                <a:gd name="T52" fmla="*/ 0 w 2397"/>
                <a:gd name="T53" fmla="*/ 0 h 2535"/>
                <a:gd name="T54" fmla="*/ 0 w 2397"/>
                <a:gd name="T55" fmla="*/ 0 h 2535"/>
                <a:gd name="T56" fmla="*/ 0 w 2397"/>
                <a:gd name="T57" fmla="*/ 0 h 2535"/>
                <a:gd name="T58" fmla="*/ 0 w 2397"/>
                <a:gd name="T59" fmla="*/ 0 h 2535"/>
                <a:gd name="T60" fmla="*/ 0 w 2397"/>
                <a:gd name="T61" fmla="*/ 0 h 2535"/>
                <a:gd name="T62" fmla="*/ 0 w 2397"/>
                <a:gd name="T63" fmla="*/ 0 h 2535"/>
                <a:gd name="T64" fmla="*/ 0 w 2397"/>
                <a:gd name="T65" fmla="*/ 0 h 2535"/>
                <a:gd name="T66" fmla="*/ 0 w 2397"/>
                <a:gd name="T67" fmla="*/ 0 h 2535"/>
                <a:gd name="T68" fmla="*/ 0 w 2397"/>
                <a:gd name="T69" fmla="*/ 0 h 2535"/>
                <a:gd name="T70" fmla="*/ 0 w 2397"/>
                <a:gd name="T71" fmla="*/ 0 h 2535"/>
                <a:gd name="T72" fmla="*/ 0 w 2397"/>
                <a:gd name="T73" fmla="*/ 0 h 2535"/>
                <a:gd name="T74" fmla="*/ 0 w 2397"/>
                <a:gd name="T75" fmla="*/ 0 h 2535"/>
                <a:gd name="T76" fmla="*/ 0 w 2397"/>
                <a:gd name="T77" fmla="*/ 0 h 2535"/>
                <a:gd name="T78" fmla="*/ 0 w 2397"/>
                <a:gd name="T79" fmla="*/ 0 h 2535"/>
                <a:gd name="T80" fmla="*/ 0 w 2397"/>
                <a:gd name="T81" fmla="*/ 0 h 2535"/>
                <a:gd name="T82" fmla="*/ 0 w 2397"/>
                <a:gd name="T83" fmla="*/ 0 h 2535"/>
                <a:gd name="T84" fmla="*/ 0 w 2397"/>
                <a:gd name="T85" fmla="*/ 0 h 2535"/>
                <a:gd name="T86" fmla="*/ 0 w 2397"/>
                <a:gd name="T87" fmla="*/ 0 h 2535"/>
                <a:gd name="T88" fmla="*/ 0 w 2397"/>
                <a:gd name="T89" fmla="*/ 0 h 2535"/>
                <a:gd name="T90" fmla="*/ 0 w 2397"/>
                <a:gd name="T91" fmla="*/ 0 h 2535"/>
                <a:gd name="T92" fmla="*/ 0 w 2397"/>
                <a:gd name="T93" fmla="*/ 0 h 2535"/>
                <a:gd name="T94" fmla="*/ 0 w 2397"/>
                <a:gd name="T95" fmla="*/ 0 h 2535"/>
                <a:gd name="T96" fmla="*/ 0 w 2397"/>
                <a:gd name="T97" fmla="*/ 0 h 2535"/>
                <a:gd name="T98" fmla="*/ 0 w 2397"/>
                <a:gd name="T99" fmla="*/ 0 h 2535"/>
                <a:gd name="T100" fmla="*/ 0 w 2397"/>
                <a:gd name="T101" fmla="*/ 0 h 2535"/>
                <a:gd name="T102" fmla="*/ 0 w 2397"/>
                <a:gd name="T103" fmla="*/ 0 h 2535"/>
                <a:gd name="T104" fmla="*/ 0 w 2397"/>
                <a:gd name="T105" fmla="*/ 0 h 253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97"/>
                <a:gd name="T160" fmla="*/ 0 h 2535"/>
                <a:gd name="T161" fmla="*/ 2397 w 2397"/>
                <a:gd name="T162" fmla="*/ 2535 h 253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97" h="2535">
                  <a:moveTo>
                    <a:pt x="2285" y="2410"/>
                  </a:moveTo>
                  <a:lnTo>
                    <a:pt x="2022" y="2279"/>
                  </a:lnTo>
                  <a:lnTo>
                    <a:pt x="1965" y="2272"/>
                  </a:lnTo>
                  <a:lnTo>
                    <a:pt x="1891" y="2347"/>
                  </a:lnTo>
                  <a:lnTo>
                    <a:pt x="1891" y="2384"/>
                  </a:lnTo>
                  <a:lnTo>
                    <a:pt x="2046" y="2427"/>
                  </a:lnTo>
                  <a:lnTo>
                    <a:pt x="2110" y="2434"/>
                  </a:lnTo>
                  <a:lnTo>
                    <a:pt x="2110" y="2499"/>
                  </a:lnTo>
                  <a:lnTo>
                    <a:pt x="1659" y="2535"/>
                  </a:lnTo>
                  <a:lnTo>
                    <a:pt x="1156" y="2427"/>
                  </a:lnTo>
                  <a:lnTo>
                    <a:pt x="738" y="2229"/>
                  </a:lnTo>
                  <a:lnTo>
                    <a:pt x="38" y="1507"/>
                  </a:lnTo>
                  <a:lnTo>
                    <a:pt x="132" y="1308"/>
                  </a:lnTo>
                  <a:lnTo>
                    <a:pt x="68" y="789"/>
                  </a:lnTo>
                  <a:lnTo>
                    <a:pt x="0" y="651"/>
                  </a:lnTo>
                  <a:lnTo>
                    <a:pt x="0" y="564"/>
                  </a:lnTo>
                  <a:lnTo>
                    <a:pt x="463" y="0"/>
                  </a:lnTo>
                  <a:lnTo>
                    <a:pt x="550" y="24"/>
                  </a:lnTo>
                  <a:lnTo>
                    <a:pt x="570" y="112"/>
                  </a:lnTo>
                  <a:lnTo>
                    <a:pt x="614" y="132"/>
                  </a:lnTo>
                  <a:lnTo>
                    <a:pt x="702" y="132"/>
                  </a:lnTo>
                  <a:lnTo>
                    <a:pt x="570" y="286"/>
                  </a:lnTo>
                  <a:lnTo>
                    <a:pt x="614" y="331"/>
                  </a:lnTo>
                  <a:lnTo>
                    <a:pt x="725" y="308"/>
                  </a:lnTo>
                  <a:lnTo>
                    <a:pt x="702" y="331"/>
                  </a:lnTo>
                  <a:lnTo>
                    <a:pt x="702" y="375"/>
                  </a:lnTo>
                  <a:lnTo>
                    <a:pt x="746" y="418"/>
                  </a:lnTo>
                  <a:lnTo>
                    <a:pt x="901" y="375"/>
                  </a:lnTo>
                  <a:lnTo>
                    <a:pt x="499" y="657"/>
                  </a:lnTo>
                  <a:lnTo>
                    <a:pt x="499" y="681"/>
                  </a:lnTo>
                  <a:lnTo>
                    <a:pt x="483" y="695"/>
                  </a:lnTo>
                  <a:lnTo>
                    <a:pt x="527" y="738"/>
                  </a:lnTo>
                  <a:lnTo>
                    <a:pt x="1032" y="570"/>
                  </a:lnTo>
                  <a:lnTo>
                    <a:pt x="1069" y="570"/>
                  </a:lnTo>
                  <a:lnTo>
                    <a:pt x="944" y="702"/>
                  </a:lnTo>
                  <a:lnTo>
                    <a:pt x="944" y="725"/>
                  </a:lnTo>
                  <a:lnTo>
                    <a:pt x="988" y="769"/>
                  </a:lnTo>
                  <a:lnTo>
                    <a:pt x="1264" y="657"/>
                  </a:lnTo>
                  <a:lnTo>
                    <a:pt x="1288" y="637"/>
                  </a:lnTo>
                  <a:lnTo>
                    <a:pt x="1221" y="725"/>
                  </a:lnTo>
                  <a:lnTo>
                    <a:pt x="1264" y="789"/>
                  </a:lnTo>
                  <a:lnTo>
                    <a:pt x="1527" y="657"/>
                  </a:lnTo>
                  <a:lnTo>
                    <a:pt x="1527" y="1008"/>
                  </a:lnTo>
                  <a:lnTo>
                    <a:pt x="1420" y="1558"/>
                  </a:lnTo>
                  <a:lnTo>
                    <a:pt x="1440" y="1710"/>
                  </a:lnTo>
                  <a:lnTo>
                    <a:pt x="1527" y="1884"/>
                  </a:lnTo>
                  <a:lnTo>
                    <a:pt x="1783" y="2191"/>
                  </a:lnTo>
                  <a:lnTo>
                    <a:pt x="1870" y="2258"/>
                  </a:lnTo>
                  <a:lnTo>
                    <a:pt x="2134" y="2215"/>
                  </a:lnTo>
                  <a:lnTo>
                    <a:pt x="2272" y="2171"/>
                  </a:lnTo>
                  <a:lnTo>
                    <a:pt x="2397" y="2191"/>
                  </a:lnTo>
                  <a:lnTo>
                    <a:pt x="2308" y="2390"/>
                  </a:lnTo>
                  <a:lnTo>
                    <a:pt x="2285" y="2410"/>
                  </a:lnTo>
                  <a:close/>
                </a:path>
              </a:pathLst>
            </a:custGeom>
            <a:solidFill>
              <a:srgbClr val="A6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5" name="Freeform 239"/>
            <p:cNvSpPr>
              <a:spLocks noEditPoints="1"/>
            </p:cNvSpPr>
            <p:nvPr/>
          </p:nvSpPr>
          <p:spPr bwMode="auto">
            <a:xfrm>
              <a:off x="1834" y="1687"/>
              <a:ext cx="1057" cy="153"/>
            </a:xfrm>
            <a:custGeom>
              <a:avLst/>
              <a:gdLst>
                <a:gd name="T0" fmla="*/ 0 w 13737"/>
                <a:gd name="T1" fmla="*/ 0 h 1992"/>
                <a:gd name="T2" fmla="*/ 0 w 13737"/>
                <a:gd name="T3" fmla="*/ 0 h 1992"/>
                <a:gd name="T4" fmla="*/ 0 w 13737"/>
                <a:gd name="T5" fmla="*/ 0 h 1992"/>
                <a:gd name="T6" fmla="*/ 0 w 13737"/>
                <a:gd name="T7" fmla="*/ 0 h 1992"/>
                <a:gd name="T8" fmla="*/ 0 w 13737"/>
                <a:gd name="T9" fmla="*/ 0 h 1992"/>
                <a:gd name="T10" fmla="*/ 0 w 13737"/>
                <a:gd name="T11" fmla="*/ 0 h 1992"/>
                <a:gd name="T12" fmla="*/ 0 w 13737"/>
                <a:gd name="T13" fmla="*/ 0 h 1992"/>
                <a:gd name="T14" fmla="*/ 0 w 13737"/>
                <a:gd name="T15" fmla="*/ 0 h 1992"/>
                <a:gd name="T16" fmla="*/ 0 w 13737"/>
                <a:gd name="T17" fmla="*/ 0 h 1992"/>
                <a:gd name="T18" fmla="*/ 0 w 13737"/>
                <a:gd name="T19" fmla="*/ 0 h 1992"/>
                <a:gd name="T20" fmla="*/ 0 w 13737"/>
                <a:gd name="T21" fmla="*/ 0 h 1992"/>
                <a:gd name="T22" fmla="*/ 0 w 13737"/>
                <a:gd name="T23" fmla="*/ 0 h 1992"/>
                <a:gd name="T24" fmla="*/ 0 w 13737"/>
                <a:gd name="T25" fmla="*/ 0 h 1992"/>
                <a:gd name="T26" fmla="*/ 0 w 13737"/>
                <a:gd name="T27" fmla="*/ 0 h 1992"/>
                <a:gd name="T28" fmla="*/ 0 w 13737"/>
                <a:gd name="T29" fmla="*/ 0 h 1992"/>
                <a:gd name="T30" fmla="*/ 0 w 13737"/>
                <a:gd name="T31" fmla="*/ 0 h 1992"/>
                <a:gd name="T32" fmla="*/ 0 w 13737"/>
                <a:gd name="T33" fmla="*/ 0 h 1992"/>
                <a:gd name="T34" fmla="*/ 0 w 13737"/>
                <a:gd name="T35" fmla="*/ 0 h 1992"/>
                <a:gd name="T36" fmla="*/ 0 w 13737"/>
                <a:gd name="T37" fmla="*/ 0 h 1992"/>
                <a:gd name="T38" fmla="*/ 0 w 13737"/>
                <a:gd name="T39" fmla="*/ 0 h 1992"/>
                <a:gd name="T40" fmla="*/ 0 w 13737"/>
                <a:gd name="T41" fmla="*/ 0 h 1992"/>
                <a:gd name="T42" fmla="*/ 0 w 13737"/>
                <a:gd name="T43" fmla="*/ 0 h 1992"/>
                <a:gd name="T44" fmla="*/ 0 w 13737"/>
                <a:gd name="T45" fmla="*/ 0 h 1992"/>
                <a:gd name="T46" fmla="*/ 0 w 13737"/>
                <a:gd name="T47" fmla="*/ 0 h 1992"/>
                <a:gd name="T48" fmla="*/ 0 w 13737"/>
                <a:gd name="T49" fmla="*/ 0 h 1992"/>
                <a:gd name="T50" fmla="*/ 0 w 13737"/>
                <a:gd name="T51" fmla="*/ 0 h 1992"/>
                <a:gd name="T52" fmla="*/ 0 w 13737"/>
                <a:gd name="T53" fmla="*/ 0 h 1992"/>
                <a:gd name="T54" fmla="*/ 0 w 13737"/>
                <a:gd name="T55" fmla="*/ 0 h 1992"/>
                <a:gd name="T56" fmla="*/ 0 w 13737"/>
                <a:gd name="T57" fmla="*/ 0 h 1992"/>
                <a:gd name="T58" fmla="*/ 0 w 13737"/>
                <a:gd name="T59" fmla="*/ 0 h 1992"/>
                <a:gd name="T60" fmla="*/ 0 w 13737"/>
                <a:gd name="T61" fmla="*/ 0 h 1992"/>
                <a:gd name="T62" fmla="*/ 0 w 13737"/>
                <a:gd name="T63" fmla="*/ 0 h 1992"/>
                <a:gd name="T64" fmla="*/ 0 w 13737"/>
                <a:gd name="T65" fmla="*/ 0 h 1992"/>
                <a:gd name="T66" fmla="*/ 0 w 13737"/>
                <a:gd name="T67" fmla="*/ 0 h 1992"/>
                <a:gd name="T68" fmla="*/ 0 w 13737"/>
                <a:gd name="T69" fmla="*/ 0 h 1992"/>
                <a:gd name="T70" fmla="*/ 0 w 13737"/>
                <a:gd name="T71" fmla="*/ 0 h 1992"/>
                <a:gd name="T72" fmla="*/ 0 w 13737"/>
                <a:gd name="T73" fmla="*/ 0 h 1992"/>
                <a:gd name="T74" fmla="*/ 0 w 13737"/>
                <a:gd name="T75" fmla="*/ 0 h 1992"/>
                <a:gd name="T76" fmla="*/ 0 w 13737"/>
                <a:gd name="T77" fmla="*/ 0 h 1992"/>
                <a:gd name="T78" fmla="*/ 0 w 13737"/>
                <a:gd name="T79" fmla="*/ 0 h 1992"/>
                <a:gd name="T80" fmla="*/ 0 w 13737"/>
                <a:gd name="T81" fmla="*/ 0 h 1992"/>
                <a:gd name="T82" fmla="*/ 0 w 13737"/>
                <a:gd name="T83" fmla="*/ 0 h 1992"/>
                <a:gd name="T84" fmla="*/ 0 w 13737"/>
                <a:gd name="T85" fmla="*/ 0 h 1992"/>
                <a:gd name="T86" fmla="*/ 0 w 13737"/>
                <a:gd name="T87" fmla="*/ 0 h 1992"/>
                <a:gd name="T88" fmla="*/ 0 w 13737"/>
                <a:gd name="T89" fmla="*/ 0 h 1992"/>
                <a:gd name="T90" fmla="*/ 0 w 13737"/>
                <a:gd name="T91" fmla="*/ 0 h 1992"/>
                <a:gd name="T92" fmla="*/ 0 w 13737"/>
                <a:gd name="T93" fmla="*/ 0 h 1992"/>
                <a:gd name="T94" fmla="*/ 0 w 13737"/>
                <a:gd name="T95" fmla="*/ 0 h 1992"/>
                <a:gd name="T96" fmla="*/ 0 w 13737"/>
                <a:gd name="T97" fmla="*/ 0 h 1992"/>
                <a:gd name="T98" fmla="*/ 0 w 13737"/>
                <a:gd name="T99" fmla="*/ 0 h 1992"/>
                <a:gd name="T100" fmla="*/ 0 w 13737"/>
                <a:gd name="T101" fmla="*/ 0 h 1992"/>
                <a:gd name="T102" fmla="*/ 0 w 13737"/>
                <a:gd name="T103" fmla="*/ 0 h 1992"/>
                <a:gd name="T104" fmla="*/ 0 w 13737"/>
                <a:gd name="T105" fmla="*/ 0 h 19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737"/>
                <a:gd name="T160" fmla="*/ 0 h 1992"/>
                <a:gd name="T161" fmla="*/ 13737 w 13737"/>
                <a:gd name="T162" fmla="*/ 1992 h 19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737" h="1992">
                  <a:moveTo>
                    <a:pt x="0" y="1234"/>
                  </a:moveTo>
                  <a:lnTo>
                    <a:pt x="60" y="1346"/>
                  </a:lnTo>
                  <a:lnTo>
                    <a:pt x="118" y="1440"/>
                  </a:lnTo>
                  <a:lnTo>
                    <a:pt x="185" y="1534"/>
                  </a:lnTo>
                  <a:lnTo>
                    <a:pt x="256" y="1622"/>
                  </a:lnTo>
                  <a:lnTo>
                    <a:pt x="329" y="1703"/>
                  </a:lnTo>
                  <a:lnTo>
                    <a:pt x="418" y="1773"/>
                  </a:lnTo>
                  <a:lnTo>
                    <a:pt x="505" y="1841"/>
                  </a:lnTo>
                  <a:lnTo>
                    <a:pt x="599" y="1891"/>
                  </a:lnTo>
                  <a:lnTo>
                    <a:pt x="694" y="1936"/>
                  </a:lnTo>
                  <a:lnTo>
                    <a:pt x="805" y="1966"/>
                  </a:lnTo>
                  <a:lnTo>
                    <a:pt x="919" y="1986"/>
                  </a:lnTo>
                  <a:lnTo>
                    <a:pt x="1044" y="1992"/>
                  </a:lnTo>
                  <a:lnTo>
                    <a:pt x="1176" y="1986"/>
                  </a:lnTo>
                  <a:lnTo>
                    <a:pt x="1314" y="1966"/>
                  </a:lnTo>
                  <a:lnTo>
                    <a:pt x="1469" y="1936"/>
                  </a:lnTo>
                  <a:lnTo>
                    <a:pt x="1631" y="1879"/>
                  </a:lnTo>
                  <a:lnTo>
                    <a:pt x="1769" y="1841"/>
                  </a:lnTo>
                  <a:lnTo>
                    <a:pt x="1920" y="1798"/>
                  </a:lnTo>
                  <a:lnTo>
                    <a:pt x="2081" y="1740"/>
                  </a:lnTo>
                  <a:lnTo>
                    <a:pt x="2250" y="1680"/>
                  </a:lnTo>
                  <a:lnTo>
                    <a:pt x="2409" y="1609"/>
                  </a:lnTo>
                  <a:lnTo>
                    <a:pt x="2564" y="1528"/>
                  </a:lnTo>
                  <a:lnTo>
                    <a:pt x="2637" y="1484"/>
                  </a:lnTo>
                  <a:lnTo>
                    <a:pt x="2702" y="1433"/>
                  </a:lnTo>
                  <a:lnTo>
                    <a:pt x="2769" y="1379"/>
                  </a:lnTo>
                  <a:lnTo>
                    <a:pt x="2827" y="1329"/>
                  </a:lnTo>
                  <a:lnTo>
                    <a:pt x="2979" y="1322"/>
                  </a:lnTo>
                  <a:lnTo>
                    <a:pt x="3126" y="1301"/>
                  </a:lnTo>
                  <a:lnTo>
                    <a:pt x="3278" y="1278"/>
                  </a:lnTo>
                  <a:lnTo>
                    <a:pt x="3426" y="1241"/>
                  </a:lnTo>
                  <a:lnTo>
                    <a:pt x="3571" y="1197"/>
                  </a:lnTo>
                  <a:lnTo>
                    <a:pt x="3709" y="1160"/>
                  </a:lnTo>
                  <a:lnTo>
                    <a:pt x="3847" y="1116"/>
                  </a:lnTo>
                  <a:lnTo>
                    <a:pt x="3979" y="1082"/>
                  </a:lnTo>
                  <a:lnTo>
                    <a:pt x="4097" y="1045"/>
                  </a:lnTo>
                  <a:lnTo>
                    <a:pt x="4221" y="1022"/>
                  </a:lnTo>
                  <a:lnTo>
                    <a:pt x="4353" y="1002"/>
                  </a:lnTo>
                  <a:lnTo>
                    <a:pt x="4491" y="995"/>
                  </a:lnTo>
                  <a:lnTo>
                    <a:pt x="4630" y="985"/>
                  </a:lnTo>
                  <a:lnTo>
                    <a:pt x="4774" y="985"/>
                  </a:lnTo>
                  <a:lnTo>
                    <a:pt x="4922" y="995"/>
                  </a:lnTo>
                  <a:lnTo>
                    <a:pt x="5074" y="1002"/>
                  </a:lnTo>
                  <a:lnTo>
                    <a:pt x="5374" y="1022"/>
                  </a:lnTo>
                  <a:lnTo>
                    <a:pt x="5674" y="1053"/>
                  </a:lnTo>
                  <a:lnTo>
                    <a:pt x="5964" y="1065"/>
                  </a:lnTo>
                  <a:lnTo>
                    <a:pt x="6237" y="1082"/>
                  </a:lnTo>
                  <a:lnTo>
                    <a:pt x="6243" y="1103"/>
                  </a:lnTo>
                  <a:lnTo>
                    <a:pt x="6257" y="1127"/>
                  </a:lnTo>
                  <a:lnTo>
                    <a:pt x="6281" y="1147"/>
                  </a:lnTo>
                  <a:lnTo>
                    <a:pt x="6307" y="1171"/>
                  </a:lnTo>
                  <a:lnTo>
                    <a:pt x="6388" y="1191"/>
                  </a:lnTo>
                  <a:lnTo>
                    <a:pt x="6476" y="1214"/>
                  </a:lnTo>
                  <a:lnTo>
                    <a:pt x="6570" y="1234"/>
                  </a:lnTo>
                  <a:lnTo>
                    <a:pt x="6658" y="1248"/>
                  </a:lnTo>
                  <a:lnTo>
                    <a:pt x="6739" y="1265"/>
                  </a:lnTo>
                  <a:lnTo>
                    <a:pt x="6789" y="1278"/>
                  </a:lnTo>
                  <a:lnTo>
                    <a:pt x="6789" y="1329"/>
                  </a:lnTo>
                  <a:lnTo>
                    <a:pt x="7089" y="1329"/>
                  </a:lnTo>
                  <a:lnTo>
                    <a:pt x="7089" y="1379"/>
                  </a:lnTo>
                  <a:lnTo>
                    <a:pt x="7345" y="1379"/>
                  </a:lnTo>
                  <a:lnTo>
                    <a:pt x="7345" y="1433"/>
                  </a:lnTo>
                  <a:lnTo>
                    <a:pt x="7389" y="1447"/>
                  </a:lnTo>
                  <a:lnTo>
                    <a:pt x="7463" y="1453"/>
                  </a:lnTo>
                  <a:lnTo>
                    <a:pt x="7551" y="1460"/>
                  </a:lnTo>
                  <a:lnTo>
                    <a:pt x="7645" y="1467"/>
                  </a:lnTo>
                  <a:lnTo>
                    <a:pt x="7733" y="1460"/>
                  </a:lnTo>
                  <a:lnTo>
                    <a:pt x="7820" y="1453"/>
                  </a:lnTo>
                  <a:lnTo>
                    <a:pt x="7891" y="1447"/>
                  </a:lnTo>
                  <a:lnTo>
                    <a:pt x="7945" y="1433"/>
                  </a:lnTo>
                  <a:lnTo>
                    <a:pt x="7945" y="1379"/>
                  </a:lnTo>
                  <a:lnTo>
                    <a:pt x="8009" y="1346"/>
                  </a:lnTo>
                  <a:lnTo>
                    <a:pt x="8090" y="1322"/>
                  </a:lnTo>
                  <a:lnTo>
                    <a:pt x="8177" y="1301"/>
                  </a:lnTo>
                  <a:lnTo>
                    <a:pt x="8272" y="1278"/>
                  </a:lnTo>
                  <a:lnTo>
                    <a:pt x="8356" y="1258"/>
                  </a:lnTo>
                  <a:lnTo>
                    <a:pt x="8444" y="1234"/>
                  </a:lnTo>
                  <a:lnTo>
                    <a:pt x="8525" y="1214"/>
                  </a:lnTo>
                  <a:lnTo>
                    <a:pt x="8589" y="1177"/>
                  </a:lnTo>
                  <a:lnTo>
                    <a:pt x="8589" y="1127"/>
                  </a:lnTo>
                  <a:lnTo>
                    <a:pt x="8626" y="1116"/>
                  </a:lnTo>
                  <a:lnTo>
                    <a:pt x="8700" y="1082"/>
                  </a:lnTo>
                  <a:lnTo>
                    <a:pt x="8787" y="1029"/>
                  </a:lnTo>
                  <a:lnTo>
                    <a:pt x="8888" y="978"/>
                  </a:lnTo>
                  <a:lnTo>
                    <a:pt x="8989" y="921"/>
                  </a:lnTo>
                  <a:lnTo>
                    <a:pt x="9087" y="877"/>
                  </a:lnTo>
                  <a:lnTo>
                    <a:pt x="9151" y="840"/>
                  </a:lnTo>
                  <a:lnTo>
                    <a:pt x="9195" y="826"/>
                  </a:lnTo>
                  <a:lnTo>
                    <a:pt x="9195" y="796"/>
                  </a:lnTo>
                  <a:lnTo>
                    <a:pt x="9202" y="783"/>
                  </a:lnTo>
                  <a:lnTo>
                    <a:pt x="9208" y="776"/>
                  </a:lnTo>
                  <a:lnTo>
                    <a:pt x="9219" y="776"/>
                  </a:lnTo>
                  <a:lnTo>
                    <a:pt x="9225" y="776"/>
                  </a:lnTo>
                  <a:lnTo>
                    <a:pt x="9232" y="776"/>
                  </a:lnTo>
                  <a:lnTo>
                    <a:pt x="9239" y="753"/>
                  </a:lnTo>
                  <a:lnTo>
                    <a:pt x="9239" y="733"/>
                  </a:lnTo>
                  <a:lnTo>
                    <a:pt x="9269" y="722"/>
                  </a:lnTo>
                  <a:lnTo>
                    <a:pt x="9306" y="716"/>
                  </a:lnTo>
                  <a:lnTo>
                    <a:pt x="9350" y="708"/>
                  </a:lnTo>
                  <a:lnTo>
                    <a:pt x="9393" y="695"/>
                  </a:lnTo>
                  <a:lnTo>
                    <a:pt x="9438" y="678"/>
                  </a:lnTo>
                  <a:lnTo>
                    <a:pt x="9482" y="665"/>
                  </a:lnTo>
                  <a:lnTo>
                    <a:pt x="9516" y="644"/>
                  </a:lnTo>
                  <a:lnTo>
                    <a:pt x="9545" y="627"/>
                  </a:lnTo>
                  <a:lnTo>
                    <a:pt x="9545" y="577"/>
                  </a:lnTo>
                  <a:lnTo>
                    <a:pt x="9569" y="564"/>
                  </a:lnTo>
                  <a:lnTo>
                    <a:pt x="9596" y="547"/>
                  </a:lnTo>
                  <a:lnTo>
                    <a:pt x="9634" y="540"/>
                  </a:lnTo>
                  <a:lnTo>
                    <a:pt x="9670" y="533"/>
                  </a:lnTo>
                  <a:lnTo>
                    <a:pt x="9707" y="526"/>
                  </a:lnTo>
                  <a:lnTo>
                    <a:pt x="9744" y="526"/>
                  </a:lnTo>
                  <a:lnTo>
                    <a:pt x="9771" y="526"/>
                  </a:lnTo>
                  <a:lnTo>
                    <a:pt x="9795" y="526"/>
                  </a:lnTo>
                  <a:lnTo>
                    <a:pt x="9795" y="476"/>
                  </a:lnTo>
                  <a:lnTo>
                    <a:pt x="9831" y="459"/>
                  </a:lnTo>
                  <a:lnTo>
                    <a:pt x="9882" y="439"/>
                  </a:lnTo>
                  <a:lnTo>
                    <a:pt x="9946" y="415"/>
                  </a:lnTo>
                  <a:lnTo>
                    <a:pt x="10027" y="395"/>
                  </a:lnTo>
                  <a:lnTo>
                    <a:pt x="10202" y="358"/>
                  </a:lnTo>
                  <a:lnTo>
                    <a:pt x="10401" y="328"/>
                  </a:lnTo>
                  <a:lnTo>
                    <a:pt x="10603" y="301"/>
                  </a:lnTo>
                  <a:lnTo>
                    <a:pt x="10786" y="294"/>
                  </a:lnTo>
                  <a:lnTo>
                    <a:pt x="10867" y="294"/>
                  </a:lnTo>
                  <a:lnTo>
                    <a:pt x="10940" y="301"/>
                  </a:lnTo>
                  <a:lnTo>
                    <a:pt x="11005" y="307"/>
                  </a:lnTo>
                  <a:lnTo>
                    <a:pt x="11049" y="328"/>
                  </a:lnTo>
                  <a:lnTo>
                    <a:pt x="11049" y="371"/>
                  </a:lnTo>
                  <a:lnTo>
                    <a:pt x="11078" y="388"/>
                  </a:lnTo>
                  <a:lnTo>
                    <a:pt x="11122" y="388"/>
                  </a:lnTo>
                  <a:lnTo>
                    <a:pt x="11179" y="388"/>
                  </a:lnTo>
                  <a:lnTo>
                    <a:pt x="11247" y="371"/>
                  </a:lnTo>
                  <a:lnTo>
                    <a:pt x="11311" y="365"/>
                  </a:lnTo>
                  <a:lnTo>
                    <a:pt x="11372" y="365"/>
                  </a:lnTo>
                  <a:lnTo>
                    <a:pt x="11423" y="365"/>
                  </a:lnTo>
                  <a:lnTo>
                    <a:pt x="11453" y="371"/>
                  </a:lnTo>
                  <a:lnTo>
                    <a:pt x="11453" y="425"/>
                  </a:lnTo>
                  <a:lnTo>
                    <a:pt x="11524" y="459"/>
                  </a:lnTo>
                  <a:lnTo>
                    <a:pt x="11611" y="489"/>
                  </a:lnTo>
                  <a:lnTo>
                    <a:pt x="11723" y="513"/>
                  </a:lnTo>
                  <a:lnTo>
                    <a:pt x="11847" y="533"/>
                  </a:lnTo>
                  <a:lnTo>
                    <a:pt x="12123" y="564"/>
                  </a:lnTo>
                  <a:lnTo>
                    <a:pt x="12423" y="577"/>
                  </a:lnTo>
                  <a:lnTo>
                    <a:pt x="12729" y="584"/>
                  </a:lnTo>
                  <a:lnTo>
                    <a:pt x="13026" y="584"/>
                  </a:lnTo>
                  <a:lnTo>
                    <a:pt x="13290" y="577"/>
                  </a:lnTo>
                  <a:lnTo>
                    <a:pt x="13509" y="577"/>
                  </a:lnTo>
                  <a:lnTo>
                    <a:pt x="13357" y="497"/>
                  </a:lnTo>
                  <a:lnTo>
                    <a:pt x="12830" y="338"/>
                  </a:lnTo>
                  <a:lnTo>
                    <a:pt x="12851" y="365"/>
                  </a:lnTo>
                  <a:lnTo>
                    <a:pt x="12851" y="402"/>
                  </a:lnTo>
                  <a:lnTo>
                    <a:pt x="12801" y="446"/>
                  </a:lnTo>
                  <a:lnTo>
                    <a:pt x="12110" y="227"/>
                  </a:lnTo>
                  <a:lnTo>
                    <a:pt x="12086" y="314"/>
                  </a:lnTo>
                  <a:lnTo>
                    <a:pt x="11979" y="314"/>
                  </a:lnTo>
                  <a:lnTo>
                    <a:pt x="11341" y="138"/>
                  </a:lnTo>
                  <a:lnTo>
                    <a:pt x="11321" y="183"/>
                  </a:lnTo>
                  <a:lnTo>
                    <a:pt x="11234" y="220"/>
                  </a:lnTo>
                  <a:lnTo>
                    <a:pt x="10708" y="109"/>
                  </a:lnTo>
                  <a:lnTo>
                    <a:pt x="10664" y="152"/>
                  </a:lnTo>
                  <a:lnTo>
                    <a:pt x="10401" y="65"/>
                  </a:lnTo>
                  <a:lnTo>
                    <a:pt x="10358" y="109"/>
                  </a:lnTo>
                  <a:lnTo>
                    <a:pt x="10297" y="109"/>
                  </a:lnTo>
                  <a:lnTo>
                    <a:pt x="10095" y="20"/>
                  </a:lnTo>
                  <a:lnTo>
                    <a:pt x="9815" y="0"/>
                  </a:lnTo>
                  <a:lnTo>
                    <a:pt x="9970" y="109"/>
                  </a:lnTo>
                  <a:lnTo>
                    <a:pt x="9990" y="176"/>
                  </a:lnTo>
                  <a:lnTo>
                    <a:pt x="9926" y="240"/>
                  </a:lnTo>
                  <a:lnTo>
                    <a:pt x="9727" y="220"/>
                  </a:lnTo>
                  <a:lnTo>
                    <a:pt x="9246" y="432"/>
                  </a:lnTo>
                  <a:lnTo>
                    <a:pt x="8612" y="671"/>
                  </a:lnTo>
                  <a:lnTo>
                    <a:pt x="7759" y="863"/>
                  </a:lnTo>
                  <a:lnTo>
                    <a:pt x="7015" y="884"/>
                  </a:lnTo>
                  <a:lnTo>
                    <a:pt x="6074" y="621"/>
                  </a:lnTo>
                  <a:lnTo>
                    <a:pt x="5920" y="533"/>
                  </a:lnTo>
                  <a:lnTo>
                    <a:pt x="5798" y="439"/>
                  </a:lnTo>
                  <a:lnTo>
                    <a:pt x="5468" y="395"/>
                  </a:lnTo>
                  <a:lnTo>
                    <a:pt x="5492" y="415"/>
                  </a:lnTo>
                  <a:lnTo>
                    <a:pt x="5549" y="459"/>
                  </a:lnTo>
                  <a:lnTo>
                    <a:pt x="5549" y="570"/>
                  </a:lnTo>
                  <a:lnTo>
                    <a:pt x="5492" y="570"/>
                  </a:lnTo>
                  <a:lnTo>
                    <a:pt x="5337" y="547"/>
                  </a:lnTo>
                  <a:lnTo>
                    <a:pt x="4835" y="570"/>
                  </a:lnTo>
                  <a:lnTo>
                    <a:pt x="4855" y="590"/>
                  </a:lnTo>
                  <a:lnTo>
                    <a:pt x="4855" y="615"/>
                  </a:lnTo>
                  <a:lnTo>
                    <a:pt x="4781" y="702"/>
                  </a:lnTo>
                  <a:lnTo>
                    <a:pt x="4310" y="658"/>
                  </a:lnTo>
                  <a:lnTo>
                    <a:pt x="4111" y="739"/>
                  </a:lnTo>
                  <a:lnTo>
                    <a:pt x="4111" y="789"/>
                  </a:lnTo>
                  <a:lnTo>
                    <a:pt x="3827" y="834"/>
                  </a:lnTo>
                  <a:lnTo>
                    <a:pt x="3409" y="958"/>
                  </a:lnTo>
                  <a:lnTo>
                    <a:pt x="3170" y="1133"/>
                  </a:lnTo>
                  <a:lnTo>
                    <a:pt x="2820" y="1147"/>
                  </a:lnTo>
                  <a:lnTo>
                    <a:pt x="2665" y="1301"/>
                  </a:lnTo>
                  <a:lnTo>
                    <a:pt x="2162" y="1453"/>
                  </a:lnTo>
                  <a:lnTo>
                    <a:pt x="1876" y="1629"/>
                  </a:lnTo>
                  <a:lnTo>
                    <a:pt x="1263" y="1862"/>
                  </a:lnTo>
                  <a:lnTo>
                    <a:pt x="825" y="1959"/>
                  </a:lnTo>
                  <a:lnTo>
                    <a:pt x="694" y="1905"/>
                  </a:lnTo>
                  <a:lnTo>
                    <a:pt x="542" y="1773"/>
                  </a:lnTo>
                  <a:lnTo>
                    <a:pt x="525" y="1390"/>
                  </a:lnTo>
                  <a:lnTo>
                    <a:pt x="387" y="1191"/>
                  </a:lnTo>
                  <a:lnTo>
                    <a:pt x="131" y="1116"/>
                  </a:lnTo>
                  <a:lnTo>
                    <a:pt x="0" y="1228"/>
                  </a:lnTo>
                  <a:lnTo>
                    <a:pt x="0" y="1234"/>
                  </a:lnTo>
                  <a:close/>
                  <a:moveTo>
                    <a:pt x="13562" y="607"/>
                  </a:moveTo>
                  <a:lnTo>
                    <a:pt x="13569" y="627"/>
                  </a:lnTo>
                  <a:lnTo>
                    <a:pt x="13582" y="644"/>
                  </a:lnTo>
                  <a:lnTo>
                    <a:pt x="13596" y="658"/>
                  </a:lnTo>
                  <a:lnTo>
                    <a:pt x="13619" y="671"/>
                  </a:lnTo>
                  <a:lnTo>
                    <a:pt x="13650" y="678"/>
                  </a:lnTo>
                  <a:lnTo>
                    <a:pt x="13670" y="688"/>
                  </a:lnTo>
                  <a:lnTo>
                    <a:pt x="13707" y="695"/>
                  </a:lnTo>
                  <a:lnTo>
                    <a:pt x="13737" y="702"/>
                  </a:lnTo>
                  <a:lnTo>
                    <a:pt x="13562" y="607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6" name="Freeform 240"/>
            <p:cNvSpPr>
              <a:spLocks noEditPoints="1"/>
            </p:cNvSpPr>
            <p:nvPr/>
          </p:nvSpPr>
          <p:spPr bwMode="auto">
            <a:xfrm>
              <a:off x="1924" y="1831"/>
              <a:ext cx="176" cy="326"/>
            </a:xfrm>
            <a:custGeom>
              <a:avLst/>
              <a:gdLst>
                <a:gd name="T0" fmla="*/ 0 w 2291"/>
                <a:gd name="T1" fmla="*/ 0 h 4238"/>
                <a:gd name="T2" fmla="*/ 0 w 2291"/>
                <a:gd name="T3" fmla="*/ 0 h 4238"/>
                <a:gd name="T4" fmla="*/ 0 w 2291"/>
                <a:gd name="T5" fmla="*/ 0 h 4238"/>
                <a:gd name="T6" fmla="*/ 0 w 2291"/>
                <a:gd name="T7" fmla="*/ 0 h 4238"/>
                <a:gd name="T8" fmla="*/ 0 w 2291"/>
                <a:gd name="T9" fmla="*/ 0 h 4238"/>
                <a:gd name="T10" fmla="*/ 0 w 2291"/>
                <a:gd name="T11" fmla="*/ 0 h 4238"/>
                <a:gd name="T12" fmla="*/ 0 w 2291"/>
                <a:gd name="T13" fmla="*/ 0 h 4238"/>
                <a:gd name="T14" fmla="*/ 0 w 2291"/>
                <a:gd name="T15" fmla="*/ 0 h 4238"/>
                <a:gd name="T16" fmla="*/ 0 w 2291"/>
                <a:gd name="T17" fmla="*/ 0 h 4238"/>
                <a:gd name="T18" fmla="*/ 0 w 2291"/>
                <a:gd name="T19" fmla="*/ 0 h 4238"/>
                <a:gd name="T20" fmla="*/ 0 w 2291"/>
                <a:gd name="T21" fmla="*/ 0 h 4238"/>
                <a:gd name="T22" fmla="*/ 0 w 2291"/>
                <a:gd name="T23" fmla="*/ 0 h 4238"/>
                <a:gd name="T24" fmla="*/ 0 w 2291"/>
                <a:gd name="T25" fmla="*/ 0 h 4238"/>
                <a:gd name="T26" fmla="*/ 0 w 2291"/>
                <a:gd name="T27" fmla="*/ 0 h 4238"/>
                <a:gd name="T28" fmla="*/ 0 w 2291"/>
                <a:gd name="T29" fmla="*/ 0 h 4238"/>
                <a:gd name="T30" fmla="*/ 0 w 2291"/>
                <a:gd name="T31" fmla="*/ 0 h 4238"/>
                <a:gd name="T32" fmla="*/ 0 w 2291"/>
                <a:gd name="T33" fmla="*/ 0 h 4238"/>
                <a:gd name="T34" fmla="*/ 0 w 2291"/>
                <a:gd name="T35" fmla="*/ 0 h 4238"/>
                <a:gd name="T36" fmla="*/ 0 w 2291"/>
                <a:gd name="T37" fmla="*/ 0 h 4238"/>
                <a:gd name="T38" fmla="*/ 0 w 2291"/>
                <a:gd name="T39" fmla="*/ 0 h 4238"/>
                <a:gd name="T40" fmla="*/ 0 w 2291"/>
                <a:gd name="T41" fmla="*/ 0 h 4238"/>
                <a:gd name="T42" fmla="*/ 0 w 2291"/>
                <a:gd name="T43" fmla="*/ 0 h 4238"/>
                <a:gd name="T44" fmla="*/ 0 w 2291"/>
                <a:gd name="T45" fmla="*/ 0 h 4238"/>
                <a:gd name="T46" fmla="*/ 0 w 2291"/>
                <a:gd name="T47" fmla="*/ 0 h 4238"/>
                <a:gd name="T48" fmla="*/ 0 w 2291"/>
                <a:gd name="T49" fmla="*/ 0 h 4238"/>
                <a:gd name="T50" fmla="*/ 0 w 2291"/>
                <a:gd name="T51" fmla="*/ 0 h 4238"/>
                <a:gd name="T52" fmla="*/ 0 w 2291"/>
                <a:gd name="T53" fmla="*/ 0 h 4238"/>
                <a:gd name="T54" fmla="*/ 0 w 2291"/>
                <a:gd name="T55" fmla="*/ 0 h 4238"/>
                <a:gd name="T56" fmla="*/ 0 w 2291"/>
                <a:gd name="T57" fmla="*/ 0 h 4238"/>
                <a:gd name="T58" fmla="*/ 0 w 2291"/>
                <a:gd name="T59" fmla="*/ 0 h 4238"/>
                <a:gd name="T60" fmla="*/ 0 w 2291"/>
                <a:gd name="T61" fmla="*/ 0 h 4238"/>
                <a:gd name="T62" fmla="*/ 0 w 2291"/>
                <a:gd name="T63" fmla="*/ 0 h 4238"/>
                <a:gd name="T64" fmla="*/ 0 w 2291"/>
                <a:gd name="T65" fmla="*/ 0 h 4238"/>
                <a:gd name="T66" fmla="*/ 0 w 2291"/>
                <a:gd name="T67" fmla="*/ 0 h 4238"/>
                <a:gd name="T68" fmla="*/ 0 w 2291"/>
                <a:gd name="T69" fmla="*/ 0 h 4238"/>
                <a:gd name="T70" fmla="*/ 0 w 2291"/>
                <a:gd name="T71" fmla="*/ 0 h 4238"/>
                <a:gd name="T72" fmla="*/ 0 w 2291"/>
                <a:gd name="T73" fmla="*/ 0 h 4238"/>
                <a:gd name="T74" fmla="*/ 0 w 2291"/>
                <a:gd name="T75" fmla="*/ 0 h 4238"/>
                <a:gd name="T76" fmla="*/ 0 w 2291"/>
                <a:gd name="T77" fmla="*/ 0 h 4238"/>
                <a:gd name="T78" fmla="*/ 0 w 2291"/>
                <a:gd name="T79" fmla="*/ 0 h 4238"/>
                <a:gd name="T80" fmla="*/ 0 w 2291"/>
                <a:gd name="T81" fmla="*/ 0 h 4238"/>
                <a:gd name="T82" fmla="*/ 0 w 2291"/>
                <a:gd name="T83" fmla="*/ 0 h 4238"/>
                <a:gd name="T84" fmla="*/ 0 w 2291"/>
                <a:gd name="T85" fmla="*/ 0 h 4238"/>
                <a:gd name="T86" fmla="*/ 0 w 2291"/>
                <a:gd name="T87" fmla="*/ 0 h 4238"/>
                <a:gd name="T88" fmla="*/ 0 w 2291"/>
                <a:gd name="T89" fmla="*/ 0 h 4238"/>
                <a:gd name="T90" fmla="*/ 0 w 2291"/>
                <a:gd name="T91" fmla="*/ 0 h 4238"/>
                <a:gd name="T92" fmla="*/ 0 w 2291"/>
                <a:gd name="T93" fmla="*/ 0 h 4238"/>
                <a:gd name="T94" fmla="*/ 0 w 2291"/>
                <a:gd name="T95" fmla="*/ 0 h 4238"/>
                <a:gd name="T96" fmla="*/ 0 w 2291"/>
                <a:gd name="T97" fmla="*/ 0 h 4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1"/>
                <a:gd name="T148" fmla="*/ 0 h 4238"/>
                <a:gd name="T149" fmla="*/ 2291 w 2291"/>
                <a:gd name="T150" fmla="*/ 4238 h 4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1" h="4238">
                  <a:moveTo>
                    <a:pt x="2132" y="0"/>
                  </a:moveTo>
                  <a:lnTo>
                    <a:pt x="2146" y="28"/>
                  </a:lnTo>
                  <a:lnTo>
                    <a:pt x="2154" y="51"/>
                  </a:lnTo>
                  <a:lnTo>
                    <a:pt x="2160" y="78"/>
                  </a:lnTo>
                  <a:lnTo>
                    <a:pt x="2177" y="109"/>
                  </a:lnTo>
                  <a:lnTo>
                    <a:pt x="2183" y="132"/>
                  </a:lnTo>
                  <a:lnTo>
                    <a:pt x="2190" y="159"/>
                  </a:lnTo>
                  <a:lnTo>
                    <a:pt x="2190" y="189"/>
                  </a:lnTo>
                  <a:lnTo>
                    <a:pt x="2197" y="210"/>
                  </a:lnTo>
                  <a:lnTo>
                    <a:pt x="2154" y="253"/>
                  </a:lnTo>
                  <a:lnTo>
                    <a:pt x="2123" y="307"/>
                  </a:lnTo>
                  <a:lnTo>
                    <a:pt x="2089" y="365"/>
                  </a:lnTo>
                  <a:lnTo>
                    <a:pt x="2059" y="422"/>
                  </a:lnTo>
                  <a:lnTo>
                    <a:pt x="2028" y="489"/>
                  </a:lnTo>
                  <a:lnTo>
                    <a:pt x="2008" y="553"/>
                  </a:lnTo>
                  <a:lnTo>
                    <a:pt x="2002" y="614"/>
                  </a:lnTo>
                  <a:lnTo>
                    <a:pt x="1991" y="665"/>
                  </a:lnTo>
                  <a:lnTo>
                    <a:pt x="2008" y="671"/>
                  </a:lnTo>
                  <a:lnTo>
                    <a:pt x="2022" y="685"/>
                  </a:lnTo>
                  <a:lnTo>
                    <a:pt x="2036" y="702"/>
                  </a:lnTo>
                  <a:lnTo>
                    <a:pt x="2052" y="716"/>
                  </a:lnTo>
                  <a:lnTo>
                    <a:pt x="2065" y="722"/>
                  </a:lnTo>
                  <a:lnTo>
                    <a:pt x="2079" y="736"/>
                  </a:lnTo>
                  <a:lnTo>
                    <a:pt x="2089" y="752"/>
                  </a:lnTo>
                  <a:lnTo>
                    <a:pt x="2096" y="759"/>
                  </a:lnTo>
                  <a:lnTo>
                    <a:pt x="2065" y="789"/>
                  </a:lnTo>
                  <a:lnTo>
                    <a:pt x="2015" y="823"/>
                  </a:lnTo>
                  <a:lnTo>
                    <a:pt x="1964" y="867"/>
                  </a:lnTo>
                  <a:lnTo>
                    <a:pt x="1897" y="921"/>
                  </a:lnTo>
                  <a:lnTo>
                    <a:pt x="1840" y="971"/>
                  </a:lnTo>
                  <a:lnTo>
                    <a:pt x="1789" y="1022"/>
                  </a:lnTo>
                  <a:lnTo>
                    <a:pt x="1772" y="1042"/>
                  </a:lnTo>
                  <a:lnTo>
                    <a:pt x="1759" y="1073"/>
                  </a:lnTo>
                  <a:lnTo>
                    <a:pt x="1745" y="1096"/>
                  </a:lnTo>
                  <a:lnTo>
                    <a:pt x="1745" y="1109"/>
                  </a:lnTo>
                  <a:lnTo>
                    <a:pt x="1772" y="1146"/>
                  </a:lnTo>
                  <a:lnTo>
                    <a:pt x="1803" y="1174"/>
                  </a:lnTo>
                  <a:lnTo>
                    <a:pt x="1840" y="1204"/>
                  </a:lnTo>
                  <a:lnTo>
                    <a:pt x="1877" y="1217"/>
                  </a:lnTo>
                  <a:lnTo>
                    <a:pt x="1947" y="1255"/>
                  </a:lnTo>
                  <a:lnTo>
                    <a:pt x="2028" y="1278"/>
                  </a:lnTo>
                  <a:lnTo>
                    <a:pt x="2103" y="1298"/>
                  </a:lnTo>
                  <a:lnTo>
                    <a:pt x="2177" y="1322"/>
                  </a:lnTo>
                  <a:lnTo>
                    <a:pt x="2210" y="1335"/>
                  </a:lnTo>
                  <a:lnTo>
                    <a:pt x="2241" y="1349"/>
                  </a:lnTo>
                  <a:lnTo>
                    <a:pt x="2271" y="1365"/>
                  </a:lnTo>
                  <a:lnTo>
                    <a:pt x="2291" y="1385"/>
                  </a:lnTo>
                  <a:lnTo>
                    <a:pt x="2291" y="1407"/>
                  </a:lnTo>
                  <a:lnTo>
                    <a:pt x="2278" y="1433"/>
                  </a:lnTo>
                  <a:lnTo>
                    <a:pt x="2255" y="1457"/>
                  </a:lnTo>
                  <a:lnTo>
                    <a:pt x="2234" y="1487"/>
                  </a:lnTo>
                  <a:lnTo>
                    <a:pt x="2160" y="1537"/>
                  </a:lnTo>
                  <a:lnTo>
                    <a:pt x="2079" y="1588"/>
                  </a:lnTo>
                  <a:lnTo>
                    <a:pt x="1991" y="1638"/>
                  </a:lnTo>
                  <a:lnTo>
                    <a:pt x="1913" y="1689"/>
                  </a:lnTo>
                  <a:lnTo>
                    <a:pt x="1846" y="1727"/>
                  </a:lnTo>
                  <a:lnTo>
                    <a:pt x="1796" y="1764"/>
                  </a:lnTo>
                  <a:lnTo>
                    <a:pt x="1796" y="1770"/>
                  </a:lnTo>
                  <a:lnTo>
                    <a:pt x="1789" y="1777"/>
                  </a:lnTo>
                  <a:lnTo>
                    <a:pt x="1789" y="1794"/>
                  </a:lnTo>
                  <a:lnTo>
                    <a:pt x="1783" y="1801"/>
                  </a:lnTo>
                  <a:lnTo>
                    <a:pt x="1772" y="1814"/>
                  </a:lnTo>
                  <a:lnTo>
                    <a:pt x="1772" y="1828"/>
                  </a:lnTo>
                  <a:lnTo>
                    <a:pt x="1766" y="1845"/>
                  </a:lnTo>
                  <a:lnTo>
                    <a:pt x="1766" y="1857"/>
                  </a:lnTo>
                  <a:lnTo>
                    <a:pt x="1745" y="1871"/>
                  </a:lnTo>
                  <a:lnTo>
                    <a:pt x="1715" y="1895"/>
                  </a:lnTo>
                  <a:lnTo>
                    <a:pt x="1685" y="1932"/>
                  </a:lnTo>
                  <a:lnTo>
                    <a:pt x="1658" y="1975"/>
                  </a:lnTo>
                  <a:lnTo>
                    <a:pt x="1621" y="2020"/>
                  </a:lnTo>
                  <a:lnTo>
                    <a:pt x="1590" y="2064"/>
                  </a:lnTo>
                  <a:lnTo>
                    <a:pt x="1564" y="2090"/>
                  </a:lnTo>
                  <a:lnTo>
                    <a:pt x="1540" y="2114"/>
                  </a:lnTo>
                  <a:lnTo>
                    <a:pt x="1475" y="2151"/>
                  </a:lnTo>
                  <a:lnTo>
                    <a:pt x="1402" y="2188"/>
                  </a:lnTo>
                  <a:lnTo>
                    <a:pt x="1321" y="2216"/>
                  </a:lnTo>
                  <a:lnTo>
                    <a:pt x="1247" y="2239"/>
                  </a:lnTo>
                  <a:lnTo>
                    <a:pt x="1176" y="2259"/>
                  </a:lnTo>
                  <a:lnTo>
                    <a:pt x="1095" y="2276"/>
                  </a:lnTo>
                  <a:lnTo>
                    <a:pt x="1014" y="2283"/>
                  </a:lnTo>
                  <a:lnTo>
                    <a:pt x="933" y="2296"/>
                  </a:lnTo>
                  <a:lnTo>
                    <a:pt x="1233" y="2134"/>
                  </a:lnTo>
                  <a:lnTo>
                    <a:pt x="1564" y="1814"/>
                  </a:lnTo>
                  <a:lnTo>
                    <a:pt x="1607" y="1618"/>
                  </a:lnTo>
                  <a:lnTo>
                    <a:pt x="1739" y="1419"/>
                  </a:lnTo>
                  <a:lnTo>
                    <a:pt x="1671" y="1247"/>
                  </a:lnTo>
                  <a:lnTo>
                    <a:pt x="1607" y="1227"/>
                  </a:lnTo>
                  <a:lnTo>
                    <a:pt x="1540" y="1227"/>
                  </a:lnTo>
                  <a:lnTo>
                    <a:pt x="1694" y="1028"/>
                  </a:lnTo>
                  <a:lnTo>
                    <a:pt x="1694" y="1008"/>
                  </a:lnTo>
                  <a:lnTo>
                    <a:pt x="1651" y="964"/>
                  </a:lnTo>
                  <a:lnTo>
                    <a:pt x="1564" y="964"/>
                  </a:lnTo>
                  <a:lnTo>
                    <a:pt x="1846" y="634"/>
                  </a:lnTo>
                  <a:lnTo>
                    <a:pt x="1803" y="570"/>
                  </a:lnTo>
                  <a:lnTo>
                    <a:pt x="1678" y="590"/>
                  </a:lnTo>
                  <a:lnTo>
                    <a:pt x="1958" y="334"/>
                  </a:lnTo>
                  <a:lnTo>
                    <a:pt x="1985" y="334"/>
                  </a:lnTo>
                  <a:lnTo>
                    <a:pt x="2028" y="290"/>
                  </a:lnTo>
                  <a:lnTo>
                    <a:pt x="2028" y="196"/>
                  </a:lnTo>
                  <a:lnTo>
                    <a:pt x="1985" y="152"/>
                  </a:lnTo>
                  <a:lnTo>
                    <a:pt x="1921" y="182"/>
                  </a:lnTo>
                  <a:lnTo>
                    <a:pt x="2132" y="0"/>
                  </a:lnTo>
                  <a:close/>
                  <a:moveTo>
                    <a:pt x="438" y="2435"/>
                  </a:moveTo>
                  <a:lnTo>
                    <a:pt x="394" y="2472"/>
                  </a:lnTo>
                  <a:lnTo>
                    <a:pt x="351" y="2515"/>
                  </a:lnTo>
                  <a:lnTo>
                    <a:pt x="313" y="2565"/>
                  </a:lnTo>
                  <a:lnTo>
                    <a:pt x="283" y="2610"/>
                  </a:lnTo>
                  <a:lnTo>
                    <a:pt x="256" y="2660"/>
                  </a:lnTo>
                  <a:lnTo>
                    <a:pt x="219" y="2714"/>
                  </a:lnTo>
                  <a:lnTo>
                    <a:pt x="182" y="2764"/>
                  </a:lnTo>
                  <a:lnTo>
                    <a:pt x="138" y="2815"/>
                  </a:lnTo>
                  <a:lnTo>
                    <a:pt x="138" y="3691"/>
                  </a:lnTo>
                  <a:lnTo>
                    <a:pt x="152" y="3766"/>
                  </a:lnTo>
                  <a:lnTo>
                    <a:pt x="175" y="3829"/>
                  </a:lnTo>
                  <a:lnTo>
                    <a:pt x="212" y="3887"/>
                  </a:lnTo>
                  <a:lnTo>
                    <a:pt x="250" y="3941"/>
                  </a:lnTo>
                  <a:lnTo>
                    <a:pt x="283" y="3975"/>
                  </a:lnTo>
                  <a:lnTo>
                    <a:pt x="320" y="4005"/>
                  </a:lnTo>
                  <a:lnTo>
                    <a:pt x="357" y="4019"/>
                  </a:lnTo>
                  <a:lnTo>
                    <a:pt x="388" y="4012"/>
                  </a:lnTo>
                  <a:lnTo>
                    <a:pt x="394" y="4019"/>
                  </a:lnTo>
                  <a:lnTo>
                    <a:pt x="394" y="4028"/>
                  </a:lnTo>
                  <a:lnTo>
                    <a:pt x="408" y="4042"/>
                  </a:lnTo>
                  <a:lnTo>
                    <a:pt x="414" y="4056"/>
                  </a:lnTo>
                  <a:lnTo>
                    <a:pt x="424" y="4073"/>
                  </a:lnTo>
                  <a:lnTo>
                    <a:pt x="431" y="4093"/>
                  </a:lnTo>
                  <a:lnTo>
                    <a:pt x="438" y="4106"/>
                  </a:lnTo>
                  <a:lnTo>
                    <a:pt x="438" y="4116"/>
                  </a:lnTo>
                  <a:lnTo>
                    <a:pt x="452" y="4116"/>
                  </a:lnTo>
                  <a:lnTo>
                    <a:pt x="458" y="4123"/>
                  </a:lnTo>
                  <a:lnTo>
                    <a:pt x="475" y="4130"/>
                  </a:lnTo>
                  <a:lnTo>
                    <a:pt x="489" y="4143"/>
                  </a:lnTo>
                  <a:lnTo>
                    <a:pt x="502" y="4150"/>
                  </a:lnTo>
                  <a:lnTo>
                    <a:pt x="519" y="4160"/>
                  </a:lnTo>
                  <a:lnTo>
                    <a:pt x="532" y="4166"/>
                  </a:lnTo>
                  <a:lnTo>
                    <a:pt x="539" y="4166"/>
                  </a:lnTo>
                  <a:lnTo>
                    <a:pt x="562" y="4187"/>
                  </a:lnTo>
                  <a:lnTo>
                    <a:pt x="590" y="4217"/>
                  </a:lnTo>
                  <a:lnTo>
                    <a:pt x="590" y="4238"/>
                  </a:lnTo>
                  <a:lnTo>
                    <a:pt x="502" y="4231"/>
                  </a:lnTo>
                  <a:lnTo>
                    <a:pt x="307" y="4143"/>
                  </a:lnTo>
                  <a:lnTo>
                    <a:pt x="108" y="3904"/>
                  </a:lnTo>
                  <a:lnTo>
                    <a:pt x="0" y="3422"/>
                  </a:lnTo>
                  <a:lnTo>
                    <a:pt x="31" y="2697"/>
                  </a:lnTo>
                  <a:lnTo>
                    <a:pt x="138" y="2553"/>
                  </a:lnTo>
                  <a:lnTo>
                    <a:pt x="380" y="2441"/>
                  </a:lnTo>
                  <a:lnTo>
                    <a:pt x="438" y="2435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7" name="Freeform 241"/>
            <p:cNvSpPr>
              <a:spLocks noEditPoints="1"/>
            </p:cNvSpPr>
            <p:nvPr/>
          </p:nvSpPr>
          <p:spPr bwMode="auto">
            <a:xfrm>
              <a:off x="2709" y="1801"/>
              <a:ext cx="182" cy="192"/>
            </a:xfrm>
            <a:custGeom>
              <a:avLst/>
              <a:gdLst>
                <a:gd name="T0" fmla="*/ 0 w 2365"/>
                <a:gd name="T1" fmla="*/ 0 h 2501"/>
                <a:gd name="T2" fmla="*/ 0 w 2365"/>
                <a:gd name="T3" fmla="*/ 0 h 2501"/>
                <a:gd name="T4" fmla="*/ 0 w 2365"/>
                <a:gd name="T5" fmla="*/ 0 h 2501"/>
                <a:gd name="T6" fmla="*/ 0 w 2365"/>
                <a:gd name="T7" fmla="*/ 0 h 2501"/>
                <a:gd name="T8" fmla="*/ 0 w 2365"/>
                <a:gd name="T9" fmla="*/ 0 h 2501"/>
                <a:gd name="T10" fmla="*/ 0 w 2365"/>
                <a:gd name="T11" fmla="*/ 0 h 2501"/>
                <a:gd name="T12" fmla="*/ 0 w 2365"/>
                <a:gd name="T13" fmla="*/ 0 h 2501"/>
                <a:gd name="T14" fmla="*/ 0 w 2365"/>
                <a:gd name="T15" fmla="*/ 0 h 2501"/>
                <a:gd name="T16" fmla="*/ 0 w 2365"/>
                <a:gd name="T17" fmla="*/ 0 h 2501"/>
                <a:gd name="T18" fmla="*/ 0 w 2365"/>
                <a:gd name="T19" fmla="*/ 0 h 2501"/>
                <a:gd name="T20" fmla="*/ 0 w 2365"/>
                <a:gd name="T21" fmla="*/ 0 h 2501"/>
                <a:gd name="T22" fmla="*/ 0 w 2365"/>
                <a:gd name="T23" fmla="*/ 0 h 2501"/>
                <a:gd name="T24" fmla="*/ 0 w 2365"/>
                <a:gd name="T25" fmla="*/ 0 h 2501"/>
                <a:gd name="T26" fmla="*/ 0 w 2365"/>
                <a:gd name="T27" fmla="*/ 0 h 2501"/>
                <a:gd name="T28" fmla="*/ 0 w 2365"/>
                <a:gd name="T29" fmla="*/ 0 h 2501"/>
                <a:gd name="T30" fmla="*/ 0 w 2365"/>
                <a:gd name="T31" fmla="*/ 0 h 2501"/>
                <a:gd name="T32" fmla="*/ 0 w 2365"/>
                <a:gd name="T33" fmla="*/ 0 h 2501"/>
                <a:gd name="T34" fmla="*/ 0 w 2365"/>
                <a:gd name="T35" fmla="*/ 0 h 2501"/>
                <a:gd name="T36" fmla="*/ 0 w 2365"/>
                <a:gd name="T37" fmla="*/ 0 h 2501"/>
                <a:gd name="T38" fmla="*/ 0 w 2365"/>
                <a:gd name="T39" fmla="*/ 0 h 2501"/>
                <a:gd name="T40" fmla="*/ 0 w 2365"/>
                <a:gd name="T41" fmla="*/ 0 h 2501"/>
                <a:gd name="T42" fmla="*/ 0 w 2365"/>
                <a:gd name="T43" fmla="*/ 0 h 2501"/>
                <a:gd name="T44" fmla="*/ 0 w 2365"/>
                <a:gd name="T45" fmla="*/ 0 h 2501"/>
                <a:gd name="T46" fmla="*/ 0 w 2365"/>
                <a:gd name="T47" fmla="*/ 0 h 2501"/>
                <a:gd name="T48" fmla="*/ 0 w 2365"/>
                <a:gd name="T49" fmla="*/ 0 h 2501"/>
                <a:gd name="T50" fmla="*/ 0 w 2365"/>
                <a:gd name="T51" fmla="*/ 0 h 2501"/>
                <a:gd name="T52" fmla="*/ 0 w 2365"/>
                <a:gd name="T53" fmla="*/ 0 h 2501"/>
                <a:gd name="T54" fmla="*/ 0 w 2365"/>
                <a:gd name="T55" fmla="*/ 0 h 2501"/>
                <a:gd name="T56" fmla="*/ 0 w 2365"/>
                <a:gd name="T57" fmla="*/ 0 h 2501"/>
                <a:gd name="T58" fmla="*/ 0 w 2365"/>
                <a:gd name="T59" fmla="*/ 0 h 2501"/>
                <a:gd name="T60" fmla="*/ 0 w 2365"/>
                <a:gd name="T61" fmla="*/ 0 h 2501"/>
                <a:gd name="T62" fmla="*/ 0 w 2365"/>
                <a:gd name="T63" fmla="*/ 0 h 2501"/>
                <a:gd name="T64" fmla="*/ 0 w 2365"/>
                <a:gd name="T65" fmla="*/ 0 h 2501"/>
                <a:gd name="T66" fmla="*/ 0 w 2365"/>
                <a:gd name="T67" fmla="*/ 0 h 2501"/>
                <a:gd name="T68" fmla="*/ 0 w 2365"/>
                <a:gd name="T69" fmla="*/ 0 h 2501"/>
                <a:gd name="T70" fmla="*/ 0 w 2365"/>
                <a:gd name="T71" fmla="*/ 0 h 2501"/>
                <a:gd name="T72" fmla="*/ 0 w 2365"/>
                <a:gd name="T73" fmla="*/ 0 h 2501"/>
                <a:gd name="T74" fmla="*/ 0 w 2365"/>
                <a:gd name="T75" fmla="*/ 0 h 2501"/>
                <a:gd name="T76" fmla="*/ 0 w 2365"/>
                <a:gd name="T77" fmla="*/ 0 h 2501"/>
                <a:gd name="T78" fmla="*/ 0 w 2365"/>
                <a:gd name="T79" fmla="*/ 0 h 2501"/>
                <a:gd name="T80" fmla="*/ 0 w 2365"/>
                <a:gd name="T81" fmla="*/ 0 h 2501"/>
                <a:gd name="T82" fmla="*/ 0 w 2365"/>
                <a:gd name="T83" fmla="*/ 0 h 2501"/>
                <a:gd name="T84" fmla="*/ 0 w 2365"/>
                <a:gd name="T85" fmla="*/ 0 h 2501"/>
                <a:gd name="T86" fmla="*/ 0 w 2365"/>
                <a:gd name="T87" fmla="*/ 0 h 2501"/>
                <a:gd name="T88" fmla="*/ 0 w 2365"/>
                <a:gd name="T89" fmla="*/ 0 h 2501"/>
                <a:gd name="T90" fmla="*/ 0 w 2365"/>
                <a:gd name="T91" fmla="*/ 0 h 2501"/>
                <a:gd name="T92" fmla="*/ 0 w 2365"/>
                <a:gd name="T93" fmla="*/ 0 h 2501"/>
                <a:gd name="T94" fmla="*/ 0 w 2365"/>
                <a:gd name="T95" fmla="*/ 0 h 2501"/>
                <a:gd name="T96" fmla="*/ 0 w 2365"/>
                <a:gd name="T97" fmla="*/ 0 h 2501"/>
                <a:gd name="T98" fmla="*/ 0 w 2365"/>
                <a:gd name="T99" fmla="*/ 0 h 2501"/>
                <a:gd name="T100" fmla="*/ 0 w 2365"/>
                <a:gd name="T101" fmla="*/ 0 h 2501"/>
                <a:gd name="T102" fmla="*/ 0 w 2365"/>
                <a:gd name="T103" fmla="*/ 0 h 2501"/>
                <a:gd name="T104" fmla="*/ 0 w 2365"/>
                <a:gd name="T105" fmla="*/ 0 h 2501"/>
                <a:gd name="T106" fmla="*/ 0 w 2365"/>
                <a:gd name="T107" fmla="*/ 0 h 2501"/>
                <a:gd name="T108" fmla="*/ 0 w 2365"/>
                <a:gd name="T109" fmla="*/ 0 h 2501"/>
                <a:gd name="T110" fmla="*/ 0 w 2365"/>
                <a:gd name="T111" fmla="*/ 0 h 2501"/>
                <a:gd name="T112" fmla="*/ 0 w 2365"/>
                <a:gd name="T113" fmla="*/ 0 h 2501"/>
                <a:gd name="T114" fmla="*/ 0 w 2365"/>
                <a:gd name="T115" fmla="*/ 0 h 25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65"/>
                <a:gd name="T175" fmla="*/ 0 h 2501"/>
                <a:gd name="T176" fmla="*/ 2365 w 2365"/>
                <a:gd name="T177" fmla="*/ 2501 h 250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65" h="2501">
                  <a:moveTo>
                    <a:pt x="1809" y="0"/>
                  </a:moveTo>
                  <a:lnTo>
                    <a:pt x="1779" y="70"/>
                  </a:lnTo>
                  <a:lnTo>
                    <a:pt x="1766" y="131"/>
                  </a:lnTo>
                  <a:lnTo>
                    <a:pt x="1772" y="176"/>
                  </a:lnTo>
                  <a:lnTo>
                    <a:pt x="1779" y="219"/>
                  </a:lnTo>
                  <a:lnTo>
                    <a:pt x="1795" y="256"/>
                  </a:lnTo>
                  <a:lnTo>
                    <a:pt x="1816" y="300"/>
                  </a:lnTo>
                  <a:lnTo>
                    <a:pt x="1823" y="357"/>
                  </a:lnTo>
                  <a:lnTo>
                    <a:pt x="1829" y="421"/>
                  </a:lnTo>
                  <a:lnTo>
                    <a:pt x="1840" y="431"/>
                  </a:lnTo>
                  <a:lnTo>
                    <a:pt x="1853" y="445"/>
                  </a:lnTo>
                  <a:lnTo>
                    <a:pt x="1873" y="475"/>
                  </a:lnTo>
                  <a:lnTo>
                    <a:pt x="1904" y="502"/>
                  </a:lnTo>
                  <a:lnTo>
                    <a:pt x="1934" y="533"/>
                  </a:lnTo>
                  <a:lnTo>
                    <a:pt x="1954" y="563"/>
                  </a:lnTo>
                  <a:lnTo>
                    <a:pt x="1978" y="583"/>
                  </a:lnTo>
                  <a:lnTo>
                    <a:pt x="1985" y="597"/>
                  </a:lnTo>
                  <a:lnTo>
                    <a:pt x="2028" y="620"/>
                  </a:lnTo>
                  <a:lnTo>
                    <a:pt x="2028" y="715"/>
                  </a:lnTo>
                  <a:lnTo>
                    <a:pt x="2028" y="795"/>
                  </a:lnTo>
                  <a:lnTo>
                    <a:pt x="2022" y="876"/>
                  </a:lnTo>
                  <a:lnTo>
                    <a:pt x="2005" y="947"/>
                  </a:lnTo>
                  <a:lnTo>
                    <a:pt x="1991" y="1021"/>
                  </a:lnTo>
                  <a:lnTo>
                    <a:pt x="1971" y="1103"/>
                  </a:lnTo>
                  <a:lnTo>
                    <a:pt x="1941" y="1183"/>
                  </a:lnTo>
                  <a:lnTo>
                    <a:pt x="1904" y="1277"/>
                  </a:lnTo>
                  <a:lnTo>
                    <a:pt x="1904" y="1308"/>
                  </a:lnTo>
                  <a:lnTo>
                    <a:pt x="1904" y="1351"/>
                  </a:lnTo>
                  <a:lnTo>
                    <a:pt x="1904" y="1409"/>
                  </a:lnTo>
                  <a:lnTo>
                    <a:pt x="1910" y="1466"/>
                  </a:lnTo>
                  <a:lnTo>
                    <a:pt x="1910" y="1527"/>
                  </a:lnTo>
                  <a:lnTo>
                    <a:pt x="1918" y="1578"/>
                  </a:lnTo>
                  <a:lnTo>
                    <a:pt x="1927" y="1614"/>
                  </a:lnTo>
                  <a:lnTo>
                    <a:pt x="1934" y="1628"/>
                  </a:lnTo>
                  <a:lnTo>
                    <a:pt x="1927" y="1648"/>
                  </a:lnTo>
                  <a:lnTo>
                    <a:pt x="1904" y="1679"/>
                  </a:lnTo>
                  <a:lnTo>
                    <a:pt x="1873" y="1709"/>
                  </a:lnTo>
                  <a:lnTo>
                    <a:pt x="1840" y="1746"/>
                  </a:lnTo>
                  <a:lnTo>
                    <a:pt x="1803" y="1780"/>
                  </a:lnTo>
                  <a:lnTo>
                    <a:pt x="1772" y="1806"/>
                  </a:lnTo>
                  <a:lnTo>
                    <a:pt x="1742" y="1830"/>
                  </a:lnTo>
                  <a:lnTo>
                    <a:pt x="1728" y="1844"/>
                  </a:lnTo>
                  <a:lnTo>
                    <a:pt x="1691" y="1844"/>
                  </a:lnTo>
                  <a:lnTo>
                    <a:pt x="1648" y="1844"/>
                  </a:lnTo>
                  <a:lnTo>
                    <a:pt x="1610" y="1837"/>
                  </a:lnTo>
                  <a:lnTo>
                    <a:pt x="1567" y="1837"/>
                  </a:lnTo>
                  <a:lnTo>
                    <a:pt x="1523" y="1830"/>
                  </a:lnTo>
                  <a:lnTo>
                    <a:pt x="1479" y="1830"/>
                  </a:lnTo>
                  <a:lnTo>
                    <a:pt x="1446" y="1820"/>
                  </a:lnTo>
                  <a:lnTo>
                    <a:pt x="1408" y="1820"/>
                  </a:lnTo>
                  <a:lnTo>
                    <a:pt x="1385" y="1857"/>
                  </a:lnTo>
                  <a:lnTo>
                    <a:pt x="1365" y="1887"/>
                  </a:lnTo>
                  <a:lnTo>
                    <a:pt x="1334" y="1907"/>
                  </a:lnTo>
                  <a:lnTo>
                    <a:pt x="1314" y="1932"/>
                  </a:lnTo>
                  <a:lnTo>
                    <a:pt x="1284" y="1952"/>
                  </a:lnTo>
                  <a:lnTo>
                    <a:pt x="1247" y="1968"/>
                  </a:lnTo>
                  <a:lnTo>
                    <a:pt x="1216" y="1975"/>
                  </a:lnTo>
                  <a:lnTo>
                    <a:pt x="1183" y="1982"/>
                  </a:lnTo>
                  <a:lnTo>
                    <a:pt x="1109" y="1988"/>
                  </a:lnTo>
                  <a:lnTo>
                    <a:pt x="1028" y="1988"/>
                  </a:lnTo>
                  <a:lnTo>
                    <a:pt x="947" y="1988"/>
                  </a:lnTo>
                  <a:lnTo>
                    <a:pt x="859" y="1975"/>
                  </a:lnTo>
                  <a:lnTo>
                    <a:pt x="772" y="1968"/>
                  </a:lnTo>
                  <a:lnTo>
                    <a:pt x="683" y="1962"/>
                  </a:lnTo>
                  <a:lnTo>
                    <a:pt x="596" y="1962"/>
                  </a:lnTo>
                  <a:lnTo>
                    <a:pt x="509" y="1962"/>
                  </a:lnTo>
                  <a:lnTo>
                    <a:pt x="421" y="1975"/>
                  </a:lnTo>
                  <a:lnTo>
                    <a:pt x="351" y="2005"/>
                  </a:lnTo>
                  <a:lnTo>
                    <a:pt x="306" y="2019"/>
                  </a:lnTo>
                  <a:lnTo>
                    <a:pt x="270" y="2039"/>
                  </a:lnTo>
                  <a:lnTo>
                    <a:pt x="233" y="2070"/>
                  </a:lnTo>
                  <a:lnTo>
                    <a:pt x="202" y="2100"/>
                  </a:lnTo>
                  <a:lnTo>
                    <a:pt x="152" y="2100"/>
                  </a:lnTo>
                  <a:lnTo>
                    <a:pt x="152" y="2120"/>
                  </a:lnTo>
                  <a:lnTo>
                    <a:pt x="101" y="2120"/>
                  </a:lnTo>
                  <a:lnTo>
                    <a:pt x="0" y="2471"/>
                  </a:lnTo>
                  <a:lnTo>
                    <a:pt x="43" y="2471"/>
                  </a:lnTo>
                  <a:lnTo>
                    <a:pt x="64" y="2501"/>
                  </a:lnTo>
                  <a:lnTo>
                    <a:pt x="239" y="2427"/>
                  </a:lnTo>
                  <a:lnTo>
                    <a:pt x="326" y="2451"/>
                  </a:lnTo>
                  <a:lnTo>
                    <a:pt x="545" y="2282"/>
                  </a:lnTo>
                  <a:lnTo>
                    <a:pt x="657" y="2282"/>
                  </a:lnTo>
                  <a:lnTo>
                    <a:pt x="657" y="2390"/>
                  </a:lnTo>
                  <a:lnTo>
                    <a:pt x="852" y="2238"/>
                  </a:lnTo>
                  <a:lnTo>
                    <a:pt x="964" y="2238"/>
                  </a:lnTo>
                  <a:lnTo>
                    <a:pt x="984" y="2302"/>
                  </a:lnTo>
                  <a:lnTo>
                    <a:pt x="919" y="2370"/>
                  </a:lnTo>
                  <a:lnTo>
                    <a:pt x="1270" y="2151"/>
                  </a:lnTo>
                  <a:lnTo>
                    <a:pt x="1422" y="2151"/>
                  </a:lnTo>
                  <a:lnTo>
                    <a:pt x="1708" y="1996"/>
                  </a:lnTo>
                  <a:lnTo>
                    <a:pt x="1840" y="2019"/>
                  </a:lnTo>
                  <a:lnTo>
                    <a:pt x="1971" y="1952"/>
                  </a:lnTo>
                  <a:lnTo>
                    <a:pt x="2079" y="1982"/>
                  </a:lnTo>
                  <a:lnTo>
                    <a:pt x="2322" y="1786"/>
                  </a:lnTo>
                  <a:lnTo>
                    <a:pt x="2146" y="1591"/>
                  </a:lnTo>
                  <a:lnTo>
                    <a:pt x="2103" y="1132"/>
                  </a:lnTo>
                  <a:lnTo>
                    <a:pt x="2365" y="606"/>
                  </a:lnTo>
                  <a:lnTo>
                    <a:pt x="2328" y="606"/>
                  </a:lnTo>
                  <a:lnTo>
                    <a:pt x="2035" y="452"/>
                  </a:lnTo>
                  <a:lnTo>
                    <a:pt x="1846" y="212"/>
                  </a:lnTo>
                  <a:lnTo>
                    <a:pt x="1809" y="7"/>
                  </a:lnTo>
                  <a:lnTo>
                    <a:pt x="1809" y="0"/>
                  </a:lnTo>
                  <a:close/>
                  <a:moveTo>
                    <a:pt x="2311" y="1604"/>
                  </a:moveTo>
                  <a:lnTo>
                    <a:pt x="2305" y="1591"/>
                  </a:lnTo>
                  <a:lnTo>
                    <a:pt x="2305" y="1584"/>
                  </a:lnTo>
                  <a:lnTo>
                    <a:pt x="2298" y="1570"/>
                  </a:lnTo>
                  <a:lnTo>
                    <a:pt x="2298" y="1561"/>
                  </a:lnTo>
                  <a:lnTo>
                    <a:pt x="2291" y="1547"/>
                  </a:lnTo>
                  <a:lnTo>
                    <a:pt x="2291" y="1541"/>
                  </a:lnTo>
                  <a:lnTo>
                    <a:pt x="2284" y="1533"/>
                  </a:lnTo>
                  <a:lnTo>
                    <a:pt x="2284" y="1527"/>
                  </a:lnTo>
                  <a:lnTo>
                    <a:pt x="2278" y="1527"/>
                  </a:lnTo>
                  <a:lnTo>
                    <a:pt x="2298" y="1591"/>
                  </a:lnTo>
                  <a:lnTo>
                    <a:pt x="2311" y="1604"/>
                  </a:lnTo>
                  <a:close/>
                  <a:moveTo>
                    <a:pt x="2254" y="1460"/>
                  </a:moveTo>
                  <a:lnTo>
                    <a:pt x="2254" y="1452"/>
                  </a:lnTo>
                  <a:lnTo>
                    <a:pt x="2254" y="1460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8" name="Freeform 242"/>
            <p:cNvSpPr>
              <a:spLocks noEditPoints="1"/>
            </p:cNvSpPr>
            <p:nvPr/>
          </p:nvSpPr>
          <p:spPr bwMode="auto">
            <a:xfrm>
              <a:off x="2551" y="1890"/>
              <a:ext cx="35" cy="254"/>
            </a:xfrm>
            <a:custGeom>
              <a:avLst/>
              <a:gdLst>
                <a:gd name="T0" fmla="*/ 0 w 458"/>
                <a:gd name="T1" fmla="*/ 0 h 3301"/>
                <a:gd name="T2" fmla="*/ 0 w 458"/>
                <a:gd name="T3" fmla="*/ 0 h 3301"/>
                <a:gd name="T4" fmla="*/ 0 w 458"/>
                <a:gd name="T5" fmla="*/ 0 h 3301"/>
                <a:gd name="T6" fmla="*/ 0 w 458"/>
                <a:gd name="T7" fmla="*/ 0 h 3301"/>
                <a:gd name="T8" fmla="*/ 0 w 458"/>
                <a:gd name="T9" fmla="*/ 0 h 3301"/>
                <a:gd name="T10" fmla="*/ 0 w 458"/>
                <a:gd name="T11" fmla="*/ 0 h 3301"/>
                <a:gd name="T12" fmla="*/ 0 w 458"/>
                <a:gd name="T13" fmla="*/ 0 h 3301"/>
                <a:gd name="T14" fmla="*/ 0 w 458"/>
                <a:gd name="T15" fmla="*/ 0 h 3301"/>
                <a:gd name="T16" fmla="*/ 0 w 458"/>
                <a:gd name="T17" fmla="*/ 0 h 3301"/>
                <a:gd name="T18" fmla="*/ 0 w 458"/>
                <a:gd name="T19" fmla="*/ 0 h 3301"/>
                <a:gd name="T20" fmla="*/ 0 w 458"/>
                <a:gd name="T21" fmla="*/ 0 h 3301"/>
                <a:gd name="T22" fmla="*/ 0 w 458"/>
                <a:gd name="T23" fmla="*/ 0 h 3301"/>
                <a:gd name="T24" fmla="*/ 0 w 458"/>
                <a:gd name="T25" fmla="*/ 0 h 3301"/>
                <a:gd name="T26" fmla="*/ 0 w 458"/>
                <a:gd name="T27" fmla="*/ 0 h 3301"/>
                <a:gd name="T28" fmla="*/ 0 w 458"/>
                <a:gd name="T29" fmla="*/ 0 h 3301"/>
                <a:gd name="T30" fmla="*/ 0 w 458"/>
                <a:gd name="T31" fmla="*/ 0 h 3301"/>
                <a:gd name="T32" fmla="*/ 0 w 458"/>
                <a:gd name="T33" fmla="*/ 0 h 3301"/>
                <a:gd name="T34" fmla="*/ 0 w 458"/>
                <a:gd name="T35" fmla="*/ 0 h 3301"/>
                <a:gd name="T36" fmla="*/ 0 w 458"/>
                <a:gd name="T37" fmla="*/ 0 h 3301"/>
                <a:gd name="T38" fmla="*/ 0 w 458"/>
                <a:gd name="T39" fmla="*/ 0 h 3301"/>
                <a:gd name="T40" fmla="*/ 0 w 458"/>
                <a:gd name="T41" fmla="*/ 0 h 3301"/>
                <a:gd name="T42" fmla="*/ 0 w 458"/>
                <a:gd name="T43" fmla="*/ 0 h 3301"/>
                <a:gd name="T44" fmla="*/ 0 w 458"/>
                <a:gd name="T45" fmla="*/ 0 h 3301"/>
                <a:gd name="T46" fmla="*/ 0 w 458"/>
                <a:gd name="T47" fmla="*/ 0 h 3301"/>
                <a:gd name="T48" fmla="*/ 0 w 458"/>
                <a:gd name="T49" fmla="*/ 0 h 3301"/>
                <a:gd name="T50" fmla="*/ 0 w 458"/>
                <a:gd name="T51" fmla="*/ 0 h 3301"/>
                <a:gd name="T52" fmla="*/ 0 w 458"/>
                <a:gd name="T53" fmla="*/ 0 h 3301"/>
                <a:gd name="T54" fmla="*/ 0 w 458"/>
                <a:gd name="T55" fmla="*/ 0 h 3301"/>
                <a:gd name="T56" fmla="*/ 0 w 458"/>
                <a:gd name="T57" fmla="*/ 0 h 3301"/>
                <a:gd name="T58" fmla="*/ 0 w 458"/>
                <a:gd name="T59" fmla="*/ 0 h 3301"/>
                <a:gd name="T60" fmla="*/ 0 w 458"/>
                <a:gd name="T61" fmla="*/ 0 h 3301"/>
                <a:gd name="T62" fmla="*/ 0 w 458"/>
                <a:gd name="T63" fmla="*/ 0 h 3301"/>
                <a:gd name="T64" fmla="*/ 0 w 458"/>
                <a:gd name="T65" fmla="*/ 0 h 3301"/>
                <a:gd name="T66" fmla="*/ 0 w 458"/>
                <a:gd name="T67" fmla="*/ 0 h 3301"/>
                <a:gd name="T68" fmla="*/ 0 w 458"/>
                <a:gd name="T69" fmla="*/ 0 h 3301"/>
                <a:gd name="T70" fmla="*/ 0 w 458"/>
                <a:gd name="T71" fmla="*/ 0 h 3301"/>
                <a:gd name="T72" fmla="*/ 0 w 458"/>
                <a:gd name="T73" fmla="*/ 0 h 3301"/>
                <a:gd name="T74" fmla="*/ 0 w 458"/>
                <a:gd name="T75" fmla="*/ 0 h 3301"/>
                <a:gd name="T76" fmla="*/ 0 w 458"/>
                <a:gd name="T77" fmla="*/ 0 h 3301"/>
                <a:gd name="T78" fmla="*/ 0 w 458"/>
                <a:gd name="T79" fmla="*/ 0 h 3301"/>
                <a:gd name="T80" fmla="*/ 0 w 458"/>
                <a:gd name="T81" fmla="*/ 0 h 3301"/>
                <a:gd name="T82" fmla="*/ 0 w 458"/>
                <a:gd name="T83" fmla="*/ 0 h 330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8"/>
                <a:gd name="T127" fmla="*/ 0 h 3301"/>
                <a:gd name="T128" fmla="*/ 458 w 458"/>
                <a:gd name="T129" fmla="*/ 3301 h 330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8" h="3301">
                  <a:moveTo>
                    <a:pt x="451" y="17"/>
                  </a:moveTo>
                  <a:lnTo>
                    <a:pt x="407" y="138"/>
                  </a:lnTo>
                  <a:lnTo>
                    <a:pt x="381" y="270"/>
                  </a:lnTo>
                  <a:lnTo>
                    <a:pt x="364" y="411"/>
                  </a:lnTo>
                  <a:lnTo>
                    <a:pt x="357" y="543"/>
                  </a:lnTo>
                  <a:lnTo>
                    <a:pt x="364" y="678"/>
                  </a:lnTo>
                  <a:lnTo>
                    <a:pt x="370" y="816"/>
                  </a:lnTo>
                  <a:lnTo>
                    <a:pt x="387" y="955"/>
                  </a:lnTo>
                  <a:lnTo>
                    <a:pt x="401" y="1099"/>
                  </a:lnTo>
                  <a:lnTo>
                    <a:pt x="431" y="1379"/>
                  </a:lnTo>
                  <a:lnTo>
                    <a:pt x="458" y="1649"/>
                  </a:lnTo>
                  <a:lnTo>
                    <a:pt x="458" y="1781"/>
                  </a:lnTo>
                  <a:lnTo>
                    <a:pt x="458" y="1911"/>
                  </a:lnTo>
                  <a:lnTo>
                    <a:pt x="444" y="2043"/>
                  </a:lnTo>
                  <a:lnTo>
                    <a:pt x="424" y="2168"/>
                  </a:lnTo>
                  <a:lnTo>
                    <a:pt x="401" y="2299"/>
                  </a:lnTo>
                  <a:lnTo>
                    <a:pt x="394" y="2438"/>
                  </a:lnTo>
                  <a:lnTo>
                    <a:pt x="387" y="2582"/>
                  </a:lnTo>
                  <a:lnTo>
                    <a:pt x="387" y="2731"/>
                  </a:lnTo>
                  <a:lnTo>
                    <a:pt x="387" y="2882"/>
                  </a:lnTo>
                  <a:lnTo>
                    <a:pt x="387" y="3028"/>
                  </a:lnTo>
                  <a:lnTo>
                    <a:pt x="370" y="3169"/>
                  </a:lnTo>
                  <a:lnTo>
                    <a:pt x="350" y="3301"/>
                  </a:lnTo>
                  <a:lnTo>
                    <a:pt x="249" y="3290"/>
                  </a:lnTo>
                  <a:lnTo>
                    <a:pt x="256" y="3037"/>
                  </a:lnTo>
                  <a:lnTo>
                    <a:pt x="300" y="2556"/>
                  </a:lnTo>
                  <a:lnTo>
                    <a:pt x="196" y="1874"/>
                  </a:lnTo>
                  <a:lnTo>
                    <a:pt x="107" y="765"/>
                  </a:lnTo>
                  <a:lnTo>
                    <a:pt x="175" y="419"/>
                  </a:lnTo>
                  <a:lnTo>
                    <a:pt x="364" y="61"/>
                  </a:lnTo>
                  <a:lnTo>
                    <a:pt x="370" y="61"/>
                  </a:lnTo>
                  <a:lnTo>
                    <a:pt x="381" y="51"/>
                  </a:lnTo>
                  <a:lnTo>
                    <a:pt x="387" y="45"/>
                  </a:lnTo>
                  <a:lnTo>
                    <a:pt x="394" y="37"/>
                  </a:lnTo>
                  <a:lnTo>
                    <a:pt x="394" y="31"/>
                  </a:lnTo>
                  <a:lnTo>
                    <a:pt x="401" y="24"/>
                  </a:lnTo>
                  <a:lnTo>
                    <a:pt x="401" y="17"/>
                  </a:lnTo>
                  <a:lnTo>
                    <a:pt x="415" y="17"/>
                  </a:lnTo>
                  <a:lnTo>
                    <a:pt x="424" y="7"/>
                  </a:lnTo>
                  <a:lnTo>
                    <a:pt x="424" y="0"/>
                  </a:lnTo>
                  <a:lnTo>
                    <a:pt x="431" y="0"/>
                  </a:lnTo>
                  <a:lnTo>
                    <a:pt x="438" y="7"/>
                  </a:lnTo>
                  <a:lnTo>
                    <a:pt x="451" y="17"/>
                  </a:lnTo>
                  <a:close/>
                  <a:moveTo>
                    <a:pt x="107" y="1706"/>
                  </a:moveTo>
                  <a:lnTo>
                    <a:pt x="107" y="1686"/>
                  </a:lnTo>
                  <a:lnTo>
                    <a:pt x="118" y="1679"/>
                  </a:lnTo>
                  <a:lnTo>
                    <a:pt x="118" y="1686"/>
                  </a:lnTo>
                  <a:lnTo>
                    <a:pt x="118" y="1706"/>
                  </a:lnTo>
                  <a:lnTo>
                    <a:pt x="124" y="1723"/>
                  </a:lnTo>
                  <a:lnTo>
                    <a:pt x="124" y="1736"/>
                  </a:lnTo>
                  <a:lnTo>
                    <a:pt x="124" y="1713"/>
                  </a:lnTo>
                  <a:lnTo>
                    <a:pt x="131" y="1700"/>
                  </a:lnTo>
                  <a:lnTo>
                    <a:pt x="145" y="1679"/>
                  </a:lnTo>
                  <a:lnTo>
                    <a:pt x="151" y="1642"/>
                  </a:lnTo>
                  <a:lnTo>
                    <a:pt x="162" y="1605"/>
                  </a:lnTo>
                  <a:lnTo>
                    <a:pt x="151" y="1562"/>
                  </a:lnTo>
                  <a:lnTo>
                    <a:pt x="124" y="1511"/>
                  </a:lnTo>
                  <a:lnTo>
                    <a:pt x="107" y="1487"/>
                  </a:lnTo>
                  <a:lnTo>
                    <a:pt x="87" y="1467"/>
                  </a:lnTo>
                  <a:lnTo>
                    <a:pt x="57" y="1436"/>
                  </a:lnTo>
                  <a:lnTo>
                    <a:pt x="20" y="1416"/>
                  </a:lnTo>
                  <a:lnTo>
                    <a:pt x="73" y="1312"/>
                  </a:lnTo>
                  <a:lnTo>
                    <a:pt x="87" y="1312"/>
                  </a:lnTo>
                  <a:lnTo>
                    <a:pt x="94" y="1304"/>
                  </a:lnTo>
                  <a:lnTo>
                    <a:pt x="87" y="1298"/>
                  </a:lnTo>
                  <a:lnTo>
                    <a:pt x="73" y="1284"/>
                  </a:lnTo>
                  <a:lnTo>
                    <a:pt x="50" y="1261"/>
                  </a:lnTo>
                  <a:lnTo>
                    <a:pt x="30" y="1231"/>
                  </a:lnTo>
                  <a:lnTo>
                    <a:pt x="6" y="1211"/>
                  </a:lnTo>
                  <a:lnTo>
                    <a:pt x="0" y="1187"/>
                  </a:lnTo>
                  <a:lnTo>
                    <a:pt x="0" y="1166"/>
                  </a:lnTo>
                  <a:lnTo>
                    <a:pt x="44" y="1655"/>
                  </a:lnTo>
                  <a:lnTo>
                    <a:pt x="107" y="1706"/>
                  </a:lnTo>
                  <a:close/>
                  <a:moveTo>
                    <a:pt x="20" y="613"/>
                  </a:moveTo>
                  <a:lnTo>
                    <a:pt x="13" y="563"/>
                  </a:lnTo>
                  <a:lnTo>
                    <a:pt x="13" y="512"/>
                  </a:lnTo>
                  <a:lnTo>
                    <a:pt x="20" y="469"/>
                  </a:lnTo>
                  <a:lnTo>
                    <a:pt x="30" y="425"/>
                  </a:lnTo>
                  <a:lnTo>
                    <a:pt x="50" y="382"/>
                  </a:lnTo>
                  <a:lnTo>
                    <a:pt x="73" y="344"/>
                  </a:lnTo>
                  <a:lnTo>
                    <a:pt x="101" y="307"/>
                  </a:lnTo>
                  <a:lnTo>
                    <a:pt x="138" y="270"/>
                  </a:lnTo>
                  <a:lnTo>
                    <a:pt x="20" y="506"/>
                  </a:lnTo>
                  <a:lnTo>
                    <a:pt x="20" y="613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89" name="Freeform 243"/>
            <p:cNvSpPr>
              <a:spLocks noEditPoints="1"/>
            </p:cNvSpPr>
            <p:nvPr/>
          </p:nvSpPr>
          <p:spPr bwMode="auto">
            <a:xfrm>
              <a:off x="2625" y="1844"/>
              <a:ext cx="112" cy="342"/>
            </a:xfrm>
            <a:custGeom>
              <a:avLst/>
              <a:gdLst>
                <a:gd name="T0" fmla="*/ 0 w 1458"/>
                <a:gd name="T1" fmla="*/ 0 h 4442"/>
                <a:gd name="T2" fmla="*/ 0 w 1458"/>
                <a:gd name="T3" fmla="*/ 0 h 4442"/>
                <a:gd name="T4" fmla="*/ 0 w 1458"/>
                <a:gd name="T5" fmla="*/ 0 h 4442"/>
                <a:gd name="T6" fmla="*/ 0 w 1458"/>
                <a:gd name="T7" fmla="*/ 0 h 4442"/>
                <a:gd name="T8" fmla="*/ 0 w 1458"/>
                <a:gd name="T9" fmla="*/ 0 h 4442"/>
                <a:gd name="T10" fmla="*/ 0 w 1458"/>
                <a:gd name="T11" fmla="*/ 0 h 4442"/>
                <a:gd name="T12" fmla="*/ 0 w 1458"/>
                <a:gd name="T13" fmla="*/ 0 h 4442"/>
                <a:gd name="T14" fmla="*/ 0 w 1458"/>
                <a:gd name="T15" fmla="*/ 0 h 4442"/>
                <a:gd name="T16" fmla="*/ 0 w 1458"/>
                <a:gd name="T17" fmla="*/ 0 h 4442"/>
                <a:gd name="T18" fmla="*/ 0 w 1458"/>
                <a:gd name="T19" fmla="*/ 0 h 4442"/>
                <a:gd name="T20" fmla="*/ 0 w 1458"/>
                <a:gd name="T21" fmla="*/ 0 h 4442"/>
                <a:gd name="T22" fmla="*/ 0 w 1458"/>
                <a:gd name="T23" fmla="*/ 0 h 4442"/>
                <a:gd name="T24" fmla="*/ 0 w 1458"/>
                <a:gd name="T25" fmla="*/ 0 h 4442"/>
                <a:gd name="T26" fmla="*/ 0 w 1458"/>
                <a:gd name="T27" fmla="*/ 0 h 4442"/>
                <a:gd name="T28" fmla="*/ 0 w 1458"/>
                <a:gd name="T29" fmla="*/ 0 h 4442"/>
                <a:gd name="T30" fmla="*/ 0 w 1458"/>
                <a:gd name="T31" fmla="*/ 0 h 4442"/>
                <a:gd name="T32" fmla="*/ 0 w 1458"/>
                <a:gd name="T33" fmla="*/ 0 h 4442"/>
                <a:gd name="T34" fmla="*/ 0 w 1458"/>
                <a:gd name="T35" fmla="*/ 0 h 4442"/>
                <a:gd name="T36" fmla="*/ 0 w 1458"/>
                <a:gd name="T37" fmla="*/ 0 h 4442"/>
                <a:gd name="T38" fmla="*/ 0 w 1458"/>
                <a:gd name="T39" fmla="*/ 0 h 4442"/>
                <a:gd name="T40" fmla="*/ 0 w 1458"/>
                <a:gd name="T41" fmla="*/ 0 h 4442"/>
                <a:gd name="T42" fmla="*/ 0 w 1458"/>
                <a:gd name="T43" fmla="*/ 0 h 4442"/>
                <a:gd name="T44" fmla="*/ 0 w 1458"/>
                <a:gd name="T45" fmla="*/ 0 h 4442"/>
                <a:gd name="T46" fmla="*/ 0 w 1458"/>
                <a:gd name="T47" fmla="*/ 0 h 4442"/>
                <a:gd name="T48" fmla="*/ 0 w 1458"/>
                <a:gd name="T49" fmla="*/ 0 h 4442"/>
                <a:gd name="T50" fmla="*/ 0 w 1458"/>
                <a:gd name="T51" fmla="*/ 0 h 4442"/>
                <a:gd name="T52" fmla="*/ 0 w 1458"/>
                <a:gd name="T53" fmla="*/ 0 h 4442"/>
                <a:gd name="T54" fmla="*/ 0 w 1458"/>
                <a:gd name="T55" fmla="*/ 0 h 4442"/>
                <a:gd name="T56" fmla="*/ 0 w 1458"/>
                <a:gd name="T57" fmla="*/ 0 h 4442"/>
                <a:gd name="T58" fmla="*/ 0 w 1458"/>
                <a:gd name="T59" fmla="*/ 0 h 4442"/>
                <a:gd name="T60" fmla="*/ 0 w 1458"/>
                <a:gd name="T61" fmla="*/ 0 h 4442"/>
                <a:gd name="T62" fmla="*/ 0 w 1458"/>
                <a:gd name="T63" fmla="*/ 0 h 4442"/>
                <a:gd name="T64" fmla="*/ 0 w 1458"/>
                <a:gd name="T65" fmla="*/ 0 h 4442"/>
                <a:gd name="T66" fmla="*/ 0 w 1458"/>
                <a:gd name="T67" fmla="*/ 0 h 4442"/>
                <a:gd name="T68" fmla="*/ 0 w 1458"/>
                <a:gd name="T69" fmla="*/ 0 h 4442"/>
                <a:gd name="T70" fmla="*/ 0 w 1458"/>
                <a:gd name="T71" fmla="*/ 0 h 4442"/>
                <a:gd name="T72" fmla="*/ 0 w 1458"/>
                <a:gd name="T73" fmla="*/ 0 h 4442"/>
                <a:gd name="T74" fmla="*/ 0 w 1458"/>
                <a:gd name="T75" fmla="*/ 0 h 4442"/>
                <a:gd name="T76" fmla="*/ 0 w 1458"/>
                <a:gd name="T77" fmla="*/ 0 h 4442"/>
                <a:gd name="T78" fmla="*/ 0 w 1458"/>
                <a:gd name="T79" fmla="*/ 0 h 4442"/>
                <a:gd name="T80" fmla="*/ 0 w 1458"/>
                <a:gd name="T81" fmla="*/ 0 h 4442"/>
                <a:gd name="T82" fmla="*/ 0 w 1458"/>
                <a:gd name="T83" fmla="*/ 0 h 4442"/>
                <a:gd name="T84" fmla="*/ 0 w 1458"/>
                <a:gd name="T85" fmla="*/ 0 h 4442"/>
                <a:gd name="T86" fmla="*/ 0 w 1458"/>
                <a:gd name="T87" fmla="*/ 0 h 4442"/>
                <a:gd name="T88" fmla="*/ 0 w 1458"/>
                <a:gd name="T89" fmla="*/ 0 h 4442"/>
                <a:gd name="T90" fmla="*/ 0 w 1458"/>
                <a:gd name="T91" fmla="*/ 0 h 4442"/>
                <a:gd name="T92" fmla="*/ 0 w 1458"/>
                <a:gd name="T93" fmla="*/ 0 h 4442"/>
                <a:gd name="T94" fmla="*/ 0 w 1458"/>
                <a:gd name="T95" fmla="*/ 0 h 4442"/>
                <a:gd name="T96" fmla="*/ 0 w 1458"/>
                <a:gd name="T97" fmla="*/ 0 h 4442"/>
                <a:gd name="T98" fmla="*/ 0 w 1458"/>
                <a:gd name="T99" fmla="*/ 0 h 4442"/>
                <a:gd name="T100" fmla="*/ 0 w 1458"/>
                <a:gd name="T101" fmla="*/ 0 h 4442"/>
                <a:gd name="T102" fmla="*/ 0 w 1458"/>
                <a:gd name="T103" fmla="*/ 0 h 4442"/>
                <a:gd name="T104" fmla="*/ 0 w 1458"/>
                <a:gd name="T105" fmla="*/ 0 h 4442"/>
                <a:gd name="T106" fmla="*/ 0 w 1458"/>
                <a:gd name="T107" fmla="*/ 0 h 4442"/>
                <a:gd name="T108" fmla="*/ 0 w 1458"/>
                <a:gd name="T109" fmla="*/ 0 h 44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58"/>
                <a:gd name="T166" fmla="*/ 0 h 4442"/>
                <a:gd name="T167" fmla="*/ 1458 w 1458"/>
                <a:gd name="T168" fmla="*/ 4442 h 44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58" h="4442">
                  <a:moveTo>
                    <a:pt x="1320" y="0"/>
                  </a:moveTo>
                  <a:lnTo>
                    <a:pt x="1253" y="57"/>
                  </a:lnTo>
                  <a:lnTo>
                    <a:pt x="1202" y="114"/>
                  </a:lnTo>
                  <a:lnTo>
                    <a:pt x="1159" y="181"/>
                  </a:lnTo>
                  <a:lnTo>
                    <a:pt x="1121" y="246"/>
                  </a:lnTo>
                  <a:lnTo>
                    <a:pt x="1101" y="313"/>
                  </a:lnTo>
                  <a:lnTo>
                    <a:pt x="1078" y="377"/>
                  </a:lnTo>
                  <a:lnTo>
                    <a:pt x="1071" y="451"/>
                  </a:lnTo>
                  <a:lnTo>
                    <a:pt x="1058" y="515"/>
                  </a:lnTo>
                  <a:lnTo>
                    <a:pt x="1051" y="664"/>
                  </a:lnTo>
                  <a:lnTo>
                    <a:pt x="1044" y="815"/>
                  </a:lnTo>
                  <a:lnTo>
                    <a:pt x="1028" y="889"/>
                  </a:lnTo>
                  <a:lnTo>
                    <a:pt x="1014" y="964"/>
                  </a:lnTo>
                  <a:lnTo>
                    <a:pt x="1000" y="1035"/>
                  </a:lnTo>
                  <a:lnTo>
                    <a:pt x="970" y="1108"/>
                  </a:lnTo>
                  <a:lnTo>
                    <a:pt x="694" y="1837"/>
                  </a:lnTo>
                  <a:lnTo>
                    <a:pt x="683" y="1908"/>
                  </a:lnTo>
                  <a:lnTo>
                    <a:pt x="677" y="1995"/>
                  </a:lnTo>
                  <a:lnTo>
                    <a:pt x="683" y="2090"/>
                  </a:lnTo>
                  <a:lnTo>
                    <a:pt x="683" y="2194"/>
                  </a:lnTo>
                  <a:lnTo>
                    <a:pt x="683" y="2296"/>
                  </a:lnTo>
                  <a:lnTo>
                    <a:pt x="677" y="2389"/>
                  </a:lnTo>
                  <a:lnTo>
                    <a:pt x="671" y="2434"/>
                  </a:lnTo>
                  <a:lnTo>
                    <a:pt x="657" y="2470"/>
                  </a:lnTo>
                  <a:lnTo>
                    <a:pt x="640" y="2507"/>
                  </a:lnTo>
                  <a:lnTo>
                    <a:pt x="620" y="2538"/>
                  </a:lnTo>
                  <a:lnTo>
                    <a:pt x="596" y="2538"/>
                  </a:lnTo>
                  <a:lnTo>
                    <a:pt x="553" y="2588"/>
                  </a:lnTo>
                  <a:lnTo>
                    <a:pt x="519" y="2646"/>
                  </a:lnTo>
                  <a:lnTo>
                    <a:pt x="481" y="2714"/>
                  </a:lnTo>
                  <a:lnTo>
                    <a:pt x="444" y="2771"/>
                  </a:lnTo>
                  <a:lnTo>
                    <a:pt x="387" y="2902"/>
                  </a:lnTo>
                  <a:lnTo>
                    <a:pt x="326" y="3040"/>
                  </a:lnTo>
                  <a:lnTo>
                    <a:pt x="269" y="3178"/>
                  </a:lnTo>
                  <a:lnTo>
                    <a:pt x="219" y="3316"/>
                  </a:lnTo>
                  <a:lnTo>
                    <a:pt x="158" y="3442"/>
                  </a:lnTo>
                  <a:lnTo>
                    <a:pt x="94" y="3566"/>
                  </a:lnTo>
                  <a:lnTo>
                    <a:pt x="70" y="3566"/>
                  </a:lnTo>
                  <a:lnTo>
                    <a:pt x="43" y="3633"/>
                  </a:lnTo>
                  <a:lnTo>
                    <a:pt x="20" y="3742"/>
                  </a:lnTo>
                  <a:lnTo>
                    <a:pt x="0" y="3866"/>
                  </a:lnTo>
                  <a:lnTo>
                    <a:pt x="0" y="3998"/>
                  </a:lnTo>
                  <a:lnTo>
                    <a:pt x="6" y="4062"/>
                  </a:lnTo>
                  <a:lnTo>
                    <a:pt x="14" y="4129"/>
                  </a:lnTo>
                  <a:lnTo>
                    <a:pt x="26" y="4186"/>
                  </a:lnTo>
                  <a:lnTo>
                    <a:pt x="50" y="4237"/>
                  </a:lnTo>
                  <a:lnTo>
                    <a:pt x="70" y="4281"/>
                  </a:lnTo>
                  <a:lnTo>
                    <a:pt x="107" y="4311"/>
                  </a:lnTo>
                  <a:lnTo>
                    <a:pt x="124" y="4324"/>
                  </a:lnTo>
                  <a:lnTo>
                    <a:pt x="144" y="4335"/>
                  </a:lnTo>
                  <a:lnTo>
                    <a:pt x="168" y="4341"/>
                  </a:lnTo>
                  <a:lnTo>
                    <a:pt x="195" y="4341"/>
                  </a:lnTo>
                  <a:lnTo>
                    <a:pt x="195" y="4355"/>
                  </a:lnTo>
                  <a:lnTo>
                    <a:pt x="202" y="4361"/>
                  </a:lnTo>
                  <a:lnTo>
                    <a:pt x="212" y="4378"/>
                  </a:lnTo>
                  <a:lnTo>
                    <a:pt x="225" y="4392"/>
                  </a:lnTo>
                  <a:lnTo>
                    <a:pt x="233" y="4405"/>
                  </a:lnTo>
                  <a:lnTo>
                    <a:pt x="245" y="4422"/>
                  </a:lnTo>
                  <a:lnTo>
                    <a:pt x="262" y="4429"/>
                  </a:lnTo>
                  <a:lnTo>
                    <a:pt x="269" y="4442"/>
                  </a:lnTo>
                  <a:lnTo>
                    <a:pt x="407" y="4442"/>
                  </a:lnTo>
                  <a:lnTo>
                    <a:pt x="407" y="4399"/>
                  </a:lnTo>
                  <a:lnTo>
                    <a:pt x="320" y="4223"/>
                  </a:lnTo>
                  <a:lnTo>
                    <a:pt x="387" y="4180"/>
                  </a:lnTo>
                  <a:lnTo>
                    <a:pt x="519" y="4311"/>
                  </a:lnTo>
                  <a:lnTo>
                    <a:pt x="539" y="4442"/>
                  </a:lnTo>
                  <a:lnTo>
                    <a:pt x="663" y="4442"/>
                  </a:lnTo>
                  <a:lnTo>
                    <a:pt x="801" y="4399"/>
                  </a:lnTo>
                  <a:lnTo>
                    <a:pt x="801" y="4341"/>
                  </a:lnTo>
                  <a:lnTo>
                    <a:pt x="714" y="4247"/>
                  </a:lnTo>
                  <a:lnTo>
                    <a:pt x="606" y="4203"/>
                  </a:lnTo>
                  <a:lnTo>
                    <a:pt x="606" y="4136"/>
                  </a:lnTo>
                  <a:lnTo>
                    <a:pt x="626" y="4116"/>
                  </a:lnTo>
                  <a:lnTo>
                    <a:pt x="738" y="4116"/>
                  </a:lnTo>
                  <a:lnTo>
                    <a:pt x="913" y="4247"/>
                  </a:lnTo>
                  <a:lnTo>
                    <a:pt x="890" y="4223"/>
                  </a:lnTo>
                  <a:lnTo>
                    <a:pt x="890" y="4180"/>
                  </a:lnTo>
                  <a:lnTo>
                    <a:pt x="671" y="4004"/>
                  </a:lnTo>
                  <a:lnTo>
                    <a:pt x="306" y="4004"/>
                  </a:lnTo>
                  <a:lnTo>
                    <a:pt x="256" y="3961"/>
                  </a:lnTo>
                  <a:lnTo>
                    <a:pt x="212" y="3897"/>
                  </a:lnTo>
                  <a:lnTo>
                    <a:pt x="276" y="3566"/>
                  </a:lnTo>
                  <a:lnTo>
                    <a:pt x="502" y="3202"/>
                  </a:lnTo>
                  <a:lnTo>
                    <a:pt x="764" y="2697"/>
                  </a:lnTo>
                  <a:lnTo>
                    <a:pt x="896" y="2170"/>
                  </a:lnTo>
                  <a:lnTo>
                    <a:pt x="852" y="2127"/>
                  </a:lnTo>
                  <a:lnTo>
                    <a:pt x="963" y="1975"/>
                  </a:lnTo>
                  <a:lnTo>
                    <a:pt x="1095" y="1601"/>
                  </a:lnTo>
                  <a:lnTo>
                    <a:pt x="1290" y="779"/>
                  </a:lnTo>
                  <a:lnTo>
                    <a:pt x="1320" y="0"/>
                  </a:lnTo>
                  <a:close/>
                  <a:moveTo>
                    <a:pt x="1138" y="1762"/>
                  </a:moveTo>
                  <a:lnTo>
                    <a:pt x="1159" y="1726"/>
                  </a:lnTo>
                  <a:lnTo>
                    <a:pt x="1182" y="1675"/>
                  </a:lnTo>
                  <a:lnTo>
                    <a:pt x="1202" y="1618"/>
                  </a:lnTo>
                  <a:lnTo>
                    <a:pt x="1219" y="1551"/>
                  </a:lnTo>
                  <a:lnTo>
                    <a:pt x="1233" y="1487"/>
                  </a:lnTo>
                  <a:lnTo>
                    <a:pt x="1253" y="1419"/>
                  </a:lnTo>
                  <a:lnTo>
                    <a:pt x="1264" y="1355"/>
                  </a:lnTo>
                  <a:lnTo>
                    <a:pt x="1277" y="1281"/>
                  </a:lnTo>
                  <a:lnTo>
                    <a:pt x="1138" y="1762"/>
                  </a:lnTo>
                  <a:close/>
                  <a:moveTo>
                    <a:pt x="1401" y="657"/>
                  </a:moveTo>
                  <a:lnTo>
                    <a:pt x="1415" y="576"/>
                  </a:lnTo>
                  <a:lnTo>
                    <a:pt x="1429" y="502"/>
                  </a:lnTo>
                  <a:lnTo>
                    <a:pt x="1438" y="438"/>
                  </a:lnTo>
                  <a:lnTo>
                    <a:pt x="1452" y="371"/>
                  </a:lnTo>
                  <a:lnTo>
                    <a:pt x="1452" y="313"/>
                  </a:lnTo>
                  <a:lnTo>
                    <a:pt x="1458" y="270"/>
                  </a:lnTo>
                  <a:lnTo>
                    <a:pt x="1452" y="232"/>
                  </a:lnTo>
                  <a:lnTo>
                    <a:pt x="1446" y="209"/>
                  </a:lnTo>
                  <a:lnTo>
                    <a:pt x="1429" y="209"/>
                  </a:lnTo>
                  <a:lnTo>
                    <a:pt x="1401" y="657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0" name="Freeform 244"/>
            <p:cNvSpPr>
              <a:spLocks/>
            </p:cNvSpPr>
            <p:nvPr/>
          </p:nvSpPr>
          <p:spPr bwMode="auto">
            <a:xfrm>
              <a:off x="1968" y="1916"/>
              <a:ext cx="278" cy="242"/>
            </a:xfrm>
            <a:custGeom>
              <a:avLst/>
              <a:gdLst>
                <a:gd name="T0" fmla="*/ 0 w 3622"/>
                <a:gd name="T1" fmla="*/ 0 h 3152"/>
                <a:gd name="T2" fmla="*/ 0 w 3622"/>
                <a:gd name="T3" fmla="*/ 0 h 3152"/>
                <a:gd name="T4" fmla="*/ 0 w 3622"/>
                <a:gd name="T5" fmla="*/ 0 h 3152"/>
                <a:gd name="T6" fmla="*/ 0 w 3622"/>
                <a:gd name="T7" fmla="*/ 0 h 3152"/>
                <a:gd name="T8" fmla="*/ 0 w 3622"/>
                <a:gd name="T9" fmla="*/ 0 h 3152"/>
                <a:gd name="T10" fmla="*/ 0 w 3622"/>
                <a:gd name="T11" fmla="*/ 0 h 3152"/>
                <a:gd name="T12" fmla="*/ 0 w 3622"/>
                <a:gd name="T13" fmla="*/ 0 h 3152"/>
                <a:gd name="T14" fmla="*/ 0 w 3622"/>
                <a:gd name="T15" fmla="*/ 0 h 3152"/>
                <a:gd name="T16" fmla="*/ 0 w 3622"/>
                <a:gd name="T17" fmla="*/ 0 h 3152"/>
                <a:gd name="T18" fmla="*/ 0 w 3622"/>
                <a:gd name="T19" fmla="*/ 0 h 3152"/>
                <a:gd name="T20" fmla="*/ 0 w 3622"/>
                <a:gd name="T21" fmla="*/ 0 h 3152"/>
                <a:gd name="T22" fmla="*/ 0 w 3622"/>
                <a:gd name="T23" fmla="*/ 0 h 3152"/>
                <a:gd name="T24" fmla="*/ 0 w 3622"/>
                <a:gd name="T25" fmla="*/ 0 h 3152"/>
                <a:gd name="T26" fmla="*/ 0 w 3622"/>
                <a:gd name="T27" fmla="*/ 0 h 3152"/>
                <a:gd name="T28" fmla="*/ 0 w 3622"/>
                <a:gd name="T29" fmla="*/ 0 h 3152"/>
                <a:gd name="T30" fmla="*/ 0 w 3622"/>
                <a:gd name="T31" fmla="*/ 0 h 3152"/>
                <a:gd name="T32" fmla="*/ 0 w 3622"/>
                <a:gd name="T33" fmla="*/ 0 h 3152"/>
                <a:gd name="T34" fmla="*/ 0 w 3622"/>
                <a:gd name="T35" fmla="*/ 0 h 3152"/>
                <a:gd name="T36" fmla="*/ 0 w 3622"/>
                <a:gd name="T37" fmla="*/ 0 h 3152"/>
                <a:gd name="T38" fmla="*/ 0 w 3622"/>
                <a:gd name="T39" fmla="*/ 0 h 3152"/>
                <a:gd name="T40" fmla="*/ 0 w 3622"/>
                <a:gd name="T41" fmla="*/ 0 h 3152"/>
                <a:gd name="T42" fmla="*/ 0 w 3622"/>
                <a:gd name="T43" fmla="*/ 0 h 3152"/>
                <a:gd name="T44" fmla="*/ 0 w 3622"/>
                <a:gd name="T45" fmla="*/ 0 h 3152"/>
                <a:gd name="T46" fmla="*/ 0 w 3622"/>
                <a:gd name="T47" fmla="*/ 0 h 3152"/>
                <a:gd name="T48" fmla="*/ 0 w 3622"/>
                <a:gd name="T49" fmla="*/ 0 h 3152"/>
                <a:gd name="T50" fmla="*/ 0 w 3622"/>
                <a:gd name="T51" fmla="*/ 0 h 3152"/>
                <a:gd name="T52" fmla="*/ 0 w 3622"/>
                <a:gd name="T53" fmla="*/ 0 h 3152"/>
                <a:gd name="T54" fmla="*/ 0 w 3622"/>
                <a:gd name="T55" fmla="*/ 0 h 3152"/>
                <a:gd name="T56" fmla="*/ 0 w 3622"/>
                <a:gd name="T57" fmla="*/ 0 h 3152"/>
                <a:gd name="T58" fmla="*/ 0 w 3622"/>
                <a:gd name="T59" fmla="*/ 0 h 3152"/>
                <a:gd name="T60" fmla="*/ 0 w 3622"/>
                <a:gd name="T61" fmla="*/ 0 h 3152"/>
                <a:gd name="T62" fmla="*/ 0 w 3622"/>
                <a:gd name="T63" fmla="*/ 0 h 3152"/>
                <a:gd name="T64" fmla="*/ 0 w 3622"/>
                <a:gd name="T65" fmla="*/ 0 h 3152"/>
                <a:gd name="T66" fmla="*/ 0 w 3622"/>
                <a:gd name="T67" fmla="*/ 0 h 3152"/>
                <a:gd name="T68" fmla="*/ 0 w 3622"/>
                <a:gd name="T69" fmla="*/ 0 h 3152"/>
                <a:gd name="T70" fmla="*/ 0 w 3622"/>
                <a:gd name="T71" fmla="*/ 0 h 3152"/>
                <a:gd name="T72" fmla="*/ 0 w 3622"/>
                <a:gd name="T73" fmla="*/ 0 h 3152"/>
                <a:gd name="T74" fmla="*/ 0 w 3622"/>
                <a:gd name="T75" fmla="*/ 0 h 3152"/>
                <a:gd name="T76" fmla="*/ 0 w 3622"/>
                <a:gd name="T77" fmla="*/ 0 h 3152"/>
                <a:gd name="T78" fmla="*/ 0 w 3622"/>
                <a:gd name="T79" fmla="*/ 0 h 3152"/>
                <a:gd name="T80" fmla="*/ 0 w 3622"/>
                <a:gd name="T81" fmla="*/ 0 h 3152"/>
                <a:gd name="T82" fmla="*/ 0 w 3622"/>
                <a:gd name="T83" fmla="*/ 0 h 3152"/>
                <a:gd name="T84" fmla="*/ 0 w 3622"/>
                <a:gd name="T85" fmla="*/ 0 h 3152"/>
                <a:gd name="T86" fmla="*/ 0 w 3622"/>
                <a:gd name="T87" fmla="*/ 0 h 3152"/>
                <a:gd name="T88" fmla="*/ 0 w 3622"/>
                <a:gd name="T89" fmla="*/ 0 h 3152"/>
                <a:gd name="T90" fmla="*/ 0 w 3622"/>
                <a:gd name="T91" fmla="*/ 0 h 3152"/>
                <a:gd name="T92" fmla="*/ 0 w 3622"/>
                <a:gd name="T93" fmla="*/ 0 h 3152"/>
                <a:gd name="T94" fmla="*/ 0 w 3622"/>
                <a:gd name="T95" fmla="*/ 0 h 3152"/>
                <a:gd name="T96" fmla="*/ 0 w 3622"/>
                <a:gd name="T97" fmla="*/ 0 h 3152"/>
                <a:gd name="T98" fmla="*/ 0 w 3622"/>
                <a:gd name="T99" fmla="*/ 0 h 3152"/>
                <a:gd name="T100" fmla="*/ 0 w 3622"/>
                <a:gd name="T101" fmla="*/ 0 h 3152"/>
                <a:gd name="T102" fmla="*/ 0 w 3622"/>
                <a:gd name="T103" fmla="*/ 0 h 3152"/>
                <a:gd name="T104" fmla="*/ 0 w 3622"/>
                <a:gd name="T105" fmla="*/ 0 h 3152"/>
                <a:gd name="T106" fmla="*/ 0 w 3622"/>
                <a:gd name="T107" fmla="*/ 0 h 3152"/>
                <a:gd name="T108" fmla="*/ 0 w 3622"/>
                <a:gd name="T109" fmla="*/ 0 h 3152"/>
                <a:gd name="T110" fmla="*/ 0 w 3622"/>
                <a:gd name="T111" fmla="*/ 0 h 3152"/>
                <a:gd name="T112" fmla="*/ 0 w 3622"/>
                <a:gd name="T113" fmla="*/ 0 h 315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622"/>
                <a:gd name="T172" fmla="*/ 0 h 3152"/>
                <a:gd name="T173" fmla="*/ 3622 w 3622"/>
                <a:gd name="T174" fmla="*/ 3152 h 315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622" h="3152">
                  <a:moveTo>
                    <a:pt x="3622" y="0"/>
                  </a:moveTo>
                  <a:lnTo>
                    <a:pt x="3592" y="37"/>
                  </a:lnTo>
                  <a:lnTo>
                    <a:pt x="3561" y="51"/>
                  </a:lnTo>
                  <a:lnTo>
                    <a:pt x="3525" y="57"/>
                  </a:lnTo>
                  <a:lnTo>
                    <a:pt x="3491" y="57"/>
                  </a:lnTo>
                  <a:lnTo>
                    <a:pt x="3454" y="51"/>
                  </a:lnTo>
                  <a:lnTo>
                    <a:pt x="3410" y="51"/>
                  </a:lnTo>
                  <a:lnTo>
                    <a:pt x="3367" y="51"/>
                  </a:lnTo>
                  <a:lnTo>
                    <a:pt x="3322" y="51"/>
                  </a:lnTo>
                  <a:lnTo>
                    <a:pt x="3279" y="74"/>
                  </a:lnTo>
                  <a:lnTo>
                    <a:pt x="3241" y="95"/>
                  </a:lnTo>
                  <a:lnTo>
                    <a:pt x="3204" y="108"/>
                  </a:lnTo>
                  <a:lnTo>
                    <a:pt x="3168" y="125"/>
                  </a:lnTo>
                  <a:lnTo>
                    <a:pt x="3123" y="146"/>
                  </a:lnTo>
                  <a:lnTo>
                    <a:pt x="3073" y="175"/>
                  </a:lnTo>
                  <a:lnTo>
                    <a:pt x="3010" y="220"/>
                  </a:lnTo>
                  <a:lnTo>
                    <a:pt x="2921" y="276"/>
                  </a:lnTo>
                  <a:lnTo>
                    <a:pt x="2898" y="276"/>
                  </a:lnTo>
                  <a:lnTo>
                    <a:pt x="2884" y="276"/>
                  </a:lnTo>
                  <a:lnTo>
                    <a:pt x="2867" y="276"/>
                  </a:lnTo>
                  <a:lnTo>
                    <a:pt x="2861" y="284"/>
                  </a:lnTo>
                  <a:lnTo>
                    <a:pt x="2847" y="304"/>
                  </a:lnTo>
                  <a:lnTo>
                    <a:pt x="2841" y="324"/>
                  </a:lnTo>
                  <a:lnTo>
                    <a:pt x="2817" y="368"/>
                  </a:lnTo>
                  <a:lnTo>
                    <a:pt x="2797" y="428"/>
                  </a:lnTo>
                  <a:lnTo>
                    <a:pt x="2791" y="466"/>
                  </a:lnTo>
                  <a:lnTo>
                    <a:pt x="2774" y="492"/>
                  </a:lnTo>
                  <a:lnTo>
                    <a:pt x="2760" y="509"/>
                  </a:lnTo>
                  <a:lnTo>
                    <a:pt x="2730" y="523"/>
                  </a:lnTo>
                  <a:lnTo>
                    <a:pt x="2709" y="537"/>
                  </a:lnTo>
                  <a:lnTo>
                    <a:pt x="2685" y="554"/>
                  </a:lnTo>
                  <a:lnTo>
                    <a:pt x="2679" y="567"/>
                  </a:lnTo>
                  <a:lnTo>
                    <a:pt x="2673" y="604"/>
                  </a:lnTo>
                  <a:lnTo>
                    <a:pt x="2659" y="610"/>
                  </a:lnTo>
                  <a:lnTo>
                    <a:pt x="2628" y="624"/>
                  </a:lnTo>
                  <a:lnTo>
                    <a:pt x="2598" y="641"/>
                  </a:lnTo>
                  <a:lnTo>
                    <a:pt x="2561" y="668"/>
                  </a:lnTo>
                  <a:lnTo>
                    <a:pt x="2527" y="692"/>
                  </a:lnTo>
                  <a:lnTo>
                    <a:pt x="2497" y="719"/>
                  </a:lnTo>
                  <a:lnTo>
                    <a:pt x="2474" y="736"/>
                  </a:lnTo>
                  <a:lnTo>
                    <a:pt x="2466" y="748"/>
                  </a:lnTo>
                  <a:lnTo>
                    <a:pt x="2446" y="773"/>
                  </a:lnTo>
                  <a:lnTo>
                    <a:pt x="2416" y="793"/>
                  </a:lnTo>
                  <a:lnTo>
                    <a:pt x="2379" y="829"/>
                  </a:lnTo>
                  <a:lnTo>
                    <a:pt x="2342" y="860"/>
                  </a:lnTo>
                  <a:lnTo>
                    <a:pt x="2308" y="894"/>
                  </a:lnTo>
                  <a:lnTo>
                    <a:pt x="2271" y="924"/>
                  </a:lnTo>
                  <a:lnTo>
                    <a:pt x="2241" y="947"/>
                  </a:lnTo>
                  <a:lnTo>
                    <a:pt x="2221" y="955"/>
                  </a:lnTo>
                  <a:lnTo>
                    <a:pt x="2214" y="975"/>
                  </a:lnTo>
                  <a:lnTo>
                    <a:pt x="2197" y="1012"/>
                  </a:lnTo>
                  <a:lnTo>
                    <a:pt x="2177" y="1056"/>
                  </a:lnTo>
                  <a:lnTo>
                    <a:pt x="2154" y="1113"/>
                  </a:lnTo>
                  <a:lnTo>
                    <a:pt x="2126" y="1167"/>
                  </a:lnTo>
                  <a:lnTo>
                    <a:pt x="2103" y="1211"/>
                  </a:lnTo>
                  <a:lnTo>
                    <a:pt x="2083" y="1237"/>
                  </a:lnTo>
                  <a:lnTo>
                    <a:pt x="2066" y="1254"/>
                  </a:lnTo>
                  <a:lnTo>
                    <a:pt x="2066" y="1275"/>
                  </a:lnTo>
                  <a:lnTo>
                    <a:pt x="2059" y="1298"/>
                  </a:lnTo>
                  <a:lnTo>
                    <a:pt x="2045" y="1312"/>
                  </a:lnTo>
                  <a:lnTo>
                    <a:pt x="2028" y="1332"/>
                  </a:lnTo>
                  <a:lnTo>
                    <a:pt x="1985" y="1363"/>
                  </a:lnTo>
                  <a:lnTo>
                    <a:pt x="1927" y="1399"/>
                  </a:lnTo>
                  <a:lnTo>
                    <a:pt x="1864" y="1430"/>
                  </a:lnTo>
                  <a:lnTo>
                    <a:pt x="1783" y="1473"/>
                  </a:lnTo>
                  <a:lnTo>
                    <a:pt x="1702" y="1517"/>
                  </a:lnTo>
                  <a:lnTo>
                    <a:pt x="1621" y="1582"/>
                  </a:lnTo>
                  <a:lnTo>
                    <a:pt x="1496" y="1618"/>
                  </a:lnTo>
                  <a:lnTo>
                    <a:pt x="1382" y="1663"/>
                  </a:lnTo>
                  <a:lnTo>
                    <a:pt x="1270" y="1700"/>
                  </a:lnTo>
                  <a:lnTo>
                    <a:pt x="1152" y="1743"/>
                  </a:lnTo>
                  <a:lnTo>
                    <a:pt x="1045" y="1781"/>
                  </a:lnTo>
                  <a:lnTo>
                    <a:pt x="927" y="1801"/>
                  </a:lnTo>
                  <a:lnTo>
                    <a:pt x="812" y="1824"/>
                  </a:lnTo>
                  <a:lnTo>
                    <a:pt x="694" y="1831"/>
                  </a:lnTo>
                  <a:lnTo>
                    <a:pt x="680" y="1844"/>
                  </a:lnTo>
                  <a:lnTo>
                    <a:pt x="657" y="1851"/>
                  </a:lnTo>
                  <a:lnTo>
                    <a:pt x="613" y="1858"/>
                  </a:lnTo>
                  <a:lnTo>
                    <a:pt x="570" y="1858"/>
                  </a:lnTo>
                  <a:lnTo>
                    <a:pt x="526" y="1868"/>
                  </a:lnTo>
                  <a:lnTo>
                    <a:pt x="489" y="1868"/>
                  </a:lnTo>
                  <a:lnTo>
                    <a:pt x="452" y="1868"/>
                  </a:lnTo>
                  <a:lnTo>
                    <a:pt x="438" y="1874"/>
                  </a:lnTo>
                  <a:lnTo>
                    <a:pt x="225" y="1919"/>
                  </a:lnTo>
                  <a:lnTo>
                    <a:pt x="219" y="1919"/>
                  </a:lnTo>
                  <a:lnTo>
                    <a:pt x="205" y="1919"/>
                  </a:lnTo>
                  <a:lnTo>
                    <a:pt x="189" y="1925"/>
                  </a:lnTo>
                  <a:lnTo>
                    <a:pt x="169" y="1932"/>
                  </a:lnTo>
                  <a:lnTo>
                    <a:pt x="138" y="1969"/>
                  </a:lnTo>
                  <a:lnTo>
                    <a:pt x="112" y="2006"/>
                  </a:lnTo>
                  <a:lnTo>
                    <a:pt x="74" y="2050"/>
                  </a:lnTo>
                  <a:lnTo>
                    <a:pt x="51" y="2094"/>
                  </a:lnTo>
                  <a:lnTo>
                    <a:pt x="31" y="2130"/>
                  </a:lnTo>
                  <a:lnTo>
                    <a:pt x="14" y="2158"/>
                  </a:lnTo>
                  <a:lnTo>
                    <a:pt x="14" y="2188"/>
                  </a:lnTo>
                  <a:lnTo>
                    <a:pt x="14" y="2219"/>
                  </a:lnTo>
                  <a:lnTo>
                    <a:pt x="14" y="2245"/>
                  </a:lnTo>
                  <a:lnTo>
                    <a:pt x="6" y="2276"/>
                  </a:lnTo>
                  <a:lnTo>
                    <a:pt x="6" y="2296"/>
                  </a:lnTo>
                  <a:lnTo>
                    <a:pt x="6" y="2326"/>
                  </a:lnTo>
                  <a:lnTo>
                    <a:pt x="0" y="2357"/>
                  </a:lnTo>
                  <a:lnTo>
                    <a:pt x="0" y="2383"/>
                  </a:lnTo>
                  <a:lnTo>
                    <a:pt x="0" y="2421"/>
                  </a:lnTo>
                  <a:lnTo>
                    <a:pt x="6" y="2458"/>
                  </a:lnTo>
                  <a:lnTo>
                    <a:pt x="6" y="2495"/>
                  </a:lnTo>
                  <a:lnTo>
                    <a:pt x="6" y="2532"/>
                  </a:lnTo>
                  <a:lnTo>
                    <a:pt x="6" y="2569"/>
                  </a:lnTo>
                  <a:lnTo>
                    <a:pt x="14" y="2602"/>
                  </a:lnTo>
                  <a:lnTo>
                    <a:pt x="14" y="2640"/>
                  </a:lnTo>
                  <a:lnTo>
                    <a:pt x="14" y="2683"/>
                  </a:lnTo>
                  <a:lnTo>
                    <a:pt x="23" y="2683"/>
                  </a:lnTo>
                  <a:lnTo>
                    <a:pt x="31" y="2691"/>
                  </a:lnTo>
                  <a:lnTo>
                    <a:pt x="44" y="2700"/>
                  </a:lnTo>
                  <a:lnTo>
                    <a:pt x="51" y="2708"/>
                  </a:lnTo>
                  <a:lnTo>
                    <a:pt x="51" y="2720"/>
                  </a:lnTo>
                  <a:lnTo>
                    <a:pt x="57" y="2734"/>
                  </a:lnTo>
                  <a:lnTo>
                    <a:pt x="68" y="2745"/>
                  </a:lnTo>
                  <a:lnTo>
                    <a:pt x="68" y="2758"/>
                  </a:lnTo>
                  <a:lnTo>
                    <a:pt x="88" y="2758"/>
                  </a:lnTo>
                  <a:lnTo>
                    <a:pt x="95" y="2765"/>
                  </a:lnTo>
                  <a:lnTo>
                    <a:pt x="112" y="2778"/>
                  </a:lnTo>
                  <a:lnTo>
                    <a:pt x="118" y="2801"/>
                  </a:lnTo>
                  <a:lnTo>
                    <a:pt x="132" y="2815"/>
                  </a:lnTo>
                  <a:lnTo>
                    <a:pt x="138" y="2832"/>
                  </a:lnTo>
                  <a:lnTo>
                    <a:pt x="155" y="2846"/>
                  </a:lnTo>
                  <a:lnTo>
                    <a:pt x="169" y="2852"/>
                  </a:lnTo>
                  <a:lnTo>
                    <a:pt x="189" y="2859"/>
                  </a:lnTo>
                  <a:lnTo>
                    <a:pt x="213" y="2883"/>
                  </a:lnTo>
                  <a:lnTo>
                    <a:pt x="219" y="2896"/>
                  </a:lnTo>
                  <a:lnTo>
                    <a:pt x="225" y="2910"/>
                  </a:lnTo>
                  <a:lnTo>
                    <a:pt x="242" y="2927"/>
                  </a:lnTo>
                  <a:lnTo>
                    <a:pt x="256" y="2947"/>
                  </a:lnTo>
                  <a:lnTo>
                    <a:pt x="270" y="2964"/>
                  </a:lnTo>
                  <a:lnTo>
                    <a:pt x="287" y="2984"/>
                  </a:lnTo>
                  <a:lnTo>
                    <a:pt x="300" y="2997"/>
                  </a:lnTo>
                  <a:lnTo>
                    <a:pt x="314" y="3007"/>
                  </a:lnTo>
                  <a:lnTo>
                    <a:pt x="314" y="3108"/>
                  </a:lnTo>
                  <a:lnTo>
                    <a:pt x="337" y="3108"/>
                  </a:lnTo>
                  <a:lnTo>
                    <a:pt x="364" y="3129"/>
                  </a:lnTo>
                  <a:lnTo>
                    <a:pt x="364" y="3139"/>
                  </a:lnTo>
                  <a:lnTo>
                    <a:pt x="364" y="3146"/>
                  </a:lnTo>
                  <a:lnTo>
                    <a:pt x="364" y="3152"/>
                  </a:lnTo>
                  <a:lnTo>
                    <a:pt x="388" y="3152"/>
                  </a:lnTo>
                  <a:lnTo>
                    <a:pt x="576" y="3041"/>
                  </a:lnTo>
                  <a:lnTo>
                    <a:pt x="519" y="2903"/>
                  </a:lnTo>
                  <a:lnTo>
                    <a:pt x="388" y="2821"/>
                  </a:lnTo>
                  <a:lnTo>
                    <a:pt x="432" y="2778"/>
                  </a:lnTo>
                  <a:lnTo>
                    <a:pt x="452" y="2778"/>
                  </a:lnTo>
                  <a:lnTo>
                    <a:pt x="562" y="2821"/>
                  </a:lnTo>
                  <a:lnTo>
                    <a:pt x="731" y="3041"/>
                  </a:lnTo>
                  <a:lnTo>
                    <a:pt x="781" y="2997"/>
                  </a:lnTo>
                  <a:lnTo>
                    <a:pt x="803" y="2801"/>
                  </a:lnTo>
                  <a:lnTo>
                    <a:pt x="694" y="2691"/>
                  </a:lnTo>
                  <a:lnTo>
                    <a:pt x="432" y="2647"/>
                  </a:lnTo>
                  <a:lnTo>
                    <a:pt x="189" y="2596"/>
                  </a:lnTo>
                  <a:lnTo>
                    <a:pt x="145" y="2427"/>
                  </a:lnTo>
                  <a:lnTo>
                    <a:pt x="233" y="2121"/>
                  </a:lnTo>
                  <a:lnTo>
                    <a:pt x="343" y="2012"/>
                  </a:lnTo>
                  <a:lnTo>
                    <a:pt x="432" y="2057"/>
                  </a:lnTo>
                  <a:lnTo>
                    <a:pt x="714" y="2057"/>
                  </a:lnTo>
                  <a:lnTo>
                    <a:pt x="1570" y="1945"/>
                  </a:lnTo>
                  <a:lnTo>
                    <a:pt x="2227" y="1605"/>
                  </a:lnTo>
                  <a:lnTo>
                    <a:pt x="2642" y="1217"/>
                  </a:lnTo>
                  <a:lnTo>
                    <a:pt x="2972" y="866"/>
                  </a:lnTo>
                  <a:lnTo>
                    <a:pt x="3255" y="428"/>
                  </a:lnTo>
                  <a:lnTo>
                    <a:pt x="3622" y="51"/>
                  </a:lnTo>
                  <a:lnTo>
                    <a:pt x="3622" y="45"/>
                  </a:lnTo>
                  <a:lnTo>
                    <a:pt x="3622" y="37"/>
                  </a:lnTo>
                  <a:lnTo>
                    <a:pt x="3622" y="31"/>
                  </a:lnTo>
                  <a:lnTo>
                    <a:pt x="3622" y="20"/>
                  </a:lnTo>
                  <a:lnTo>
                    <a:pt x="3622" y="14"/>
                  </a:lnTo>
                  <a:lnTo>
                    <a:pt x="3622" y="7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1" name="Freeform 245"/>
            <p:cNvSpPr>
              <a:spLocks noEditPoints="1"/>
            </p:cNvSpPr>
            <p:nvPr/>
          </p:nvSpPr>
          <p:spPr bwMode="auto">
            <a:xfrm>
              <a:off x="2879" y="1850"/>
              <a:ext cx="80" cy="88"/>
            </a:xfrm>
            <a:custGeom>
              <a:avLst/>
              <a:gdLst>
                <a:gd name="T0" fmla="*/ 0 w 1039"/>
                <a:gd name="T1" fmla="*/ 0 h 1146"/>
                <a:gd name="T2" fmla="*/ 0 w 1039"/>
                <a:gd name="T3" fmla="*/ 0 h 1146"/>
                <a:gd name="T4" fmla="*/ 0 w 1039"/>
                <a:gd name="T5" fmla="*/ 0 h 1146"/>
                <a:gd name="T6" fmla="*/ 0 w 1039"/>
                <a:gd name="T7" fmla="*/ 0 h 1146"/>
                <a:gd name="T8" fmla="*/ 0 w 1039"/>
                <a:gd name="T9" fmla="*/ 0 h 1146"/>
                <a:gd name="T10" fmla="*/ 0 w 1039"/>
                <a:gd name="T11" fmla="*/ 0 h 1146"/>
                <a:gd name="T12" fmla="*/ 0 w 1039"/>
                <a:gd name="T13" fmla="*/ 0 h 1146"/>
                <a:gd name="T14" fmla="*/ 0 w 1039"/>
                <a:gd name="T15" fmla="*/ 0 h 1146"/>
                <a:gd name="T16" fmla="*/ 0 w 1039"/>
                <a:gd name="T17" fmla="*/ 0 h 1146"/>
                <a:gd name="T18" fmla="*/ 0 w 1039"/>
                <a:gd name="T19" fmla="*/ 0 h 1146"/>
                <a:gd name="T20" fmla="*/ 0 w 1039"/>
                <a:gd name="T21" fmla="*/ 0 h 1146"/>
                <a:gd name="T22" fmla="*/ 0 w 1039"/>
                <a:gd name="T23" fmla="*/ 0 h 1146"/>
                <a:gd name="T24" fmla="*/ 0 w 1039"/>
                <a:gd name="T25" fmla="*/ 0 h 1146"/>
                <a:gd name="T26" fmla="*/ 0 w 1039"/>
                <a:gd name="T27" fmla="*/ 0 h 1146"/>
                <a:gd name="T28" fmla="*/ 0 w 1039"/>
                <a:gd name="T29" fmla="*/ 0 h 1146"/>
                <a:gd name="T30" fmla="*/ 0 w 1039"/>
                <a:gd name="T31" fmla="*/ 0 h 1146"/>
                <a:gd name="T32" fmla="*/ 0 w 1039"/>
                <a:gd name="T33" fmla="*/ 0 h 1146"/>
                <a:gd name="T34" fmla="*/ 0 w 1039"/>
                <a:gd name="T35" fmla="*/ 0 h 1146"/>
                <a:gd name="T36" fmla="*/ 0 w 1039"/>
                <a:gd name="T37" fmla="*/ 0 h 1146"/>
                <a:gd name="T38" fmla="*/ 0 w 1039"/>
                <a:gd name="T39" fmla="*/ 0 h 1146"/>
                <a:gd name="T40" fmla="*/ 0 w 1039"/>
                <a:gd name="T41" fmla="*/ 0 h 1146"/>
                <a:gd name="T42" fmla="*/ 0 w 1039"/>
                <a:gd name="T43" fmla="*/ 0 h 1146"/>
                <a:gd name="T44" fmla="*/ 0 w 1039"/>
                <a:gd name="T45" fmla="*/ 0 h 1146"/>
                <a:gd name="T46" fmla="*/ 0 w 1039"/>
                <a:gd name="T47" fmla="*/ 0 h 1146"/>
                <a:gd name="T48" fmla="*/ 0 w 1039"/>
                <a:gd name="T49" fmla="*/ 0 h 1146"/>
                <a:gd name="T50" fmla="*/ 0 w 1039"/>
                <a:gd name="T51" fmla="*/ 0 h 1146"/>
                <a:gd name="T52" fmla="*/ 0 w 1039"/>
                <a:gd name="T53" fmla="*/ 0 h 1146"/>
                <a:gd name="T54" fmla="*/ 0 w 1039"/>
                <a:gd name="T55" fmla="*/ 0 h 1146"/>
                <a:gd name="T56" fmla="*/ 0 w 1039"/>
                <a:gd name="T57" fmla="*/ 0 h 1146"/>
                <a:gd name="T58" fmla="*/ 0 w 1039"/>
                <a:gd name="T59" fmla="*/ 0 h 1146"/>
                <a:gd name="T60" fmla="*/ 0 w 1039"/>
                <a:gd name="T61" fmla="*/ 0 h 1146"/>
                <a:gd name="T62" fmla="*/ 0 w 1039"/>
                <a:gd name="T63" fmla="*/ 0 h 1146"/>
                <a:gd name="T64" fmla="*/ 0 w 1039"/>
                <a:gd name="T65" fmla="*/ 0 h 1146"/>
                <a:gd name="T66" fmla="*/ 0 w 1039"/>
                <a:gd name="T67" fmla="*/ 0 h 1146"/>
                <a:gd name="T68" fmla="*/ 0 w 1039"/>
                <a:gd name="T69" fmla="*/ 0 h 11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39"/>
                <a:gd name="T106" fmla="*/ 0 h 1146"/>
                <a:gd name="T107" fmla="*/ 1039 w 1039"/>
                <a:gd name="T108" fmla="*/ 1146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39" h="1146">
                  <a:moveTo>
                    <a:pt x="320" y="0"/>
                  </a:moveTo>
                  <a:lnTo>
                    <a:pt x="320" y="88"/>
                  </a:lnTo>
                  <a:lnTo>
                    <a:pt x="307" y="193"/>
                  </a:lnTo>
                  <a:lnTo>
                    <a:pt x="293" y="300"/>
                  </a:lnTo>
                  <a:lnTo>
                    <a:pt x="270" y="412"/>
                  </a:lnTo>
                  <a:lnTo>
                    <a:pt x="264" y="526"/>
                  </a:lnTo>
                  <a:lnTo>
                    <a:pt x="264" y="631"/>
                  </a:lnTo>
                  <a:lnTo>
                    <a:pt x="276" y="682"/>
                  </a:lnTo>
                  <a:lnTo>
                    <a:pt x="287" y="725"/>
                  </a:lnTo>
                  <a:lnTo>
                    <a:pt x="307" y="769"/>
                  </a:lnTo>
                  <a:lnTo>
                    <a:pt x="337" y="812"/>
                  </a:lnTo>
                  <a:lnTo>
                    <a:pt x="344" y="812"/>
                  </a:lnTo>
                  <a:lnTo>
                    <a:pt x="351" y="812"/>
                  </a:lnTo>
                  <a:lnTo>
                    <a:pt x="357" y="826"/>
                  </a:lnTo>
                  <a:lnTo>
                    <a:pt x="365" y="833"/>
                  </a:lnTo>
                  <a:lnTo>
                    <a:pt x="374" y="843"/>
                  </a:lnTo>
                  <a:lnTo>
                    <a:pt x="381" y="856"/>
                  </a:lnTo>
                  <a:lnTo>
                    <a:pt x="388" y="863"/>
                  </a:lnTo>
                  <a:lnTo>
                    <a:pt x="401" y="870"/>
                  </a:lnTo>
                  <a:lnTo>
                    <a:pt x="408" y="870"/>
                  </a:lnTo>
                  <a:lnTo>
                    <a:pt x="425" y="887"/>
                  </a:lnTo>
                  <a:lnTo>
                    <a:pt x="432" y="901"/>
                  </a:lnTo>
                  <a:lnTo>
                    <a:pt x="438" y="907"/>
                  </a:lnTo>
                  <a:lnTo>
                    <a:pt x="438" y="913"/>
                  </a:lnTo>
                  <a:lnTo>
                    <a:pt x="445" y="913"/>
                  </a:lnTo>
                  <a:lnTo>
                    <a:pt x="445" y="921"/>
                  </a:lnTo>
                  <a:lnTo>
                    <a:pt x="452" y="921"/>
                  </a:lnTo>
                  <a:lnTo>
                    <a:pt x="461" y="921"/>
                  </a:lnTo>
                  <a:lnTo>
                    <a:pt x="461" y="930"/>
                  </a:lnTo>
                  <a:lnTo>
                    <a:pt x="461" y="938"/>
                  </a:lnTo>
                  <a:lnTo>
                    <a:pt x="469" y="938"/>
                  </a:lnTo>
                  <a:lnTo>
                    <a:pt x="469" y="944"/>
                  </a:lnTo>
                  <a:lnTo>
                    <a:pt x="475" y="944"/>
                  </a:lnTo>
                  <a:lnTo>
                    <a:pt x="483" y="951"/>
                  </a:lnTo>
                  <a:lnTo>
                    <a:pt x="495" y="951"/>
                  </a:lnTo>
                  <a:lnTo>
                    <a:pt x="506" y="951"/>
                  </a:lnTo>
                  <a:lnTo>
                    <a:pt x="512" y="958"/>
                  </a:lnTo>
                  <a:lnTo>
                    <a:pt x="526" y="958"/>
                  </a:lnTo>
                  <a:lnTo>
                    <a:pt x="533" y="958"/>
                  </a:lnTo>
                  <a:lnTo>
                    <a:pt x="550" y="958"/>
                  </a:lnTo>
                  <a:lnTo>
                    <a:pt x="556" y="964"/>
                  </a:lnTo>
                  <a:lnTo>
                    <a:pt x="576" y="974"/>
                  </a:lnTo>
                  <a:lnTo>
                    <a:pt x="607" y="981"/>
                  </a:lnTo>
                  <a:lnTo>
                    <a:pt x="644" y="981"/>
                  </a:lnTo>
                  <a:lnTo>
                    <a:pt x="681" y="988"/>
                  </a:lnTo>
                  <a:lnTo>
                    <a:pt x="714" y="994"/>
                  </a:lnTo>
                  <a:lnTo>
                    <a:pt x="745" y="994"/>
                  </a:lnTo>
                  <a:lnTo>
                    <a:pt x="758" y="994"/>
                  </a:lnTo>
                  <a:lnTo>
                    <a:pt x="769" y="1008"/>
                  </a:lnTo>
                  <a:lnTo>
                    <a:pt x="789" y="1019"/>
                  </a:lnTo>
                  <a:lnTo>
                    <a:pt x="826" y="1025"/>
                  </a:lnTo>
                  <a:lnTo>
                    <a:pt x="863" y="1025"/>
                  </a:lnTo>
                  <a:lnTo>
                    <a:pt x="907" y="1025"/>
                  </a:lnTo>
                  <a:lnTo>
                    <a:pt x="944" y="1031"/>
                  </a:lnTo>
                  <a:lnTo>
                    <a:pt x="964" y="1031"/>
                  </a:lnTo>
                  <a:lnTo>
                    <a:pt x="988" y="1031"/>
                  </a:lnTo>
                  <a:lnTo>
                    <a:pt x="988" y="1045"/>
                  </a:lnTo>
                  <a:lnTo>
                    <a:pt x="964" y="1039"/>
                  </a:lnTo>
                  <a:lnTo>
                    <a:pt x="832" y="1062"/>
                  </a:lnTo>
                  <a:lnTo>
                    <a:pt x="681" y="1146"/>
                  </a:lnTo>
                  <a:lnTo>
                    <a:pt x="307" y="1106"/>
                  </a:lnTo>
                  <a:lnTo>
                    <a:pt x="88" y="951"/>
                  </a:lnTo>
                  <a:lnTo>
                    <a:pt x="0" y="668"/>
                  </a:lnTo>
                  <a:lnTo>
                    <a:pt x="112" y="273"/>
                  </a:lnTo>
                  <a:lnTo>
                    <a:pt x="242" y="31"/>
                  </a:lnTo>
                  <a:lnTo>
                    <a:pt x="307" y="11"/>
                  </a:lnTo>
                  <a:lnTo>
                    <a:pt x="320" y="0"/>
                  </a:lnTo>
                  <a:close/>
                  <a:moveTo>
                    <a:pt x="1001" y="1045"/>
                  </a:moveTo>
                  <a:lnTo>
                    <a:pt x="1039" y="1045"/>
                  </a:lnTo>
                  <a:lnTo>
                    <a:pt x="1039" y="1052"/>
                  </a:lnTo>
                  <a:lnTo>
                    <a:pt x="1001" y="1045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2" name="Freeform 246"/>
            <p:cNvSpPr>
              <a:spLocks noEditPoints="1"/>
            </p:cNvSpPr>
            <p:nvPr/>
          </p:nvSpPr>
          <p:spPr bwMode="auto">
            <a:xfrm>
              <a:off x="2902" y="1771"/>
              <a:ext cx="183" cy="54"/>
            </a:xfrm>
            <a:custGeom>
              <a:avLst/>
              <a:gdLst>
                <a:gd name="T0" fmla="*/ 0 w 2373"/>
                <a:gd name="T1" fmla="*/ 0 h 714"/>
                <a:gd name="T2" fmla="*/ 0 w 2373"/>
                <a:gd name="T3" fmla="*/ 0 h 714"/>
                <a:gd name="T4" fmla="*/ 0 w 2373"/>
                <a:gd name="T5" fmla="*/ 0 h 714"/>
                <a:gd name="T6" fmla="*/ 0 w 2373"/>
                <a:gd name="T7" fmla="*/ 0 h 714"/>
                <a:gd name="T8" fmla="*/ 0 w 2373"/>
                <a:gd name="T9" fmla="*/ 0 h 714"/>
                <a:gd name="T10" fmla="*/ 0 w 2373"/>
                <a:gd name="T11" fmla="*/ 0 h 714"/>
                <a:gd name="T12" fmla="*/ 0 w 2373"/>
                <a:gd name="T13" fmla="*/ 0 h 714"/>
                <a:gd name="T14" fmla="*/ 0 w 2373"/>
                <a:gd name="T15" fmla="*/ 0 h 714"/>
                <a:gd name="T16" fmla="*/ 0 w 2373"/>
                <a:gd name="T17" fmla="*/ 0 h 714"/>
                <a:gd name="T18" fmla="*/ 0 w 2373"/>
                <a:gd name="T19" fmla="*/ 0 h 714"/>
                <a:gd name="T20" fmla="*/ 0 w 2373"/>
                <a:gd name="T21" fmla="*/ 0 h 714"/>
                <a:gd name="T22" fmla="*/ 0 w 2373"/>
                <a:gd name="T23" fmla="*/ 0 h 714"/>
                <a:gd name="T24" fmla="*/ 0 w 2373"/>
                <a:gd name="T25" fmla="*/ 0 h 714"/>
                <a:gd name="T26" fmla="*/ 0 w 2373"/>
                <a:gd name="T27" fmla="*/ 0 h 714"/>
                <a:gd name="T28" fmla="*/ 0 w 2373"/>
                <a:gd name="T29" fmla="*/ 0 h 714"/>
                <a:gd name="T30" fmla="*/ 0 w 2373"/>
                <a:gd name="T31" fmla="*/ 0 h 714"/>
                <a:gd name="T32" fmla="*/ 0 w 2373"/>
                <a:gd name="T33" fmla="*/ 0 h 714"/>
                <a:gd name="T34" fmla="*/ 0 w 2373"/>
                <a:gd name="T35" fmla="*/ 0 h 714"/>
                <a:gd name="T36" fmla="*/ 0 w 2373"/>
                <a:gd name="T37" fmla="*/ 0 h 714"/>
                <a:gd name="T38" fmla="*/ 0 w 2373"/>
                <a:gd name="T39" fmla="*/ 0 h 714"/>
                <a:gd name="T40" fmla="*/ 0 w 2373"/>
                <a:gd name="T41" fmla="*/ 0 h 714"/>
                <a:gd name="T42" fmla="*/ 0 w 2373"/>
                <a:gd name="T43" fmla="*/ 0 h 714"/>
                <a:gd name="T44" fmla="*/ 0 w 2373"/>
                <a:gd name="T45" fmla="*/ 0 h 714"/>
                <a:gd name="T46" fmla="*/ 0 w 2373"/>
                <a:gd name="T47" fmla="*/ 0 h 714"/>
                <a:gd name="T48" fmla="*/ 0 w 2373"/>
                <a:gd name="T49" fmla="*/ 0 h 714"/>
                <a:gd name="T50" fmla="*/ 0 w 2373"/>
                <a:gd name="T51" fmla="*/ 0 h 714"/>
                <a:gd name="T52" fmla="*/ 0 w 2373"/>
                <a:gd name="T53" fmla="*/ 0 h 714"/>
                <a:gd name="T54" fmla="*/ 0 w 2373"/>
                <a:gd name="T55" fmla="*/ 0 h 714"/>
                <a:gd name="T56" fmla="*/ 0 w 2373"/>
                <a:gd name="T57" fmla="*/ 0 h 714"/>
                <a:gd name="T58" fmla="*/ 0 w 2373"/>
                <a:gd name="T59" fmla="*/ 0 h 714"/>
                <a:gd name="T60" fmla="*/ 0 w 2373"/>
                <a:gd name="T61" fmla="*/ 0 h 714"/>
                <a:gd name="T62" fmla="*/ 0 w 2373"/>
                <a:gd name="T63" fmla="*/ 0 h 714"/>
                <a:gd name="T64" fmla="*/ 0 w 2373"/>
                <a:gd name="T65" fmla="*/ 0 h 714"/>
                <a:gd name="T66" fmla="*/ 0 w 2373"/>
                <a:gd name="T67" fmla="*/ 0 h 714"/>
                <a:gd name="T68" fmla="*/ 0 w 2373"/>
                <a:gd name="T69" fmla="*/ 0 h 714"/>
                <a:gd name="T70" fmla="*/ 0 w 2373"/>
                <a:gd name="T71" fmla="*/ 0 h 714"/>
                <a:gd name="T72" fmla="*/ 0 w 2373"/>
                <a:gd name="T73" fmla="*/ 0 h 714"/>
                <a:gd name="T74" fmla="*/ 0 w 2373"/>
                <a:gd name="T75" fmla="*/ 0 h 714"/>
                <a:gd name="T76" fmla="*/ 0 w 2373"/>
                <a:gd name="T77" fmla="*/ 0 h 714"/>
                <a:gd name="T78" fmla="*/ 0 w 2373"/>
                <a:gd name="T79" fmla="*/ 0 h 714"/>
                <a:gd name="T80" fmla="*/ 0 w 2373"/>
                <a:gd name="T81" fmla="*/ 0 h 714"/>
                <a:gd name="T82" fmla="*/ 0 w 2373"/>
                <a:gd name="T83" fmla="*/ 0 h 714"/>
                <a:gd name="T84" fmla="*/ 0 w 2373"/>
                <a:gd name="T85" fmla="*/ 0 h 714"/>
                <a:gd name="T86" fmla="*/ 0 w 2373"/>
                <a:gd name="T87" fmla="*/ 0 h 714"/>
                <a:gd name="T88" fmla="*/ 0 w 2373"/>
                <a:gd name="T89" fmla="*/ 0 h 714"/>
                <a:gd name="T90" fmla="*/ 0 w 2373"/>
                <a:gd name="T91" fmla="*/ 0 h 714"/>
                <a:gd name="T92" fmla="*/ 0 w 2373"/>
                <a:gd name="T93" fmla="*/ 0 h 714"/>
                <a:gd name="T94" fmla="*/ 0 w 2373"/>
                <a:gd name="T95" fmla="*/ 0 h 714"/>
                <a:gd name="T96" fmla="*/ 0 w 2373"/>
                <a:gd name="T97" fmla="*/ 0 h 714"/>
                <a:gd name="T98" fmla="*/ 0 w 2373"/>
                <a:gd name="T99" fmla="*/ 0 h 714"/>
                <a:gd name="T100" fmla="*/ 0 w 2373"/>
                <a:gd name="T101" fmla="*/ 0 h 714"/>
                <a:gd name="T102" fmla="*/ 0 w 2373"/>
                <a:gd name="T103" fmla="*/ 0 h 714"/>
                <a:gd name="T104" fmla="*/ 0 w 2373"/>
                <a:gd name="T105" fmla="*/ 0 h 714"/>
                <a:gd name="T106" fmla="*/ 0 w 2373"/>
                <a:gd name="T107" fmla="*/ 0 h 714"/>
                <a:gd name="T108" fmla="*/ 0 w 2373"/>
                <a:gd name="T109" fmla="*/ 0 h 714"/>
                <a:gd name="T110" fmla="*/ 0 w 2373"/>
                <a:gd name="T111" fmla="*/ 0 h 714"/>
                <a:gd name="T112" fmla="*/ 0 w 2373"/>
                <a:gd name="T113" fmla="*/ 0 h 714"/>
                <a:gd name="T114" fmla="*/ 0 w 2373"/>
                <a:gd name="T115" fmla="*/ 0 h 714"/>
                <a:gd name="T116" fmla="*/ 0 w 2373"/>
                <a:gd name="T117" fmla="*/ 0 h 714"/>
                <a:gd name="T118" fmla="*/ 0 w 2373"/>
                <a:gd name="T119" fmla="*/ 0 h 714"/>
                <a:gd name="T120" fmla="*/ 0 w 2373"/>
                <a:gd name="T121" fmla="*/ 0 h 714"/>
                <a:gd name="T122" fmla="*/ 0 w 2373"/>
                <a:gd name="T123" fmla="*/ 0 h 7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73"/>
                <a:gd name="T187" fmla="*/ 0 h 714"/>
                <a:gd name="T188" fmla="*/ 2373 w 2373"/>
                <a:gd name="T189" fmla="*/ 714 h 7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73" h="714">
                  <a:moveTo>
                    <a:pt x="0" y="182"/>
                  </a:moveTo>
                  <a:lnTo>
                    <a:pt x="81" y="182"/>
                  </a:lnTo>
                  <a:lnTo>
                    <a:pt x="161" y="175"/>
                  </a:lnTo>
                  <a:lnTo>
                    <a:pt x="239" y="158"/>
                  </a:lnTo>
                  <a:lnTo>
                    <a:pt x="320" y="144"/>
                  </a:lnTo>
                  <a:lnTo>
                    <a:pt x="402" y="138"/>
                  </a:lnTo>
                  <a:lnTo>
                    <a:pt x="482" y="124"/>
                  </a:lnTo>
                  <a:lnTo>
                    <a:pt x="570" y="114"/>
                  </a:lnTo>
                  <a:lnTo>
                    <a:pt x="650" y="114"/>
                  </a:lnTo>
                  <a:lnTo>
                    <a:pt x="920" y="138"/>
                  </a:lnTo>
                  <a:lnTo>
                    <a:pt x="950" y="144"/>
                  </a:lnTo>
                  <a:lnTo>
                    <a:pt x="978" y="158"/>
                  </a:lnTo>
                  <a:lnTo>
                    <a:pt x="1014" y="168"/>
                  </a:lnTo>
                  <a:lnTo>
                    <a:pt x="1051" y="175"/>
                  </a:lnTo>
                  <a:lnTo>
                    <a:pt x="1088" y="182"/>
                  </a:lnTo>
                  <a:lnTo>
                    <a:pt x="1126" y="188"/>
                  </a:lnTo>
                  <a:lnTo>
                    <a:pt x="1160" y="195"/>
                  </a:lnTo>
                  <a:lnTo>
                    <a:pt x="1197" y="202"/>
                  </a:lnTo>
                  <a:lnTo>
                    <a:pt x="1197" y="20"/>
                  </a:lnTo>
                  <a:lnTo>
                    <a:pt x="540" y="0"/>
                  </a:lnTo>
                  <a:lnTo>
                    <a:pt x="0" y="182"/>
                  </a:lnTo>
                  <a:close/>
                  <a:moveTo>
                    <a:pt x="1678" y="387"/>
                  </a:moveTo>
                  <a:lnTo>
                    <a:pt x="1722" y="387"/>
                  </a:lnTo>
                  <a:lnTo>
                    <a:pt x="1783" y="394"/>
                  </a:lnTo>
                  <a:lnTo>
                    <a:pt x="1840" y="401"/>
                  </a:lnTo>
                  <a:lnTo>
                    <a:pt x="1891" y="407"/>
                  </a:lnTo>
                  <a:lnTo>
                    <a:pt x="1941" y="414"/>
                  </a:lnTo>
                  <a:lnTo>
                    <a:pt x="1985" y="430"/>
                  </a:lnTo>
                  <a:lnTo>
                    <a:pt x="2002" y="444"/>
                  </a:lnTo>
                  <a:lnTo>
                    <a:pt x="2015" y="452"/>
                  </a:lnTo>
                  <a:lnTo>
                    <a:pt x="2022" y="464"/>
                  </a:lnTo>
                  <a:lnTo>
                    <a:pt x="2022" y="481"/>
                  </a:lnTo>
                  <a:lnTo>
                    <a:pt x="2053" y="481"/>
                  </a:lnTo>
                  <a:lnTo>
                    <a:pt x="2073" y="495"/>
                  </a:lnTo>
                  <a:lnTo>
                    <a:pt x="2090" y="508"/>
                  </a:lnTo>
                  <a:lnTo>
                    <a:pt x="2110" y="525"/>
                  </a:lnTo>
                  <a:lnTo>
                    <a:pt x="2123" y="545"/>
                  </a:lnTo>
                  <a:lnTo>
                    <a:pt x="2140" y="562"/>
                  </a:lnTo>
                  <a:lnTo>
                    <a:pt x="2154" y="576"/>
                  </a:lnTo>
                  <a:lnTo>
                    <a:pt x="2160" y="576"/>
                  </a:lnTo>
                  <a:lnTo>
                    <a:pt x="2160" y="582"/>
                  </a:lnTo>
                  <a:lnTo>
                    <a:pt x="2166" y="590"/>
                  </a:lnTo>
                  <a:lnTo>
                    <a:pt x="2166" y="606"/>
                  </a:lnTo>
                  <a:lnTo>
                    <a:pt x="2166" y="613"/>
                  </a:lnTo>
                  <a:lnTo>
                    <a:pt x="2177" y="626"/>
                  </a:lnTo>
                  <a:lnTo>
                    <a:pt x="2177" y="633"/>
                  </a:lnTo>
                  <a:lnTo>
                    <a:pt x="2183" y="640"/>
                  </a:lnTo>
                  <a:lnTo>
                    <a:pt x="2191" y="640"/>
                  </a:lnTo>
                  <a:lnTo>
                    <a:pt x="2191" y="650"/>
                  </a:lnTo>
                  <a:lnTo>
                    <a:pt x="2191" y="657"/>
                  </a:lnTo>
                  <a:lnTo>
                    <a:pt x="2191" y="663"/>
                  </a:lnTo>
                  <a:lnTo>
                    <a:pt x="2197" y="677"/>
                  </a:lnTo>
                  <a:lnTo>
                    <a:pt x="2197" y="683"/>
                  </a:lnTo>
                  <a:lnTo>
                    <a:pt x="2204" y="694"/>
                  </a:lnTo>
                  <a:lnTo>
                    <a:pt x="2204" y="708"/>
                  </a:lnTo>
                  <a:lnTo>
                    <a:pt x="2211" y="714"/>
                  </a:lnTo>
                  <a:lnTo>
                    <a:pt x="2241" y="708"/>
                  </a:lnTo>
                  <a:lnTo>
                    <a:pt x="2373" y="414"/>
                  </a:lnTo>
                  <a:lnTo>
                    <a:pt x="1914" y="245"/>
                  </a:lnTo>
                  <a:lnTo>
                    <a:pt x="1783" y="245"/>
                  </a:lnTo>
                  <a:lnTo>
                    <a:pt x="1695" y="370"/>
                  </a:lnTo>
                  <a:lnTo>
                    <a:pt x="1678" y="387"/>
                  </a:lnTo>
                  <a:close/>
                </a:path>
              </a:pathLst>
            </a:custGeom>
            <a:solidFill>
              <a:srgbClr val="D1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3" name="Freeform 247"/>
            <p:cNvSpPr>
              <a:spLocks/>
            </p:cNvSpPr>
            <p:nvPr/>
          </p:nvSpPr>
          <p:spPr bwMode="auto">
            <a:xfrm>
              <a:off x="2103" y="1826"/>
              <a:ext cx="176" cy="200"/>
            </a:xfrm>
            <a:custGeom>
              <a:avLst/>
              <a:gdLst>
                <a:gd name="T0" fmla="*/ 0 w 2298"/>
                <a:gd name="T1" fmla="*/ 0 h 2599"/>
                <a:gd name="T2" fmla="*/ 0 w 2298"/>
                <a:gd name="T3" fmla="*/ 0 h 2599"/>
                <a:gd name="T4" fmla="*/ 0 w 2298"/>
                <a:gd name="T5" fmla="*/ 0 h 2599"/>
                <a:gd name="T6" fmla="*/ 0 w 2298"/>
                <a:gd name="T7" fmla="*/ 0 h 2599"/>
                <a:gd name="T8" fmla="*/ 0 w 2298"/>
                <a:gd name="T9" fmla="*/ 0 h 2599"/>
                <a:gd name="T10" fmla="*/ 0 w 2298"/>
                <a:gd name="T11" fmla="*/ 0 h 2599"/>
                <a:gd name="T12" fmla="*/ 0 w 2298"/>
                <a:gd name="T13" fmla="*/ 0 h 2599"/>
                <a:gd name="T14" fmla="*/ 0 w 2298"/>
                <a:gd name="T15" fmla="*/ 0 h 2599"/>
                <a:gd name="T16" fmla="*/ 0 w 2298"/>
                <a:gd name="T17" fmla="*/ 0 h 2599"/>
                <a:gd name="T18" fmla="*/ 0 w 2298"/>
                <a:gd name="T19" fmla="*/ 0 h 2599"/>
                <a:gd name="T20" fmla="*/ 0 w 2298"/>
                <a:gd name="T21" fmla="*/ 0 h 2599"/>
                <a:gd name="T22" fmla="*/ 0 w 2298"/>
                <a:gd name="T23" fmla="*/ 0 h 2599"/>
                <a:gd name="T24" fmla="*/ 0 w 2298"/>
                <a:gd name="T25" fmla="*/ 0 h 2599"/>
                <a:gd name="T26" fmla="*/ 0 w 2298"/>
                <a:gd name="T27" fmla="*/ 0 h 2599"/>
                <a:gd name="T28" fmla="*/ 0 w 2298"/>
                <a:gd name="T29" fmla="*/ 0 h 2599"/>
                <a:gd name="T30" fmla="*/ 0 w 2298"/>
                <a:gd name="T31" fmla="*/ 0 h 2599"/>
                <a:gd name="T32" fmla="*/ 0 w 2298"/>
                <a:gd name="T33" fmla="*/ 0 h 2599"/>
                <a:gd name="T34" fmla="*/ 0 w 2298"/>
                <a:gd name="T35" fmla="*/ 0 h 2599"/>
                <a:gd name="T36" fmla="*/ 0 w 2298"/>
                <a:gd name="T37" fmla="*/ 0 h 2599"/>
                <a:gd name="T38" fmla="*/ 0 w 2298"/>
                <a:gd name="T39" fmla="*/ 0 h 2599"/>
                <a:gd name="T40" fmla="*/ 0 w 2298"/>
                <a:gd name="T41" fmla="*/ 0 h 2599"/>
                <a:gd name="T42" fmla="*/ 0 w 2298"/>
                <a:gd name="T43" fmla="*/ 0 h 2599"/>
                <a:gd name="T44" fmla="*/ 0 w 2298"/>
                <a:gd name="T45" fmla="*/ 0 h 2599"/>
                <a:gd name="T46" fmla="*/ 0 w 2298"/>
                <a:gd name="T47" fmla="*/ 0 h 2599"/>
                <a:gd name="T48" fmla="*/ 0 w 2298"/>
                <a:gd name="T49" fmla="*/ 0 h 2599"/>
                <a:gd name="T50" fmla="*/ 0 w 2298"/>
                <a:gd name="T51" fmla="*/ 0 h 2599"/>
                <a:gd name="T52" fmla="*/ 0 w 2298"/>
                <a:gd name="T53" fmla="*/ 0 h 2599"/>
                <a:gd name="T54" fmla="*/ 0 w 2298"/>
                <a:gd name="T55" fmla="*/ 0 h 2599"/>
                <a:gd name="T56" fmla="*/ 0 w 2298"/>
                <a:gd name="T57" fmla="*/ 0 h 2599"/>
                <a:gd name="T58" fmla="*/ 0 w 2298"/>
                <a:gd name="T59" fmla="*/ 0 h 2599"/>
                <a:gd name="T60" fmla="*/ 0 w 2298"/>
                <a:gd name="T61" fmla="*/ 0 h 2599"/>
                <a:gd name="T62" fmla="*/ 0 w 2298"/>
                <a:gd name="T63" fmla="*/ 0 h 2599"/>
                <a:gd name="T64" fmla="*/ 0 w 2298"/>
                <a:gd name="T65" fmla="*/ 0 h 2599"/>
                <a:gd name="T66" fmla="*/ 0 w 2298"/>
                <a:gd name="T67" fmla="*/ 0 h 2599"/>
                <a:gd name="T68" fmla="*/ 0 w 2298"/>
                <a:gd name="T69" fmla="*/ 0 h 2599"/>
                <a:gd name="T70" fmla="*/ 0 w 2298"/>
                <a:gd name="T71" fmla="*/ 0 h 2599"/>
                <a:gd name="T72" fmla="*/ 0 w 2298"/>
                <a:gd name="T73" fmla="*/ 0 h 2599"/>
                <a:gd name="T74" fmla="*/ 0 w 2298"/>
                <a:gd name="T75" fmla="*/ 0 h 2599"/>
                <a:gd name="T76" fmla="*/ 0 w 2298"/>
                <a:gd name="T77" fmla="*/ 0 h 259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298"/>
                <a:gd name="T118" fmla="*/ 0 h 2599"/>
                <a:gd name="T119" fmla="*/ 2298 w 2298"/>
                <a:gd name="T120" fmla="*/ 2599 h 259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298" h="2599">
                  <a:moveTo>
                    <a:pt x="243" y="270"/>
                  </a:moveTo>
                  <a:lnTo>
                    <a:pt x="175" y="330"/>
                  </a:lnTo>
                  <a:lnTo>
                    <a:pt x="132" y="380"/>
                  </a:lnTo>
                  <a:lnTo>
                    <a:pt x="101" y="431"/>
                  </a:lnTo>
                  <a:lnTo>
                    <a:pt x="88" y="482"/>
                  </a:lnTo>
                  <a:lnTo>
                    <a:pt x="88" y="526"/>
                  </a:lnTo>
                  <a:lnTo>
                    <a:pt x="101" y="576"/>
                  </a:lnTo>
                  <a:lnTo>
                    <a:pt x="125" y="620"/>
                  </a:lnTo>
                  <a:lnTo>
                    <a:pt x="146" y="674"/>
                  </a:lnTo>
                  <a:lnTo>
                    <a:pt x="219" y="776"/>
                  </a:lnTo>
                  <a:lnTo>
                    <a:pt x="293" y="893"/>
                  </a:lnTo>
                  <a:lnTo>
                    <a:pt x="320" y="957"/>
                  </a:lnTo>
                  <a:lnTo>
                    <a:pt x="344" y="1031"/>
                  </a:lnTo>
                  <a:lnTo>
                    <a:pt x="357" y="1113"/>
                  </a:lnTo>
                  <a:lnTo>
                    <a:pt x="365" y="1200"/>
                  </a:lnTo>
                  <a:lnTo>
                    <a:pt x="357" y="1294"/>
                  </a:lnTo>
                  <a:lnTo>
                    <a:pt x="344" y="1395"/>
                  </a:lnTo>
                  <a:lnTo>
                    <a:pt x="314" y="1503"/>
                  </a:lnTo>
                  <a:lnTo>
                    <a:pt x="276" y="1618"/>
                  </a:lnTo>
                  <a:lnTo>
                    <a:pt x="189" y="1854"/>
                  </a:lnTo>
                  <a:lnTo>
                    <a:pt x="101" y="2080"/>
                  </a:lnTo>
                  <a:lnTo>
                    <a:pt x="68" y="2181"/>
                  </a:lnTo>
                  <a:lnTo>
                    <a:pt x="31" y="2282"/>
                  </a:lnTo>
                  <a:lnTo>
                    <a:pt x="7" y="2369"/>
                  </a:lnTo>
                  <a:lnTo>
                    <a:pt x="0" y="2444"/>
                  </a:lnTo>
                  <a:lnTo>
                    <a:pt x="0" y="2481"/>
                  </a:lnTo>
                  <a:lnTo>
                    <a:pt x="0" y="2511"/>
                  </a:lnTo>
                  <a:lnTo>
                    <a:pt x="7" y="2532"/>
                  </a:lnTo>
                  <a:lnTo>
                    <a:pt x="23" y="2555"/>
                  </a:lnTo>
                  <a:lnTo>
                    <a:pt x="37" y="2575"/>
                  </a:lnTo>
                  <a:lnTo>
                    <a:pt x="57" y="2588"/>
                  </a:lnTo>
                  <a:lnTo>
                    <a:pt x="88" y="2599"/>
                  </a:lnTo>
                  <a:lnTo>
                    <a:pt x="118" y="2599"/>
                  </a:lnTo>
                  <a:lnTo>
                    <a:pt x="155" y="2588"/>
                  </a:lnTo>
                  <a:lnTo>
                    <a:pt x="206" y="2582"/>
                  </a:lnTo>
                  <a:lnTo>
                    <a:pt x="256" y="2562"/>
                  </a:lnTo>
                  <a:lnTo>
                    <a:pt x="314" y="2538"/>
                  </a:lnTo>
                  <a:lnTo>
                    <a:pt x="452" y="2467"/>
                  </a:lnTo>
                  <a:lnTo>
                    <a:pt x="613" y="2363"/>
                  </a:lnTo>
                  <a:lnTo>
                    <a:pt x="782" y="2248"/>
                  </a:lnTo>
                  <a:lnTo>
                    <a:pt x="964" y="2116"/>
                  </a:lnTo>
                  <a:lnTo>
                    <a:pt x="1146" y="1968"/>
                  </a:lnTo>
                  <a:lnTo>
                    <a:pt x="1334" y="1810"/>
                  </a:lnTo>
                  <a:lnTo>
                    <a:pt x="1520" y="1641"/>
                  </a:lnTo>
                  <a:lnTo>
                    <a:pt x="1696" y="1467"/>
                  </a:lnTo>
                  <a:lnTo>
                    <a:pt x="1854" y="1294"/>
                  </a:lnTo>
                  <a:lnTo>
                    <a:pt x="2002" y="1119"/>
                  </a:lnTo>
                  <a:lnTo>
                    <a:pt x="2059" y="1038"/>
                  </a:lnTo>
                  <a:lnTo>
                    <a:pt x="2117" y="950"/>
                  </a:lnTo>
                  <a:lnTo>
                    <a:pt x="2167" y="869"/>
                  </a:lnTo>
                  <a:lnTo>
                    <a:pt x="2211" y="788"/>
                  </a:lnTo>
                  <a:lnTo>
                    <a:pt x="2247" y="708"/>
                  </a:lnTo>
                  <a:lnTo>
                    <a:pt x="2272" y="636"/>
                  </a:lnTo>
                  <a:lnTo>
                    <a:pt x="2292" y="563"/>
                  </a:lnTo>
                  <a:lnTo>
                    <a:pt x="2298" y="498"/>
                  </a:lnTo>
                  <a:lnTo>
                    <a:pt x="2292" y="431"/>
                  </a:lnTo>
                  <a:lnTo>
                    <a:pt x="2285" y="374"/>
                  </a:lnTo>
                  <a:lnTo>
                    <a:pt x="2264" y="324"/>
                  </a:lnTo>
                  <a:lnTo>
                    <a:pt x="2235" y="270"/>
                  </a:lnTo>
                  <a:lnTo>
                    <a:pt x="2197" y="226"/>
                  </a:lnTo>
                  <a:lnTo>
                    <a:pt x="2154" y="192"/>
                  </a:lnTo>
                  <a:lnTo>
                    <a:pt x="2103" y="155"/>
                  </a:lnTo>
                  <a:lnTo>
                    <a:pt x="2045" y="118"/>
                  </a:lnTo>
                  <a:lnTo>
                    <a:pt x="1985" y="94"/>
                  </a:lnTo>
                  <a:lnTo>
                    <a:pt x="1915" y="68"/>
                  </a:lnTo>
                  <a:lnTo>
                    <a:pt x="1847" y="51"/>
                  </a:lnTo>
                  <a:lnTo>
                    <a:pt x="1766" y="30"/>
                  </a:lnTo>
                  <a:lnTo>
                    <a:pt x="1607" y="7"/>
                  </a:lnTo>
                  <a:lnTo>
                    <a:pt x="1432" y="0"/>
                  </a:lnTo>
                  <a:lnTo>
                    <a:pt x="1258" y="0"/>
                  </a:lnTo>
                  <a:lnTo>
                    <a:pt x="1082" y="17"/>
                  </a:lnTo>
                  <a:lnTo>
                    <a:pt x="907" y="37"/>
                  </a:lnTo>
                  <a:lnTo>
                    <a:pt x="738" y="74"/>
                  </a:lnTo>
                  <a:lnTo>
                    <a:pt x="584" y="111"/>
                  </a:lnTo>
                  <a:lnTo>
                    <a:pt x="452" y="161"/>
                  </a:lnTo>
                  <a:lnTo>
                    <a:pt x="388" y="181"/>
                  </a:lnTo>
                  <a:lnTo>
                    <a:pt x="337" y="212"/>
                  </a:lnTo>
                  <a:lnTo>
                    <a:pt x="287" y="242"/>
                  </a:lnTo>
                  <a:lnTo>
                    <a:pt x="243" y="270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4" name="Freeform 248"/>
            <p:cNvSpPr>
              <a:spLocks/>
            </p:cNvSpPr>
            <p:nvPr/>
          </p:nvSpPr>
          <p:spPr bwMode="auto">
            <a:xfrm>
              <a:off x="2115" y="1835"/>
              <a:ext cx="160" cy="179"/>
            </a:xfrm>
            <a:custGeom>
              <a:avLst/>
              <a:gdLst>
                <a:gd name="T0" fmla="*/ 0 w 2073"/>
                <a:gd name="T1" fmla="*/ 0 h 2333"/>
                <a:gd name="T2" fmla="*/ 0 w 2073"/>
                <a:gd name="T3" fmla="*/ 0 h 2333"/>
                <a:gd name="T4" fmla="*/ 0 w 2073"/>
                <a:gd name="T5" fmla="*/ 0 h 2333"/>
                <a:gd name="T6" fmla="*/ 0 w 2073"/>
                <a:gd name="T7" fmla="*/ 0 h 2333"/>
                <a:gd name="T8" fmla="*/ 0 w 2073"/>
                <a:gd name="T9" fmla="*/ 0 h 2333"/>
                <a:gd name="T10" fmla="*/ 0 w 2073"/>
                <a:gd name="T11" fmla="*/ 0 h 2333"/>
                <a:gd name="T12" fmla="*/ 0 w 2073"/>
                <a:gd name="T13" fmla="*/ 0 h 2333"/>
                <a:gd name="T14" fmla="*/ 0 w 2073"/>
                <a:gd name="T15" fmla="*/ 0 h 2333"/>
                <a:gd name="T16" fmla="*/ 0 w 2073"/>
                <a:gd name="T17" fmla="*/ 0 h 2333"/>
                <a:gd name="T18" fmla="*/ 0 w 2073"/>
                <a:gd name="T19" fmla="*/ 0 h 2333"/>
                <a:gd name="T20" fmla="*/ 0 w 2073"/>
                <a:gd name="T21" fmla="*/ 0 h 2333"/>
                <a:gd name="T22" fmla="*/ 0 w 2073"/>
                <a:gd name="T23" fmla="*/ 0 h 2333"/>
                <a:gd name="T24" fmla="*/ 0 w 2073"/>
                <a:gd name="T25" fmla="*/ 0 h 2333"/>
                <a:gd name="T26" fmla="*/ 0 w 2073"/>
                <a:gd name="T27" fmla="*/ 0 h 2333"/>
                <a:gd name="T28" fmla="*/ 0 w 2073"/>
                <a:gd name="T29" fmla="*/ 0 h 2333"/>
                <a:gd name="T30" fmla="*/ 0 w 2073"/>
                <a:gd name="T31" fmla="*/ 0 h 2333"/>
                <a:gd name="T32" fmla="*/ 0 w 2073"/>
                <a:gd name="T33" fmla="*/ 0 h 2333"/>
                <a:gd name="T34" fmla="*/ 0 w 2073"/>
                <a:gd name="T35" fmla="*/ 0 h 2333"/>
                <a:gd name="T36" fmla="*/ 0 w 2073"/>
                <a:gd name="T37" fmla="*/ 0 h 2333"/>
                <a:gd name="T38" fmla="*/ 0 w 2073"/>
                <a:gd name="T39" fmla="*/ 0 h 2333"/>
                <a:gd name="T40" fmla="*/ 0 w 2073"/>
                <a:gd name="T41" fmla="*/ 0 h 2333"/>
                <a:gd name="T42" fmla="*/ 0 w 2073"/>
                <a:gd name="T43" fmla="*/ 0 h 2333"/>
                <a:gd name="T44" fmla="*/ 0 w 2073"/>
                <a:gd name="T45" fmla="*/ 0 h 2333"/>
                <a:gd name="T46" fmla="*/ 0 w 2073"/>
                <a:gd name="T47" fmla="*/ 0 h 2333"/>
                <a:gd name="T48" fmla="*/ 0 w 2073"/>
                <a:gd name="T49" fmla="*/ 0 h 2333"/>
                <a:gd name="T50" fmla="*/ 0 w 2073"/>
                <a:gd name="T51" fmla="*/ 0 h 2333"/>
                <a:gd name="T52" fmla="*/ 0 w 2073"/>
                <a:gd name="T53" fmla="*/ 0 h 2333"/>
                <a:gd name="T54" fmla="*/ 0 w 2073"/>
                <a:gd name="T55" fmla="*/ 0 h 2333"/>
                <a:gd name="T56" fmla="*/ 0 w 2073"/>
                <a:gd name="T57" fmla="*/ 0 h 2333"/>
                <a:gd name="T58" fmla="*/ 0 w 2073"/>
                <a:gd name="T59" fmla="*/ 0 h 2333"/>
                <a:gd name="T60" fmla="*/ 0 w 2073"/>
                <a:gd name="T61" fmla="*/ 0 h 2333"/>
                <a:gd name="T62" fmla="*/ 0 w 2073"/>
                <a:gd name="T63" fmla="*/ 0 h 2333"/>
                <a:gd name="T64" fmla="*/ 0 w 2073"/>
                <a:gd name="T65" fmla="*/ 0 h 2333"/>
                <a:gd name="T66" fmla="*/ 0 w 2073"/>
                <a:gd name="T67" fmla="*/ 0 h 2333"/>
                <a:gd name="T68" fmla="*/ 0 w 2073"/>
                <a:gd name="T69" fmla="*/ 0 h 2333"/>
                <a:gd name="T70" fmla="*/ 0 w 2073"/>
                <a:gd name="T71" fmla="*/ 0 h 2333"/>
                <a:gd name="T72" fmla="*/ 0 w 2073"/>
                <a:gd name="T73" fmla="*/ 0 h 2333"/>
                <a:gd name="T74" fmla="*/ 0 w 2073"/>
                <a:gd name="T75" fmla="*/ 0 h 23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73"/>
                <a:gd name="T115" fmla="*/ 0 h 2333"/>
                <a:gd name="T116" fmla="*/ 2073 w 2073"/>
                <a:gd name="T117" fmla="*/ 2333 h 23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73" h="2333">
                  <a:moveTo>
                    <a:pt x="220" y="239"/>
                  </a:moveTo>
                  <a:lnTo>
                    <a:pt x="158" y="290"/>
                  </a:lnTo>
                  <a:lnTo>
                    <a:pt x="114" y="344"/>
                  </a:lnTo>
                  <a:lnTo>
                    <a:pt x="94" y="387"/>
                  </a:lnTo>
                  <a:lnTo>
                    <a:pt x="81" y="432"/>
                  </a:lnTo>
                  <a:lnTo>
                    <a:pt x="81" y="475"/>
                  </a:lnTo>
                  <a:lnTo>
                    <a:pt x="94" y="519"/>
                  </a:lnTo>
                  <a:lnTo>
                    <a:pt x="108" y="563"/>
                  </a:lnTo>
                  <a:lnTo>
                    <a:pt x="138" y="607"/>
                  </a:lnTo>
                  <a:lnTo>
                    <a:pt x="195" y="694"/>
                  </a:lnTo>
                  <a:lnTo>
                    <a:pt x="263" y="803"/>
                  </a:lnTo>
                  <a:lnTo>
                    <a:pt x="290" y="859"/>
                  </a:lnTo>
                  <a:lnTo>
                    <a:pt x="313" y="927"/>
                  </a:lnTo>
                  <a:lnTo>
                    <a:pt x="327" y="1002"/>
                  </a:lnTo>
                  <a:lnTo>
                    <a:pt x="333" y="1072"/>
                  </a:lnTo>
                  <a:lnTo>
                    <a:pt x="327" y="1160"/>
                  </a:lnTo>
                  <a:lnTo>
                    <a:pt x="307" y="1254"/>
                  </a:lnTo>
                  <a:lnTo>
                    <a:pt x="283" y="1356"/>
                  </a:lnTo>
                  <a:lnTo>
                    <a:pt x="246" y="1457"/>
                  </a:lnTo>
                  <a:lnTo>
                    <a:pt x="175" y="1662"/>
                  </a:lnTo>
                  <a:lnTo>
                    <a:pt x="94" y="1864"/>
                  </a:lnTo>
                  <a:lnTo>
                    <a:pt x="57" y="1962"/>
                  </a:lnTo>
                  <a:lnTo>
                    <a:pt x="27" y="2050"/>
                  </a:lnTo>
                  <a:lnTo>
                    <a:pt x="13" y="2127"/>
                  </a:lnTo>
                  <a:lnTo>
                    <a:pt x="0" y="2201"/>
                  </a:lnTo>
                  <a:lnTo>
                    <a:pt x="0" y="2232"/>
                  </a:lnTo>
                  <a:lnTo>
                    <a:pt x="7" y="2258"/>
                  </a:lnTo>
                  <a:lnTo>
                    <a:pt x="7" y="2283"/>
                  </a:lnTo>
                  <a:lnTo>
                    <a:pt x="20" y="2295"/>
                  </a:lnTo>
                  <a:lnTo>
                    <a:pt x="37" y="2319"/>
                  </a:lnTo>
                  <a:lnTo>
                    <a:pt x="57" y="2326"/>
                  </a:lnTo>
                  <a:lnTo>
                    <a:pt x="81" y="2333"/>
                  </a:lnTo>
                  <a:lnTo>
                    <a:pt x="108" y="2333"/>
                  </a:lnTo>
                  <a:lnTo>
                    <a:pt x="145" y="2333"/>
                  </a:lnTo>
                  <a:lnTo>
                    <a:pt x="182" y="2319"/>
                  </a:lnTo>
                  <a:lnTo>
                    <a:pt x="232" y="2303"/>
                  </a:lnTo>
                  <a:lnTo>
                    <a:pt x="283" y="2283"/>
                  </a:lnTo>
                  <a:lnTo>
                    <a:pt x="408" y="2215"/>
                  </a:lnTo>
                  <a:lnTo>
                    <a:pt x="552" y="2127"/>
                  </a:lnTo>
                  <a:lnTo>
                    <a:pt x="708" y="2025"/>
                  </a:lnTo>
                  <a:lnTo>
                    <a:pt x="866" y="1901"/>
                  </a:lnTo>
                  <a:lnTo>
                    <a:pt x="1035" y="1770"/>
                  </a:lnTo>
                  <a:lnTo>
                    <a:pt x="1203" y="1625"/>
                  </a:lnTo>
                  <a:lnTo>
                    <a:pt x="1371" y="1469"/>
                  </a:lnTo>
                  <a:lnTo>
                    <a:pt x="1523" y="1322"/>
                  </a:lnTo>
                  <a:lnTo>
                    <a:pt x="1672" y="1160"/>
                  </a:lnTo>
                  <a:lnTo>
                    <a:pt x="1803" y="1008"/>
                  </a:lnTo>
                  <a:lnTo>
                    <a:pt x="1854" y="927"/>
                  </a:lnTo>
                  <a:lnTo>
                    <a:pt x="1904" y="853"/>
                  </a:lnTo>
                  <a:lnTo>
                    <a:pt x="1955" y="782"/>
                  </a:lnTo>
                  <a:lnTo>
                    <a:pt x="1992" y="708"/>
                  </a:lnTo>
                  <a:lnTo>
                    <a:pt x="2022" y="634"/>
                  </a:lnTo>
                  <a:lnTo>
                    <a:pt x="2049" y="570"/>
                  </a:lnTo>
                  <a:lnTo>
                    <a:pt x="2065" y="502"/>
                  </a:lnTo>
                  <a:lnTo>
                    <a:pt x="2073" y="445"/>
                  </a:lnTo>
                  <a:lnTo>
                    <a:pt x="2065" y="387"/>
                  </a:lnTo>
                  <a:lnTo>
                    <a:pt x="2059" y="334"/>
                  </a:lnTo>
                  <a:lnTo>
                    <a:pt x="2035" y="283"/>
                  </a:lnTo>
                  <a:lnTo>
                    <a:pt x="2015" y="239"/>
                  </a:lnTo>
                  <a:lnTo>
                    <a:pt x="1978" y="202"/>
                  </a:lnTo>
                  <a:lnTo>
                    <a:pt x="1941" y="168"/>
                  </a:lnTo>
                  <a:lnTo>
                    <a:pt x="1897" y="138"/>
                  </a:lnTo>
                  <a:lnTo>
                    <a:pt x="1846" y="108"/>
                  </a:lnTo>
                  <a:lnTo>
                    <a:pt x="1786" y="81"/>
                  </a:lnTo>
                  <a:lnTo>
                    <a:pt x="1728" y="58"/>
                  </a:lnTo>
                  <a:lnTo>
                    <a:pt x="1664" y="44"/>
                  </a:lnTo>
                  <a:lnTo>
                    <a:pt x="1591" y="27"/>
                  </a:lnTo>
                  <a:lnTo>
                    <a:pt x="1445" y="7"/>
                  </a:lnTo>
                  <a:lnTo>
                    <a:pt x="1290" y="0"/>
                  </a:lnTo>
                  <a:lnTo>
                    <a:pt x="1129" y="0"/>
                  </a:lnTo>
                  <a:lnTo>
                    <a:pt x="978" y="14"/>
                  </a:lnTo>
                  <a:lnTo>
                    <a:pt x="816" y="37"/>
                  </a:lnTo>
                  <a:lnTo>
                    <a:pt x="670" y="64"/>
                  </a:lnTo>
                  <a:lnTo>
                    <a:pt x="532" y="101"/>
                  </a:lnTo>
                  <a:lnTo>
                    <a:pt x="408" y="145"/>
                  </a:lnTo>
                  <a:lnTo>
                    <a:pt x="300" y="188"/>
                  </a:lnTo>
                  <a:lnTo>
                    <a:pt x="220" y="239"/>
                  </a:lnTo>
                  <a:close/>
                </a:path>
              </a:pathLst>
            </a:custGeom>
            <a:solidFill>
              <a:srgbClr val="B19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5" name="Freeform 249"/>
            <p:cNvSpPr>
              <a:spLocks/>
            </p:cNvSpPr>
            <p:nvPr/>
          </p:nvSpPr>
          <p:spPr bwMode="auto">
            <a:xfrm>
              <a:off x="2128" y="1843"/>
              <a:ext cx="141" cy="160"/>
            </a:xfrm>
            <a:custGeom>
              <a:avLst/>
              <a:gdLst>
                <a:gd name="T0" fmla="*/ 0 w 1836"/>
                <a:gd name="T1" fmla="*/ 0 h 2080"/>
                <a:gd name="T2" fmla="*/ 0 w 1836"/>
                <a:gd name="T3" fmla="*/ 0 h 2080"/>
                <a:gd name="T4" fmla="*/ 0 w 1836"/>
                <a:gd name="T5" fmla="*/ 0 h 2080"/>
                <a:gd name="T6" fmla="*/ 0 w 1836"/>
                <a:gd name="T7" fmla="*/ 0 h 2080"/>
                <a:gd name="T8" fmla="*/ 0 w 1836"/>
                <a:gd name="T9" fmla="*/ 0 h 2080"/>
                <a:gd name="T10" fmla="*/ 0 w 1836"/>
                <a:gd name="T11" fmla="*/ 0 h 2080"/>
                <a:gd name="T12" fmla="*/ 0 w 1836"/>
                <a:gd name="T13" fmla="*/ 0 h 2080"/>
                <a:gd name="T14" fmla="*/ 0 w 1836"/>
                <a:gd name="T15" fmla="*/ 0 h 2080"/>
                <a:gd name="T16" fmla="*/ 0 w 1836"/>
                <a:gd name="T17" fmla="*/ 0 h 2080"/>
                <a:gd name="T18" fmla="*/ 0 w 1836"/>
                <a:gd name="T19" fmla="*/ 0 h 2080"/>
                <a:gd name="T20" fmla="*/ 0 w 1836"/>
                <a:gd name="T21" fmla="*/ 0 h 2080"/>
                <a:gd name="T22" fmla="*/ 0 w 1836"/>
                <a:gd name="T23" fmla="*/ 0 h 2080"/>
                <a:gd name="T24" fmla="*/ 0 w 1836"/>
                <a:gd name="T25" fmla="*/ 0 h 2080"/>
                <a:gd name="T26" fmla="*/ 0 w 1836"/>
                <a:gd name="T27" fmla="*/ 0 h 2080"/>
                <a:gd name="T28" fmla="*/ 0 w 1836"/>
                <a:gd name="T29" fmla="*/ 0 h 2080"/>
                <a:gd name="T30" fmla="*/ 0 w 1836"/>
                <a:gd name="T31" fmla="*/ 0 h 2080"/>
                <a:gd name="T32" fmla="*/ 0 w 1836"/>
                <a:gd name="T33" fmla="*/ 0 h 2080"/>
                <a:gd name="T34" fmla="*/ 0 w 1836"/>
                <a:gd name="T35" fmla="*/ 0 h 2080"/>
                <a:gd name="T36" fmla="*/ 0 w 1836"/>
                <a:gd name="T37" fmla="*/ 0 h 2080"/>
                <a:gd name="T38" fmla="*/ 0 w 1836"/>
                <a:gd name="T39" fmla="*/ 0 h 2080"/>
                <a:gd name="T40" fmla="*/ 0 w 1836"/>
                <a:gd name="T41" fmla="*/ 0 h 2080"/>
                <a:gd name="T42" fmla="*/ 0 w 1836"/>
                <a:gd name="T43" fmla="*/ 0 h 2080"/>
                <a:gd name="T44" fmla="*/ 0 w 1836"/>
                <a:gd name="T45" fmla="*/ 0 h 2080"/>
                <a:gd name="T46" fmla="*/ 0 w 1836"/>
                <a:gd name="T47" fmla="*/ 0 h 2080"/>
                <a:gd name="T48" fmla="*/ 0 w 1836"/>
                <a:gd name="T49" fmla="*/ 0 h 2080"/>
                <a:gd name="T50" fmla="*/ 0 w 1836"/>
                <a:gd name="T51" fmla="*/ 0 h 2080"/>
                <a:gd name="T52" fmla="*/ 0 w 1836"/>
                <a:gd name="T53" fmla="*/ 0 h 2080"/>
                <a:gd name="T54" fmla="*/ 0 w 1836"/>
                <a:gd name="T55" fmla="*/ 0 h 2080"/>
                <a:gd name="T56" fmla="*/ 0 w 1836"/>
                <a:gd name="T57" fmla="*/ 0 h 2080"/>
                <a:gd name="T58" fmla="*/ 0 w 1836"/>
                <a:gd name="T59" fmla="*/ 0 h 2080"/>
                <a:gd name="T60" fmla="*/ 0 w 1836"/>
                <a:gd name="T61" fmla="*/ 0 h 2080"/>
                <a:gd name="T62" fmla="*/ 0 w 1836"/>
                <a:gd name="T63" fmla="*/ 0 h 2080"/>
                <a:gd name="T64" fmla="*/ 0 w 1836"/>
                <a:gd name="T65" fmla="*/ 0 h 2080"/>
                <a:gd name="T66" fmla="*/ 0 w 1836"/>
                <a:gd name="T67" fmla="*/ 0 h 2080"/>
                <a:gd name="T68" fmla="*/ 0 w 1836"/>
                <a:gd name="T69" fmla="*/ 0 h 2080"/>
                <a:gd name="T70" fmla="*/ 0 w 1836"/>
                <a:gd name="T71" fmla="*/ 0 h 2080"/>
                <a:gd name="T72" fmla="*/ 0 w 1836"/>
                <a:gd name="T73" fmla="*/ 0 h 2080"/>
                <a:gd name="T74" fmla="*/ 0 w 1836"/>
                <a:gd name="T75" fmla="*/ 0 h 20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36"/>
                <a:gd name="T115" fmla="*/ 0 h 2080"/>
                <a:gd name="T116" fmla="*/ 1836 w 1836"/>
                <a:gd name="T117" fmla="*/ 2080 h 20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36" h="2080">
                  <a:moveTo>
                    <a:pt x="188" y="219"/>
                  </a:moveTo>
                  <a:lnTo>
                    <a:pt x="138" y="263"/>
                  </a:lnTo>
                  <a:lnTo>
                    <a:pt x="101" y="307"/>
                  </a:lnTo>
                  <a:lnTo>
                    <a:pt x="77" y="344"/>
                  </a:lnTo>
                  <a:lnTo>
                    <a:pt x="63" y="388"/>
                  </a:lnTo>
                  <a:lnTo>
                    <a:pt x="63" y="425"/>
                  </a:lnTo>
                  <a:lnTo>
                    <a:pt x="77" y="462"/>
                  </a:lnTo>
                  <a:lnTo>
                    <a:pt x="94" y="499"/>
                  </a:lnTo>
                  <a:lnTo>
                    <a:pt x="114" y="543"/>
                  </a:lnTo>
                  <a:lnTo>
                    <a:pt x="175" y="620"/>
                  </a:lnTo>
                  <a:lnTo>
                    <a:pt x="232" y="718"/>
                  </a:lnTo>
                  <a:lnTo>
                    <a:pt x="253" y="768"/>
                  </a:lnTo>
                  <a:lnTo>
                    <a:pt x="276" y="826"/>
                  </a:lnTo>
                  <a:lnTo>
                    <a:pt x="282" y="894"/>
                  </a:lnTo>
                  <a:lnTo>
                    <a:pt x="290" y="957"/>
                  </a:lnTo>
                  <a:lnTo>
                    <a:pt x="282" y="1038"/>
                  </a:lnTo>
                  <a:lnTo>
                    <a:pt x="270" y="1119"/>
                  </a:lnTo>
                  <a:lnTo>
                    <a:pt x="245" y="1206"/>
                  </a:lnTo>
                  <a:lnTo>
                    <a:pt x="219" y="1291"/>
                  </a:lnTo>
                  <a:lnTo>
                    <a:pt x="152" y="1479"/>
                  </a:lnTo>
                  <a:lnTo>
                    <a:pt x="77" y="1662"/>
                  </a:lnTo>
                  <a:lnTo>
                    <a:pt x="51" y="1743"/>
                  </a:lnTo>
                  <a:lnTo>
                    <a:pt x="20" y="1824"/>
                  </a:lnTo>
                  <a:lnTo>
                    <a:pt x="6" y="1897"/>
                  </a:lnTo>
                  <a:lnTo>
                    <a:pt x="0" y="1955"/>
                  </a:lnTo>
                  <a:lnTo>
                    <a:pt x="0" y="1985"/>
                  </a:lnTo>
                  <a:lnTo>
                    <a:pt x="0" y="2006"/>
                  </a:lnTo>
                  <a:lnTo>
                    <a:pt x="6" y="2029"/>
                  </a:lnTo>
                  <a:lnTo>
                    <a:pt x="13" y="2043"/>
                  </a:lnTo>
                  <a:lnTo>
                    <a:pt x="26" y="2057"/>
                  </a:lnTo>
                  <a:lnTo>
                    <a:pt x="43" y="2073"/>
                  </a:lnTo>
                  <a:lnTo>
                    <a:pt x="63" y="2080"/>
                  </a:lnTo>
                  <a:lnTo>
                    <a:pt x="94" y="2080"/>
                  </a:lnTo>
                  <a:lnTo>
                    <a:pt x="121" y="2073"/>
                  </a:lnTo>
                  <a:lnTo>
                    <a:pt x="158" y="2063"/>
                  </a:lnTo>
                  <a:lnTo>
                    <a:pt x="202" y="2049"/>
                  </a:lnTo>
                  <a:lnTo>
                    <a:pt x="245" y="2029"/>
                  </a:lnTo>
                  <a:lnTo>
                    <a:pt x="363" y="1968"/>
                  </a:lnTo>
                  <a:lnTo>
                    <a:pt x="489" y="1897"/>
                  </a:lnTo>
                  <a:lnTo>
                    <a:pt x="619" y="1800"/>
                  </a:lnTo>
                  <a:lnTo>
                    <a:pt x="764" y="1692"/>
                  </a:lnTo>
                  <a:lnTo>
                    <a:pt x="916" y="1574"/>
                  </a:lnTo>
                  <a:lnTo>
                    <a:pt x="1065" y="1442"/>
                  </a:lnTo>
                  <a:lnTo>
                    <a:pt x="1209" y="1311"/>
                  </a:lnTo>
                  <a:lnTo>
                    <a:pt x="1348" y="1176"/>
                  </a:lnTo>
                  <a:lnTo>
                    <a:pt x="1478" y="1038"/>
                  </a:lnTo>
                  <a:lnTo>
                    <a:pt x="1596" y="900"/>
                  </a:lnTo>
                  <a:lnTo>
                    <a:pt x="1647" y="826"/>
                  </a:lnTo>
                  <a:lnTo>
                    <a:pt x="1691" y="762"/>
                  </a:lnTo>
                  <a:lnTo>
                    <a:pt x="1728" y="695"/>
                  </a:lnTo>
                  <a:lnTo>
                    <a:pt x="1765" y="630"/>
                  </a:lnTo>
                  <a:lnTo>
                    <a:pt x="1792" y="569"/>
                  </a:lnTo>
                  <a:lnTo>
                    <a:pt x="1815" y="506"/>
                  </a:lnTo>
                  <a:lnTo>
                    <a:pt x="1829" y="455"/>
                  </a:lnTo>
                  <a:lnTo>
                    <a:pt x="1836" y="394"/>
                  </a:lnTo>
                  <a:lnTo>
                    <a:pt x="1829" y="344"/>
                  </a:lnTo>
                  <a:lnTo>
                    <a:pt x="1823" y="299"/>
                  </a:lnTo>
                  <a:lnTo>
                    <a:pt x="1809" y="256"/>
                  </a:lnTo>
                  <a:lnTo>
                    <a:pt x="1786" y="219"/>
                  </a:lnTo>
                  <a:lnTo>
                    <a:pt x="1758" y="182"/>
                  </a:lnTo>
                  <a:lnTo>
                    <a:pt x="1722" y="148"/>
                  </a:lnTo>
                  <a:lnTo>
                    <a:pt x="1677" y="125"/>
                  </a:lnTo>
                  <a:lnTo>
                    <a:pt x="1634" y="94"/>
                  </a:lnTo>
                  <a:lnTo>
                    <a:pt x="1584" y="74"/>
                  </a:lnTo>
                  <a:lnTo>
                    <a:pt x="1529" y="51"/>
                  </a:lnTo>
                  <a:lnTo>
                    <a:pt x="1472" y="37"/>
                  </a:lnTo>
                  <a:lnTo>
                    <a:pt x="1408" y="30"/>
                  </a:lnTo>
                  <a:lnTo>
                    <a:pt x="1284" y="7"/>
                  </a:lnTo>
                  <a:lnTo>
                    <a:pt x="1146" y="0"/>
                  </a:lnTo>
                  <a:lnTo>
                    <a:pt x="1003" y="0"/>
                  </a:lnTo>
                  <a:lnTo>
                    <a:pt x="859" y="17"/>
                  </a:lnTo>
                  <a:lnTo>
                    <a:pt x="720" y="30"/>
                  </a:lnTo>
                  <a:lnTo>
                    <a:pt x="590" y="60"/>
                  </a:lnTo>
                  <a:lnTo>
                    <a:pt x="464" y="88"/>
                  </a:lnTo>
                  <a:lnTo>
                    <a:pt x="357" y="125"/>
                  </a:lnTo>
                  <a:lnTo>
                    <a:pt x="259" y="169"/>
                  </a:lnTo>
                  <a:lnTo>
                    <a:pt x="188" y="219"/>
                  </a:lnTo>
                  <a:close/>
                </a:path>
              </a:pathLst>
            </a:custGeom>
            <a:solidFill>
              <a:srgbClr val="AC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6" name="Freeform 250"/>
            <p:cNvSpPr>
              <a:spLocks/>
            </p:cNvSpPr>
            <p:nvPr/>
          </p:nvSpPr>
          <p:spPr bwMode="auto">
            <a:xfrm>
              <a:off x="2140" y="1851"/>
              <a:ext cx="124" cy="140"/>
            </a:xfrm>
            <a:custGeom>
              <a:avLst/>
              <a:gdLst>
                <a:gd name="T0" fmla="*/ 0 w 1607"/>
                <a:gd name="T1" fmla="*/ 0 h 1814"/>
                <a:gd name="T2" fmla="*/ 0 w 1607"/>
                <a:gd name="T3" fmla="*/ 0 h 1814"/>
                <a:gd name="T4" fmla="*/ 0 w 1607"/>
                <a:gd name="T5" fmla="*/ 0 h 1814"/>
                <a:gd name="T6" fmla="*/ 0 w 1607"/>
                <a:gd name="T7" fmla="*/ 0 h 1814"/>
                <a:gd name="T8" fmla="*/ 0 w 1607"/>
                <a:gd name="T9" fmla="*/ 0 h 1814"/>
                <a:gd name="T10" fmla="*/ 0 w 1607"/>
                <a:gd name="T11" fmla="*/ 0 h 1814"/>
                <a:gd name="T12" fmla="*/ 0 w 1607"/>
                <a:gd name="T13" fmla="*/ 0 h 1814"/>
                <a:gd name="T14" fmla="*/ 0 w 1607"/>
                <a:gd name="T15" fmla="*/ 0 h 1814"/>
                <a:gd name="T16" fmla="*/ 0 w 1607"/>
                <a:gd name="T17" fmla="*/ 0 h 1814"/>
                <a:gd name="T18" fmla="*/ 0 w 1607"/>
                <a:gd name="T19" fmla="*/ 0 h 1814"/>
                <a:gd name="T20" fmla="*/ 0 w 1607"/>
                <a:gd name="T21" fmla="*/ 0 h 1814"/>
                <a:gd name="T22" fmla="*/ 0 w 1607"/>
                <a:gd name="T23" fmla="*/ 0 h 1814"/>
                <a:gd name="T24" fmla="*/ 0 w 1607"/>
                <a:gd name="T25" fmla="*/ 0 h 1814"/>
                <a:gd name="T26" fmla="*/ 0 w 1607"/>
                <a:gd name="T27" fmla="*/ 0 h 1814"/>
                <a:gd name="T28" fmla="*/ 0 w 1607"/>
                <a:gd name="T29" fmla="*/ 0 h 1814"/>
                <a:gd name="T30" fmla="*/ 0 w 1607"/>
                <a:gd name="T31" fmla="*/ 0 h 1814"/>
                <a:gd name="T32" fmla="*/ 0 w 1607"/>
                <a:gd name="T33" fmla="*/ 0 h 1814"/>
                <a:gd name="T34" fmla="*/ 0 w 1607"/>
                <a:gd name="T35" fmla="*/ 0 h 1814"/>
                <a:gd name="T36" fmla="*/ 0 w 1607"/>
                <a:gd name="T37" fmla="*/ 0 h 1814"/>
                <a:gd name="T38" fmla="*/ 0 w 1607"/>
                <a:gd name="T39" fmla="*/ 0 h 1814"/>
                <a:gd name="T40" fmla="*/ 0 w 1607"/>
                <a:gd name="T41" fmla="*/ 0 h 1814"/>
                <a:gd name="T42" fmla="*/ 0 w 1607"/>
                <a:gd name="T43" fmla="*/ 0 h 1814"/>
                <a:gd name="T44" fmla="*/ 0 w 1607"/>
                <a:gd name="T45" fmla="*/ 0 h 1814"/>
                <a:gd name="T46" fmla="*/ 0 w 1607"/>
                <a:gd name="T47" fmla="*/ 0 h 1814"/>
                <a:gd name="T48" fmla="*/ 0 w 1607"/>
                <a:gd name="T49" fmla="*/ 0 h 1814"/>
                <a:gd name="T50" fmla="*/ 0 w 1607"/>
                <a:gd name="T51" fmla="*/ 0 h 1814"/>
                <a:gd name="T52" fmla="*/ 0 w 1607"/>
                <a:gd name="T53" fmla="*/ 0 h 1814"/>
                <a:gd name="T54" fmla="*/ 0 w 1607"/>
                <a:gd name="T55" fmla="*/ 0 h 1814"/>
                <a:gd name="T56" fmla="*/ 0 w 1607"/>
                <a:gd name="T57" fmla="*/ 0 h 1814"/>
                <a:gd name="T58" fmla="*/ 0 w 1607"/>
                <a:gd name="T59" fmla="*/ 0 h 1814"/>
                <a:gd name="T60" fmla="*/ 0 w 1607"/>
                <a:gd name="T61" fmla="*/ 0 h 1814"/>
                <a:gd name="T62" fmla="*/ 0 w 1607"/>
                <a:gd name="T63" fmla="*/ 0 h 1814"/>
                <a:gd name="T64" fmla="*/ 0 w 1607"/>
                <a:gd name="T65" fmla="*/ 0 h 1814"/>
                <a:gd name="T66" fmla="*/ 0 w 1607"/>
                <a:gd name="T67" fmla="*/ 0 h 18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7"/>
                <a:gd name="T103" fmla="*/ 0 h 1814"/>
                <a:gd name="T104" fmla="*/ 1607 w 1607"/>
                <a:gd name="T105" fmla="*/ 1814 h 18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7" h="1814">
                  <a:moveTo>
                    <a:pt x="168" y="188"/>
                  </a:moveTo>
                  <a:lnTo>
                    <a:pt x="124" y="226"/>
                  </a:lnTo>
                  <a:lnTo>
                    <a:pt x="95" y="270"/>
                  </a:lnTo>
                  <a:lnTo>
                    <a:pt x="74" y="300"/>
                  </a:lnTo>
                  <a:lnTo>
                    <a:pt x="67" y="334"/>
                  </a:lnTo>
                  <a:lnTo>
                    <a:pt x="67" y="371"/>
                  </a:lnTo>
                  <a:lnTo>
                    <a:pt x="74" y="401"/>
                  </a:lnTo>
                  <a:lnTo>
                    <a:pt x="87" y="438"/>
                  </a:lnTo>
                  <a:lnTo>
                    <a:pt x="112" y="466"/>
                  </a:lnTo>
                  <a:lnTo>
                    <a:pt x="155" y="539"/>
                  </a:lnTo>
                  <a:lnTo>
                    <a:pt x="205" y="627"/>
                  </a:lnTo>
                  <a:lnTo>
                    <a:pt x="225" y="671"/>
                  </a:lnTo>
                  <a:lnTo>
                    <a:pt x="242" y="721"/>
                  </a:lnTo>
                  <a:lnTo>
                    <a:pt x="256" y="772"/>
                  </a:lnTo>
                  <a:lnTo>
                    <a:pt x="256" y="839"/>
                  </a:lnTo>
                  <a:lnTo>
                    <a:pt x="256" y="904"/>
                  </a:lnTo>
                  <a:lnTo>
                    <a:pt x="242" y="977"/>
                  </a:lnTo>
                  <a:lnTo>
                    <a:pt x="219" y="1052"/>
                  </a:lnTo>
                  <a:lnTo>
                    <a:pt x="199" y="1129"/>
                  </a:lnTo>
                  <a:lnTo>
                    <a:pt x="132" y="1295"/>
                  </a:lnTo>
                  <a:lnTo>
                    <a:pt x="74" y="1449"/>
                  </a:lnTo>
                  <a:lnTo>
                    <a:pt x="44" y="1531"/>
                  </a:lnTo>
                  <a:lnTo>
                    <a:pt x="23" y="1595"/>
                  </a:lnTo>
                  <a:lnTo>
                    <a:pt x="6" y="1655"/>
                  </a:lnTo>
                  <a:lnTo>
                    <a:pt x="0" y="1713"/>
                  </a:lnTo>
                  <a:lnTo>
                    <a:pt x="0" y="1756"/>
                  </a:lnTo>
                  <a:lnTo>
                    <a:pt x="17" y="1786"/>
                  </a:lnTo>
                  <a:lnTo>
                    <a:pt x="30" y="1800"/>
                  </a:lnTo>
                  <a:lnTo>
                    <a:pt x="44" y="1806"/>
                  </a:lnTo>
                  <a:lnTo>
                    <a:pt x="61" y="1814"/>
                  </a:lnTo>
                  <a:lnTo>
                    <a:pt x="81" y="1814"/>
                  </a:lnTo>
                  <a:lnTo>
                    <a:pt x="145" y="1806"/>
                  </a:lnTo>
                  <a:lnTo>
                    <a:pt x="225" y="1770"/>
                  </a:lnTo>
                  <a:lnTo>
                    <a:pt x="320" y="1719"/>
                  </a:lnTo>
                  <a:lnTo>
                    <a:pt x="432" y="1655"/>
                  </a:lnTo>
                  <a:lnTo>
                    <a:pt x="550" y="1575"/>
                  </a:lnTo>
                  <a:lnTo>
                    <a:pt x="680" y="1480"/>
                  </a:lnTo>
                  <a:lnTo>
                    <a:pt x="802" y="1376"/>
                  </a:lnTo>
                  <a:lnTo>
                    <a:pt x="933" y="1267"/>
                  </a:lnTo>
                  <a:lnTo>
                    <a:pt x="1064" y="1143"/>
                  </a:lnTo>
                  <a:lnTo>
                    <a:pt x="1190" y="1028"/>
                  </a:lnTo>
                  <a:lnTo>
                    <a:pt x="1300" y="904"/>
                  </a:lnTo>
                  <a:lnTo>
                    <a:pt x="1401" y="783"/>
                  </a:lnTo>
                  <a:lnTo>
                    <a:pt x="1483" y="665"/>
                  </a:lnTo>
                  <a:lnTo>
                    <a:pt x="1547" y="547"/>
                  </a:lnTo>
                  <a:lnTo>
                    <a:pt x="1577" y="496"/>
                  </a:lnTo>
                  <a:lnTo>
                    <a:pt x="1590" y="446"/>
                  </a:lnTo>
                  <a:lnTo>
                    <a:pt x="1607" y="395"/>
                  </a:lnTo>
                  <a:lnTo>
                    <a:pt x="1607" y="344"/>
                  </a:lnTo>
                  <a:lnTo>
                    <a:pt x="1607" y="300"/>
                  </a:lnTo>
                  <a:lnTo>
                    <a:pt x="1600" y="263"/>
                  </a:lnTo>
                  <a:lnTo>
                    <a:pt x="1584" y="226"/>
                  </a:lnTo>
                  <a:lnTo>
                    <a:pt x="1564" y="188"/>
                  </a:lnTo>
                  <a:lnTo>
                    <a:pt x="1539" y="159"/>
                  </a:lnTo>
                  <a:lnTo>
                    <a:pt x="1513" y="132"/>
                  </a:lnTo>
                  <a:lnTo>
                    <a:pt x="1476" y="108"/>
                  </a:lnTo>
                  <a:lnTo>
                    <a:pt x="1432" y="81"/>
                  </a:lnTo>
                  <a:lnTo>
                    <a:pt x="1345" y="50"/>
                  </a:lnTo>
                  <a:lnTo>
                    <a:pt x="1240" y="20"/>
                  </a:lnTo>
                  <a:lnTo>
                    <a:pt x="1126" y="7"/>
                  </a:lnTo>
                  <a:lnTo>
                    <a:pt x="1008" y="0"/>
                  </a:lnTo>
                  <a:lnTo>
                    <a:pt x="882" y="0"/>
                  </a:lnTo>
                  <a:lnTo>
                    <a:pt x="758" y="14"/>
                  </a:lnTo>
                  <a:lnTo>
                    <a:pt x="637" y="27"/>
                  </a:lnTo>
                  <a:lnTo>
                    <a:pt x="519" y="50"/>
                  </a:lnTo>
                  <a:lnTo>
                    <a:pt x="407" y="81"/>
                  </a:lnTo>
                  <a:lnTo>
                    <a:pt x="314" y="108"/>
                  </a:lnTo>
                  <a:lnTo>
                    <a:pt x="233" y="145"/>
                  </a:lnTo>
                  <a:lnTo>
                    <a:pt x="168" y="188"/>
                  </a:lnTo>
                  <a:close/>
                </a:path>
              </a:pathLst>
            </a:custGeom>
            <a:solidFill>
              <a:srgbClr val="A8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7" name="Freeform 251"/>
            <p:cNvSpPr>
              <a:spLocks/>
            </p:cNvSpPr>
            <p:nvPr/>
          </p:nvSpPr>
          <p:spPr bwMode="auto">
            <a:xfrm>
              <a:off x="2153" y="1860"/>
              <a:ext cx="106" cy="120"/>
            </a:xfrm>
            <a:custGeom>
              <a:avLst/>
              <a:gdLst>
                <a:gd name="T0" fmla="*/ 0 w 1377"/>
                <a:gd name="T1" fmla="*/ 0 h 1560"/>
                <a:gd name="T2" fmla="*/ 0 w 1377"/>
                <a:gd name="T3" fmla="*/ 0 h 1560"/>
                <a:gd name="T4" fmla="*/ 0 w 1377"/>
                <a:gd name="T5" fmla="*/ 0 h 1560"/>
                <a:gd name="T6" fmla="*/ 0 w 1377"/>
                <a:gd name="T7" fmla="*/ 0 h 1560"/>
                <a:gd name="T8" fmla="*/ 0 w 1377"/>
                <a:gd name="T9" fmla="*/ 0 h 1560"/>
                <a:gd name="T10" fmla="*/ 0 w 1377"/>
                <a:gd name="T11" fmla="*/ 0 h 1560"/>
                <a:gd name="T12" fmla="*/ 0 w 1377"/>
                <a:gd name="T13" fmla="*/ 0 h 1560"/>
                <a:gd name="T14" fmla="*/ 0 w 1377"/>
                <a:gd name="T15" fmla="*/ 0 h 1560"/>
                <a:gd name="T16" fmla="*/ 0 w 1377"/>
                <a:gd name="T17" fmla="*/ 0 h 1560"/>
                <a:gd name="T18" fmla="*/ 0 w 1377"/>
                <a:gd name="T19" fmla="*/ 0 h 1560"/>
                <a:gd name="T20" fmla="*/ 0 w 1377"/>
                <a:gd name="T21" fmla="*/ 0 h 1560"/>
                <a:gd name="T22" fmla="*/ 0 w 1377"/>
                <a:gd name="T23" fmla="*/ 0 h 1560"/>
                <a:gd name="T24" fmla="*/ 0 w 1377"/>
                <a:gd name="T25" fmla="*/ 0 h 1560"/>
                <a:gd name="T26" fmla="*/ 0 w 1377"/>
                <a:gd name="T27" fmla="*/ 0 h 1560"/>
                <a:gd name="T28" fmla="*/ 0 w 1377"/>
                <a:gd name="T29" fmla="*/ 0 h 1560"/>
                <a:gd name="T30" fmla="*/ 0 w 1377"/>
                <a:gd name="T31" fmla="*/ 0 h 1560"/>
                <a:gd name="T32" fmla="*/ 0 w 1377"/>
                <a:gd name="T33" fmla="*/ 0 h 1560"/>
                <a:gd name="T34" fmla="*/ 0 w 1377"/>
                <a:gd name="T35" fmla="*/ 0 h 1560"/>
                <a:gd name="T36" fmla="*/ 0 w 1377"/>
                <a:gd name="T37" fmla="*/ 0 h 1560"/>
                <a:gd name="T38" fmla="*/ 0 w 1377"/>
                <a:gd name="T39" fmla="*/ 0 h 1560"/>
                <a:gd name="T40" fmla="*/ 0 w 1377"/>
                <a:gd name="T41" fmla="*/ 0 h 1560"/>
                <a:gd name="T42" fmla="*/ 0 w 1377"/>
                <a:gd name="T43" fmla="*/ 0 h 1560"/>
                <a:gd name="T44" fmla="*/ 0 w 1377"/>
                <a:gd name="T45" fmla="*/ 0 h 1560"/>
                <a:gd name="T46" fmla="*/ 0 w 1377"/>
                <a:gd name="T47" fmla="*/ 0 h 1560"/>
                <a:gd name="T48" fmla="*/ 0 w 1377"/>
                <a:gd name="T49" fmla="*/ 0 h 1560"/>
                <a:gd name="T50" fmla="*/ 0 w 1377"/>
                <a:gd name="T51" fmla="*/ 0 h 1560"/>
                <a:gd name="T52" fmla="*/ 0 w 1377"/>
                <a:gd name="T53" fmla="*/ 0 h 1560"/>
                <a:gd name="T54" fmla="*/ 0 w 1377"/>
                <a:gd name="T55" fmla="*/ 0 h 1560"/>
                <a:gd name="T56" fmla="*/ 0 w 1377"/>
                <a:gd name="T57" fmla="*/ 0 h 1560"/>
                <a:gd name="T58" fmla="*/ 0 w 1377"/>
                <a:gd name="T59" fmla="*/ 0 h 1560"/>
                <a:gd name="T60" fmla="*/ 0 w 1377"/>
                <a:gd name="T61" fmla="*/ 0 h 1560"/>
                <a:gd name="T62" fmla="*/ 0 w 1377"/>
                <a:gd name="T63" fmla="*/ 0 h 1560"/>
                <a:gd name="T64" fmla="*/ 0 w 1377"/>
                <a:gd name="T65" fmla="*/ 0 h 1560"/>
                <a:gd name="T66" fmla="*/ 0 w 1377"/>
                <a:gd name="T67" fmla="*/ 0 h 15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77"/>
                <a:gd name="T103" fmla="*/ 0 h 1560"/>
                <a:gd name="T104" fmla="*/ 1377 w 1377"/>
                <a:gd name="T105" fmla="*/ 1560 h 15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77" h="1560">
                  <a:moveTo>
                    <a:pt x="144" y="162"/>
                  </a:moveTo>
                  <a:lnTo>
                    <a:pt x="107" y="198"/>
                  </a:lnTo>
                  <a:lnTo>
                    <a:pt x="80" y="226"/>
                  </a:lnTo>
                  <a:lnTo>
                    <a:pt x="63" y="263"/>
                  </a:lnTo>
                  <a:lnTo>
                    <a:pt x="57" y="293"/>
                  </a:lnTo>
                  <a:lnTo>
                    <a:pt x="57" y="313"/>
                  </a:lnTo>
                  <a:lnTo>
                    <a:pt x="63" y="344"/>
                  </a:lnTo>
                  <a:lnTo>
                    <a:pt x="80" y="374"/>
                  </a:lnTo>
                  <a:lnTo>
                    <a:pt x="94" y="401"/>
                  </a:lnTo>
                  <a:lnTo>
                    <a:pt x="138" y="468"/>
                  </a:lnTo>
                  <a:lnTo>
                    <a:pt x="175" y="532"/>
                  </a:lnTo>
                  <a:lnTo>
                    <a:pt x="195" y="577"/>
                  </a:lnTo>
                  <a:lnTo>
                    <a:pt x="212" y="620"/>
                  </a:lnTo>
                  <a:lnTo>
                    <a:pt x="219" y="664"/>
                  </a:lnTo>
                  <a:lnTo>
                    <a:pt x="225" y="718"/>
                  </a:lnTo>
                  <a:lnTo>
                    <a:pt x="219" y="776"/>
                  </a:lnTo>
                  <a:lnTo>
                    <a:pt x="212" y="839"/>
                  </a:lnTo>
                  <a:lnTo>
                    <a:pt x="189" y="906"/>
                  </a:lnTo>
                  <a:lnTo>
                    <a:pt x="169" y="971"/>
                  </a:lnTo>
                  <a:lnTo>
                    <a:pt x="114" y="1109"/>
                  </a:lnTo>
                  <a:lnTo>
                    <a:pt x="63" y="1248"/>
                  </a:lnTo>
                  <a:lnTo>
                    <a:pt x="43" y="1311"/>
                  </a:lnTo>
                  <a:lnTo>
                    <a:pt x="20" y="1372"/>
                  </a:lnTo>
                  <a:lnTo>
                    <a:pt x="6" y="1423"/>
                  </a:lnTo>
                  <a:lnTo>
                    <a:pt x="0" y="1467"/>
                  </a:lnTo>
                  <a:lnTo>
                    <a:pt x="6" y="1504"/>
                  </a:lnTo>
                  <a:lnTo>
                    <a:pt x="13" y="1530"/>
                  </a:lnTo>
                  <a:lnTo>
                    <a:pt x="26" y="1547"/>
                  </a:lnTo>
                  <a:lnTo>
                    <a:pt x="37" y="1554"/>
                  </a:lnTo>
                  <a:lnTo>
                    <a:pt x="57" y="1554"/>
                  </a:lnTo>
                  <a:lnTo>
                    <a:pt x="71" y="1560"/>
                  </a:lnTo>
                  <a:lnTo>
                    <a:pt x="124" y="1547"/>
                  </a:lnTo>
                  <a:lnTo>
                    <a:pt x="195" y="1524"/>
                  </a:lnTo>
                  <a:lnTo>
                    <a:pt x="276" y="1479"/>
                  </a:lnTo>
                  <a:lnTo>
                    <a:pt x="371" y="1423"/>
                  </a:lnTo>
                  <a:lnTo>
                    <a:pt x="475" y="1349"/>
                  </a:lnTo>
                  <a:lnTo>
                    <a:pt x="582" y="1268"/>
                  </a:lnTo>
                  <a:lnTo>
                    <a:pt x="694" y="1180"/>
                  </a:lnTo>
                  <a:lnTo>
                    <a:pt x="801" y="1085"/>
                  </a:lnTo>
                  <a:lnTo>
                    <a:pt x="913" y="987"/>
                  </a:lnTo>
                  <a:lnTo>
                    <a:pt x="1020" y="883"/>
                  </a:lnTo>
                  <a:lnTo>
                    <a:pt x="1115" y="776"/>
                  </a:lnTo>
                  <a:lnTo>
                    <a:pt x="1203" y="675"/>
                  </a:lnTo>
                  <a:lnTo>
                    <a:pt x="1276" y="569"/>
                  </a:lnTo>
                  <a:lnTo>
                    <a:pt x="1327" y="476"/>
                  </a:lnTo>
                  <a:lnTo>
                    <a:pt x="1351" y="425"/>
                  </a:lnTo>
                  <a:lnTo>
                    <a:pt x="1365" y="381"/>
                  </a:lnTo>
                  <a:lnTo>
                    <a:pt x="1377" y="338"/>
                  </a:lnTo>
                  <a:lnTo>
                    <a:pt x="1377" y="300"/>
                  </a:lnTo>
                  <a:lnTo>
                    <a:pt x="1377" y="263"/>
                  </a:lnTo>
                  <a:lnTo>
                    <a:pt x="1371" y="226"/>
                  </a:lnTo>
                  <a:lnTo>
                    <a:pt x="1365" y="192"/>
                  </a:lnTo>
                  <a:lnTo>
                    <a:pt x="1341" y="162"/>
                  </a:lnTo>
                  <a:lnTo>
                    <a:pt x="1321" y="138"/>
                  </a:lnTo>
                  <a:lnTo>
                    <a:pt x="1297" y="111"/>
                  </a:lnTo>
                  <a:lnTo>
                    <a:pt x="1264" y="88"/>
                  </a:lnTo>
                  <a:lnTo>
                    <a:pt x="1233" y="74"/>
                  </a:lnTo>
                  <a:lnTo>
                    <a:pt x="1152" y="44"/>
                  </a:lnTo>
                  <a:lnTo>
                    <a:pt x="1065" y="24"/>
                  </a:lnTo>
                  <a:lnTo>
                    <a:pt x="970" y="7"/>
                  </a:lnTo>
                  <a:lnTo>
                    <a:pt x="859" y="0"/>
                  </a:lnTo>
                  <a:lnTo>
                    <a:pt x="758" y="0"/>
                  </a:lnTo>
                  <a:lnTo>
                    <a:pt x="650" y="7"/>
                  </a:lnTo>
                  <a:lnTo>
                    <a:pt x="546" y="24"/>
                  </a:lnTo>
                  <a:lnTo>
                    <a:pt x="444" y="44"/>
                  </a:lnTo>
                  <a:lnTo>
                    <a:pt x="357" y="68"/>
                  </a:lnTo>
                  <a:lnTo>
                    <a:pt x="276" y="94"/>
                  </a:lnTo>
                  <a:lnTo>
                    <a:pt x="202" y="125"/>
                  </a:lnTo>
                  <a:lnTo>
                    <a:pt x="144" y="162"/>
                  </a:lnTo>
                  <a:close/>
                </a:path>
              </a:pathLst>
            </a:custGeom>
            <a:solidFill>
              <a:srgbClr val="A38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8" name="Freeform 252"/>
            <p:cNvSpPr>
              <a:spLocks/>
            </p:cNvSpPr>
            <p:nvPr/>
          </p:nvSpPr>
          <p:spPr bwMode="auto">
            <a:xfrm>
              <a:off x="2166" y="1868"/>
              <a:ext cx="88" cy="100"/>
            </a:xfrm>
            <a:custGeom>
              <a:avLst/>
              <a:gdLst>
                <a:gd name="T0" fmla="*/ 0 w 1145"/>
                <a:gd name="T1" fmla="*/ 0 h 1295"/>
                <a:gd name="T2" fmla="*/ 0 w 1145"/>
                <a:gd name="T3" fmla="*/ 0 h 1295"/>
                <a:gd name="T4" fmla="*/ 0 w 1145"/>
                <a:gd name="T5" fmla="*/ 0 h 1295"/>
                <a:gd name="T6" fmla="*/ 0 w 1145"/>
                <a:gd name="T7" fmla="*/ 0 h 1295"/>
                <a:gd name="T8" fmla="*/ 0 w 1145"/>
                <a:gd name="T9" fmla="*/ 0 h 1295"/>
                <a:gd name="T10" fmla="*/ 0 w 1145"/>
                <a:gd name="T11" fmla="*/ 0 h 1295"/>
                <a:gd name="T12" fmla="*/ 0 w 1145"/>
                <a:gd name="T13" fmla="*/ 0 h 1295"/>
                <a:gd name="T14" fmla="*/ 0 w 1145"/>
                <a:gd name="T15" fmla="*/ 0 h 1295"/>
                <a:gd name="T16" fmla="*/ 0 w 1145"/>
                <a:gd name="T17" fmla="*/ 0 h 1295"/>
                <a:gd name="T18" fmla="*/ 0 w 1145"/>
                <a:gd name="T19" fmla="*/ 0 h 1295"/>
                <a:gd name="T20" fmla="*/ 0 w 1145"/>
                <a:gd name="T21" fmla="*/ 0 h 1295"/>
                <a:gd name="T22" fmla="*/ 0 w 1145"/>
                <a:gd name="T23" fmla="*/ 0 h 1295"/>
                <a:gd name="T24" fmla="*/ 0 w 1145"/>
                <a:gd name="T25" fmla="*/ 0 h 1295"/>
                <a:gd name="T26" fmla="*/ 0 w 1145"/>
                <a:gd name="T27" fmla="*/ 0 h 1295"/>
                <a:gd name="T28" fmla="*/ 0 w 1145"/>
                <a:gd name="T29" fmla="*/ 0 h 1295"/>
                <a:gd name="T30" fmla="*/ 0 w 1145"/>
                <a:gd name="T31" fmla="*/ 0 h 1295"/>
                <a:gd name="T32" fmla="*/ 0 w 1145"/>
                <a:gd name="T33" fmla="*/ 0 h 1295"/>
                <a:gd name="T34" fmla="*/ 0 w 1145"/>
                <a:gd name="T35" fmla="*/ 0 h 1295"/>
                <a:gd name="T36" fmla="*/ 0 w 1145"/>
                <a:gd name="T37" fmla="*/ 0 h 1295"/>
                <a:gd name="T38" fmla="*/ 0 w 1145"/>
                <a:gd name="T39" fmla="*/ 0 h 1295"/>
                <a:gd name="T40" fmla="*/ 0 w 1145"/>
                <a:gd name="T41" fmla="*/ 0 h 1295"/>
                <a:gd name="T42" fmla="*/ 0 w 1145"/>
                <a:gd name="T43" fmla="*/ 0 h 1295"/>
                <a:gd name="T44" fmla="*/ 0 w 1145"/>
                <a:gd name="T45" fmla="*/ 0 h 1295"/>
                <a:gd name="T46" fmla="*/ 0 w 1145"/>
                <a:gd name="T47" fmla="*/ 0 h 1295"/>
                <a:gd name="T48" fmla="*/ 0 w 1145"/>
                <a:gd name="T49" fmla="*/ 0 h 1295"/>
                <a:gd name="T50" fmla="*/ 0 w 1145"/>
                <a:gd name="T51" fmla="*/ 0 h 1295"/>
                <a:gd name="T52" fmla="*/ 0 w 1145"/>
                <a:gd name="T53" fmla="*/ 0 h 1295"/>
                <a:gd name="T54" fmla="*/ 0 w 1145"/>
                <a:gd name="T55" fmla="*/ 0 h 1295"/>
                <a:gd name="T56" fmla="*/ 0 w 1145"/>
                <a:gd name="T57" fmla="*/ 0 h 1295"/>
                <a:gd name="T58" fmla="*/ 0 w 1145"/>
                <a:gd name="T59" fmla="*/ 0 h 1295"/>
                <a:gd name="T60" fmla="*/ 0 w 1145"/>
                <a:gd name="T61" fmla="*/ 0 h 1295"/>
                <a:gd name="T62" fmla="*/ 0 w 1145"/>
                <a:gd name="T63" fmla="*/ 0 h 12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45"/>
                <a:gd name="T97" fmla="*/ 0 h 1295"/>
                <a:gd name="T98" fmla="*/ 1145 w 1145"/>
                <a:gd name="T99" fmla="*/ 1295 h 12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45" h="1295">
                  <a:moveTo>
                    <a:pt x="121" y="138"/>
                  </a:moveTo>
                  <a:lnTo>
                    <a:pt x="87" y="159"/>
                  </a:lnTo>
                  <a:lnTo>
                    <a:pt x="63" y="189"/>
                  </a:lnTo>
                  <a:lnTo>
                    <a:pt x="50" y="219"/>
                  </a:lnTo>
                  <a:lnTo>
                    <a:pt x="43" y="239"/>
                  </a:lnTo>
                  <a:lnTo>
                    <a:pt x="43" y="263"/>
                  </a:lnTo>
                  <a:lnTo>
                    <a:pt x="50" y="283"/>
                  </a:lnTo>
                  <a:lnTo>
                    <a:pt x="56" y="314"/>
                  </a:lnTo>
                  <a:lnTo>
                    <a:pt x="70" y="334"/>
                  </a:lnTo>
                  <a:lnTo>
                    <a:pt x="107" y="388"/>
                  </a:lnTo>
                  <a:lnTo>
                    <a:pt x="144" y="446"/>
                  </a:lnTo>
                  <a:lnTo>
                    <a:pt x="158" y="482"/>
                  </a:lnTo>
                  <a:lnTo>
                    <a:pt x="174" y="519"/>
                  </a:lnTo>
                  <a:lnTo>
                    <a:pt x="181" y="553"/>
                  </a:lnTo>
                  <a:lnTo>
                    <a:pt x="181" y="597"/>
                  </a:lnTo>
                  <a:lnTo>
                    <a:pt x="181" y="651"/>
                  </a:lnTo>
                  <a:lnTo>
                    <a:pt x="164" y="702"/>
                  </a:lnTo>
                  <a:lnTo>
                    <a:pt x="151" y="752"/>
                  </a:lnTo>
                  <a:lnTo>
                    <a:pt x="137" y="809"/>
                  </a:lnTo>
                  <a:lnTo>
                    <a:pt x="93" y="924"/>
                  </a:lnTo>
                  <a:lnTo>
                    <a:pt x="50" y="1031"/>
                  </a:lnTo>
                  <a:lnTo>
                    <a:pt x="12" y="1137"/>
                  </a:lnTo>
                  <a:lnTo>
                    <a:pt x="0" y="1224"/>
                  </a:lnTo>
                  <a:lnTo>
                    <a:pt x="0" y="1250"/>
                  </a:lnTo>
                  <a:lnTo>
                    <a:pt x="6" y="1275"/>
                  </a:lnTo>
                  <a:lnTo>
                    <a:pt x="26" y="1288"/>
                  </a:lnTo>
                  <a:lnTo>
                    <a:pt x="56" y="1295"/>
                  </a:lnTo>
                  <a:lnTo>
                    <a:pt x="101" y="1288"/>
                  </a:lnTo>
                  <a:lnTo>
                    <a:pt x="158" y="1267"/>
                  </a:lnTo>
                  <a:lnTo>
                    <a:pt x="225" y="1230"/>
                  </a:lnTo>
                  <a:lnTo>
                    <a:pt x="306" y="1180"/>
                  </a:lnTo>
                  <a:lnTo>
                    <a:pt x="393" y="1120"/>
                  </a:lnTo>
                  <a:lnTo>
                    <a:pt x="481" y="1056"/>
                  </a:lnTo>
                  <a:lnTo>
                    <a:pt x="576" y="981"/>
                  </a:lnTo>
                  <a:lnTo>
                    <a:pt x="669" y="904"/>
                  </a:lnTo>
                  <a:lnTo>
                    <a:pt x="758" y="826"/>
                  </a:lnTo>
                  <a:lnTo>
                    <a:pt x="845" y="738"/>
                  </a:lnTo>
                  <a:lnTo>
                    <a:pt x="926" y="651"/>
                  </a:lnTo>
                  <a:lnTo>
                    <a:pt x="997" y="564"/>
                  </a:lnTo>
                  <a:lnTo>
                    <a:pt x="1057" y="475"/>
                  </a:lnTo>
                  <a:lnTo>
                    <a:pt x="1101" y="395"/>
                  </a:lnTo>
                  <a:lnTo>
                    <a:pt x="1121" y="357"/>
                  </a:lnTo>
                  <a:lnTo>
                    <a:pt x="1138" y="314"/>
                  </a:lnTo>
                  <a:lnTo>
                    <a:pt x="1145" y="283"/>
                  </a:lnTo>
                  <a:lnTo>
                    <a:pt x="1145" y="247"/>
                  </a:lnTo>
                  <a:lnTo>
                    <a:pt x="1145" y="219"/>
                  </a:lnTo>
                  <a:lnTo>
                    <a:pt x="1138" y="189"/>
                  </a:lnTo>
                  <a:lnTo>
                    <a:pt x="1128" y="159"/>
                  </a:lnTo>
                  <a:lnTo>
                    <a:pt x="1115" y="138"/>
                  </a:lnTo>
                  <a:lnTo>
                    <a:pt x="1095" y="115"/>
                  </a:lnTo>
                  <a:lnTo>
                    <a:pt x="1070" y="95"/>
                  </a:lnTo>
                  <a:lnTo>
                    <a:pt x="1050" y="71"/>
                  </a:lnTo>
                  <a:lnTo>
                    <a:pt x="1020" y="58"/>
                  </a:lnTo>
                  <a:lnTo>
                    <a:pt x="953" y="37"/>
                  </a:lnTo>
                  <a:lnTo>
                    <a:pt x="882" y="14"/>
                  </a:lnTo>
                  <a:lnTo>
                    <a:pt x="801" y="7"/>
                  </a:lnTo>
                  <a:lnTo>
                    <a:pt x="713" y="0"/>
                  </a:lnTo>
                  <a:lnTo>
                    <a:pt x="626" y="0"/>
                  </a:lnTo>
                  <a:lnTo>
                    <a:pt x="539" y="7"/>
                  </a:lnTo>
                  <a:lnTo>
                    <a:pt x="450" y="20"/>
                  </a:lnTo>
                  <a:lnTo>
                    <a:pt x="370" y="37"/>
                  </a:lnTo>
                  <a:lnTo>
                    <a:pt x="289" y="58"/>
                  </a:lnTo>
                  <a:lnTo>
                    <a:pt x="225" y="81"/>
                  </a:lnTo>
                  <a:lnTo>
                    <a:pt x="164" y="109"/>
                  </a:lnTo>
                  <a:lnTo>
                    <a:pt x="121" y="138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99" name="Freeform 253"/>
            <p:cNvSpPr>
              <a:spLocks/>
            </p:cNvSpPr>
            <p:nvPr/>
          </p:nvSpPr>
          <p:spPr bwMode="auto">
            <a:xfrm>
              <a:off x="2576" y="1822"/>
              <a:ext cx="70" cy="216"/>
            </a:xfrm>
            <a:custGeom>
              <a:avLst/>
              <a:gdLst>
                <a:gd name="T0" fmla="*/ 0 w 913"/>
                <a:gd name="T1" fmla="*/ 0 h 2809"/>
                <a:gd name="T2" fmla="*/ 0 w 913"/>
                <a:gd name="T3" fmla="*/ 0 h 2809"/>
                <a:gd name="T4" fmla="*/ 0 w 913"/>
                <a:gd name="T5" fmla="*/ 0 h 2809"/>
                <a:gd name="T6" fmla="*/ 0 w 913"/>
                <a:gd name="T7" fmla="*/ 0 h 2809"/>
                <a:gd name="T8" fmla="*/ 0 w 913"/>
                <a:gd name="T9" fmla="*/ 0 h 2809"/>
                <a:gd name="T10" fmla="*/ 0 w 913"/>
                <a:gd name="T11" fmla="*/ 0 h 2809"/>
                <a:gd name="T12" fmla="*/ 0 w 913"/>
                <a:gd name="T13" fmla="*/ 0 h 2809"/>
                <a:gd name="T14" fmla="*/ 0 w 913"/>
                <a:gd name="T15" fmla="*/ 0 h 2809"/>
                <a:gd name="T16" fmla="*/ 0 w 913"/>
                <a:gd name="T17" fmla="*/ 0 h 2809"/>
                <a:gd name="T18" fmla="*/ 0 w 913"/>
                <a:gd name="T19" fmla="*/ 0 h 2809"/>
                <a:gd name="T20" fmla="*/ 0 w 913"/>
                <a:gd name="T21" fmla="*/ 0 h 2809"/>
                <a:gd name="T22" fmla="*/ 0 w 913"/>
                <a:gd name="T23" fmla="*/ 0 h 2809"/>
                <a:gd name="T24" fmla="*/ 0 w 913"/>
                <a:gd name="T25" fmla="*/ 0 h 2809"/>
                <a:gd name="T26" fmla="*/ 0 w 913"/>
                <a:gd name="T27" fmla="*/ 0 h 2809"/>
                <a:gd name="T28" fmla="*/ 0 w 913"/>
                <a:gd name="T29" fmla="*/ 0 h 2809"/>
                <a:gd name="T30" fmla="*/ 0 w 913"/>
                <a:gd name="T31" fmla="*/ 0 h 2809"/>
                <a:gd name="T32" fmla="*/ 0 w 913"/>
                <a:gd name="T33" fmla="*/ 0 h 2809"/>
                <a:gd name="T34" fmla="*/ 0 w 913"/>
                <a:gd name="T35" fmla="*/ 0 h 2809"/>
                <a:gd name="T36" fmla="*/ 0 w 913"/>
                <a:gd name="T37" fmla="*/ 0 h 2809"/>
                <a:gd name="T38" fmla="*/ 0 w 913"/>
                <a:gd name="T39" fmla="*/ 0 h 2809"/>
                <a:gd name="T40" fmla="*/ 0 w 913"/>
                <a:gd name="T41" fmla="*/ 0 h 2809"/>
                <a:gd name="T42" fmla="*/ 0 w 913"/>
                <a:gd name="T43" fmla="*/ 0 h 2809"/>
                <a:gd name="T44" fmla="*/ 0 w 913"/>
                <a:gd name="T45" fmla="*/ 0 h 2809"/>
                <a:gd name="T46" fmla="*/ 0 w 913"/>
                <a:gd name="T47" fmla="*/ 0 h 2809"/>
                <a:gd name="T48" fmla="*/ 0 w 913"/>
                <a:gd name="T49" fmla="*/ 0 h 2809"/>
                <a:gd name="T50" fmla="*/ 0 w 913"/>
                <a:gd name="T51" fmla="*/ 0 h 2809"/>
                <a:gd name="T52" fmla="*/ 0 w 913"/>
                <a:gd name="T53" fmla="*/ 0 h 2809"/>
                <a:gd name="T54" fmla="*/ 0 w 913"/>
                <a:gd name="T55" fmla="*/ 0 h 2809"/>
                <a:gd name="T56" fmla="*/ 0 w 913"/>
                <a:gd name="T57" fmla="*/ 0 h 2809"/>
                <a:gd name="T58" fmla="*/ 0 w 913"/>
                <a:gd name="T59" fmla="*/ 0 h 2809"/>
                <a:gd name="T60" fmla="*/ 0 w 913"/>
                <a:gd name="T61" fmla="*/ 0 h 2809"/>
                <a:gd name="T62" fmla="*/ 0 w 913"/>
                <a:gd name="T63" fmla="*/ 0 h 2809"/>
                <a:gd name="T64" fmla="*/ 0 w 913"/>
                <a:gd name="T65" fmla="*/ 0 h 2809"/>
                <a:gd name="T66" fmla="*/ 0 w 913"/>
                <a:gd name="T67" fmla="*/ 0 h 2809"/>
                <a:gd name="T68" fmla="*/ 0 w 913"/>
                <a:gd name="T69" fmla="*/ 0 h 2809"/>
                <a:gd name="T70" fmla="*/ 0 w 913"/>
                <a:gd name="T71" fmla="*/ 0 h 2809"/>
                <a:gd name="T72" fmla="*/ 0 w 913"/>
                <a:gd name="T73" fmla="*/ 0 h 2809"/>
                <a:gd name="T74" fmla="*/ 0 w 913"/>
                <a:gd name="T75" fmla="*/ 0 h 2809"/>
                <a:gd name="T76" fmla="*/ 0 w 913"/>
                <a:gd name="T77" fmla="*/ 0 h 2809"/>
                <a:gd name="T78" fmla="*/ 0 w 913"/>
                <a:gd name="T79" fmla="*/ 0 h 2809"/>
                <a:gd name="T80" fmla="*/ 0 w 913"/>
                <a:gd name="T81" fmla="*/ 0 h 2809"/>
                <a:gd name="T82" fmla="*/ 0 w 913"/>
                <a:gd name="T83" fmla="*/ 0 h 2809"/>
                <a:gd name="T84" fmla="*/ 0 w 913"/>
                <a:gd name="T85" fmla="*/ 0 h 2809"/>
                <a:gd name="T86" fmla="*/ 0 w 913"/>
                <a:gd name="T87" fmla="*/ 0 h 2809"/>
                <a:gd name="T88" fmla="*/ 0 w 913"/>
                <a:gd name="T89" fmla="*/ 0 h 2809"/>
                <a:gd name="T90" fmla="*/ 0 w 913"/>
                <a:gd name="T91" fmla="*/ 0 h 2809"/>
                <a:gd name="T92" fmla="*/ 0 w 913"/>
                <a:gd name="T93" fmla="*/ 0 h 2809"/>
                <a:gd name="T94" fmla="*/ 0 w 913"/>
                <a:gd name="T95" fmla="*/ 0 h 2809"/>
                <a:gd name="T96" fmla="*/ 0 w 913"/>
                <a:gd name="T97" fmla="*/ 0 h 2809"/>
                <a:gd name="T98" fmla="*/ 0 w 913"/>
                <a:gd name="T99" fmla="*/ 0 h 2809"/>
                <a:gd name="T100" fmla="*/ 0 w 913"/>
                <a:gd name="T101" fmla="*/ 0 h 2809"/>
                <a:gd name="T102" fmla="*/ 0 w 913"/>
                <a:gd name="T103" fmla="*/ 0 h 2809"/>
                <a:gd name="T104" fmla="*/ 0 w 913"/>
                <a:gd name="T105" fmla="*/ 0 h 2809"/>
                <a:gd name="T106" fmla="*/ 0 w 913"/>
                <a:gd name="T107" fmla="*/ 0 h 2809"/>
                <a:gd name="T108" fmla="*/ 0 w 913"/>
                <a:gd name="T109" fmla="*/ 0 h 2809"/>
                <a:gd name="T110" fmla="*/ 0 w 913"/>
                <a:gd name="T111" fmla="*/ 0 h 2809"/>
                <a:gd name="T112" fmla="*/ 0 w 913"/>
                <a:gd name="T113" fmla="*/ 0 h 2809"/>
                <a:gd name="T114" fmla="*/ 0 w 913"/>
                <a:gd name="T115" fmla="*/ 0 h 2809"/>
                <a:gd name="T116" fmla="*/ 0 w 913"/>
                <a:gd name="T117" fmla="*/ 0 h 2809"/>
                <a:gd name="T118" fmla="*/ 0 w 913"/>
                <a:gd name="T119" fmla="*/ 0 h 2809"/>
                <a:gd name="T120" fmla="*/ 0 w 913"/>
                <a:gd name="T121" fmla="*/ 0 h 2809"/>
                <a:gd name="T122" fmla="*/ 0 w 913"/>
                <a:gd name="T123" fmla="*/ 0 h 2809"/>
                <a:gd name="T124" fmla="*/ 0 w 913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13"/>
                <a:gd name="T190" fmla="*/ 0 h 2809"/>
                <a:gd name="T191" fmla="*/ 913 w 913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13" h="2809">
                  <a:moveTo>
                    <a:pt x="870" y="0"/>
                  </a:moveTo>
                  <a:lnTo>
                    <a:pt x="832" y="8"/>
                  </a:lnTo>
                  <a:lnTo>
                    <a:pt x="789" y="31"/>
                  </a:lnTo>
                  <a:lnTo>
                    <a:pt x="731" y="75"/>
                  </a:lnTo>
                  <a:lnTo>
                    <a:pt x="663" y="118"/>
                  </a:lnTo>
                  <a:lnTo>
                    <a:pt x="600" y="183"/>
                  </a:lnTo>
                  <a:lnTo>
                    <a:pt x="525" y="256"/>
                  </a:lnTo>
                  <a:lnTo>
                    <a:pt x="455" y="337"/>
                  </a:lnTo>
                  <a:lnTo>
                    <a:pt x="374" y="425"/>
                  </a:lnTo>
                  <a:lnTo>
                    <a:pt x="306" y="520"/>
                  </a:lnTo>
                  <a:lnTo>
                    <a:pt x="236" y="621"/>
                  </a:lnTo>
                  <a:lnTo>
                    <a:pt x="175" y="732"/>
                  </a:lnTo>
                  <a:lnTo>
                    <a:pt x="118" y="840"/>
                  </a:lnTo>
                  <a:lnTo>
                    <a:pt x="67" y="951"/>
                  </a:lnTo>
                  <a:lnTo>
                    <a:pt x="37" y="1065"/>
                  </a:lnTo>
                  <a:lnTo>
                    <a:pt x="17" y="1177"/>
                  </a:lnTo>
                  <a:lnTo>
                    <a:pt x="0" y="1292"/>
                  </a:lnTo>
                  <a:lnTo>
                    <a:pt x="6" y="1531"/>
                  </a:lnTo>
                  <a:lnTo>
                    <a:pt x="23" y="1781"/>
                  </a:lnTo>
                  <a:lnTo>
                    <a:pt x="44" y="2033"/>
                  </a:lnTo>
                  <a:lnTo>
                    <a:pt x="74" y="2276"/>
                  </a:lnTo>
                  <a:lnTo>
                    <a:pt x="95" y="2384"/>
                  </a:lnTo>
                  <a:lnTo>
                    <a:pt x="111" y="2488"/>
                  </a:lnTo>
                  <a:lnTo>
                    <a:pt x="131" y="2576"/>
                  </a:lnTo>
                  <a:lnTo>
                    <a:pt x="162" y="2657"/>
                  </a:lnTo>
                  <a:lnTo>
                    <a:pt x="182" y="2714"/>
                  </a:lnTo>
                  <a:lnTo>
                    <a:pt x="213" y="2764"/>
                  </a:lnTo>
                  <a:lnTo>
                    <a:pt x="225" y="2778"/>
                  </a:lnTo>
                  <a:lnTo>
                    <a:pt x="236" y="2795"/>
                  </a:lnTo>
                  <a:lnTo>
                    <a:pt x="249" y="2801"/>
                  </a:lnTo>
                  <a:lnTo>
                    <a:pt x="263" y="2809"/>
                  </a:lnTo>
                  <a:lnTo>
                    <a:pt x="286" y="2801"/>
                  </a:lnTo>
                  <a:lnTo>
                    <a:pt x="300" y="2795"/>
                  </a:lnTo>
                  <a:lnTo>
                    <a:pt x="314" y="2778"/>
                  </a:lnTo>
                  <a:lnTo>
                    <a:pt x="330" y="2758"/>
                  </a:lnTo>
                  <a:lnTo>
                    <a:pt x="367" y="2707"/>
                  </a:lnTo>
                  <a:lnTo>
                    <a:pt x="411" y="2633"/>
                  </a:lnTo>
                  <a:lnTo>
                    <a:pt x="444" y="2539"/>
                  </a:lnTo>
                  <a:lnTo>
                    <a:pt x="482" y="2438"/>
                  </a:lnTo>
                  <a:lnTo>
                    <a:pt x="519" y="2320"/>
                  </a:lnTo>
                  <a:lnTo>
                    <a:pt x="556" y="2194"/>
                  </a:lnTo>
                  <a:lnTo>
                    <a:pt x="593" y="2064"/>
                  </a:lnTo>
                  <a:lnTo>
                    <a:pt x="630" y="1932"/>
                  </a:lnTo>
                  <a:lnTo>
                    <a:pt x="657" y="1794"/>
                  </a:lnTo>
                  <a:lnTo>
                    <a:pt x="680" y="1655"/>
                  </a:lnTo>
                  <a:lnTo>
                    <a:pt x="701" y="1517"/>
                  </a:lnTo>
                  <a:lnTo>
                    <a:pt x="718" y="1390"/>
                  </a:lnTo>
                  <a:lnTo>
                    <a:pt x="731" y="1264"/>
                  </a:lnTo>
                  <a:lnTo>
                    <a:pt x="731" y="1140"/>
                  </a:lnTo>
                  <a:lnTo>
                    <a:pt x="731" y="1028"/>
                  </a:lnTo>
                  <a:lnTo>
                    <a:pt x="744" y="921"/>
                  </a:lnTo>
                  <a:lnTo>
                    <a:pt x="761" y="809"/>
                  </a:lnTo>
                  <a:lnTo>
                    <a:pt x="775" y="708"/>
                  </a:lnTo>
                  <a:lnTo>
                    <a:pt x="819" y="520"/>
                  </a:lnTo>
                  <a:lnTo>
                    <a:pt x="862" y="351"/>
                  </a:lnTo>
                  <a:lnTo>
                    <a:pt x="893" y="206"/>
                  </a:lnTo>
                  <a:lnTo>
                    <a:pt x="913" y="95"/>
                  </a:lnTo>
                  <a:lnTo>
                    <a:pt x="913" y="58"/>
                  </a:lnTo>
                  <a:lnTo>
                    <a:pt x="906" y="31"/>
                  </a:lnTo>
                  <a:lnTo>
                    <a:pt x="899" y="14"/>
                  </a:lnTo>
                  <a:lnTo>
                    <a:pt x="893" y="8"/>
                  </a:lnTo>
                  <a:lnTo>
                    <a:pt x="882" y="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0" name="Freeform 254"/>
            <p:cNvSpPr>
              <a:spLocks/>
            </p:cNvSpPr>
            <p:nvPr/>
          </p:nvSpPr>
          <p:spPr bwMode="auto">
            <a:xfrm>
              <a:off x="2575" y="1829"/>
              <a:ext cx="63" cy="194"/>
            </a:xfrm>
            <a:custGeom>
              <a:avLst/>
              <a:gdLst>
                <a:gd name="T0" fmla="*/ 0 w 818"/>
                <a:gd name="T1" fmla="*/ 0 h 2525"/>
                <a:gd name="T2" fmla="*/ 0 w 818"/>
                <a:gd name="T3" fmla="*/ 0 h 2525"/>
                <a:gd name="T4" fmla="*/ 0 w 818"/>
                <a:gd name="T5" fmla="*/ 0 h 2525"/>
                <a:gd name="T6" fmla="*/ 0 w 818"/>
                <a:gd name="T7" fmla="*/ 0 h 2525"/>
                <a:gd name="T8" fmla="*/ 0 w 818"/>
                <a:gd name="T9" fmla="*/ 0 h 2525"/>
                <a:gd name="T10" fmla="*/ 0 w 818"/>
                <a:gd name="T11" fmla="*/ 0 h 2525"/>
                <a:gd name="T12" fmla="*/ 0 w 818"/>
                <a:gd name="T13" fmla="*/ 0 h 2525"/>
                <a:gd name="T14" fmla="*/ 0 w 818"/>
                <a:gd name="T15" fmla="*/ 0 h 2525"/>
                <a:gd name="T16" fmla="*/ 0 w 818"/>
                <a:gd name="T17" fmla="*/ 0 h 2525"/>
                <a:gd name="T18" fmla="*/ 0 w 818"/>
                <a:gd name="T19" fmla="*/ 0 h 2525"/>
                <a:gd name="T20" fmla="*/ 0 w 818"/>
                <a:gd name="T21" fmla="*/ 0 h 2525"/>
                <a:gd name="T22" fmla="*/ 0 w 818"/>
                <a:gd name="T23" fmla="*/ 0 h 2525"/>
                <a:gd name="T24" fmla="*/ 0 w 818"/>
                <a:gd name="T25" fmla="*/ 0 h 2525"/>
                <a:gd name="T26" fmla="*/ 0 w 818"/>
                <a:gd name="T27" fmla="*/ 0 h 2525"/>
                <a:gd name="T28" fmla="*/ 0 w 818"/>
                <a:gd name="T29" fmla="*/ 0 h 2525"/>
                <a:gd name="T30" fmla="*/ 0 w 818"/>
                <a:gd name="T31" fmla="*/ 0 h 2525"/>
                <a:gd name="T32" fmla="*/ 0 w 818"/>
                <a:gd name="T33" fmla="*/ 0 h 2525"/>
                <a:gd name="T34" fmla="*/ 0 w 818"/>
                <a:gd name="T35" fmla="*/ 0 h 2525"/>
                <a:gd name="T36" fmla="*/ 0 w 818"/>
                <a:gd name="T37" fmla="*/ 0 h 2525"/>
                <a:gd name="T38" fmla="*/ 0 w 818"/>
                <a:gd name="T39" fmla="*/ 0 h 2525"/>
                <a:gd name="T40" fmla="*/ 0 w 818"/>
                <a:gd name="T41" fmla="*/ 0 h 2525"/>
                <a:gd name="T42" fmla="*/ 0 w 818"/>
                <a:gd name="T43" fmla="*/ 0 h 2525"/>
                <a:gd name="T44" fmla="*/ 0 w 818"/>
                <a:gd name="T45" fmla="*/ 0 h 2525"/>
                <a:gd name="T46" fmla="*/ 0 w 818"/>
                <a:gd name="T47" fmla="*/ 0 h 2525"/>
                <a:gd name="T48" fmla="*/ 0 w 818"/>
                <a:gd name="T49" fmla="*/ 0 h 2525"/>
                <a:gd name="T50" fmla="*/ 0 w 818"/>
                <a:gd name="T51" fmla="*/ 0 h 2525"/>
                <a:gd name="T52" fmla="*/ 0 w 818"/>
                <a:gd name="T53" fmla="*/ 0 h 2525"/>
                <a:gd name="T54" fmla="*/ 0 w 818"/>
                <a:gd name="T55" fmla="*/ 0 h 2525"/>
                <a:gd name="T56" fmla="*/ 0 w 818"/>
                <a:gd name="T57" fmla="*/ 0 h 2525"/>
                <a:gd name="T58" fmla="*/ 0 w 818"/>
                <a:gd name="T59" fmla="*/ 0 h 2525"/>
                <a:gd name="T60" fmla="*/ 0 w 818"/>
                <a:gd name="T61" fmla="*/ 0 h 2525"/>
                <a:gd name="T62" fmla="*/ 0 w 818"/>
                <a:gd name="T63" fmla="*/ 0 h 2525"/>
                <a:gd name="T64" fmla="*/ 0 w 818"/>
                <a:gd name="T65" fmla="*/ 0 h 2525"/>
                <a:gd name="T66" fmla="*/ 0 w 818"/>
                <a:gd name="T67" fmla="*/ 0 h 2525"/>
                <a:gd name="T68" fmla="*/ 0 w 818"/>
                <a:gd name="T69" fmla="*/ 0 h 2525"/>
                <a:gd name="T70" fmla="*/ 0 w 818"/>
                <a:gd name="T71" fmla="*/ 0 h 2525"/>
                <a:gd name="T72" fmla="*/ 0 w 818"/>
                <a:gd name="T73" fmla="*/ 0 h 2525"/>
                <a:gd name="T74" fmla="*/ 0 w 818"/>
                <a:gd name="T75" fmla="*/ 0 h 2525"/>
                <a:gd name="T76" fmla="*/ 0 w 818"/>
                <a:gd name="T77" fmla="*/ 0 h 2525"/>
                <a:gd name="T78" fmla="*/ 0 w 818"/>
                <a:gd name="T79" fmla="*/ 0 h 2525"/>
                <a:gd name="T80" fmla="*/ 0 w 818"/>
                <a:gd name="T81" fmla="*/ 0 h 2525"/>
                <a:gd name="T82" fmla="*/ 0 w 818"/>
                <a:gd name="T83" fmla="*/ 0 h 2525"/>
                <a:gd name="T84" fmla="*/ 0 w 818"/>
                <a:gd name="T85" fmla="*/ 0 h 2525"/>
                <a:gd name="T86" fmla="*/ 0 w 818"/>
                <a:gd name="T87" fmla="*/ 0 h 2525"/>
                <a:gd name="T88" fmla="*/ 0 w 818"/>
                <a:gd name="T89" fmla="*/ 0 h 2525"/>
                <a:gd name="T90" fmla="*/ 0 w 818"/>
                <a:gd name="T91" fmla="*/ 0 h 2525"/>
                <a:gd name="T92" fmla="*/ 0 w 818"/>
                <a:gd name="T93" fmla="*/ 0 h 2525"/>
                <a:gd name="T94" fmla="*/ 0 w 818"/>
                <a:gd name="T95" fmla="*/ 0 h 2525"/>
                <a:gd name="T96" fmla="*/ 0 w 818"/>
                <a:gd name="T97" fmla="*/ 0 h 2525"/>
                <a:gd name="T98" fmla="*/ 0 w 818"/>
                <a:gd name="T99" fmla="*/ 0 h 2525"/>
                <a:gd name="T100" fmla="*/ 0 w 818"/>
                <a:gd name="T101" fmla="*/ 0 h 2525"/>
                <a:gd name="T102" fmla="*/ 0 w 818"/>
                <a:gd name="T103" fmla="*/ 0 h 2525"/>
                <a:gd name="T104" fmla="*/ 0 w 818"/>
                <a:gd name="T105" fmla="*/ 0 h 2525"/>
                <a:gd name="T106" fmla="*/ 0 w 818"/>
                <a:gd name="T107" fmla="*/ 0 h 2525"/>
                <a:gd name="T108" fmla="*/ 0 w 818"/>
                <a:gd name="T109" fmla="*/ 0 h 2525"/>
                <a:gd name="T110" fmla="*/ 0 w 818"/>
                <a:gd name="T111" fmla="*/ 0 h 2525"/>
                <a:gd name="T112" fmla="*/ 0 w 818"/>
                <a:gd name="T113" fmla="*/ 0 h 25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8"/>
                <a:gd name="T172" fmla="*/ 0 h 2525"/>
                <a:gd name="T173" fmla="*/ 818 w 818"/>
                <a:gd name="T174" fmla="*/ 2525 h 25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8" h="2525">
                  <a:moveTo>
                    <a:pt x="781" y="0"/>
                  </a:moveTo>
                  <a:lnTo>
                    <a:pt x="744" y="6"/>
                  </a:lnTo>
                  <a:lnTo>
                    <a:pt x="707" y="23"/>
                  </a:lnTo>
                  <a:lnTo>
                    <a:pt x="657" y="57"/>
                  </a:lnTo>
                  <a:lnTo>
                    <a:pt x="599" y="101"/>
                  </a:lnTo>
                  <a:lnTo>
                    <a:pt x="531" y="161"/>
                  </a:lnTo>
                  <a:lnTo>
                    <a:pt x="467" y="219"/>
                  </a:lnTo>
                  <a:lnTo>
                    <a:pt x="400" y="293"/>
                  </a:lnTo>
                  <a:lnTo>
                    <a:pt x="336" y="374"/>
                  </a:lnTo>
                  <a:lnTo>
                    <a:pt x="269" y="461"/>
                  </a:lnTo>
                  <a:lnTo>
                    <a:pt x="211" y="556"/>
                  </a:lnTo>
                  <a:lnTo>
                    <a:pt x="154" y="650"/>
                  </a:lnTo>
                  <a:lnTo>
                    <a:pt x="101" y="751"/>
                  </a:lnTo>
                  <a:lnTo>
                    <a:pt x="56" y="856"/>
                  </a:lnTo>
                  <a:lnTo>
                    <a:pt x="29" y="958"/>
                  </a:lnTo>
                  <a:lnTo>
                    <a:pt x="6" y="1059"/>
                  </a:lnTo>
                  <a:lnTo>
                    <a:pt x="0" y="1163"/>
                  </a:lnTo>
                  <a:lnTo>
                    <a:pt x="6" y="1372"/>
                  </a:lnTo>
                  <a:lnTo>
                    <a:pt x="12" y="1598"/>
                  </a:lnTo>
                  <a:lnTo>
                    <a:pt x="36" y="1824"/>
                  </a:lnTo>
                  <a:lnTo>
                    <a:pt x="67" y="2043"/>
                  </a:lnTo>
                  <a:lnTo>
                    <a:pt x="101" y="2231"/>
                  </a:lnTo>
                  <a:lnTo>
                    <a:pt x="137" y="2386"/>
                  </a:lnTo>
                  <a:lnTo>
                    <a:pt x="161" y="2444"/>
                  </a:lnTo>
                  <a:lnTo>
                    <a:pt x="188" y="2487"/>
                  </a:lnTo>
                  <a:lnTo>
                    <a:pt x="197" y="2501"/>
                  </a:lnTo>
                  <a:lnTo>
                    <a:pt x="211" y="2508"/>
                  </a:lnTo>
                  <a:lnTo>
                    <a:pt x="225" y="2518"/>
                  </a:lnTo>
                  <a:lnTo>
                    <a:pt x="242" y="2525"/>
                  </a:lnTo>
                  <a:lnTo>
                    <a:pt x="255" y="2518"/>
                  </a:lnTo>
                  <a:lnTo>
                    <a:pt x="262" y="2508"/>
                  </a:lnTo>
                  <a:lnTo>
                    <a:pt x="286" y="2495"/>
                  </a:lnTo>
                  <a:lnTo>
                    <a:pt x="299" y="2481"/>
                  </a:lnTo>
                  <a:lnTo>
                    <a:pt x="329" y="2430"/>
                  </a:lnTo>
                  <a:lnTo>
                    <a:pt x="363" y="2363"/>
                  </a:lnTo>
                  <a:lnTo>
                    <a:pt x="400" y="2282"/>
                  </a:lnTo>
                  <a:lnTo>
                    <a:pt x="430" y="2188"/>
                  </a:lnTo>
                  <a:lnTo>
                    <a:pt x="467" y="2087"/>
                  </a:lnTo>
                  <a:lnTo>
                    <a:pt x="505" y="1975"/>
                  </a:lnTo>
                  <a:lnTo>
                    <a:pt x="562" y="1736"/>
                  </a:lnTo>
                  <a:lnTo>
                    <a:pt x="612" y="1480"/>
                  </a:lnTo>
                  <a:lnTo>
                    <a:pt x="626" y="1365"/>
                  </a:lnTo>
                  <a:lnTo>
                    <a:pt x="643" y="1240"/>
                  </a:lnTo>
                  <a:lnTo>
                    <a:pt x="649" y="1132"/>
                  </a:lnTo>
                  <a:lnTo>
                    <a:pt x="657" y="1021"/>
                  </a:lnTo>
                  <a:lnTo>
                    <a:pt x="657" y="920"/>
                  </a:lnTo>
                  <a:lnTo>
                    <a:pt x="663" y="826"/>
                  </a:lnTo>
                  <a:lnTo>
                    <a:pt x="680" y="731"/>
                  </a:lnTo>
                  <a:lnTo>
                    <a:pt x="693" y="637"/>
                  </a:lnTo>
                  <a:lnTo>
                    <a:pt x="730" y="461"/>
                  </a:lnTo>
                  <a:lnTo>
                    <a:pt x="775" y="307"/>
                  </a:lnTo>
                  <a:lnTo>
                    <a:pt x="801" y="182"/>
                  </a:lnTo>
                  <a:lnTo>
                    <a:pt x="818" y="81"/>
                  </a:lnTo>
                  <a:lnTo>
                    <a:pt x="818" y="43"/>
                  </a:lnTo>
                  <a:lnTo>
                    <a:pt x="818" y="23"/>
                  </a:lnTo>
                  <a:lnTo>
                    <a:pt x="801" y="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19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1" name="Freeform 255"/>
            <p:cNvSpPr>
              <a:spLocks/>
            </p:cNvSpPr>
            <p:nvPr/>
          </p:nvSpPr>
          <p:spPr bwMode="auto">
            <a:xfrm>
              <a:off x="2575" y="1836"/>
              <a:ext cx="56" cy="172"/>
            </a:xfrm>
            <a:custGeom>
              <a:avLst/>
              <a:gdLst>
                <a:gd name="T0" fmla="*/ 0 w 732"/>
                <a:gd name="T1" fmla="*/ 0 h 2238"/>
                <a:gd name="T2" fmla="*/ 0 w 732"/>
                <a:gd name="T3" fmla="*/ 0 h 2238"/>
                <a:gd name="T4" fmla="*/ 0 w 732"/>
                <a:gd name="T5" fmla="*/ 0 h 2238"/>
                <a:gd name="T6" fmla="*/ 0 w 732"/>
                <a:gd name="T7" fmla="*/ 0 h 2238"/>
                <a:gd name="T8" fmla="*/ 0 w 732"/>
                <a:gd name="T9" fmla="*/ 0 h 2238"/>
                <a:gd name="T10" fmla="*/ 0 w 732"/>
                <a:gd name="T11" fmla="*/ 0 h 2238"/>
                <a:gd name="T12" fmla="*/ 0 w 732"/>
                <a:gd name="T13" fmla="*/ 0 h 2238"/>
                <a:gd name="T14" fmla="*/ 0 w 732"/>
                <a:gd name="T15" fmla="*/ 0 h 2238"/>
                <a:gd name="T16" fmla="*/ 0 w 732"/>
                <a:gd name="T17" fmla="*/ 0 h 2238"/>
                <a:gd name="T18" fmla="*/ 0 w 732"/>
                <a:gd name="T19" fmla="*/ 0 h 2238"/>
                <a:gd name="T20" fmla="*/ 0 w 732"/>
                <a:gd name="T21" fmla="*/ 0 h 2238"/>
                <a:gd name="T22" fmla="*/ 0 w 732"/>
                <a:gd name="T23" fmla="*/ 0 h 2238"/>
                <a:gd name="T24" fmla="*/ 0 w 732"/>
                <a:gd name="T25" fmla="*/ 0 h 2238"/>
                <a:gd name="T26" fmla="*/ 0 w 732"/>
                <a:gd name="T27" fmla="*/ 0 h 2238"/>
                <a:gd name="T28" fmla="*/ 0 w 732"/>
                <a:gd name="T29" fmla="*/ 0 h 2238"/>
                <a:gd name="T30" fmla="*/ 0 w 732"/>
                <a:gd name="T31" fmla="*/ 0 h 2238"/>
                <a:gd name="T32" fmla="*/ 0 w 732"/>
                <a:gd name="T33" fmla="*/ 0 h 2238"/>
                <a:gd name="T34" fmla="*/ 0 w 732"/>
                <a:gd name="T35" fmla="*/ 0 h 2238"/>
                <a:gd name="T36" fmla="*/ 0 w 732"/>
                <a:gd name="T37" fmla="*/ 0 h 2238"/>
                <a:gd name="T38" fmla="*/ 0 w 732"/>
                <a:gd name="T39" fmla="*/ 0 h 2238"/>
                <a:gd name="T40" fmla="*/ 0 w 732"/>
                <a:gd name="T41" fmla="*/ 0 h 2238"/>
                <a:gd name="T42" fmla="*/ 0 w 732"/>
                <a:gd name="T43" fmla="*/ 0 h 2238"/>
                <a:gd name="T44" fmla="*/ 0 w 732"/>
                <a:gd name="T45" fmla="*/ 0 h 2238"/>
                <a:gd name="T46" fmla="*/ 0 w 732"/>
                <a:gd name="T47" fmla="*/ 0 h 2238"/>
                <a:gd name="T48" fmla="*/ 0 w 732"/>
                <a:gd name="T49" fmla="*/ 0 h 2238"/>
                <a:gd name="T50" fmla="*/ 0 w 732"/>
                <a:gd name="T51" fmla="*/ 0 h 2238"/>
                <a:gd name="T52" fmla="*/ 0 w 732"/>
                <a:gd name="T53" fmla="*/ 0 h 2238"/>
                <a:gd name="T54" fmla="*/ 0 w 732"/>
                <a:gd name="T55" fmla="*/ 0 h 2238"/>
                <a:gd name="T56" fmla="*/ 0 w 732"/>
                <a:gd name="T57" fmla="*/ 0 h 2238"/>
                <a:gd name="T58" fmla="*/ 0 w 732"/>
                <a:gd name="T59" fmla="*/ 0 h 2238"/>
                <a:gd name="T60" fmla="*/ 0 w 732"/>
                <a:gd name="T61" fmla="*/ 0 h 2238"/>
                <a:gd name="T62" fmla="*/ 0 w 732"/>
                <a:gd name="T63" fmla="*/ 0 h 2238"/>
                <a:gd name="T64" fmla="*/ 0 w 732"/>
                <a:gd name="T65" fmla="*/ 0 h 2238"/>
                <a:gd name="T66" fmla="*/ 0 w 732"/>
                <a:gd name="T67" fmla="*/ 0 h 2238"/>
                <a:gd name="T68" fmla="*/ 0 w 732"/>
                <a:gd name="T69" fmla="*/ 0 h 2238"/>
                <a:gd name="T70" fmla="*/ 0 w 732"/>
                <a:gd name="T71" fmla="*/ 0 h 2238"/>
                <a:gd name="T72" fmla="*/ 0 w 732"/>
                <a:gd name="T73" fmla="*/ 0 h 2238"/>
                <a:gd name="T74" fmla="*/ 0 w 732"/>
                <a:gd name="T75" fmla="*/ 0 h 2238"/>
                <a:gd name="T76" fmla="*/ 0 w 732"/>
                <a:gd name="T77" fmla="*/ 0 h 2238"/>
                <a:gd name="T78" fmla="*/ 0 w 732"/>
                <a:gd name="T79" fmla="*/ 0 h 2238"/>
                <a:gd name="T80" fmla="*/ 0 w 732"/>
                <a:gd name="T81" fmla="*/ 0 h 2238"/>
                <a:gd name="T82" fmla="*/ 0 w 732"/>
                <a:gd name="T83" fmla="*/ 0 h 2238"/>
                <a:gd name="T84" fmla="*/ 0 w 732"/>
                <a:gd name="T85" fmla="*/ 0 h 2238"/>
                <a:gd name="T86" fmla="*/ 0 w 732"/>
                <a:gd name="T87" fmla="*/ 0 h 2238"/>
                <a:gd name="T88" fmla="*/ 0 w 732"/>
                <a:gd name="T89" fmla="*/ 0 h 2238"/>
                <a:gd name="T90" fmla="*/ 0 w 732"/>
                <a:gd name="T91" fmla="*/ 0 h 2238"/>
                <a:gd name="T92" fmla="*/ 0 w 732"/>
                <a:gd name="T93" fmla="*/ 0 h 2238"/>
                <a:gd name="T94" fmla="*/ 0 w 732"/>
                <a:gd name="T95" fmla="*/ 0 h 2238"/>
                <a:gd name="T96" fmla="*/ 0 w 732"/>
                <a:gd name="T97" fmla="*/ 0 h 2238"/>
                <a:gd name="T98" fmla="*/ 0 w 732"/>
                <a:gd name="T99" fmla="*/ 0 h 2238"/>
                <a:gd name="T100" fmla="*/ 0 w 732"/>
                <a:gd name="T101" fmla="*/ 0 h 22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32"/>
                <a:gd name="T154" fmla="*/ 0 h 2238"/>
                <a:gd name="T155" fmla="*/ 732 w 732"/>
                <a:gd name="T156" fmla="*/ 2238 h 22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32" h="2238">
                  <a:moveTo>
                    <a:pt x="694" y="0"/>
                  </a:moveTo>
                  <a:lnTo>
                    <a:pt x="665" y="6"/>
                  </a:lnTo>
                  <a:lnTo>
                    <a:pt x="627" y="23"/>
                  </a:lnTo>
                  <a:lnTo>
                    <a:pt x="584" y="50"/>
                  </a:lnTo>
                  <a:lnTo>
                    <a:pt x="533" y="94"/>
                  </a:lnTo>
                  <a:lnTo>
                    <a:pt x="475" y="145"/>
                  </a:lnTo>
                  <a:lnTo>
                    <a:pt x="415" y="199"/>
                  </a:lnTo>
                  <a:lnTo>
                    <a:pt x="357" y="263"/>
                  </a:lnTo>
                  <a:lnTo>
                    <a:pt x="300" y="337"/>
                  </a:lnTo>
                  <a:lnTo>
                    <a:pt x="239" y="418"/>
                  </a:lnTo>
                  <a:lnTo>
                    <a:pt x="182" y="495"/>
                  </a:lnTo>
                  <a:lnTo>
                    <a:pt x="132" y="576"/>
                  </a:lnTo>
                  <a:lnTo>
                    <a:pt x="88" y="671"/>
                  </a:lnTo>
                  <a:lnTo>
                    <a:pt x="51" y="758"/>
                  </a:lnTo>
                  <a:lnTo>
                    <a:pt x="20" y="845"/>
                  </a:lnTo>
                  <a:lnTo>
                    <a:pt x="8" y="943"/>
                  </a:lnTo>
                  <a:lnTo>
                    <a:pt x="0" y="1031"/>
                  </a:lnTo>
                  <a:lnTo>
                    <a:pt x="0" y="1219"/>
                  </a:lnTo>
                  <a:lnTo>
                    <a:pt x="14" y="1422"/>
                  </a:lnTo>
                  <a:lnTo>
                    <a:pt x="31" y="1624"/>
                  </a:lnTo>
                  <a:lnTo>
                    <a:pt x="58" y="1817"/>
                  </a:lnTo>
                  <a:lnTo>
                    <a:pt x="88" y="1982"/>
                  </a:lnTo>
                  <a:lnTo>
                    <a:pt x="125" y="2123"/>
                  </a:lnTo>
                  <a:lnTo>
                    <a:pt x="145" y="2174"/>
                  </a:lnTo>
                  <a:lnTo>
                    <a:pt x="169" y="2211"/>
                  </a:lnTo>
                  <a:lnTo>
                    <a:pt x="189" y="2231"/>
                  </a:lnTo>
                  <a:lnTo>
                    <a:pt x="213" y="2238"/>
                  </a:lnTo>
                  <a:lnTo>
                    <a:pt x="233" y="2231"/>
                  </a:lnTo>
                  <a:lnTo>
                    <a:pt x="263" y="2201"/>
                  </a:lnTo>
                  <a:lnTo>
                    <a:pt x="294" y="2157"/>
                  </a:lnTo>
                  <a:lnTo>
                    <a:pt x="320" y="2100"/>
                  </a:lnTo>
                  <a:lnTo>
                    <a:pt x="388" y="1948"/>
                  </a:lnTo>
                  <a:lnTo>
                    <a:pt x="446" y="1756"/>
                  </a:lnTo>
                  <a:lnTo>
                    <a:pt x="496" y="1544"/>
                  </a:lnTo>
                  <a:lnTo>
                    <a:pt x="539" y="1320"/>
                  </a:lnTo>
                  <a:lnTo>
                    <a:pt x="556" y="1213"/>
                  </a:lnTo>
                  <a:lnTo>
                    <a:pt x="570" y="1109"/>
                  </a:lnTo>
                  <a:lnTo>
                    <a:pt x="576" y="1008"/>
                  </a:lnTo>
                  <a:lnTo>
                    <a:pt x="584" y="913"/>
                  </a:lnTo>
                  <a:lnTo>
                    <a:pt x="584" y="825"/>
                  </a:lnTo>
                  <a:lnTo>
                    <a:pt x="590" y="738"/>
                  </a:lnTo>
                  <a:lnTo>
                    <a:pt x="600" y="651"/>
                  </a:lnTo>
                  <a:lnTo>
                    <a:pt x="614" y="569"/>
                  </a:lnTo>
                  <a:lnTo>
                    <a:pt x="651" y="407"/>
                  </a:lnTo>
                  <a:lnTo>
                    <a:pt x="688" y="276"/>
                  </a:lnTo>
                  <a:lnTo>
                    <a:pt x="715" y="162"/>
                  </a:lnTo>
                  <a:lnTo>
                    <a:pt x="732" y="73"/>
                  </a:lnTo>
                  <a:lnTo>
                    <a:pt x="732" y="44"/>
                  </a:lnTo>
                  <a:lnTo>
                    <a:pt x="721" y="23"/>
                  </a:lnTo>
                  <a:lnTo>
                    <a:pt x="708" y="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AC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2" name="Freeform 256"/>
            <p:cNvSpPr>
              <a:spLocks/>
            </p:cNvSpPr>
            <p:nvPr/>
          </p:nvSpPr>
          <p:spPr bwMode="auto">
            <a:xfrm>
              <a:off x="2574" y="1842"/>
              <a:ext cx="49" cy="151"/>
            </a:xfrm>
            <a:custGeom>
              <a:avLst/>
              <a:gdLst>
                <a:gd name="T0" fmla="*/ 0 w 633"/>
                <a:gd name="T1" fmla="*/ 0 h 1962"/>
                <a:gd name="T2" fmla="*/ 0 w 633"/>
                <a:gd name="T3" fmla="*/ 0 h 1962"/>
                <a:gd name="T4" fmla="*/ 0 w 633"/>
                <a:gd name="T5" fmla="*/ 0 h 1962"/>
                <a:gd name="T6" fmla="*/ 0 w 633"/>
                <a:gd name="T7" fmla="*/ 0 h 1962"/>
                <a:gd name="T8" fmla="*/ 0 w 633"/>
                <a:gd name="T9" fmla="*/ 0 h 1962"/>
                <a:gd name="T10" fmla="*/ 0 w 633"/>
                <a:gd name="T11" fmla="*/ 0 h 1962"/>
                <a:gd name="T12" fmla="*/ 0 w 633"/>
                <a:gd name="T13" fmla="*/ 0 h 1962"/>
                <a:gd name="T14" fmla="*/ 0 w 633"/>
                <a:gd name="T15" fmla="*/ 0 h 1962"/>
                <a:gd name="T16" fmla="*/ 0 w 633"/>
                <a:gd name="T17" fmla="*/ 0 h 1962"/>
                <a:gd name="T18" fmla="*/ 0 w 633"/>
                <a:gd name="T19" fmla="*/ 0 h 1962"/>
                <a:gd name="T20" fmla="*/ 0 w 633"/>
                <a:gd name="T21" fmla="*/ 0 h 1962"/>
                <a:gd name="T22" fmla="*/ 0 w 633"/>
                <a:gd name="T23" fmla="*/ 0 h 1962"/>
                <a:gd name="T24" fmla="*/ 0 w 633"/>
                <a:gd name="T25" fmla="*/ 0 h 1962"/>
                <a:gd name="T26" fmla="*/ 0 w 633"/>
                <a:gd name="T27" fmla="*/ 0 h 1962"/>
                <a:gd name="T28" fmla="*/ 0 w 633"/>
                <a:gd name="T29" fmla="*/ 0 h 1962"/>
                <a:gd name="T30" fmla="*/ 0 w 633"/>
                <a:gd name="T31" fmla="*/ 0 h 1962"/>
                <a:gd name="T32" fmla="*/ 0 w 633"/>
                <a:gd name="T33" fmla="*/ 0 h 1962"/>
                <a:gd name="T34" fmla="*/ 0 w 633"/>
                <a:gd name="T35" fmla="*/ 0 h 1962"/>
                <a:gd name="T36" fmla="*/ 0 w 633"/>
                <a:gd name="T37" fmla="*/ 0 h 1962"/>
                <a:gd name="T38" fmla="*/ 0 w 633"/>
                <a:gd name="T39" fmla="*/ 0 h 1962"/>
                <a:gd name="T40" fmla="*/ 0 w 633"/>
                <a:gd name="T41" fmla="*/ 0 h 1962"/>
                <a:gd name="T42" fmla="*/ 0 w 633"/>
                <a:gd name="T43" fmla="*/ 0 h 1962"/>
                <a:gd name="T44" fmla="*/ 0 w 633"/>
                <a:gd name="T45" fmla="*/ 0 h 1962"/>
                <a:gd name="T46" fmla="*/ 0 w 633"/>
                <a:gd name="T47" fmla="*/ 0 h 1962"/>
                <a:gd name="T48" fmla="*/ 0 w 633"/>
                <a:gd name="T49" fmla="*/ 0 h 1962"/>
                <a:gd name="T50" fmla="*/ 0 w 633"/>
                <a:gd name="T51" fmla="*/ 0 h 1962"/>
                <a:gd name="T52" fmla="*/ 0 w 633"/>
                <a:gd name="T53" fmla="*/ 0 h 1962"/>
                <a:gd name="T54" fmla="*/ 0 w 633"/>
                <a:gd name="T55" fmla="*/ 0 h 1962"/>
                <a:gd name="T56" fmla="*/ 0 w 633"/>
                <a:gd name="T57" fmla="*/ 0 h 1962"/>
                <a:gd name="T58" fmla="*/ 0 w 633"/>
                <a:gd name="T59" fmla="*/ 0 h 1962"/>
                <a:gd name="T60" fmla="*/ 0 w 633"/>
                <a:gd name="T61" fmla="*/ 0 h 1962"/>
                <a:gd name="T62" fmla="*/ 0 w 633"/>
                <a:gd name="T63" fmla="*/ 0 h 1962"/>
                <a:gd name="T64" fmla="*/ 0 w 633"/>
                <a:gd name="T65" fmla="*/ 0 h 1962"/>
                <a:gd name="T66" fmla="*/ 0 w 633"/>
                <a:gd name="T67" fmla="*/ 0 h 1962"/>
                <a:gd name="T68" fmla="*/ 0 w 633"/>
                <a:gd name="T69" fmla="*/ 0 h 1962"/>
                <a:gd name="T70" fmla="*/ 0 w 633"/>
                <a:gd name="T71" fmla="*/ 0 h 1962"/>
                <a:gd name="T72" fmla="*/ 0 w 633"/>
                <a:gd name="T73" fmla="*/ 0 h 1962"/>
                <a:gd name="T74" fmla="*/ 0 w 633"/>
                <a:gd name="T75" fmla="*/ 0 h 1962"/>
                <a:gd name="T76" fmla="*/ 0 w 633"/>
                <a:gd name="T77" fmla="*/ 0 h 1962"/>
                <a:gd name="T78" fmla="*/ 0 w 633"/>
                <a:gd name="T79" fmla="*/ 0 h 1962"/>
                <a:gd name="T80" fmla="*/ 0 w 633"/>
                <a:gd name="T81" fmla="*/ 0 h 1962"/>
                <a:gd name="T82" fmla="*/ 0 w 633"/>
                <a:gd name="T83" fmla="*/ 0 h 1962"/>
                <a:gd name="T84" fmla="*/ 0 w 633"/>
                <a:gd name="T85" fmla="*/ 0 h 1962"/>
                <a:gd name="T86" fmla="*/ 0 w 633"/>
                <a:gd name="T87" fmla="*/ 0 h 1962"/>
                <a:gd name="T88" fmla="*/ 0 w 633"/>
                <a:gd name="T89" fmla="*/ 0 h 19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33"/>
                <a:gd name="T136" fmla="*/ 0 h 1962"/>
                <a:gd name="T137" fmla="*/ 633 w 633"/>
                <a:gd name="T138" fmla="*/ 1962 h 19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33" h="1962">
                  <a:moveTo>
                    <a:pt x="606" y="0"/>
                  </a:moveTo>
                  <a:lnTo>
                    <a:pt x="576" y="7"/>
                  </a:lnTo>
                  <a:lnTo>
                    <a:pt x="545" y="24"/>
                  </a:lnTo>
                  <a:lnTo>
                    <a:pt x="502" y="51"/>
                  </a:lnTo>
                  <a:lnTo>
                    <a:pt x="458" y="87"/>
                  </a:lnTo>
                  <a:lnTo>
                    <a:pt x="363" y="176"/>
                  </a:lnTo>
                  <a:lnTo>
                    <a:pt x="256" y="300"/>
                  </a:lnTo>
                  <a:lnTo>
                    <a:pt x="211" y="364"/>
                  </a:lnTo>
                  <a:lnTo>
                    <a:pt x="158" y="438"/>
                  </a:lnTo>
                  <a:lnTo>
                    <a:pt x="115" y="513"/>
                  </a:lnTo>
                  <a:lnTo>
                    <a:pt x="81" y="584"/>
                  </a:lnTo>
                  <a:lnTo>
                    <a:pt x="43" y="665"/>
                  </a:lnTo>
                  <a:lnTo>
                    <a:pt x="20" y="745"/>
                  </a:lnTo>
                  <a:lnTo>
                    <a:pt x="0" y="826"/>
                  </a:lnTo>
                  <a:lnTo>
                    <a:pt x="0" y="907"/>
                  </a:lnTo>
                  <a:lnTo>
                    <a:pt x="0" y="1075"/>
                  </a:lnTo>
                  <a:lnTo>
                    <a:pt x="14" y="1247"/>
                  </a:lnTo>
                  <a:lnTo>
                    <a:pt x="26" y="1423"/>
                  </a:lnTo>
                  <a:lnTo>
                    <a:pt x="50" y="1587"/>
                  </a:lnTo>
                  <a:lnTo>
                    <a:pt x="70" y="1743"/>
                  </a:lnTo>
                  <a:lnTo>
                    <a:pt x="107" y="1861"/>
                  </a:lnTo>
                  <a:lnTo>
                    <a:pt x="124" y="1904"/>
                  </a:lnTo>
                  <a:lnTo>
                    <a:pt x="138" y="1932"/>
                  </a:lnTo>
                  <a:lnTo>
                    <a:pt x="158" y="1955"/>
                  </a:lnTo>
                  <a:lnTo>
                    <a:pt x="182" y="1962"/>
                  </a:lnTo>
                  <a:lnTo>
                    <a:pt x="202" y="1955"/>
                  </a:lnTo>
                  <a:lnTo>
                    <a:pt x="225" y="1932"/>
                  </a:lnTo>
                  <a:lnTo>
                    <a:pt x="256" y="1895"/>
                  </a:lnTo>
                  <a:lnTo>
                    <a:pt x="276" y="1837"/>
                  </a:lnTo>
                  <a:lnTo>
                    <a:pt x="334" y="1705"/>
                  </a:lnTo>
                  <a:lnTo>
                    <a:pt x="387" y="1537"/>
                  </a:lnTo>
                  <a:lnTo>
                    <a:pt x="431" y="1348"/>
                  </a:lnTo>
                  <a:lnTo>
                    <a:pt x="475" y="1163"/>
                  </a:lnTo>
                  <a:lnTo>
                    <a:pt x="495" y="971"/>
                  </a:lnTo>
                  <a:lnTo>
                    <a:pt x="502" y="803"/>
                  </a:lnTo>
                  <a:lnTo>
                    <a:pt x="519" y="644"/>
                  </a:lnTo>
                  <a:lnTo>
                    <a:pt x="539" y="496"/>
                  </a:lnTo>
                  <a:lnTo>
                    <a:pt x="570" y="364"/>
                  </a:lnTo>
                  <a:lnTo>
                    <a:pt x="596" y="243"/>
                  </a:lnTo>
                  <a:lnTo>
                    <a:pt x="620" y="145"/>
                  </a:lnTo>
                  <a:lnTo>
                    <a:pt x="633" y="67"/>
                  </a:lnTo>
                  <a:lnTo>
                    <a:pt x="633" y="37"/>
                  </a:lnTo>
                  <a:lnTo>
                    <a:pt x="626" y="24"/>
                  </a:lnTo>
                  <a:lnTo>
                    <a:pt x="620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A89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3" name="Freeform 257"/>
            <p:cNvSpPr>
              <a:spLocks/>
            </p:cNvSpPr>
            <p:nvPr/>
          </p:nvSpPr>
          <p:spPr bwMode="auto">
            <a:xfrm>
              <a:off x="2573" y="1850"/>
              <a:ext cx="42" cy="129"/>
            </a:xfrm>
            <a:custGeom>
              <a:avLst/>
              <a:gdLst>
                <a:gd name="T0" fmla="*/ 0 w 549"/>
                <a:gd name="T1" fmla="*/ 0 h 1678"/>
                <a:gd name="T2" fmla="*/ 0 w 549"/>
                <a:gd name="T3" fmla="*/ 0 h 1678"/>
                <a:gd name="T4" fmla="*/ 0 w 549"/>
                <a:gd name="T5" fmla="*/ 0 h 1678"/>
                <a:gd name="T6" fmla="*/ 0 w 549"/>
                <a:gd name="T7" fmla="*/ 0 h 1678"/>
                <a:gd name="T8" fmla="*/ 0 w 549"/>
                <a:gd name="T9" fmla="*/ 0 h 1678"/>
                <a:gd name="T10" fmla="*/ 0 w 549"/>
                <a:gd name="T11" fmla="*/ 0 h 1678"/>
                <a:gd name="T12" fmla="*/ 0 w 549"/>
                <a:gd name="T13" fmla="*/ 0 h 1678"/>
                <a:gd name="T14" fmla="*/ 0 w 549"/>
                <a:gd name="T15" fmla="*/ 0 h 1678"/>
                <a:gd name="T16" fmla="*/ 0 w 549"/>
                <a:gd name="T17" fmla="*/ 0 h 1678"/>
                <a:gd name="T18" fmla="*/ 0 w 549"/>
                <a:gd name="T19" fmla="*/ 0 h 1678"/>
                <a:gd name="T20" fmla="*/ 0 w 549"/>
                <a:gd name="T21" fmla="*/ 0 h 1678"/>
                <a:gd name="T22" fmla="*/ 0 w 549"/>
                <a:gd name="T23" fmla="*/ 0 h 1678"/>
                <a:gd name="T24" fmla="*/ 0 w 549"/>
                <a:gd name="T25" fmla="*/ 0 h 1678"/>
                <a:gd name="T26" fmla="*/ 0 w 549"/>
                <a:gd name="T27" fmla="*/ 0 h 1678"/>
                <a:gd name="T28" fmla="*/ 0 w 549"/>
                <a:gd name="T29" fmla="*/ 0 h 1678"/>
                <a:gd name="T30" fmla="*/ 0 w 549"/>
                <a:gd name="T31" fmla="*/ 0 h 1678"/>
                <a:gd name="T32" fmla="*/ 0 w 549"/>
                <a:gd name="T33" fmla="*/ 0 h 1678"/>
                <a:gd name="T34" fmla="*/ 0 w 549"/>
                <a:gd name="T35" fmla="*/ 0 h 1678"/>
                <a:gd name="T36" fmla="*/ 0 w 549"/>
                <a:gd name="T37" fmla="*/ 0 h 1678"/>
                <a:gd name="T38" fmla="*/ 0 w 549"/>
                <a:gd name="T39" fmla="*/ 0 h 1678"/>
                <a:gd name="T40" fmla="*/ 0 w 549"/>
                <a:gd name="T41" fmla="*/ 0 h 1678"/>
                <a:gd name="T42" fmla="*/ 0 w 549"/>
                <a:gd name="T43" fmla="*/ 0 h 1678"/>
                <a:gd name="T44" fmla="*/ 0 w 549"/>
                <a:gd name="T45" fmla="*/ 0 h 1678"/>
                <a:gd name="T46" fmla="*/ 0 w 549"/>
                <a:gd name="T47" fmla="*/ 0 h 1678"/>
                <a:gd name="T48" fmla="*/ 0 w 549"/>
                <a:gd name="T49" fmla="*/ 0 h 1678"/>
                <a:gd name="T50" fmla="*/ 0 w 549"/>
                <a:gd name="T51" fmla="*/ 0 h 1678"/>
                <a:gd name="T52" fmla="*/ 0 w 549"/>
                <a:gd name="T53" fmla="*/ 0 h 1678"/>
                <a:gd name="T54" fmla="*/ 0 w 549"/>
                <a:gd name="T55" fmla="*/ 0 h 1678"/>
                <a:gd name="T56" fmla="*/ 0 w 549"/>
                <a:gd name="T57" fmla="*/ 0 h 1678"/>
                <a:gd name="T58" fmla="*/ 0 w 549"/>
                <a:gd name="T59" fmla="*/ 0 h 1678"/>
                <a:gd name="T60" fmla="*/ 0 w 549"/>
                <a:gd name="T61" fmla="*/ 0 h 1678"/>
                <a:gd name="T62" fmla="*/ 0 w 549"/>
                <a:gd name="T63" fmla="*/ 0 h 1678"/>
                <a:gd name="T64" fmla="*/ 0 w 549"/>
                <a:gd name="T65" fmla="*/ 0 h 1678"/>
                <a:gd name="T66" fmla="*/ 0 w 549"/>
                <a:gd name="T67" fmla="*/ 0 h 1678"/>
                <a:gd name="T68" fmla="*/ 0 w 549"/>
                <a:gd name="T69" fmla="*/ 0 h 1678"/>
                <a:gd name="T70" fmla="*/ 0 w 549"/>
                <a:gd name="T71" fmla="*/ 0 h 1678"/>
                <a:gd name="T72" fmla="*/ 0 w 549"/>
                <a:gd name="T73" fmla="*/ 0 h 1678"/>
                <a:gd name="T74" fmla="*/ 0 w 549"/>
                <a:gd name="T75" fmla="*/ 0 h 1678"/>
                <a:gd name="T76" fmla="*/ 0 w 549"/>
                <a:gd name="T77" fmla="*/ 0 h 1678"/>
                <a:gd name="T78" fmla="*/ 0 w 549"/>
                <a:gd name="T79" fmla="*/ 0 h 1678"/>
                <a:gd name="T80" fmla="*/ 0 w 549"/>
                <a:gd name="T81" fmla="*/ 0 h 1678"/>
                <a:gd name="T82" fmla="*/ 0 w 549"/>
                <a:gd name="T83" fmla="*/ 0 h 1678"/>
                <a:gd name="T84" fmla="*/ 0 w 549"/>
                <a:gd name="T85" fmla="*/ 0 h 1678"/>
                <a:gd name="T86" fmla="*/ 0 w 549"/>
                <a:gd name="T87" fmla="*/ 0 h 1678"/>
                <a:gd name="T88" fmla="*/ 0 w 549"/>
                <a:gd name="T89" fmla="*/ 0 h 16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9"/>
                <a:gd name="T136" fmla="*/ 0 h 1678"/>
                <a:gd name="T137" fmla="*/ 549 w 549"/>
                <a:gd name="T138" fmla="*/ 1678 h 16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9" h="1678">
                  <a:moveTo>
                    <a:pt x="525" y="0"/>
                  </a:moveTo>
                  <a:lnTo>
                    <a:pt x="505" y="0"/>
                  </a:lnTo>
                  <a:lnTo>
                    <a:pt x="475" y="17"/>
                  </a:lnTo>
                  <a:lnTo>
                    <a:pt x="438" y="37"/>
                  </a:lnTo>
                  <a:lnTo>
                    <a:pt x="404" y="67"/>
                  </a:lnTo>
                  <a:lnTo>
                    <a:pt x="317" y="148"/>
                  </a:lnTo>
                  <a:lnTo>
                    <a:pt x="228" y="249"/>
                  </a:lnTo>
                  <a:lnTo>
                    <a:pt x="185" y="306"/>
                  </a:lnTo>
                  <a:lnTo>
                    <a:pt x="148" y="367"/>
                  </a:lnTo>
                  <a:lnTo>
                    <a:pt x="104" y="431"/>
                  </a:lnTo>
                  <a:lnTo>
                    <a:pt x="74" y="498"/>
                  </a:lnTo>
                  <a:lnTo>
                    <a:pt x="43" y="570"/>
                  </a:lnTo>
                  <a:lnTo>
                    <a:pt x="23" y="637"/>
                  </a:lnTo>
                  <a:lnTo>
                    <a:pt x="9" y="700"/>
                  </a:lnTo>
                  <a:lnTo>
                    <a:pt x="0" y="775"/>
                  </a:lnTo>
                  <a:lnTo>
                    <a:pt x="9" y="913"/>
                  </a:lnTo>
                  <a:lnTo>
                    <a:pt x="17" y="1068"/>
                  </a:lnTo>
                  <a:lnTo>
                    <a:pt x="31" y="1216"/>
                  </a:lnTo>
                  <a:lnTo>
                    <a:pt x="43" y="1354"/>
                  </a:lnTo>
                  <a:lnTo>
                    <a:pt x="74" y="1486"/>
                  </a:lnTo>
                  <a:lnTo>
                    <a:pt x="98" y="1590"/>
                  </a:lnTo>
                  <a:lnTo>
                    <a:pt x="111" y="1624"/>
                  </a:lnTo>
                  <a:lnTo>
                    <a:pt x="124" y="1655"/>
                  </a:lnTo>
                  <a:lnTo>
                    <a:pt x="148" y="1668"/>
                  </a:lnTo>
                  <a:lnTo>
                    <a:pt x="161" y="1678"/>
                  </a:lnTo>
                  <a:lnTo>
                    <a:pt x="185" y="1668"/>
                  </a:lnTo>
                  <a:lnTo>
                    <a:pt x="205" y="1648"/>
                  </a:lnTo>
                  <a:lnTo>
                    <a:pt x="219" y="1618"/>
                  </a:lnTo>
                  <a:lnTo>
                    <a:pt x="250" y="1574"/>
                  </a:lnTo>
                  <a:lnTo>
                    <a:pt x="293" y="1459"/>
                  </a:lnTo>
                  <a:lnTo>
                    <a:pt x="337" y="1311"/>
                  </a:lnTo>
                  <a:lnTo>
                    <a:pt x="380" y="1152"/>
                  </a:lnTo>
                  <a:lnTo>
                    <a:pt x="411" y="994"/>
                  </a:lnTo>
                  <a:lnTo>
                    <a:pt x="431" y="826"/>
                  </a:lnTo>
                  <a:lnTo>
                    <a:pt x="438" y="680"/>
                  </a:lnTo>
                  <a:lnTo>
                    <a:pt x="448" y="549"/>
                  </a:lnTo>
                  <a:lnTo>
                    <a:pt x="469" y="424"/>
                  </a:lnTo>
                  <a:lnTo>
                    <a:pt x="492" y="306"/>
                  </a:lnTo>
                  <a:lnTo>
                    <a:pt x="519" y="205"/>
                  </a:lnTo>
                  <a:lnTo>
                    <a:pt x="542" y="118"/>
                  </a:lnTo>
                  <a:lnTo>
                    <a:pt x="549" y="50"/>
                  </a:lnTo>
                  <a:lnTo>
                    <a:pt x="549" y="30"/>
                  </a:lnTo>
                  <a:lnTo>
                    <a:pt x="549" y="17"/>
                  </a:lnTo>
                  <a:lnTo>
                    <a:pt x="542" y="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A38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4" name="Freeform 258"/>
            <p:cNvSpPr>
              <a:spLocks/>
            </p:cNvSpPr>
            <p:nvPr/>
          </p:nvSpPr>
          <p:spPr bwMode="auto">
            <a:xfrm>
              <a:off x="2572" y="1856"/>
              <a:ext cx="36" cy="108"/>
            </a:xfrm>
            <a:custGeom>
              <a:avLst/>
              <a:gdLst>
                <a:gd name="T0" fmla="*/ 0 w 462"/>
                <a:gd name="T1" fmla="*/ 0 h 1399"/>
                <a:gd name="T2" fmla="*/ 0 w 462"/>
                <a:gd name="T3" fmla="*/ 0 h 1399"/>
                <a:gd name="T4" fmla="*/ 0 w 462"/>
                <a:gd name="T5" fmla="*/ 0 h 1399"/>
                <a:gd name="T6" fmla="*/ 0 w 462"/>
                <a:gd name="T7" fmla="*/ 0 h 1399"/>
                <a:gd name="T8" fmla="*/ 0 w 462"/>
                <a:gd name="T9" fmla="*/ 0 h 1399"/>
                <a:gd name="T10" fmla="*/ 0 w 462"/>
                <a:gd name="T11" fmla="*/ 0 h 1399"/>
                <a:gd name="T12" fmla="*/ 0 w 462"/>
                <a:gd name="T13" fmla="*/ 0 h 1399"/>
                <a:gd name="T14" fmla="*/ 0 w 462"/>
                <a:gd name="T15" fmla="*/ 0 h 1399"/>
                <a:gd name="T16" fmla="*/ 0 w 462"/>
                <a:gd name="T17" fmla="*/ 0 h 1399"/>
                <a:gd name="T18" fmla="*/ 0 w 462"/>
                <a:gd name="T19" fmla="*/ 0 h 1399"/>
                <a:gd name="T20" fmla="*/ 0 w 462"/>
                <a:gd name="T21" fmla="*/ 0 h 1399"/>
                <a:gd name="T22" fmla="*/ 0 w 462"/>
                <a:gd name="T23" fmla="*/ 0 h 1399"/>
                <a:gd name="T24" fmla="*/ 0 w 462"/>
                <a:gd name="T25" fmla="*/ 0 h 1399"/>
                <a:gd name="T26" fmla="*/ 0 w 462"/>
                <a:gd name="T27" fmla="*/ 0 h 1399"/>
                <a:gd name="T28" fmla="*/ 0 w 462"/>
                <a:gd name="T29" fmla="*/ 0 h 1399"/>
                <a:gd name="T30" fmla="*/ 0 w 462"/>
                <a:gd name="T31" fmla="*/ 0 h 1399"/>
                <a:gd name="T32" fmla="*/ 0 w 462"/>
                <a:gd name="T33" fmla="*/ 0 h 1399"/>
                <a:gd name="T34" fmla="*/ 0 w 462"/>
                <a:gd name="T35" fmla="*/ 0 h 1399"/>
                <a:gd name="T36" fmla="*/ 0 w 462"/>
                <a:gd name="T37" fmla="*/ 0 h 1399"/>
                <a:gd name="T38" fmla="*/ 0 w 462"/>
                <a:gd name="T39" fmla="*/ 0 h 1399"/>
                <a:gd name="T40" fmla="*/ 0 w 462"/>
                <a:gd name="T41" fmla="*/ 0 h 1399"/>
                <a:gd name="T42" fmla="*/ 0 w 462"/>
                <a:gd name="T43" fmla="*/ 0 h 1399"/>
                <a:gd name="T44" fmla="*/ 0 w 462"/>
                <a:gd name="T45" fmla="*/ 0 h 1399"/>
                <a:gd name="T46" fmla="*/ 0 w 462"/>
                <a:gd name="T47" fmla="*/ 0 h 1399"/>
                <a:gd name="T48" fmla="*/ 0 w 462"/>
                <a:gd name="T49" fmla="*/ 0 h 1399"/>
                <a:gd name="T50" fmla="*/ 0 w 462"/>
                <a:gd name="T51" fmla="*/ 0 h 1399"/>
                <a:gd name="T52" fmla="*/ 0 w 462"/>
                <a:gd name="T53" fmla="*/ 0 h 1399"/>
                <a:gd name="T54" fmla="*/ 0 w 462"/>
                <a:gd name="T55" fmla="*/ 0 h 1399"/>
                <a:gd name="T56" fmla="*/ 0 w 462"/>
                <a:gd name="T57" fmla="*/ 0 h 1399"/>
                <a:gd name="T58" fmla="*/ 0 w 462"/>
                <a:gd name="T59" fmla="*/ 0 h 1399"/>
                <a:gd name="T60" fmla="*/ 0 w 462"/>
                <a:gd name="T61" fmla="*/ 0 h 1399"/>
                <a:gd name="T62" fmla="*/ 0 w 462"/>
                <a:gd name="T63" fmla="*/ 0 h 1399"/>
                <a:gd name="T64" fmla="*/ 0 w 462"/>
                <a:gd name="T65" fmla="*/ 0 h 1399"/>
                <a:gd name="T66" fmla="*/ 0 w 462"/>
                <a:gd name="T67" fmla="*/ 0 h 1399"/>
                <a:gd name="T68" fmla="*/ 0 w 462"/>
                <a:gd name="T69" fmla="*/ 0 h 1399"/>
                <a:gd name="T70" fmla="*/ 0 w 462"/>
                <a:gd name="T71" fmla="*/ 0 h 1399"/>
                <a:gd name="T72" fmla="*/ 0 w 462"/>
                <a:gd name="T73" fmla="*/ 0 h 1399"/>
                <a:gd name="T74" fmla="*/ 0 w 462"/>
                <a:gd name="T75" fmla="*/ 0 h 1399"/>
                <a:gd name="T76" fmla="*/ 0 w 462"/>
                <a:gd name="T77" fmla="*/ 0 h 1399"/>
                <a:gd name="T78" fmla="*/ 0 w 462"/>
                <a:gd name="T79" fmla="*/ 0 h 1399"/>
                <a:gd name="T80" fmla="*/ 0 w 462"/>
                <a:gd name="T81" fmla="*/ 0 h 1399"/>
                <a:gd name="T82" fmla="*/ 0 w 462"/>
                <a:gd name="T83" fmla="*/ 0 h 1399"/>
                <a:gd name="T84" fmla="*/ 0 w 462"/>
                <a:gd name="T85" fmla="*/ 0 h 13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62"/>
                <a:gd name="T130" fmla="*/ 0 h 1399"/>
                <a:gd name="T131" fmla="*/ 462 w 462"/>
                <a:gd name="T132" fmla="*/ 1399 h 13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62" h="1399">
                  <a:moveTo>
                    <a:pt x="431" y="0"/>
                  </a:moveTo>
                  <a:lnTo>
                    <a:pt x="418" y="7"/>
                  </a:lnTo>
                  <a:lnTo>
                    <a:pt x="394" y="17"/>
                  </a:lnTo>
                  <a:lnTo>
                    <a:pt x="367" y="37"/>
                  </a:lnTo>
                  <a:lnTo>
                    <a:pt x="337" y="61"/>
                  </a:lnTo>
                  <a:lnTo>
                    <a:pt x="263" y="124"/>
                  </a:lnTo>
                  <a:lnTo>
                    <a:pt x="192" y="213"/>
                  </a:lnTo>
                  <a:lnTo>
                    <a:pt x="118" y="307"/>
                  </a:lnTo>
                  <a:lnTo>
                    <a:pt x="61" y="418"/>
                  </a:lnTo>
                  <a:lnTo>
                    <a:pt x="38" y="475"/>
                  </a:lnTo>
                  <a:lnTo>
                    <a:pt x="16" y="533"/>
                  </a:lnTo>
                  <a:lnTo>
                    <a:pt x="7" y="593"/>
                  </a:lnTo>
                  <a:lnTo>
                    <a:pt x="0" y="644"/>
                  </a:lnTo>
                  <a:lnTo>
                    <a:pt x="7" y="769"/>
                  </a:lnTo>
                  <a:lnTo>
                    <a:pt x="16" y="893"/>
                  </a:lnTo>
                  <a:lnTo>
                    <a:pt x="24" y="1015"/>
                  </a:lnTo>
                  <a:lnTo>
                    <a:pt x="38" y="1136"/>
                  </a:lnTo>
                  <a:lnTo>
                    <a:pt x="61" y="1241"/>
                  </a:lnTo>
                  <a:lnTo>
                    <a:pt x="81" y="1329"/>
                  </a:lnTo>
                  <a:lnTo>
                    <a:pt x="94" y="1355"/>
                  </a:lnTo>
                  <a:lnTo>
                    <a:pt x="105" y="1379"/>
                  </a:lnTo>
                  <a:lnTo>
                    <a:pt x="118" y="1393"/>
                  </a:lnTo>
                  <a:lnTo>
                    <a:pt x="131" y="1399"/>
                  </a:lnTo>
                  <a:lnTo>
                    <a:pt x="148" y="1393"/>
                  </a:lnTo>
                  <a:lnTo>
                    <a:pt x="168" y="1379"/>
                  </a:lnTo>
                  <a:lnTo>
                    <a:pt x="182" y="1349"/>
                  </a:lnTo>
                  <a:lnTo>
                    <a:pt x="206" y="1312"/>
                  </a:lnTo>
                  <a:lnTo>
                    <a:pt x="243" y="1217"/>
                  </a:lnTo>
                  <a:lnTo>
                    <a:pt x="280" y="1099"/>
                  </a:lnTo>
                  <a:lnTo>
                    <a:pt x="313" y="964"/>
                  </a:lnTo>
                  <a:lnTo>
                    <a:pt x="344" y="826"/>
                  </a:lnTo>
                  <a:lnTo>
                    <a:pt x="358" y="694"/>
                  </a:lnTo>
                  <a:lnTo>
                    <a:pt x="367" y="570"/>
                  </a:lnTo>
                  <a:lnTo>
                    <a:pt x="374" y="462"/>
                  </a:lnTo>
                  <a:lnTo>
                    <a:pt x="387" y="357"/>
                  </a:lnTo>
                  <a:lnTo>
                    <a:pt x="411" y="256"/>
                  </a:lnTo>
                  <a:lnTo>
                    <a:pt x="431" y="175"/>
                  </a:lnTo>
                  <a:lnTo>
                    <a:pt x="445" y="104"/>
                  </a:lnTo>
                  <a:lnTo>
                    <a:pt x="462" y="44"/>
                  </a:lnTo>
                  <a:lnTo>
                    <a:pt x="462" y="31"/>
                  </a:lnTo>
                  <a:lnTo>
                    <a:pt x="455" y="17"/>
                  </a:lnTo>
                  <a:lnTo>
                    <a:pt x="445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9E8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5" name="Freeform 259"/>
            <p:cNvSpPr>
              <a:spLocks/>
            </p:cNvSpPr>
            <p:nvPr/>
          </p:nvSpPr>
          <p:spPr bwMode="auto">
            <a:xfrm>
              <a:off x="2220" y="1928"/>
              <a:ext cx="335" cy="97"/>
            </a:xfrm>
            <a:custGeom>
              <a:avLst/>
              <a:gdLst>
                <a:gd name="T0" fmla="*/ 0 w 4367"/>
                <a:gd name="T1" fmla="*/ 0 h 1267"/>
                <a:gd name="T2" fmla="*/ 0 w 4367"/>
                <a:gd name="T3" fmla="*/ 0 h 1267"/>
                <a:gd name="T4" fmla="*/ 0 w 4367"/>
                <a:gd name="T5" fmla="*/ 0 h 1267"/>
                <a:gd name="T6" fmla="*/ 0 w 4367"/>
                <a:gd name="T7" fmla="*/ 0 h 1267"/>
                <a:gd name="T8" fmla="*/ 0 w 4367"/>
                <a:gd name="T9" fmla="*/ 0 h 1267"/>
                <a:gd name="T10" fmla="*/ 0 w 4367"/>
                <a:gd name="T11" fmla="*/ 0 h 1267"/>
                <a:gd name="T12" fmla="*/ 0 w 4367"/>
                <a:gd name="T13" fmla="*/ 0 h 1267"/>
                <a:gd name="T14" fmla="*/ 0 w 4367"/>
                <a:gd name="T15" fmla="*/ 0 h 1267"/>
                <a:gd name="T16" fmla="*/ 0 w 4367"/>
                <a:gd name="T17" fmla="*/ 0 h 1267"/>
                <a:gd name="T18" fmla="*/ 0 w 4367"/>
                <a:gd name="T19" fmla="*/ 0 h 1267"/>
                <a:gd name="T20" fmla="*/ 0 w 4367"/>
                <a:gd name="T21" fmla="*/ 0 h 1267"/>
                <a:gd name="T22" fmla="*/ 0 w 4367"/>
                <a:gd name="T23" fmla="*/ 0 h 1267"/>
                <a:gd name="T24" fmla="*/ 0 w 4367"/>
                <a:gd name="T25" fmla="*/ 0 h 1267"/>
                <a:gd name="T26" fmla="*/ 0 w 4367"/>
                <a:gd name="T27" fmla="*/ 0 h 1267"/>
                <a:gd name="T28" fmla="*/ 0 w 4367"/>
                <a:gd name="T29" fmla="*/ 0 h 1267"/>
                <a:gd name="T30" fmla="*/ 0 w 4367"/>
                <a:gd name="T31" fmla="*/ 0 h 1267"/>
                <a:gd name="T32" fmla="*/ 0 w 4367"/>
                <a:gd name="T33" fmla="*/ 0 h 1267"/>
                <a:gd name="T34" fmla="*/ 0 w 4367"/>
                <a:gd name="T35" fmla="*/ 0 h 1267"/>
                <a:gd name="T36" fmla="*/ 0 w 4367"/>
                <a:gd name="T37" fmla="*/ 0 h 1267"/>
                <a:gd name="T38" fmla="*/ 0 w 4367"/>
                <a:gd name="T39" fmla="*/ 0 h 1267"/>
                <a:gd name="T40" fmla="*/ 0 w 4367"/>
                <a:gd name="T41" fmla="*/ 0 h 1267"/>
                <a:gd name="T42" fmla="*/ 0 w 4367"/>
                <a:gd name="T43" fmla="*/ 0 h 1267"/>
                <a:gd name="T44" fmla="*/ 0 w 4367"/>
                <a:gd name="T45" fmla="*/ 0 h 1267"/>
                <a:gd name="T46" fmla="*/ 0 w 4367"/>
                <a:gd name="T47" fmla="*/ 0 h 1267"/>
                <a:gd name="T48" fmla="*/ 0 w 4367"/>
                <a:gd name="T49" fmla="*/ 0 h 1267"/>
                <a:gd name="T50" fmla="*/ 0 w 4367"/>
                <a:gd name="T51" fmla="*/ 0 h 1267"/>
                <a:gd name="T52" fmla="*/ 0 w 4367"/>
                <a:gd name="T53" fmla="*/ 0 h 1267"/>
                <a:gd name="T54" fmla="*/ 0 w 4367"/>
                <a:gd name="T55" fmla="*/ 0 h 1267"/>
                <a:gd name="T56" fmla="*/ 0 w 4367"/>
                <a:gd name="T57" fmla="*/ 0 h 1267"/>
                <a:gd name="T58" fmla="*/ 0 w 4367"/>
                <a:gd name="T59" fmla="*/ 0 h 1267"/>
                <a:gd name="T60" fmla="*/ 0 w 4367"/>
                <a:gd name="T61" fmla="*/ 0 h 1267"/>
                <a:gd name="T62" fmla="*/ 0 w 4367"/>
                <a:gd name="T63" fmla="*/ 0 h 1267"/>
                <a:gd name="T64" fmla="*/ 0 w 4367"/>
                <a:gd name="T65" fmla="*/ 0 h 1267"/>
                <a:gd name="T66" fmla="*/ 0 w 4367"/>
                <a:gd name="T67" fmla="*/ 0 h 1267"/>
                <a:gd name="T68" fmla="*/ 0 w 4367"/>
                <a:gd name="T69" fmla="*/ 0 h 1267"/>
                <a:gd name="T70" fmla="*/ 0 w 4367"/>
                <a:gd name="T71" fmla="*/ 0 h 1267"/>
                <a:gd name="T72" fmla="*/ 0 w 4367"/>
                <a:gd name="T73" fmla="*/ 0 h 1267"/>
                <a:gd name="T74" fmla="*/ 0 w 4367"/>
                <a:gd name="T75" fmla="*/ 0 h 1267"/>
                <a:gd name="T76" fmla="*/ 0 w 4367"/>
                <a:gd name="T77" fmla="*/ 0 h 1267"/>
                <a:gd name="T78" fmla="*/ 0 w 4367"/>
                <a:gd name="T79" fmla="*/ 0 h 1267"/>
                <a:gd name="T80" fmla="*/ 0 w 4367"/>
                <a:gd name="T81" fmla="*/ 0 h 1267"/>
                <a:gd name="T82" fmla="*/ 0 w 4367"/>
                <a:gd name="T83" fmla="*/ 0 h 1267"/>
                <a:gd name="T84" fmla="*/ 0 w 4367"/>
                <a:gd name="T85" fmla="*/ 0 h 1267"/>
                <a:gd name="T86" fmla="*/ 0 w 4367"/>
                <a:gd name="T87" fmla="*/ 0 h 12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67"/>
                <a:gd name="T133" fmla="*/ 0 h 1267"/>
                <a:gd name="T134" fmla="*/ 4367 w 4367"/>
                <a:gd name="T135" fmla="*/ 1267 h 12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67" h="1267">
                  <a:moveTo>
                    <a:pt x="2217" y="172"/>
                  </a:moveTo>
                  <a:lnTo>
                    <a:pt x="2355" y="132"/>
                  </a:lnTo>
                  <a:lnTo>
                    <a:pt x="2496" y="98"/>
                  </a:lnTo>
                  <a:lnTo>
                    <a:pt x="2628" y="61"/>
                  </a:lnTo>
                  <a:lnTo>
                    <a:pt x="2749" y="37"/>
                  </a:lnTo>
                  <a:lnTo>
                    <a:pt x="2874" y="17"/>
                  </a:lnTo>
                  <a:lnTo>
                    <a:pt x="2999" y="11"/>
                  </a:lnTo>
                  <a:lnTo>
                    <a:pt x="3110" y="0"/>
                  </a:lnTo>
                  <a:lnTo>
                    <a:pt x="3225" y="0"/>
                  </a:lnTo>
                  <a:lnTo>
                    <a:pt x="3322" y="0"/>
                  </a:lnTo>
                  <a:lnTo>
                    <a:pt x="3427" y="11"/>
                  </a:lnTo>
                  <a:lnTo>
                    <a:pt x="3521" y="23"/>
                  </a:lnTo>
                  <a:lnTo>
                    <a:pt x="3616" y="44"/>
                  </a:lnTo>
                  <a:lnTo>
                    <a:pt x="3697" y="68"/>
                  </a:lnTo>
                  <a:lnTo>
                    <a:pt x="3784" y="88"/>
                  </a:lnTo>
                  <a:lnTo>
                    <a:pt x="3858" y="124"/>
                  </a:lnTo>
                  <a:lnTo>
                    <a:pt x="3929" y="152"/>
                  </a:lnTo>
                  <a:lnTo>
                    <a:pt x="3996" y="189"/>
                  </a:lnTo>
                  <a:lnTo>
                    <a:pt x="4054" y="233"/>
                  </a:lnTo>
                  <a:lnTo>
                    <a:pt x="4111" y="270"/>
                  </a:lnTo>
                  <a:lnTo>
                    <a:pt x="4164" y="314"/>
                  </a:lnTo>
                  <a:lnTo>
                    <a:pt x="4209" y="365"/>
                  </a:lnTo>
                  <a:lnTo>
                    <a:pt x="4253" y="408"/>
                  </a:lnTo>
                  <a:lnTo>
                    <a:pt x="4287" y="458"/>
                  </a:lnTo>
                  <a:lnTo>
                    <a:pt x="4310" y="509"/>
                  </a:lnTo>
                  <a:lnTo>
                    <a:pt x="4340" y="560"/>
                  </a:lnTo>
                  <a:lnTo>
                    <a:pt x="4354" y="621"/>
                  </a:lnTo>
                  <a:lnTo>
                    <a:pt x="4367" y="671"/>
                  </a:lnTo>
                  <a:lnTo>
                    <a:pt x="4367" y="722"/>
                  </a:lnTo>
                  <a:lnTo>
                    <a:pt x="4367" y="779"/>
                  </a:lnTo>
                  <a:lnTo>
                    <a:pt x="4360" y="829"/>
                  </a:lnTo>
                  <a:lnTo>
                    <a:pt x="4354" y="883"/>
                  </a:lnTo>
                  <a:lnTo>
                    <a:pt x="4330" y="941"/>
                  </a:lnTo>
                  <a:lnTo>
                    <a:pt x="4310" y="984"/>
                  </a:lnTo>
                  <a:lnTo>
                    <a:pt x="4287" y="1035"/>
                  </a:lnTo>
                  <a:lnTo>
                    <a:pt x="4259" y="1073"/>
                  </a:lnTo>
                  <a:lnTo>
                    <a:pt x="4229" y="1109"/>
                  </a:lnTo>
                  <a:lnTo>
                    <a:pt x="4192" y="1136"/>
                  </a:lnTo>
                  <a:lnTo>
                    <a:pt x="4164" y="1166"/>
                  </a:lnTo>
                  <a:lnTo>
                    <a:pt x="4121" y="1190"/>
                  </a:lnTo>
                  <a:lnTo>
                    <a:pt x="4084" y="1211"/>
                  </a:lnTo>
                  <a:lnTo>
                    <a:pt x="3996" y="1241"/>
                  </a:lnTo>
                  <a:lnTo>
                    <a:pt x="3892" y="1254"/>
                  </a:lnTo>
                  <a:lnTo>
                    <a:pt x="3784" y="1261"/>
                  </a:lnTo>
                  <a:lnTo>
                    <a:pt x="3666" y="1267"/>
                  </a:lnTo>
                  <a:lnTo>
                    <a:pt x="3383" y="1254"/>
                  </a:lnTo>
                  <a:lnTo>
                    <a:pt x="3049" y="1241"/>
                  </a:lnTo>
                  <a:lnTo>
                    <a:pt x="2867" y="1234"/>
                  </a:lnTo>
                  <a:lnTo>
                    <a:pt x="2662" y="1234"/>
                  </a:lnTo>
                  <a:lnTo>
                    <a:pt x="2453" y="1241"/>
                  </a:lnTo>
                  <a:lnTo>
                    <a:pt x="2217" y="1254"/>
                  </a:lnTo>
                  <a:lnTo>
                    <a:pt x="2103" y="1261"/>
                  </a:lnTo>
                  <a:lnTo>
                    <a:pt x="1985" y="1261"/>
                  </a:lnTo>
                  <a:lnTo>
                    <a:pt x="1867" y="1261"/>
                  </a:lnTo>
                  <a:lnTo>
                    <a:pt x="1759" y="1254"/>
                  </a:lnTo>
                  <a:lnTo>
                    <a:pt x="1540" y="1241"/>
                  </a:lnTo>
                  <a:lnTo>
                    <a:pt x="1334" y="1211"/>
                  </a:lnTo>
                  <a:lnTo>
                    <a:pt x="1139" y="1166"/>
                  </a:lnTo>
                  <a:lnTo>
                    <a:pt x="954" y="1123"/>
                  </a:lnTo>
                  <a:lnTo>
                    <a:pt x="788" y="1065"/>
                  </a:lnTo>
                  <a:lnTo>
                    <a:pt x="634" y="998"/>
                  </a:lnTo>
                  <a:lnTo>
                    <a:pt x="496" y="933"/>
                  </a:lnTo>
                  <a:lnTo>
                    <a:pt x="364" y="860"/>
                  </a:lnTo>
                  <a:lnTo>
                    <a:pt x="263" y="786"/>
                  </a:lnTo>
                  <a:lnTo>
                    <a:pt x="165" y="722"/>
                  </a:lnTo>
                  <a:lnTo>
                    <a:pt x="95" y="647"/>
                  </a:lnTo>
                  <a:lnTo>
                    <a:pt x="44" y="584"/>
                  </a:lnTo>
                  <a:lnTo>
                    <a:pt x="27" y="546"/>
                  </a:lnTo>
                  <a:lnTo>
                    <a:pt x="13" y="516"/>
                  </a:lnTo>
                  <a:lnTo>
                    <a:pt x="7" y="489"/>
                  </a:lnTo>
                  <a:lnTo>
                    <a:pt x="0" y="458"/>
                  </a:lnTo>
                  <a:lnTo>
                    <a:pt x="0" y="435"/>
                  </a:lnTo>
                  <a:lnTo>
                    <a:pt x="7" y="415"/>
                  </a:lnTo>
                  <a:lnTo>
                    <a:pt x="20" y="402"/>
                  </a:lnTo>
                  <a:lnTo>
                    <a:pt x="33" y="391"/>
                  </a:lnTo>
                  <a:lnTo>
                    <a:pt x="70" y="377"/>
                  </a:lnTo>
                  <a:lnTo>
                    <a:pt x="131" y="371"/>
                  </a:lnTo>
                  <a:lnTo>
                    <a:pt x="306" y="385"/>
                  </a:lnTo>
                  <a:lnTo>
                    <a:pt x="539" y="408"/>
                  </a:lnTo>
                  <a:lnTo>
                    <a:pt x="684" y="415"/>
                  </a:lnTo>
                  <a:lnTo>
                    <a:pt x="853" y="422"/>
                  </a:lnTo>
                  <a:lnTo>
                    <a:pt x="1035" y="415"/>
                  </a:lnTo>
                  <a:lnTo>
                    <a:pt x="1233" y="402"/>
                  </a:lnTo>
                  <a:lnTo>
                    <a:pt x="1452" y="371"/>
                  </a:lnTo>
                  <a:lnTo>
                    <a:pt x="1685" y="327"/>
                  </a:lnTo>
                  <a:lnTo>
                    <a:pt x="1816" y="297"/>
                  </a:lnTo>
                  <a:lnTo>
                    <a:pt x="1940" y="259"/>
                  </a:lnTo>
                  <a:lnTo>
                    <a:pt x="2079" y="216"/>
                  </a:lnTo>
                  <a:lnTo>
                    <a:pt x="2217" y="172"/>
                  </a:lnTo>
                  <a:close/>
                </a:path>
              </a:pathLst>
            </a:custGeom>
            <a:solidFill>
              <a:srgbClr val="B59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6" name="Freeform 260"/>
            <p:cNvSpPr>
              <a:spLocks/>
            </p:cNvSpPr>
            <p:nvPr/>
          </p:nvSpPr>
          <p:spPr bwMode="auto">
            <a:xfrm>
              <a:off x="2229" y="1937"/>
              <a:ext cx="325" cy="88"/>
            </a:xfrm>
            <a:custGeom>
              <a:avLst/>
              <a:gdLst>
                <a:gd name="T0" fmla="*/ 0 w 4233"/>
                <a:gd name="T1" fmla="*/ 0 h 1143"/>
                <a:gd name="T2" fmla="*/ 0 w 4233"/>
                <a:gd name="T3" fmla="*/ 0 h 1143"/>
                <a:gd name="T4" fmla="*/ 0 w 4233"/>
                <a:gd name="T5" fmla="*/ 0 h 1143"/>
                <a:gd name="T6" fmla="*/ 0 w 4233"/>
                <a:gd name="T7" fmla="*/ 0 h 1143"/>
                <a:gd name="T8" fmla="*/ 0 w 4233"/>
                <a:gd name="T9" fmla="*/ 0 h 1143"/>
                <a:gd name="T10" fmla="*/ 0 w 4233"/>
                <a:gd name="T11" fmla="*/ 0 h 1143"/>
                <a:gd name="T12" fmla="*/ 0 w 4233"/>
                <a:gd name="T13" fmla="*/ 0 h 1143"/>
                <a:gd name="T14" fmla="*/ 0 w 4233"/>
                <a:gd name="T15" fmla="*/ 0 h 1143"/>
                <a:gd name="T16" fmla="*/ 0 w 4233"/>
                <a:gd name="T17" fmla="*/ 0 h 1143"/>
                <a:gd name="T18" fmla="*/ 0 w 4233"/>
                <a:gd name="T19" fmla="*/ 0 h 1143"/>
                <a:gd name="T20" fmla="*/ 0 w 4233"/>
                <a:gd name="T21" fmla="*/ 0 h 1143"/>
                <a:gd name="T22" fmla="*/ 0 w 4233"/>
                <a:gd name="T23" fmla="*/ 0 h 1143"/>
                <a:gd name="T24" fmla="*/ 0 w 4233"/>
                <a:gd name="T25" fmla="*/ 0 h 1143"/>
                <a:gd name="T26" fmla="*/ 0 w 4233"/>
                <a:gd name="T27" fmla="*/ 0 h 1143"/>
                <a:gd name="T28" fmla="*/ 0 w 4233"/>
                <a:gd name="T29" fmla="*/ 0 h 1143"/>
                <a:gd name="T30" fmla="*/ 0 w 4233"/>
                <a:gd name="T31" fmla="*/ 0 h 1143"/>
                <a:gd name="T32" fmla="*/ 0 w 4233"/>
                <a:gd name="T33" fmla="*/ 0 h 1143"/>
                <a:gd name="T34" fmla="*/ 0 w 4233"/>
                <a:gd name="T35" fmla="*/ 0 h 1143"/>
                <a:gd name="T36" fmla="*/ 0 w 4233"/>
                <a:gd name="T37" fmla="*/ 0 h 1143"/>
                <a:gd name="T38" fmla="*/ 0 w 4233"/>
                <a:gd name="T39" fmla="*/ 0 h 1143"/>
                <a:gd name="T40" fmla="*/ 0 w 4233"/>
                <a:gd name="T41" fmla="*/ 0 h 1143"/>
                <a:gd name="T42" fmla="*/ 0 w 4233"/>
                <a:gd name="T43" fmla="*/ 0 h 1143"/>
                <a:gd name="T44" fmla="*/ 0 w 4233"/>
                <a:gd name="T45" fmla="*/ 0 h 1143"/>
                <a:gd name="T46" fmla="*/ 0 w 4233"/>
                <a:gd name="T47" fmla="*/ 0 h 1143"/>
                <a:gd name="T48" fmla="*/ 0 w 4233"/>
                <a:gd name="T49" fmla="*/ 0 h 1143"/>
                <a:gd name="T50" fmla="*/ 0 w 4233"/>
                <a:gd name="T51" fmla="*/ 0 h 1143"/>
                <a:gd name="T52" fmla="*/ 0 w 4233"/>
                <a:gd name="T53" fmla="*/ 0 h 1143"/>
                <a:gd name="T54" fmla="*/ 0 w 4233"/>
                <a:gd name="T55" fmla="*/ 0 h 1143"/>
                <a:gd name="T56" fmla="*/ 0 w 4233"/>
                <a:gd name="T57" fmla="*/ 0 h 1143"/>
                <a:gd name="T58" fmla="*/ 0 w 4233"/>
                <a:gd name="T59" fmla="*/ 0 h 1143"/>
                <a:gd name="T60" fmla="*/ 0 w 4233"/>
                <a:gd name="T61" fmla="*/ 0 h 1143"/>
                <a:gd name="T62" fmla="*/ 0 w 4233"/>
                <a:gd name="T63" fmla="*/ 0 h 1143"/>
                <a:gd name="T64" fmla="*/ 0 w 4233"/>
                <a:gd name="T65" fmla="*/ 0 h 1143"/>
                <a:gd name="T66" fmla="*/ 0 w 4233"/>
                <a:gd name="T67" fmla="*/ 0 h 1143"/>
                <a:gd name="T68" fmla="*/ 0 w 4233"/>
                <a:gd name="T69" fmla="*/ 0 h 1143"/>
                <a:gd name="T70" fmla="*/ 0 w 4233"/>
                <a:gd name="T71" fmla="*/ 0 h 1143"/>
                <a:gd name="T72" fmla="*/ 0 w 4233"/>
                <a:gd name="T73" fmla="*/ 0 h 1143"/>
                <a:gd name="T74" fmla="*/ 0 w 4233"/>
                <a:gd name="T75" fmla="*/ 0 h 1143"/>
                <a:gd name="T76" fmla="*/ 0 w 4233"/>
                <a:gd name="T77" fmla="*/ 0 h 1143"/>
                <a:gd name="T78" fmla="*/ 0 w 4233"/>
                <a:gd name="T79" fmla="*/ 0 h 1143"/>
                <a:gd name="T80" fmla="*/ 0 w 4233"/>
                <a:gd name="T81" fmla="*/ 0 h 1143"/>
                <a:gd name="T82" fmla="*/ 0 w 4233"/>
                <a:gd name="T83" fmla="*/ 0 h 1143"/>
                <a:gd name="T84" fmla="*/ 0 w 4233"/>
                <a:gd name="T85" fmla="*/ 0 h 11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33"/>
                <a:gd name="T130" fmla="*/ 0 h 1143"/>
                <a:gd name="T131" fmla="*/ 4233 w 4233"/>
                <a:gd name="T132" fmla="*/ 1143 h 11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33" h="1143">
                  <a:moveTo>
                    <a:pt x="2164" y="160"/>
                  </a:moveTo>
                  <a:lnTo>
                    <a:pt x="2295" y="123"/>
                  </a:lnTo>
                  <a:lnTo>
                    <a:pt x="2409" y="85"/>
                  </a:lnTo>
                  <a:lnTo>
                    <a:pt x="2534" y="58"/>
                  </a:lnTo>
                  <a:lnTo>
                    <a:pt x="2652" y="34"/>
                  </a:lnTo>
                  <a:lnTo>
                    <a:pt x="2770" y="22"/>
                  </a:lnTo>
                  <a:lnTo>
                    <a:pt x="2878" y="8"/>
                  </a:lnTo>
                  <a:lnTo>
                    <a:pt x="2989" y="0"/>
                  </a:lnTo>
                  <a:lnTo>
                    <a:pt x="3090" y="0"/>
                  </a:lnTo>
                  <a:lnTo>
                    <a:pt x="3188" y="8"/>
                  </a:lnTo>
                  <a:lnTo>
                    <a:pt x="3282" y="14"/>
                  </a:lnTo>
                  <a:lnTo>
                    <a:pt x="3369" y="22"/>
                  </a:lnTo>
                  <a:lnTo>
                    <a:pt x="3458" y="42"/>
                  </a:lnTo>
                  <a:lnTo>
                    <a:pt x="3545" y="58"/>
                  </a:lnTo>
                  <a:lnTo>
                    <a:pt x="3626" y="85"/>
                  </a:lnTo>
                  <a:lnTo>
                    <a:pt x="3700" y="109"/>
                  </a:lnTo>
                  <a:lnTo>
                    <a:pt x="3771" y="135"/>
                  </a:lnTo>
                  <a:lnTo>
                    <a:pt x="3838" y="173"/>
                  </a:lnTo>
                  <a:lnTo>
                    <a:pt x="3896" y="210"/>
                  </a:lnTo>
                  <a:lnTo>
                    <a:pt x="3956" y="247"/>
                  </a:lnTo>
                  <a:lnTo>
                    <a:pt x="4007" y="291"/>
                  </a:lnTo>
                  <a:lnTo>
                    <a:pt x="4057" y="328"/>
                  </a:lnTo>
                  <a:lnTo>
                    <a:pt x="4094" y="371"/>
                  </a:lnTo>
                  <a:lnTo>
                    <a:pt x="4132" y="416"/>
                  </a:lnTo>
                  <a:lnTo>
                    <a:pt x="4158" y="466"/>
                  </a:lnTo>
                  <a:lnTo>
                    <a:pt x="4189" y="510"/>
                  </a:lnTo>
                  <a:lnTo>
                    <a:pt x="4209" y="561"/>
                  </a:lnTo>
                  <a:lnTo>
                    <a:pt x="4226" y="604"/>
                  </a:lnTo>
                  <a:lnTo>
                    <a:pt x="4233" y="655"/>
                  </a:lnTo>
                  <a:lnTo>
                    <a:pt x="4233" y="705"/>
                  </a:lnTo>
                  <a:lnTo>
                    <a:pt x="4226" y="749"/>
                  </a:lnTo>
                  <a:lnTo>
                    <a:pt x="4219" y="803"/>
                  </a:lnTo>
                  <a:lnTo>
                    <a:pt x="4202" y="847"/>
                  </a:lnTo>
                  <a:lnTo>
                    <a:pt x="4182" y="891"/>
                  </a:lnTo>
                  <a:lnTo>
                    <a:pt x="4158" y="935"/>
                  </a:lnTo>
                  <a:lnTo>
                    <a:pt x="4132" y="969"/>
                  </a:lnTo>
                  <a:lnTo>
                    <a:pt x="4101" y="999"/>
                  </a:lnTo>
                  <a:lnTo>
                    <a:pt x="4071" y="1029"/>
                  </a:lnTo>
                  <a:lnTo>
                    <a:pt x="4034" y="1050"/>
                  </a:lnTo>
                  <a:lnTo>
                    <a:pt x="4000" y="1073"/>
                  </a:lnTo>
                  <a:lnTo>
                    <a:pt x="3956" y="1087"/>
                  </a:lnTo>
                  <a:lnTo>
                    <a:pt x="3869" y="1117"/>
                  </a:lnTo>
                  <a:lnTo>
                    <a:pt x="3764" y="1130"/>
                  </a:lnTo>
                  <a:lnTo>
                    <a:pt x="3656" y="1137"/>
                  </a:lnTo>
                  <a:lnTo>
                    <a:pt x="3532" y="1143"/>
                  </a:lnTo>
                  <a:lnTo>
                    <a:pt x="3256" y="1130"/>
                  </a:lnTo>
                  <a:lnTo>
                    <a:pt x="2936" y="1117"/>
                  </a:lnTo>
                  <a:lnTo>
                    <a:pt x="2760" y="1117"/>
                  </a:lnTo>
                  <a:lnTo>
                    <a:pt x="2571" y="1117"/>
                  </a:lnTo>
                  <a:lnTo>
                    <a:pt x="2375" y="1117"/>
                  </a:lnTo>
                  <a:lnTo>
                    <a:pt x="2164" y="1130"/>
                  </a:lnTo>
                  <a:lnTo>
                    <a:pt x="1951" y="1137"/>
                  </a:lnTo>
                  <a:lnTo>
                    <a:pt x="1739" y="1137"/>
                  </a:lnTo>
                  <a:lnTo>
                    <a:pt x="1544" y="1123"/>
                  </a:lnTo>
                  <a:lnTo>
                    <a:pt x="1345" y="1093"/>
                  </a:lnTo>
                  <a:lnTo>
                    <a:pt x="1156" y="1056"/>
                  </a:lnTo>
                  <a:lnTo>
                    <a:pt x="981" y="1022"/>
                  </a:lnTo>
                  <a:lnTo>
                    <a:pt x="813" y="969"/>
                  </a:lnTo>
                  <a:lnTo>
                    <a:pt x="651" y="911"/>
                  </a:lnTo>
                  <a:lnTo>
                    <a:pt x="513" y="854"/>
                  </a:lnTo>
                  <a:lnTo>
                    <a:pt x="381" y="793"/>
                  </a:lnTo>
                  <a:lnTo>
                    <a:pt x="274" y="729"/>
                  </a:lnTo>
                  <a:lnTo>
                    <a:pt x="176" y="671"/>
                  </a:lnTo>
                  <a:lnTo>
                    <a:pt x="105" y="604"/>
                  </a:lnTo>
                  <a:lnTo>
                    <a:pt x="44" y="547"/>
                  </a:lnTo>
                  <a:lnTo>
                    <a:pt x="30" y="517"/>
                  </a:lnTo>
                  <a:lnTo>
                    <a:pt x="17" y="486"/>
                  </a:lnTo>
                  <a:lnTo>
                    <a:pt x="0" y="466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10" y="399"/>
                  </a:lnTo>
                  <a:lnTo>
                    <a:pt x="24" y="385"/>
                  </a:lnTo>
                  <a:lnTo>
                    <a:pt x="38" y="371"/>
                  </a:lnTo>
                  <a:lnTo>
                    <a:pt x="81" y="354"/>
                  </a:lnTo>
                  <a:lnTo>
                    <a:pt x="148" y="354"/>
                  </a:lnTo>
                  <a:lnTo>
                    <a:pt x="324" y="365"/>
                  </a:lnTo>
                  <a:lnTo>
                    <a:pt x="570" y="379"/>
                  </a:lnTo>
                  <a:lnTo>
                    <a:pt x="718" y="385"/>
                  </a:lnTo>
                  <a:lnTo>
                    <a:pt x="876" y="385"/>
                  </a:lnTo>
                  <a:lnTo>
                    <a:pt x="1061" y="379"/>
                  </a:lnTo>
                  <a:lnTo>
                    <a:pt x="1251" y="365"/>
                  </a:lnTo>
                  <a:lnTo>
                    <a:pt x="1456" y="334"/>
                  </a:lnTo>
                  <a:lnTo>
                    <a:pt x="1682" y="298"/>
                  </a:lnTo>
                  <a:lnTo>
                    <a:pt x="1796" y="267"/>
                  </a:lnTo>
                  <a:lnTo>
                    <a:pt x="1914" y="241"/>
                  </a:lnTo>
                  <a:lnTo>
                    <a:pt x="2039" y="203"/>
                  </a:lnTo>
                  <a:lnTo>
                    <a:pt x="2164" y="160"/>
                  </a:lnTo>
                  <a:close/>
                </a:path>
              </a:pathLst>
            </a:custGeom>
            <a:solidFill>
              <a:srgbClr val="AE9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7" name="Freeform 261"/>
            <p:cNvSpPr>
              <a:spLocks/>
            </p:cNvSpPr>
            <p:nvPr/>
          </p:nvSpPr>
          <p:spPr bwMode="auto">
            <a:xfrm>
              <a:off x="2238" y="1947"/>
              <a:ext cx="315" cy="78"/>
            </a:xfrm>
            <a:custGeom>
              <a:avLst/>
              <a:gdLst>
                <a:gd name="T0" fmla="*/ 0 w 4094"/>
                <a:gd name="T1" fmla="*/ 0 h 1014"/>
                <a:gd name="T2" fmla="*/ 0 w 4094"/>
                <a:gd name="T3" fmla="*/ 0 h 1014"/>
                <a:gd name="T4" fmla="*/ 0 w 4094"/>
                <a:gd name="T5" fmla="*/ 0 h 1014"/>
                <a:gd name="T6" fmla="*/ 0 w 4094"/>
                <a:gd name="T7" fmla="*/ 0 h 1014"/>
                <a:gd name="T8" fmla="*/ 0 w 4094"/>
                <a:gd name="T9" fmla="*/ 0 h 1014"/>
                <a:gd name="T10" fmla="*/ 0 w 4094"/>
                <a:gd name="T11" fmla="*/ 0 h 1014"/>
                <a:gd name="T12" fmla="*/ 0 w 4094"/>
                <a:gd name="T13" fmla="*/ 0 h 1014"/>
                <a:gd name="T14" fmla="*/ 0 w 4094"/>
                <a:gd name="T15" fmla="*/ 0 h 1014"/>
                <a:gd name="T16" fmla="*/ 0 w 4094"/>
                <a:gd name="T17" fmla="*/ 0 h 1014"/>
                <a:gd name="T18" fmla="*/ 0 w 4094"/>
                <a:gd name="T19" fmla="*/ 0 h 1014"/>
                <a:gd name="T20" fmla="*/ 0 w 4094"/>
                <a:gd name="T21" fmla="*/ 0 h 1014"/>
                <a:gd name="T22" fmla="*/ 0 w 4094"/>
                <a:gd name="T23" fmla="*/ 0 h 1014"/>
                <a:gd name="T24" fmla="*/ 0 w 4094"/>
                <a:gd name="T25" fmla="*/ 0 h 1014"/>
                <a:gd name="T26" fmla="*/ 0 w 4094"/>
                <a:gd name="T27" fmla="*/ 0 h 1014"/>
                <a:gd name="T28" fmla="*/ 0 w 4094"/>
                <a:gd name="T29" fmla="*/ 0 h 1014"/>
                <a:gd name="T30" fmla="*/ 0 w 4094"/>
                <a:gd name="T31" fmla="*/ 0 h 1014"/>
                <a:gd name="T32" fmla="*/ 0 w 4094"/>
                <a:gd name="T33" fmla="*/ 0 h 1014"/>
                <a:gd name="T34" fmla="*/ 0 w 4094"/>
                <a:gd name="T35" fmla="*/ 0 h 1014"/>
                <a:gd name="T36" fmla="*/ 0 w 4094"/>
                <a:gd name="T37" fmla="*/ 0 h 1014"/>
                <a:gd name="T38" fmla="*/ 0 w 4094"/>
                <a:gd name="T39" fmla="*/ 0 h 1014"/>
                <a:gd name="T40" fmla="*/ 0 w 4094"/>
                <a:gd name="T41" fmla="*/ 0 h 1014"/>
                <a:gd name="T42" fmla="*/ 0 w 4094"/>
                <a:gd name="T43" fmla="*/ 0 h 1014"/>
                <a:gd name="T44" fmla="*/ 0 w 4094"/>
                <a:gd name="T45" fmla="*/ 0 h 1014"/>
                <a:gd name="T46" fmla="*/ 0 w 4094"/>
                <a:gd name="T47" fmla="*/ 0 h 1014"/>
                <a:gd name="T48" fmla="*/ 0 w 4094"/>
                <a:gd name="T49" fmla="*/ 0 h 1014"/>
                <a:gd name="T50" fmla="*/ 0 w 4094"/>
                <a:gd name="T51" fmla="*/ 0 h 1014"/>
                <a:gd name="T52" fmla="*/ 0 w 4094"/>
                <a:gd name="T53" fmla="*/ 0 h 1014"/>
                <a:gd name="T54" fmla="*/ 0 w 4094"/>
                <a:gd name="T55" fmla="*/ 0 h 1014"/>
                <a:gd name="T56" fmla="*/ 0 w 4094"/>
                <a:gd name="T57" fmla="*/ 0 h 1014"/>
                <a:gd name="T58" fmla="*/ 0 w 4094"/>
                <a:gd name="T59" fmla="*/ 0 h 1014"/>
                <a:gd name="T60" fmla="*/ 0 w 4094"/>
                <a:gd name="T61" fmla="*/ 0 h 1014"/>
                <a:gd name="T62" fmla="*/ 0 w 4094"/>
                <a:gd name="T63" fmla="*/ 0 h 1014"/>
                <a:gd name="T64" fmla="*/ 0 w 4094"/>
                <a:gd name="T65" fmla="*/ 0 h 1014"/>
                <a:gd name="T66" fmla="*/ 0 w 4094"/>
                <a:gd name="T67" fmla="*/ 0 h 1014"/>
                <a:gd name="T68" fmla="*/ 0 w 4094"/>
                <a:gd name="T69" fmla="*/ 0 h 1014"/>
                <a:gd name="T70" fmla="*/ 0 w 4094"/>
                <a:gd name="T71" fmla="*/ 0 h 1014"/>
                <a:gd name="T72" fmla="*/ 0 w 4094"/>
                <a:gd name="T73" fmla="*/ 0 h 1014"/>
                <a:gd name="T74" fmla="*/ 0 w 4094"/>
                <a:gd name="T75" fmla="*/ 0 h 1014"/>
                <a:gd name="T76" fmla="*/ 0 w 4094"/>
                <a:gd name="T77" fmla="*/ 0 h 1014"/>
                <a:gd name="T78" fmla="*/ 0 w 4094"/>
                <a:gd name="T79" fmla="*/ 0 h 1014"/>
                <a:gd name="T80" fmla="*/ 0 w 4094"/>
                <a:gd name="T81" fmla="*/ 0 h 1014"/>
                <a:gd name="T82" fmla="*/ 0 w 4094"/>
                <a:gd name="T83" fmla="*/ 0 h 10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94"/>
                <a:gd name="T127" fmla="*/ 0 h 1014"/>
                <a:gd name="T128" fmla="*/ 4094 w 4094"/>
                <a:gd name="T129" fmla="*/ 1014 h 10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94" h="1014">
                  <a:moveTo>
                    <a:pt x="2103" y="138"/>
                  </a:moveTo>
                  <a:lnTo>
                    <a:pt x="2221" y="104"/>
                  </a:lnTo>
                  <a:lnTo>
                    <a:pt x="2328" y="74"/>
                  </a:lnTo>
                  <a:lnTo>
                    <a:pt x="2440" y="51"/>
                  </a:lnTo>
                  <a:lnTo>
                    <a:pt x="2547" y="31"/>
                  </a:lnTo>
                  <a:lnTo>
                    <a:pt x="2652" y="17"/>
                  </a:lnTo>
                  <a:lnTo>
                    <a:pt x="2753" y="6"/>
                  </a:lnTo>
                  <a:lnTo>
                    <a:pt x="2854" y="0"/>
                  </a:lnTo>
                  <a:lnTo>
                    <a:pt x="2952" y="0"/>
                  </a:lnTo>
                  <a:lnTo>
                    <a:pt x="3042" y="0"/>
                  </a:lnTo>
                  <a:lnTo>
                    <a:pt x="3137" y="6"/>
                  </a:lnTo>
                  <a:lnTo>
                    <a:pt x="3224" y="23"/>
                  </a:lnTo>
                  <a:lnTo>
                    <a:pt x="3306" y="37"/>
                  </a:lnTo>
                  <a:lnTo>
                    <a:pt x="3383" y="51"/>
                  </a:lnTo>
                  <a:lnTo>
                    <a:pt x="3464" y="74"/>
                  </a:lnTo>
                  <a:lnTo>
                    <a:pt x="3538" y="95"/>
                  </a:lnTo>
                  <a:lnTo>
                    <a:pt x="3612" y="124"/>
                  </a:lnTo>
                  <a:lnTo>
                    <a:pt x="3676" y="155"/>
                  </a:lnTo>
                  <a:lnTo>
                    <a:pt x="3733" y="182"/>
                  </a:lnTo>
                  <a:lnTo>
                    <a:pt x="3794" y="219"/>
                  </a:lnTo>
                  <a:lnTo>
                    <a:pt x="3845" y="256"/>
                  </a:lnTo>
                  <a:lnTo>
                    <a:pt x="3895" y="293"/>
                  </a:lnTo>
                  <a:lnTo>
                    <a:pt x="3939" y="331"/>
                  </a:lnTo>
                  <a:lnTo>
                    <a:pt x="3976" y="374"/>
                  </a:lnTo>
                  <a:lnTo>
                    <a:pt x="4013" y="411"/>
                  </a:lnTo>
                  <a:lnTo>
                    <a:pt x="4033" y="455"/>
                  </a:lnTo>
                  <a:lnTo>
                    <a:pt x="4057" y="499"/>
                  </a:lnTo>
                  <a:lnTo>
                    <a:pt x="4077" y="542"/>
                  </a:lnTo>
                  <a:lnTo>
                    <a:pt x="4084" y="587"/>
                  </a:lnTo>
                  <a:lnTo>
                    <a:pt x="4094" y="620"/>
                  </a:lnTo>
                  <a:lnTo>
                    <a:pt x="4094" y="664"/>
                  </a:lnTo>
                  <a:lnTo>
                    <a:pt x="4077" y="708"/>
                  </a:lnTo>
                  <a:lnTo>
                    <a:pt x="4070" y="752"/>
                  </a:lnTo>
                  <a:lnTo>
                    <a:pt x="4050" y="789"/>
                  </a:lnTo>
                  <a:lnTo>
                    <a:pt x="4027" y="826"/>
                  </a:lnTo>
                  <a:lnTo>
                    <a:pt x="3996" y="863"/>
                  </a:lnTo>
                  <a:lnTo>
                    <a:pt x="3969" y="883"/>
                  </a:lnTo>
                  <a:lnTo>
                    <a:pt x="3939" y="913"/>
                  </a:lnTo>
                  <a:lnTo>
                    <a:pt x="3902" y="937"/>
                  </a:lnTo>
                  <a:lnTo>
                    <a:pt x="3865" y="950"/>
                  </a:lnTo>
                  <a:lnTo>
                    <a:pt x="3822" y="964"/>
                  </a:lnTo>
                  <a:lnTo>
                    <a:pt x="3733" y="994"/>
                  </a:lnTo>
                  <a:lnTo>
                    <a:pt x="3632" y="1008"/>
                  </a:lnTo>
                  <a:lnTo>
                    <a:pt x="3525" y="1014"/>
                  </a:lnTo>
                  <a:lnTo>
                    <a:pt x="3400" y="1014"/>
                  </a:lnTo>
                  <a:lnTo>
                    <a:pt x="3120" y="1008"/>
                  </a:lnTo>
                  <a:lnTo>
                    <a:pt x="2820" y="994"/>
                  </a:lnTo>
                  <a:lnTo>
                    <a:pt x="2652" y="988"/>
                  </a:lnTo>
                  <a:lnTo>
                    <a:pt x="2477" y="988"/>
                  </a:lnTo>
                  <a:lnTo>
                    <a:pt x="2295" y="994"/>
                  </a:lnTo>
                  <a:lnTo>
                    <a:pt x="2103" y="1001"/>
                  </a:lnTo>
                  <a:lnTo>
                    <a:pt x="1914" y="1008"/>
                  </a:lnTo>
                  <a:lnTo>
                    <a:pt x="1725" y="1008"/>
                  </a:lnTo>
                  <a:lnTo>
                    <a:pt x="1533" y="994"/>
                  </a:lnTo>
                  <a:lnTo>
                    <a:pt x="1351" y="971"/>
                  </a:lnTo>
                  <a:lnTo>
                    <a:pt x="1169" y="944"/>
                  </a:lnTo>
                  <a:lnTo>
                    <a:pt x="994" y="913"/>
                  </a:lnTo>
                  <a:lnTo>
                    <a:pt x="826" y="870"/>
                  </a:lnTo>
                  <a:lnTo>
                    <a:pt x="674" y="820"/>
                  </a:lnTo>
                  <a:lnTo>
                    <a:pt x="526" y="775"/>
                  </a:lnTo>
                  <a:lnTo>
                    <a:pt x="394" y="718"/>
                  </a:lnTo>
                  <a:lnTo>
                    <a:pt x="287" y="664"/>
                  </a:lnTo>
                  <a:lnTo>
                    <a:pt x="182" y="607"/>
                  </a:lnTo>
                  <a:lnTo>
                    <a:pt x="111" y="556"/>
                  </a:lnTo>
                  <a:lnTo>
                    <a:pt x="51" y="506"/>
                  </a:lnTo>
                  <a:lnTo>
                    <a:pt x="31" y="482"/>
                  </a:lnTo>
                  <a:lnTo>
                    <a:pt x="17" y="455"/>
                  </a:lnTo>
                  <a:lnTo>
                    <a:pt x="0" y="432"/>
                  </a:lnTo>
                  <a:lnTo>
                    <a:pt x="0" y="411"/>
                  </a:lnTo>
                  <a:lnTo>
                    <a:pt x="0" y="394"/>
                  </a:lnTo>
                  <a:lnTo>
                    <a:pt x="7" y="374"/>
                  </a:lnTo>
                  <a:lnTo>
                    <a:pt x="23" y="368"/>
                  </a:lnTo>
                  <a:lnTo>
                    <a:pt x="43" y="351"/>
                  </a:lnTo>
                  <a:lnTo>
                    <a:pt x="88" y="337"/>
                  </a:lnTo>
                  <a:lnTo>
                    <a:pt x="161" y="331"/>
                  </a:lnTo>
                  <a:lnTo>
                    <a:pt x="343" y="337"/>
                  </a:lnTo>
                  <a:lnTo>
                    <a:pt x="599" y="343"/>
                  </a:lnTo>
                  <a:lnTo>
                    <a:pt x="745" y="351"/>
                  </a:lnTo>
                  <a:lnTo>
                    <a:pt x="907" y="351"/>
                  </a:lnTo>
                  <a:lnTo>
                    <a:pt x="1082" y="343"/>
                  </a:lnTo>
                  <a:lnTo>
                    <a:pt x="1264" y="331"/>
                  </a:lnTo>
                  <a:lnTo>
                    <a:pt x="1463" y="300"/>
                  </a:lnTo>
                  <a:lnTo>
                    <a:pt x="1665" y="263"/>
                  </a:lnTo>
                  <a:lnTo>
                    <a:pt x="1884" y="213"/>
                  </a:lnTo>
                  <a:lnTo>
                    <a:pt x="2103" y="138"/>
                  </a:lnTo>
                  <a:close/>
                </a:path>
              </a:pathLst>
            </a:custGeom>
            <a:solidFill>
              <a:srgbClr val="A69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8" name="Freeform 262"/>
            <p:cNvSpPr>
              <a:spLocks/>
            </p:cNvSpPr>
            <p:nvPr/>
          </p:nvSpPr>
          <p:spPr bwMode="auto">
            <a:xfrm>
              <a:off x="2248" y="1957"/>
              <a:ext cx="304" cy="68"/>
            </a:xfrm>
            <a:custGeom>
              <a:avLst/>
              <a:gdLst>
                <a:gd name="T0" fmla="*/ 0 w 3953"/>
                <a:gd name="T1" fmla="*/ 0 h 890"/>
                <a:gd name="T2" fmla="*/ 0 w 3953"/>
                <a:gd name="T3" fmla="*/ 0 h 890"/>
                <a:gd name="T4" fmla="*/ 0 w 3953"/>
                <a:gd name="T5" fmla="*/ 0 h 890"/>
                <a:gd name="T6" fmla="*/ 0 w 3953"/>
                <a:gd name="T7" fmla="*/ 0 h 890"/>
                <a:gd name="T8" fmla="*/ 0 w 3953"/>
                <a:gd name="T9" fmla="*/ 0 h 890"/>
                <a:gd name="T10" fmla="*/ 0 w 3953"/>
                <a:gd name="T11" fmla="*/ 0 h 890"/>
                <a:gd name="T12" fmla="*/ 0 w 3953"/>
                <a:gd name="T13" fmla="*/ 0 h 890"/>
                <a:gd name="T14" fmla="*/ 0 w 3953"/>
                <a:gd name="T15" fmla="*/ 0 h 890"/>
                <a:gd name="T16" fmla="*/ 0 w 3953"/>
                <a:gd name="T17" fmla="*/ 0 h 890"/>
                <a:gd name="T18" fmla="*/ 0 w 3953"/>
                <a:gd name="T19" fmla="*/ 0 h 890"/>
                <a:gd name="T20" fmla="*/ 0 w 3953"/>
                <a:gd name="T21" fmla="*/ 0 h 890"/>
                <a:gd name="T22" fmla="*/ 0 w 3953"/>
                <a:gd name="T23" fmla="*/ 0 h 890"/>
                <a:gd name="T24" fmla="*/ 0 w 3953"/>
                <a:gd name="T25" fmla="*/ 0 h 890"/>
                <a:gd name="T26" fmla="*/ 0 w 3953"/>
                <a:gd name="T27" fmla="*/ 0 h 890"/>
                <a:gd name="T28" fmla="*/ 0 w 3953"/>
                <a:gd name="T29" fmla="*/ 0 h 890"/>
                <a:gd name="T30" fmla="*/ 0 w 3953"/>
                <a:gd name="T31" fmla="*/ 0 h 890"/>
                <a:gd name="T32" fmla="*/ 0 w 3953"/>
                <a:gd name="T33" fmla="*/ 0 h 890"/>
                <a:gd name="T34" fmla="*/ 0 w 3953"/>
                <a:gd name="T35" fmla="*/ 0 h 890"/>
                <a:gd name="T36" fmla="*/ 0 w 3953"/>
                <a:gd name="T37" fmla="*/ 0 h 890"/>
                <a:gd name="T38" fmla="*/ 0 w 3953"/>
                <a:gd name="T39" fmla="*/ 0 h 890"/>
                <a:gd name="T40" fmla="*/ 0 w 3953"/>
                <a:gd name="T41" fmla="*/ 0 h 890"/>
                <a:gd name="T42" fmla="*/ 0 w 3953"/>
                <a:gd name="T43" fmla="*/ 0 h 890"/>
                <a:gd name="T44" fmla="*/ 0 w 3953"/>
                <a:gd name="T45" fmla="*/ 0 h 890"/>
                <a:gd name="T46" fmla="*/ 0 w 3953"/>
                <a:gd name="T47" fmla="*/ 0 h 890"/>
                <a:gd name="T48" fmla="*/ 0 w 3953"/>
                <a:gd name="T49" fmla="*/ 0 h 890"/>
                <a:gd name="T50" fmla="*/ 0 w 3953"/>
                <a:gd name="T51" fmla="*/ 0 h 890"/>
                <a:gd name="T52" fmla="*/ 0 w 3953"/>
                <a:gd name="T53" fmla="*/ 0 h 890"/>
                <a:gd name="T54" fmla="*/ 0 w 3953"/>
                <a:gd name="T55" fmla="*/ 0 h 890"/>
                <a:gd name="T56" fmla="*/ 0 w 3953"/>
                <a:gd name="T57" fmla="*/ 0 h 890"/>
                <a:gd name="T58" fmla="*/ 0 w 3953"/>
                <a:gd name="T59" fmla="*/ 0 h 890"/>
                <a:gd name="T60" fmla="*/ 0 w 3953"/>
                <a:gd name="T61" fmla="*/ 0 h 890"/>
                <a:gd name="T62" fmla="*/ 0 w 3953"/>
                <a:gd name="T63" fmla="*/ 0 h 890"/>
                <a:gd name="T64" fmla="*/ 0 w 3953"/>
                <a:gd name="T65" fmla="*/ 0 h 890"/>
                <a:gd name="T66" fmla="*/ 0 w 3953"/>
                <a:gd name="T67" fmla="*/ 0 h 890"/>
                <a:gd name="T68" fmla="*/ 0 w 3953"/>
                <a:gd name="T69" fmla="*/ 0 h 890"/>
                <a:gd name="T70" fmla="*/ 0 w 3953"/>
                <a:gd name="T71" fmla="*/ 0 h 890"/>
                <a:gd name="T72" fmla="*/ 0 w 3953"/>
                <a:gd name="T73" fmla="*/ 0 h 890"/>
                <a:gd name="T74" fmla="*/ 0 w 3953"/>
                <a:gd name="T75" fmla="*/ 0 h 890"/>
                <a:gd name="T76" fmla="*/ 0 w 3953"/>
                <a:gd name="T77" fmla="*/ 0 h 8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953"/>
                <a:gd name="T118" fmla="*/ 0 h 890"/>
                <a:gd name="T119" fmla="*/ 3953 w 3953"/>
                <a:gd name="T120" fmla="*/ 890 h 8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953" h="890">
                  <a:moveTo>
                    <a:pt x="2046" y="126"/>
                  </a:moveTo>
                  <a:lnTo>
                    <a:pt x="2148" y="95"/>
                  </a:lnTo>
                  <a:lnTo>
                    <a:pt x="2249" y="68"/>
                  </a:lnTo>
                  <a:lnTo>
                    <a:pt x="2345" y="45"/>
                  </a:lnTo>
                  <a:lnTo>
                    <a:pt x="2440" y="31"/>
                  </a:lnTo>
                  <a:lnTo>
                    <a:pt x="2535" y="14"/>
                  </a:lnTo>
                  <a:lnTo>
                    <a:pt x="2629" y="8"/>
                  </a:lnTo>
                  <a:lnTo>
                    <a:pt x="2724" y="0"/>
                  </a:lnTo>
                  <a:lnTo>
                    <a:pt x="2811" y="0"/>
                  </a:lnTo>
                  <a:lnTo>
                    <a:pt x="2983" y="8"/>
                  </a:lnTo>
                  <a:lnTo>
                    <a:pt x="3151" y="31"/>
                  </a:lnTo>
                  <a:lnTo>
                    <a:pt x="3303" y="68"/>
                  </a:lnTo>
                  <a:lnTo>
                    <a:pt x="3451" y="112"/>
                  </a:lnTo>
                  <a:lnTo>
                    <a:pt x="3575" y="163"/>
                  </a:lnTo>
                  <a:lnTo>
                    <a:pt x="3684" y="227"/>
                  </a:lnTo>
                  <a:lnTo>
                    <a:pt x="3734" y="257"/>
                  </a:lnTo>
                  <a:lnTo>
                    <a:pt x="3778" y="294"/>
                  </a:lnTo>
                  <a:lnTo>
                    <a:pt x="3822" y="331"/>
                  </a:lnTo>
                  <a:lnTo>
                    <a:pt x="3859" y="365"/>
                  </a:lnTo>
                  <a:lnTo>
                    <a:pt x="3889" y="402"/>
                  </a:lnTo>
                  <a:lnTo>
                    <a:pt x="3909" y="438"/>
                  </a:lnTo>
                  <a:lnTo>
                    <a:pt x="3933" y="476"/>
                  </a:lnTo>
                  <a:lnTo>
                    <a:pt x="3940" y="513"/>
                  </a:lnTo>
                  <a:lnTo>
                    <a:pt x="3946" y="550"/>
                  </a:lnTo>
                  <a:lnTo>
                    <a:pt x="3953" y="584"/>
                  </a:lnTo>
                  <a:lnTo>
                    <a:pt x="3946" y="621"/>
                  </a:lnTo>
                  <a:lnTo>
                    <a:pt x="3933" y="665"/>
                  </a:lnTo>
                  <a:lnTo>
                    <a:pt x="3917" y="696"/>
                  </a:lnTo>
                  <a:lnTo>
                    <a:pt x="3896" y="732"/>
                  </a:lnTo>
                  <a:lnTo>
                    <a:pt x="3872" y="752"/>
                  </a:lnTo>
                  <a:lnTo>
                    <a:pt x="3845" y="783"/>
                  </a:lnTo>
                  <a:lnTo>
                    <a:pt x="3808" y="803"/>
                  </a:lnTo>
                  <a:lnTo>
                    <a:pt x="3778" y="820"/>
                  </a:lnTo>
                  <a:lnTo>
                    <a:pt x="3734" y="834"/>
                  </a:lnTo>
                  <a:lnTo>
                    <a:pt x="3698" y="847"/>
                  </a:lnTo>
                  <a:lnTo>
                    <a:pt x="3603" y="870"/>
                  </a:lnTo>
                  <a:lnTo>
                    <a:pt x="3502" y="884"/>
                  </a:lnTo>
                  <a:lnTo>
                    <a:pt x="3384" y="890"/>
                  </a:lnTo>
                  <a:lnTo>
                    <a:pt x="3259" y="890"/>
                  </a:lnTo>
                  <a:lnTo>
                    <a:pt x="2990" y="884"/>
                  </a:lnTo>
                  <a:lnTo>
                    <a:pt x="2696" y="870"/>
                  </a:lnTo>
                  <a:lnTo>
                    <a:pt x="2541" y="870"/>
                  </a:lnTo>
                  <a:lnTo>
                    <a:pt x="2379" y="870"/>
                  </a:lnTo>
                  <a:lnTo>
                    <a:pt x="2215" y="870"/>
                  </a:lnTo>
                  <a:lnTo>
                    <a:pt x="2046" y="884"/>
                  </a:lnTo>
                  <a:lnTo>
                    <a:pt x="1878" y="890"/>
                  </a:lnTo>
                  <a:lnTo>
                    <a:pt x="1702" y="884"/>
                  </a:lnTo>
                  <a:lnTo>
                    <a:pt x="1527" y="877"/>
                  </a:lnTo>
                  <a:lnTo>
                    <a:pt x="1351" y="864"/>
                  </a:lnTo>
                  <a:lnTo>
                    <a:pt x="1177" y="840"/>
                  </a:lnTo>
                  <a:lnTo>
                    <a:pt x="1008" y="813"/>
                  </a:lnTo>
                  <a:lnTo>
                    <a:pt x="846" y="776"/>
                  </a:lnTo>
                  <a:lnTo>
                    <a:pt x="688" y="739"/>
                  </a:lnTo>
                  <a:lnTo>
                    <a:pt x="550" y="696"/>
                  </a:lnTo>
                  <a:lnTo>
                    <a:pt x="408" y="651"/>
                  </a:lnTo>
                  <a:lnTo>
                    <a:pt x="294" y="607"/>
                  </a:lnTo>
                  <a:lnTo>
                    <a:pt x="199" y="556"/>
                  </a:lnTo>
                  <a:lnTo>
                    <a:pt x="112" y="513"/>
                  </a:lnTo>
                  <a:lnTo>
                    <a:pt x="51" y="469"/>
                  </a:lnTo>
                  <a:lnTo>
                    <a:pt x="31" y="446"/>
                  </a:lnTo>
                  <a:lnTo>
                    <a:pt x="14" y="426"/>
                  </a:lnTo>
                  <a:lnTo>
                    <a:pt x="0" y="409"/>
                  </a:lnTo>
                  <a:lnTo>
                    <a:pt x="0" y="388"/>
                  </a:lnTo>
                  <a:lnTo>
                    <a:pt x="0" y="375"/>
                  </a:lnTo>
                  <a:lnTo>
                    <a:pt x="8" y="358"/>
                  </a:lnTo>
                  <a:lnTo>
                    <a:pt x="25" y="345"/>
                  </a:lnTo>
                  <a:lnTo>
                    <a:pt x="45" y="337"/>
                  </a:lnTo>
                  <a:lnTo>
                    <a:pt x="95" y="321"/>
                  </a:lnTo>
                  <a:lnTo>
                    <a:pt x="169" y="314"/>
                  </a:lnTo>
                  <a:lnTo>
                    <a:pt x="365" y="314"/>
                  </a:lnTo>
                  <a:lnTo>
                    <a:pt x="627" y="321"/>
                  </a:lnTo>
                  <a:lnTo>
                    <a:pt x="775" y="321"/>
                  </a:lnTo>
                  <a:lnTo>
                    <a:pt x="934" y="314"/>
                  </a:lnTo>
                  <a:lnTo>
                    <a:pt x="1103" y="308"/>
                  </a:lnTo>
                  <a:lnTo>
                    <a:pt x="1278" y="294"/>
                  </a:lnTo>
                  <a:lnTo>
                    <a:pt x="1469" y="270"/>
                  </a:lnTo>
                  <a:lnTo>
                    <a:pt x="1659" y="233"/>
                  </a:lnTo>
                  <a:lnTo>
                    <a:pt x="1847" y="190"/>
                  </a:lnTo>
                  <a:lnTo>
                    <a:pt x="2046" y="126"/>
                  </a:lnTo>
                  <a:close/>
                </a:path>
              </a:pathLst>
            </a:custGeom>
            <a:solidFill>
              <a:srgbClr val="9F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09" name="Freeform 263"/>
            <p:cNvSpPr>
              <a:spLocks/>
            </p:cNvSpPr>
            <p:nvPr/>
          </p:nvSpPr>
          <p:spPr bwMode="auto">
            <a:xfrm>
              <a:off x="2258" y="1967"/>
              <a:ext cx="293" cy="58"/>
            </a:xfrm>
            <a:custGeom>
              <a:avLst/>
              <a:gdLst>
                <a:gd name="T0" fmla="*/ 0 w 3814"/>
                <a:gd name="T1" fmla="*/ 0 h 758"/>
                <a:gd name="T2" fmla="*/ 0 w 3814"/>
                <a:gd name="T3" fmla="*/ 0 h 758"/>
                <a:gd name="T4" fmla="*/ 0 w 3814"/>
                <a:gd name="T5" fmla="*/ 0 h 758"/>
                <a:gd name="T6" fmla="*/ 0 w 3814"/>
                <a:gd name="T7" fmla="*/ 0 h 758"/>
                <a:gd name="T8" fmla="*/ 0 w 3814"/>
                <a:gd name="T9" fmla="*/ 0 h 758"/>
                <a:gd name="T10" fmla="*/ 0 w 3814"/>
                <a:gd name="T11" fmla="*/ 0 h 758"/>
                <a:gd name="T12" fmla="*/ 0 w 3814"/>
                <a:gd name="T13" fmla="*/ 0 h 758"/>
                <a:gd name="T14" fmla="*/ 0 w 3814"/>
                <a:gd name="T15" fmla="*/ 0 h 758"/>
                <a:gd name="T16" fmla="*/ 0 w 3814"/>
                <a:gd name="T17" fmla="*/ 0 h 758"/>
                <a:gd name="T18" fmla="*/ 0 w 3814"/>
                <a:gd name="T19" fmla="*/ 0 h 758"/>
                <a:gd name="T20" fmla="*/ 0 w 3814"/>
                <a:gd name="T21" fmla="*/ 0 h 758"/>
                <a:gd name="T22" fmla="*/ 0 w 3814"/>
                <a:gd name="T23" fmla="*/ 0 h 758"/>
                <a:gd name="T24" fmla="*/ 0 w 3814"/>
                <a:gd name="T25" fmla="*/ 0 h 758"/>
                <a:gd name="T26" fmla="*/ 0 w 3814"/>
                <a:gd name="T27" fmla="*/ 0 h 758"/>
                <a:gd name="T28" fmla="*/ 0 w 3814"/>
                <a:gd name="T29" fmla="*/ 0 h 758"/>
                <a:gd name="T30" fmla="*/ 0 w 3814"/>
                <a:gd name="T31" fmla="*/ 0 h 758"/>
                <a:gd name="T32" fmla="*/ 0 w 3814"/>
                <a:gd name="T33" fmla="*/ 0 h 758"/>
                <a:gd name="T34" fmla="*/ 0 w 3814"/>
                <a:gd name="T35" fmla="*/ 0 h 758"/>
                <a:gd name="T36" fmla="*/ 0 w 3814"/>
                <a:gd name="T37" fmla="*/ 0 h 758"/>
                <a:gd name="T38" fmla="*/ 0 w 3814"/>
                <a:gd name="T39" fmla="*/ 0 h 758"/>
                <a:gd name="T40" fmla="*/ 0 w 3814"/>
                <a:gd name="T41" fmla="*/ 0 h 758"/>
                <a:gd name="T42" fmla="*/ 0 w 3814"/>
                <a:gd name="T43" fmla="*/ 0 h 758"/>
                <a:gd name="T44" fmla="*/ 0 w 3814"/>
                <a:gd name="T45" fmla="*/ 0 h 758"/>
                <a:gd name="T46" fmla="*/ 0 w 3814"/>
                <a:gd name="T47" fmla="*/ 0 h 758"/>
                <a:gd name="T48" fmla="*/ 0 w 3814"/>
                <a:gd name="T49" fmla="*/ 0 h 758"/>
                <a:gd name="T50" fmla="*/ 0 w 3814"/>
                <a:gd name="T51" fmla="*/ 0 h 758"/>
                <a:gd name="T52" fmla="*/ 0 w 3814"/>
                <a:gd name="T53" fmla="*/ 0 h 758"/>
                <a:gd name="T54" fmla="*/ 0 w 3814"/>
                <a:gd name="T55" fmla="*/ 0 h 758"/>
                <a:gd name="T56" fmla="*/ 0 w 3814"/>
                <a:gd name="T57" fmla="*/ 0 h 758"/>
                <a:gd name="T58" fmla="*/ 0 w 3814"/>
                <a:gd name="T59" fmla="*/ 0 h 758"/>
                <a:gd name="T60" fmla="*/ 0 w 3814"/>
                <a:gd name="T61" fmla="*/ 0 h 758"/>
                <a:gd name="T62" fmla="*/ 0 w 3814"/>
                <a:gd name="T63" fmla="*/ 0 h 758"/>
                <a:gd name="T64" fmla="*/ 0 w 3814"/>
                <a:gd name="T65" fmla="*/ 0 h 758"/>
                <a:gd name="T66" fmla="*/ 0 w 3814"/>
                <a:gd name="T67" fmla="*/ 0 h 758"/>
                <a:gd name="T68" fmla="*/ 0 w 3814"/>
                <a:gd name="T69" fmla="*/ 0 h 758"/>
                <a:gd name="T70" fmla="*/ 0 w 3814"/>
                <a:gd name="T71" fmla="*/ 0 h 7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814"/>
                <a:gd name="T109" fmla="*/ 0 h 758"/>
                <a:gd name="T110" fmla="*/ 3814 w 3814"/>
                <a:gd name="T111" fmla="*/ 758 h 7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814" h="758">
                  <a:moveTo>
                    <a:pt x="1991" y="101"/>
                  </a:moveTo>
                  <a:lnTo>
                    <a:pt x="2072" y="81"/>
                  </a:lnTo>
                  <a:lnTo>
                    <a:pt x="2159" y="51"/>
                  </a:lnTo>
                  <a:lnTo>
                    <a:pt x="2247" y="37"/>
                  </a:lnTo>
                  <a:lnTo>
                    <a:pt x="2334" y="24"/>
                  </a:lnTo>
                  <a:lnTo>
                    <a:pt x="2503" y="0"/>
                  </a:lnTo>
                  <a:lnTo>
                    <a:pt x="2679" y="0"/>
                  </a:lnTo>
                  <a:lnTo>
                    <a:pt x="2837" y="7"/>
                  </a:lnTo>
                  <a:lnTo>
                    <a:pt x="2994" y="24"/>
                  </a:lnTo>
                  <a:lnTo>
                    <a:pt x="3150" y="51"/>
                  </a:lnTo>
                  <a:lnTo>
                    <a:pt x="3288" y="95"/>
                  </a:lnTo>
                  <a:lnTo>
                    <a:pt x="3413" y="138"/>
                  </a:lnTo>
                  <a:lnTo>
                    <a:pt x="3527" y="189"/>
                  </a:lnTo>
                  <a:lnTo>
                    <a:pt x="3625" y="250"/>
                  </a:lnTo>
                  <a:lnTo>
                    <a:pt x="3702" y="306"/>
                  </a:lnTo>
                  <a:lnTo>
                    <a:pt x="3733" y="337"/>
                  </a:lnTo>
                  <a:lnTo>
                    <a:pt x="3763" y="374"/>
                  </a:lnTo>
                  <a:lnTo>
                    <a:pt x="3783" y="401"/>
                  </a:lnTo>
                  <a:lnTo>
                    <a:pt x="3800" y="438"/>
                  </a:lnTo>
                  <a:lnTo>
                    <a:pt x="3807" y="469"/>
                  </a:lnTo>
                  <a:lnTo>
                    <a:pt x="3814" y="496"/>
                  </a:lnTo>
                  <a:lnTo>
                    <a:pt x="3807" y="533"/>
                  </a:lnTo>
                  <a:lnTo>
                    <a:pt x="3800" y="564"/>
                  </a:lnTo>
                  <a:lnTo>
                    <a:pt x="3783" y="593"/>
                  </a:lnTo>
                  <a:lnTo>
                    <a:pt x="3763" y="620"/>
                  </a:lnTo>
                  <a:lnTo>
                    <a:pt x="3740" y="644"/>
                  </a:lnTo>
                  <a:lnTo>
                    <a:pt x="3713" y="665"/>
                  </a:lnTo>
                  <a:lnTo>
                    <a:pt x="3645" y="702"/>
                  </a:lnTo>
                  <a:lnTo>
                    <a:pt x="3564" y="725"/>
                  </a:lnTo>
                  <a:lnTo>
                    <a:pt x="3470" y="745"/>
                  </a:lnTo>
                  <a:lnTo>
                    <a:pt x="3369" y="752"/>
                  </a:lnTo>
                  <a:lnTo>
                    <a:pt x="3251" y="758"/>
                  </a:lnTo>
                  <a:lnTo>
                    <a:pt x="3126" y="758"/>
                  </a:lnTo>
                  <a:lnTo>
                    <a:pt x="2857" y="752"/>
                  </a:lnTo>
                  <a:lnTo>
                    <a:pt x="2578" y="745"/>
                  </a:lnTo>
                  <a:lnTo>
                    <a:pt x="2429" y="738"/>
                  </a:lnTo>
                  <a:lnTo>
                    <a:pt x="2284" y="738"/>
                  </a:lnTo>
                  <a:lnTo>
                    <a:pt x="2132" y="745"/>
                  </a:lnTo>
                  <a:lnTo>
                    <a:pt x="1991" y="752"/>
                  </a:lnTo>
                  <a:lnTo>
                    <a:pt x="1839" y="758"/>
                  </a:lnTo>
                  <a:lnTo>
                    <a:pt x="1685" y="758"/>
                  </a:lnTo>
                  <a:lnTo>
                    <a:pt x="1526" y="752"/>
                  </a:lnTo>
                  <a:lnTo>
                    <a:pt x="1357" y="738"/>
                  </a:lnTo>
                  <a:lnTo>
                    <a:pt x="1189" y="725"/>
                  </a:lnTo>
                  <a:lnTo>
                    <a:pt x="1020" y="702"/>
                  </a:lnTo>
                  <a:lnTo>
                    <a:pt x="862" y="671"/>
                  </a:lnTo>
                  <a:lnTo>
                    <a:pt x="707" y="644"/>
                  </a:lnTo>
                  <a:lnTo>
                    <a:pt x="562" y="607"/>
                  </a:lnTo>
                  <a:lnTo>
                    <a:pt x="424" y="570"/>
                  </a:lnTo>
                  <a:lnTo>
                    <a:pt x="306" y="533"/>
                  </a:lnTo>
                  <a:lnTo>
                    <a:pt x="205" y="496"/>
                  </a:lnTo>
                  <a:lnTo>
                    <a:pt x="118" y="462"/>
                  </a:lnTo>
                  <a:lnTo>
                    <a:pt x="50" y="424"/>
                  </a:lnTo>
                  <a:lnTo>
                    <a:pt x="29" y="408"/>
                  </a:lnTo>
                  <a:lnTo>
                    <a:pt x="12" y="395"/>
                  </a:lnTo>
                  <a:lnTo>
                    <a:pt x="0" y="374"/>
                  </a:lnTo>
                  <a:lnTo>
                    <a:pt x="0" y="357"/>
                  </a:lnTo>
                  <a:lnTo>
                    <a:pt x="0" y="344"/>
                  </a:lnTo>
                  <a:lnTo>
                    <a:pt x="6" y="331"/>
                  </a:lnTo>
                  <a:lnTo>
                    <a:pt x="20" y="320"/>
                  </a:lnTo>
                  <a:lnTo>
                    <a:pt x="43" y="314"/>
                  </a:lnTo>
                  <a:lnTo>
                    <a:pt x="101" y="300"/>
                  </a:lnTo>
                  <a:lnTo>
                    <a:pt x="181" y="294"/>
                  </a:lnTo>
                  <a:lnTo>
                    <a:pt x="387" y="286"/>
                  </a:lnTo>
                  <a:lnTo>
                    <a:pt x="649" y="286"/>
                  </a:lnTo>
                  <a:lnTo>
                    <a:pt x="801" y="286"/>
                  </a:lnTo>
                  <a:lnTo>
                    <a:pt x="956" y="277"/>
                  </a:lnTo>
                  <a:lnTo>
                    <a:pt x="1124" y="270"/>
                  </a:lnTo>
                  <a:lnTo>
                    <a:pt x="1290" y="256"/>
                  </a:lnTo>
                  <a:lnTo>
                    <a:pt x="1466" y="226"/>
                  </a:lnTo>
                  <a:lnTo>
                    <a:pt x="1640" y="199"/>
                  </a:lnTo>
                  <a:lnTo>
                    <a:pt x="1815" y="162"/>
                  </a:lnTo>
                  <a:lnTo>
                    <a:pt x="1991" y="101"/>
                  </a:lnTo>
                  <a:close/>
                </a:path>
              </a:pathLst>
            </a:custGeom>
            <a:solidFill>
              <a:srgbClr val="978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610" name="Freeform 264"/>
            <p:cNvSpPr>
              <a:spLocks/>
            </p:cNvSpPr>
            <p:nvPr/>
          </p:nvSpPr>
          <p:spPr bwMode="auto">
            <a:xfrm>
              <a:off x="2267" y="1976"/>
              <a:ext cx="283" cy="49"/>
            </a:xfrm>
            <a:custGeom>
              <a:avLst/>
              <a:gdLst>
                <a:gd name="T0" fmla="*/ 0 w 3676"/>
                <a:gd name="T1" fmla="*/ 0 h 633"/>
                <a:gd name="T2" fmla="*/ 0 w 3676"/>
                <a:gd name="T3" fmla="*/ 0 h 633"/>
                <a:gd name="T4" fmla="*/ 0 w 3676"/>
                <a:gd name="T5" fmla="*/ 0 h 633"/>
                <a:gd name="T6" fmla="*/ 0 w 3676"/>
                <a:gd name="T7" fmla="*/ 0 h 633"/>
                <a:gd name="T8" fmla="*/ 0 w 3676"/>
                <a:gd name="T9" fmla="*/ 0 h 633"/>
                <a:gd name="T10" fmla="*/ 0 w 3676"/>
                <a:gd name="T11" fmla="*/ 0 h 633"/>
                <a:gd name="T12" fmla="*/ 0 w 3676"/>
                <a:gd name="T13" fmla="*/ 0 h 633"/>
                <a:gd name="T14" fmla="*/ 0 w 3676"/>
                <a:gd name="T15" fmla="*/ 0 h 633"/>
                <a:gd name="T16" fmla="*/ 0 w 3676"/>
                <a:gd name="T17" fmla="*/ 0 h 633"/>
                <a:gd name="T18" fmla="*/ 0 w 3676"/>
                <a:gd name="T19" fmla="*/ 0 h 633"/>
                <a:gd name="T20" fmla="*/ 0 w 3676"/>
                <a:gd name="T21" fmla="*/ 0 h 633"/>
                <a:gd name="T22" fmla="*/ 0 w 3676"/>
                <a:gd name="T23" fmla="*/ 0 h 633"/>
                <a:gd name="T24" fmla="*/ 0 w 3676"/>
                <a:gd name="T25" fmla="*/ 0 h 633"/>
                <a:gd name="T26" fmla="*/ 0 w 3676"/>
                <a:gd name="T27" fmla="*/ 0 h 633"/>
                <a:gd name="T28" fmla="*/ 0 w 3676"/>
                <a:gd name="T29" fmla="*/ 0 h 633"/>
                <a:gd name="T30" fmla="*/ 0 w 3676"/>
                <a:gd name="T31" fmla="*/ 0 h 633"/>
                <a:gd name="T32" fmla="*/ 0 w 3676"/>
                <a:gd name="T33" fmla="*/ 0 h 633"/>
                <a:gd name="T34" fmla="*/ 0 w 3676"/>
                <a:gd name="T35" fmla="*/ 0 h 633"/>
                <a:gd name="T36" fmla="*/ 0 w 3676"/>
                <a:gd name="T37" fmla="*/ 0 h 633"/>
                <a:gd name="T38" fmla="*/ 0 w 3676"/>
                <a:gd name="T39" fmla="*/ 0 h 633"/>
                <a:gd name="T40" fmla="*/ 0 w 3676"/>
                <a:gd name="T41" fmla="*/ 0 h 633"/>
                <a:gd name="T42" fmla="*/ 0 w 3676"/>
                <a:gd name="T43" fmla="*/ 0 h 633"/>
                <a:gd name="T44" fmla="*/ 0 w 3676"/>
                <a:gd name="T45" fmla="*/ 0 h 633"/>
                <a:gd name="T46" fmla="*/ 0 w 3676"/>
                <a:gd name="T47" fmla="*/ 0 h 633"/>
                <a:gd name="T48" fmla="*/ 0 w 3676"/>
                <a:gd name="T49" fmla="*/ 0 h 633"/>
                <a:gd name="T50" fmla="*/ 0 w 3676"/>
                <a:gd name="T51" fmla="*/ 0 h 633"/>
                <a:gd name="T52" fmla="*/ 0 w 3676"/>
                <a:gd name="T53" fmla="*/ 0 h 633"/>
                <a:gd name="T54" fmla="*/ 0 w 3676"/>
                <a:gd name="T55" fmla="*/ 0 h 633"/>
                <a:gd name="T56" fmla="*/ 0 w 3676"/>
                <a:gd name="T57" fmla="*/ 0 h 633"/>
                <a:gd name="T58" fmla="*/ 0 w 3676"/>
                <a:gd name="T59" fmla="*/ 0 h 633"/>
                <a:gd name="T60" fmla="*/ 0 w 3676"/>
                <a:gd name="T61" fmla="*/ 0 h 633"/>
                <a:gd name="T62" fmla="*/ 0 w 3676"/>
                <a:gd name="T63" fmla="*/ 0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76"/>
                <a:gd name="T97" fmla="*/ 0 h 633"/>
                <a:gd name="T98" fmla="*/ 3676 w 3676"/>
                <a:gd name="T99" fmla="*/ 633 h 6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76" h="633">
                  <a:moveTo>
                    <a:pt x="1934" y="88"/>
                  </a:moveTo>
                  <a:lnTo>
                    <a:pt x="2079" y="51"/>
                  </a:lnTo>
                  <a:lnTo>
                    <a:pt x="2227" y="20"/>
                  </a:lnTo>
                  <a:lnTo>
                    <a:pt x="2386" y="7"/>
                  </a:lnTo>
                  <a:lnTo>
                    <a:pt x="2541" y="0"/>
                  </a:lnTo>
                  <a:lnTo>
                    <a:pt x="2689" y="7"/>
                  </a:lnTo>
                  <a:lnTo>
                    <a:pt x="2844" y="20"/>
                  </a:lnTo>
                  <a:lnTo>
                    <a:pt x="2988" y="51"/>
                  </a:lnTo>
                  <a:lnTo>
                    <a:pt x="3127" y="80"/>
                  </a:lnTo>
                  <a:lnTo>
                    <a:pt x="3252" y="118"/>
                  </a:lnTo>
                  <a:lnTo>
                    <a:pt x="3370" y="161"/>
                  </a:lnTo>
                  <a:lnTo>
                    <a:pt x="3464" y="212"/>
                  </a:lnTo>
                  <a:lnTo>
                    <a:pt x="3552" y="263"/>
                  </a:lnTo>
                  <a:lnTo>
                    <a:pt x="3578" y="283"/>
                  </a:lnTo>
                  <a:lnTo>
                    <a:pt x="3609" y="313"/>
                  </a:lnTo>
                  <a:lnTo>
                    <a:pt x="3639" y="337"/>
                  </a:lnTo>
                  <a:lnTo>
                    <a:pt x="3653" y="364"/>
                  </a:lnTo>
                  <a:lnTo>
                    <a:pt x="3667" y="394"/>
                  </a:lnTo>
                  <a:lnTo>
                    <a:pt x="3676" y="414"/>
                  </a:lnTo>
                  <a:lnTo>
                    <a:pt x="3676" y="445"/>
                  </a:lnTo>
                  <a:lnTo>
                    <a:pt x="3667" y="475"/>
                  </a:lnTo>
                  <a:lnTo>
                    <a:pt x="3653" y="495"/>
                  </a:lnTo>
                  <a:lnTo>
                    <a:pt x="3633" y="519"/>
                  </a:lnTo>
                  <a:lnTo>
                    <a:pt x="3609" y="540"/>
                  </a:lnTo>
                  <a:lnTo>
                    <a:pt x="3578" y="556"/>
                  </a:lnTo>
                  <a:lnTo>
                    <a:pt x="3515" y="583"/>
                  </a:lnTo>
                  <a:lnTo>
                    <a:pt x="3434" y="607"/>
                  </a:lnTo>
                  <a:lnTo>
                    <a:pt x="3339" y="620"/>
                  </a:lnTo>
                  <a:lnTo>
                    <a:pt x="3229" y="627"/>
                  </a:lnTo>
                  <a:lnTo>
                    <a:pt x="3114" y="633"/>
                  </a:lnTo>
                  <a:lnTo>
                    <a:pt x="2988" y="633"/>
                  </a:lnTo>
                  <a:lnTo>
                    <a:pt x="2726" y="627"/>
                  </a:lnTo>
                  <a:lnTo>
                    <a:pt x="2454" y="620"/>
                  </a:lnTo>
                  <a:lnTo>
                    <a:pt x="2184" y="620"/>
                  </a:lnTo>
                  <a:lnTo>
                    <a:pt x="1934" y="627"/>
                  </a:lnTo>
                  <a:lnTo>
                    <a:pt x="1803" y="633"/>
                  </a:lnTo>
                  <a:lnTo>
                    <a:pt x="1665" y="633"/>
                  </a:lnTo>
                  <a:lnTo>
                    <a:pt x="1516" y="633"/>
                  </a:lnTo>
                  <a:lnTo>
                    <a:pt x="1365" y="620"/>
                  </a:lnTo>
                  <a:lnTo>
                    <a:pt x="1045" y="590"/>
                  </a:lnTo>
                  <a:lnTo>
                    <a:pt x="721" y="556"/>
                  </a:lnTo>
                  <a:lnTo>
                    <a:pt x="576" y="526"/>
                  </a:lnTo>
                  <a:lnTo>
                    <a:pt x="438" y="502"/>
                  </a:lnTo>
                  <a:lnTo>
                    <a:pt x="320" y="475"/>
                  </a:lnTo>
                  <a:lnTo>
                    <a:pt x="213" y="445"/>
                  </a:lnTo>
                  <a:lnTo>
                    <a:pt x="124" y="414"/>
                  </a:lnTo>
                  <a:lnTo>
                    <a:pt x="51" y="388"/>
                  </a:lnTo>
                  <a:lnTo>
                    <a:pt x="27" y="371"/>
                  </a:lnTo>
                  <a:lnTo>
                    <a:pt x="14" y="364"/>
                  </a:lnTo>
                  <a:lnTo>
                    <a:pt x="0" y="350"/>
                  </a:lnTo>
                  <a:lnTo>
                    <a:pt x="0" y="337"/>
                  </a:lnTo>
                  <a:lnTo>
                    <a:pt x="0" y="321"/>
                  </a:lnTo>
                  <a:lnTo>
                    <a:pt x="6" y="313"/>
                  </a:lnTo>
                  <a:lnTo>
                    <a:pt x="27" y="299"/>
                  </a:lnTo>
                  <a:lnTo>
                    <a:pt x="51" y="293"/>
                  </a:lnTo>
                  <a:lnTo>
                    <a:pt x="107" y="283"/>
                  </a:lnTo>
                  <a:lnTo>
                    <a:pt x="189" y="270"/>
                  </a:lnTo>
                  <a:lnTo>
                    <a:pt x="408" y="263"/>
                  </a:lnTo>
                  <a:lnTo>
                    <a:pt x="677" y="256"/>
                  </a:lnTo>
                  <a:lnTo>
                    <a:pt x="984" y="249"/>
                  </a:lnTo>
                  <a:lnTo>
                    <a:pt x="1308" y="219"/>
                  </a:lnTo>
                  <a:lnTo>
                    <a:pt x="1472" y="195"/>
                  </a:lnTo>
                  <a:lnTo>
                    <a:pt x="1634" y="169"/>
                  </a:lnTo>
                  <a:lnTo>
                    <a:pt x="1789" y="131"/>
                  </a:lnTo>
                  <a:lnTo>
                    <a:pt x="1934" y="88"/>
                  </a:lnTo>
                  <a:close/>
                </a:path>
              </a:pathLst>
            </a:custGeom>
            <a:solidFill>
              <a:srgbClr val="8F8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7" name="Group 265"/>
          <p:cNvGrpSpPr>
            <a:grpSpLocks/>
          </p:cNvGrpSpPr>
          <p:nvPr/>
        </p:nvGrpSpPr>
        <p:grpSpPr bwMode="auto">
          <a:xfrm>
            <a:off x="4038600" y="4079875"/>
            <a:ext cx="1508125" cy="1981200"/>
            <a:chOff x="2544" y="2880"/>
            <a:chExt cx="950" cy="1248"/>
          </a:xfrm>
        </p:grpSpPr>
        <p:sp>
          <p:nvSpPr>
            <p:cNvPr id="81388" name="Freeform 266"/>
            <p:cNvSpPr>
              <a:spLocks/>
            </p:cNvSpPr>
            <p:nvPr/>
          </p:nvSpPr>
          <p:spPr bwMode="auto">
            <a:xfrm>
              <a:off x="2893" y="3505"/>
              <a:ext cx="180" cy="266"/>
            </a:xfrm>
            <a:custGeom>
              <a:avLst/>
              <a:gdLst>
                <a:gd name="T0" fmla="*/ 0 w 2335"/>
                <a:gd name="T1" fmla="*/ 0 h 3459"/>
                <a:gd name="T2" fmla="*/ 0 w 2335"/>
                <a:gd name="T3" fmla="*/ 0 h 3459"/>
                <a:gd name="T4" fmla="*/ 0 w 2335"/>
                <a:gd name="T5" fmla="*/ 0 h 3459"/>
                <a:gd name="T6" fmla="*/ 0 w 2335"/>
                <a:gd name="T7" fmla="*/ 0 h 3459"/>
                <a:gd name="T8" fmla="*/ 0 w 2335"/>
                <a:gd name="T9" fmla="*/ 0 h 3459"/>
                <a:gd name="T10" fmla="*/ 0 w 2335"/>
                <a:gd name="T11" fmla="*/ 0 h 3459"/>
                <a:gd name="T12" fmla="*/ 0 w 2335"/>
                <a:gd name="T13" fmla="*/ 0 h 3459"/>
                <a:gd name="T14" fmla="*/ 0 w 2335"/>
                <a:gd name="T15" fmla="*/ 0 h 3459"/>
                <a:gd name="T16" fmla="*/ 0 w 2335"/>
                <a:gd name="T17" fmla="*/ 0 h 3459"/>
                <a:gd name="T18" fmla="*/ 0 w 2335"/>
                <a:gd name="T19" fmla="*/ 0 h 3459"/>
                <a:gd name="T20" fmla="*/ 0 w 2335"/>
                <a:gd name="T21" fmla="*/ 0 h 3459"/>
                <a:gd name="T22" fmla="*/ 0 w 2335"/>
                <a:gd name="T23" fmla="*/ 0 h 3459"/>
                <a:gd name="T24" fmla="*/ 0 w 2335"/>
                <a:gd name="T25" fmla="*/ 0 h 3459"/>
                <a:gd name="T26" fmla="*/ 0 w 2335"/>
                <a:gd name="T27" fmla="*/ 0 h 3459"/>
                <a:gd name="T28" fmla="*/ 0 w 2335"/>
                <a:gd name="T29" fmla="*/ 0 h 3459"/>
                <a:gd name="T30" fmla="*/ 0 w 2335"/>
                <a:gd name="T31" fmla="*/ 0 h 3459"/>
                <a:gd name="T32" fmla="*/ 0 w 2335"/>
                <a:gd name="T33" fmla="*/ 0 h 3459"/>
                <a:gd name="T34" fmla="*/ 0 w 2335"/>
                <a:gd name="T35" fmla="*/ 0 h 3459"/>
                <a:gd name="T36" fmla="*/ 0 w 2335"/>
                <a:gd name="T37" fmla="*/ 0 h 3459"/>
                <a:gd name="T38" fmla="*/ 0 w 2335"/>
                <a:gd name="T39" fmla="*/ 0 h 3459"/>
                <a:gd name="T40" fmla="*/ 0 w 2335"/>
                <a:gd name="T41" fmla="*/ 0 h 3459"/>
                <a:gd name="T42" fmla="*/ 0 w 2335"/>
                <a:gd name="T43" fmla="*/ 0 h 3459"/>
                <a:gd name="T44" fmla="*/ 0 w 2335"/>
                <a:gd name="T45" fmla="*/ 0 h 3459"/>
                <a:gd name="T46" fmla="*/ 0 w 2335"/>
                <a:gd name="T47" fmla="*/ 0 h 3459"/>
                <a:gd name="T48" fmla="*/ 0 w 2335"/>
                <a:gd name="T49" fmla="*/ 0 h 3459"/>
                <a:gd name="T50" fmla="*/ 0 w 2335"/>
                <a:gd name="T51" fmla="*/ 0 h 3459"/>
                <a:gd name="T52" fmla="*/ 0 w 2335"/>
                <a:gd name="T53" fmla="*/ 0 h 3459"/>
                <a:gd name="T54" fmla="*/ 0 w 2335"/>
                <a:gd name="T55" fmla="*/ 0 h 3459"/>
                <a:gd name="T56" fmla="*/ 0 w 2335"/>
                <a:gd name="T57" fmla="*/ 0 h 3459"/>
                <a:gd name="T58" fmla="*/ 0 w 2335"/>
                <a:gd name="T59" fmla="*/ 0 h 3459"/>
                <a:gd name="T60" fmla="*/ 0 w 2335"/>
                <a:gd name="T61" fmla="*/ 0 h 3459"/>
                <a:gd name="T62" fmla="*/ 0 w 2335"/>
                <a:gd name="T63" fmla="*/ 0 h 3459"/>
                <a:gd name="T64" fmla="*/ 0 w 2335"/>
                <a:gd name="T65" fmla="*/ 0 h 3459"/>
                <a:gd name="T66" fmla="*/ 0 w 2335"/>
                <a:gd name="T67" fmla="*/ 0 h 3459"/>
                <a:gd name="T68" fmla="*/ 0 w 2335"/>
                <a:gd name="T69" fmla="*/ 0 h 3459"/>
                <a:gd name="T70" fmla="*/ 0 w 2335"/>
                <a:gd name="T71" fmla="*/ 0 h 3459"/>
                <a:gd name="T72" fmla="*/ 0 w 2335"/>
                <a:gd name="T73" fmla="*/ 0 h 3459"/>
                <a:gd name="T74" fmla="*/ 0 w 2335"/>
                <a:gd name="T75" fmla="*/ 0 h 3459"/>
                <a:gd name="T76" fmla="*/ 0 w 2335"/>
                <a:gd name="T77" fmla="*/ 0 h 3459"/>
                <a:gd name="T78" fmla="*/ 0 w 2335"/>
                <a:gd name="T79" fmla="*/ 0 h 3459"/>
                <a:gd name="T80" fmla="*/ 0 w 2335"/>
                <a:gd name="T81" fmla="*/ 0 h 3459"/>
                <a:gd name="T82" fmla="*/ 0 w 2335"/>
                <a:gd name="T83" fmla="*/ 0 h 3459"/>
                <a:gd name="T84" fmla="*/ 0 w 2335"/>
                <a:gd name="T85" fmla="*/ 0 h 3459"/>
                <a:gd name="T86" fmla="*/ 0 w 2335"/>
                <a:gd name="T87" fmla="*/ 0 h 3459"/>
                <a:gd name="T88" fmla="*/ 0 w 2335"/>
                <a:gd name="T89" fmla="*/ 0 h 3459"/>
                <a:gd name="T90" fmla="*/ 0 w 2335"/>
                <a:gd name="T91" fmla="*/ 0 h 3459"/>
                <a:gd name="T92" fmla="*/ 0 w 2335"/>
                <a:gd name="T93" fmla="*/ 0 h 3459"/>
                <a:gd name="T94" fmla="*/ 0 w 2335"/>
                <a:gd name="T95" fmla="*/ 0 h 3459"/>
                <a:gd name="T96" fmla="*/ 0 w 2335"/>
                <a:gd name="T97" fmla="*/ 0 h 3459"/>
                <a:gd name="T98" fmla="*/ 0 w 2335"/>
                <a:gd name="T99" fmla="*/ 0 h 3459"/>
                <a:gd name="T100" fmla="*/ 0 w 2335"/>
                <a:gd name="T101" fmla="*/ 0 h 3459"/>
                <a:gd name="T102" fmla="*/ 0 w 2335"/>
                <a:gd name="T103" fmla="*/ 0 h 3459"/>
                <a:gd name="T104" fmla="*/ 0 w 2335"/>
                <a:gd name="T105" fmla="*/ 0 h 345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35"/>
                <a:gd name="T160" fmla="*/ 0 h 3459"/>
                <a:gd name="T161" fmla="*/ 2335 w 2335"/>
                <a:gd name="T162" fmla="*/ 3459 h 345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35" h="3459">
                  <a:moveTo>
                    <a:pt x="2070" y="0"/>
                  </a:moveTo>
                  <a:lnTo>
                    <a:pt x="1836" y="211"/>
                  </a:lnTo>
                  <a:lnTo>
                    <a:pt x="792" y="1558"/>
                  </a:lnTo>
                  <a:lnTo>
                    <a:pt x="619" y="1385"/>
                  </a:lnTo>
                  <a:lnTo>
                    <a:pt x="173" y="1236"/>
                  </a:lnTo>
                  <a:lnTo>
                    <a:pt x="46" y="1409"/>
                  </a:lnTo>
                  <a:lnTo>
                    <a:pt x="0" y="1856"/>
                  </a:lnTo>
                  <a:lnTo>
                    <a:pt x="65" y="2285"/>
                  </a:lnTo>
                  <a:lnTo>
                    <a:pt x="71" y="2294"/>
                  </a:lnTo>
                  <a:lnTo>
                    <a:pt x="101" y="2323"/>
                  </a:lnTo>
                  <a:lnTo>
                    <a:pt x="133" y="2363"/>
                  </a:lnTo>
                  <a:lnTo>
                    <a:pt x="173" y="2412"/>
                  </a:lnTo>
                  <a:lnTo>
                    <a:pt x="214" y="2466"/>
                  </a:lnTo>
                  <a:lnTo>
                    <a:pt x="243" y="2531"/>
                  </a:lnTo>
                  <a:lnTo>
                    <a:pt x="257" y="2561"/>
                  </a:lnTo>
                  <a:lnTo>
                    <a:pt x="273" y="2590"/>
                  </a:lnTo>
                  <a:lnTo>
                    <a:pt x="276" y="2618"/>
                  </a:lnTo>
                  <a:lnTo>
                    <a:pt x="279" y="2648"/>
                  </a:lnTo>
                  <a:lnTo>
                    <a:pt x="279" y="2680"/>
                  </a:lnTo>
                  <a:lnTo>
                    <a:pt x="289" y="2716"/>
                  </a:lnTo>
                  <a:lnTo>
                    <a:pt x="302" y="2752"/>
                  </a:lnTo>
                  <a:lnTo>
                    <a:pt x="318" y="2791"/>
                  </a:lnTo>
                  <a:lnTo>
                    <a:pt x="354" y="2878"/>
                  </a:lnTo>
                  <a:lnTo>
                    <a:pt x="400" y="2959"/>
                  </a:lnTo>
                  <a:lnTo>
                    <a:pt x="438" y="3040"/>
                  </a:lnTo>
                  <a:lnTo>
                    <a:pt x="481" y="3102"/>
                  </a:lnTo>
                  <a:lnTo>
                    <a:pt x="506" y="3145"/>
                  </a:lnTo>
                  <a:lnTo>
                    <a:pt x="516" y="3161"/>
                  </a:lnTo>
                  <a:lnTo>
                    <a:pt x="619" y="3353"/>
                  </a:lnTo>
                  <a:lnTo>
                    <a:pt x="898" y="3459"/>
                  </a:lnTo>
                  <a:lnTo>
                    <a:pt x="1135" y="3413"/>
                  </a:lnTo>
                  <a:lnTo>
                    <a:pt x="1392" y="3332"/>
                  </a:lnTo>
                  <a:lnTo>
                    <a:pt x="1518" y="2947"/>
                  </a:lnTo>
                  <a:lnTo>
                    <a:pt x="1476" y="2561"/>
                  </a:lnTo>
                  <a:lnTo>
                    <a:pt x="1324" y="2074"/>
                  </a:lnTo>
                  <a:lnTo>
                    <a:pt x="1158" y="1944"/>
                  </a:lnTo>
                  <a:lnTo>
                    <a:pt x="1454" y="1496"/>
                  </a:lnTo>
                  <a:lnTo>
                    <a:pt x="1875" y="1003"/>
                  </a:lnTo>
                  <a:lnTo>
                    <a:pt x="2329" y="406"/>
                  </a:lnTo>
                  <a:lnTo>
                    <a:pt x="2332" y="403"/>
                  </a:lnTo>
                  <a:lnTo>
                    <a:pt x="2335" y="400"/>
                  </a:lnTo>
                  <a:lnTo>
                    <a:pt x="2335" y="390"/>
                  </a:lnTo>
                  <a:lnTo>
                    <a:pt x="2335" y="379"/>
                  </a:lnTo>
                  <a:lnTo>
                    <a:pt x="2332" y="357"/>
                  </a:lnTo>
                  <a:lnTo>
                    <a:pt x="2329" y="331"/>
                  </a:lnTo>
                  <a:lnTo>
                    <a:pt x="2297" y="257"/>
                  </a:lnTo>
                  <a:lnTo>
                    <a:pt x="2254" y="182"/>
                  </a:lnTo>
                  <a:lnTo>
                    <a:pt x="2206" y="108"/>
                  </a:lnTo>
                  <a:lnTo>
                    <a:pt x="2157" y="46"/>
                  </a:lnTo>
                  <a:lnTo>
                    <a:pt x="2128" y="23"/>
                  </a:lnTo>
                  <a:lnTo>
                    <a:pt x="2105" y="3"/>
                  </a:lnTo>
                  <a:lnTo>
                    <a:pt x="2089" y="0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9" name="Freeform 267"/>
            <p:cNvSpPr>
              <a:spLocks/>
            </p:cNvSpPr>
            <p:nvPr/>
          </p:nvSpPr>
          <p:spPr bwMode="auto">
            <a:xfrm>
              <a:off x="3050" y="2929"/>
              <a:ext cx="444" cy="696"/>
            </a:xfrm>
            <a:custGeom>
              <a:avLst/>
              <a:gdLst>
                <a:gd name="T0" fmla="*/ 0 w 5767"/>
                <a:gd name="T1" fmla="*/ 0 h 9053"/>
                <a:gd name="T2" fmla="*/ 0 w 5767"/>
                <a:gd name="T3" fmla="*/ 0 h 9053"/>
                <a:gd name="T4" fmla="*/ 0 w 5767"/>
                <a:gd name="T5" fmla="*/ 0 h 9053"/>
                <a:gd name="T6" fmla="*/ 0 w 5767"/>
                <a:gd name="T7" fmla="*/ 0 h 9053"/>
                <a:gd name="T8" fmla="*/ 0 w 5767"/>
                <a:gd name="T9" fmla="*/ 0 h 9053"/>
                <a:gd name="T10" fmla="*/ 0 w 5767"/>
                <a:gd name="T11" fmla="*/ 0 h 9053"/>
                <a:gd name="T12" fmla="*/ 0 w 5767"/>
                <a:gd name="T13" fmla="*/ 0 h 9053"/>
                <a:gd name="T14" fmla="*/ 0 w 5767"/>
                <a:gd name="T15" fmla="*/ 0 h 9053"/>
                <a:gd name="T16" fmla="*/ 0 w 5767"/>
                <a:gd name="T17" fmla="*/ 0 h 9053"/>
                <a:gd name="T18" fmla="*/ 0 w 5767"/>
                <a:gd name="T19" fmla="*/ 0 h 9053"/>
                <a:gd name="T20" fmla="*/ 0 w 5767"/>
                <a:gd name="T21" fmla="*/ 0 h 9053"/>
                <a:gd name="T22" fmla="*/ 0 w 5767"/>
                <a:gd name="T23" fmla="*/ 0 h 9053"/>
                <a:gd name="T24" fmla="*/ 0 w 5767"/>
                <a:gd name="T25" fmla="*/ 0 h 9053"/>
                <a:gd name="T26" fmla="*/ 0 w 5767"/>
                <a:gd name="T27" fmla="*/ 0 h 9053"/>
                <a:gd name="T28" fmla="*/ 0 w 5767"/>
                <a:gd name="T29" fmla="*/ 0 h 9053"/>
                <a:gd name="T30" fmla="*/ 0 w 5767"/>
                <a:gd name="T31" fmla="*/ 0 h 9053"/>
                <a:gd name="T32" fmla="*/ 0 w 5767"/>
                <a:gd name="T33" fmla="*/ 0 h 9053"/>
                <a:gd name="T34" fmla="*/ 0 w 5767"/>
                <a:gd name="T35" fmla="*/ 0 h 9053"/>
                <a:gd name="T36" fmla="*/ 0 w 5767"/>
                <a:gd name="T37" fmla="*/ 0 h 9053"/>
                <a:gd name="T38" fmla="*/ 0 w 5767"/>
                <a:gd name="T39" fmla="*/ 0 h 9053"/>
                <a:gd name="T40" fmla="*/ 0 w 5767"/>
                <a:gd name="T41" fmla="*/ 0 h 9053"/>
                <a:gd name="T42" fmla="*/ 0 w 5767"/>
                <a:gd name="T43" fmla="*/ 0 h 9053"/>
                <a:gd name="T44" fmla="*/ 0 w 5767"/>
                <a:gd name="T45" fmla="*/ 0 h 9053"/>
                <a:gd name="T46" fmla="*/ 0 w 5767"/>
                <a:gd name="T47" fmla="*/ 0 h 9053"/>
                <a:gd name="T48" fmla="*/ 0 w 5767"/>
                <a:gd name="T49" fmla="*/ 0 h 9053"/>
                <a:gd name="T50" fmla="*/ 0 w 5767"/>
                <a:gd name="T51" fmla="*/ 0 h 9053"/>
                <a:gd name="T52" fmla="*/ 0 w 5767"/>
                <a:gd name="T53" fmla="*/ 0 h 9053"/>
                <a:gd name="T54" fmla="*/ 0 w 5767"/>
                <a:gd name="T55" fmla="*/ 0 h 9053"/>
                <a:gd name="T56" fmla="*/ 0 w 5767"/>
                <a:gd name="T57" fmla="*/ 0 h 9053"/>
                <a:gd name="T58" fmla="*/ 0 w 5767"/>
                <a:gd name="T59" fmla="*/ 0 h 9053"/>
                <a:gd name="T60" fmla="*/ 0 w 5767"/>
                <a:gd name="T61" fmla="*/ 0 h 9053"/>
                <a:gd name="T62" fmla="*/ 0 w 5767"/>
                <a:gd name="T63" fmla="*/ 0 h 9053"/>
                <a:gd name="T64" fmla="*/ 0 w 5767"/>
                <a:gd name="T65" fmla="*/ 0 h 9053"/>
                <a:gd name="T66" fmla="*/ 0 w 5767"/>
                <a:gd name="T67" fmla="*/ 0 h 9053"/>
                <a:gd name="T68" fmla="*/ 0 w 5767"/>
                <a:gd name="T69" fmla="*/ 0 h 9053"/>
                <a:gd name="T70" fmla="*/ 0 w 5767"/>
                <a:gd name="T71" fmla="*/ 0 h 9053"/>
                <a:gd name="T72" fmla="*/ 0 w 5767"/>
                <a:gd name="T73" fmla="*/ 0 h 9053"/>
                <a:gd name="T74" fmla="*/ 0 w 5767"/>
                <a:gd name="T75" fmla="*/ 0 h 9053"/>
                <a:gd name="T76" fmla="*/ 0 w 5767"/>
                <a:gd name="T77" fmla="*/ 0 h 9053"/>
                <a:gd name="T78" fmla="*/ 0 w 5767"/>
                <a:gd name="T79" fmla="*/ 0 h 9053"/>
                <a:gd name="T80" fmla="*/ 0 w 5767"/>
                <a:gd name="T81" fmla="*/ 0 h 9053"/>
                <a:gd name="T82" fmla="*/ 0 w 5767"/>
                <a:gd name="T83" fmla="*/ 0 h 90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67"/>
                <a:gd name="T127" fmla="*/ 0 h 9053"/>
                <a:gd name="T128" fmla="*/ 5767 w 5767"/>
                <a:gd name="T129" fmla="*/ 9053 h 90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67" h="9053">
                  <a:moveTo>
                    <a:pt x="4891" y="9053"/>
                  </a:moveTo>
                  <a:lnTo>
                    <a:pt x="770" y="8669"/>
                  </a:lnTo>
                  <a:lnTo>
                    <a:pt x="0" y="7476"/>
                  </a:lnTo>
                  <a:lnTo>
                    <a:pt x="471" y="7495"/>
                  </a:lnTo>
                  <a:lnTo>
                    <a:pt x="1833" y="6784"/>
                  </a:lnTo>
                  <a:lnTo>
                    <a:pt x="2475" y="6460"/>
                  </a:lnTo>
                  <a:lnTo>
                    <a:pt x="3037" y="6194"/>
                  </a:lnTo>
                  <a:lnTo>
                    <a:pt x="3007" y="3601"/>
                  </a:lnTo>
                  <a:lnTo>
                    <a:pt x="3013" y="2544"/>
                  </a:lnTo>
                  <a:lnTo>
                    <a:pt x="3442" y="2460"/>
                  </a:lnTo>
                  <a:lnTo>
                    <a:pt x="3653" y="2222"/>
                  </a:lnTo>
                  <a:lnTo>
                    <a:pt x="1476" y="0"/>
                  </a:lnTo>
                  <a:lnTo>
                    <a:pt x="5767" y="3336"/>
                  </a:lnTo>
                  <a:lnTo>
                    <a:pt x="5745" y="3929"/>
                  </a:lnTo>
                  <a:lnTo>
                    <a:pt x="5767" y="4143"/>
                  </a:lnTo>
                  <a:lnTo>
                    <a:pt x="4937" y="4743"/>
                  </a:lnTo>
                  <a:lnTo>
                    <a:pt x="5027" y="4812"/>
                  </a:lnTo>
                  <a:lnTo>
                    <a:pt x="5124" y="4880"/>
                  </a:lnTo>
                  <a:lnTo>
                    <a:pt x="5226" y="4942"/>
                  </a:lnTo>
                  <a:lnTo>
                    <a:pt x="5319" y="5013"/>
                  </a:lnTo>
                  <a:lnTo>
                    <a:pt x="5365" y="5051"/>
                  </a:lnTo>
                  <a:lnTo>
                    <a:pt x="5407" y="5091"/>
                  </a:lnTo>
                  <a:lnTo>
                    <a:pt x="5443" y="5133"/>
                  </a:lnTo>
                  <a:lnTo>
                    <a:pt x="5478" y="5178"/>
                  </a:lnTo>
                  <a:lnTo>
                    <a:pt x="5511" y="5224"/>
                  </a:lnTo>
                  <a:lnTo>
                    <a:pt x="5534" y="5273"/>
                  </a:lnTo>
                  <a:lnTo>
                    <a:pt x="5556" y="5327"/>
                  </a:lnTo>
                  <a:lnTo>
                    <a:pt x="5569" y="5386"/>
                  </a:lnTo>
                  <a:lnTo>
                    <a:pt x="5595" y="5551"/>
                  </a:lnTo>
                  <a:lnTo>
                    <a:pt x="5621" y="5681"/>
                  </a:lnTo>
                  <a:lnTo>
                    <a:pt x="5640" y="5789"/>
                  </a:lnTo>
                  <a:lnTo>
                    <a:pt x="5650" y="5873"/>
                  </a:lnTo>
                  <a:lnTo>
                    <a:pt x="5650" y="5905"/>
                  </a:lnTo>
                  <a:lnTo>
                    <a:pt x="5643" y="5935"/>
                  </a:lnTo>
                  <a:lnTo>
                    <a:pt x="5640" y="5967"/>
                  </a:lnTo>
                  <a:lnTo>
                    <a:pt x="5631" y="5997"/>
                  </a:lnTo>
                  <a:lnTo>
                    <a:pt x="5618" y="6022"/>
                  </a:lnTo>
                  <a:lnTo>
                    <a:pt x="5605" y="6048"/>
                  </a:lnTo>
                  <a:lnTo>
                    <a:pt x="5583" y="6081"/>
                  </a:lnTo>
                  <a:lnTo>
                    <a:pt x="5559" y="6106"/>
                  </a:lnTo>
                  <a:lnTo>
                    <a:pt x="4914" y="6921"/>
                  </a:lnTo>
                  <a:lnTo>
                    <a:pt x="4891" y="9053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0" name="Freeform 268"/>
            <p:cNvSpPr>
              <a:spLocks noEditPoints="1"/>
            </p:cNvSpPr>
            <p:nvPr/>
          </p:nvSpPr>
          <p:spPr bwMode="auto">
            <a:xfrm>
              <a:off x="2544" y="2880"/>
              <a:ext cx="791" cy="1208"/>
            </a:xfrm>
            <a:custGeom>
              <a:avLst/>
              <a:gdLst>
                <a:gd name="T0" fmla="*/ 0 w 10281"/>
                <a:gd name="T1" fmla="*/ 0 h 15708"/>
                <a:gd name="T2" fmla="*/ 0 w 10281"/>
                <a:gd name="T3" fmla="*/ 0 h 15708"/>
                <a:gd name="T4" fmla="*/ 0 w 10281"/>
                <a:gd name="T5" fmla="*/ 0 h 15708"/>
                <a:gd name="T6" fmla="*/ 0 w 10281"/>
                <a:gd name="T7" fmla="*/ 0 h 15708"/>
                <a:gd name="T8" fmla="*/ 0 w 10281"/>
                <a:gd name="T9" fmla="*/ 0 h 15708"/>
                <a:gd name="T10" fmla="*/ 0 w 10281"/>
                <a:gd name="T11" fmla="*/ 0 h 15708"/>
                <a:gd name="T12" fmla="*/ 0 w 10281"/>
                <a:gd name="T13" fmla="*/ 0 h 15708"/>
                <a:gd name="T14" fmla="*/ 0 w 10281"/>
                <a:gd name="T15" fmla="*/ 0 h 15708"/>
                <a:gd name="T16" fmla="*/ 0 w 10281"/>
                <a:gd name="T17" fmla="*/ 0 h 15708"/>
                <a:gd name="T18" fmla="*/ 0 w 10281"/>
                <a:gd name="T19" fmla="*/ 0 h 15708"/>
                <a:gd name="T20" fmla="*/ 0 w 10281"/>
                <a:gd name="T21" fmla="*/ 0 h 15708"/>
                <a:gd name="T22" fmla="*/ 0 w 10281"/>
                <a:gd name="T23" fmla="*/ 0 h 15708"/>
                <a:gd name="T24" fmla="*/ 0 w 10281"/>
                <a:gd name="T25" fmla="*/ 0 h 15708"/>
                <a:gd name="T26" fmla="*/ 0 w 10281"/>
                <a:gd name="T27" fmla="*/ 0 h 15708"/>
                <a:gd name="T28" fmla="*/ 0 w 10281"/>
                <a:gd name="T29" fmla="*/ 0 h 15708"/>
                <a:gd name="T30" fmla="*/ 0 w 10281"/>
                <a:gd name="T31" fmla="*/ 0 h 15708"/>
                <a:gd name="T32" fmla="*/ 0 w 10281"/>
                <a:gd name="T33" fmla="*/ 0 h 15708"/>
                <a:gd name="T34" fmla="*/ 0 w 10281"/>
                <a:gd name="T35" fmla="*/ 0 h 15708"/>
                <a:gd name="T36" fmla="*/ 0 w 10281"/>
                <a:gd name="T37" fmla="*/ 0 h 15708"/>
                <a:gd name="T38" fmla="*/ 0 w 10281"/>
                <a:gd name="T39" fmla="*/ 0 h 15708"/>
                <a:gd name="T40" fmla="*/ 0 w 10281"/>
                <a:gd name="T41" fmla="*/ 0 h 15708"/>
                <a:gd name="T42" fmla="*/ 0 w 10281"/>
                <a:gd name="T43" fmla="*/ 0 h 15708"/>
                <a:gd name="T44" fmla="*/ 0 w 10281"/>
                <a:gd name="T45" fmla="*/ 0 h 15708"/>
                <a:gd name="T46" fmla="*/ 0 w 10281"/>
                <a:gd name="T47" fmla="*/ 0 h 15708"/>
                <a:gd name="T48" fmla="*/ 0 w 10281"/>
                <a:gd name="T49" fmla="*/ 0 h 15708"/>
                <a:gd name="T50" fmla="*/ 0 w 10281"/>
                <a:gd name="T51" fmla="*/ 0 h 15708"/>
                <a:gd name="T52" fmla="*/ 0 w 10281"/>
                <a:gd name="T53" fmla="*/ 0 h 15708"/>
                <a:gd name="T54" fmla="*/ 0 w 10281"/>
                <a:gd name="T55" fmla="*/ 0 h 15708"/>
                <a:gd name="T56" fmla="*/ 0 w 10281"/>
                <a:gd name="T57" fmla="*/ 0 h 15708"/>
                <a:gd name="T58" fmla="*/ 0 w 10281"/>
                <a:gd name="T59" fmla="*/ 0 h 15708"/>
                <a:gd name="T60" fmla="*/ 0 w 10281"/>
                <a:gd name="T61" fmla="*/ 0 h 15708"/>
                <a:gd name="T62" fmla="*/ 0 w 10281"/>
                <a:gd name="T63" fmla="*/ 0 h 15708"/>
                <a:gd name="T64" fmla="*/ 0 w 10281"/>
                <a:gd name="T65" fmla="*/ 0 h 15708"/>
                <a:gd name="T66" fmla="*/ 0 w 10281"/>
                <a:gd name="T67" fmla="*/ 0 h 15708"/>
                <a:gd name="T68" fmla="*/ 0 w 10281"/>
                <a:gd name="T69" fmla="*/ 0 h 15708"/>
                <a:gd name="T70" fmla="*/ 0 w 10281"/>
                <a:gd name="T71" fmla="*/ 0 h 15708"/>
                <a:gd name="T72" fmla="*/ 0 w 10281"/>
                <a:gd name="T73" fmla="*/ 0 h 15708"/>
                <a:gd name="T74" fmla="*/ 0 w 10281"/>
                <a:gd name="T75" fmla="*/ 0 h 15708"/>
                <a:gd name="T76" fmla="*/ 0 w 10281"/>
                <a:gd name="T77" fmla="*/ 0 h 15708"/>
                <a:gd name="T78" fmla="*/ 0 w 10281"/>
                <a:gd name="T79" fmla="*/ 0 h 15708"/>
                <a:gd name="T80" fmla="*/ 0 w 10281"/>
                <a:gd name="T81" fmla="*/ 0 h 15708"/>
                <a:gd name="T82" fmla="*/ 0 w 10281"/>
                <a:gd name="T83" fmla="*/ 0 h 15708"/>
                <a:gd name="T84" fmla="*/ 0 w 10281"/>
                <a:gd name="T85" fmla="*/ 0 h 15708"/>
                <a:gd name="T86" fmla="*/ 0 w 10281"/>
                <a:gd name="T87" fmla="*/ 0 h 15708"/>
                <a:gd name="T88" fmla="*/ 0 w 10281"/>
                <a:gd name="T89" fmla="*/ 0 h 15708"/>
                <a:gd name="T90" fmla="*/ 0 w 10281"/>
                <a:gd name="T91" fmla="*/ 0 h 15708"/>
                <a:gd name="T92" fmla="*/ 0 w 10281"/>
                <a:gd name="T93" fmla="*/ 0 h 15708"/>
                <a:gd name="T94" fmla="*/ 0 w 10281"/>
                <a:gd name="T95" fmla="*/ 0 h 15708"/>
                <a:gd name="T96" fmla="*/ 0 w 10281"/>
                <a:gd name="T97" fmla="*/ 0 h 15708"/>
                <a:gd name="T98" fmla="*/ 0 w 10281"/>
                <a:gd name="T99" fmla="*/ 0 h 15708"/>
                <a:gd name="T100" fmla="*/ 0 w 10281"/>
                <a:gd name="T101" fmla="*/ 0 h 15708"/>
                <a:gd name="T102" fmla="*/ 0 w 10281"/>
                <a:gd name="T103" fmla="*/ 0 h 15708"/>
                <a:gd name="T104" fmla="*/ 0 w 10281"/>
                <a:gd name="T105" fmla="*/ 0 h 15708"/>
                <a:gd name="T106" fmla="*/ 0 w 10281"/>
                <a:gd name="T107" fmla="*/ 0 h 15708"/>
                <a:gd name="T108" fmla="*/ 0 w 10281"/>
                <a:gd name="T109" fmla="*/ 0 h 15708"/>
                <a:gd name="T110" fmla="*/ 0 w 10281"/>
                <a:gd name="T111" fmla="*/ 0 h 15708"/>
                <a:gd name="T112" fmla="*/ 0 w 10281"/>
                <a:gd name="T113" fmla="*/ 0 h 15708"/>
                <a:gd name="T114" fmla="*/ 0 w 10281"/>
                <a:gd name="T115" fmla="*/ 0 h 15708"/>
                <a:gd name="T116" fmla="*/ 0 w 10281"/>
                <a:gd name="T117" fmla="*/ 0 h 15708"/>
                <a:gd name="T118" fmla="*/ 0 w 10281"/>
                <a:gd name="T119" fmla="*/ 0 h 15708"/>
                <a:gd name="T120" fmla="*/ 0 w 10281"/>
                <a:gd name="T121" fmla="*/ 0 h 15708"/>
                <a:gd name="T122" fmla="*/ 0 w 10281"/>
                <a:gd name="T123" fmla="*/ 0 h 157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81"/>
                <a:gd name="T187" fmla="*/ 0 h 15708"/>
                <a:gd name="T188" fmla="*/ 10281 w 10281"/>
                <a:gd name="T189" fmla="*/ 15708 h 157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81" h="15708">
                  <a:moveTo>
                    <a:pt x="5776" y="136"/>
                  </a:moveTo>
                  <a:lnTo>
                    <a:pt x="5828" y="149"/>
                  </a:lnTo>
                  <a:lnTo>
                    <a:pt x="5886" y="165"/>
                  </a:lnTo>
                  <a:lnTo>
                    <a:pt x="5942" y="178"/>
                  </a:lnTo>
                  <a:lnTo>
                    <a:pt x="6000" y="192"/>
                  </a:lnTo>
                  <a:lnTo>
                    <a:pt x="6058" y="205"/>
                  </a:lnTo>
                  <a:lnTo>
                    <a:pt x="6116" y="214"/>
                  </a:lnTo>
                  <a:lnTo>
                    <a:pt x="6175" y="224"/>
                  </a:lnTo>
                  <a:lnTo>
                    <a:pt x="6227" y="230"/>
                  </a:lnTo>
                  <a:lnTo>
                    <a:pt x="6315" y="254"/>
                  </a:lnTo>
                  <a:lnTo>
                    <a:pt x="6399" y="273"/>
                  </a:lnTo>
                  <a:lnTo>
                    <a:pt x="6489" y="292"/>
                  </a:lnTo>
                  <a:lnTo>
                    <a:pt x="6574" y="305"/>
                  </a:lnTo>
                  <a:lnTo>
                    <a:pt x="6665" y="321"/>
                  </a:lnTo>
                  <a:lnTo>
                    <a:pt x="6753" y="341"/>
                  </a:lnTo>
                  <a:lnTo>
                    <a:pt x="6837" y="357"/>
                  </a:lnTo>
                  <a:lnTo>
                    <a:pt x="6924" y="379"/>
                  </a:lnTo>
                  <a:lnTo>
                    <a:pt x="7034" y="400"/>
                  </a:lnTo>
                  <a:lnTo>
                    <a:pt x="7148" y="425"/>
                  </a:lnTo>
                  <a:lnTo>
                    <a:pt x="7258" y="454"/>
                  </a:lnTo>
                  <a:lnTo>
                    <a:pt x="7369" y="481"/>
                  </a:lnTo>
                  <a:lnTo>
                    <a:pt x="7478" y="513"/>
                  </a:lnTo>
                  <a:lnTo>
                    <a:pt x="7586" y="538"/>
                  </a:lnTo>
                  <a:lnTo>
                    <a:pt x="7699" y="562"/>
                  </a:lnTo>
                  <a:lnTo>
                    <a:pt x="7813" y="584"/>
                  </a:lnTo>
                  <a:lnTo>
                    <a:pt x="7839" y="597"/>
                  </a:lnTo>
                  <a:lnTo>
                    <a:pt x="7867" y="606"/>
                  </a:lnTo>
                  <a:lnTo>
                    <a:pt x="7894" y="610"/>
                  </a:lnTo>
                  <a:lnTo>
                    <a:pt x="7920" y="617"/>
                  </a:lnTo>
                  <a:lnTo>
                    <a:pt x="7978" y="620"/>
                  </a:lnTo>
                  <a:lnTo>
                    <a:pt x="8034" y="627"/>
                  </a:lnTo>
                  <a:lnTo>
                    <a:pt x="8059" y="630"/>
                  </a:lnTo>
                  <a:lnTo>
                    <a:pt x="8082" y="639"/>
                  </a:lnTo>
                  <a:lnTo>
                    <a:pt x="8111" y="649"/>
                  </a:lnTo>
                  <a:lnTo>
                    <a:pt x="8127" y="655"/>
                  </a:lnTo>
                  <a:lnTo>
                    <a:pt x="8150" y="675"/>
                  </a:lnTo>
                  <a:lnTo>
                    <a:pt x="8163" y="698"/>
                  </a:lnTo>
                  <a:lnTo>
                    <a:pt x="8180" y="724"/>
                  </a:lnTo>
                  <a:lnTo>
                    <a:pt x="8192" y="759"/>
                  </a:lnTo>
                  <a:lnTo>
                    <a:pt x="8432" y="1009"/>
                  </a:lnTo>
                  <a:lnTo>
                    <a:pt x="8675" y="1262"/>
                  </a:lnTo>
                  <a:lnTo>
                    <a:pt x="8929" y="1509"/>
                  </a:lnTo>
                  <a:lnTo>
                    <a:pt x="9185" y="1762"/>
                  </a:lnTo>
                  <a:lnTo>
                    <a:pt x="9441" y="2022"/>
                  </a:lnTo>
                  <a:lnTo>
                    <a:pt x="9701" y="2274"/>
                  </a:lnTo>
                  <a:lnTo>
                    <a:pt x="9953" y="2531"/>
                  </a:lnTo>
                  <a:lnTo>
                    <a:pt x="10207" y="2787"/>
                  </a:lnTo>
                  <a:lnTo>
                    <a:pt x="10196" y="2797"/>
                  </a:lnTo>
                  <a:lnTo>
                    <a:pt x="10207" y="2817"/>
                  </a:lnTo>
                  <a:lnTo>
                    <a:pt x="10216" y="2829"/>
                  </a:lnTo>
                  <a:lnTo>
                    <a:pt x="10232" y="2842"/>
                  </a:lnTo>
                  <a:lnTo>
                    <a:pt x="10245" y="2852"/>
                  </a:lnTo>
                  <a:lnTo>
                    <a:pt x="10258" y="2862"/>
                  </a:lnTo>
                  <a:lnTo>
                    <a:pt x="10274" y="2875"/>
                  </a:lnTo>
                  <a:lnTo>
                    <a:pt x="10281" y="2891"/>
                  </a:lnTo>
                  <a:lnTo>
                    <a:pt x="10281" y="2910"/>
                  </a:lnTo>
                  <a:lnTo>
                    <a:pt x="10255" y="2923"/>
                  </a:lnTo>
                  <a:lnTo>
                    <a:pt x="10232" y="2943"/>
                  </a:lnTo>
                  <a:lnTo>
                    <a:pt x="10207" y="2959"/>
                  </a:lnTo>
                  <a:lnTo>
                    <a:pt x="10183" y="2979"/>
                  </a:lnTo>
                  <a:lnTo>
                    <a:pt x="10161" y="3001"/>
                  </a:lnTo>
                  <a:lnTo>
                    <a:pt x="10139" y="3018"/>
                  </a:lnTo>
                  <a:lnTo>
                    <a:pt x="10118" y="3040"/>
                  </a:lnTo>
                  <a:lnTo>
                    <a:pt x="10102" y="3063"/>
                  </a:lnTo>
                  <a:lnTo>
                    <a:pt x="10096" y="3063"/>
                  </a:lnTo>
                  <a:lnTo>
                    <a:pt x="10093" y="3063"/>
                  </a:lnTo>
                  <a:lnTo>
                    <a:pt x="10090" y="3063"/>
                  </a:lnTo>
                  <a:lnTo>
                    <a:pt x="10083" y="3069"/>
                  </a:lnTo>
                  <a:lnTo>
                    <a:pt x="10080" y="3069"/>
                  </a:lnTo>
                  <a:lnTo>
                    <a:pt x="10080" y="3072"/>
                  </a:lnTo>
                  <a:lnTo>
                    <a:pt x="10074" y="3076"/>
                  </a:lnTo>
                  <a:lnTo>
                    <a:pt x="10074" y="3083"/>
                  </a:lnTo>
                  <a:lnTo>
                    <a:pt x="10080" y="3093"/>
                  </a:lnTo>
                  <a:lnTo>
                    <a:pt x="10074" y="3096"/>
                  </a:lnTo>
                  <a:lnTo>
                    <a:pt x="10074" y="3105"/>
                  </a:lnTo>
                  <a:lnTo>
                    <a:pt x="10070" y="3105"/>
                  </a:lnTo>
                  <a:lnTo>
                    <a:pt x="10067" y="3109"/>
                  </a:lnTo>
                  <a:lnTo>
                    <a:pt x="10061" y="3115"/>
                  </a:lnTo>
                  <a:lnTo>
                    <a:pt x="10058" y="3115"/>
                  </a:lnTo>
                  <a:lnTo>
                    <a:pt x="10047" y="3118"/>
                  </a:lnTo>
                  <a:lnTo>
                    <a:pt x="9999" y="3128"/>
                  </a:lnTo>
                  <a:lnTo>
                    <a:pt x="9944" y="3131"/>
                  </a:lnTo>
                  <a:lnTo>
                    <a:pt x="9888" y="3137"/>
                  </a:lnTo>
                  <a:lnTo>
                    <a:pt x="9831" y="3141"/>
                  </a:lnTo>
                  <a:lnTo>
                    <a:pt x="9775" y="3150"/>
                  </a:lnTo>
                  <a:lnTo>
                    <a:pt x="9723" y="3158"/>
                  </a:lnTo>
                  <a:lnTo>
                    <a:pt x="9668" y="3174"/>
                  </a:lnTo>
                  <a:lnTo>
                    <a:pt x="9620" y="3196"/>
                  </a:lnTo>
                  <a:lnTo>
                    <a:pt x="9620" y="3304"/>
                  </a:lnTo>
                  <a:lnTo>
                    <a:pt x="9620" y="3410"/>
                  </a:lnTo>
                  <a:lnTo>
                    <a:pt x="9620" y="3521"/>
                  </a:lnTo>
                  <a:lnTo>
                    <a:pt x="9623" y="3628"/>
                  </a:lnTo>
                  <a:lnTo>
                    <a:pt x="9620" y="3738"/>
                  </a:lnTo>
                  <a:lnTo>
                    <a:pt x="9620" y="3845"/>
                  </a:lnTo>
                  <a:lnTo>
                    <a:pt x="9610" y="3959"/>
                  </a:lnTo>
                  <a:lnTo>
                    <a:pt x="9596" y="4072"/>
                  </a:lnTo>
                  <a:lnTo>
                    <a:pt x="9599" y="4261"/>
                  </a:lnTo>
                  <a:lnTo>
                    <a:pt x="9607" y="4445"/>
                  </a:lnTo>
                  <a:lnTo>
                    <a:pt x="9613" y="4630"/>
                  </a:lnTo>
                  <a:lnTo>
                    <a:pt x="9623" y="4815"/>
                  </a:lnTo>
                  <a:lnTo>
                    <a:pt x="9629" y="4997"/>
                  </a:lnTo>
                  <a:lnTo>
                    <a:pt x="9623" y="5182"/>
                  </a:lnTo>
                  <a:lnTo>
                    <a:pt x="9620" y="5367"/>
                  </a:lnTo>
                  <a:lnTo>
                    <a:pt x="9599" y="5552"/>
                  </a:lnTo>
                  <a:lnTo>
                    <a:pt x="9610" y="5714"/>
                  </a:lnTo>
                  <a:lnTo>
                    <a:pt x="9620" y="5876"/>
                  </a:lnTo>
                  <a:lnTo>
                    <a:pt x="9620" y="6035"/>
                  </a:lnTo>
                  <a:lnTo>
                    <a:pt x="9623" y="6191"/>
                  </a:lnTo>
                  <a:lnTo>
                    <a:pt x="9623" y="6347"/>
                  </a:lnTo>
                  <a:lnTo>
                    <a:pt x="9623" y="6509"/>
                  </a:lnTo>
                  <a:lnTo>
                    <a:pt x="9629" y="6668"/>
                  </a:lnTo>
                  <a:lnTo>
                    <a:pt x="9636" y="6836"/>
                  </a:lnTo>
                  <a:lnTo>
                    <a:pt x="9474" y="6901"/>
                  </a:lnTo>
                  <a:lnTo>
                    <a:pt x="9315" y="6970"/>
                  </a:lnTo>
                  <a:lnTo>
                    <a:pt x="9159" y="7047"/>
                  </a:lnTo>
                  <a:lnTo>
                    <a:pt x="9010" y="7119"/>
                  </a:lnTo>
                  <a:lnTo>
                    <a:pt x="8854" y="7197"/>
                  </a:lnTo>
                  <a:lnTo>
                    <a:pt x="8702" y="7278"/>
                  </a:lnTo>
                  <a:lnTo>
                    <a:pt x="8549" y="7356"/>
                  </a:lnTo>
                  <a:lnTo>
                    <a:pt x="8390" y="7431"/>
                  </a:lnTo>
                  <a:lnTo>
                    <a:pt x="8277" y="7489"/>
                  </a:lnTo>
                  <a:lnTo>
                    <a:pt x="8163" y="7550"/>
                  </a:lnTo>
                  <a:lnTo>
                    <a:pt x="8053" y="7612"/>
                  </a:lnTo>
                  <a:lnTo>
                    <a:pt x="7939" y="7674"/>
                  </a:lnTo>
                  <a:lnTo>
                    <a:pt x="7826" y="7739"/>
                  </a:lnTo>
                  <a:lnTo>
                    <a:pt x="7712" y="7798"/>
                  </a:lnTo>
                  <a:lnTo>
                    <a:pt x="7599" y="7852"/>
                  </a:lnTo>
                  <a:lnTo>
                    <a:pt x="7488" y="7904"/>
                  </a:lnTo>
                  <a:lnTo>
                    <a:pt x="7456" y="7934"/>
                  </a:lnTo>
                  <a:lnTo>
                    <a:pt x="7421" y="7960"/>
                  </a:lnTo>
                  <a:lnTo>
                    <a:pt x="7385" y="7979"/>
                  </a:lnTo>
                  <a:lnTo>
                    <a:pt x="7346" y="8001"/>
                  </a:lnTo>
                  <a:lnTo>
                    <a:pt x="7307" y="8018"/>
                  </a:lnTo>
                  <a:lnTo>
                    <a:pt x="7272" y="8037"/>
                  </a:lnTo>
                  <a:lnTo>
                    <a:pt x="7239" y="8060"/>
                  </a:lnTo>
                  <a:lnTo>
                    <a:pt x="7207" y="8086"/>
                  </a:lnTo>
                  <a:lnTo>
                    <a:pt x="7180" y="8093"/>
                  </a:lnTo>
                  <a:lnTo>
                    <a:pt x="7158" y="8099"/>
                  </a:lnTo>
                  <a:lnTo>
                    <a:pt x="7135" y="8112"/>
                  </a:lnTo>
                  <a:lnTo>
                    <a:pt x="7115" y="8128"/>
                  </a:lnTo>
                  <a:lnTo>
                    <a:pt x="7099" y="8147"/>
                  </a:lnTo>
                  <a:lnTo>
                    <a:pt x="7077" y="8161"/>
                  </a:lnTo>
                  <a:lnTo>
                    <a:pt x="7051" y="8164"/>
                  </a:lnTo>
                  <a:lnTo>
                    <a:pt x="7021" y="8171"/>
                  </a:lnTo>
                  <a:lnTo>
                    <a:pt x="6937" y="8155"/>
                  </a:lnTo>
                  <a:lnTo>
                    <a:pt x="6850" y="8147"/>
                  </a:lnTo>
                  <a:lnTo>
                    <a:pt x="6769" y="8138"/>
                  </a:lnTo>
                  <a:lnTo>
                    <a:pt x="6688" y="8131"/>
                  </a:lnTo>
                  <a:lnTo>
                    <a:pt x="6607" y="8128"/>
                  </a:lnTo>
                  <a:lnTo>
                    <a:pt x="6522" y="8125"/>
                  </a:lnTo>
                  <a:lnTo>
                    <a:pt x="6441" y="8125"/>
                  </a:lnTo>
                  <a:lnTo>
                    <a:pt x="6359" y="8125"/>
                  </a:lnTo>
                  <a:lnTo>
                    <a:pt x="6364" y="8155"/>
                  </a:lnTo>
                  <a:lnTo>
                    <a:pt x="6364" y="8187"/>
                  </a:lnTo>
                  <a:lnTo>
                    <a:pt x="6359" y="8219"/>
                  </a:lnTo>
                  <a:lnTo>
                    <a:pt x="6359" y="8252"/>
                  </a:lnTo>
                  <a:lnTo>
                    <a:pt x="6359" y="8280"/>
                  </a:lnTo>
                  <a:lnTo>
                    <a:pt x="6367" y="8310"/>
                  </a:lnTo>
                  <a:lnTo>
                    <a:pt x="6373" y="8323"/>
                  </a:lnTo>
                  <a:lnTo>
                    <a:pt x="6386" y="8336"/>
                  </a:lnTo>
                  <a:lnTo>
                    <a:pt x="6399" y="8349"/>
                  </a:lnTo>
                  <a:lnTo>
                    <a:pt x="6418" y="8361"/>
                  </a:lnTo>
                  <a:lnTo>
                    <a:pt x="6434" y="8382"/>
                  </a:lnTo>
                  <a:lnTo>
                    <a:pt x="6448" y="8404"/>
                  </a:lnTo>
                  <a:lnTo>
                    <a:pt x="6457" y="8430"/>
                  </a:lnTo>
                  <a:lnTo>
                    <a:pt x="6457" y="8463"/>
                  </a:lnTo>
                  <a:lnTo>
                    <a:pt x="6457" y="8488"/>
                  </a:lnTo>
                  <a:lnTo>
                    <a:pt x="6448" y="8521"/>
                  </a:lnTo>
                  <a:lnTo>
                    <a:pt x="6441" y="8550"/>
                  </a:lnTo>
                  <a:lnTo>
                    <a:pt x="6424" y="8569"/>
                  </a:lnTo>
                  <a:lnTo>
                    <a:pt x="6412" y="8589"/>
                  </a:lnTo>
                  <a:lnTo>
                    <a:pt x="6396" y="8609"/>
                  </a:lnTo>
                  <a:lnTo>
                    <a:pt x="6376" y="8625"/>
                  </a:lnTo>
                  <a:lnTo>
                    <a:pt x="6364" y="8637"/>
                  </a:lnTo>
                  <a:lnTo>
                    <a:pt x="6353" y="8658"/>
                  </a:lnTo>
                  <a:lnTo>
                    <a:pt x="6343" y="8674"/>
                  </a:lnTo>
                  <a:lnTo>
                    <a:pt x="6350" y="8693"/>
                  </a:lnTo>
                  <a:lnTo>
                    <a:pt x="6367" y="8718"/>
                  </a:lnTo>
                  <a:lnTo>
                    <a:pt x="6389" y="8758"/>
                  </a:lnTo>
                  <a:lnTo>
                    <a:pt x="6412" y="8793"/>
                  </a:lnTo>
                  <a:lnTo>
                    <a:pt x="6431" y="8823"/>
                  </a:lnTo>
                  <a:lnTo>
                    <a:pt x="6441" y="8861"/>
                  </a:lnTo>
                  <a:lnTo>
                    <a:pt x="6448" y="8897"/>
                  </a:lnTo>
                  <a:lnTo>
                    <a:pt x="6448" y="8933"/>
                  </a:lnTo>
                  <a:lnTo>
                    <a:pt x="6448" y="8969"/>
                  </a:lnTo>
                  <a:lnTo>
                    <a:pt x="6445" y="9010"/>
                  </a:lnTo>
                  <a:lnTo>
                    <a:pt x="6434" y="9014"/>
                  </a:lnTo>
                  <a:lnTo>
                    <a:pt x="6424" y="9024"/>
                  </a:lnTo>
                  <a:lnTo>
                    <a:pt x="6418" y="9027"/>
                  </a:lnTo>
                  <a:lnTo>
                    <a:pt x="6412" y="9031"/>
                  </a:lnTo>
                  <a:lnTo>
                    <a:pt x="6405" y="9037"/>
                  </a:lnTo>
                  <a:lnTo>
                    <a:pt x="6396" y="9040"/>
                  </a:lnTo>
                  <a:lnTo>
                    <a:pt x="6389" y="9047"/>
                  </a:lnTo>
                  <a:lnTo>
                    <a:pt x="6383" y="9053"/>
                  </a:lnTo>
                  <a:lnTo>
                    <a:pt x="6373" y="9082"/>
                  </a:lnTo>
                  <a:lnTo>
                    <a:pt x="6367" y="9105"/>
                  </a:lnTo>
                  <a:lnTo>
                    <a:pt x="6367" y="9121"/>
                  </a:lnTo>
                  <a:lnTo>
                    <a:pt x="6373" y="9144"/>
                  </a:lnTo>
                  <a:lnTo>
                    <a:pt x="6389" y="9177"/>
                  </a:lnTo>
                  <a:lnTo>
                    <a:pt x="6418" y="9209"/>
                  </a:lnTo>
                  <a:lnTo>
                    <a:pt x="6445" y="9238"/>
                  </a:lnTo>
                  <a:lnTo>
                    <a:pt x="6467" y="9277"/>
                  </a:lnTo>
                  <a:lnTo>
                    <a:pt x="6470" y="9293"/>
                  </a:lnTo>
                  <a:lnTo>
                    <a:pt x="6477" y="9316"/>
                  </a:lnTo>
                  <a:lnTo>
                    <a:pt x="6477" y="9339"/>
                  </a:lnTo>
                  <a:lnTo>
                    <a:pt x="6467" y="9364"/>
                  </a:lnTo>
                  <a:lnTo>
                    <a:pt x="6470" y="9384"/>
                  </a:lnTo>
                  <a:lnTo>
                    <a:pt x="6470" y="9404"/>
                  </a:lnTo>
                  <a:lnTo>
                    <a:pt x="6470" y="9416"/>
                  </a:lnTo>
                  <a:lnTo>
                    <a:pt x="6464" y="9429"/>
                  </a:lnTo>
                  <a:lnTo>
                    <a:pt x="6448" y="9456"/>
                  </a:lnTo>
                  <a:lnTo>
                    <a:pt x="6424" y="9478"/>
                  </a:lnTo>
                  <a:lnTo>
                    <a:pt x="6408" y="9501"/>
                  </a:lnTo>
                  <a:lnTo>
                    <a:pt x="6389" y="9530"/>
                  </a:lnTo>
                  <a:lnTo>
                    <a:pt x="6386" y="9543"/>
                  </a:lnTo>
                  <a:lnTo>
                    <a:pt x="6386" y="9559"/>
                  </a:lnTo>
                  <a:lnTo>
                    <a:pt x="6386" y="9578"/>
                  </a:lnTo>
                  <a:lnTo>
                    <a:pt x="6389" y="9594"/>
                  </a:lnTo>
                  <a:lnTo>
                    <a:pt x="6408" y="9605"/>
                  </a:lnTo>
                  <a:lnTo>
                    <a:pt x="6424" y="9615"/>
                  </a:lnTo>
                  <a:lnTo>
                    <a:pt x="6434" y="9624"/>
                  </a:lnTo>
                  <a:lnTo>
                    <a:pt x="6448" y="9637"/>
                  </a:lnTo>
                  <a:lnTo>
                    <a:pt x="6464" y="9663"/>
                  </a:lnTo>
                  <a:lnTo>
                    <a:pt x="6470" y="9696"/>
                  </a:lnTo>
                  <a:lnTo>
                    <a:pt x="6477" y="9728"/>
                  </a:lnTo>
                  <a:lnTo>
                    <a:pt x="6480" y="9764"/>
                  </a:lnTo>
                  <a:lnTo>
                    <a:pt x="6480" y="9796"/>
                  </a:lnTo>
                  <a:lnTo>
                    <a:pt x="6480" y="9832"/>
                  </a:lnTo>
                  <a:lnTo>
                    <a:pt x="6477" y="9845"/>
                  </a:lnTo>
                  <a:lnTo>
                    <a:pt x="6470" y="9864"/>
                  </a:lnTo>
                  <a:lnTo>
                    <a:pt x="6467" y="9877"/>
                  </a:lnTo>
                  <a:lnTo>
                    <a:pt x="6457" y="9894"/>
                  </a:lnTo>
                  <a:lnTo>
                    <a:pt x="6448" y="9913"/>
                  </a:lnTo>
                  <a:lnTo>
                    <a:pt x="6434" y="9926"/>
                  </a:lnTo>
                  <a:lnTo>
                    <a:pt x="6421" y="9939"/>
                  </a:lnTo>
                  <a:lnTo>
                    <a:pt x="6408" y="9948"/>
                  </a:lnTo>
                  <a:lnTo>
                    <a:pt x="6408" y="9981"/>
                  </a:lnTo>
                  <a:lnTo>
                    <a:pt x="6408" y="10016"/>
                  </a:lnTo>
                  <a:lnTo>
                    <a:pt x="6408" y="10049"/>
                  </a:lnTo>
                  <a:lnTo>
                    <a:pt x="6412" y="10085"/>
                  </a:lnTo>
                  <a:lnTo>
                    <a:pt x="6418" y="10118"/>
                  </a:lnTo>
                  <a:lnTo>
                    <a:pt x="6431" y="10146"/>
                  </a:lnTo>
                  <a:lnTo>
                    <a:pt x="6441" y="10159"/>
                  </a:lnTo>
                  <a:lnTo>
                    <a:pt x="6448" y="10169"/>
                  </a:lnTo>
                  <a:lnTo>
                    <a:pt x="6464" y="10183"/>
                  </a:lnTo>
                  <a:lnTo>
                    <a:pt x="6480" y="10192"/>
                  </a:lnTo>
                  <a:lnTo>
                    <a:pt x="6489" y="10224"/>
                  </a:lnTo>
                  <a:lnTo>
                    <a:pt x="6499" y="10257"/>
                  </a:lnTo>
                  <a:lnTo>
                    <a:pt x="6509" y="10292"/>
                  </a:lnTo>
                  <a:lnTo>
                    <a:pt x="6509" y="10325"/>
                  </a:lnTo>
                  <a:lnTo>
                    <a:pt x="6509" y="10361"/>
                  </a:lnTo>
                  <a:lnTo>
                    <a:pt x="6499" y="10389"/>
                  </a:lnTo>
                  <a:lnTo>
                    <a:pt x="6486" y="10422"/>
                  </a:lnTo>
                  <a:lnTo>
                    <a:pt x="6464" y="10451"/>
                  </a:lnTo>
                  <a:lnTo>
                    <a:pt x="6448" y="10454"/>
                  </a:lnTo>
                  <a:lnTo>
                    <a:pt x="6434" y="10458"/>
                  </a:lnTo>
                  <a:lnTo>
                    <a:pt x="6424" y="10468"/>
                  </a:lnTo>
                  <a:lnTo>
                    <a:pt x="6421" y="10478"/>
                  </a:lnTo>
                  <a:lnTo>
                    <a:pt x="6418" y="10494"/>
                  </a:lnTo>
                  <a:lnTo>
                    <a:pt x="6418" y="10516"/>
                  </a:lnTo>
                  <a:lnTo>
                    <a:pt x="6421" y="10540"/>
                  </a:lnTo>
                  <a:lnTo>
                    <a:pt x="6424" y="10568"/>
                  </a:lnTo>
                  <a:lnTo>
                    <a:pt x="6424" y="10591"/>
                  </a:lnTo>
                  <a:lnTo>
                    <a:pt x="6424" y="10614"/>
                  </a:lnTo>
                  <a:lnTo>
                    <a:pt x="6445" y="10627"/>
                  </a:lnTo>
                  <a:lnTo>
                    <a:pt x="6464" y="10637"/>
                  </a:lnTo>
                  <a:lnTo>
                    <a:pt x="6477" y="10653"/>
                  </a:lnTo>
                  <a:lnTo>
                    <a:pt x="6486" y="10665"/>
                  </a:lnTo>
                  <a:lnTo>
                    <a:pt x="6499" y="10708"/>
                  </a:lnTo>
                  <a:lnTo>
                    <a:pt x="6502" y="10746"/>
                  </a:lnTo>
                  <a:lnTo>
                    <a:pt x="6502" y="10792"/>
                  </a:lnTo>
                  <a:lnTo>
                    <a:pt x="6502" y="10838"/>
                  </a:lnTo>
                  <a:lnTo>
                    <a:pt x="6499" y="10883"/>
                  </a:lnTo>
                  <a:lnTo>
                    <a:pt x="6493" y="10925"/>
                  </a:lnTo>
                  <a:lnTo>
                    <a:pt x="6477" y="10929"/>
                  </a:lnTo>
                  <a:lnTo>
                    <a:pt x="6457" y="10938"/>
                  </a:lnTo>
                  <a:lnTo>
                    <a:pt x="6448" y="10951"/>
                  </a:lnTo>
                  <a:lnTo>
                    <a:pt x="6434" y="10961"/>
                  </a:lnTo>
                  <a:lnTo>
                    <a:pt x="6421" y="10994"/>
                  </a:lnTo>
                  <a:lnTo>
                    <a:pt x="6418" y="11029"/>
                  </a:lnTo>
                  <a:lnTo>
                    <a:pt x="6418" y="11065"/>
                  </a:lnTo>
                  <a:lnTo>
                    <a:pt x="6421" y="11100"/>
                  </a:lnTo>
                  <a:lnTo>
                    <a:pt x="6421" y="11136"/>
                  </a:lnTo>
                  <a:lnTo>
                    <a:pt x="6424" y="11162"/>
                  </a:lnTo>
                  <a:lnTo>
                    <a:pt x="6454" y="11192"/>
                  </a:lnTo>
                  <a:lnTo>
                    <a:pt x="6477" y="11224"/>
                  </a:lnTo>
                  <a:lnTo>
                    <a:pt x="6489" y="11259"/>
                  </a:lnTo>
                  <a:lnTo>
                    <a:pt x="6499" y="11298"/>
                  </a:lnTo>
                  <a:lnTo>
                    <a:pt x="6502" y="11334"/>
                  </a:lnTo>
                  <a:lnTo>
                    <a:pt x="6502" y="11376"/>
                  </a:lnTo>
                  <a:lnTo>
                    <a:pt x="6499" y="11412"/>
                  </a:lnTo>
                  <a:lnTo>
                    <a:pt x="6493" y="11448"/>
                  </a:lnTo>
                  <a:lnTo>
                    <a:pt x="6477" y="11460"/>
                  </a:lnTo>
                  <a:lnTo>
                    <a:pt x="6464" y="11476"/>
                  </a:lnTo>
                  <a:lnTo>
                    <a:pt x="6454" y="11490"/>
                  </a:lnTo>
                  <a:lnTo>
                    <a:pt x="6448" y="11503"/>
                  </a:lnTo>
                  <a:lnTo>
                    <a:pt x="6441" y="11538"/>
                  </a:lnTo>
                  <a:lnTo>
                    <a:pt x="6445" y="11571"/>
                  </a:lnTo>
                  <a:lnTo>
                    <a:pt x="6448" y="11606"/>
                  </a:lnTo>
                  <a:lnTo>
                    <a:pt x="6454" y="11643"/>
                  </a:lnTo>
                  <a:lnTo>
                    <a:pt x="6457" y="11678"/>
                  </a:lnTo>
                  <a:lnTo>
                    <a:pt x="6454" y="11714"/>
                  </a:lnTo>
                  <a:lnTo>
                    <a:pt x="6477" y="11743"/>
                  </a:lnTo>
                  <a:lnTo>
                    <a:pt x="6493" y="11768"/>
                  </a:lnTo>
                  <a:lnTo>
                    <a:pt x="6509" y="11805"/>
                  </a:lnTo>
                  <a:lnTo>
                    <a:pt x="6512" y="11840"/>
                  </a:lnTo>
                  <a:lnTo>
                    <a:pt x="6512" y="11876"/>
                  </a:lnTo>
                  <a:lnTo>
                    <a:pt x="6509" y="11915"/>
                  </a:lnTo>
                  <a:lnTo>
                    <a:pt x="6502" y="11951"/>
                  </a:lnTo>
                  <a:lnTo>
                    <a:pt x="6493" y="11979"/>
                  </a:lnTo>
                  <a:lnTo>
                    <a:pt x="6477" y="11996"/>
                  </a:lnTo>
                  <a:lnTo>
                    <a:pt x="6457" y="12003"/>
                  </a:lnTo>
                  <a:lnTo>
                    <a:pt x="6445" y="12019"/>
                  </a:lnTo>
                  <a:lnTo>
                    <a:pt x="6434" y="12032"/>
                  </a:lnTo>
                  <a:lnTo>
                    <a:pt x="6424" y="12061"/>
                  </a:lnTo>
                  <a:lnTo>
                    <a:pt x="6421" y="12093"/>
                  </a:lnTo>
                  <a:lnTo>
                    <a:pt x="6424" y="12129"/>
                  </a:lnTo>
                  <a:lnTo>
                    <a:pt x="6431" y="12168"/>
                  </a:lnTo>
                  <a:lnTo>
                    <a:pt x="6431" y="12207"/>
                  </a:lnTo>
                  <a:lnTo>
                    <a:pt x="6424" y="12249"/>
                  </a:lnTo>
                  <a:lnTo>
                    <a:pt x="6454" y="12271"/>
                  </a:lnTo>
                  <a:lnTo>
                    <a:pt x="6477" y="12292"/>
                  </a:lnTo>
                  <a:lnTo>
                    <a:pt x="6493" y="12320"/>
                  </a:lnTo>
                  <a:lnTo>
                    <a:pt x="6509" y="12346"/>
                  </a:lnTo>
                  <a:lnTo>
                    <a:pt x="6516" y="12376"/>
                  </a:lnTo>
                  <a:lnTo>
                    <a:pt x="6526" y="12405"/>
                  </a:lnTo>
                  <a:lnTo>
                    <a:pt x="6526" y="12438"/>
                  </a:lnTo>
                  <a:lnTo>
                    <a:pt x="6522" y="12473"/>
                  </a:lnTo>
                  <a:lnTo>
                    <a:pt x="6502" y="12486"/>
                  </a:lnTo>
                  <a:lnTo>
                    <a:pt x="6489" y="12506"/>
                  </a:lnTo>
                  <a:lnTo>
                    <a:pt x="6477" y="12528"/>
                  </a:lnTo>
                  <a:lnTo>
                    <a:pt x="6467" y="12551"/>
                  </a:lnTo>
                  <a:lnTo>
                    <a:pt x="6454" y="12596"/>
                  </a:lnTo>
                  <a:lnTo>
                    <a:pt x="6448" y="12645"/>
                  </a:lnTo>
                  <a:lnTo>
                    <a:pt x="6448" y="12690"/>
                  </a:lnTo>
                  <a:lnTo>
                    <a:pt x="6454" y="12739"/>
                  </a:lnTo>
                  <a:lnTo>
                    <a:pt x="6454" y="12781"/>
                  </a:lnTo>
                  <a:lnTo>
                    <a:pt x="6454" y="12817"/>
                  </a:lnTo>
                  <a:lnTo>
                    <a:pt x="6470" y="12839"/>
                  </a:lnTo>
                  <a:lnTo>
                    <a:pt x="6489" y="12866"/>
                  </a:lnTo>
                  <a:lnTo>
                    <a:pt x="6502" y="12888"/>
                  </a:lnTo>
                  <a:lnTo>
                    <a:pt x="6512" y="12920"/>
                  </a:lnTo>
                  <a:lnTo>
                    <a:pt x="6516" y="12947"/>
                  </a:lnTo>
                  <a:lnTo>
                    <a:pt x="6516" y="12979"/>
                  </a:lnTo>
                  <a:lnTo>
                    <a:pt x="6512" y="13006"/>
                  </a:lnTo>
                  <a:lnTo>
                    <a:pt x="6493" y="13034"/>
                  </a:lnTo>
                  <a:lnTo>
                    <a:pt x="6477" y="13047"/>
                  </a:lnTo>
                  <a:lnTo>
                    <a:pt x="6464" y="13066"/>
                  </a:lnTo>
                  <a:lnTo>
                    <a:pt x="6454" y="13080"/>
                  </a:lnTo>
                  <a:lnTo>
                    <a:pt x="6445" y="13103"/>
                  </a:lnTo>
                  <a:lnTo>
                    <a:pt x="6431" y="13141"/>
                  </a:lnTo>
                  <a:lnTo>
                    <a:pt x="6424" y="13184"/>
                  </a:lnTo>
                  <a:lnTo>
                    <a:pt x="6424" y="13229"/>
                  </a:lnTo>
                  <a:lnTo>
                    <a:pt x="6424" y="13277"/>
                  </a:lnTo>
                  <a:lnTo>
                    <a:pt x="6424" y="13323"/>
                  </a:lnTo>
                  <a:lnTo>
                    <a:pt x="6424" y="13369"/>
                  </a:lnTo>
                  <a:lnTo>
                    <a:pt x="6448" y="13382"/>
                  </a:lnTo>
                  <a:lnTo>
                    <a:pt x="6467" y="13395"/>
                  </a:lnTo>
                  <a:lnTo>
                    <a:pt x="6489" y="13407"/>
                  </a:lnTo>
                  <a:lnTo>
                    <a:pt x="6509" y="13427"/>
                  </a:lnTo>
                  <a:lnTo>
                    <a:pt x="6522" y="13444"/>
                  </a:lnTo>
                  <a:lnTo>
                    <a:pt x="6535" y="13466"/>
                  </a:lnTo>
                  <a:lnTo>
                    <a:pt x="6545" y="13488"/>
                  </a:lnTo>
                  <a:lnTo>
                    <a:pt x="6548" y="13518"/>
                  </a:lnTo>
                  <a:lnTo>
                    <a:pt x="6548" y="13541"/>
                  </a:lnTo>
                  <a:lnTo>
                    <a:pt x="6545" y="13566"/>
                  </a:lnTo>
                  <a:lnTo>
                    <a:pt x="6538" y="13586"/>
                  </a:lnTo>
                  <a:lnTo>
                    <a:pt x="6529" y="13609"/>
                  </a:lnTo>
                  <a:lnTo>
                    <a:pt x="6502" y="13647"/>
                  </a:lnTo>
                  <a:lnTo>
                    <a:pt x="6477" y="13683"/>
                  </a:lnTo>
                  <a:lnTo>
                    <a:pt x="6448" y="13719"/>
                  </a:lnTo>
                  <a:lnTo>
                    <a:pt x="6431" y="13755"/>
                  </a:lnTo>
                  <a:lnTo>
                    <a:pt x="6424" y="13777"/>
                  </a:lnTo>
                  <a:lnTo>
                    <a:pt x="6424" y="13801"/>
                  </a:lnTo>
                  <a:lnTo>
                    <a:pt x="6431" y="13823"/>
                  </a:lnTo>
                  <a:lnTo>
                    <a:pt x="6445" y="13852"/>
                  </a:lnTo>
                  <a:lnTo>
                    <a:pt x="6441" y="13868"/>
                  </a:lnTo>
                  <a:lnTo>
                    <a:pt x="6441" y="13882"/>
                  </a:lnTo>
                  <a:lnTo>
                    <a:pt x="6445" y="13901"/>
                  </a:lnTo>
                  <a:lnTo>
                    <a:pt x="6454" y="13914"/>
                  </a:lnTo>
                  <a:lnTo>
                    <a:pt x="6467" y="13936"/>
                  </a:lnTo>
                  <a:lnTo>
                    <a:pt x="6489" y="13959"/>
                  </a:lnTo>
                  <a:lnTo>
                    <a:pt x="6509" y="13982"/>
                  </a:lnTo>
                  <a:lnTo>
                    <a:pt x="6526" y="14007"/>
                  </a:lnTo>
                  <a:lnTo>
                    <a:pt x="6535" y="14024"/>
                  </a:lnTo>
                  <a:lnTo>
                    <a:pt x="6538" y="14037"/>
                  </a:lnTo>
                  <a:lnTo>
                    <a:pt x="6538" y="14053"/>
                  </a:lnTo>
                  <a:lnTo>
                    <a:pt x="6538" y="14072"/>
                  </a:lnTo>
                  <a:lnTo>
                    <a:pt x="6538" y="14105"/>
                  </a:lnTo>
                  <a:lnTo>
                    <a:pt x="6535" y="14131"/>
                  </a:lnTo>
                  <a:lnTo>
                    <a:pt x="6526" y="14157"/>
                  </a:lnTo>
                  <a:lnTo>
                    <a:pt x="6512" y="14180"/>
                  </a:lnTo>
                  <a:lnTo>
                    <a:pt x="6493" y="14202"/>
                  </a:lnTo>
                  <a:lnTo>
                    <a:pt x="6477" y="14225"/>
                  </a:lnTo>
                  <a:lnTo>
                    <a:pt x="6457" y="14248"/>
                  </a:lnTo>
                  <a:lnTo>
                    <a:pt x="6445" y="14271"/>
                  </a:lnTo>
                  <a:lnTo>
                    <a:pt x="6441" y="14307"/>
                  </a:lnTo>
                  <a:lnTo>
                    <a:pt x="6434" y="14339"/>
                  </a:lnTo>
                  <a:lnTo>
                    <a:pt x="6434" y="14371"/>
                  </a:lnTo>
                  <a:lnTo>
                    <a:pt x="6441" y="14404"/>
                  </a:lnTo>
                  <a:lnTo>
                    <a:pt x="6448" y="14429"/>
                  </a:lnTo>
                  <a:lnTo>
                    <a:pt x="6467" y="14456"/>
                  </a:lnTo>
                  <a:lnTo>
                    <a:pt x="6489" y="14478"/>
                  </a:lnTo>
                  <a:lnTo>
                    <a:pt x="6522" y="14498"/>
                  </a:lnTo>
                  <a:lnTo>
                    <a:pt x="6529" y="14520"/>
                  </a:lnTo>
                  <a:lnTo>
                    <a:pt x="6535" y="14537"/>
                  </a:lnTo>
                  <a:lnTo>
                    <a:pt x="6535" y="14559"/>
                  </a:lnTo>
                  <a:lnTo>
                    <a:pt x="6538" y="14582"/>
                  </a:lnTo>
                  <a:lnTo>
                    <a:pt x="6538" y="14602"/>
                  </a:lnTo>
                  <a:lnTo>
                    <a:pt x="6538" y="14624"/>
                  </a:lnTo>
                  <a:lnTo>
                    <a:pt x="6535" y="14647"/>
                  </a:lnTo>
                  <a:lnTo>
                    <a:pt x="6529" y="14670"/>
                  </a:lnTo>
                  <a:lnTo>
                    <a:pt x="6502" y="14696"/>
                  </a:lnTo>
                  <a:lnTo>
                    <a:pt x="6480" y="14721"/>
                  </a:lnTo>
                  <a:lnTo>
                    <a:pt x="6464" y="14758"/>
                  </a:lnTo>
                  <a:lnTo>
                    <a:pt x="6454" y="14790"/>
                  </a:lnTo>
                  <a:lnTo>
                    <a:pt x="6445" y="14826"/>
                  </a:lnTo>
                  <a:lnTo>
                    <a:pt x="6441" y="14864"/>
                  </a:lnTo>
                  <a:lnTo>
                    <a:pt x="6441" y="14904"/>
                  </a:lnTo>
                  <a:lnTo>
                    <a:pt x="6445" y="14945"/>
                  </a:lnTo>
                  <a:lnTo>
                    <a:pt x="6464" y="14969"/>
                  </a:lnTo>
                  <a:lnTo>
                    <a:pt x="6477" y="14988"/>
                  </a:lnTo>
                  <a:lnTo>
                    <a:pt x="6493" y="15010"/>
                  </a:lnTo>
                  <a:lnTo>
                    <a:pt x="6502" y="15040"/>
                  </a:lnTo>
                  <a:lnTo>
                    <a:pt x="6512" y="15066"/>
                  </a:lnTo>
                  <a:lnTo>
                    <a:pt x="6512" y="15094"/>
                  </a:lnTo>
                  <a:lnTo>
                    <a:pt x="6512" y="15121"/>
                  </a:lnTo>
                  <a:lnTo>
                    <a:pt x="6502" y="15153"/>
                  </a:lnTo>
                  <a:lnTo>
                    <a:pt x="6499" y="15166"/>
                  </a:lnTo>
                  <a:lnTo>
                    <a:pt x="6493" y="15180"/>
                  </a:lnTo>
                  <a:lnTo>
                    <a:pt x="6486" y="15192"/>
                  </a:lnTo>
                  <a:lnTo>
                    <a:pt x="6477" y="15205"/>
                  </a:lnTo>
                  <a:lnTo>
                    <a:pt x="6464" y="15215"/>
                  </a:lnTo>
                  <a:lnTo>
                    <a:pt x="6454" y="15228"/>
                  </a:lnTo>
                  <a:lnTo>
                    <a:pt x="6441" y="15237"/>
                  </a:lnTo>
                  <a:lnTo>
                    <a:pt x="6424" y="15248"/>
                  </a:lnTo>
                  <a:lnTo>
                    <a:pt x="6418" y="15273"/>
                  </a:lnTo>
                  <a:lnTo>
                    <a:pt x="6418" y="15296"/>
                  </a:lnTo>
                  <a:lnTo>
                    <a:pt x="6421" y="15318"/>
                  </a:lnTo>
                  <a:lnTo>
                    <a:pt x="6431" y="15342"/>
                  </a:lnTo>
                  <a:lnTo>
                    <a:pt x="6454" y="15386"/>
                  </a:lnTo>
                  <a:lnTo>
                    <a:pt x="6480" y="15423"/>
                  </a:lnTo>
                  <a:lnTo>
                    <a:pt x="6502" y="15465"/>
                  </a:lnTo>
                  <a:lnTo>
                    <a:pt x="6522" y="15510"/>
                  </a:lnTo>
                  <a:lnTo>
                    <a:pt x="6526" y="15532"/>
                  </a:lnTo>
                  <a:lnTo>
                    <a:pt x="6526" y="15559"/>
                  </a:lnTo>
                  <a:lnTo>
                    <a:pt x="6516" y="15585"/>
                  </a:lnTo>
                  <a:lnTo>
                    <a:pt x="6502" y="15618"/>
                  </a:lnTo>
                  <a:lnTo>
                    <a:pt x="6489" y="15637"/>
                  </a:lnTo>
                  <a:lnTo>
                    <a:pt x="6477" y="15653"/>
                  </a:lnTo>
                  <a:lnTo>
                    <a:pt x="6457" y="15672"/>
                  </a:lnTo>
                  <a:lnTo>
                    <a:pt x="6434" y="15678"/>
                  </a:lnTo>
                  <a:lnTo>
                    <a:pt x="6418" y="15689"/>
                  </a:lnTo>
                  <a:lnTo>
                    <a:pt x="6396" y="15699"/>
                  </a:lnTo>
                  <a:lnTo>
                    <a:pt x="6373" y="15702"/>
                  </a:lnTo>
                  <a:lnTo>
                    <a:pt x="6350" y="15708"/>
                  </a:lnTo>
                  <a:lnTo>
                    <a:pt x="6337" y="15699"/>
                  </a:lnTo>
                  <a:lnTo>
                    <a:pt x="6327" y="15695"/>
                  </a:lnTo>
                  <a:lnTo>
                    <a:pt x="6315" y="15686"/>
                  </a:lnTo>
                  <a:lnTo>
                    <a:pt x="6299" y="15675"/>
                  </a:lnTo>
                  <a:lnTo>
                    <a:pt x="6285" y="15666"/>
                  </a:lnTo>
                  <a:lnTo>
                    <a:pt x="6278" y="15659"/>
                  </a:lnTo>
                  <a:lnTo>
                    <a:pt x="6269" y="15643"/>
                  </a:lnTo>
                  <a:lnTo>
                    <a:pt x="6262" y="15630"/>
                  </a:lnTo>
                  <a:lnTo>
                    <a:pt x="6259" y="15591"/>
                  </a:lnTo>
                  <a:lnTo>
                    <a:pt x="6259" y="15549"/>
                  </a:lnTo>
                  <a:lnTo>
                    <a:pt x="6262" y="15510"/>
                  </a:lnTo>
                  <a:lnTo>
                    <a:pt x="6272" y="15468"/>
                  </a:lnTo>
                  <a:lnTo>
                    <a:pt x="6282" y="15432"/>
                  </a:lnTo>
                  <a:lnTo>
                    <a:pt x="6299" y="15397"/>
                  </a:lnTo>
                  <a:lnTo>
                    <a:pt x="6315" y="15377"/>
                  </a:lnTo>
                  <a:lnTo>
                    <a:pt x="6327" y="15364"/>
                  </a:lnTo>
                  <a:lnTo>
                    <a:pt x="6343" y="15351"/>
                  </a:lnTo>
                  <a:lnTo>
                    <a:pt x="6367" y="15342"/>
                  </a:lnTo>
                  <a:lnTo>
                    <a:pt x="6367" y="15322"/>
                  </a:lnTo>
                  <a:lnTo>
                    <a:pt x="6367" y="15305"/>
                  </a:lnTo>
                  <a:lnTo>
                    <a:pt x="6364" y="15296"/>
                  </a:lnTo>
                  <a:lnTo>
                    <a:pt x="6359" y="15283"/>
                  </a:lnTo>
                  <a:lnTo>
                    <a:pt x="6340" y="15264"/>
                  </a:lnTo>
                  <a:lnTo>
                    <a:pt x="6318" y="15251"/>
                  </a:lnTo>
                  <a:lnTo>
                    <a:pt x="6295" y="15237"/>
                  </a:lnTo>
                  <a:lnTo>
                    <a:pt x="6278" y="15218"/>
                  </a:lnTo>
                  <a:lnTo>
                    <a:pt x="6269" y="15212"/>
                  </a:lnTo>
                  <a:lnTo>
                    <a:pt x="6259" y="15199"/>
                  </a:lnTo>
                  <a:lnTo>
                    <a:pt x="6256" y="15183"/>
                  </a:lnTo>
                  <a:lnTo>
                    <a:pt x="6256" y="15166"/>
                  </a:lnTo>
                  <a:lnTo>
                    <a:pt x="6246" y="15143"/>
                  </a:lnTo>
                  <a:lnTo>
                    <a:pt x="6246" y="15115"/>
                  </a:lnTo>
                  <a:lnTo>
                    <a:pt x="6246" y="15094"/>
                  </a:lnTo>
                  <a:lnTo>
                    <a:pt x="6250" y="15072"/>
                  </a:lnTo>
                  <a:lnTo>
                    <a:pt x="6259" y="15050"/>
                  </a:lnTo>
                  <a:lnTo>
                    <a:pt x="6269" y="15020"/>
                  </a:lnTo>
                  <a:lnTo>
                    <a:pt x="6278" y="14997"/>
                  </a:lnTo>
                  <a:lnTo>
                    <a:pt x="6285" y="14981"/>
                  </a:lnTo>
                  <a:lnTo>
                    <a:pt x="6299" y="14969"/>
                  </a:lnTo>
                  <a:lnTo>
                    <a:pt x="6308" y="14959"/>
                  </a:lnTo>
                  <a:lnTo>
                    <a:pt x="6327" y="14948"/>
                  </a:lnTo>
                  <a:lnTo>
                    <a:pt x="6340" y="14945"/>
                  </a:lnTo>
                  <a:lnTo>
                    <a:pt x="6353" y="14939"/>
                  </a:lnTo>
                  <a:lnTo>
                    <a:pt x="6373" y="14929"/>
                  </a:lnTo>
                  <a:lnTo>
                    <a:pt x="6383" y="14923"/>
                  </a:lnTo>
                  <a:lnTo>
                    <a:pt x="6389" y="14907"/>
                  </a:lnTo>
                  <a:lnTo>
                    <a:pt x="6386" y="14880"/>
                  </a:lnTo>
                  <a:lnTo>
                    <a:pt x="6383" y="14848"/>
                  </a:lnTo>
                  <a:lnTo>
                    <a:pt x="6386" y="14823"/>
                  </a:lnTo>
                  <a:lnTo>
                    <a:pt x="6386" y="14790"/>
                  </a:lnTo>
                  <a:lnTo>
                    <a:pt x="6383" y="14767"/>
                  </a:lnTo>
                  <a:lnTo>
                    <a:pt x="6373" y="14745"/>
                  </a:lnTo>
                  <a:lnTo>
                    <a:pt x="6364" y="14737"/>
                  </a:lnTo>
                  <a:lnTo>
                    <a:pt x="6350" y="14728"/>
                  </a:lnTo>
                  <a:lnTo>
                    <a:pt x="6337" y="14721"/>
                  </a:lnTo>
                  <a:lnTo>
                    <a:pt x="6315" y="14718"/>
                  </a:lnTo>
                  <a:lnTo>
                    <a:pt x="6299" y="14705"/>
                  </a:lnTo>
                  <a:lnTo>
                    <a:pt x="6285" y="14693"/>
                  </a:lnTo>
                  <a:lnTo>
                    <a:pt x="6278" y="14677"/>
                  </a:lnTo>
                  <a:lnTo>
                    <a:pt x="6269" y="14660"/>
                  </a:lnTo>
                  <a:lnTo>
                    <a:pt x="6259" y="14624"/>
                  </a:lnTo>
                  <a:lnTo>
                    <a:pt x="6259" y="14588"/>
                  </a:lnTo>
                  <a:lnTo>
                    <a:pt x="6259" y="14550"/>
                  </a:lnTo>
                  <a:lnTo>
                    <a:pt x="6269" y="14514"/>
                  </a:lnTo>
                  <a:lnTo>
                    <a:pt x="6278" y="14478"/>
                  </a:lnTo>
                  <a:lnTo>
                    <a:pt x="6285" y="14442"/>
                  </a:lnTo>
                  <a:lnTo>
                    <a:pt x="6315" y="14442"/>
                  </a:lnTo>
                  <a:lnTo>
                    <a:pt x="6331" y="14442"/>
                  </a:lnTo>
                  <a:lnTo>
                    <a:pt x="6343" y="14439"/>
                  </a:lnTo>
                  <a:lnTo>
                    <a:pt x="6359" y="14429"/>
                  </a:lnTo>
                  <a:lnTo>
                    <a:pt x="6364" y="14420"/>
                  </a:lnTo>
                  <a:lnTo>
                    <a:pt x="6373" y="14407"/>
                  </a:lnTo>
                  <a:lnTo>
                    <a:pt x="6373" y="14397"/>
                  </a:lnTo>
                  <a:lnTo>
                    <a:pt x="6376" y="14381"/>
                  </a:lnTo>
                  <a:lnTo>
                    <a:pt x="6376" y="14348"/>
                  </a:lnTo>
                  <a:lnTo>
                    <a:pt x="6373" y="14313"/>
                  </a:lnTo>
                  <a:lnTo>
                    <a:pt x="6373" y="14280"/>
                  </a:lnTo>
                  <a:lnTo>
                    <a:pt x="6376" y="14245"/>
                  </a:lnTo>
                  <a:lnTo>
                    <a:pt x="6350" y="14239"/>
                  </a:lnTo>
                  <a:lnTo>
                    <a:pt x="6327" y="14225"/>
                  </a:lnTo>
                  <a:lnTo>
                    <a:pt x="6315" y="14209"/>
                  </a:lnTo>
                  <a:lnTo>
                    <a:pt x="6295" y="14190"/>
                  </a:lnTo>
                  <a:lnTo>
                    <a:pt x="6282" y="14167"/>
                  </a:lnTo>
                  <a:lnTo>
                    <a:pt x="6272" y="14144"/>
                  </a:lnTo>
                  <a:lnTo>
                    <a:pt x="6262" y="14121"/>
                  </a:lnTo>
                  <a:lnTo>
                    <a:pt x="6256" y="14099"/>
                  </a:lnTo>
                  <a:lnTo>
                    <a:pt x="6259" y="14069"/>
                  </a:lnTo>
                  <a:lnTo>
                    <a:pt x="6269" y="14037"/>
                  </a:lnTo>
                  <a:lnTo>
                    <a:pt x="6278" y="14007"/>
                  </a:lnTo>
                  <a:lnTo>
                    <a:pt x="6295" y="13982"/>
                  </a:lnTo>
                  <a:lnTo>
                    <a:pt x="6315" y="13956"/>
                  </a:lnTo>
                  <a:lnTo>
                    <a:pt x="6331" y="13933"/>
                  </a:lnTo>
                  <a:lnTo>
                    <a:pt x="6359" y="13914"/>
                  </a:lnTo>
                  <a:lnTo>
                    <a:pt x="6383" y="13901"/>
                  </a:lnTo>
                  <a:lnTo>
                    <a:pt x="6383" y="13858"/>
                  </a:lnTo>
                  <a:lnTo>
                    <a:pt x="6389" y="13823"/>
                  </a:lnTo>
                  <a:lnTo>
                    <a:pt x="6396" y="13784"/>
                  </a:lnTo>
                  <a:lnTo>
                    <a:pt x="6396" y="13748"/>
                  </a:lnTo>
                  <a:lnTo>
                    <a:pt x="6396" y="13729"/>
                  </a:lnTo>
                  <a:lnTo>
                    <a:pt x="6396" y="13712"/>
                  </a:lnTo>
                  <a:lnTo>
                    <a:pt x="6389" y="13696"/>
                  </a:lnTo>
                  <a:lnTo>
                    <a:pt x="6383" y="13680"/>
                  </a:lnTo>
                  <a:lnTo>
                    <a:pt x="6373" y="13667"/>
                  </a:lnTo>
                  <a:lnTo>
                    <a:pt x="6359" y="13658"/>
                  </a:lnTo>
                  <a:lnTo>
                    <a:pt x="6343" y="13644"/>
                  </a:lnTo>
                  <a:lnTo>
                    <a:pt x="6321" y="13634"/>
                  </a:lnTo>
                  <a:lnTo>
                    <a:pt x="6308" y="13615"/>
                  </a:lnTo>
                  <a:lnTo>
                    <a:pt x="6299" y="13590"/>
                  </a:lnTo>
                  <a:lnTo>
                    <a:pt x="6295" y="13566"/>
                  </a:lnTo>
                  <a:lnTo>
                    <a:pt x="6292" y="13541"/>
                  </a:lnTo>
                  <a:lnTo>
                    <a:pt x="6292" y="13512"/>
                  </a:lnTo>
                  <a:lnTo>
                    <a:pt x="6292" y="13482"/>
                  </a:lnTo>
                  <a:lnTo>
                    <a:pt x="6292" y="13453"/>
                  </a:lnTo>
                  <a:lnTo>
                    <a:pt x="6299" y="13427"/>
                  </a:lnTo>
                  <a:lnTo>
                    <a:pt x="6321" y="13417"/>
                  </a:lnTo>
                  <a:lnTo>
                    <a:pt x="6340" y="13404"/>
                  </a:lnTo>
                  <a:lnTo>
                    <a:pt x="6353" y="13391"/>
                  </a:lnTo>
                  <a:lnTo>
                    <a:pt x="6367" y="13372"/>
                  </a:lnTo>
                  <a:lnTo>
                    <a:pt x="6373" y="13355"/>
                  </a:lnTo>
                  <a:lnTo>
                    <a:pt x="6376" y="13336"/>
                  </a:lnTo>
                  <a:lnTo>
                    <a:pt x="6383" y="13314"/>
                  </a:lnTo>
                  <a:lnTo>
                    <a:pt x="6383" y="13294"/>
                  </a:lnTo>
                  <a:lnTo>
                    <a:pt x="6376" y="13252"/>
                  </a:lnTo>
                  <a:lnTo>
                    <a:pt x="6373" y="13206"/>
                  </a:lnTo>
                  <a:lnTo>
                    <a:pt x="6367" y="13161"/>
                  </a:lnTo>
                  <a:lnTo>
                    <a:pt x="6376" y="13119"/>
                  </a:lnTo>
                  <a:lnTo>
                    <a:pt x="6364" y="13109"/>
                  </a:lnTo>
                  <a:lnTo>
                    <a:pt x="6353" y="13096"/>
                  </a:lnTo>
                  <a:lnTo>
                    <a:pt x="6343" y="13083"/>
                  </a:lnTo>
                  <a:lnTo>
                    <a:pt x="6340" y="13070"/>
                  </a:lnTo>
                  <a:lnTo>
                    <a:pt x="6337" y="13057"/>
                  </a:lnTo>
                  <a:lnTo>
                    <a:pt x="6327" y="13044"/>
                  </a:lnTo>
                  <a:lnTo>
                    <a:pt x="6315" y="13028"/>
                  </a:lnTo>
                  <a:lnTo>
                    <a:pt x="6299" y="13025"/>
                  </a:lnTo>
                  <a:lnTo>
                    <a:pt x="6295" y="13044"/>
                  </a:lnTo>
                  <a:lnTo>
                    <a:pt x="6292" y="13060"/>
                  </a:lnTo>
                  <a:lnTo>
                    <a:pt x="6285" y="13080"/>
                  </a:lnTo>
                  <a:lnTo>
                    <a:pt x="6282" y="13103"/>
                  </a:lnTo>
                  <a:lnTo>
                    <a:pt x="6278" y="13119"/>
                  </a:lnTo>
                  <a:lnTo>
                    <a:pt x="6272" y="13138"/>
                  </a:lnTo>
                  <a:lnTo>
                    <a:pt x="6278" y="13155"/>
                  </a:lnTo>
                  <a:lnTo>
                    <a:pt x="6285" y="13171"/>
                  </a:lnTo>
                  <a:lnTo>
                    <a:pt x="6272" y="13206"/>
                  </a:lnTo>
                  <a:lnTo>
                    <a:pt x="6262" y="13242"/>
                  </a:lnTo>
                  <a:lnTo>
                    <a:pt x="6262" y="13274"/>
                  </a:lnTo>
                  <a:lnTo>
                    <a:pt x="6259" y="13310"/>
                  </a:lnTo>
                  <a:lnTo>
                    <a:pt x="6262" y="13346"/>
                  </a:lnTo>
                  <a:lnTo>
                    <a:pt x="6262" y="13382"/>
                  </a:lnTo>
                  <a:lnTo>
                    <a:pt x="6259" y="13417"/>
                  </a:lnTo>
                  <a:lnTo>
                    <a:pt x="6256" y="13453"/>
                  </a:lnTo>
                  <a:lnTo>
                    <a:pt x="6237" y="13553"/>
                  </a:lnTo>
                  <a:lnTo>
                    <a:pt x="6218" y="13647"/>
                  </a:lnTo>
                  <a:lnTo>
                    <a:pt x="6194" y="13739"/>
                  </a:lnTo>
                  <a:lnTo>
                    <a:pt x="6169" y="13829"/>
                  </a:lnTo>
                  <a:lnTo>
                    <a:pt x="6156" y="13875"/>
                  </a:lnTo>
                  <a:lnTo>
                    <a:pt x="6132" y="13914"/>
                  </a:lnTo>
                  <a:lnTo>
                    <a:pt x="6113" y="13956"/>
                  </a:lnTo>
                  <a:lnTo>
                    <a:pt x="6088" y="13995"/>
                  </a:lnTo>
                  <a:lnTo>
                    <a:pt x="6065" y="14031"/>
                  </a:lnTo>
                  <a:lnTo>
                    <a:pt x="6032" y="14072"/>
                  </a:lnTo>
                  <a:lnTo>
                    <a:pt x="6000" y="14109"/>
                  </a:lnTo>
                  <a:lnTo>
                    <a:pt x="5964" y="14141"/>
                  </a:lnTo>
                  <a:lnTo>
                    <a:pt x="5926" y="14157"/>
                  </a:lnTo>
                  <a:lnTo>
                    <a:pt x="5883" y="14167"/>
                  </a:lnTo>
                  <a:lnTo>
                    <a:pt x="5841" y="14167"/>
                  </a:lnTo>
                  <a:lnTo>
                    <a:pt x="5805" y="14167"/>
                  </a:lnTo>
                  <a:lnTo>
                    <a:pt x="5767" y="14157"/>
                  </a:lnTo>
                  <a:lnTo>
                    <a:pt x="5731" y="14144"/>
                  </a:lnTo>
                  <a:lnTo>
                    <a:pt x="5689" y="14131"/>
                  </a:lnTo>
                  <a:lnTo>
                    <a:pt x="5656" y="14109"/>
                  </a:lnTo>
                  <a:lnTo>
                    <a:pt x="5591" y="14040"/>
                  </a:lnTo>
                  <a:lnTo>
                    <a:pt x="5529" y="13972"/>
                  </a:lnTo>
                  <a:lnTo>
                    <a:pt x="5478" y="13898"/>
                  </a:lnTo>
                  <a:lnTo>
                    <a:pt x="5435" y="13823"/>
                  </a:lnTo>
                  <a:lnTo>
                    <a:pt x="5413" y="13784"/>
                  </a:lnTo>
                  <a:lnTo>
                    <a:pt x="5400" y="13742"/>
                  </a:lnTo>
                  <a:lnTo>
                    <a:pt x="5380" y="13703"/>
                  </a:lnTo>
                  <a:lnTo>
                    <a:pt x="5374" y="13661"/>
                  </a:lnTo>
                  <a:lnTo>
                    <a:pt x="5364" y="13615"/>
                  </a:lnTo>
                  <a:lnTo>
                    <a:pt x="5354" y="13569"/>
                  </a:lnTo>
                  <a:lnTo>
                    <a:pt x="5354" y="13525"/>
                  </a:lnTo>
                  <a:lnTo>
                    <a:pt x="5354" y="13482"/>
                  </a:lnTo>
                  <a:lnTo>
                    <a:pt x="5342" y="13430"/>
                  </a:lnTo>
                  <a:lnTo>
                    <a:pt x="5332" y="13379"/>
                  </a:lnTo>
                  <a:lnTo>
                    <a:pt x="5329" y="13323"/>
                  </a:lnTo>
                  <a:lnTo>
                    <a:pt x="5322" y="13265"/>
                  </a:lnTo>
                  <a:lnTo>
                    <a:pt x="5319" y="13206"/>
                  </a:lnTo>
                  <a:lnTo>
                    <a:pt x="5319" y="13148"/>
                  </a:lnTo>
                  <a:lnTo>
                    <a:pt x="5316" y="13087"/>
                  </a:lnTo>
                  <a:lnTo>
                    <a:pt x="5310" y="13034"/>
                  </a:lnTo>
                  <a:lnTo>
                    <a:pt x="5316" y="12863"/>
                  </a:lnTo>
                  <a:lnTo>
                    <a:pt x="5319" y="12687"/>
                  </a:lnTo>
                  <a:lnTo>
                    <a:pt x="5322" y="12515"/>
                  </a:lnTo>
                  <a:lnTo>
                    <a:pt x="5332" y="12336"/>
                  </a:lnTo>
                  <a:lnTo>
                    <a:pt x="5345" y="12252"/>
                  </a:lnTo>
                  <a:lnTo>
                    <a:pt x="5361" y="12168"/>
                  </a:lnTo>
                  <a:lnTo>
                    <a:pt x="5377" y="12084"/>
                  </a:lnTo>
                  <a:lnTo>
                    <a:pt x="5400" y="12000"/>
                  </a:lnTo>
                  <a:lnTo>
                    <a:pt x="5432" y="11919"/>
                  </a:lnTo>
                  <a:lnTo>
                    <a:pt x="5468" y="11840"/>
                  </a:lnTo>
                  <a:lnTo>
                    <a:pt x="5507" y="11765"/>
                  </a:lnTo>
                  <a:lnTo>
                    <a:pt x="5562" y="11687"/>
                  </a:lnTo>
                  <a:lnTo>
                    <a:pt x="5591" y="11675"/>
                  </a:lnTo>
                  <a:lnTo>
                    <a:pt x="5618" y="11655"/>
                  </a:lnTo>
                  <a:lnTo>
                    <a:pt x="5643" y="11643"/>
                  </a:lnTo>
                  <a:lnTo>
                    <a:pt x="5675" y="11630"/>
                  </a:lnTo>
                  <a:lnTo>
                    <a:pt x="5702" y="11616"/>
                  </a:lnTo>
                  <a:lnTo>
                    <a:pt x="5734" y="11603"/>
                  </a:lnTo>
                  <a:lnTo>
                    <a:pt x="5759" y="11587"/>
                  </a:lnTo>
                  <a:lnTo>
                    <a:pt x="5792" y="11581"/>
                  </a:lnTo>
                  <a:lnTo>
                    <a:pt x="5802" y="11558"/>
                  </a:lnTo>
                  <a:lnTo>
                    <a:pt x="5805" y="11535"/>
                  </a:lnTo>
                  <a:lnTo>
                    <a:pt x="5812" y="11506"/>
                  </a:lnTo>
                  <a:lnTo>
                    <a:pt x="5812" y="11481"/>
                  </a:lnTo>
                  <a:lnTo>
                    <a:pt x="5812" y="11454"/>
                  </a:lnTo>
                  <a:lnTo>
                    <a:pt x="5805" y="11432"/>
                  </a:lnTo>
                  <a:lnTo>
                    <a:pt x="5799" y="11409"/>
                  </a:lnTo>
                  <a:lnTo>
                    <a:pt x="5783" y="11389"/>
                  </a:lnTo>
                  <a:lnTo>
                    <a:pt x="5776" y="11367"/>
                  </a:lnTo>
                  <a:lnTo>
                    <a:pt x="5767" y="11351"/>
                  </a:lnTo>
                  <a:lnTo>
                    <a:pt x="5747" y="11330"/>
                  </a:lnTo>
                  <a:lnTo>
                    <a:pt x="5731" y="11311"/>
                  </a:lnTo>
                  <a:lnTo>
                    <a:pt x="5711" y="11295"/>
                  </a:lnTo>
                  <a:lnTo>
                    <a:pt x="5699" y="11273"/>
                  </a:lnTo>
                  <a:lnTo>
                    <a:pt x="5695" y="11259"/>
                  </a:lnTo>
                  <a:lnTo>
                    <a:pt x="5695" y="11246"/>
                  </a:lnTo>
                  <a:lnTo>
                    <a:pt x="5695" y="11230"/>
                  </a:lnTo>
                  <a:lnTo>
                    <a:pt x="5699" y="11217"/>
                  </a:lnTo>
                  <a:lnTo>
                    <a:pt x="5702" y="11192"/>
                  </a:lnTo>
                  <a:lnTo>
                    <a:pt x="5708" y="11159"/>
                  </a:lnTo>
                  <a:lnTo>
                    <a:pt x="5708" y="11133"/>
                  </a:lnTo>
                  <a:lnTo>
                    <a:pt x="5708" y="11103"/>
                  </a:lnTo>
                  <a:lnTo>
                    <a:pt x="5711" y="11078"/>
                  </a:lnTo>
                  <a:lnTo>
                    <a:pt x="5721" y="11052"/>
                  </a:lnTo>
                  <a:lnTo>
                    <a:pt x="5731" y="11042"/>
                  </a:lnTo>
                  <a:lnTo>
                    <a:pt x="5734" y="11032"/>
                  </a:lnTo>
                  <a:lnTo>
                    <a:pt x="5747" y="11022"/>
                  </a:lnTo>
                  <a:lnTo>
                    <a:pt x="5756" y="11019"/>
                  </a:lnTo>
                  <a:lnTo>
                    <a:pt x="5776" y="10997"/>
                  </a:lnTo>
                  <a:lnTo>
                    <a:pt x="5783" y="10970"/>
                  </a:lnTo>
                  <a:lnTo>
                    <a:pt x="5789" y="10941"/>
                  </a:lnTo>
                  <a:lnTo>
                    <a:pt x="5792" y="10916"/>
                  </a:lnTo>
                  <a:lnTo>
                    <a:pt x="5792" y="10883"/>
                  </a:lnTo>
                  <a:lnTo>
                    <a:pt x="5792" y="10851"/>
                  </a:lnTo>
                  <a:lnTo>
                    <a:pt x="5789" y="10824"/>
                  </a:lnTo>
                  <a:lnTo>
                    <a:pt x="5783" y="10792"/>
                  </a:lnTo>
                  <a:lnTo>
                    <a:pt x="5759" y="10779"/>
                  </a:lnTo>
                  <a:lnTo>
                    <a:pt x="5747" y="10767"/>
                  </a:lnTo>
                  <a:lnTo>
                    <a:pt x="5734" y="10753"/>
                  </a:lnTo>
                  <a:lnTo>
                    <a:pt x="5724" y="10734"/>
                  </a:lnTo>
                  <a:lnTo>
                    <a:pt x="5711" y="10698"/>
                  </a:lnTo>
                  <a:lnTo>
                    <a:pt x="5711" y="10662"/>
                  </a:lnTo>
                  <a:lnTo>
                    <a:pt x="5711" y="10621"/>
                  </a:lnTo>
                  <a:lnTo>
                    <a:pt x="5715" y="10581"/>
                  </a:lnTo>
                  <a:lnTo>
                    <a:pt x="5721" y="10540"/>
                  </a:lnTo>
                  <a:lnTo>
                    <a:pt x="5724" y="10500"/>
                  </a:lnTo>
                  <a:lnTo>
                    <a:pt x="5743" y="10487"/>
                  </a:lnTo>
                  <a:lnTo>
                    <a:pt x="5759" y="10475"/>
                  </a:lnTo>
                  <a:lnTo>
                    <a:pt x="5776" y="10454"/>
                  </a:lnTo>
                  <a:lnTo>
                    <a:pt x="5783" y="10442"/>
                  </a:lnTo>
                  <a:lnTo>
                    <a:pt x="5789" y="10422"/>
                  </a:lnTo>
                  <a:lnTo>
                    <a:pt x="5792" y="10406"/>
                  </a:lnTo>
                  <a:lnTo>
                    <a:pt x="5799" y="10386"/>
                  </a:lnTo>
                  <a:lnTo>
                    <a:pt x="5799" y="10364"/>
                  </a:lnTo>
                  <a:lnTo>
                    <a:pt x="5792" y="10325"/>
                  </a:lnTo>
                  <a:lnTo>
                    <a:pt x="5789" y="10283"/>
                  </a:lnTo>
                  <a:lnTo>
                    <a:pt x="5780" y="10243"/>
                  </a:lnTo>
                  <a:lnTo>
                    <a:pt x="5776" y="10199"/>
                  </a:lnTo>
                  <a:lnTo>
                    <a:pt x="5756" y="10189"/>
                  </a:lnTo>
                  <a:lnTo>
                    <a:pt x="5743" y="10175"/>
                  </a:lnTo>
                  <a:lnTo>
                    <a:pt x="5731" y="10159"/>
                  </a:lnTo>
                  <a:lnTo>
                    <a:pt x="5711" y="10143"/>
                  </a:lnTo>
                  <a:lnTo>
                    <a:pt x="5702" y="10124"/>
                  </a:lnTo>
                  <a:lnTo>
                    <a:pt x="5695" y="10111"/>
                  </a:lnTo>
                  <a:lnTo>
                    <a:pt x="5685" y="10088"/>
                  </a:lnTo>
                  <a:lnTo>
                    <a:pt x="5678" y="10072"/>
                  </a:lnTo>
                  <a:lnTo>
                    <a:pt x="5675" y="10043"/>
                  </a:lnTo>
                  <a:lnTo>
                    <a:pt x="5675" y="10016"/>
                  </a:lnTo>
                  <a:lnTo>
                    <a:pt x="5685" y="9994"/>
                  </a:lnTo>
                  <a:lnTo>
                    <a:pt x="5689" y="9972"/>
                  </a:lnTo>
                  <a:lnTo>
                    <a:pt x="5715" y="9929"/>
                  </a:lnTo>
                  <a:lnTo>
                    <a:pt x="5743" y="9891"/>
                  </a:lnTo>
                  <a:lnTo>
                    <a:pt x="5770" y="9848"/>
                  </a:lnTo>
                  <a:lnTo>
                    <a:pt x="5789" y="9802"/>
                  </a:lnTo>
                  <a:lnTo>
                    <a:pt x="5792" y="9783"/>
                  </a:lnTo>
                  <a:lnTo>
                    <a:pt x="5792" y="9754"/>
                  </a:lnTo>
                  <a:lnTo>
                    <a:pt x="5789" y="9728"/>
                  </a:lnTo>
                  <a:lnTo>
                    <a:pt x="5776" y="9699"/>
                  </a:lnTo>
                  <a:lnTo>
                    <a:pt x="5759" y="9696"/>
                  </a:lnTo>
                  <a:lnTo>
                    <a:pt x="5743" y="9686"/>
                  </a:lnTo>
                  <a:lnTo>
                    <a:pt x="5731" y="9680"/>
                  </a:lnTo>
                  <a:lnTo>
                    <a:pt x="5721" y="9663"/>
                  </a:lnTo>
                  <a:lnTo>
                    <a:pt x="5702" y="9637"/>
                  </a:lnTo>
                  <a:lnTo>
                    <a:pt x="5685" y="9611"/>
                  </a:lnTo>
                  <a:lnTo>
                    <a:pt x="5675" y="9578"/>
                  </a:lnTo>
                  <a:lnTo>
                    <a:pt x="5666" y="9546"/>
                  </a:lnTo>
                  <a:lnTo>
                    <a:pt x="5662" y="9513"/>
                  </a:lnTo>
                  <a:lnTo>
                    <a:pt x="5656" y="9485"/>
                  </a:lnTo>
                  <a:lnTo>
                    <a:pt x="5653" y="9465"/>
                  </a:lnTo>
                  <a:lnTo>
                    <a:pt x="5656" y="9442"/>
                  </a:lnTo>
                  <a:lnTo>
                    <a:pt x="5662" y="9420"/>
                  </a:lnTo>
                  <a:lnTo>
                    <a:pt x="5666" y="9404"/>
                  </a:lnTo>
                  <a:lnTo>
                    <a:pt x="5675" y="9381"/>
                  </a:lnTo>
                  <a:lnTo>
                    <a:pt x="5689" y="9361"/>
                  </a:lnTo>
                  <a:lnTo>
                    <a:pt x="5699" y="9339"/>
                  </a:lnTo>
                  <a:lnTo>
                    <a:pt x="5708" y="9323"/>
                  </a:lnTo>
                  <a:lnTo>
                    <a:pt x="5721" y="9313"/>
                  </a:lnTo>
                  <a:lnTo>
                    <a:pt x="5731" y="9302"/>
                  </a:lnTo>
                  <a:lnTo>
                    <a:pt x="5737" y="9293"/>
                  </a:lnTo>
                  <a:lnTo>
                    <a:pt x="5743" y="9280"/>
                  </a:lnTo>
                  <a:lnTo>
                    <a:pt x="5753" y="9254"/>
                  </a:lnTo>
                  <a:lnTo>
                    <a:pt x="5753" y="9225"/>
                  </a:lnTo>
                  <a:lnTo>
                    <a:pt x="5753" y="9199"/>
                  </a:lnTo>
                  <a:lnTo>
                    <a:pt x="5747" y="9167"/>
                  </a:lnTo>
                  <a:lnTo>
                    <a:pt x="5753" y="9140"/>
                  </a:lnTo>
                  <a:lnTo>
                    <a:pt x="5756" y="9115"/>
                  </a:lnTo>
                  <a:lnTo>
                    <a:pt x="5737" y="9085"/>
                  </a:lnTo>
                  <a:lnTo>
                    <a:pt x="5721" y="9059"/>
                  </a:lnTo>
                  <a:lnTo>
                    <a:pt x="5699" y="9037"/>
                  </a:lnTo>
                  <a:lnTo>
                    <a:pt x="5675" y="9010"/>
                  </a:lnTo>
                  <a:lnTo>
                    <a:pt x="5662" y="8982"/>
                  </a:lnTo>
                  <a:lnTo>
                    <a:pt x="5650" y="8950"/>
                  </a:lnTo>
                  <a:lnTo>
                    <a:pt x="5643" y="8920"/>
                  </a:lnTo>
                  <a:lnTo>
                    <a:pt x="5643" y="8885"/>
                  </a:lnTo>
                  <a:lnTo>
                    <a:pt x="5581" y="8982"/>
                  </a:lnTo>
                  <a:lnTo>
                    <a:pt x="5507" y="9075"/>
                  </a:lnTo>
                  <a:lnTo>
                    <a:pt x="5435" y="9167"/>
                  </a:lnTo>
                  <a:lnTo>
                    <a:pt x="5361" y="9261"/>
                  </a:lnTo>
                  <a:lnTo>
                    <a:pt x="5286" y="9351"/>
                  </a:lnTo>
                  <a:lnTo>
                    <a:pt x="5215" y="9448"/>
                  </a:lnTo>
                  <a:lnTo>
                    <a:pt x="5150" y="9543"/>
                  </a:lnTo>
                  <a:lnTo>
                    <a:pt x="5089" y="9640"/>
                  </a:lnTo>
                  <a:lnTo>
                    <a:pt x="5089" y="9663"/>
                  </a:lnTo>
                  <a:lnTo>
                    <a:pt x="5089" y="9686"/>
                  </a:lnTo>
                  <a:lnTo>
                    <a:pt x="5086" y="9715"/>
                  </a:lnTo>
                  <a:lnTo>
                    <a:pt x="5086" y="9740"/>
                  </a:lnTo>
                  <a:lnTo>
                    <a:pt x="5086" y="9764"/>
                  </a:lnTo>
                  <a:lnTo>
                    <a:pt x="5092" y="9786"/>
                  </a:lnTo>
                  <a:lnTo>
                    <a:pt x="5099" y="9796"/>
                  </a:lnTo>
                  <a:lnTo>
                    <a:pt x="5108" y="9799"/>
                  </a:lnTo>
                  <a:lnTo>
                    <a:pt x="5115" y="9809"/>
                  </a:lnTo>
                  <a:lnTo>
                    <a:pt x="5131" y="9812"/>
                  </a:lnTo>
                  <a:lnTo>
                    <a:pt x="5147" y="9842"/>
                  </a:lnTo>
                  <a:lnTo>
                    <a:pt x="5160" y="9877"/>
                  </a:lnTo>
                  <a:lnTo>
                    <a:pt x="5167" y="9913"/>
                  </a:lnTo>
                  <a:lnTo>
                    <a:pt x="5170" y="9948"/>
                  </a:lnTo>
                  <a:lnTo>
                    <a:pt x="5167" y="9984"/>
                  </a:lnTo>
                  <a:lnTo>
                    <a:pt x="5160" y="10020"/>
                  </a:lnTo>
                  <a:lnTo>
                    <a:pt x="5150" y="10056"/>
                  </a:lnTo>
                  <a:lnTo>
                    <a:pt x="5137" y="10088"/>
                  </a:lnTo>
                  <a:lnTo>
                    <a:pt x="5121" y="10108"/>
                  </a:lnTo>
                  <a:lnTo>
                    <a:pt x="5156" y="10215"/>
                  </a:lnTo>
                  <a:lnTo>
                    <a:pt x="5189" y="10329"/>
                  </a:lnTo>
                  <a:lnTo>
                    <a:pt x="5215" y="10445"/>
                  </a:lnTo>
                  <a:lnTo>
                    <a:pt x="5238" y="10568"/>
                  </a:lnTo>
                  <a:lnTo>
                    <a:pt x="5248" y="10630"/>
                  </a:lnTo>
                  <a:lnTo>
                    <a:pt x="5251" y="10695"/>
                  </a:lnTo>
                  <a:lnTo>
                    <a:pt x="5251" y="10753"/>
                  </a:lnTo>
                  <a:lnTo>
                    <a:pt x="5248" y="10815"/>
                  </a:lnTo>
                  <a:lnTo>
                    <a:pt x="5241" y="10873"/>
                  </a:lnTo>
                  <a:lnTo>
                    <a:pt x="5228" y="10932"/>
                  </a:lnTo>
                  <a:lnTo>
                    <a:pt x="5212" y="10997"/>
                  </a:lnTo>
                  <a:lnTo>
                    <a:pt x="5192" y="11052"/>
                  </a:lnTo>
                  <a:lnTo>
                    <a:pt x="5192" y="11075"/>
                  </a:lnTo>
                  <a:lnTo>
                    <a:pt x="5189" y="11091"/>
                  </a:lnTo>
                  <a:lnTo>
                    <a:pt x="5183" y="11110"/>
                  </a:lnTo>
                  <a:lnTo>
                    <a:pt x="5173" y="11127"/>
                  </a:lnTo>
                  <a:lnTo>
                    <a:pt x="5156" y="11162"/>
                  </a:lnTo>
                  <a:lnTo>
                    <a:pt x="5137" y="11201"/>
                  </a:lnTo>
                  <a:lnTo>
                    <a:pt x="5131" y="11217"/>
                  </a:lnTo>
                  <a:lnTo>
                    <a:pt x="5124" y="11230"/>
                  </a:lnTo>
                  <a:lnTo>
                    <a:pt x="5121" y="11249"/>
                  </a:lnTo>
                  <a:lnTo>
                    <a:pt x="5121" y="11266"/>
                  </a:lnTo>
                  <a:lnTo>
                    <a:pt x="5124" y="11286"/>
                  </a:lnTo>
                  <a:lnTo>
                    <a:pt x="5131" y="11305"/>
                  </a:lnTo>
                  <a:lnTo>
                    <a:pt x="5143" y="11318"/>
                  </a:lnTo>
                  <a:lnTo>
                    <a:pt x="5167" y="11334"/>
                  </a:lnTo>
                  <a:lnTo>
                    <a:pt x="5173" y="11351"/>
                  </a:lnTo>
                  <a:lnTo>
                    <a:pt x="5183" y="11367"/>
                  </a:lnTo>
                  <a:lnTo>
                    <a:pt x="5192" y="11379"/>
                  </a:lnTo>
                  <a:lnTo>
                    <a:pt x="5196" y="11399"/>
                  </a:lnTo>
                  <a:lnTo>
                    <a:pt x="5196" y="11435"/>
                  </a:lnTo>
                  <a:lnTo>
                    <a:pt x="5196" y="11470"/>
                  </a:lnTo>
                  <a:lnTo>
                    <a:pt x="5192" y="11513"/>
                  </a:lnTo>
                  <a:lnTo>
                    <a:pt x="5183" y="11548"/>
                  </a:lnTo>
                  <a:lnTo>
                    <a:pt x="5180" y="11581"/>
                  </a:lnTo>
                  <a:lnTo>
                    <a:pt x="5173" y="11610"/>
                  </a:lnTo>
                  <a:lnTo>
                    <a:pt x="5160" y="11619"/>
                  </a:lnTo>
                  <a:lnTo>
                    <a:pt x="5147" y="11630"/>
                  </a:lnTo>
                  <a:lnTo>
                    <a:pt x="5137" y="11639"/>
                  </a:lnTo>
                  <a:lnTo>
                    <a:pt x="5134" y="11652"/>
                  </a:lnTo>
                  <a:lnTo>
                    <a:pt x="5131" y="11675"/>
                  </a:lnTo>
                  <a:lnTo>
                    <a:pt x="5124" y="11698"/>
                  </a:lnTo>
                  <a:lnTo>
                    <a:pt x="5131" y="11720"/>
                  </a:lnTo>
                  <a:lnTo>
                    <a:pt x="5134" y="11746"/>
                  </a:lnTo>
                  <a:lnTo>
                    <a:pt x="5134" y="11768"/>
                  </a:lnTo>
                  <a:lnTo>
                    <a:pt x="5131" y="11792"/>
                  </a:lnTo>
                  <a:lnTo>
                    <a:pt x="5150" y="11817"/>
                  </a:lnTo>
                  <a:lnTo>
                    <a:pt x="5170" y="11847"/>
                  </a:lnTo>
                  <a:lnTo>
                    <a:pt x="5183" y="11882"/>
                  </a:lnTo>
                  <a:lnTo>
                    <a:pt x="5192" y="11915"/>
                  </a:lnTo>
                  <a:lnTo>
                    <a:pt x="5196" y="11954"/>
                  </a:lnTo>
                  <a:lnTo>
                    <a:pt x="5196" y="11990"/>
                  </a:lnTo>
                  <a:lnTo>
                    <a:pt x="5192" y="12025"/>
                  </a:lnTo>
                  <a:lnTo>
                    <a:pt x="5180" y="12057"/>
                  </a:lnTo>
                  <a:lnTo>
                    <a:pt x="5173" y="12071"/>
                  </a:lnTo>
                  <a:lnTo>
                    <a:pt x="5160" y="12081"/>
                  </a:lnTo>
                  <a:lnTo>
                    <a:pt x="5150" y="12090"/>
                  </a:lnTo>
                  <a:lnTo>
                    <a:pt x="5137" y="12100"/>
                  </a:lnTo>
                  <a:lnTo>
                    <a:pt x="5124" y="12113"/>
                  </a:lnTo>
                  <a:lnTo>
                    <a:pt x="5115" y="12122"/>
                  </a:lnTo>
                  <a:lnTo>
                    <a:pt x="5108" y="12136"/>
                  </a:lnTo>
                  <a:lnTo>
                    <a:pt x="5102" y="12152"/>
                  </a:lnTo>
                  <a:lnTo>
                    <a:pt x="5099" y="12174"/>
                  </a:lnTo>
                  <a:lnTo>
                    <a:pt x="5099" y="12197"/>
                  </a:lnTo>
                  <a:lnTo>
                    <a:pt x="5102" y="12217"/>
                  </a:lnTo>
                  <a:lnTo>
                    <a:pt x="5108" y="12233"/>
                  </a:lnTo>
                  <a:lnTo>
                    <a:pt x="5124" y="12265"/>
                  </a:lnTo>
                  <a:lnTo>
                    <a:pt x="5147" y="12298"/>
                  </a:lnTo>
                  <a:lnTo>
                    <a:pt x="5170" y="12330"/>
                  </a:lnTo>
                  <a:lnTo>
                    <a:pt x="5180" y="12366"/>
                  </a:lnTo>
                  <a:lnTo>
                    <a:pt x="5183" y="12382"/>
                  </a:lnTo>
                  <a:lnTo>
                    <a:pt x="5180" y="12405"/>
                  </a:lnTo>
                  <a:lnTo>
                    <a:pt x="5173" y="12425"/>
                  </a:lnTo>
                  <a:lnTo>
                    <a:pt x="5167" y="12447"/>
                  </a:lnTo>
                  <a:lnTo>
                    <a:pt x="5143" y="12470"/>
                  </a:lnTo>
                  <a:lnTo>
                    <a:pt x="5124" y="12492"/>
                  </a:lnTo>
                  <a:lnTo>
                    <a:pt x="5111" y="12515"/>
                  </a:lnTo>
                  <a:lnTo>
                    <a:pt x="5102" y="12538"/>
                  </a:lnTo>
                  <a:lnTo>
                    <a:pt x="5099" y="12563"/>
                  </a:lnTo>
                  <a:lnTo>
                    <a:pt x="5099" y="12590"/>
                  </a:lnTo>
                  <a:lnTo>
                    <a:pt x="5099" y="12622"/>
                  </a:lnTo>
                  <a:lnTo>
                    <a:pt x="5102" y="12655"/>
                  </a:lnTo>
                  <a:lnTo>
                    <a:pt x="5108" y="12655"/>
                  </a:lnTo>
                  <a:lnTo>
                    <a:pt x="5111" y="12655"/>
                  </a:lnTo>
                  <a:lnTo>
                    <a:pt x="5115" y="12658"/>
                  </a:lnTo>
                  <a:lnTo>
                    <a:pt x="5121" y="12658"/>
                  </a:lnTo>
                  <a:lnTo>
                    <a:pt x="5124" y="12665"/>
                  </a:lnTo>
                  <a:lnTo>
                    <a:pt x="5131" y="12665"/>
                  </a:lnTo>
                  <a:lnTo>
                    <a:pt x="5134" y="12665"/>
                  </a:lnTo>
                  <a:lnTo>
                    <a:pt x="5137" y="12665"/>
                  </a:lnTo>
                  <a:lnTo>
                    <a:pt x="5156" y="12687"/>
                  </a:lnTo>
                  <a:lnTo>
                    <a:pt x="5170" y="12714"/>
                  </a:lnTo>
                  <a:lnTo>
                    <a:pt x="5173" y="12746"/>
                  </a:lnTo>
                  <a:lnTo>
                    <a:pt x="5173" y="12774"/>
                  </a:lnTo>
                  <a:lnTo>
                    <a:pt x="5173" y="12807"/>
                  </a:lnTo>
                  <a:lnTo>
                    <a:pt x="5170" y="12839"/>
                  </a:lnTo>
                  <a:lnTo>
                    <a:pt x="5170" y="12866"/>
                  </a:lnTo>
                  <a:lnTo>
                    <a:pt x="5173" y="12895"/>
                  </a:lnTo>
                  <a:lnTo>
                    <a:pt x="5156" y="12917"/>
                  </a:lnTo>
                  <a:lnTo>
                    <a:pt x="5143" y="12941"/>
                  </a:lnTo>
                  <a:lnTo>
                    <a:pt x="5124" y="12960"/>
                  </a:lnTo>
                  <a:lnTo>
                    <a:pt x="5115" y="12982"/>
                  </a:lnTo>
                  <a:lnTo>
                    <a:pt x="5108" y="13012"/>
                  </a:lnTo>
                  <a:lnTo>
                    <a:pt x="5102" y="13034"/>
                  </a:lnTo>
                  <a:lnTo>
                    <a:pt x="5102" y="13060"/>
                  </a:lnTo>
                  <a:lnTo>
                    <a:pt x="5111" y="13083"/>
                  </a:lnTo>
                  <a:lnTo>
                    <a:pt x="5143" y="13115"/>
                  </a:lnTo>
                  <a:lnTo>
                    <a:pt x="5160" y="13148"/>
                  </a:lnTo>
                  <a:lnTo>
                    <a:pt x="5180" y="13187"/>
                  </a:lnTo>
                  <a:lnTo>
                    <a:pt x="5189" y="13229"/>
                  </a:lnTo>
                  <a:lnTo>
                    <a:pt x="5189" y="13268"/>
                  </a:lnTo>
                  <a:lnTo>
                    <a:pt x="5189" y="13314"/>
                  </a:lnTo>
                  <a:lnTo>
                    <a:pt x="5183" y="13355"/>
                  </a:lnTo>
                  <a:lnTo>
                    <a:pt x="5173" y="13395"/>
                  </a:lnTo>
                  <a:lnTo>
                    <a:pt x="5150" y="13404"/>
                  </a:lnTo>
                  <a:lnTo>
                    <a:pt x="5134" y="13417"/>
                  </a:lnTo>
                  <a:lnTo>
                    <a:pt x="5121" y="13430"/>
                  </a:lnTo>
                  <a:lnTo>
                    <a:pt x="5111" y="13444"/>
                  </a:lnTo>
                  <a:lnTo>
                    <a:pt x="5108" y="13460"/>
                  </a:lnTo>
                  <a:lnTo>
                    <a:pt x="5102" y="13476"/>
                  </a:lnTo>
                  <a:lnTo>
                    <a:pt x="5099" y="13495"/>
                  </a:lnTo>
                  <a:lnTo>
                    <a:pt x="5099" y="13512"/>
                  </a:lnTo>
                  <a:lnTo>
                    <a:pt x="5102" y="13547"/>
                  </a:lnTo>
                  <a:lnTo>
                    <a:pt x="5108" y="13590"/>
                  </a:lnTo>
                  <a:lnTo>
                    <a:pt x="5108" y="13631"/>
                  </a:lnTo>
                  <a:lnTo>
                    <a:pt x="5102" y="13671"/>
                  </a:lnTo>
                  <a:lnTo>
                    <a:pt x="5131" y="13693"/>
                  </a:lnTo>
                  <a:lnTo>
                    <a:pt x="5150" y="13715"/>
                  </a:lnTo>
                  <a:lnTo>
                    <a:pt x="5167" y="13742"/>
                  </a:lnTo>
                  <a:lnTo>
                    <a:pt x="5173" y="13774"/>
                  </a:lnTo>
                  <a:lnTo>
                    <a:pt x="5180" y="13807"/>
                  </a:lnTo>
                  <a:lnTo>
                    <a:pt x="5183" y="13839"/>
                  </a:lnTo>
                  <a:lnTo>
                    <a:pt x="5180" y="13868"/>
                  </a:lnTo>
                  <a:lnTo>
                    <a:pt x="5173" y="13901"/>
                  </a:lnTo>
                  <a:lnTo>
                    <a:pt x="5143" y="13920"/>
                  </a:lnTo>
                  <a:lnTo>
                    <a:pt x="5124" y="13947"/>
                  </a:lnTo>
                  <a:lnTo>
                    <a:pt x="5111" y="13972"/>
                  </a:lnTo>
                  <a:lnTo>
                    <a:pt x="5108" y="14001"/>
                  </a:lnTo>
                  <a:lnTo>
                    <a:pt x="5102" y="14031"/>
                  </a:lnTo>
                  <a:lnTo>
                    <a:pt x="5108" y="14063"/>
                  </a:lnTo>
                  <a:lnTo>
                    <a:pt x="5108" y="14096"/>
                  </a:lnTo>
                  <a:lnTo>
                    <a:pt x="5111" y="14128"/>
                  </a:lnTo>
                  <a:lnTo>
                    <a:pt x="5131" y="14144"/>
                  </a:lnTo>
                  <a:lnTo>
                    <a:pt x="5143" y="14164"/>
                  </a:lnTo>
                  <a:lnTo>
                    <a:pt x="5156" y="14180"/>
                  </a:lnTo>
                  <a:lnTo>
                    <a:pt x="5170" y="14202"/>
                  </a:lnTo>
                  <a:lnTo>
                    <a:pt x="5180" y="14222"/>
                  </a:lnTo>
                  <a:lnTo>
                    <a:pt x="5189" y="14245"/>
                  </a:lnTo>
                  <a:lnTo>
                    <a:pt x="5192" y="14267"/>
                  </a:lnTo>
                  <a:lnTo>
                    <a:pt x="5202" y="14290"/>
                  </a:lnTo>
                  <a:lnTo>
                    <a:pt x="5196" y="14313"/>
                  </a:lnTo>
                  <a:lnTo>
                    <a:pt x="5192" y="14336"/>
                  </a:lnTo>
                  <a:lnTo>
                    <a:pt x="5189" y="14358"/>
                  </a:lnTo>
                  <a:lnTo>
                    <a:pt x="5180" y="14381"/>
                  </a:lnTo>
                  <a:lnTo>
                    <a:pt x="5167" y="14397"/>
                  </a:lnTo>
                  <a:lnTo>
                    <a:pt x="5150" y="14417"/>
                  </a:lnTo>
                  <a:lnTo>
                    <a:pt x="5134" y="14429"/>
                  </a:lnTo>
                  <a:lnTo>
                    <a:pt x="5111" y="14442"/>
                  </a:lnTo>
                  <a:lnTo>
                    <a:pt x="5115" y="14478"/>
                  </a:lnTo>
                  <a:lnTo>
                    <a:pt x="5115" y="14510"/>
                  </a:lnTo>
                  <a:lnTo>
                    <a:pt x="5111" y="14543"/>
                  </a:lnTo>
                  <a:lnTo>
                    <a:pt x="5111" y="14572"/>
                  </a:lnTo>
                  <a:lnTo>
                    <a:pt x="5115" y="14605"/>
                  </a:lnTo>
                  <a:lnTo>
                    <a:pt x="5124" y="14628"/>
                  </a:lnTo>
                  <a:lnTo>
                    <a:pt x="5134" y="14640"/>
                  </a:lnTo>
                  <a:lnTo>
                    <a:pt x="5143" y="14650"/>
                  </a:lnTo>
                  <a:lnTo>
                    <a:pt x="5156" y="14660"/>
                  </a:lnTo>
                  <a:lnTo>
                    <a:pt x="5173" y="14670"/>
                  </a:lnTo>
                  <a:lnTo>
                    <a:pt x="5189" y="14696"/>
                  </a:lnTo>
                  <a:lnTo>
                    <a:pt x="5196" y="14721"/>
                  </a:lnTo>
                  <a:lnTo>
                    <a:pt x="5202" y="14745"/>
                  </a:lnTo>
                  <a:lnTo>
                    <a:pt x="5202" y="14774"/>
                  </a:lnTo>
                  <a:lnTo>
                    <a:pt x="5183" y="14819"/>
                  </a:lnTo>
                  <a:lnTo>
                    <a:pt x="5160" y="14864"/>
                  </a:lnTo>
                  <a:lnTo>
                    <a:pt x="5137" y="14913"/>
                  </a:lnTo>
                  <a:lnTo>
                    <a:pt x="5121" y="14959"/>
                  </a:lnTo>
                  <a:lnTo>
                    <a:pt x="5115" y="14985"/>
                  </a:lnTo>
                  <a:lnTo>
                    <a:pt x="5121" y="15010"/>
                  </a:lnTo>
                  <a:lnTo>
                    <a:pt x="5124" y="15043"/>
                  </a:lnTo>
                  <a:lnTo>
                    <a:pt x="5137" y="15072"/>
                  </a:lnTo>
                  <a:lnTo>
                    <a:pt x="5160" y="15088"/>
                  </a:lnTo>
                  <a:lnTo>
                    <a:pt x="5180" y="15108"/>
                  </a:lnTo>
                  <a:lnTo>
                    <a:pt x="5192" y="15131"/>
                  </a:lnTo>
                  <a:lnTo>
                    <a:pt x="5202" y="15153"/>
                  </a:lnTo>
                  <a:lnTo>
                    <a:pt x="5205" y="15176"/>
                  </a:lnTo>
                  <a:lnTo>
                    <a:pt x="5212" y="15202"/>
                  </a:lnTo>
                  <a:lnTo>
                    <a:pt x="5215" y="15228"/>
                  </a:lnTo>
                  <a:lnTo>
                    <a:pt x="5215" y="15251"/>
                  </a:lnTo>
                  <a:lnTo>
                    <a:pt x="5212" y="15273"/>
                  </a:lnTo>
                  <a:lnTo>
                    <a:pt x="5202" y="15296"/>
                  </a:lnTo>
                  <a:lnTo>
                    <a:pt x="5192" y="15318"/>
                  </a:lnTo>
                  <a:lnTo>
                    <a:pt x="5180" y="15338"/>
                  </a:lnTo>
                  <a:lnTo>
                    <a:pt x="5170" y="15361"/>
                  </a:lnTo>
                  <a:lnTo>
                    <a:pt x="5156" y="15377"/>
                  </a:lnTo>
                  <a:lnTo>
                    <a:pt x="5137" y="15397"/>
                  </a:lnTo>
                  <a:lnTo>
                    <a:pt x="5121" y="15410"/>
                  </a:lnTo>
                  <a:lnTo>
                    <a:pt x="5099" y="15410"/>
                  </a:lnTo>
                  <a:lnTo>
                    <a:pt x="5078" y="15410"/>
                  </a:lnTo>
                  <a:lnTo>
                    <a:pt x="5056" y="15410"/>
                  </a:lnTo>
                  <a:lnTo>
                    <a:pt x="5034" y="15407"/>
                  </a:lnTo>
                  <a:lnTo>
                    <a:pt x="5018" y="15397"/>
                  </a:lnTo>
                  <a:lnTo>
                    <a:pt x="5004" y="15386"/>
                  </a:lnTo>
                  <a:lnTo>
                    <a:pt x="4988" y="15367"/>
                  </a:lnTo>
                  <a:lnTo>
                    <a:pt x="4985" y="15345"/>
                  </a:lnTo>
                  <a:lnTo>
                    <a:pt x="4975" y="15176"/>
                  </a:lnTo>
                  <a:lnTo>
                    <a:pt x="4985" y="15176"/>
                  </a:lnTo>
                  <a:lnTo>
                    <a:pt x="4988" y="15169"/>
                  </a:lnTo>
                  <a:lnTo>
                    <a:pt x="4994" y="15166"/>
                  </a:lnTo>
                  <a:lnTo>
                    <a:pt x="4994" y="15159"/>
                  </a:lnTo>
                  <a:lnTo>
                    <a:pt x="4994" y="15153"/>
                  </a:lnTo>
                  <a:lnTo>
                    <a:pt x="4994" y="15143"/>
                  </a:lnTo>
                  <a:lnTo>
                    <a:pt x="4994" y="15137"/>
                  </a:lnTo>
                  <a:lnTo>
                    <a:pt x="4997" y="15134"/>
                  </a:lnTo>
                  <a:lnTo>
                    <a:pt x="5021" y="15131"/>
                  </a:lnTo>
                  <a:lnTo>
                    <a:pt x="5040" y="15121"/>
                  </a:lnTo>
                  <a:lnTo>
                    <a:pt x="5053" y="15115"/>
                  </a:lnTo>
                  <a:lnTo>
                    <a:pt x="5062" y="15102"/>
                  </a:lnTo>
                  <a:lnTo>
                    <a:pt x="5069" y="15094"/>
                  </a:lnTo>
                  <a:lnTo>
                    <a:pt x="5075" y="15078"/>
                  </a:lnTo>
                  <a:lnTo>
                    <a:pt x="5075" y="15066"/>
                  </a:lnTo>
                  <a:lnTo>
                    <a:pt x="5075" y="15053"/>
                  </a:lnTo>
                  <a:lnTo>
                    <a:pt x="5069" y="15020"/>
                  </a:lnTo>
                  <a:lnTo>
                    <a:pt x="5066" y="14988"/>
                  </a:lnTo>
                  <a:lnTo>
                    <a:pt x="5066" y="14952"/>
                  </a:lnTo>
                  <a:lnTo>
                    <a:pt x="5069" y="14916"/>
                  </a:lnTo>
                  <a:lnTo>
                    <a:pt x="5053" y="14904"/>
                  </a:lnTo>
                  <a:lnTo>
                    <a:pt x="5034" y="14891"/>
                  </a:lnTo>
                  <a:lnTo>
                    <a:pt x="5021" y="14877"/>
                  </a:lnTo>
                  <a:lnTo>
                    <a:pt x="5004" y="14864"/>
                  </a:lnTo>
                  <a:lnTo>
                    <a:pt x="4988" y="14848"/>
                  </a:lnTo>
                  <a:lnTo>
                    <a:pt x="4975" y="14835"/>
                  </a:lnTo>
                  <a:lnTo>
                    <a:pt x="4962" y="14819"/>
                  </a:lnTo>
                  <a:lnTo>
                    <a:pt x="4959" y="14799"/>
                  </a:lnTo>
                  <a:lnTo>
                    <a:pt x="4953" y="14774"/>
                  </a:lnTo>
                  <a:lnTo>
                    <a:pt x="4953" y="14751"/>
                  </a:lnTo>
                  <a:lnTo>
                    <a:pt x="4959" y="14728"/>
                  </a:lnTo>
                  <a:lnTo>
                    <a:pt x="4962" y="14705"/>
                  </a:lnTo>
                  <a:lnTo>
                    <a:pt x="4972" y="14686"/>
                  </a:lnTo>
                  <a:lnTo>
                    <a:pt x="4981" y="14663"/>
                  </a:lnTo>
                  <a:lnTo>
                    <a:pt x="4988" y="14647"/>
                  </a:lnTo>
                  <a:lnTo>
                    <a:pt x="4997" y="14624"/>
                  </a:lnTo>
                  <a:lnTo>
                    <a:pt x="5007" y="14624"/>
                  </a:lnTo>
                  <a:lnTo>
                    <a:pt x="5021" y="14618"/>
                  </a:lnTo>
                  <a:lnTo>
                    <a:pt x="5030" y="14615"/>
                  </a:lnTo>
                  <a:lnTo>
                    <a:pt x="5040" y="14612"/>
                  </a:lnTo>
                  <a:lnTo>
                    <a:pt x="5043" y="14605"/>
                  </a:lnTo>
                  <a:lnTo>
                    <a:pt x="5053" y="14602"/>
                  </a:lnTo>
                  <a:lnTo>
                    <a:pt x="5056" y="14591"/>
                  </a:lnTo>
                  <a:lnTo>
                    <a:pt x="5062" y="14582"/>
                  </a:lnTo>
                  <a:lnTo>
                    <a:pt x="5056" y="14550"/>
                  </a:lnTo>
                  <a:lnTo>
                    <a:pt x="5053" y="14520"/>
                  </a:lnTo>
                  <a:lnTo>
                    <a:pt x="5053" y="14488"/>
                  </a:lnTo>
                  <a:lnTo>
                    <a:pt x="5046" y="14456"/>
                  </a:lnTo>
                  <a:lnTo>
                    <a:pt x="5040" y="14429"/>
                  </a:lnTo>
                  <a:lnTo>
                    <a:pt x="5024" y="14404"/>
                  </a:lnTo>
                  <a:lnTo>
                    <a:pt x="5007" y="14381"/>
                  </a:lnTo>
                  <a:lnTo>
                    <a:pt x="4985" y="14358"/>
                  </a:lnTo>
                  <a:lnTo>
                    <a:pt x="4975" y="14342"/>
                  </a:lnTo>
                  <a:lnTo>
                    <a:pt x="4972" y="14320"/>
                  </a:lnTo>
                  <a:lnTo>
                    <a:pt x="4965" y="14303"/>
                  </a:lnTo>
                  <a:lnTo>
                    <a:pt x="4965" y="14280"/>
                  </a:lnTo>
                  <a:lnTo>
                    <a:pt x="4965" y="14261"/>
                  </a:lnTo>
                  <a:lnTo>
                    <a:pt x="4965" y="14239"/>
                  </a:lnTo>
                  <a:lnTo>
                    <a:pt x="4972" y="14222"/>
                  </a:lnTo>
                  <a:lnTo>
                    <a:pt x="4975" y="14202"/>
                  </a:lnTo>
                  <a:lnTo>
                    <a:pt x="4997" y="14186"/>
                  </a:lnTo>
                  <a:lnTo>
                    <a:pt x="5018" y="14167"/>
                  </a:lnTo>
                  <a:lnTo>
                    <a:pt x="5034" y="14150"/>
                  </a:lnTo>
                  <a:lnTo>
                    <a:pt x="5046" y="14131"/>
                  </a:lnTo>
                  <a:lnTo>
                    <a:pt x="5056" y="14109"/>
                  </a:lnTo>
                  <a:lnTo>
                    <a:pt x="5062" y="14085"/>
                  </a:lnTo>
                  <a:lnTo>
                    <a:pt x="5062" y="14060"/>
                  </a:lnTo>
                  <a:lnTo>
                    <a:pt x="5053" y="14031"/>
                  </a:lnTo>
                  <a:lnTo>
                    <a:pt x="5024" y="14004"/>
                  </a:lnTo>
                  <a:lnTo>
                    <a:pt x="4997" y="13972"/>
                  </a:lnTo>
                  <a:lnTo>
                    <a:pt x="4975" y="13943"/>
                  </a:lnTo>
                  <a:lnTo>
                    <a:pt x="4959" y="13910"/>
                  </a:lnTo>
                  <a:lnTo>
                    <a:pt x="4943" y="13875"/>
                  </a:lnTo>
                  <a:lnTo>
                    <a:pt x="4937" y="13839"/>
                  </a:lnTo>
                  <a:lnTo>
                    <a:pt x="4940" y="13796"/>
                  </a:lnTo>
                  <a:lnTo>
                    <a:pt x="4949" y="13755"/>
                  </a:lnTo>
                  <a:lnTo>
                    <a:pt x="4959" y="13739"/>
                  </a:lnTo>
                  <a:lnTo>
                    <a:pt x="4965" y="13719"/>
                  </a:lnTo>
                  <a:lnTo>
                    <a:pt x="4981" y="13706"/>
                  </a:lnTo>
                  <a:lnTo>
                    <a:pt x="4994" y="13693"/>
                  </a:lnTo>
                  <a:lnTo>
                    <a:pt x="5007" y="13680"/>
                  </a:lnTo>
                  <a:lnTo>
                    <a:pt x="5021" y="13671"/>
                  </a:lnTo>
                  <a:lnTo>
                    <a:pt x="5040" y="13658"/>
                  </a:lnTo>
                  <a:lnTo>
                    <a:pt x="5053" y="13644"/>
                  </a:lnTo>
                  <a:lnTo>
                    <a:pt x="5043" y="13612"/>
                  </a:lnTo>
                  <a:lnTo>
                    <a:pt x="5043" y="13576"/>
                  </a:lnTo>
                  <a:lnTo>
                    <a:pt x="5043" y="13541"/>
                  </a:lnTo>
                  <a:lnTo>
                    <a:pt x="5046" y="13504"/>
                  </a:lnTo>
                  <a:lnTo>
                    <a:pt x="5043" y="13466"/>
                  </a:lnTo>
                  <a:lnTo>
                    <a:pt x="5040" y="13430"/>
                  </a:lnTo>
                  <a:lnTo>
                    <a:pt x="5034" y="13417"/>
                  </a:lnTo>
                  <a:lnTo>
                    <a:pt x="5024" y="13404"/>
                  </a:lnTo>
                  <a:lnTo>
                    <a:pt x="5011" y="13391"/>
                  </a:lnTo>
                  <a:lnTo>
                    <a:pt x="4997" y="13379"/>
                  </a:lnTo>
                  <a:lnTo>
                    <a:pt x="4988" y="13346"/>
                  </a:lnTo>
                  <a:lnTo>
                    <a:pt x="4981" y="13314"/>
                  </a:lnTo>
                  <a:lnTo>
                    <a:pt x="4972" y="13281"/>
                  </a:lnTo>
                  <a:lnTo>
                    <a:pt x="4972" y="13252"/>
                  </a:lnTo>
                  <a:lnTo>
                    <a:pt x="4972" y="13220"/>
                  </a:lnTo>
                  <a:lnTo>
                    <a:pt x="4981" y="13187"/>
                  </a:lnTo>
                  <a:lnTo>
                    <a:pt x="4994" y="13155"/>
                  </a:lnTo>
                  <a:lnTo>
                    <a:pt x="5007" y="13128"/>
                  </a:lnTo>
                  <a:lnTo>
                    <a:pt x="5024" y="13115"/>
                  </a:lnTo>
                  <a:lnTo>
                    <a:pt x="5040" y="13096"/>
                  </a:lnTo>
                  <a:lnTo>
                    <a:pt x="5046" y="13080"/>
                  </a:lnTo>
                  <a:lnTo>
                    <a:pt x="5053" y="13060"/>
                  </a:lnTo>
                  <a:lnTo>
                    <a:pt x="5053" y="13038"/>
                  </a:lnTo>
                  <a:lnTo>
                    <a:pt x="5053" y="13022"/>
                  </a:lnTo>
                  <a:lnTo>
                    <a:pt x="5046" y="12998"/>
                  </a:lnTo>
                  <a:lnTo>
                    <a:pt x="5043" y="12979"/>
                  </a:lnTo>
                  <a:lnTo>
                    <a:pt x="5030" y="12953"/>
                  </a:lnTo>
                  <a:lnTo>
                    <a:pt x="5018" y="12924"/>
                  </a:lnTo>
                  <a:lnTo>
                    <a:pt x="4994" y="12901"/>
                  </a:lnTo>
                  <a:lnTo>
                    <a:pt x="4975" y="12885"/>
                  </a:lnTo>
                  <a:lnTo>
                    <a:pt x="4962" y="12863"/>
                  </a:lnTo>
                  <a:lnTo>
                    <a:pt x="4953" y="12839"/>
                  </a:lnTo>
                  <a:lnTo>
                    <a:pt x="4953" y="12827"/>
                  </a:lnTo>
                  <a:lnTo>
                    <a:pt x="4953" y="12807"/>
                  </a:lnTo>
                  <a:lnTo>
                    <a:pt x="4959" y="12795"/>
                  </a:lnTo>
                  <a:lnTo>
                    <a:pt x="4965" y="12771"/>
                  </a:lnTo>
                  <a:lnTo>
                    <a:pt x="4965" y="12758"/>
                  </a:lnTo>
                  <a:lnTo>
                    <a:pt x="4965" y="12739"/>
                  </a:lnTo>
                  <a:lnTo>
                    <a:pt x="4972" y="12726"/>
                  </a:lnTo>
                  <a:lnTo>
                    <a:pt x="4981" y="12714"/>
                  </a:lnTo>
                  <a:lnTo>
                    <a:pt x="4997" y="12690"/>
                  </a:lnTo>
                  <a:lnTo>
                    <a:pt x="5021" y="12668"/>
                  </a:lnTo>
                  <a:lnTo>
                    <a:pt x="5040" y="12645"/>
                  </a:lnTo>
                  <a:lnTo>
                    <a:pt x="5053" y="12619"/>
                  </a:lnTo>
                  <a:lnTo>
                    <a:pt x="5053" y="12606"/>
                  </a:lnTo>
                  <a:lnTo>
                    <a:pt x="5053" y="12587"/>
                  </a:lnTo>
                  <a:lnTo>
                    <a:pt x="5046" y="12568"/>
                  </a:lnTo>
                  <a:lnTo>
                    <a:pt x="5034" y="12551"/>
                  </a:lnTo>
                  <a:lnTo>
                    <a:pt x="5021" y="12538"/>
                  </a:lnTo>
                  <a:lnTo>
                    <a:pt x="5007" y="12528"/>
                  </a:lnTo>
                  <a:lnTo>
                    <a:pt x="4994" y="12515"/>
                  </a:lnTo>
                  <a:lnTo>
                    <a:pt x="4985" y="12503"/>
                  </a:lnTo>
                  <a:lnTo>
                    <a:pt x="4972" y="12470"/>
                  </a:lnTo>
                  <a:lnTo>
                    <a:pt x="4962" y="12434"/>
                  </a:lnTo>
                  <a:lnTo>
                    <a:pt x="4959" y="12395"/>
                  </a:lnTo>
                  <a:lnTo>
                    <a:pt x="4959" y="12360"/>
                  </a:lnTo>
                  <a:lnTo>
                    <a:pt x="4959" y="12324"/>
                  </a:lnTo>
                  <a:lnTo>
                    <a:pt x="4959" y="12292"/>
                  </a:lnTo>
                  <a:lnTo>
                    <a:pt x="4975" y="12279"/>
                  </a:lnTo>
                  <a:lnTo>
                    <a:pt x="4994" y="12265"/>
                  </a:lnTo>
                  <a:lnTo>
                    <a:pt x="5018" y="12252"/>
                  </a:lnTo>
                  <a:lnTo>
                    <a:pt x="5034" y="12243"/>
                  </a:lnTo>
                  <a:lnTo>
                    <a:pt x="5046" y="12227"/>
                  </a:lnTo>
                  <a:lnTo>
                    <a:pt x="5056" y="12207"/>
                  </a:lnTo>
                  <a:lnTo>
                    <a:pt x="5062" y="12184"/>
                  </a:lnTo>
                  <a:lnTo>
                    <a:pt x="5053" y="12152"/>
                  </a:lnTo>
                  <a:lnTo>
                    <a:pt x="5030" y="12152"/>
                  </a:lnTo>
                  <a:lnTo>
                    <a:pt x="5018" y="12146"/>
                  </a:lnTo>
                  <a:lnTo>
                    <a:pt x="5004" y="12129"/>
                  </a:lnTo>
                  <a:lnTo>
                    <a:pt x="4994" y="12113"/>
                  </a:lnTo>
                  <a:lnTo>
                    <a:pt x="4985" y="12093"/>
                  </a:lnTo>
                  <a:lnTo>
                    <a:pt x="4975" y="12081"/>
                  </a:lnTo>
                  <a:lnTo>
                    <a:pt x="4962" y="12061"/>
                  </a:lnTo>
                  <a:lnTo>
                    <a:pt x="4949" y="12048"/>
                  </a:lnTo>
                  <a:lnTo>
                    <a:pt x="4949" y="12022"/>
                  </a:lnTo>
                  <a:lnTo>
                    <a:pt x="4949" y="11996"/>
                  </a:lnTo>
                  <a:lnTo>
                    <a:pt x="4949" y="11963"/>
                  </a:lnTo>
                  <a:lnTo>
                    <a:pt x="4949" y="11931"/>
                  </a:lnTo>
                  <a:lnTo>
                    <a:pt x="4953" y="11898"/>
                  </a:lnTo>
                  <a:lnTo>
                    <a:pt x="4962" y="11870"/>
                  </a:lnTo>
                  <a:lnTo>
                    <a:pt x="4975" y="11840"/>
                  </a:lnTo>
                  <a:lnTo>
                    <a:pt x="4994" y="11817"/>
                  </a:lnTo>
                  <a:lnTo>
                    <a:pt x="5018" y="11811"/>
                  </a:lnTo>
                  <a:lnTo>
                    <a:pt x="5034" y="11795"/>
                  </a:lnTo>
                  <a:lnTo>
                    <a:pt x="5046" y="11779"/>
                  </a:lnTo>
                  <a:lnTo>
                    <a:pt x="5056" y="11759"/>
                  </a:lnTo>
                  <a:lnTo>
                    <a:pt x="5062" y="11743"/>
                  </a:lnTo>
                  <a:lnTo>
                    <a:pt x="5066" y="11720"/>
                  </a:lnTo>
                  <a:lnTo>
                    <a:pt x="5066" y="11698"/>
                  </a:lnTo>
                  <a:lnTo>
                    <a:pt x="5069" y="11668"/>
                  </a:lnTo>
                  <a:lnTo>
                    <a:pt x="5053" y="11643"/>
                  </a:lnTo>
                  <a:lnTo>
                    <a:pt x="5034" y="11616"/>
                  </a:lnTo>
                  <a:lnTo>
                    <a:pt x="5011" y="11587"/>
                  </a:lnTo>
                  <a:lnTo>
                    <a:pt x="4994" y="11558"/>
                  </a:lnTo>
                  <a:lnTo>
                    <a:pt x="4981" y="11525"/>
                  </a:lnTo>
                  <a:lnTo>
                    <a:pt x="4965" y="11493"/>
                  </a:lnTo>
                  <a:lnTo>
                    <a:pt x="4959" y="11457"/>
                  </a:lnTo>
                  <a:lnTo>
                    <a:pt x="4959" y="11422"/>
                  </a:lnTo>
                  <a:lnTo>
                    <a:pt x="4926" y="11435"/>
                  </a:lnTo>
                  <a:lnTo>
                    <a:pt x="4894" y="11448"/>
                  </a:lnTo>
                  <a:lnTo>
                    <a:pt x="4868" y="11467"/>
                  </a:lnTo>
                  <a:lnTo>
                    <a:pt x="4835" y="11484"/>
                  </a:lnTo>
                  <a:lnTo>
                    <a:pt x="4810" y="11506"/>
                  </a:lnTo>
                  <a:lnTo>
                    <a:pt x="4777" y="11525"/>
                  </a:lnTo>
                  <a:lnTo>
                    <a:pt x="4751" y="11538"/>
                  </a:lnTo>
                  <a:lnTo>
                    <a:pt x="4713" y="11551"/>
                  </a:lnTo>
                  <a:lnTo>
                    <a:pt x="4456" y="11584"/>
                  </a:lnTo>
                  <a:lnTo>
                    <a:pt x="4446" y="11597"/>
                  </a:lnTo>
                  <a:lnTo>
                    <a:pt x="4440" y="11616"/>
                  </a:lnTo>
                  <a:lnTo>
                    <a:pt x="4434" y="11630"/>
                  </a:lnTo>
                  <a:lnTo>
                    <a:pt x="4430" y="11643"/>
                  </a:lnTo>
                  <a:lnTo>
                    <a:pt x="4434" y="11675"/>
                  </a:lnTo>
                  <a:lnTo>
                    <a:pt x="4446" y="11701"/>
                  </a:lnTo>
                  <a:lnTo>
                    <a:pt x="4459" y="11733"/>
                  </a:lnTo>
                  <a:lnTo>
                    <a:pt x="4478" y="11759"/>
                  </a:lnTo>
                  <a:lnTo>
                    <a:pt x="4499" y="11792"/>
                  </a:lnTo>
                  <a:lnTo>
                    <a:pt x="4511" y="11817"/>
                  </a:lnTo>
                  <a:lnTo>
                    <a:pt x="4524" y="11860"/>
                  </a:lnTo>
                  <a:lnTo>
                    <a:pt x="4527" y="11898"/>
                  </a:lnTo>
                  <a:lnTo>
                    <a:pt x="4524" y="11941"/>
                  </a:lnTo>
                  <a:lnTo>
                    <a:pt x="4515" y="11979"/>
                  </a:lnTo>
                  <a:lnTo>
                    <a:pt x="4502" y="12019"/>
                  </a:lnTo>
                  <a:lnTo>
                    <a:pt x="4483" y="12054"/>
                  </a:lnTo>
                  <a:lnTo>
                    <a:pt x="4466" y="12084"/>
                  </a:lnTo>
                  <a:lnTo>
                    <a:pt x="4443" y="12113"/>
                  </a:lnTo>
                  <a:lnTo>
                    <a:pt x="4443" y="12136"/>
                  </a:lnTo>
                  <a:lnTo>
                    <a:pt x="4443" y="12158"/>
                  </a:lnTo>
                  <a:lnTo>
                    <a:pt x="4443" y="12184"/>
                  </a:lnTo>
                  <a:lnTo>
                    <a:pt x="4440" y="12207"/>
                  </a:lnTo>
                  <a:lnTo>
                    <a:pt x="4440" y="12233"/>
                  </a:lnTo>
                  <a:lnTo>
                    <a:pt x="4443" y="12255"/>
                  </a:lnTo>
                  <a:lnTo>
                    <a:pt x="4446" y="12279"/>
                  </a:lnTo>
                  <a:lnTo>
                    <a:pt x="4456" y="12301"/>
                  </a:lnTo>
                  <a:lnTo>
                    <a:pt x="4499" y="12311"/>
                  </a:lnTo>
                  <a:lnTo>
                    <a:pt x="4527" y="12324"/>
                  </a:lnTo>
                  <a:lnTo>
                    <a:pt x="4560" y="12336"/>
                  </a:lnTo>
                  <a:lnTo>
                    <a:pt x="4592" y="12360"/>
                  </a:lnTo>
                  <a:lnTo>
                    <a:pt x="4615" y="12382"/>
                  </a:lnTo>
                  <a:lnTo>
                    <a:pt x="4641" y="12405"/>
                  </a:lnTo>
                  <a:lnTo>
                    <a:pt x="4664" y="12434"/>
                  </a:lnTo>
                  <a:lnTo>
                    <a:pt x="4683" y="12463"/>
                  </a:lnTo>
                  <a:lnTo>
                    <a:pt x="4713" y="12528"/>
                  </a:lnTo>
                  <a:lnTo>
                    <a:pt x="4742" y="12590"/>
                  </a:lnTo>
                  <a:lnTo>
                    <a:pt x="4758" y="12665"/>
                  </a:lnTo>
                  <a:lnTo>
                    <a:pt x="4777" y="12730"/>
                  </a:lnTo>
                  <a:lnTo>
                    <a:pt x="4800" y="12839"/>
                  </a:lnTo>
                  <a:lnTo>
                    <a:pt x="4813" y="12944"/>
                  </a:lnTo>
                  <a:lnTo>
                    <a:pt x="4826" y="13050"/>
                  </a:lnTo>
                  <a:lnTo>
                    <a:pt x="4832" y="13164"/>
                  </a:lnTo>
                  <a:lnTo>
                    <a:pt x="4835" y="13274"/>
                  </a:lnTo>
                  <a:lnTo>
                    <a:pt x="4839" y="13385"/>
                  </a:lnTo>
                  <a:lnTo>
                    <a:pt x="4835" y="13498"/>
                  </a:lnTo>
                  <a:lnTo>
                    <a:pt x="4835" y="13612"/>
                  </a:lnTo>
                  <a:lnTo>
                    <a:pt x="4823" y="13650"/>
                  </a:lnTo>
                  <a:lnTo>
                    <a:pt x="4813" y="13693"/>
                  </a:lnTo>
                  <a:lnTo>
                    <a:pt x="4810" y="13739"/>
                  </a:lnTo>
                  <a:lnTo>
                    <a:pt x="4810" y="13777"/>
                  </a:lnTo>
                  <a:lnTo>
                    <a:pt x="4813" y="13823"/>
                  </a:lnTo>
                  <a:lnTo>
                    <a:pt x="4810" y="13868"/>
                  </a:lnTo>
                  <a:lnTo>
                    <a:pt x="4803" y="13910"/>
                  </a:lnTo>
                  <a:lnTo>
                    <a:pt x="4794" y="13956"/>
                  </a:lnTo>
                  <a:lnTo>
                    <a:pt x="4780" y="14069"/>
                  </a:lnTo>
                  <a:lnTo>
                    <a:pt x="4764" y="14180"/>
                  </a:lnTo>
                  <a:lnTo>
                    <a:pt x="4751" y="14235"/>
                  </a:lnTo>
                  <a:lnTo>
                    <a:pt x="4732" y="14290"/>
                  </a:lnTo>
                  <a:lnTo>
                    <a:pt x="4713" y="14342"/>
                  </a:lnTo>
                  <a:lnTo>
                    <a:pt x="4696" y="14394"/>
                  </a:lnTo>
                  <a:lnTo>
                    <a:pt x="4673" y="14442"/>
                  </a:lnTo>
                  <a:lnTo>
                    <a:pt x="4648" y="14491"/>
                  </a:lnTo>
                  <a:lnTo>
                    <a:pt x="4618" y="14543"/>
                  </a:lnTo>
                  <a:lnTo>
                    <a:pt x="4586" y="14588"/>
                  </a:lnTo>
                  <a:lnTo>
                    <a:pt x="4557" y="14628"/>
                  </a:lnTo>
                  <a:lnTo>
                    <a:pt x="4521" y="14670"/>
                  </a:lnTo>
                  <a:lnTo>
                    <a:pt x="4483" y="14709"/>
                  </a:lnTo>
                  <a:lnTo>
                    <a:pt x="4443" y="14745"/>
                  </a:lnTo>
                  <a:lnTo>
                    <a:pt x="4401" y="14751"/>
                  </a:lnTo>
                  <a:lnTo>
                    <a:pt x="4365" y="14751"/>
                  </a:lnTo>
                  <a:lnTo>
                    <a:pt x="4326" y="14745"/>
                  </a:lnTo>
                  <a:lnTo>
                    <a:pt x="4291" y="14737"/>
                  </a:lnTo>
                  <a:lnTo>
                    <a:pt x="4251" y="14721"/>
                  </a:lnTo>
                  <a:lnTo>
                    <a:pt x="4216" y="14709"/>
                  </a:lnTo>
                  <a:lnTo>
                    <a:pt x="4187" y="14696"/>
                  </a:lnTo>
                  <a:lnTo>
                    <a:pt x="4148" y="14686"/>
                  </a:lnTo>
                  <a:lnTo>
                    <a:pt x="4126" y="14670"/>
                  </a:lnTo>
                  <a:lnTo>
                    <a:pt x="4110" y="14650"/>
                  </a:lnTo>
                  <a:lnTo>
                    <a:pt x="4096" y="14634"/>
                  </a:lnTo>
                  <a:lnTo>
                    <a:pt x="4083" y="14615"/>
                  </a:lnTo>
                  <a:lnTo>
                    <a:pt x="4061" y="14572"/>
                  </a:lnTo>
                  <a:lnTo>
                    <a:pt x="4045" y="14531"/>
                  </a:lnTo>
                  <a:lnTo>
                    <a:pt x="4032" y="14485"/>
                  </a:lnTo>
                  <a:lnTo>
                    <a:pt x="4018" y="14439"/>
                  </a:lnTo>
                  <a:lnTo>
                    <a:pt x="4008" y="14394"/>
                  </a:lnTo>
                  <a:lnTo>
                    <a:pt x="3992" y="14348"/>
                  </a:lnTo>
                  <a:lnTo>
                    <a:pt x="3970" y="14174"/>
                  </a:lnTo>
                  <a:lnTo>
                    <a:pt x="3950" y="13991"/>
                  </a:lnTo>
                  <a:lnTo>
                    <a:pt x="3937" y="13810"/>
                  </a:lnTo>
                  <a:lnTo>
                    <a:pt x="3927" y="13625"/>
                  </a:lnTo>
                  <a:lnTo>
                    <a:pt x="3927" y="13444"/>
                  </a:lnTo>
                  <a:lnTo>
                    <a:pt x="3927" y="13265"/>
                  </a:lnTo>
                  <a:lnTo>
                    <a:pt x="3937" y="13087"/>
                  </a:lnTo>
                  <a:lnTo>
                    <a:pt x="3950" y="12911"/>
                  </a:lnTo>
                  <a:lnTo>
                    <a:pt x="3970" y="12885"/>
                  </a:lnTo>
                  <a:lnTo>
                    <a:pt x="3980" y="12852"/>
                  </a:lnTo>
                  <a:lnTo>
                    <a:pt x="3986" y="12820"/>
                  </a:lnTo>
                  <a:lnTo>
                    <a:pt x="3996" y="12791"/>
                  </a:lnTo>
                  <a:lnTo>
                    <a:pt x="3999" y="12758"/>
                  </a:lnTo>
                  <a:lnTo>
                    <a:pt x="4005" y="12726"/>
                  </a:lnTo>
                  <a:lnTo>
                    <a:pt x="4015" y="12693"/>
                  </a:lnTo>
                  <a:lnTo>
                    <a:pt x="4018" y="12665"/>
                  </a:lnTo>
                  <a:lnTo>
                    <a:pt x="4032" y="12612"/>
                  </a:lnTo>
                  <a:lnTo>
                    <a:pt x="4045" y="12563"/>
                  </a:lnTo>
                  <a:lnTo>
                    <a:pt x="4061" y="12515"/>
                  </a:lnTo>
                  <a:lnTo>
                    <a:pt x="4077" y="12470"/>
                  </a:lnTo>
                  <a:lnTo>
                    <a:pt x="4096" y="12425"/>
                  </a:lnTo>
                  <a:lnTo>
                    <a:pt x="4126" y="12389"/>
                  </a:lnTo>
                  <a:lnTo>
                    <a:pt x="4145" y="12369"/>
                  </a:lnTo>
                  <a:lnTo>
                    <a:pt x="4164" y="12357"/>
                  </a:lnTo>
                  <a:lnTo>
                    <a:pt x="4187" y="12343"/>
                  </a:lnTo>
                  <a:lnTo>
                    <a:pt x="4210" y="12333"/>
                  </a:lnTo>
                  <a:lnTo>
                    <a:pt x="4275" y="12292"/>
                  </a:lnTo>
                  <a:lnTo>
                    <a:pt x="4291" y="12298"/>
                  </a:lnTo>
                  <a:lnTo>
                    <a:pt x="4304" y="12298"/>
                  </a:lnTo>
                  <a:lnTo>
                    <a:pt x="4316" y="12301"/>
                  </a:lnTo>
                  <a:lnTo>
                    <a:pt x="4326" y="12298"/>
                  </a:lnTo>
                  <a:lnTo>
                    <a:pt x="4340" y="12298"/>
                  </a:lnTo>
                  <a:lnTo>
                    <a:pt x="4353" y="12288"/>
                  </a:lnTo>
                  <a:lnTo>
                    <a:pt x="4362" y="12285"/>
                  </a:lnTo>
                  <a:lnTo>
                    <a:pt x="4375" y="12275"/>
                  </a:lnTo>
                  <a:lnTo>
                    <a:pt x="4372" y="12243"/>
                  </a:lnTo>
                  <a:lnTo>
                    <a:pt x="4375" y="12217"/>
                  </a:lnTo>
                  <a:lnTo>
                    <a:pt x="4375" y="12184"/>
                  </a:lnTo>
                  <a:lnTo>
                    <a:pt x="4375" y="12158"/>
                  </a:lnTo>
                  <a:lnTo>
                    <a:pt x="4375" y="12129"/>
                  </a:lnTo>
                  <a:lnTo>
                    <a:pt x="4365" y="12103"/>
                  </a:lnTo>
                  <a:lnTo>
                    <a:pt x="4356" y="12081"/>
                  </a:lnTo>
                  <a:lnTo>
                    <a:pt x="4340" y="12057"/>
                  </a:lnTo>
                  <a:lnTo>
                    <a:pt x="4326" y="12041"/>
                  </a:lnTo>
                  <a:lnTo>
                    <a:pt x="4313" y="12022"/>
                  </a:lnTo>
                  <a:lnTo>
                    <a:pt x="4304" y="12003"/>
                  </a:lnTo>
                  <a:lnTo>
                    <a:pt x="4297" y="11979"/>
                  </a:lnTo>
                  <a:lnTo>
                    <a:pt x="4294" y="11941"/>
                  </a:lnTo>
                  <a:lnTo>
                    <a:pt x="4297" y="11895"/>
                  </a:lnTo>
                  <a:lnTo>
                    <a:pt x="4307" y="11850"/>
                  </a:lnTo>
                  <a:lnTo>
                    <a:pt x="4320" y="11811"/>
                  </a:lnTo>
                  <a:lnTo>
                    <a:pt x="4340" y="11768"/>
                  </a:lnTo>
                  <a:lnTo>
                    <a:pt x="4353" y="11733"/>
                  </a:lnTo>
                  <a:lnTo>
                    <a:pt x="4372" y="11720"/>
                  </a:lnTo>
                  <a:lnTo>
                    <a:pt x="4378" y="11701"/>
                  </a:lnTo>
                  <a:lnTo>
                    <a:pt x="4385" y="11678"/>
                  </a:lnTo>
                  <a:lnTo>
                    <a:pt x="4385" y="11662"/>
                  </a:lnTo>
                  <a:lnTo>
                    <a:pt x="4385" y="11639"/>
                  </a:lnTo>
                  <a:lnTo>
                    <a:pt x="4378" y="11619"/>
                  </a:lnTo>
                  <a:lnTo>
                    <a:pt x="4378" y="11597"/>
                  </a:lnTo>
                  <a:lnTo>
                    <a:pt x="4378" y="11581"/>
                  </a:lnTo>
                  <a:lnTo>
                    <a:pt x="4349" y="11565"/>
                  </a:lnTo>
                  <a:lnTo>
                    <a:pt x="4316" y="11558"/>
                  </a:lnTo>
                  <a:lnTo>
                    <a:pt x="4281" y="11548"/>
                  </a:lnTo>
                  <a:lnTo>
                    <a:pt x="4245" y="11541"/>
                  </a:lnTo>
                  <a:lnTo>
                    <a:pt x="4213" y="11535"/>
                  </a:lnTo>
                  <a:lnTo>
                    <a:pt x="4177" y="11529"/>
                  </a:lnTo>
                  <a:lnTo>
                    <a:pt x="4142" y="11525"/>
                  </a:lnTo>
                  <a:lnTo>
                    <a:pt x="4102" y="11516"/>
                  </a:lnTo>
                  <a:lnTo>
                    <a:pt x="4054" y="11484"/>
                  </a:lnTo>
                  <a:lnTo>
                    <a:pt x="4005" y="11448"/>
                  </a:lnTo>
                  <a:lnTo>
                    <a:pt x="3960" y="11409"/>
                  </a:lnTo>
                  <a:lnTo>
                    <a:pt x="3918" y="11363"/>
                  </a:lnTo>
                  <a:lnTo>
                    <a:pt x="3879" y="11311"/>
                  </a:lnTo>
                  <a:lnTo>
                    <a:pt x="3843" y="11262"/>
                  </a:lnTo>
                  <a:lnTo>
                    <a:pt x="3808" y="11214"/>
                  </a:lnTo>
                  <a:lnTo>
                    <a:pt x="3769" y="11162"/>
                  </a:lnTo>
                  <a:lnTo>
                    <a:pt x="3730" y="11113"/>
                  </a:lnTo>
                  <a:lnTo>
                    <a:pt x="3688" y="11065"/>
                  </a:lnTo>
                  <a:lnTo>
                    <a:pt x="3648" y="11010"/>
                  </a:lnTo>
                  <a:lnTo>
                    <a:pt x="3613" y="10954"/>
                  </a:lnTo>
                  <a:lnTo>
                    <a:pt x="3581" y="10903"/>
                  </a:lnTo>
                  <a:lnTo>
                    <a:pt x="3558" y="10844"/>
                  </a:lnTo>
                  <a:lnTo>
                    <a:pt x="3535" y="10786"/>
                  </a:lnTo>
                  <a:lnTo>
                    <a:pt x="3522" y="10724"/>
                  </a:lnTo>
                  <a:lnTo>
                    <a:pt x="3496" y="10675"/>
                  </a:lnTo>
                  <a:lnTo>
                    <a:pt x="3477" y="10621"/>
                  </a:lnTo>
                  <a:lnTo>
                    <a:pt x="3464" y="10568"/>
                  </a:lnTo>
                  <a:lnTo>
                    <a:pt x="3457" y="10510"/>
                  </a:lnTo>
                  <a:lnTo>
                    <a:pt x="3454" y="10451"/>
                  </a:lnTo>
                  <a:lnTo>
                    <a:pt x="3451" y="10389"/>
                  </a:lnTo>
                  <a:lnTo>
                    <a:pt x="3451" y="10329"/>
                  </a:lnTo>
                  <a:lnTo>
                    <a:pt x="3451" y="10270"/>
                  </a:lnTo>
                  <a:lnTo>
                    <a:pt x="3464" y="10260"/>
                  </a:lnTo>
                  <a:lnTo>
                    <a:pt x="3467" y="10251"/>
                  </a:lnTo>
                  <a:lnTo>
                    <a:pt x="3467" y="10237"/>
                  </a:lnTo>
                  <a:lnTo>
                    <a:pt x="3467" y="10224"/>
                  </a:lnTo>
                  <a:lnTo>
                    <a:pt x="3467" y="10211"/>
                  </a:lnTo>
                  <a:lnTo>
                    <a:pt x="3473" y="10202"/>
                  </a:lnTo>
                  <a:lnTo>
                    <a:pt x="3477" y="10189"/>
                  </a:lnTo>
                  <a:lnTo>
                    <a:pt x="3486" y="10183"/>
                  </a:lnTo>
                  <a:lnTo>
                    <a:pt x="3486" y="10140"/>
                  </a:lnTo>
                  <a:lnTo>
                    <a:pt x="3496" y="10094"/>
                  </a:lnTo>
                  <a:lnTo>
                    <a:pt x="3510" y="10053"/>
                  </a:lnTo>
                  <a:lnTo>
                    <a:pt x="3526" y="10013"/>
                  </a:lnTo>
                  <a:lnTo>
                    <a:pt x="3545" y="9975"/>
                  </a:lnTo>
                  <a:lnTo>
                    <a:pt x="3561" y="9935"/>
                  </a:lnTo>
                  <a:lnTo>
                    <a:pt x="3581" y="9894"/>
                  </a:lnTo>
                  <a:lnTo>
                    <a:pt x="3591" y="9854"/>
                  </a:lnTo>
                  <a:lnTo>
                    <a:pt x="3603" y="9845"/>
                  </a:lnTo>
                  <a:lnTo>
                    <a:pt x="3607" y="9832"/>
                  </a:lnTo>
                  <a:lnTo>
                    <a:pt x="3613" y="9819"/>
                  </a:lnTo>
                  <a:lnTo>
                    <a:pt x="3616" y="9802"/>
                  </a:lnTo>
                  <a:lnTo>
                    <a:pt x="3623" y="9789"/>
                  </a:lnTo>
                  <a:lnTo>
                    <a:pt x="3626" y="9777"/>
                  </a:lnTo>
                  <a:lnTo>
                    <a:pt x="3635" y="9764"/>
                  </a:lnTo>
                  <a:lnTo>
                    <a:pt x="3639" y="9754"/>
                  </a:lnTo>
                  <a:lnTo>
                    <a:pt x="3659" y="9731"/>
                  </a:lnTo>
                  <a:lnTo>
                    <a:pt x="3665" y="9715"/>
                  </a:lnTo>
                  <a:lnTo>
                    <a:pt x="3681" y="9696"/>
                  </a:lnTo>
                  <a:lnTo>
                    <a:pt x="3694" y="9673"/>
                  </a:lnTo>
                  <a:lnTo>
                    <a:pt x="3707" y="9659"/>
                  </a:lnTo>
                  <a:lnTo>
                    <a:pt x="3720" y="9640"/>
                  </a:lnTo>
                  <a:lnTo>
                    <a:pt x="3740" y="9634"/>
                  </a:lnTo>
                  <a:lnTo>
                    <a:pt x="3762" y="9624"/>
                  </a:lnTo>
                  <a:lnTo>
                    <a:pt x="3788" y="9591"/>
                  </a:lnTo>
                  <a:lnTo>
                    <a:pt x="3811" y="9559"/>
                  </a:lnTo>
                  <a:lnTo>
                    <a:pt x="3837" y="9534"/>
                  </a:lnTo>
                  <a:lnTo>
                    <a:pt x="3869" y="9510"/>
                  </a:lnTo>
                  <a:lnTo>
                    <a:pt x="3895" y="9491"/>
                  </a:lnTo>
                  <a:lnTo>
                    <a:pt x="3927" y="9475"/>
                  </a:lnTo>
                  <a:lnTo>
                    <a:pt x="3960" y="9462"/>
                  </a:lnTo>
                  <a:lnTo>
                    <a:pt x="3992" y="9448"/>
                  </a:lnTo>
                  <a:lnTo>
                    <a:pt x="4061" y="9429"/>
                  </a:lnTo>
                  <a:lnTo>
                    <a:pt x="4126" y="9416"/>
                  </a:lnTo>
                  <a:lnTo>
                    <a:pt x="4203" y="9407"/>
                  </a:lnTo>
                  <a:lnTo>
                    <a:pt x="4275" y="9397"/>
                  </a:lnTo>
                  <a:lnTo>
                    <a:pt x="4284" y="9371"/>
                  </a:lnTo>
                  <a:lnTo>
                    <a:pt x="4297" y="9345"/>
                  </a:lnTo>
                  <a:lnTo>
                    <a:pt x="4307" y="9316"/>
                  </a:lnTo>
                  <a:lnTo>
                    <a:pt x="4320" y="9290"/>
                  </a:lnTo>
                  <a:lnTo>
                    <a:pt x="4333" y="9267"/>
                  </a:lnTo>
                  <a:lnTo>
                    <a:pt x="4353" y="9245"/>
                  </a:lnTo>
                  <a:lnTo>
                    <a:pt x="4372" y="9221"/>
                  </a:lnTo>
                  <a:lnTo>
                    <a:pt x="4388" y="9199"/>
                  </a:lnTo>
                  <a:lnTo>
                    <a:pt x="4385" y="9164"/>
                  </a:lnTo>
                  <a:lnTo>
                    <a:pt x="4385" y="9121"/>
                  </a:lnTo>
                  <a:lnTo>
                    <a:pt x="4394" y="9075"/>
                  </a:lnTo>
                  <a:lnTo>
                    <a:pt x="4397" y="9031"/>
                  </a:lnTo>
                  <a:lnTo>
                    <a:pt x="4401" y="9010"/>
                  </a:lnTo>
                  <a:lnTo>
                    <a:pt x="4401" y="8988"/>
                  </a:lnTo>
                  <a:lnTo>
                    <a:pt x="4397" y="8969"/>
                  </a:lnTo>
                  <a:lnTo>
                    <a:pt x="4394" y="8950"/>
                  </a:lnTo>
                  <a:lnTo>
                    <a:pt x="4385" y="8933"/>
                  </a:lnTo>
                  <a:lnTo>
                    <a:pt x="4372" y="8913"/>
                  </a:lnTo>
                  <a:lnTo>
                    <a:pt x="4353" y="8901"/>
                  </a:lnTo>
                  <a:lnTo>
                    <a:pt x="4329" y="8891"/>
                  </a:lnTo>
                  <a:lnTo>
                    <a:pt x="4320" y="8868"/>
                  </a:lnTo>
                  <a:lnTo>
                    <a:pt x="4316" y="8845"/>
                  </a:lnTo>
                  <a:lnTo>
                    <a:pt x="4313" y="8823"/>
                  </a:lnTo>
                  <a:lnTo>
                    <a:pt x="4307" y="8799"/>
                  </a:lnTo>
                  <a:lnTo>
                    <a:pt x="4304" y="8780"/>
                  </a:lnTo>
                  <a:lnTo>
                    <a:pt x="4304" y="8758"/>
                  </a:lnTo>
                  <a:lnTo>
                    <a:pt x="4307" y="8735"/>
                  </a:lnTo>
                  <a:lnTo>
                    <a:pt x="4313" y="8712"/>
                  </a:lnTo>
                  <a:lnTo>
                    <a:pt x="4408" y="8615"/>
                  </a:lnTo>
                  <a:lnTo>
                    <a:pt x="4411" y="8576"/>
                  </a:lnTo>
                  <a:lnTo>
                    <a:pt x="4411" y="8534"/>
                  </a:lnTo>
                  <a:lnTo>
                    <a:pt x="4418" y="8498"/>
                  </a:lnTo>
                  <a:lnTo>
                    <a:pt x="4418" y="8463"/>
                  </a:lnTo>
                  <a:lnTo>
                    <a:pt x="4418" y="8423"/>
                  </a:lnTo>
                  <a:lnTo>
                    <a:pt x="4411" y="8385"/>
                  </a:lnTo>
                  <a:lnTo>
                    <a:pt x="4401" y="8349"/>
                  </a:lnTo>
                  <a:lnTo>
                    <a:pt x="4388" y="8313"/>
                  </a:lnTo>
                  <a:lnTo>
                    <a:pt x="4375" y="8304"/>
                  </a:lnTo>
                  <a:lnTo>
                    <a:pt x="4362" y="8297"/>
                  </a:lnTo>
                  <a:lnTo>
                    <a:pt x="4353" y="8287"/>
                  </a:lnTo>
                  <a:lnTo>
                    <a:pt x="4340" y="8277"/>
                  </a:lnTo>
                  <a:lnTo>
                    <a:pt x="4329" y="8264"/>
                  </a:lnTo>
                  <a:lnTo>
                    <a:pt x="4320" y="8252"/>
                  </a:lnTo>
                  <a:lnTo>
                    <a:pt x="4313" y="8236"/>
                  </a:lnTo>
                  <a:lnTo>
                    <a:pt x="4304" y="8219"/>
                  </a:lnTo>
                  <a:lnTo>
                    <a:pt x="4297" y="8196"/>
                  </a:lnTo>
                  <a:lnTo>
                    <a:pt x="4304" y="8174"/>
                  </a:lnTo>
                  <a:lnTo>
                    <a:pt x="4307" y="8151"/>
                  </a:lnTo>
                  <a:lnTo>
                    <a:pt x="4316" y="8131"/>
                  </a:lnTo>
                  <a:lnTo>
                    <a:pt x="4343" y="8106"/>
                  </a:lnTo>
                  <a:lnTo>
                    <a:pt x="4378" y="8073"/>
                  </a:lnTo>
                  <a:lnTo>
                    <a:pt x="4394" y="8053"/>
                  </a:lnTo>
                  <a:lnTo>
                    <a:pt x="4408" y="8041"/>
                  </a:lnTo>
                  <a:lnTo>
                    <a:pt x="4421" y="8025"/>
                  </a:lnTo>
                  <a:lnTo>
                    <a:pt x="4430" y="8005"/>
                  </a:lnTo>
                  <a:lnTo>
                    <a:pt x="4434" y="7988"/>
                  </a:lnTo>
                  <a:lnTo>
                    <a:pt x="4434" y="7966"/>
                  </a:lnTo>
                  <a:lnTo>
                    <a:pt x="4424" y="7937"/>
                  </a:lnTo>
                  <a:lnTo>
                    <a:pt x="4418" y="7911"/>
                  </a:lnTo>
                  <a:lnTo>
                    <a:pt x="4408" y="7904"/>
                  </a:lnTo>
                  <a:lnTo>
                    <a:pt x="4408" y="7898"/>
                  </a:lnTo>
                  <a:lnTo>
                    <a:pt x="4408" y="7888"/>
                  </a:lnTo>
                  <a:lnTo>
                    <a:pt x="4411" y="7885"/>
                  </a:lnTo>
                  <a:lnTo>
                    <a:pt x="4411" y="7875"/>
                  </a:lnTo>
                  <a:lnTo>
                    <a:pt x="4418" y="7866"/>
                  </a:lnTo>
                  <a:lnTo>
                    <a:pt x="4411" y="7863"/>
                  </a:lnTo>
                  <a:lnTo>
                    <a:pt x="4408" y="7852"/>
                  </a:lnTo>
                  <a:lnTo>
                    <a:pt x="4375" y="7842"/>
                  </a:lnTo>
                  <a:lnTo>
                    <a:pt x="4340" y="7833"/>
                  </a:lnTo>
                  <a:lnTo>
                    <a:pt x="4307" y="7830"/>
                  </a:lnTo>
                  <a:lnTo>
                    <a:pt x="4275" y="7823"/>
                  </a:lnTo>
                  <a:lnTo>
                    <a:pt x="4245" y="7820"/>
                  </a:lnTo>
                  <a:lnTo>
                    <a:pt x="4210" y="7817"/>
                  </a:lnTo>
                  <a:lnTo>
                    <a:pt x="4170" y="7810"/>
                  </a:lnTo>
                  <a:lnTo>
                    <a:pt x="4132" y="7801"/>
                  </a:lnTo>
                  <a:lnTo>
                    <a:pt x="4102" y="7801"/>
                  </a:lnTo>
                  <a:lnTo>
                    <a:pt x="3983" y="7777"/>
                  </a:lnTo>
                  <a:lnTo>
                    <a:pt x="3866" y="7765"/>
                  </a:lnTo>
                  <a:lnTo>
                    <a:pt x="3743" y="7752"/>
                  </a:lnTo>
                  <a:lnTo>
                    <a:pt x="3626" y="7736"/>
                  </a:lnTo>
                  <a:lnTo>
                    <a:pt x="3503" y="7720"/>
                  </a:lnTo>
                  <a:lnTo>
                    <a:pt x="3386" y="7703"/>
                  </a:lnTo>
                  <a:lnTo>
                    <a:pt x="3269" y="7680"/>
                  </a:lnTo>
                  <a:lnTo>
                    <a:pt x="3153" y="7655"/>
                  </a:lnTo>
                  <a:lnTo>
                    <a:pt x="3143" y="7346"/>
                  </a:lnTo>
                  <a:lnTo>
                    <a:pt x="3140" y="7028"/>
                  </a:lnTo>
                  <a:lnTo>
                    <a:pt x="3133" y="6711"/>
                  </a:lnTo>
                  <a:lnTo>
                    <a:pt x="3130" y="6382"/>
                  </a:lnTo>
                  <a:lnTo>
                    <a:pt x="3123" y="6058"/>
                  </a:lnTo>
                  <a:lnTo>
                    <a:pt x="3120" y="5733"/>
                  </a:lnTo>
                  <a:lnTo>
                    <a:pt x="3110" y="5409"/>
                  </a:lnTo>
                  <a:lnTo>
                    <a:pt x="3097" y="5078"/>
                  </a:lnTo>
                  <a:lnTo>
                    <a:pt x="3094" y="5032"/>
                  </a:lnTo>
                  <a:lnTo>
                    <a:pt x="3088" y="4978"/>
                  </a:lnTo>
                  <a:lnTo>
                    <a:pt x="3094" y="4929"/>
                  </a:lnTo>
                  <a:lnTo>
                    <a:pt x="3097" y="4873"/>
                  </a:lnTo>
                  <a:lnTo>
                    <a:pt x="3097" y="4822"/>
                  </a:lnTo>
                  <a:lnTo>
                    <a:pt x="3097" y="4770"/>
                  </a:lnTo>
                  <a:lnTo>
                    <a:pt x="3094" y="4718"/>
                  </a:lnTo>
                  <a:lnTo>
                    <a:pt x="3084" y="4666"/>
                  </a:lnTo>
                  <a:lnTo>
                    <a:pt x="3035" y="4640"/>
                  </a:lnTo>
                  <a:lnTo>
                    <a:pt x="2984" y="4614"/>
                  </a:lnTo>
                  <a:lnTo>
                    <a:pt x="2938" y="4581"/>
                  </a:lnTo>
                  <a:lnTo>
                    <a:pt x="2889" y="4549"/>
                  </a:lnTo>
                  <a:lnTo>
                    <a:pt x="2805" y="4478"/>
                  </a:lnTo>
                  <a:lnTo>
                    <a:pt x="2718" y="4407"/>
                  </a:lnTo>
                  <a:lnTo>
                    <a:pt x="2637" y="4326"/>
                  </a:lnTo>
                  <a:lnTo>
                    <a:pt x="2556" y="4245"/>
                  </a:lnTo>
                  <a:lnTo>
                    <a:pt x="2478" y="4163"/>
                  </a:lnTo>
                  <a:lnTo>
                    <a:pt x="2403" y="4078"/>
                  </a:lnTo>
                  <a:lnTo>
                    <a:pt x="2394" y="4056"/>
                  </a:lnTo>
                  <a:lnTo>
                    <a:pt x="2384" y="4030"/>
                  </a:lnTo>
                  <a:lnTo>
                    <a:pt x="2364" y="4007"/>
                  </a:lnTo>
                  <a:lnTo>
                    <a:pt x="2351" y="3991"/>
                  </a:lnTo>
                  <a:lnTo>
                    <a:pt x="2313" y="3953"/>
                  </a:lnTo>
                  <a:lnTo>
                    <a:pt x="2270" y="3916"/>
                  </a:lnTo>
                  <a:lnTo>
                    <a:pt x="2232" y="3888"/>
                  </a:lnTo>
                  <a:lnTo>
                    <a:pt x="2189" y="3848"/>
                  </a:lnTo>
                  <a:lnTo>
                    <a:pt x="2176" y="3829"/>
                  </a:lnTo>
                  <a:lnTo>
                    <a:pt x="2157" y="3807"/>
                  </a:lnTo>
                  <a:lnTo>
                    <a:pt x="2143" y="3783"/>
                  </a:lnTo>
                  <a:lnTo>
                    <a:pt x="2134" y="3754"/>
                  </a:lnTo>
                  <a:lnTo>
                    <a:pt x="2118" y="3732"/>
                  </a:lnTo>
                  <a:lnTo>
                    <a:pt x="2105" y="3709"/>
                  </a:lnTo>
                  <a:lnTo>
                    <a:pt x="2098" y="3683"/>
                  </a:lnTo>
                  <a:lnTo>
                    <a:pt x="2095" y="3656"/>
                  </a:lnTo>
                  <a:lnTo>
                    <a:pt x="2086" y="3634"/>
                  </a:lnTo>
                  <a:lnTo>
                    <a:pt x="2076" y="3612"/>
                  </a:lnTo>
                  <a:lnTo>
                    <a:pt x="2069" y="3599"/>
                  </a:lnTo>
                  <a:lnTo>
                    <a:pt x="2059" y="3589"/>
                  </a:lnTo>
                  <a:lnTo>
                    <a:pt x="2046" y="3579"/>
                  </a:lnTo>
                  <a:lnTo>
                    <a:pt x="2030" y="3575"/>
                  </a:lnTo>
                  <a:lnTo>
                    <a:pt x="2001" y="3531"/>
                  </a:lnTo>
                  <a:lnTo>
                    <a:pt x="1972" y="3485"/>
                  </a:lnTo>
                  <a:lnTo>
                    <a:pt x="1949" y="3433"/>
                  </a:lnTo>
                  <a:lnTo>
                    <a:pt x="1927" y="3385"/>
                  </a:lnTo>
                  <a:lnTo>
                    <a:pt x="1913" y="3329"/>
                  </a:lnTo>
                  <a:lnTo>
                    <a:pt x="1900" y="3277"/>
                  </a:lnTo>
                  <a:lnTo>
                    <a:pt x="1897" y="3222"/>
                  </a:lnTo>
                  <a:lnTo>
                    <a:pt x="1891" y="3167"/>
                  </a:lnTo>
                  <a:lnTo>
                    <a:pt x="1887" y="3115"/>
                  </a:lnTo>
                  <a:lnTo>
                    <a:pt x="1891" y="3053"/>
                  </a:lnTo>
                  <a:lnTo>
                    <a:pt x="1897" y="3001"/>
                  </a:lnTo>
                  <a:lnTo>
                    <a:pt x="1900" y="2943"/>
                  </a:lnTo>
                  <a:lnTo>
                    <a:pt x="1913" y="2888"/>
                  </a:lnTo>
                  <a:lnTo>
                    <a:pt x="1927" y="2833"/>
                  </a:lnTo>
                  <a:lnTo>
                    <a:pt x="1943" y="2784"/>
                  </a:lnTo>
                  <a:lnTo>
                    <a:pt x="1959" y="2729"/>
                  </a:lnTo>
                  <a:lnTo>
                    <a:pt x="1919" y="2712"/>
                  </a:lnTo>
                  <a:lnTo>
                    <a:pt x="1878" y="2699"/>
                  </a:lnTo>
                  <a:lnTo>
                    <a:pt x="1832" y="2683"/>
                  </a:lnTo>
                  <a:lnTo>
                    <a:pt x="1794" y="2671"/>
                  </a:lnTo>
                  <a:lnTo>
                    <a:pt x="1748" y="2658"/>
                  </a:lnTo>
                  <a:lnTo>
                    <a:pt x="1706" y="2648"/>
                  </a:lnTo>
                  <a:lnTo>
                    <a:pt x="1660" y="2645"/>
                  </a:lnTo>
                  <a:lnTo>
                    <a:pt x="1622" y="2634"/>
                  </a:lnTo>
                  <a:lnTo>
                    <a:pt x="1462" y="2599"/>
                  </a:lnTo>
                  <a:lnTo>
                    <a:pt x="1303" y="2557"/>
                  </a:lnTo>
                  <a:lnTo>
                    <a:pt x="1151" y="2518"/>
                  </a:lnTo>
                  <a:lnTo>
                    <a:pt x="992" y="2476"/>
                  </a:lnTo>
                  <a:lnTo>
                    <a:pt x="840" y="2437"/>
                  </a:lnTo>
                  <a:lnTo>
                    <a:pt x="687" y="2401"/>
                  </a:lnTo>
                  <a:lnTo>
                    <a:pt x="532" y="2366"/>
                  </a:lnTo>
                  <a:lnTo>
                    <a:pt x="379" y="2336"/>
                  </a:lnTo>
                  <a:lnTo>
                    <a:pt x="330" y="2323"/>
                  </a:lnTo>
                  <a:lnTo>
                    <a:pt x="286" y="2310"/>
                  </a:lnTo>
                  <a:lnTo>
                    <a:pt x="233" y="2298"/>
                  </a:lnTo>
                  <a:lnTo>
                    <a:pt x="189" y="2282"/>
                  </a:lnTo>
                  <a:lnTo>
                    <a:pt x="140" y="2268"/>
                  </a:lnTo>
                  <a:lnTo>
                    <a:pt x="94" y="2255"/>
                  </a:lnTo>
                  <a:lnTo>
                    <a:pt x="46" y="2242"/>
                  </a:lnTo>
                  <a:lnTo>
                    <a:pt x="0" y="2233"/>
                  </a:lnTo>
                  <a:lnTo>
                    <a:pt x="0" y="2206"/>
                  </a:lnTo>
                  <a:lnTo>
                    <a:pt x="32" y="2206"/>
                  </a:lnTo>
                  <a:lnTo>
                    <a:pt x="62" y="2210"/>
                  </a:lnTo>
                  <a:lnTo>
                    <a:pt x="94" y="2217"/>
                  </a:lnTo>
                  <a:lnTo>
                    <a:pt x="127" y="2223"/>
                  </a:lnTo>
                  <a:lnTo>
                    <a:pt x="159" y="2233"/>
                  </a:lnTo>
                  <a:lnTo>
                    <a:pt x="189" y="2242"/>
                  </a:lnTo>
                  <a:lnTo>
                    <a:pt x="221" y="2245"/>
                  </a:lnTo>
                  <a:lnTo>
                    <a:pt x="249" y="2255"/>
                  </a:lnTo>
                  <a:lnTo>
                    <a:pt x="470" y="2301"/>
                  </a:lnTo>
                  <a:lnTo>
                    <a:pt x="687" y="2349"/>
                  </a:lnTo>
                  <a:lnTo>
                    <a:pt x="898" y="2404"/>
                  </a:lnTo>
                  <a:lnTo>
                    <a:pt x="1106" y="2453"/>
                  </a:lnTo>
                  <a:lnTo>
                    <a:pt x="1320" y="2509"/>
                  </a:lnTo>
                  <a:lnTo>
                    <a:pt x="1527" y="2557"/>
                  </a:lnTo>
                  <a:lnTo>
                    <a:pt x="1738" y="2612"/>
                  </a:lnTo>
                  <a:lnTo>
                    <a:pt x="1956" y="2661"/>
                  </a:lnTo>
                  <a:lnTo>
                    <a:pt x="1978" y="2655"/>
                  </a:lnTo>
                  <a:lnTo>
                    <a:pt x="1994" y="2645"/>
                  </a:lnTo>
                  <a:lnTo>
                    <a:pt x="2011" y="2631"/>
                  </a:lnTo>
                  <a:lnTo>
                    <a:pt x="2024" y="2612"/>
                  </a:lnTo>
                  <a:lnTo>
                    <a:pt x="2037" y="2593"/>
                  </a:lnTo>
                  <a:lnTo>
                    <a:pt x="2049" y="2577"/>
                  </a:lnTo>
                  <a:lnTo>
                    <a:pt x="2062" y="2557"/>
                  </a:lnTo>
                  <a:lnTo>
                    <a:pt x="2082" y="2541"/>
                  </a:lnTo>
                  <a:lnTo>
                    <a:pt x="2092" y="2531"/>
                  </a:lnTo>
                  <a:lnTo>
                    <a:pt x="2105" y="2528"/>
                  </a:lnTo>
                  <a:lnTo>
                    <a:pt x="2114" y="2518"/>
                  </a:lnTo>
                  <a:lnTo>
                    <a:pt x="2127" y="2512"/>
                  </a:lnTo>
                  <a:lnTo>
                    <a:pt x="2134" y="2505"/>
                  </a:lnTo>
                  <a:lnTo>
                    <a:pt x="2151" y="2495"/>
                  </a:lnTo>
                  <a:lnTo>
                    <a:pt x="2154" y="2485"/>
                  </a:lnTo>
                  <a:lnTo>
                    <a:pt x="2163" y="2472"/>
                  </a:lnTo>
                  <a:lnTo>
                    <a:pt x="1981" y="2359"/>
                  </a:lnTo>
                  <a:lnTo>
                    <a:pt x="1797" y="2255"/>
                  </a:lnTo>
                  <a:lnTo>
                    <a:pt x="1608" y="2155"/>
                  </a:lnTo>
                  <a:lnTo>
                    <a:pt x="1417" y="2057"/>
                  </a:lnTo>
                  <a:lnTo>
                    <a:pt x="1229" y="1963"/>
                  </a:lnTo>
                  <a:lnTo>
                    <a:pt x="1038" y="1863"/>
                  </a:lnTo>
                  <a:lnTo>
                    <a:pt x="849" y="1762"/>
                  </a:lnTo>
                  <a:lnTo>
                    <a:pt x="665" y="1655"/>
                  </a:lnTo>
                  <a:lnTo>
                    <a:pt x="590" y="1622"/>
                  </a:lnTo>
                  <a:lnTo>
                    <a:pt x="516" y="1590"/>
                  </a:lnTo>
                  <a:lnTo>
                    <a:pt x="441" y="1554"/>
                  </a:lnTo>
                  <a:lnTo>
                    <a:pt x="370" y="1519"/>
                  </a:lnTo>
                  <a:lnTo>
                    <a:pt x="298" y="1482"/>
                  </a:lnTo>
                  <a:lnTo>
                    <a:pt x="227" y="1447"/>
                  </a:lnTo>
                  <a:lnTo>
                    <a:pt x="159" y="1411"/>
                  </a:lnTo>
                  <a:lnTo>
                    <a:pt x="94" y="1369"/>
                  </a:lnTo>
                  <a:lnTo>
                    <a:pt x="114" y="1360"/>
                  </a:lnTo>
                  <a:lnTo>
                    <a:pt x="136" y="1360"/>
                  </a:lnTo>
                  <a:lnTo>
                    <a:pt x="152" y="1366"/>
                  </a:lnTo>
                  <a:lnTo>
                    <a:pt x="175" y="1369"/>
                  </a:lnTo>
                  <a:lnTo>
                    <a:pt x="198" y="1379"/>
                  </a:lnTo>
                  <a:lnTo>
                    <a:pt x="217" y="1389"/>
                  </a:lnTo>
                  <a:lnTo>
                    <a:pt x="240" y="1398"/>
                  </a:lnTo>
                  <a:lnTo>
                    <a:pt x="256" y="1405"/>
                  </a:lnTo>
                  <a:lnTo>
                    <a:pt x="402" y="1479"/>
                  </a:lnTo>
                  <a:lnTo>
                    <a:pt x="541" y="1554"/>
                  </a:lnTo>
                  <a:lnTo>
                    <a:pt x="687" y="1633"/>
                  </a:lnTo>
                  <a:lnTo>
                    <a:pt x="830" y="1704"/>
                  </a:lnTo>
                  <a:lnTo>
                    <a:pt x="976" y="1782"/>
                  </a:lnTo>
                  <a:lnTo>
                    <a:pt x="1116" y="1860"/>
                  </a:lnTo>
                  <a:lnTo>
                    <a:pt x="1259" y="1931"/>
                  </a:lnTo>
                  <a:lnTo>
                    <a:pt x="1405" y="2009"/>
                  </a:lnTo>
                  <a:lnTo>
                    <a:pt x="1459" y="2025"/>
                  </a:lnTo>
                  <a:lnTo>
                    <a:pt x="1508" y="2047"/>
                  </a:lnTo>
                  <a:lnTo>
                    <a:pt x="1563" y="2074"/>
                  </a:lnTo>
                  <a:lnTo>
                    <a:pt x="1611" y="2096"/>
                  </a:lnTo>
                  <a:lnTo>
                    <a:pt x="1713" y="2155"/>
                  </a:lnTo>
                  <a:lnTo>
                    <a:pt x="1810" y="2220"/>
                  </a:lnTo>
                  <a:lnTo>
                    <a:pt x="1910" y="2277"/>
                  </a:lnTo>
                  <a:lnTo>
                    <a:pt x="2011" y="2336"/>
                  </a:lnTo>
                  <a:lnTo>
                    <a:pt x="2062" y="2366"/>
                  </a:lnTo>
                  <a:lnTo>
                    <a:pt x="2114" y="2385"/>
                  </a:lnTo>
                  <a:lnTo>
                    <a:pt x="2167" y="2407"/>
                  </a:lnTo>
                  <a:lnTo>
                    <a:pt x="2222" y="2428"/>
                  </a:lnTo>
                  <a:lnTo>
                    <a:pt x="2225" y="2431"/>
                  </a:lnTo>
                  <a:lnTo>
                    <a:pt x="2235" y="2428"/>
                  </a:lnTo>
                  <a:lnTo>
                    <a:pt x="2241" y="2428"/>
                  </a:lnTo>
                  <a:lnTo>
                    <a:pt x="2244" y="2423"/>
                  </a:lnTo>
                  <a:lnTo>
                    <a:pt x="2248" y="2423"/>
                  </a:lnTo>
                  <a:lnTo>
                    <a:pt x="2254" y="2417"/>
                  </a:lnTo>
                  <a:lnTo>
                    <a:pt x="2257" y="2414"/>
                  </a:lnTo>
                  <a:lnTo>
                    <a:pt x="2260" y="2414"/>
                  </a:lnTo>
                  <a:lnTo>
                    <a:pt x="2280" y="2404"/>
                  </a:lnTo>
                  <a:lnTo>
                    <a:pt x="2300" y="2395"/>
                  </a:lnTo>
                  <a:lnTo>
                    <a:pt x="2322" y="2395"/>
                  </a:lnTo>
                  <a:lnTo>
                    <a:pt x="2345" y="2391"/>
                  </a:lnTo>
                  <a:lnTo>
                    <a:pt x="2361" y="2385"/>
                  </a:lnTo>
                  <a:lnTo>
                    <a:pt x="2384" y="2379"/>
                  </a:lnTo>
                  <a:lnTo>
                    <a:pt x="2403" y="2369"/>
                  </a:lnTo>
                  <a:lnTo>
                    <a:pt x="2419" y="2349"/>
                  </a:lnTo>
                  <a:lnTo>
                    <a:pt x="2432" y="2356"/>
                  </a:lnTo>
                  <a:lnTo>
                    <a:pt x="2449" y="2356"/>
                  </a:lnTo>
                  <a:lnTo>
                    <a:pt x="2462" y="2356"/>
                  </a:lnTo>
                  <a:lnTo>
                    <a:pt x="2478" y="2356"/>
                  </a:lnTo>
                  <a:lnTo>
                    <a:pt x="2491" y="2356"/>
                  </a:lnTo>
                  <a:lnTo>
                    <a:pt x="2510" y="2349"/>
                  </a:lnTo>
                  <a:lnTo>
                    <a:pt x="2524" y="2349"/>
                  </a:lnTo>
                  <a:lnTo>
                    <a:pt x="2536" y="2342"/>
                  </a:lnTo>
                  <a:lnTo>
                    <a:pt x="2416" y="2223"/>
                  </a:lnTo>
                  <a:lnTo>
                    <a:pt x="2283" y="2112"/>
                  </a:lnTo>
                  <a:lnTo>
                    <a:pt x="2154" y="2009"/>
                  </a:lnTo>
                  <a:lnTo>
                    <a:pt x="2017" y="1898"/>
                  </a:lnTo>
                  <a:lnTo>
                    <a:pt x="1884" y="1801"/>
                  </a:lnTo>
                  <a:lnTo>
                    <a:pt x="1751" y="1693"/>
                  </a:lnTo>
                  <a:lnTo>
                    <a:pt x="1615" y="1587"/>
                  </a:lnTo>
                  <a:lnTo>
                    <a:pt x="1489" y="1482"/>
                  </a:lnTo>
                  <a:lnTo>
                    <a:pt x="1465" y="1470"/>
                  </a:lnTo>
                  <a:lnTo>
                    <a:pt x="1443" y="1457"/>
                  </a:lnTo>
                  <a:lnTo>
                    <a:pt x="1424" y="1444"/>
                  </a:lnTo>
                  <a:lnTo>
                    <a:pt x="1401" y="1428"/>
                  </a:lnTo>
                  <a:lnTo>
                    <a:pt x="1378" y="1415"/>
                  </a:lnTo>
                  <a:lnTo>
                    <a:pt x="1356" y="1401"/>
                  </a:lnTo>
                  <a:lnTo>
                    <a:pt x="1333" y="1389"/>
                  </a:lnTo>
                  <a:lnTo>
                    <a:pt x="1310" y="1379"/>
                  </a:lnTo>
                  <a:lnTo>
                    <a:pt x="1310" y="1369"/>
                  </a:lnTo>
                  <a:lnTo>
                    <a:pt x="1310" y="1366"/>
                  </a:lnTo>
                  <a:lnTo>
                    <a:pt x="1310" y="1360"/>
                  </a:lnTo>
                  <a:lnTo>
                    <a:pt x="1310" y="1353"/>
                  </a:lnTo>
                  <a:lnTo>
                    <a:pt x="1310" y="1347"/>
                  </a:lnTo>
                  <a:lnTo>
                    <a:pt x="1310" y="1344"/>
                  </a:lnTo>
                  <a:lnTo>
                    <a:pt x="1313" y="1341"/>
                  </a:lnTo>
                  <a:lnTo>
                    <a:pt x="1320" y="1333"/>
                  </a:lnTo>
                  <a:lnTo>
                    <a:pt x="1340" y="1333"/>
                  </a:lnTo>
                  <a:lnTo>
                    <a:pt x="1511" y="1457"/>
                  </a:lnTo>
                  <a:lnTo>
                    <a:pt x="1683" y="1577"/>
                  </a:lnTo>
                  <a:lnTo>
                    <a:pt x="1855" y="1704"/>
                  </a:lnTo>
                  <a:lnTo>
                    <a:pt x="2024" y="1836"/>
                  </a:lnTo>
                  <a:lnTo>
                    <a:pt x="2189" y="1969"/>
                  </a:lnTo>
                  <a:lnTo>
                    <a:pt x="2357" y="2106"/>
                  </a:lnTo>
                  <a:lnTo>
                    <a:pt x="2519" y="2245"/>
                  </a:lnTo>
                  <a:lnTo>
                    <a:pt x="2686" y="2385"/>
                  </a:lnTo>
                  <a:lnTo>
                    <a:pt x="2708" y="2385"/>
                  </a:lnTo>
                  <a:lnTo>
                    <a:pt x="2727" y="2391"/>
                  </a:lnTo>
                  <a:lnTo>
                    <a:pt x="2751" y="2391"/>
                  </a:lnTo>
                  <a:lnTo>
                    <a:pt x="2773" y="2395"/>
                  </a:lnTo>
                  <a:lnTo>
                    <a:pt x="2795" y="2401"/>
                  </a:lnTo>
                  <a:lnTo>
                    <a:pt x="2811" y="2404"/>
                  </a:lnTo>
                  <a:lnTo>
                    <a:pt x="2835" y="2407"/>
                  </a:lnTo>
                  <a:lnTo>
                    <a:pt x="2857" y="2414"/>
                  </a:lnTo>
                  <a:lnTo>
                    <a:pt x="2900" y="2379"/>
                  </a:lnTo>
                  <a:lnTo>
                    <a:pt x="2938" y="2336"/>
                  </a:lnTo>
                  <a:lnTo>
                    <a:pt x="2973" y="2291"/>
                  </a:lnTo>
                  <a:lnTo>
                    <a:pt x="3006" y="2245"/>
                  </a:lnTo>
                  <a:lnTo>
                    <a:pt x="3042" y="2200"/>
                  </a:lnTo>
                  <a:lnTo>
                    <a:pt x="3078" y="2161"/>
                  </a:lnTo>
                  <a:lnTo>
                    <a:pt x="3116" y="2119"/>
                  </a:lnTo>
                  <a:lnTo>
                    <a:pt x="3162" y="2083"/>
                  </a:lnTo>
                  <a:lnTo>
                    <a:pt x="3110" y="2044"/>
                  </a:lnTo>
                  <a:lnTo>
                    <a:pt x="3065" y="1999"/>
                  </a:lnTo>
                  <a:lnTo>
                    <a:pt x="3029" y="1947"/>
                  </a:lnTo>
                  <a:lnTo>
                    <a:pt x="2997" y="1898"/>
                  </a:lnTo>
                  <a:lnTo>
                    <a:pt x="2970" y="1843"/>
                  </a:lnTo>
                  <a:lnTo>
                    <a:pt x="2945" y="1785"/>
                  </a:lnTo>
                  <a:lnTo>
                    <a:pt x="2925" y="1726"/>
                  </a:lnTo>
                  <a:lnTo>
                    <a:pt x="2909" y="1668"/>
                  </a:lnTo>
                  <a:lnTo>
                    <a:pt x="2900" y="1606"/>
                  </a:lnTo>
                  <a:lnTo>
                    <a:pt x="2889" y="1541"/>
                  </a:lnTo>
                  <a:lnTo>
                    <a:pt x="2880" y="1479"/>
                  </a:lnTo>
                  <a:lnTo>
                    <a:pt x="2876" y="1415"/>
                  </a:lnTo>
                  <a:lnTo>
                    <a:pt x="2876" y="1288"/>
                  </a:lnTo>
                  <a:lnTo>
                    <a:pt x="2886" y="1162"/>
                  </a:lnTo>
                  <a:lnTo>
                    <a:pt x="2900" y="1152"/>
                  </a:lnTo>
                  <a:lnTo>
                    <a:pt x="2913" y="1146"/>
                  </a:lnTo>
                  <a:lnTo>
                    <a:pt x="2925" y="1139"/>
                  </a:lnTo>
                  <a:lnTo>
                    <a:pt x="2938" y="1139"/>
                  </a:lnTo>
                  <a:lnTo>
                    <a:pt x="2970" y="1139"/>
                  </a:lnTo>
                  <a:lnTo>
                    <a:pt x="3003" y="1146"/>
                  </a:lnTo>
                  <a:lnTo>
                    <a:pt x="3035" y="1152"/>
                  </a:lnTo>
                  <a:lnTo>
                    <a:pt x="3071" y="1158"/>
                  </a:lnTo>
                  <a:lnTo>
                    <a:pt x="3100" y="1168"/>
                  </a:lnTo>
                  <a:lnTo>
                    <a:pt x="3133" y="1171"/>
                  </a:lnTo>
                  <a:lnTo>
                    <a:pt x="3214" y="1181"/>
                  </a:lnTo>
                  <a:lnTo>
                    <a:pt x="3292" y="1194"/>
                  </a:lnTo>
                  <a:lnTo>
                    <a:pt x="3370" y="1214"/>
                  </a:lnTo>
                  <a:lnTo>
                    <a:pt x="3445" y="1230"/>
                  </a:lnTo>
                  <a:lnTo>
                    <a:pt x="3519" y="1249"/>
                  </a:lnTo>
                  <a:lnTo>
                    <a:pt x="3594" y="1265"/>
                  </a:lnTo>
                  <a:lnTo>
                    <a:pt x="3672" y="1279"/>
                  </a:lnTo>
                  <a:lnTo>
                    <a:pt x="3753" y="1295"/>
                  </a:lnTo>
                  <a:lnTo>
                    <a:pt x="3808" y="1227"/>
                  </a:lnTo>
                  <a:lnTo>
                    <a:pt x="3866" y="1158"/>
                  </a:lnTo>
                  <a:lnTo>
                    <a:pt x="3924" y="1093"/>
                  </a:lnTo>
                  <a:lnTo>
                    <a:pt x="3983" y="1025"/>
                  </a:lnTo>
                  <a:lnTo>
                    <a:pt x="4038" y="960"/>
                  </a:lnTo>
                  <a:lnTo>
                    <a:pt x="4089" y="892"/>
                  </a:lnTo>
                  <a:lnTo>
                    <a:pt x="4142" y="817"/>
                  </a:lnTo>
                  <a:lnTo>
                    <a:pt x="4181" y="746"/>
                  </a:lnTo>
                  <a:lnTo>
                    <a:pt x="4275" y="662"/>
                  </a:lnTo>
                  <a:lnTo>
                    <a:pt x="4365" y="571"/>
                  </a:lnTo>
                  <a:lnTo>
                    <a:pt x="4453" y="477"/>
                  </a:lnTo>
                  <a:lnTo>
                    <a:pt x="4537" y="386"/>
                  </a:lnTo>
                  <a:lnTo>
                    <a:pt x="4618" y="292"/>
                  </a:lnTo>
                  <a:lnTo>
                    <a:pt x="4699" y="195"/>
                  </a:lnTo>
                  <a:lnTo>
                    <a:pt x="4777" y="100"/>
                  </a:lnTo>
                  <a:lnTo>
                    <a:pt x="4855" y="0"/>
                  </a:lnTo>
                  <a:lnTo>
                    <a:pt x="4965" y="10"/>
                  </a:lnTo>
                  <a:lnTo>
                    <a:pt x="5078" y="29"/>
                  </a:lnTo>
                  <a:lnTo>
                    <a:pt x="5192" y="52"/>
                  </a:lnTo>
                  <a:lnTo>
                    <a:pt x="5310" y="75"/>
                  </a:lnTo>
                  <a:lnTo>
                    <a:pt x="5426" y="97"/>
                  </a:lnTo>
                  <a:lnTo>
                    <a:pt x="5540" y="114"/>
                  </a:lnTo>
                  <a:lnTo>
                    <a:pt x="5656" y="133"/>
                  </a:lnTo>
                  <a:lnTo>
                    <a:pt x="5776" y="136"/>
                  </a:lnTo>
                  <a:close/>
                  <a:moveTo>
                    <a:pt x="6383" y="12771"/>
                  </a:moveTo>
                  <a:lnTo>
                    <a:pt x="6331" y="12798"/>
                  </a:lnTo>
                  <a:lnTo>
                    <a:pt x="6327" y="12768"/>
                  </a:lnTo>
                  <a:lnTo>
                    <a:pt x="6327" y="12739"/>
                  </a:lnTo>
                  <a:lnTo>
                    <a:pt x="6321" y="12714"/>
                  </a:lnTo>
                  <a:lnTo>
                    <a:pt x="6318" y="12687"/>
                  </a:lnTo>
                  <a:lnTo>
                    <a:pt x="6318" y="12658"/>
                  </a:lnTo>
                  <a:lnTo>
                    <a:pt x="6318" y="12625"/>
                  </a:lnTo>
                  <a:lnTo>
                    <a:pt x="6315" y="12596"/>
                  </a:lnTo>
                  <a:lnTo>
                    <a:pt x="6315" y="12560"/>
                  </a:lnTo>
                  <a:lnTo>
                    <a:pt x="6331" y="12568"/>
                  </a:lnTo>
                  <a:lnTo>
                    <a:pt x="6350" y="12577"/>
                  </a:lnTo>
                  <a:lnTo>
                    <a:pt x="6359" y="12590"/>
                  </a:lnTo>
                  <a:lnTo>
                    <a:pt x="6367" y="12600"/>
                  </a:lnTo>
                  <a:lnTo>
                    <a:pt x="6383" y="12625"/>
                  </a:lnTo>
                  <a:lnTo>
                    <a:pt x="6386" y="12655"/>
                  </a:lnTo>
                  <a:lnTo>
                    <a:pt x="6386" y="12681"/>
                  </a:lnTo>
                  <a:lnTo>
                    <a:pt x="6383" y="12714"/>
                  </a:lnTo>
                  <a:lnTo>
                    <a:pt x="6383" y="12746"/>
                  </a:lnTo>
                  <a:lnTo>
                    <a:pt x="6383" y="12771"/>
                  </a:lnTo>
                  <a:close/>
                  <a:moveTo>
                    <a:pt x="5656" y="8031"/>
                  </a:moveTo>
                  <a:lnTo>
                    <a:pt x="5591" y="8125"/>
                  </a:lnTo>
                  <a:lnTo>
                    <a:pt x="5516" y="8223"/>
                  </a:lnTo>
                  <a:lnTo>
                    <a:pt x="5448" y="8323"/>
                  </a:lnTo>
                  <a:lnTo>
                    <a:pt x="5380" y="8423"/>
                  </a:lnTo>
                  <a:lnTo>
                    <a:pt x="5316" y="8528"/>
                  </a:lnTo>
                  <a:lnTo>
                    <a:pt x="5251" y="8625"/>
                  </a:lnTo>
                  <a:lnTo>
                    <a:pt x="5183" y="8729"/>
                  </a:lnTo>
                  <a:lnTo>
                    <a:pt x="5121" y="8829"/>
                  </a:lnTo>
                  <a:lnTo>
                    <a:pt x="5108" y="8820"/>
                  </a:lnTo>
                  <a:lnTo>
                    <a:pt x="5092" y="8810"/>
                  </a:lnTo>
                  <a:lnTo>
                    <a:pt x="5086" y="8796"/>
                  </a:lnTo>
                  <a:lnTo>
                    <a:pt x="5075" y="8783"/>
                  </a:lnTo>
                  <a:lnTo>
                    <a:pt x="5066" y="8758"/>
                  </a:lnTo>
                  <a:lnTo>
                    <a:pt x="5066" y="8725"/>
                  </a:lnTo>
                  <a:lnTo>
                    <a:pt x="5069" y="8693"/>
                  </a:lnTo>
                  <a:lnTo>
                    <a:pt x="5069" y="8658"/>
                  </a:lnTo>
                  <a:lnTo>
                    <a:pt x="5075" y="8625"/>
                  </a:lnTo>
                  <a:lnTo>
                    <a:pt x="5069" y="8589"/>
                  </a:lnTo>
                  <a:lnTo>
                    <a:pt x="5086" y="8579"/>
                  </a:lnTo>
                  <a:lnTo>
                    <a:pt x="5099" y="8569"/>
                  </a:lnTo>
                  <a:lnTo>
                    <a:pt x="5108" y="8556"/>
                  </a:lnTo>
                  <a:lnTo>
                    <a:pt x="5115" y="8544"/>
                  </a:lnTo>
                  <a:lnTo>
                    <a:pt x="5131" y="8518"/>
                  </a:lnTo>
                  <a:lnTo>
                    <a:pt x="5134" y="8485"/>
                  </a:lnTo>
                  <a:lnTo>
                    <a:pt x="5137" y="8453"/>
                  </a:lnTo>
                  <a:lnTo>
                    <a:pt x="5137" y="8417"/>
                  </a:lnTo>
                  <a:lnTo>
                    <a:pt x="5137" y="8385"/>
                  </a:lnTo>
                  <a:lnTo>
                    <a:pt x="5137" y="8358"/>
                  </a:lnTo>
                  <a:lnTo>
                    <a:pt x="5131" y="8345"/>
                  </a:lnTo>
                  <a:lnTo>
                    <a:pt x="5124" y="8333"/>
                  </a:lnTo>
                  <a:lnTo>
                    <a:pt x="5115" y="8320"/>
                  </a:lnTo>
                  <a:lnTo>
                    <a:pt x="5108" y="8304"/>
                  </a:lnTo>
                  <a:lnTo>
                    <a:pt x="5099" y="8290"/>
                  </a:lnTo>
                  <a:lnTo>
                    <a:pt x="5089" y="8280"/>
                  </a:lnTo>
                  <a:lnTo>
                    <a:pt x="5069" y="8277"/>
                  </a:lnTo>
                  <a:lnTo>
                    <a:pt x="5053" y="8280"/>
                  </a:lnTo>
                  <a:lnTo>
                    <a:pt x="5046" y="8255"/>
                  </a:lnTo>
                  <a:lnTo>
                    <a:pt x="5046" y="8229"/>
                  </a:lnTo>
                  <a:lnTo>
                    <a:pt x="5046" y="8196"/>
                  </a:lnTo>
                  <a:lnTo>
                    <a:pt x="5053" y="8164"/>
                  </a:lnTo>
                  <a:lnTo>
                    <a:pt x="5056" y="8131"/>
                  </a:lnTo>
                  <a:lnTo>
                    <a:pt x="5069" y="8106"/>
                  </a:lnTo>
                  <a:lnTo>
                    <a:pt x="5086" y="8077"/>
                  </a:lnTo>
                  <a:lnTo>
                    <a:pt x="5102" y="8050"/>
                  </a:lnTo>
                  <a:lnTo>
                    <a:pt x="5102" y="7947"/>
                  </a:lnTo>
                  <a:lnTo>
                    <a:pt x="5656" y="8031"/>
                  </a:lnTo>
                  <a:close/>
                  <a:moveTo>
                    <a:pt x="4907" y="7911"/>
                  </a:moveTo>
                  <a:lnTo>
                    <a:pt x="4900" y="7934"/>
                  </a:lnTo>
                  <a:lnTo>
                    <a:pt x="4891" y="7950"/>
                  </a:lnTo>
                  <a:lnTo>
                    <a:pt x="4884" y="7972"/>
                  </a:lnTo>
                  <a:lnTo>
                    <a:pt x="4881" y="7995"/>
                  </a:lnTo>
                  <a:lnTo>
                    <a:pt x="4881" y="8018"/>
                  </a:lnTo>
                  <a:lnTo>
                    <a:pt x="4881" y="8041"/>
                  </a:lnTo>
                  <a:lnTo>
                    <a:pt x="4884" y="8063"/>
                  </a:lnTo>
                  <a:lnTo>
                    <a:pt x="4891" y="8086"/>
                  </a:lnTo>
                  <a:lnTo>
                    <a:pt x="4907" y="8112"/>
                  </a:lnTo>
                  <a:lnTo>
                    <a:pt x="4926" y="8131"/>
                  </a:lnTo>
                  <a:lnTo>
                    <a:pt x="4943" y="8155"/>
                  </a:lnTo>
                  <a:lnTo>
                    <a:pt x="4962" y="8177"/>
                  </a:lnTo>
                  <a:lnTo>
                    <a:pt x="4972" y="8206"/>
                  </a:lnTo>
                  <a:lnTo>
                    <a:pt x="4981" y="8232"/>
                  </a:lnTo>
                  <a:lnTo>
                    <a:pt x="4975" y="8258"/>
                  </a:lnTo>
                  <a:lnTo>
                    <a:pt x="4965" y="8297"/>
                  </a:lnTo>
                  <a:lnTo>
                    <a:pt x="4953" y="8313"/>
                  </a:lnTo>
                  <a:lnTo>
                    <a:pt x="4940" y="8336"/>
                  </a:lnTo>
                  <a:lnTo>
                    <a:pt x="4929" y="8355"/>
                  </a:lnTo>
                  <a:lnTo>
                    <a:pt x="4920" y="8378"/>
                  </a:lnTo>
                  <a:lnTo>
                    <a:pt x="4916" y="8401"/>
                  </a:lnTo>
                  <a:lnTo>
                    <a:pt x="4913" y="8423"/>
                  </a:lnTo>
                  <a:lnTo>
                    <a:pt x="4916" y="8447"/>
                  </a:lnTo>
                  <a:lnTo>
                    <a:pt x="4920" y="8466"/>
                  </a:lnTo>
                  <a:lnTo>
                    <a:pt x="4940" y="8485"/>
                  </a:lnTo>
                  <a:lnTo>
                    <a:pt x="4953" y="8504"/>
                  </a:lnTo>
                  <a:lnTo>
                    <a:pt x="4959" y="8521"/>
                  </a:lnTo>
                  <a:lnTo>
                    <a:pt x="4962" y="8540"/>
                  </a:lnTo>
                  <a:lnTo>
                    <a:pt x="4965" y="8556"/>
                  </a:lnTo>
                  <a:lnTo>
                    <a:pt x="4972" y="8569"/>
                  </a:lnTo>
                  <a:lnTo>
                    <a:pt x="4975" y="8586"/>
                  </a:lnTo>
                  <a:lnTo>
                    <a:pt x="4994" y="8599"/>
                  </a:lnTo>
                  <a:lnTo>
                    <a:pt x="5007" y="8634"/>
                  </a:lnTo>
                  <a:lnTo>
                    <a:pt x="5011" y="8667"/>
                  </a:lnTo>
                  <a:lnTo>
                    <a:pt x="5011" y="8696"/>
                  </a:lnTo>
                  <a:lnTo>
                    <a:pt x="5007" y="8725"/>
                  </a:lnTo>
                  <a:lnTo>
                    <a:pt x="4985" y="8780"/>
                  </a:lnTo>
                  <a:lnTo>
                    <a:pt x="4953" y="8832"/>
                  </a:lnTo>
                  <a:lnTo>
                    <a:pt x="4926" y="8885"/>
                  </a:lnTo>
                  <a:lnTo>
                    <a:pt x="4904" y="8936"/>
                  </a:lnTo>
                  <a:lnTo>
                    <a:pt x="4900" y="8966"/>
                  </a:lnTo>
                  <a:lnTo>
                    <a:pt x="4894" y="8994"/>
                  </a:lnTo>
                  <a:lnTo>
                    <a:pt x="4904" y="9027"/>
                  </a:lnTo>
                  <a:lnTo>
                    <a:pt x="4916" y="9063"/>
                  </a:lnTo>
                  <a:lnTo>
                    <a:pt x="4949" y="9121"/>
                  </a:lnTo>
                  <a:lnTo>
                    <a:pt x="4920" y="9180"/>
                  </a:lnTo>
                  <a:lnTo>
                    <a:pt x="4894" y="9238"/>
                  </a:lnTo>
                  <a:lnTo>
                    <a:pt x="4859" y="9293"/>
                  </a:lnTo>
                  <a:lnTo>
                    <a:pt x="4826" y="9351"/>
                  </a:lnTo>
                  <a:lnTo>
                    <a:pt x="4791" y="9407"/>
                  </a:lnTo>
                  <a:lnTo>
                    <a:pt x="4754" y="9462"/>
                  </a:lnTo>
                  <a:lnTo>
                    <a:pt x="4719" y="9513"/>
                  </a:lnTo>
                  <a:lnTo>
                    <a:pt x="4683" y="9575"/>
                  </a:lnTo>
                  <a:lnTo>
                    <a:pt x="4670" y="9559"/>
                  </a:lnTo>
                  <a:lnTo>
                    <a:pt x="4654" y="9553"/>
                  </a:lnTo>
                  <a:lnTo>
                    <a:pt x="4638" y="9543"/>
                  </a:lnTo>
                  <a:lnTo>
                    <a:pt x="4618" y="9534"/>
                  </a:lnTo>
                  <a:lnTo>
                    <a:pt x="4602" y="9523"/>
                  </a:lnTo>
                  <a:lnTo>
                    <a:pt x="4583" y="9510"/>
                  </a:lnTo>
                  <a:lnTo>
                    <a:pt x="4570" y="9497"/>
                  </a:lnTo>
                  <a:lnTo>
                    <a:pt x="4557" y="9485"/>
                  </a:lnTo>
                  <a:lnTo>
                    <a:pt x="4564" y="9456"/>
                  </a:lnTo>
                  <a:lnTo>
                    <a:pt x="4570" y="9429"/>
                  </a:lnTo>
                  <a:lnTo>
                    <a:pt x="4570" y="9404"/>
                  </a:lnTo>
                  <a:lnTo>
                    <a:pt x="4564" y="9374"/>
                  </a:lnTo>
                  <a:lnTo>
                    <a:pt x="4557" y="9348"/>
                  </a:lnTo>
                  <a:lnTo>
                    <a:pt x="4547" y="9323"/>
                  </a:lnTo>
                  <a:lnTo>
                    <a:pt x="4537" y="9293"/>
                  </a:lnTo>
                  <a:lnTo>
                    <a:pt x="4534" y="9270"/>
                  </a:lnTo>
                  <a:lnTo>
                    <a:pt x="4511" y="9261"/>
                  </a:lnTo>
                  <a:lnTo>
                    <a:pt x="4492" y="9248"/>
                  </a:lnTo>
                  <a:lnTo>
                    <a:pt x="4478" y="9231"/>
                  </a:lnTo>
                  <a:lnTo>
                    <a:pt x="4466" y="9218"/>
                  </a:lnTo>
                  <a:lnTo>
                    <a:pt x="4459" y="9196"/>
                  </a:lnTo>
                  <a:lnTo>
                    <a:pt x="4456" y="9177"/>
                  </a:lnTo>
                  <a:lnTo>
                    <a:pt x="4453" y="9153"/>
                  </a:lnTo>
                  <a:lnTo>
                    <a:pt x="4453" y="9128"/>
                  </a:lnTo>
                  <a:lnTo>
                    <a:pt x="4456" y="9082"/>
                  </a:lnTo>
                  <a:lnTo>
                    <a:pt x="4459" y="9031"/>
                  </a:lnTo>
                  <a:lnTo>
                    <a:pt x="4469" y="8988"/>
                  </a:lnTo>
                  <a:lnTo>
                    <a:pt x="4466" y="8942"/>
                  </a:lnTo>
                  <a:lnTo>
                    <a:pt x="4492" y="8920"/>
                  </a:lnTo>
                  <a:lnTo>
                    <a:pt x="4515" y="8897"/>
                  </a:lnTo>
                  <a:lnTo>
                    <a:pt x="4534" y="8868"/>
                  </a:lnTo>
                  <a:lnTo>
                    <a:pt x="4547" y="8839"/>
                  </a:lnTo>
                  <a:lnTo>
                    <a:pt x="4560" y="8810"/>
                  </a:lnTo>
                  <a:lnTo>
                    <a:pt x="4564" y="8780"/>
                  </a:lnTo>
                  <a:lnTo>
                    <a:pt x="4564" y="8748"/>
                  </a:lnTo>
                  <a:lnTo>
                    <a:pt x="4557" y="8718"/>
                  </a:lnTo>
                  <a:lnTo>
                    <a:pt x="4547" y="8706"/>
                  </a:lnTo>
                  <a:lnTo>
                    <a:pt x="4537" y="8693"/>
                  </a:lnTo>
                  <a:lnTo>
                    <a:pt x="4527" y="8674"/>
                  </a:lnTo>
                  <a:lnTo>
                    <a:pt x="4524" y="8661"/>
                  </a:lnTo>
                  <a:lnTo>
                    <a:pt x="4515" y="8647"/>
                  </a:lnTo>
                  <a:lnTo>
                    <a:pt x="4505" y="8634"/>
                  </a:lnTo>
                  <a:lnTo>
                    <a:pt x="4492" y="8625"/>
                  </a:lnTo>
                  <a:lnTo>
                    <a:pt x="4475" y="8615"/>
                  </a:lnTo>
                  <a:lnTo>
                    <a:pt x="4475" y="8358"/>
                  </a:lnTo>
                  <a:lnTo>
                    <a:pt x="4499" y="8358"/>
                  </a:lnTo>
                  <a:lnTo>
                    <a:pt x="4515" y="8355"/>
                  </a:lnTo>
                  <a:lnTo>
                    <a:pt x="4527" y="8345"/>
                  </a:lnTo>
                  <a:lnTo>
                    <a:pt x="4547" y="8336"/>
                  </a:lnTo>
                  <a:lnTo>
                    <a:pt x="4557" y="8323"/>
                  </a:lnTo>
                  <a:lnTo>
                    <a:pt x="4570" y="8310"/>
                  </a:lnTo>
                  <a:lnTo>
                    <a:pt x="4580" y="8290"/>
                  </a:lnTo>
                  <a:lnTo>
                    <a:pt x="4586" y="8280"/>
                  </a:lnTo>
                  <a:lnTo>
                    <a:pt x="4602" y="8255"/>
                  </a:lnTo>
                  <a:lnTo>
                    <a:pt x="4605" y="8229"/>
                  </a:lnTo>
                  <a:lnTo>
                    <a:pt x="4602" y="8199"/>
                  </a:lnTo>
                  <a:lnTo>
                    <a:pt x="4596" y="8177"/>
                  </a:lnTo>
                  <a:lnTo>
                    <a:pt x="4580" y="8131"/>
                  </a:lnTo>
                  <a:lnTo>
                    <a:pt x="4550" y="8096"/>
                  </a:lnTo>
                  <a:lnTo>
                    <a:pt x="4521" y="8053"/>
                  </a:lnTo>
                  <a:lnTo>
                    <a:pt x="4499" y="8015"/>
                  </a:lnTo>
                  <a:lnTo>
                    <a:pt x="4489" y="7995"/>
                  </a:lnTo>
                  <a:lnTo>
                    <a:pt x="4483" y="7972"/>
                  </a:lnTo>
                  <a:lnTo>
                    <a:pt x="4489" y="7950"/>
                  </a:lnTo>
                  <a:lnTo>
                    <a:pt x="4492" y="7927"/>
                  </a:lnTo>
                  <a:lnTo>
                    <a:pt x="4502" y="7863"/>
                  </a:lnTo>
                  <a:lnTo>
                    <a:pt x="4547" y="7869"/>
                  </a:lnTo>
                  <a:lnTo>
                    <a:pt x="4596" y="7875"/>
                  </a:lnTo>
                  <a:lnTo>
                    <a:pt x="4648" y="7879"/>
                  </a:lnTo>
                  <a:lnTo>
                    <a:pt x="4699" y="7888"/>
                  </a:lnTo>
                  <a:lnTo>
                    <a:pt x="4751" y="7891"/>
                  </a:lnTo>
                  <a:lnTo>
                    <a:pt x="4803" y="7901"/>
                  </a:lnTo>
                  <a:lnTo>
                    <a:pt x="4855" y="7904"/>
                  </a:lnTo>
                  <a:lnTo>
                    <a:pt x="4907" y="7911"/>
                  </a:lnTo>
                  <a:close/>
                  <a:moveTo>
                    <a:pt x="6285" y="8171"/>
                  </a:moveTo>
                  <a:lnTo>
                    <a:pt x="6282" y="8196"/>
                  </a:lnTo>
                  <a:lnTo>
                    <a:pt x="6282" y="8219"/>
                  </a:lnTo>
                  <a:lnTo>
                    <a:pt x="6278" y="8245"/>
                  </a:lnTo>
                  <a:lnTo>
                    <a:pt x="6272" y="8274"/>
                  </a:lnTo>
                  <a:lnTo>
                    <a:pt x="6269" y="8297"/>
                  </a:lnTo>
                  <a:lnTo>
                    <a:pt x="6259" y="8320"/>
                  </a:lnTo>
                  <a:lnTo>
                    <a:pt x="6240" y="8336"/>
                  </a:lnTo>
                  <a:lnTo>
                    <a:pt x="6218" y="8358"/>
                  </a:lnTo>
                  <a:lnTo>
                    <a:pt x="6210" y="8378"/>
                  </a:lnTo>
                  <a:lnTo>
                    <a:pt x="6204" y="8401"/>
                  </a:lnTo>
                  <a:lnTo>
                    <a:pt x="6201" y="8426"/>
                  </a:lnTo>
                  <a:lnTo>
                    <a:pt x="6194" y="8450"/>
                  </a:lnTo>
                  <a:lnTo>
                    <a:pt x="6194" y="8475"/>
                  </a:lnTo>
                  <a:lnTo>
                    <a:pt x="6201" y="8504"/>
                  </a:lnTo>
                  <a:lnTo>
                    <a:pt x="6204" y="8528"/>
                  </a:lnTo>
                  <a:lnTo>
                    <a:pt x="6210" y="8550"/>
                  </a:lnTo>
                  <a:lnTo>
                    <a:pt x="6218" y="8563"/>
                  </a:lnTo>
                  <a:lnTo>
                    <a:pt x="6227" y="8569"/>
                  </a:lnTo>
                  <a:lnTo>
                    <a:pt x="6237" y="8579"/>
                  </a:lnTo>
                  <a:lnTo>
                    <a:pt x="6250" y="8589"/>
                  </a:lnTo>
                  <a:lnTo>
                    <a:pt x="6259" y="8593"/>
                  </a:lnTo>
                  <a:lnTo>
                    <a:pt x="6269" y="8609"/>
                  </a:lnTo>
                  <a:lnTo>
                    <a:pt x="6278" y="8621"/>
                  </a:lnTo>
                  <a:lnTo>
                    <a:pt x="6282" y="8637"/>
                  </a:lnTo>
                  <a:lnTo>
                    <a:pt x="6282" y="8670"/>
                  </a:lnTo>
                  <a:lnTo>
                    <a:pt x="6278" y="8702"/>
                  </a:lnTo>
                  <a:lnTo>
                    <a:pt x="6269" y="8729"/>
                  </a:lnTo>
                  <a:lnTo>
                    <a:pt x="6250" y="8758"/>
                  </a:lnTo>
                  <a:lnTo>
                    <a:pt x="6237" y="8787"/>
                  </a:lnTo>
                  <a:lnTo>
                    <a:pt x="6224" y="8823"/>
                  </a:lnTo>
                  <a:lnTo>
                    <a:pt x="6214" y="8861"/>
                  </a:lnTo>
                  <a:lnTo>
                    <a:pt x="6210" y="8910"/>
                  </a:lnTo>
                  <a:lnTo>
                    <a:pt x="6210" y="8936"/>
                  </a:lnTo>
                  <a:lnTo>
                    <a:pt x="6214" y="8966"/>
                  </a:lnTo>
                  <a:lnTo>
                    <a:pt x="6218" y="8991"/>
                  </a:lnTo>
                  <a:lnTo>
                    <a:pt x="6224" y="9018"/>
                  </a:lnTo>
                  <a:lnTo>
                    <a:pt x="6237" y="9040"/>
                  </a:lnTo>
                  <a:lnTo>
                    <a:pt x="6256" y="9059"/>
                  </a:lnTo>
                  <a:lnTo>
                    <a:pt x="6269" y="9069"/>
                  </a:lnTo>
                  <a:lnTo>
                    <a:pt x="6282" y="9072"/>
                  </a:lnTo>
                  <a:lnTo>
                    <a:pt x="6295" y="9075"/>
                  </a:lnTo>
                  <a:lnTo>
                    <a:pt x="6315" y="9082"/>
                  </a:lnTo>
                  <a:lnTo>
                    <a:pt x="6321" y="9082"/>
                  </a:lnTo>
                  <a:lnTo>
                    <a:pt x="6321" y="9092"/>
                  </a:lnTo>
                  <a:lnTo>
                    <a:pt x="6321" y="9096"/>
                  </a:lnTo>
                  <a:lnTo>
                    <a:pt x="6315" y="9108"/>
                  </a:lnTo>
                  <a:lnTo>
                    <a:pt x="6292" y="9134"/>
                  </a:lnTo>
                  <a:lnTo>
                    <a:pt x="6262" y="9173"/>
                  </a:lnTo>
                  <a:lnTo>
                    <a:pt x="6246" y="9189"/>
                  </a:lnTo>
                  <a:lnTo>
                    <a:pt x="6234" y="9212"/>
                  </a:lnTo>
                  <a:lnTo>
                    <a:pt x="6224" y="9234"/>
                  </a:lnTo>
                  <a:lnTo>
                    <a:pt x="6214" y="9258"/>
                  </a:lnTo>
                  <a:lnTo>
                    <a:pt x="6210" y="9283"/>
                  </a:lnTo>
                  <a:lnTo>
                    <a:pt x="6210" y="9306"/>
                  </a:lnTo>
                  <a:lnTo>
                    <a:pt x="6214" y="9329"/>
                  </a:lnTo>
                  <a:lnTo>
                    <a:pt x="6227" y="9358"/>
                  </a:lnTo>
                  <a:lnTo>
                    <a:pt x="6256" y="9388"/>
                  </a:lnTo>
                  <a:lnTo>
                    <a:pt x="6282" y="9426"/>
                  </a:lnTo>
                  <a:lnTo>
                    <a:pt x="6308" y="9456"/>
                  </a:lnTo>
                  <a:lnTo>
                    <a:pt x="6331" y="9491"/>
                  </a:lnTo>
                  <a:lnTo>
                    <a:pt x="6340" y="9510"/>
                  </a:lnTo>
                  <a:lnTo>
                    <a:pt x="6343" y="9523"/>
                  </a:lnTo>
                  <a:lnTo>
                    <a:pt x="6343" y="9543"/>
                  </a:lnTo>
                  <a:lnTo>
                    <a:pt x="6340" y="9559"/>
                  </a:lnTo>
                  <a:lnTo>
                    <a:pt x="6331" y="9575"/>
                  </a:lnTo>
                  <a:lnTo>
                    <a:pt x="6315" y="9591"/>
                  </a:lnTo>
                  <a:lnTo>
                    <a:pt x="6292" y="9605"/>
                  </a:lnTo>
                  <a:lnTo>
                    <a:pt x="6262" y="9624"/>
                  </a:lnTo>
                  <a:lnTo>
                    <a:pt x="6256" y="9656"/>
                  </a:lnTo>
                  <a:lnTo>
                    <a:pt x="6250" y="9683"/>
                  </a:lnTo>
                  <a:lnTo>
                    <a:pt x="6246" y="9715"/>
                  </a:lnTo>
                  <a:lnTo>
                    <a:pt x="6240" y="9745"/>
                  </a:lnTo>
                  <a:lnTo>
                    <a:pt x="6246" y="9777"/>
                  </a:lnTo>
                  <a:lnTo>
                    <a:pt x="6250" y="9802"/>
                  </a:lnTo>
                  <a:lnTo>
                    <a:pt x="6259" y="9835"/>
                  </a:lnTo>
                  <a:lnTo>
                    <a:pt x="6272" y="9864"/>
                  </a:lnTo>
                  <a:lnTo>
                    <a:pt x="6262" y="9880"/>
                  </a:lnTo>
                  <a:lnTo>
                    <a:pt x="6269" y="9894"/>
                  </a:lnTo>
                  <a:lnTo>
                    <a:pt x="6272" y="9913"/>
                  </a:lnTo>
                  <a:lnTo>
                    <a:pt x="6285" y="9929"/>
                  </a:lnTo>
                  <a:lnTo>
                    <a:pt x="6299" y="9945"/>
                  </a:lnTo>
                  <a:lnTo>
                    <a:pt x="6315" y="9958"/>
                  </a:lnTo>
                  <a:lnTo>
                    <a:pt x="6331" y="9972"/>
                  </a:lnTo>
                  <a:lnTo>
                    <a:pt x="6340" y="9984"/>
                  </a:lnTo>
                  <a:lnTo>
                    <a:pt x="6340" y="10007"/>
                  </a:lnTo>
                  <a:lnTo>
                    <a:pt x="6340" y="10029"/>
                  </a:lnTo>
                  <a:lnTo>
                    <a:pt x="6343" y="10056"/>
                  </a:lnTo>
                  <a:lnTo>
                    <a:pt x="6343" y="10075"/>
                  </a:lnTo>
                  <a:lnTo>
                    <a:pt x="6340" y="10097"/>
                  </a:lnTo>
                  <a:lnTo>
                    <a:pt x="6337" y="10118"/>
                  </a:lnTo>
                  <a:lnTo>
                    <a:pt x="6321" y="10130"/>
                  </a:lnTo>
                  <a:lnTo>
                    <a:pt x="6299" y="10140"/>
                  </a:lnTo>
                  <a:lnTo>
                    <a:pt x="6282" y="10156"/>
                  </a:lnTo>
                  <a:lnTo>
                    <a:pt x="6272" y="10175"/>
                  </a:lnTo>
                  <a:lnTo>
                    <a:pt x="6259" y="10199"/>
                  </a:lnTo>
                  <a:lnTo>
                    <a:pt x="6256" y="10215"/>
                  </a:lnTo>
                  <a:lnTo>
                    <a:pt x="6246" y="10237"/>
                  </a:lnTo>
                  <a:lnTo>
                    <a:pt x="6246" y="10260"/>
                  </a:lnTo>
                  <a:lnTo>
                    <a:pt x="6240" y="10283"/>
                  </a:lnTo>
                  <a:lnTo>
                    <a:pt x="6246" y="10302"/>
                  </a:lnTo>
                  <a:lnTo>
                    <a:pt x="6256" y="10332"/>
                  </a:lnTo>
                  <a:lnTo>
                    <a:pt x="6262" y="10361"/>
                  </a:lnTo>
                  <a:lnTo>
                    <a:pt x="6278" y="10389"/>
                  </a:lnTo>
                  <a:lnTo>
                    <a:pt x="6285" y="10419"/>
                  </a:lnTo>
                  <a:lnTo>
                    <a:pt x="6299" y="10445"/>
                  </a:lnTo>
                  <a:lnTo>
                    <a:pt x="6318" y="10468"/>
                  </a:lnTo>
                  <a:lnTo>
                    <a:pt x="6337" y="10494"/>
                  </a:lnTo>
                  <a:lnTo>
                    <a:pt x="6359" y="10516"/>
                  </a:lnTo>
                  <a:lnTo>
                    <a:pt x="6367" y="10546"/>
                  </a:lnTo>
                  <a:lnTo>
                    <a:pt x="6373" y="10568"/>
                  </a:lnTo>
                  <a:lnTo>
                    <a:pt x="6373" y="10591"/>
                  </a:lnTo>
                  <a:lnTo>
                    <a:pt x="6367" y="10604"/>
                  </a:lnTo>
                  <a:lnTo>
                    <a:pt x="6359" y="10617"/>
                  </a:lnTo>
                  <a:lnTo>
                    <a:pt x="6350" y="10630"/>
                  </a:lnTo>
                  <a:lnTo>
                    <a:pt x="6337" y="10640"/>
                  </a:lnTo>
                  <a:lnTo>
                    <a:pt x="6321" y="10649"/>
                  </a:lnTo>
                  <a:lnTo>
                    <a:pt x="6285" y="10665"/>
                  </a:lnTo>
                  <a:lnTo>
                    <a:pt x="6259" y="10689"/>
                  </a:lnTo>
                  <a:lnTo>
                    <a:pt x="6246" y="10702"/>
                  </a:lnTo>
                  <a:lnTo>
                    <a:pt x="6237" y="10721"/>
                  </a:lnTo>
                  <a:lnTo>
                    <a:pt x="6234" y="10740"/>
                  </a:lnTo>
                  <a:lnTo>
                    <a:pt x="6227" y="10763"/>
                  </a:lnTo>
                  <a:lnTo>
                    <a:pt x="6234" y="10786"/>
                  </a:lnTo>
                  <a:lnTo>
                    <a:pt x="6234" y="10811"/>
                  </a:lnTo>
                  <a:lnTo>
                    <a:pt x="6237" y="10838"/>
                  </a:lnTo>
                  <a:lnTo>
                    <a:pt x="6246" y="10867"/>
                  </a:lnTo>
                  <a:lnTo>
                    <a:pt x="6250" y="10889"/>
                  </a:lnTo>
                  <a:lnTo>
                    <a:pt x="6259" y="10916"/>
                  </a:lnTo>
                  <a:lnTo>
                    <a:pt x="6272" y="10938"/>
                  </a:lnTo>
                  <a:lnTo>
                    <a:pt x="6285" y="10954"/>
                  </a:lnTo>
                  <a:lnTo>
                    <a:pt x="6305" y="10961"/>
                  </a:lnTo>
                  <a:lnTo>
                    <a:pt x="6318" y="10964"/>
                  </a:lnTo>
                  <a:lnTo>
                    <a:pt x="6331" y="10970"/>
                  </a:lnTo>
                  <a:lnTo>
                    <a:pt x="6340" y="10978"/>
                  </a:lnTo>
                  <a:lnTo>
                    <a:pt x="6353" y="11006"/>
                  </a:lnTo>
                  <a:lnTo>
                    <a:pt x="6359" y="11032"/>
                  </a:lnTo>
                  <a:lnTo>
                    <a:pt x="6359" y="11065"/>
                  </a:lnTo>
                  <a:lnTo>
                    <a:pt x="6359" y="11097"/>
                  </a:lnTo>
                  <a:lnTo>
                    <a:pt x="6353" y="11127"/>
                  </a:lnTo>
                  <a:lnTo>
                    <a:pt x="6359" y="11156"/>
                  </a:lnTo>
                  <a:lnTo>
                    <a:pt x="6340" y="11162"/>
                  </a:lnTo>
                  <a:lnTo>
                    <a:pt x="6321" y="11178"/>
                  </a:lnTo>
                  <a:lnTo>
                    <a:pt x="6305" y="11192"/>
                  </a:lnTo>
                  <a:lnTo>
                    <a:pt x="6292" y="11205"/>
                  </a:lnTo>
                  <a:lnTo>
                    <a:pt x="6282" y="11224"/>
                  </a:lnTo>
                  <a:lnTo>
                    <a:pt x="6269" y="11240"/>
                  </a:lnTo>
                  <a:lnTo>
                    <a:pt x="6262" y="11259"/>
                  </a:lnTo>
                  <a:lnTo>
                    <a:pt x="6256" y="11276"/>
                  </a:lnTo>
                  <a:lnTo>
                    <a:pt x="6262" y="11402"/>
                  </a:lnTo>
                  <a:lnTo>
                    <a:pt x="6295" y="11432"/>
                  </a:lnTo>
                  <a:lnTo>
                    <a:pt x="6321" y="11460"/>
                  </a:lnTo>
                  <a:lnTo>
                    <a:pt x="6350" y="11493"/>
                  </a:lnTo>
                  <a:lnTo>
                    <a:pt x="6367" y="11529"/>
                  </a:lnTo>
                  <a:lnTo>
                    <a:pt x="6383" y="11571"/>
                  </a:lnTo>
                  <a:lnTo>
                    <a:pt x="6386" y="11610"/>
                  </a:lnTo>
                  <a:lnTo>
                    <a:pt x="6386" y="11655"/>
                  </a:lnTo>
                  <a:lnTo>
                    <a:pt x="6383" y="11698"/>
                  </a:lnTo>
                  <a:lnTo>
                    <a:pt x="6353" y="11720"/>
                  </a:lnTo>
                  <a:lnTo>
                    <a:pt x="6331" y="11746"/>
                  </a:lnTo>
                  <a:lnTo>
                    <a:pt x="6315" y="11773"/>
                  </a:lnTo>
                  <a:lnTo>
                    <a:pt x="6299" y="11805"/>
                  </a:lnTo>
                  <a:lnTo>
                    <a:pt x="6292" y="11837"/>
                  </a:lnTo>
                  <a:lnTo>
                    <a:pt x="6285" y="11873"/>
                  </a:lnTo>
                  <a:lnTo>
                    <a:pt x="6285" y="11908"/>
                  </a:lnTo>
                  <a:lnTo>
                    <a:pt x="6285" y="11944"/>
                  </a:lnTo>
                  <a:lnTo>
                    <a:pt x="6299" y="11957"/>
                  </a:lnTo>
                  <a:lnTo>
                    <a:pt x="6308" y="11967"/>
                  </a:lnTo>
                  <a:lnTo>
                    <a:pt x="6318" y="11979"/>
                  </a:lnTo>
                  <a:lnTo>
                    <a:pt x="6327" y="11990"/>
                  </a:lnTo>
                  <a:lnTo>
                    <a:pt x="6337" y="12003"/>
                  </a:lnTo>
                  <a:lnTo>
                    <a:pt x="6343" y="12012"/>
                  </a:lnTo>
                  <a:lnTo>
                    <a:pt x="6353" y="12022"/>
                  </a:lnTo>
                  <a:lnTo>
                    <a:pt x="6367" y="12035"/>
                  </a:lnTo>
                  <a:lnTo>
                    <a:pt x="6364" y="12068"/>
                  </a:lnTo>
                  <a:lnTo>
                    <a:pt x="6367" y="12103"/>
                  </a:lnTo>
                  <a:lnTo>
                    <a:pt x="6367" y="12146"/>
                  </a:lnTo>
                  <a:lnTo>
                    <a:pt x="6364" y="12181"/>
                  </a:lnTo>
                  <a:lnTo>
                    <a:pt x="6359" y="12211"/>
                  </a:lnTo>
                  <a:lnTo>
                    <a:pt x="6350" y="12243"/>
                  </a:lnTo>
                  <a:lnTo>
                    <a:pt x="6340" y="12255"/>
                  </a:lnTo>
                  <a:lnTo>
                    <a:pt x="6331" y="12271"/>
                  </a:lnTo>
                  <a:lnTo>
                    <a:pt x="6318" y="12285"/>
                  </a:lnTo>
                  <a:lnTo>
                    <a:pt x="6305" y="12292"/>
                  </a:lnTo>
                  <a:lnTo>
                    <a:pt x="6292" y="12194"/>
                  </a:lnTo>
                  <a:lnTo>
                    <a:pt x="6278" y="12100"/>
                  </a:lnTo>
                  <a:lnTo>
                    <a:pt x="6259" y="12003"/>
                  </a:lnTo>
                  <a:lnTo>
                    <a:pt x="6237" y="11915"/>
                  </a:lnTo>
                  <a:lnTo>
                    <a:pt x="6224" y="11873"/>
                  </a:lnTo>
                  <a:lnTo>
                    <a:pt x="6204" y="11827"/>
                  </a:lnTo>
                  <a:lnTo>
                    <a:pt x="6188" y="11789"/>
                  </a:lnTo>
                  <a:lnTo>
                    <a:pt x="6169" y="11746"/>
                  </a:lnTo>
                  <a:lnTo>
                    <a:pt x="6146" y="11711"/>
                  </a:lnTo>
                  <a:lnTo>
                    <a:pt x="6113" y="11675"/>
                  </a:lnTo>
                  <a:lnTo>
                    <a:pt x="6081" y="11639"/>
                  </a:lnTo>
                  <a:lnTo>
                    <a:pt x="6042" y="11603"/>
                  </a:lnTo>
                  <a:lnTo>
                    <a:pt x="6023" y="11594"/>
                  </a:lnTo>
                  <a:lnTo>
                    <a:pt x="5997" y="11587"/>
                  </a:lnTo>
                  <a:lnTo>
                    <a:pt x="5967" y="11584"/>
                  </a:lnTo>
                  <a:lnTo>
                    <a:pt x="5945" y="11581"/>
                  </a:lnTo>
                  <a:lnTo>
                    <a:pt x="5919" y="11571"/>
                  </a:lnTo>
                  <a:lnTo>
                    <a:pt x="5902" y="11562"/>
                  </a:lnTo>
                  <a:lnTo>
                    <a:pt x="5893" y="11551"/>
                  </a:lnTo>
                  <a:lnTo>
                    <a:pt x="5886" y="11541"/>
                  </a:lnTo>
                  <a:lnTo>
                    <a:pt x="5883" y="11529"/>
                  </a:lnTo>
                  <a:lnTo>
                    <a:pt x="5880" y="11516"/>
                  </a:lnTo>
                  <a:lnTo>
                    <a:pt x="5880" y="11481"/>
                  </a:lnTo>
                  <a:lnTo>
                    <a:pt x="5883" y="11444"/>
                  </a:lnTo>
                  <a:lnTo>
                    <a:pt x="5893" y="11412"/>
                  </a:lnTo>
                  <a:lnTo>
                    <a:pt x="5902" y="11379"/>
                  </a:lnTo>
                  <a:lnTo>
                    <a:pt x="5916" y="11344"/>
                  </a:lnTo>
                  <a:lnTo>
                    <a:pt x="5932" y="11311"/>
                  </a:lnTo>
                  <a:lnTo>
                    <a:pt x="5945" y="11276"/>
                  </a:lnTo>
                  <a:lnTo>
                    <a:pt x="5964" y="11240"/>
                  </a:lnTo>
                  <a:lnTo>
                    <a:pt x="5961" y="11205"/>
                  </a:lnTo>
                  <a:lnTo>
                    <a:pt x="5961" y="11162"/>
                  </a:lnTo>
                  <a:lnTo>
                    <a:pt x="5954" y="11120"/>
                  </a:lnTo>
                  <a:lnTo>
                    <a:pt x="5945" y="11081"/>
                  </a:lnTo>
                  <a:lnTo>
                    <a:pt x="5938" y="11046"/>
                  </a:lnTo>
                  <a:lnTo>
                    <a:pt x="5919" y="11016"/>
                  </a:lnTo>
                  <a:lnTo>
                    <a:pt x="5905" y="10997"/>
                  </a:lnTo>
                  <a:lnTo>
                    <a:pt x="5893" y="10987"/>
                  </a:lnTo>
                  <a:lnTo>
                    <a:pt x="5880" y="10974"/>
                  </a:lnTo>
                  <a:lnTo>
                    <a:pt x="5861" y="10964"/>
                  </a:lnTo>
                  <a:lnTo>
                    <a:pt x="5861" y="10827"/>
                  </a:lnTo>
                  <a:lnTo>
                    <a:pt x="5893" y="10792"/>
                  </a:lnTo>
                  <a:lnTo>
                    <a:pt x="5916" y="10757"/>
                  </a:lnTo>
                  <a:lnTo>
                    <a:pt x="5929" y="10718"/>
                  </a:lnTo>
                  <a:lnTo>
                    <a:pt x="5942" y="10675"/>
                  </a:lnTo>
                  <a:lnTo>
                    <a:pt x="5945" y="10630"/>
                  </a:lnTo>
                  <a:lnTo>
                    <a:pt x="5945" y="10584"/>
                  </a:lnTo>
                  <a:lnTo>
                    <a:pt x="5942" y="10546"/>
                  </a:lnTo>
                  <a:lnTo>
                    <a:pt x="5929" y="10500"/>
                  </a:lnTo>
                  <a:lnTo>
                    <a:pt x="5905" y="10478"/>
                  </a:lnTo>
                  <a:lnTo>
                    <a:pt x="5886" y="10451"/>
                  </a:lnTo>
                  <a:lnTo>
                    <a:pt x="5873" y="10422"/>
                  </a:lnTo>
                  <a:lnTo>
                    <a:pt x="5864" y="10389"/>
                  </a:lnTo>
                  <a:lnTo>
                    <a:pt x="5861" y="10364"/>
                  </a:lnTo>
                  <a:lnTo>
                    <a:pt x="5861" y="10332"/>
                  </a:lnTo>
                  <a:lnTo>
                    <a:pt x="5861" y="10302"/>
                  </a:lnTo>
                  <a:lnTo>
                    <a:pt x="5861" y="10270"/>
                  </a:lnTo>
                  <a:lnTo>
                    <a:pt x="5864" y="10260"/>
                  </a:lnTo>
                  <a:lnTo>
                    <a:pt x="5870" y="10257"/>
                  </a:lnTo>
                  <a:lnTo>
                    <a:pt x="5873" y="10247"/>
                  </a:lnTo>
                  <a:lnTo>
                    <a:pt x="5873" y="10237"/>
                  </a:lnTo>
                  <a:lnTo>
                    <a:pt x="5873" y="10234"/>
                  </a:lnTo>
                  <a:lnTo>
                    <a:pt x="5873" y="10224"/>
                  </a:lnTo>
                  <a:lnTo>
                    <a:pt x="5870" y="10221"/>
                  </a:lnTo>
                  <a:lnTo>
                    <a:pt x="5861" y="10215"/>
                  </a:lnTo>
                  <a:lnTo>
                    <a:pt x="5883" y="10199"/>
                  </a:lnTo>
                  <a:lnTo>
                    <a:pt x="5905" y="10179"/>
                  </a:lnTo>
                  <a:lnTo>
                    <a:pt x="5919" y="10156"/>
                  </a:lnTo>
                  <a:lnTo>
                    <a:pt x="5932" y="10134"/>
                  </a:lnTo>
                  <a:lnTo>
                    <a:pt x="5945" y="10108"/>
                  </a:lnTo>
                  <a:lnTo>
                    <a:pt x="5951" y="10085"/>
                  </a:lnTo>
                  <a:lnTo>
                    <a:pt x="5954" y="10056"/>
                  </a:lnTo>
                  <a:lnTo>
                    <a:pt x="5954" y="10029"/>
                  </a:lnTo>
                  <a:lnTo>
                    <a:pt x="5954" y="10004"/>
                  </a:lnTo>
                  <a:lnTo>
                    <a:pt x="5954" y="9975"/>
                  </a:lnTo>
                  <a:lnTo>
                    <a:pt x="5945" y="9951"/>
                  </a:lnTo>
                  <a:lnTo>
                    <a:pt x="5938" y="9929"/>
                  </a:lnTo>
                  <a:lnTo>
                    <a:pt x="5909" y="9891"/>
                  </a:lnTo>
                  <a:lnTo>
                    <a:pt x="5880" y="9848"/>
                  </a:lnTo>
                  <a:lnTo>
                    <a:pt x="5851" y="9812"/>
                  </a:lnTo>
                  <a:lnTo>
                    <a:pt x="5834" y="9767"/>
                  </a:lnTo>
                  <a:lnTo>
                    <a:pt x="5828" y="9745"/>
                  </a:lnTo>
                  <a:lnTo>
                    <a:pt x="5828" y="9721"/>
                  </a:lnTo>
                  <a:lnTo>
                    <a:pt x="5834" y="9696"/>
                  </a:lnTo>
                  <a:lnTo>
                    <a:pt x="5841" y="9663"/>
                  </a:lnTo>
                  <a:lnTo>
                    <a:pt x="5857" y="9663"/>
                  </a:lnTo>
                  <a:lnTo>
                    <a:pt x="5864" y="9656"/>
                  </a:lnTo>
                  <a:lnTo>
                    <a:pt x="5870" y="9647"/>
                  </a:lnTo>
                  <a:lnTo>
                    <a:pt x="5873" y="9637"/>
                  </a:lnTo>
                  <a:lnTo>
                    <a:pt x="5880" y="9624"/>
                  </a:lnTo>
                  <a:lnTo>
                    <a:pt x="5883" y="9615"/>
                  </a:lnTo>
                  <a:lnTo>
                    <a:pt x="5886" y="9605"/>
                  </a:lnTo>
                  <a:lnTo>
                    <a:pt x="5896" y="9594"/>
                  </a:lnTo>
                  <a:lnTo>
                    <a:pt x="5905" y="9566"/>
                  </a:lnTo>
                  <a:lnTo>
                    <a:pt x="5916" y="9530"/>
                  </a:lnTo>
                  <a:lnTo>
                    <a:pt x="5926" y="9488"/>
                  </a:lnTo>
                  <a:lnTo>
                    <a:pt x="5929" y="9448"/>
                  </a:lnTo>
                  <a:lnTo>
                    <a:pt x="5932" y="9410"/>
                  </a:lnTo>
                  <a:lnTo>
                    <a:pt x="5929" y="9371"/>
                  </a:lnTo>
                  <a:lnTo>
                    <a:pt x="5916" y="9339"/>
                  </a:lnTo>
                  <a:lnTo>
                    <a:pt x="5896" y="9302"/>
                  </a:lnTo>
                  <a:lnTo>
                    <a:pt x="5873" y="9290"/>
                  </a:lnTo>
                  <a:lnTo>
                    <a:pt x="5857" y="9270"/>
                  </a:lnTo>
                  <a:lnTo>
                    <a:pt x="5838" y="9254"/>
                  </a:lnTo>
                  <a:lnTo>
                    <a:pt x="5828" y="9231"/>
                  </a:lnTo>
                  <a:lnTo>
                    <a:pt x="5821" y="9209"/>
                  </a:lnTo>
                  <a:lnTo>
                    <a:pt x="5815" y="9186"/>
                  </a:lnTo>
                  <a:lnTo>
                    <a:pt x="5812" y="9156"/>
                  </a:lnTo>
                  <a:lnTo>
                    <a:pt x="5812" y="9131"/>
                  </a:lnTo>
                  <a:lnTo>
                    <a:pt x="5828" y="9121"/>
                  </a:lnTo>
                  <a:lnTo>
                    <a:pt x="5848" y="9108"/>
                  </a:lnTo>
                  <a:lnTo>
                    <a:pt x="5861" y="9096"/>
                  </a:lnTo>
                  <a:lnTo>
                    <a:pt x="5873" y="9075"/>
                  </a:lnTo>
                  <a:lnTo>
                    <a:pt x="5893" y="9040"/>
                  </a:lnTo>
                  <a:lnTo>
                    <a:pt x="5905" y="9001"/>
                  </a:lnTo>
                  <a:lnTo>
                    <a:pt x="5909" y="8959"/>
                  </a:lnTo>
                  <a:lnTo>
                    <a:pt x="5916" y="8913"/>
                  </a:lnTo>
                  <a:lnTo>
                    <a:pt x="5916" y="8868"/>
                  </a:lnTo>
                  <a:lnTo>
                    <a:pt x="5916" y="8829"/>
                  </a:lnTo>
                  <a:lnTo>
                    <a:pt x="5909" y="8816"/>
                  </a:lnTo>
                  <a:lnTo>
                    <a:pt x="5905" y="8796"/>
                  </a:lnTo>
                  <a:lnTo>
                    <a:pt x="5896" y="8783"/>
                  </a:lnTo>
                  <a:lnTo>
                    <a:pt x="5886" y="8774"/>
                  </a:lnTo>
                  <a:lnTo>
                    <a:pt x="5864" y="8751"/>
                  </a:lnTo>
                  <a:lnTo>
                    <a:pt x="5841" y="8729"/>
                  </a:lnTo>
                  <a:lnTo>
                    <a:pt x="5824" y="8712"/>
                  </a:lnTo>
                  <a:lnTo>
                    <a:pt x="5812" y="8683"/>
                  </a:lnTo>
                  <a:lnTo>
                    <a:pt x="5812" y="8670"/>
                  </a:lnTo>
                  <a:lnTo>
                    <a:pt x="5812" y="8653"/>
                  </a:lnTo>
                  <a:lnTo>
                    <a:pt x="5815" y="8634"/>
                  </a:lnTo>
                  <a:lnTo>
                    <a:pt x="5824" y="8615"/>
                  </a:lnTo>
                  <a:lnTo>
                    <a:pt x="5857" y="8589"/>
                  </a:lnTo>
                  <a:lnTo>
                    <a:pt x="5883" y="8556"/>
                  </a:lnTo>
                  <a:lnTo>
                    <a:pt x="5905" y="8531"/>
                  </a:lnTo>
                  <a:lnTo>
                    <a:pt x="5926" y="8498"/>
                  </a:lnTo>
                  <a:lnTo>
                    <a:pt x="5942" y="8472"/>
                  </a:lnTo>
                  <a:lnTo>
                    <a:pt x="5961" y="8440"/>
                  </a:lnTo>
                  <a:lnTo>
                    <a:pt x="5974" y="8407"/>
                  </a:lnTo>
                  <a:lnTo>
                    <a:pt x="5991" y="8372"/>
                  </a:lnTo>
                  <a:lnTo>
                    <a:pt x="6237" y="8115"/>
                  </a:lnTo>
                  <a:lnTo>
                    <a:pt x="6256" y="8112"/>
                  </a:lnTo>
                  <a:lnTo>
                    <a:pt x="6262" y="8112"/>
                  </a:lnTo>
                  <a:lnTo>
                    <a:pt x="6272" y="8118"/>
                  </a:lnTo>
                  <a:lnTo>
                    <a:pt x="6278" y="8128"/>
                  </a:lnTo>
                  <a:lnTo>
                    <a:pt x="6282" y="8141"/>
                  </a:lnTo>
                  <a:lnTo>
                    <a:pt x="6282" y="8151"/>
                  </a:lnTo>
                  <a:lnTo>
                    <a:pt x="6285" y="8161"/>
                  </a:lnTo>
                  <a:lnTo>
                    <a:pt x="6285" y="8171"/>
                  </a:lnTo>
                  <a:close/>
                  <a:moveTo>
                    <a:pt x="5024" y="7992"/>
                  </a:moveTo>
                  <a:lnTo>
                    <a:pt x="5024" y="8015"/>
                  </a:lnTo>
                  <a:lnTo>
                    <a:pt x="5018" y="8018"/>
                  </a:lnTo>
                  <a:lnTo>
                    <a:pt x="5007" y="8015"/>
                  </a:lnTo>
                  <a:lnTo>
                    <a:pt x="4994" y="8009"/>
                  </a:lnTo>
                  <a:lnTo>
                    <a:pt x="4985" y="8009"/>
                  </a:lnTo>
                  <a:lnTo>
                    <a:pt x="4975" y="8009"/>
                  </a:lnTo>
                  <a:lnTo>
                    <a:pt x="4965" y="8015"/>
                  </a:lnTo>
                  <a:lnTo>
                    <a:pt x="4962" y="8018"/>
                  </a:lnTo>
                  <a:lnTo>
                    <a:pt x="4959" y="8031"/>
                  </a:lnTo>
                  <a:lnTo>
                    <a:pt x="4953" y="8018"/>
                  </a:lnTo>
                  <a:lnTo>
                    <a:pt x="4953" y="8005"/>
                  </a:lnTo>
                  <a:lnTo>
                    <a:pt x="4959" y="7995"/>
                  </a:lnTo>
                  <a:lnTo>
                    <a:pt x="4965" y="7988"/>
                  </a:lnTo>
                  <a:lnTo>
                    <a:pt x="4975" y="7979"/>
                  </a:lnTo>
                  <a:lnTo>
                    <a:pt x="4985" y="7969"/>
                  </a:lnTo>
                  <a:lnTo>
                    <a:pt x="4994" y="7960"/>
                  </a:lnTo>
                  <a:lnTo>
                    <a:pt x="4994" y="7947"/>
                  </a:lnTo>
                  <a:lnTo>
                    <a:pt x="5004" y="7944"/>
                  </a:lnTo>
                  <a:lnTo>
                    <a:pt x="5011" y="7944"/>
                  </a:lnTo>
                  <a:lnTo>
                    <a:pt x="5018" y="7947"/>
                  </a:lnTo>
                  <a:lnTo>
                    <a:pt x="5021" y="7956"/>
                  </a:lnTo>
                  <a:lnTo>
                    <a:pt x="5024" y="7966"/>
                  </a:lnTo>
                  <a:lnTo>
                    <a:pt x="5024" y="7972"/>
                  </a:lnTo>
                  <a:lnTo>
                    <a:pt x="5024" y="7982"/>
                  </a:lnTo>
                  <a:lnTo>
                    <a:pt x="5024" y="7992"/>
                  </a:lnTo>
                  <a:close/>
                  <a:moveTo>
                    <a:pt x="4502" y="8151"/>
                  </a:moveTo>
                  <a:lnTo>
                    <a:pt x="4502" y="8164"/>
                  </a:lnTo>
                  <a:lnTo>
                    <a:pt x="4505" y="8183"/>
                  </a:lnTo>
                  <a:lnTo>
                    <a:pt x="4511" y="8196"/>
                  </a:lnTo>
                  <a:lnTo>
                    <a:pt x="4515" y="8215"/>
                  </a:lnTo>
                  <a:lnTo>
                    <a:pt x="4521" y="8229"/>
                  </a:lnTo>
                  <a:lnTo>
                    <a:pt x="4521" y="8242"/>
                  </a:lnTo>
                  <a:lnTo>
                    <a:pt x="4511" y="8258"/>
                  </a:lnTo>
                  <a:lnTo>
                    <a:pt x="4502" y="8274"/>
                  </a:lnTo>
                  <a:lnTo>
                    <a:pt x="4453" y="8219"/>
                  </a:lnTo>
                  <a:lnTo>
                    <a:pt x="4443" y="8229"/>
                  </a:lnTo>
                  <a:lnTo>
                    <a:pt x="4440" y="8223"/>
                  </a:lnTo>
                  <a:lnTo>
                    <a:pt x="4434" y="8219"/>
                  </a:lnTo>
                  <a:lnTo>
                    <a:pt x="4430" y="8215"/>
                  </a:lnTo>
                  <a:lnTo>
                    <a:pt x="4424" y="8219"/>
                  </a:lnTo>
                  <a:lnTo>
                    <a:pt x="4418" y="8219"/>
                  </a:lnTo>
                  <a:lnTo>
                    <a:pt x="4411" y="8223"/>
                  </a:lnTo>
                  <a:lnTo>
                    <a:pt x="4401" y="8223"/>
                  </a:lnTo>
                  <a:lnTo>
                    <a:pt x="4397" y="8229"/>
                  </a:lnTo>
                  <a:lnTo>
                    <a:pt x="4388" y="8229"/>
                  </a:lnTo>
                  <a:lnTo>
                    <a:pt x="4385" y="8215"/>
                  </a:lnTo>
                  <a:lnTo>
                    <a:pt x="4378" y="8199"/>
                  </a:lnTo>
                  <a:lnTo>
                    <a:pt x="4378" y="8193"/>
                  </a:lnTo>
                  <a:lnTo>
                    <a:pt x="4385" y="8177"/>
                  </a:lnTo>
                  <a:lnTo>
                    <a:pt x="4394" y="8164"/>
                  </a:lnTo>
                  <a:lnTo>
                    <a:pt x="4397" y="8155"/>
                  </a:lnTo>
                  <a:lnTo>
                    <a:pt x="4408" y="8141"/>
                  </a:lnTo>
                  <a:lnTo>
                    <a:pt x="4418" y="8131"/>
                  </a:lnTo>
                  <a:lnTo>
                    <a:pt x="4424" y="8141"/>
                  </a:lnTo>
                  <a:lnTo>
                    <a:pt x="4434" y="8155"/>
                  </a:lnTo>
                  <a:lnTo>
                    <a:pt x="4446" y="8161"/>
                  </a:lnTo>
                  <a:lnTo>
                    <a:pt x="4456" y="8164"/>
                  </a:lnTo>
                  <a:lnTo>
                    <a:pt x="4469" y="8171"/>
                  </a:lnTo>
                  <a:lnTo>
                    <a:pt x="4478" y="8171"/>
                  </a:lnTo>
                  <a:lnTo>
                    <a:pt x="4492" y="8161"/>
                  </a:lnTo>
                  <a:lnTo>
                    <a:pt x="4502" y="8151"/>
                  </a:lnTo>
                  <a:close/>
                  <a:moveTo>
                    <a:pt x="5069" y="8436"/>
                  </a:moveTo>
                  <a:lnTo>
                    <a:pt x="5062" y="8440"/>
                  </a:lnTo>
                  <a:lnTo>
                    <a:pt x="5053" y="8447"/>
                  </a:lnTo>
                  <a:lnTo>
                    <a:pt x="5043" y="8447"/>
                  </a:lnTo>
                  <a:lnTo>
                    <a:pt x="5034" y="8440"/>
                  </a:lnTo>
                  <a:lnTo>
                    <a:pt x="5024" y="8436"/>
                  </a:lnTo>
                  <a:lnTo>
                    <a:pt x="5018" y="8436"/>
                  </a:lnTo>
                  <a:lnTo>
                    <a:pt x="5007" y="8436"/>
                  </a:lnTo>
                  <a:lnTo>
                    <a:pt x="4997" y="8447"/>
                  </a:lnTo>
                  <a:lnTo>
                    <a:pt x="4997" y="8407"/>
                  </a:lnTo>
                  <a:lnTo>
                    <a:pt x="5007" y="8407"/>
                  </a:lnTo>
                  <a:lnTo>
                    <a:pt x="5011" y="8407"/>
                  </a:lnTo>
                  <a:lnTo>
                    <a:pt x="5021" y="8407"/>
                  </a:lnTo>
                  <a:lnTo>
                    <a:pt x="5030" y="8404"/>
                  </a:lnTo>
                  <a:lnTo>
                    <a:pt x="5034" y="8394"/>
                  </a:lnTo>
                  <a:lnTo>
                    <a:pt x="5043" y="8391"/>
                  </a:lnTo>
                  <a:lnTo>
                    <a:pt x="5053" y="8385"/>
                  </a:lnTo>
                  <a:lnTo>
                    <a:pt x="5062" y="8385"/>
                  </a:lnTo>
                  <a:lnTo>
                    <a:pt x="5066" y="8391"/>
                  </a:lnTo>
                  <a:lnTo>
                    <a:pt x="5069" y="8394"/>
                  </a:lnTo>
                  <a:lnTo>
                    <a:pt x="5069" y="8404"/>
                  </a:lnTo>
                  <a:lnTo>
                    <a:pt x="5066" y="8407"/>
                  </a:lnTo>
                  <a:lnTo>
                    <a:pt x="5062" y="8417"/>
                  </a:lnTo>
                  <a:lnTo>
                    <a:pt x="5062" y="8423"/>
                  </a:lnTo>
                  <a:lnTo>
                    <a:pt x="5062" y="8426"/>
                  </a:lnTo>
                  <a:lnTo>
                    <a:pt x="5069" y="8436"/>
                  </a:lnTo>
                  <a:close/>
                  <a:moveTo>
                    <a:pt x="5053" y="8926"/>
                  </a:moveTo>
                  <a:lnTo>
                    <a:pt x="5062" y="8920"/>
                  </a:lnTo>
                  <a:lnTo>
                    <a:pt x="5056" y="8936"/>
                  </a:lnTo>
                  <a:lnTo>
                    <a:pt x="5053" y="8950"/>
                  </a:lnTo>
                  <a:lnTo>
                    <a:pt x="5040" y="8966"/>
                  </a:lnTo>
                  <a:lnTo>
                    <a:pt x="5024" y="8972"/>
                  </a:lnTo>
                  <a:lnTo>
                    <a:pt x="5011" y="8982"/>
                  </a:lnTo>
                  <a:lnTo>
                    <a:pt x="5004" y="8994"/>
                  </a:lnTo>
                  <a:lnTo>
                    <a:pt x="4994" y="9010"/>
                  </a:lnTo>
                  <a:lnTo>
                    <a:pt x="4994" y="9031"/>
                  </a:lnTo>
                  <a:lnTo>
                    <a:pt x="4985" y="9018"/>
                  </a:lnTo>
                  <a:lnTo>
                    <a:pt x="4981" y="9004"/>
                  </a:lnTo>
                  <a:lnTo>
                    <a:pt x="4981" y="8991"/>
                  </a:lnTo>
                  <a:lnTo>
                    <a:pt x="4981" y="8978"/>
                  </a:lnTo>
                  <a:lnTo>
                    <a:pt x="4985" y="8966"/>
                  </a:lnTo>
                  <a:lnTo>
                    <a:pt x="4988" y="8946"/>
                  </a:lnTo>
                  <a:lnTo>
                    <a:pt x="4988" y="8933"/>
                  </a:lnTo>
                  <a:lnTo>
                    <a:pt x="4994" y="8920"/>
                  </a:lnTo>
                  <a:lnTo>
                    <a:pt x="4997" y="8923"/>
                  </a:lnTo>
                  <a:lnTo>
                    <a:pt x="5007" y="8926"/>
                  </a:lnTo>
                  <a:lnTo>
                    <a:pt x="5018" y="8926"/>
                  </a:lnTo>
                  <a:lnTo>
                    <a:pt x="5024" y="8926"/>
                  </a:lnTo>
                  <a:lnTo>
                    <a:pt x="5030" y="8926"/>
                  </a:lnTo>
                  <a:lnTo>
                    <a:pt x="5040" y="8923"/>
                  </a:lnTo>
                  <a:lnTo>
                    <a:pt x="5046" y="8923"/>
                  </a:lnTo>
                  <a:lnTo>
                    <a:pt x="5053" y="8926"/>
                  </a:lnTo>
                  <a:close/>
                  <a:moveTo>
                    <a:pt x="4492" y="9442"/>
                  </a:moveTo>
                  <a:lnTo>
                    <a:pt x="4478" y="9432"/>
                  </a:lnTo>
                  <a:lnTo>
                    <a:pt x="4466" y="9429"/>
                  </a:lnTo>
                  <a:lnTo>
                    <a:pt x="4446" y="9426"/>
                  </a:lnTo>
                  <a:lnTo>
                    <a:pt x="4430" y="9420"/>
                  </a:lnTo>
                  <a:lnTo>
                    <a:pt x="4418" y="9420"/>
                  </a:lnTo>
                  <a:lnTo>
                    <a:pt x="4397" y="9416"/>
                  </a:lnTo>
                  <a:lnTo>
                    <a:pt x="4378" y="9410"/>
                  </a:lnTo>
                  <a:lnTo>
                    <a:pt x="4362" y="9407"/>
                  </a:lnTo>
                  <a:lnTo>
                    <a:pt x="4365" y="9397"/>
                  </a:lnTo>
                  <a:lnTo>
                    <a:pt x="4365" y="9388"/>
                  </a:lnTo>
                  <a:lnTo>
                    <a:pt x="4362" y="9381"/>
                  </a:lnTo>
                  <a:lnTo>
                    <a:pt x="4362" y="9371"/>
                  </a:lnTo>
                  <a:lnTo>
                    <a:pt x="4362" y="9361"/>
                  </a:lnTo>
                  <a:lnTo>
                    <a:pt x="4365" y="9351"/>
                  </a:lnTo>
                  <a:lnTo>
                    <a:pt x="4372" y="9345"/>
                  </a:lnTo>
                  <a:lnTo>
                    <a:pt x="4378" y="9339"/>
                  </a:lnTo>
                  <a:lnTo>
                    <a:pt x="4385" y="9345"/>
                  </a:lnTo>
                  <a:lnTo>
                    <a:pt x="4397" y="9345"/>
                  </a:lnTo>
                  <a:lnTo>
                    <a:pt x="4411" y="9348"/>
                  </a:lnTo>
                  <a:lnTo>
                    <a:pt x="4424" y="9348"/>
                  </a:lnTo>
                  <a:lnTo>
                    <a:pt x="4440" y="9348"/>
                  </a:lnTo>
                  <a:lnTo>
                    <a:pt x="4453" y="9339"/>
                  </a:lnTo>
                  <a:lnTo>
                    <a:pt x="4456" y="9329"/>
                  </a:lnTo>
                  <a:lnTo>
                    <a:pt x="4456" y="9313"/>
                  </a:lnTo>
                  <a:lnTo>
                    <a:pt x="4466" y="9326"/>
                  </a:lnTo>
                  <a:lnTo>
                    <a:pt x="4469" y="9339"/>
                  </a:lnTo>
                  <a:lnTo>
                    <a:pt x="4478" y="9351"/>
                  </a:lnTo>
                  <a:lnTo>
                    <a:pt x="4483" y="9371"/>
                  </a:lnTo>
                  <a:lnTo>
                    <a:pt x="4492" y="9388"/>
                  </a:lnTo>
                  <a:lnTo>
                    <a:pt x="4499" y="9404"/>
                  </a:lnTo>
                  <a:lnTo>
                    <a:pt x="4499" y="9420"/>
                  </a:lnTo>
                  <a:lnTo>
                    <a:pt x="4492" y="9442"/>
                  </a:lnTo>
                  <a:close/>
                  <a:moveTo>
                    <a:pt x="4466" y="8748"/>
                  </a:moveTo>
                  <a:lnTo>
                    <a:pt x="4475" y="8735"/>
                  </a:lnTo>
                  <a:lnTo>
                    <a:pt x="4475" y="8829"/>
                  </a:lnTo>
                  <a:lnTo>
                    <a:pt x="4466" y="8832"/>
                  </a:lnTo>
                  <a:lnTo>
                    <a:pt x="4456" y="8832"/>
                  </a:lnTo>
                  <a:lnTo>
                    <a:pt x="4443" y="8832"/>
                  </a:lnTo>
                  <a:lnTo>
                    <a:pt x="4434" y="8832"/>
                  </a:lnTo>
                  <a:lnTo>
                    <a:pt x="4421" y="8832"/>
                  </a:lnTo>
                  <a:lnTo>
                    <a:pt x="4411" y="8839"/>
                  </a:lnTo>
                  <a:lnTo>
                    <a:pt x="4397" y="8842"/>
                  </a:lnTo>
                  <a:lnTo>
                    <a:pt x="4388" y="8852"/>
                  </a:lnTo>
                  <a:lnTo>
                    <a:pt x="4378" y="8839"/>
                  </a:lnTo>
                  <a:lnTo>
                    <a:pt x="4372" y="8829"/>
                  </a:lnTo>
                  <a:lnTo>
                    <a:pt x="4365" y="8816"/>
                  </a:lnTo>
                  <a:lnTo>
                    <a:pt x="4365" y="8799"/>
                  </a:lnTo>
                  <a:lnTo>
                    <a:pt x="4372" y="8787"/>
                  </a:lnTo>
                  <a:lnTo>
                    <a:pt x="4375" y="8774"/>
                  </a:lnTo>
                  <a:lnTo>
                    <a:pt x="4378" y="8758"/>
                  </a:lnTo>
                  <a:lnTo>
                    <a:pt x="4378" y="8748"/>
                  </a:lnTo>
                  <a:lnTo>
                    <a:pt x="4408" y="8718"/>
                  </a:lnTo>
                  <a:lnTo>
                    <a:pt x="4411" y="8725"/>
                  </a:lnTo>
                  <a:lnTo>
                    <a:pt x="4421" y="8735"/>
                  </a:lnTo>
                  <a:lnTo>
                    <a:pt x="4424" y="8739"/>
                  </a:lnTo>
                  <a:lnTo>
                    <a:pt x="4434" y="8742"/>
                  </a:lnTo>
                  <a:lnTo>
                    <a:pt x="4443" y="8742"/>
                  </a:lnTo>
                  <a:lnTo>
                    <a:pt x="4446" y="8748"/>
                  </a:lnTo>
                  <a:lnTo>
                    <a:pt x="4456" y="8748"/>
                  </a:lnTo>
                  <a:lnTo>
                    <a:pt x="4466" y="8748"/>
                  </a:lnTo>
                  <a:close/>
                  <a:moveTo>
                    <a:pt x="6408" y="10776"/>
                  </a:moveTo>
                  <a:lnTo>
                    <a:pt x="6412" y="10776"/>
                  </a:lnTo>
                  <a:lnTo>
                    <a:pt x="6412" y="10770"/>
                  </a:lnTo>
                  <a:lnTo>
                    <a:pt x="6418" y="10770"/>
                  </a:lnTo>
                  <a:lnTo>
                    <a:pt x="6421" y="10767"/>
                  </a:lnTo>
                  <a:lnTo>
                    <a:pt x="6424" y="10767"/>
                  </a:lnTo>
                  <a:lnTo>
                    <a:pt x="6431" y="10767"/>
                  </a:lnTo>
                  <a:lnTo>
                    <a:pt x="6434" y="10767"/>
                  </a:lnTo>
                  <a:lnTo>
                    <a:pt x="6434" y="10889"/>
                  </a:lnTo>
                  <a:lnTo>
                    <a:pt x="6424" y="10880"/>
                  </a:lnTo>
                  <a:lnTo>
                    <a:pt x="6421" y="10873"/>
                  </a:lnTo>
                  <a:lnTo>
                    <a:pt x="6412" y="10867"/>
                  </a:lnTo>
                  <a:lnTo>
                    <a:pt x="6405" y="10860"/>
                  </a:lnTo>
                  <a:lnTo>
                    <a:pt x="6396" y="10857"/>
                  </a:lnTo>
                  <a:lnTo>
                    <a:pt x="6386" y="10851"/>
                  </a:lnTo>
                  <a:lnTo>
                    <a:pt x="6376" y="10851"/>
                  </a:lnTo>
                  <a:lnTo>
                    <a:pt x="6367" y="10857"/>
                  </a:lnTo>
                  <a:lnTo>
                    <a:pt x="6340" y="10896"/>
                  </a:lnTo>
                  <a:lnTo>
                    <a:pt x="6327" y="10889"/>
                  </a:lnTo>
                  <a:lnTo>
                    <a:pt x="6318" y="10870"/>
                  </a:lnTo>
                  <a:lnTo>
                    <a:pt x="6315" y="10857"/>
                  </a:lnTo>
                  <a:lnTo>
                    <a:pt x="6308" y="10838"/>
                  </a:lnTo>
                  <a:lnTo>
                    <a:pt x="6305" y="10824"/>
                  </a:lnTo>
                  <a:lnTo>
                    <a:pt x="6305" y="10808"/>
                  </a:lnTo>
                  <a:lnTo>
                    <a:pt x="6305" y="10792"/>
                  </a:lnTo>
                  <a:lnTo>
                    <a:pt x="6305" y="10776"/>
                  </a:lnTo>
                  <a:lnTo>
                    <a:pt x="6340" y="10734"/>
                  </a:lnTo>
                  <a:lnTo>
                    <a:pt x="6337" y="10753"/>
                  </a:lnTo>
                  <a:lnTo>
                    <a:pt x="6337" y="10763"/>
                  </a:lnTo>
                  <a:lnTo>
                    <a:pt x="6343" y="10770"/>
                  </a:lnTo>
                  <a:lnTo>
                    <a:pt x="6353" y="10776"/>
                  </a:lnTo>
                  <a:lnTo>
                    <a:pt x="6367" y="10776"/>
                  </a:lnTo>
                  <a:lnTo>
                    <a:pt x="6383" y="10779"/>
                  </a:lnTo>
                  <a:lnTo>
                    <a:pt x="6399" y="10779"/>
                  </a:lnTo>
                  <a:lnTo>
                    <a:pt x="6408" y="10776"/>
                  </a:lnTo>
                  <a:close/>
                  <a:moveTo>
                    <a:pt x="6367" y="10308"/>
                  </a:moveTo>
                  <a:lnTo>
                    <a:pt x="6373" y="10308"/>
                  </a:lnTo>
                  <a:lnTo>
                    <a:pt x="6383" y="10305"/>
                  </a:lnTo>
                  <a:lnTo>
                    <a:pt x="6389" y="10302"/>
                  </a:lnTo>
                  <a:lnTo>
                    <a:pt x="6399" y="10302"/>
                  </a:lnTo>
                  <a:lnTo>
                    <a:pt x="6405" y="10296"/>
                  </a:lnTo>
                  <a:lnTo>
                    <a:pt x="6412" y="10292"/>
                  </a:lnTo>
                  <a:lnTo>
                    <a:pt x="6421" y="10283"/>
                  </a:lnTo>
                  <a:lnTo>
                    <a:pt x="6424" y="10280"/>
                  </a:lnTo>
                  <a:lnTo>
                    <a:pt x="6424" y="10377"/>
                  </a:lnTo>
                  <a:lnTo>
                    <a:pt x="6408" y="10373"/>
                  </a:lnTo>
                  <a:lnTo>
                    <a:pt x="6396" y="10367"/>
                  </a:lnTo>
                  <a:lnTo>
                    <a:pt x="6383" y="10361"/>
                  </a:lnTo>
                  <a:lnTo>
                    <a:pt x="6373" y="10351"/>
                  </a:lnTo>
                  <a:lnTo>
                    <a:pt x="6359" y="10341"/>
                  </a:lnTo>
                  <a:lnTo>
                    <a:pt x="6350" y="10329"/>
                  </a:lnTo>
                  <a:lnTo>
                    <a:pt x="6337" y="10315"/>
                  </a:lnTo>
                  <a:lnTo>
                    <a:pt x="6321" y="10302"/>
                  </a:lnTo>
                  <a:lnTo>
                    <a:pt x="6331" y="10260"/>
                  </a:lnTo>
                  <a:lnTo>
                    <a:pt x="6337" y="10264"/>
                  </a:lnTo>
                  <a:lnTo>
                    <a:pt x="6340" y="10273"/>
                  </a:lnTo>
                  <a:lnTo>
                    <a:pt x="6340" y="10280"/>
                  </a:lnTo>
                  <a:lnTo>
                    <a:pt x="6343" y="10286"/>
                  </a:lnTo>
                  <a:lnTo>
                    <a:pt x="6350" y="10292"/>
                  </a:lnTo>
                  <a:lnTo>
                    <a:pt x="6353" y="10302"/>
                  </a:lnTo>
                  <a:lnTo>
                    <a:pt x="6359" y="10305"/>
                  </a:lnTo>
                  <a:lnTo>
                    <a:pt x="6367" y="10308"/>
                  </a:lnTo>
                  <a:close/>
                  <a:moveTo>
                    <a:pt x="5870" y="10118"/>
                  </a:moveTo>
                  <a:lnTo>
                    <a:pt x="5857" y="10118"/>
                  </a:lnTo>
                  <a:lnTo>
                    <a:pt x="5841" y="10111"/>
                  </a:lnTo>
                  <a:lnTo>
                    <a:pt x="5828" y="10111"/>
                  </a:lnTo>
                  <a:lnTo>
                    <a:pt x="5821" y="10108"/>
                  </a:lnTo>
                  <a:lnTo>
                    <a:pt x="5805" y="10101"/>
                  </a:lnTo>
                  <a:lnTo>
                    <a:pt x="5792" y="10101"/>
                  </a:lnTo>
                  <a:lnTo>
                    <a:pt x="5783" y="10101"/>
                  </a:lnTo>
                  <a:lnTo>
                    <a:pt x="5767" y="10108"/>
                  </a:lnTo>
                  <a:lnTo>
                    <a:pt x="5756" y="10088"/>
                  </a:lnTo>
                  <a:lnTo>
                    <a:pt x="5753" y="10072"/>
                  </a:lnTo>
                  <a:lnTo>
                    <a:pt x="5747" y="10053"/>
                  </a:lnTo>
                  <a:lnTo>
                    <a:pt x="5753" y="10029"/>
                  </a:lnTo>
                  <a:lnTo>
                    <a:pt x="5756" y="10013"/>
                  </a:lnTo>
                  <a:lnTo>
                    <a:pt x="5759" y="9994"/>
                  </a:lnTo>
                  <a:lnTo>
                    <a:pt x="5770" y="9975"/>
                  </a:lnTo>
                  <a:lnTo>
                    <a:pt x="5776" y="9958"/>
                  </a:lnTo>
                  <a:lnTo>
                    <a:pt x="5780" y="9962"/>
                  </a:lnTo>
                  <a:lnTo>
                    <a:pt x="5780" y="9972"/>
                  </a:lnTo>
                  <a:lnTo>
                    <a:pt x="5783" y="9975"/>
                  </a:lnTo>
                  <a:lnTo>
                    <a:pt x="5789" y="9981"/>
                  </a:lnTo>
                  <a:lnTo>
                    <a:pt x="5792" y="9984"/>
                  </a:lnTo>
                  <a:lnTo>
                    <a:pt x="5799" y="9991"/>
                  </a:lnTo>
                  <a:lnTo>
                    <a:pt x="5805" y="9997"/>
                  </a:lnTo>
                  <a:lnTo>
                    <a:pt x="5812" y="10004"/>
                  </a:lnTo>
                  <a:lnTo>
                    <a:pt x="5815" y="10004"/>
                  </a:lnTo>
                  <a:lnTo>
                    <a:pt x="5821" y="10004"/>
                  </a:lnTo>
                  <a:lnTo>
                    <a:pt x="5828" y="10004"/>
                  </a:lnTo>
                  <a:lnTo>
                    <a:pt x="5834" y="9997"/>
                  </a:lnTo>
                  <a:lnTo>
                    <a:pt x="5838" y="9997"/>
                  </a:lnTo>
                  <a:lnTo>
                    <a:pt x="5841" y="9994"/>
                  </a:lnTo>
                  <a:lnTo>
                    <a:pt x="5848" y="9991"/>
                  </a:lnTo>
                  <a:lnTo>
                    <a:pt x="5851" y="9984"/>
                  </a:lnTo>
                  <a:lnTo>
                    <a:pt x="5851" y="9939"/>
                  </a:lnTo>
                  <a:lnTo>
                    <a:pt x="5861" y="9962"/>
                  </a:lnTo>
                  <a:lnTo>
                    <a:pt x="5870" y="9984"/>
                  </a:lnTo>
                  <a:lnTo>
                    <a:pt x="5873" y="10004"/>
                  </a:lnTo>
                  <a:lnTo>
                    <a:pt x="5880" y="10026"/>
                  </a:lnTo>
                  <a:lnTo>
                    <a:pt x="5880" y="10049"/>
                  </a:lnTo>
                  <a:lnTo>
                    <a:pt x="5880" y="10065"/>
                  </a:lnTo>
                  <a:lnTo>
                    <a:pt x="5873" y="10088"/>
                  </a:lnTo>
                  <a:lnTo>
                    <a:pt x="5870" y="10118"/>
                  </a:lnTo>
                  <a:close/>
                  <a:moveTo>
                    <a:pt x="6389" y="9699"/>
                  </a:moveTo>
                  <a:lnTo>
                    <a:pt x="6399" y="9715"/>
                  </a:lnTo>
                  <a:lnTo>
                    <a:pt x="6408" y="9728"/>
                  </a:lnTo>
                  <a:lnTo>
                    <a:pt x="6412" y="9740"/>
                  </a:lnTo>
                  <a:lnTo>
                    <a:pt x="6418" y="9761"/>
                  </a:lnTo>
                  <a:lnTo>
                    <a:pt x="6418" y="9777"/>
                  </a:lnTo>
                  <a:lnTo>
                    <a:pt x="6418" y="9796"/>
                  </a:lnTo>
                  <a:lnTo>
                    <a:pt x="6412" y="9812"/>
                  </a:lnTo>
                  <a:lnTo>
                    <a:pt x="6408" y="9832"/>
                  </a:lnTo>
                  <a:lnTo>
                    <a:pt x="6399" y="9819"/>
                  </a:lnTo>
                  <a:lnTo>
                    <a:pt x="6386" y="9809"/>
                  </a:lnTo>
                  <a:lnTo>
                    <a:pt x="6367" y="9802"/>
                  </a:lnTo>
                  <a:lnTo>
                    <a:pt x="6350" y="9799"/>
                  </a:lnTo>
                  <a:lnTo>
                    <a:pt x="6331" y="9796"/>
                  </a:lnTo>
                  <a:lnTo>
                    <a:pt x="6318" y="9786"/>
                  </a:lnTo>
                  <a:lnTo>
                    <a:pt x="6308" y="9773"/>
                  </a:lnTo>
                  <a:lnTo>
                    <a:pt x="6305" y="9754"/>
                  </a:lnTo>
                  <a:lnTo>
                    <a:pt x="6331" y="9683"/>
                  </a:lnTo>
                  <a:lnTo>
                    <a:pt x="6337" y="9692"/>
                  </a:lnTo>
                  <a:lnTo>
                    <a:pt x="6343" y="9699"/>
                  </a:lnTo>
                  <a:lnTo>
                    <a:pt x="6353" y="9699"/>
                  </a:lnTo>
                  <a:lnTo>
                    <a:pt x="6364" y="9699"/>
                  </a:lnTo>
                  <a:lnTo>
                    <a:pt x="6373" y="9699"/>
                  </a:lnTo>
                  <a:lnTo>
                    <a:pt x="6383" y="9699"/>
                  </a:lnTo>
                  <a:lnTo>
                    <a:pt x="6386" y="9699"/>
                  </a:lnTo>
                  <a:lnTo>
                    <a:pt x="6389" y="9699"/>
                  </a:lnTo>
                  <a:close/>
                  <a:moveTo>
                    <a:pt x="6399" y="9329"/>
                  </a:moveTo>
                  <a:lnTo>
                    <a:pt x="6399" y="9364"/>
                  </a:lnTo>
                  <a:lnTo>
                    <a:pt x="6389" y="9364"/>
                  </a:lnTo>
                  <a:lnTo>
                    <a:pt x="6376" y="9364"/>
                  </a:lnTo>
                  <a:lnTo>
                    <a:pt x="6364" y="9364"/>
                  </a:lnTo>
                  <a:lnTo>
                    <a:pt x="6353" y="9361"/>
                  </a:lnTo>
                  <a:lnTo>
                    <a:pt x="6343" y="9361"/>
                  </a:lnTo>
                  <a:lnTo>
                    <a:pt x="6337" y="9364"/>
                  </a:lnTo>
                  <a:lnTo>
                    <a:pt x="6327" y="9371"/>
                  </a:lnTo>
                  <a:lnTo>
                    <a:pt x="6321" y="9384"/>
                  </a:lnTo>
                  <a:lnTo>
                    <a:pt x="6315" y="9374"/>
                  </a:lnTo>
                  <a:lnTo>
                    <a:pt x="6308" y="9364"/>
                  </a:lnTo>
                  <a:lnTo>
                    <a:pt x="6305" y="9351"/>
                  </a:lnTo>
                  <a:lnTo>
                    <a:pt x="6299" y="9339"/>
                  </a:lnTo>
                  <a:lnTo>
                    <a:pt x="6295" y="9329"/>
                  </a:lnTo>
                  <a:lnTo>
                    <a:pt x="6295" y="9316"/>
                  </a:lnTo>
                  <a:lnTo>
                    <a:pt x="6295" y="9302"/>
                  </a:lnTo>
                  <a:lnTo>
                    <a:pt x="6299" y="9290"/>
                  </a:lnTo>
                  <a:lnTo>
                    <a:pt x="6315" y="9270"/>
                  </a:lnTo>
                  <a:lnTo>
                    <a:pt x="6331" y="9267"/>
                  </a:lnTo>
                  <a:lnTo>
                    <a:pt x="6350" y="9261"/>
                  </a:lnTo>
                  <a:lnTo>
                    <a:pt x="6373" y="9267"/>
                  </a:lnTo>
                  <a:lnTo>
                    <a:pt x="6386" y="9277"/>
                  </a:lnTo>
                  <a:lnTo>
                    <a:pt x="6399" y="9290"/>
                  </a:lnTo>
                  <a:lnTo>
                    <a:pt x="6405" y="9306"/>
                  </a:lnTo>
                  <a:lnTo>
                    <a:pt x="6399" y="9329"/>
                  </a:lnTo>
                  <a:close/>
                  <a:moveTo>
                    <a:pt x="5838" y="8988"/>
                  </a:moveTo>
                  <a:lnTo>
                    <a:pt x="5824" y="8978"/>
                  </a:lnTo>
                  <a:lnTo>
                    <a:pt x="5815" y="8969"/>
                  </a:lnTo>
                  <a:lnTo>
                    <a:pt x="5802" y="8966"/>
                  </a:lnTo>
                  <a:lnTo>
                    <a:pt x="5789" y="8959"/>
                  </a:lnTo>
                  <a:lnTo>
                    <a:pt x="5780" y="8959"/>
                  </a:lnTo>
                  <a:lnTo>
                    <a:pt x="5767" y="8966"/>
                  </a:lnTo>
                  <a:lnTo>
                    <a:pt x="5753" y="8969"/>
                  </a:lnTo>
                  <a:lnTo>
                    <a:pt x="5743" y="8978"/>
                  </a:lnTo>
                  <a:lnTo>
                    <a:pt x="5734" y="8978"/>
                  </a:lnTo>
                  <a:lnTo>
                    <a:pt x="5731" y="8966"/>
                  </a:lnTo>
                  <a:lnTo>
                    <a:pt x="5724" y="8946"/>
                  </a:lnTo>
                  <a:lnTo>
                    <a:pt x="5724" y="8926"/>
                  </a:lnTo>
                  <a:lnTo>
                    <a:pt x="5721" y="8910"/>
                  </a:lnTo>
                  <a:lnTo>
                    <a:pt x="5724" y="8891"/>
                  </a:lnTo>
                  <a:lnTo>
                    <a:pt x="5724" y="8878"/>
                  </a:lnTo>
                  <a:lnTo>
                    <a:pt x="5734" y="8861"/>
                  </a:lnTo>
                  <a:lnTo>
                    <a:pt x="5743" y="8852"/>
                  </a:lnTo>
                  <a:lnTo>
                    <a:pt x="5743" y="8842"/>
                  </a:lnTo>
                  <a:lnTo>
                    <a:pt x="5747" y="8839"/>
                  </a:lnTo>
                  <a:lnTo>
                    <a:pt x="5753" y="8842"/>
                  </a:lnTo>
                  <a:lnTo>
                    <a:pt x="5756" y="8842"/>
                  </a:lnTo>
                  <a:lnTo>
                    <a:pt x="5759" y="8845"/>
                  </a:lnTo>
                  <a:lnTo>
                    <a:pt x="5767" y="8852"/>
                  </a:lnTo>
                  <a:lnTo>
                    <a:pt x="5770" y="8855"/>
                  </a:lnTo>
                  <a:lnTo>
                    <a:pt x="5776" y="8855"/>
                  </a:lnTo>
                  <a:lnTo>
                    <a:pt x="5821" y="8816"/>
                  </a:lnTo>
                  <a:lnTo>
                    <a:pt x="5828" y="8829"/>
                  </a:lnTo>
                  <a:lnTo>
                    <a:pt x="5838" y="8852"/>
                  </a:lnTo>
                  <a:lnTo>
                    <a:pt x="5848" y="8868"/>
                  </a:lnTo>
                  <a:lnTo>
                    <a:pt x="5851" y="8897"/>
                  </a:lnTo>
                  <a:lnTo>
                    <a:pt x="5851" y="8920"/>
                  </a:lnTo>
                  <a:lnTo>
                    <a:pt x="5851" y="8942"/>
                  </a:lnTo>
                  <a:lnTo>
                    <a:pt x="5848" y="8966"/>
                  </a:lnTo>
                  <a:lnTo>
                    <a:pt x="5838" y="8988"/>
                  </a:lnTo>
                  <a:close/>
                  <a:moveTo>
                    <a:pt x="5102" y="14754"/>
                  </a:moveTo>
                  <a:lnTo>
                    <a:pt x="5121" y="14728"/>
                  </a:lnTo>
                  <a:lnTo>
                    <a:pt x="5121" y="14737"/>
                  </a:lnTo>
                  <a:lnTo>
                    <a:pt x="5121" y="14742"/>
                  </a:lnTo>
                  <a:lnTo>
                    <a:pt x="5124" y="14751"/>
                  </a:lnTo>
                  <a:lnTo>
                    <a:pt x="5124" y="14754"/>
                  </a:lnTo>
                  <a:lnTo>
                    <a:pt x="5131" y="14758"/>
                  </a:lnTo>
                  <a:lnTo>
                    <a:pt x="5131" y="14767"/>
                  </a:lnTo>
                  <a:lnTo>
                    <a:pt x="5134" y="14774"/>
                  </a:lnTo>
                  <a:lnTo>
                    <a:pt x="5131" y="14780"/>
                  </a:lnTo>
                  <a:lnTo>
                    <a:pt x="5115" y="14777"/>
                  </a:lnTo>
                  <a:lnTo>
                    <a:pt x="5102" y="14777"/>
                  </a:lnTo>
                  <a:lnTo>
                    <a:pt x="5086" y="14780"/>
                  </a:lnTo>
                  <a:lnTo>
                    <a:pt x="5069" y="14786"/>
                  </a:lnTo>
                  <a:lnTo>
                    <a:pt x="5053" y="14786"/>
                  </a:lnTo>
                  <a:lnTo>
                    <a:pt x="5040" y="14780"/>
                  </a:lnTo>
                  <a:lnTo>
                    <a:pt x="5030" y="14774"/>
                  </a:lnTo>
                  <a:lnTo>
                    <a:pt x="5024" y="14754"/>
                  </a:lnTo>
                  <a:lnTo>
                    <a:pt x="5043" y="14709"/>
                  </a:lnTo>
                  <a:lnTo>
                    <a:pt x="5046" y="14718"/>
                  </a:lnTo>
                  <a:lnTo>
                    <a:pt x="5053" y="14728"/>
                  </a:lnTo>
                  <a:lnTo>
                    <a:pt x="5056" y="14737"/>
                  </a:lnTo>
                  <a:lnTo>
                    <a:pt x="5066" y="14745"/>
                  </a:lnTo>
                  <a:lnTo>
                    <a:pt x="5069" y="14754"/>
                  </a:lnTo>
                  <a:lnTo>
                    <a:pt x="5078" y="14754"/>
                  </a:lnTo>
                  <a:lnTo>
                    <a:pt x="5089" y="14758"/>
                  </a:lnTo>
                  <a:lnTo>
                    <a:pt x="5102" y="14754"/>
                  </a:lnTo>
                  <a:close/>
                  <a:moveTo>
                    <a:pt x="5111" y="14336"/>
                  </a:moveTo>
                  <a:lnTo>
                    <a:pt x="5108" y="14326"/>
                  </a:lnTo>
                  <a:lnTo>
                    <a:pt x="5099" y="14316"/>
                  </a:lnTo>
                  <a:lnTo>
                    <a:pt x="5092" y="14313"/>
                  </a:lnTo>
                  <a:lnTo>
                    <a:pt x="5078" y="14307"/>
                  </a:lnTo>
                  <a:lnTo>
                    <a:pt x="5069" y="14307"/>
                  </a:lnTo>
                  <a:lnTo>
                    <a:pt x="5062" y="14307"/>
                  </a:lnTo>
                  <a:lnTo>
                    <a:pt x="5053" y="14313"/>
                  </a:lnTo>
                  <a:lnTo>
                    <a:pt x="5043" y="14316"/>
                  </a:lnTo>
                  <a:lnTo>
                    <a:pt x="5024" y="14258"/>
                  </a:lnTo>
                  <a:lnTo>
                    <a:pt x="5102" y="14245"/>
                  </a:lnTo>
                  <a:lnTo>
                    <a:pt x="5102" y="14239"/>
                  </a:lnTo>
                  <a:lnTo>
                    <a:pt x="5108" y="14248"/>
                  </a:lnTo>
                  <a:lnTo>
                    <a:pt x="5111" y="14258"/>
                  </a:lnTo>
                  <a:lnTo>
                    <a:pt x="5115" y="14271"/>
                  </a:lnTo>
                  <a:lnTo>
                    <a:pt x="5121" y="14280"/>
                  </a:lnTo>
                  <a:lnTo>
                    <a:pt x="5121" y="14293"/>
                  </a:lnTo>
                  <a:lnTo>
                    <a:pt x="5121" y="14307"/>
                  </a:lnTo>
                  <a:lnTo>
                    <a:pt x="5121" y="14320"/>
                  </a:lnTo>
                  <a:lnTo>
                    <a:pt x="5111" y="14336"/>
                  </a:lnTo>
                  <a:close/>
                  <a:moveTo>
                    <a:pt x="5053" y="13878"/>
                  </a:moveTo>
                  <a:lnTo>
                    <a:pt x="5062" y="13878"/>
                  </a:lnTo>
                  <a:lnTo>
                    <a:pt x="5075" y="13878"/>
                  </a:lnTo>
                  <a:lnTo>
                    <a:pt x="5086" y="13875"/>
                  </a:lnTo>
                  <a:lnTo>
                    <a:pt x="5089" y="13868"/>
                  </a:lnTo>
                  <a:lnTo>
                    <a:pt x="5099" y="13865"/>
                  </a:lnTo>
                  <a:lnTo>
                    <a:pt x="5108" y="13858"/>
                  </a:lnTo>
                  <a:lnTo>
                    <a:pt x="5111" y="13852"/>
                  </a:lnTo>
                  <a:lnTo>
                    <a:pt x="5111" y="13842"/>
                  </a:lnTo>
                  <a:lnTo>
                    <a:pt x="5111" y="13823"/>
                  </a:lnTo>
                  <a:lnTo>
                    <a:pt x="5115" y="13839"/>
                  </a:lnTo>
                  <a:lnTo>
                    <a:pt x="5115" y="13845"/>
                  </a:lnTo>
                  <a:lnTo>
                    <a:pt x="5111" y="13858"/>
                  </a:lnTo>
                  <a:lnTo>
                    <a:pt x="5111" y="13875"/>
                  </a:lnTo>
                  <a:lnTo>
                    <a:pt x="5108" y="13882"/>
                  </a:lnTo>
                  <a:lnTo>
                    <a:pt x="5099" y="13891"/>
                  </a:lnTo>
                  <a:lnTo>
                    <a:pt x="5089" y="13898"/>
                  </a:lnTo>
                  <a:lnTo>
                    <a:pt x="5078" y="13901"/>
                  </a:lnTo>
                  <a:lnTo>
                    <a:pt x="5066" y="13898"/>
                  </a:lnTo>
                  <a:lnTo>
                    <a:pt x="5056" y="13891"/>
                  </a:lnTo>
                  <a:lnTo>
                    <a:pt x="5043" y="13891"/>
                  </a:lnTo>
                  <a:lnTo>
                    <a:pt x="5034" y="13891"/>
                  </a:lnTo>
                  <a:lnTo>
                    <a:pt x="5021" y="13888"/>
                  </a:lnTo>
                  <a:lnTo>
                    <a:pt x="5011" y="13882"/>
                  </a:lnTo>
                  <a:lnTo>
                    <a:pt x="5007" y="13875"/>
                  </a:lnTo>
                  <a:lnTo>
                    <a:pt x="5007" y="13858"/>
                  </a:lnTo>
                  <a:lnTo>
                    <a:pt x="5018" y="13796"/>
                  </a:lnTo>
                  <a:lnTo>
                    <a:pt x="5018" y="13807"/>
                  </a:lnTo>
                  <a:lnTo>
                    <a:pt x="5018" y="13817"/>
                  </a:lnTo>
                  <a:lnTo>
                    <a:pt x="5018" y="13829"/>
                  </a:lnTo>
                  <a:lnTo>
                    <a:pt x="5021" y="13839"/>
                  </a:lnTo>
                  <a:lnTo>
                    <a:pt x="5021" y="13852"/>
                  </a:lnTo>
                  <a:lnTo>
                    <a:pt x="5030" y="13865"/>
                  </a:lnTo>
                  <a:lnTo>
                    <a:pt x="5040" y="13875"/>
                  </a:lnTo>
                  <a:lnTo>
                    <a:pt x="5053" y="13878"/>
                  </a:lnTo>
                  <a:close/>
                  <a:moveTo>
                    <a:pt x="5043" y="12417"/>
                  </a:moveTo>
                  <a:lnTo>
                    <a:pt x="5040" y="12417"/>
                  </a:lnTo>
                  <a:lnTo>
                    <a:pt x="5034" y="12425"/>
                  </a:lnTo>
                  <a:lnTo>
                    <a:pt x="5030" y="12425"/>
                  </a:lnTo>
                  <a:lnTo>
                    <a:pt x="5030" y="12428"/>
                  </a:lnTo>
                  <a:lnTo>
                    <a:pt x="5024" y="12428"/>
                  </a:lnTo>
                  <a:lnTo>
                    <a:pt x="5024" y="12333"/>
                  </a:lnTo>
                  <a:lnTo>
                    <a:pt x="5034" y="12343"/>
                  </a:lnTo>
                  <a:lnTo>
                    <a:pt x="5034" y="12357"/>
                  </a:lnTo>
                  <a:lnTo>
                    <a:pt x="5034" y="12366"/>
                  </a:lnTo>
                  <a:lnTo>
                    <a:pt x="5034" y="12379"/>
                  </a:lnTo>
                  <a:lnTo>
                    <a:pt x="5030" y="12389"/>
                  </a:lnTo>
                  <a:lnTo>
                    <a:pt x="5030" y="12401"/>
                  </a:lnTo>
                  <a:lnTo>
                    <a:pt x="5034" y="12411"/>
                  </a:lnTo>
                  <a:lnTo>
                    <a:pt x="5043" y="12417"/>
                  </a:lnTo>
                  <a:close/>
                  <a:moveTo>
                    <a:pt x="5111" y="13336"/>
                  </a:moveTo>
                  <a:lnTo>
                    <a:pt x="5102" y="13326"/>
                  </a:lnTo>
                  <a:lnTo>
                    <a:pt x="5099" y="13314"/>
                  </a:lnTo>
                  <a:lnTo>
                    <a:pt x="5092" y="13301"/>
                  </a:lnTo>
                  <a:lnTo>
                    <a:pt x="5089" y="13287"/>
                  </a:lnTo>
                  <a:lnTo>
                    <a:pt x="5089" y="13274"/>
                  </a:lnTo>
                  <a:lnTo>
                    <a:pt x="5092" y="13258"/>
                  </a:lnTo>
                  <a:lnTo>
                    <a:pt x="5108" y="13245"/>
                  </a:lnTo>
                  <a:lnTo>
                    <a:pt x="5121" y="13236"/>
                  </a:lnTo>
                  <a:lnTo>
                    <a:pt x="5111" y="13336"/>
                  </a:lnTo>
                  <a:close/>
                  <a:moveTo>
                    <a:pt x="5069" y="12798"/>
                  </a:moveTo>
                  <a:lnTo>
                    <a:pt x="5102" y="12781"/>
                  </a:lnTo>
                  <a:lnTo>
                    <a:pt x="5102" y="12885"/>
                  </a:lnTo>
                  <a:lnTo>
                    <a:pt x="5102" y="12876"/>
                  </a:lnTo>
                  <a:lnTo>
                    <a:pt x="5099" y="12866"/>
                  </a:lnTo>
                  <a:lnTo>
                    <a:pt x="5092" y="12855"/>
                  </a:lnTo>
                  <a:lnTo>
                    <a:pt x="5086" y="12852"/>
                  </a:lnTo>
                  <a:lnTo>
                    <a:pt x="5075" y="12843"/>
                  </a:lnTo>
                  <a:lnTo>
                    <a:pt x="5066" y="12839"/>
                  </a:lnTo>
                  <a:lnTo>
                    <a:pt x="5056" y="12836"/>
                  </a:lnTo>
                  <a:lnTo>
                    <a:pt x="5043" y="12836"/>
                  </a:lnTo>
                  <a:lnTo>
                    <a:pt x="5024" y="12836"/>
                  </a:lnTo>
                  <a:lnTo>
                    <a:pt x="5034" y="12771"/>
                  </a:lnTo>
                  <a:lnTo>
                    <a:pt x="5040" y="12774"/>
                  </a:lnTo>
                  <a:lnTo>
                    <a:pt x="5043" y="12781"/>
                  </a:lnTo>
                  <a:lnTo>
                    <a:pt x="5046" y="12781"/>
                  </a:lnTo>
                  <a:lnTo>
                    <a:pt x="5053" y="12785"/>
                  </a:lnTo>
                  <a:lnTo>
                    <a:pt x="5056" y="12791"/>
                  </a:lnTo>
                  <a:lnTo>
                    <a:pt x="5062" y="12791"/>
                  </a:lnTo>
                  <a:lnTo>
                    <a:pt x="5066" y="12795"/>
                  </a:lnTo>
                  <a:lnTo>
                    <a:pt x="5069" y="12798"/>
                  </a:lnTo>
                  <a:close/>
                  <a:moveTo>
                    <a:pt x="5069" y="11941"/>
                  </a:moveTo>
                  <a:lnTo>
                    <a:pt x="5075" y="11938"/>
                  </a:lnTo>
                  <a:lnTo>
                    <a:pt x="5078" y="11938"/>
                  </a:lnTo>
                  <a:lnTo>
                    <a:pt x="5089" y="11931"/>
                  </a:lnTo>
                  <a:lnTo>
                    <a:pt x="5092" y="11928"/>
                  </a:lnTo>
                  <a:lnTo>
                    <a:pt x="5099" y="11922"/>
                  </a:lnTo>
                  <a:lnTo>
                    <a:pt x="5108" y="11922"/>
                  </a:lnTo>
                  <a:lnTo>
                    <a:pt x="5111" y="11919"/>
                  </a:lnTo>
                  <a:lnTo>
                    <a:pt x="5121" y="11922"/>
                  </a:lnTo>
                  <a:lnTo>
                    <a:pt x="5124" y="11938"/>
                  </a:lnTo>
                  <a:lnTo>
                    <a:pt x="5131" y="11954"/>
                  </a:lnTo>
                  <a:lnTo>
                    <a:pt x="5131" y="11967"/>
                  </a:lnTo>
                  <a:lnTo>
                    <a:pt x="5131" y="11986"/>
                  </a:lnTo>
                  <a:lnTo>
                    <a:pt x="5131" y="12003"/>
                  </a:lnTo>
                  <a:lnTo>
                    <a:pt x="5124" y="12019"/>
                  </a:lnTo>
                  <a:lnTo>
                    <a:pt x="5115" y="12032"/>
                  </a:lnTo>
                  <a:lnTo>
                    <a:pt x="5102" y="12044"/>
                  </a:lnTo>
                  <a:lnTo>
                    <a:pt x="5092" y="12032"/>
                  </a:lnTo>
                  <a:lnTo>
                    <a:pt x="5078" y="12022"/>
                  </a:lnTo>
                  <a:lnTo>
                    <a:pt x="5069" y="12022"/>
                  </a:lnTo>
                  <a:lnTo>
                    <a:pt x="5056" y="12022"/>
                  </a:lnTo>
                  <a:lnTo>
                    <a:pt x="5046" y="12025"/>
                  </a:lnTo>
                  <a:lnTo>
                    <a:pt x="5034" y="12025"/>
                  </a:lnTo>
                  <a:lnTo>
                    <a:pt x="5021" y="12022"/>
                  </a:lnTo>
                  <a:lnTo>
                    <a:pt x="5007" y="12019"/>
                  </a:lnTo>
                  <a:lnTo>
                    <a:pt x="5007" y="12000"/>
                  </a:lnTo>
                  <a:lnTo>
                    <a:pt x="5007" y="11976"/>
                  </a:lnTo>
                  <a:lnTo>
                    <a:pt x="5007" y="11957"/>
                  </a:lnTo>
                  <a:lnTo>
                    <a:pt x="5011" y="11941"/>
                  </a:lnTo>
                  <a:lnTo>
                    <a:pt x="5018" y="11922"/>
                  </a:lnTo>
                  <a:lnTo>
                    <a:pt x="5021" y="11905"/>
                  </a:lnTo>
                  <a:lnTo>
                    <a:pt x="5030" y="11892"/>
                  </a:lnTo>
                  <a:lnTo>
                    <a:pt x="5043" y="11876"/>
                  </a:lnTo>
                  <a:lnTo>
                    <a:pt x="5046" y="11886"/>
                  </a:lnTo>
                  <a:lnTo>
                    <a:pt x="5046" y="11895"/>
                  </a:lnTo>
                  <a:lnTo>
                    <a:pt x="5053" y="11898"/>
                  </a:lnTo>
                  <a:lnTo>
                    <a:pt x="5056" y="11908"/>
                  </a:lnTo>
                  <a:lnTo>
                    <a:pt x="5056" y="11919"/>
                  </a:lnTo>
                  <a:lnTo>
                    <a:pt x="5062" y="11928"/>
                  </a:lnTo>
                  <a:lnTo>
                    <a:pt x="5066" y="11931"/>
                  </a:lnTo>
                  <a:lnTo>
                    <a:pt x="5069" y="11941"/>
                  </a:lnTo>
                  <a:close/>
                  <a:moveTo>
                    <a:pt x="6464" y="12395"/>
                  </a:moveTo>
                  <a:lnTo>
                    <a:pt x="6454" y="12473"/>
                  </a:lnTo>
                  <a:lnTo>
                    <a:pt x="6445" y="12470"/>
                  </a:lnTo>
                  <a:lnTo>
                    <a:pt x="6441" y="12463"/>
                  </a:lnTo>
                  <a:lnTo>
                    <a:pt x="6431" y="12460"/>
                  </a:lnTo>
                  <a:lnTo>
                    <a:pt x="6424" y="12457"/>
                  </a:lnTo>
                  <a:lnTo>
                    <a:pt x="6418" y="12457"/>
                  </a:lnTo>
                  <a:lnTo>
                    <a:pt x="6408" y="12450"/>
                  </a:lnTo>
                  <a:lnTo>
                    <a:pt x="6399" y="12447"/>
                  </a:lnTo>
                  <a:lnTo>
                    <a:pt x="6389" y="12447"/>
                  </a:lnTo>
                  <a:lnTo>
                    <a:pt x="6367" y="12473"/>
                  </a:lnTo>
                  <a:lnTo>
                    <a:pt x="6364" y="12457"/>
                  </a:lnTo>
                  <a:lnTo>
                    <a:pt x="6359" y="12438"/>
                  </a:lnTo>
                  <a:lnTo>
                    <a:pt x="6353" y="12417"/>
                  </a:lnTo>
                  <a:lnTo>
                    <a:pt x="6353" y="12405"/>
                  </a:lnTo>
                  <a:lnTo>
                    <a:pt x="6350" y="12389"/>
                  </a:lnTo>
                  <a:lnTo>
                    <a:pt x="6353" y="12376"/>
                  </a:lnTo>
                  <a:lnTo>
                    <a:pt x="6364" y="12357"/>
                  </a:lnTo>
                  <a:lnTo>
                    <a:pt x="6376" y="12343"/>
                  </a:lnTo>
                  <a:lnTo>
                    <a:pt x="6386" y="12346"/>
                  </a:lnTo>
                  <a:lnTo>
                    <a:pt x="6399" y="12353"/>
                  </a:lnTo>
                  <a:lnTo>
                    <a:pt x="6418" y="12353"/>
                  </a:lnTo>
                  <a:lnTo>
                    <a:pt x="6431" y="12357"/>
                  </a:lnTo>
                  <a:lnTo>
                    <a:pt x="6441" y="12360"/>
                  </a:lnTo>
                  <a:lnTo>
                    <a:pt x="6454" y="12369"/>
                  </a:lnTo>
                  <a:lnTo>
                    <a:pt x="6457" y="12379"/>
                  </a:lnTo>
                  <a:lnTo>
                    <a:pt x="6464" y="12395"/>
                  </a:lnTo>
                  <a:close/>
                  <a:moveTo>
                    <a:pt x="6399" y="12960"/>
                  </a:moveTo>
                  <a:lnTo>
                    <a:pt x="6445" y="12953"/>
                  </a:lnTo>
                  <a:lnTo>
                    <a:pt x="6445" y="12960"/>
                  </a:lnTo>
                  <a:lnTo>
                    <a:pt x="6445" y="12966"/>
                  </a:lnTo>
                  <a:lnTo>
                    <a:pt x="6445" y="12976"/>
                  </a:lnTo>
                  <a:lnTo>
                    <a:pt x="6441" y="12979"/>
                  </a:lnTo>
                  <a:lnTo>
                    <a:pt x="6441" y="12982"/>
                  </a:lnTo>
                  <a:lnTo>
                    <a:pt x="6434" y="12989"/>
                  </a:lnTo>
                  <a:lnTo>
                    <a:pt x="6431" y="12992"/>
                  </a:lnTo>
                  <a:lnTo>
                    <a:pt x="6424" y="12998"/>
                  </a:lnTo>
                  <a:lnTo>
                    <a:pt x="6405" y="12992"/>
                  </a:lnTo>
                  <a:lnTo>
                    <a:pt x="6386" y="12989"/>
                  </a:lnTo>
                  <a:lnTo>
                    <a:pt x="6373" y="12976"/>
                  </a:lnTo>
                  <a:lnTo>
                    <a:pt x="6359" y="12960"/>
                  </a:lnTo>
                  <a:lnTo>
                    <a:pt x="6350" y="12947"/>
                  </a:lnTo>
                  <a:lnTo>
                    <a:pt x="6350" y="12931"/>
                  </a:lnTo>
                  <a:lnTo>
                    <a:pt x="6350" y="12908"/>
                  </a:lnTo>
                  <a:lnTo>
                    <a:pt x="6359" y="12885"/>
                  </a:lnTo>
                  <a:lnTo>
                    <a:pt x="6367" y="12876"/>
                  </a:lnTo>
                  <a:lnTo>
                    <a:pt x="6364" y="12888"/>
                  </a:lnTo>
                  <a:lnTo>
                    <a:pt x="6364" y="12901"/>
                  </a:lnTo>
                  <a:lnTo>
                    <a:pt x="6367" y="12917"/>
                  </a:lnTo>
                  <a:lnTo>
                    <a:pt x="6373" y="12924"/>
                  </a:lnTo>
                  <a:lnTo>
                    <a:pt x="6376" y="12941"/>
                  </a:lnTo>
                  <a:lnTo>
                    <a:pt x="6383" y="12947"/>
                  </a:lnTo>
                  <a:lnTo>
                    <a:pt x="6389" y="12957"/>
                  </a:lnTo>
                  <a:lnTo>
                    <a:pt x="6399" y="12960"/>
                  </a:lnTo>
                  <a:close/>
                  <a:moveTo>
                    <a:pt x="6480" y="13521"/>
                  </a:moveTo>
                  <a:lnTo>
                    <a:pt x="6477" y="13525"/>
                  </a:lnTo>
                  <a:lnTo>
                    <a:pt x="6470" y="13534"/>
                  </a:lnTo>
                  <a:lnTo>
                    <a:pt x="6470" y="13541"/>
                  </a:lnTo>
                  <a:lnTo>
                    <a:pt x="6470" y="13547"/>
                  </a:lnTo>
                  <a:lnTo>
                    <a:pt x="6467" y="13553"/>
                  </a:lnTo>
                  <a:lnTo>
                    <a:pt x="6467" y="13563"/>
                  </a:lnTo>
                  <a:lnTo>
                    <a:pt x="6467" y="13566"/>
                  </a:lnTo>
                  <a:lnTo>
                    <a:pt x="6467" y="13576"/>
                  </a:lnTo>
                  <a:lnTo>
                    <a:pt x="6464" y="13579"/>
                  </a:lnTo>
                  <a:lnTo>
                    <a:pt x="6454" y="13586"/>
                  </a:lnTo>
                  <a:lnTo>
                    <a:pt x="6445" y="13586"/>
                  </a:lnTo>
                  <a:lnTo>
                    <a:pt x="6434" y="13586"/>
                  </a:lnTo>
                  <a:lnTo>
                    <a:pt x="6424" y="13586"/>
                  </a:lnTo>
                  <a:lnTo>
                    <a:pt x="6418" y="13586"/>
                  </a:lnTo>
                  <a:lnTo>
                    <a:pt x="6408" y="13586"/>
                  </a:lnTo>
                  <a:lnTo>
                    <a:pt x="6399" y="13586"/>
                  </a:lnTo>
                  <a:lnTo>
                    <a:pt x="6396" y="13576"/>
                  </a:lnTo>
                  <a:lnTo>
                    <a:pt x="6389" y="13569"/>
                  </a:lnTo>
                  <a:lnTo>
                    <a:pt x="6386" y="13566"/>
                  </a:lnTo>
                  <a:lnTo>
                    <a:pt x="6376" y="13563"/>
                  </a:lnTo>
                  <a:lnTo>
                    <a:pt x="6373" y="13553"/>
                  </a:lnTo>
                  <a:lnTo>
                    <a:pt x="6367" y="13547"/>
                  </a:lnTo>
                  <a:lnTo>
                    <a:pt x="6364" y="13541"/>
                  </a:lnTo>
                  <a:lnTo>
                    <a:pt x="6367" y="13531"/>
                  </a:lnTo>
                  <a:lnTo>
                    <a:pt x="6373" y="13531"/>
                  </a:lnTo>
                  <a:lnTo>
                    <a:pt x="6386" y="13531"/>
                  </a:lnTo>
                  <a:lnTo>
                    <a:pt x="6396" y="13531"/>
                  </a:lnTo>
                  <a:lnTo>
                    <a:pt x="6405" y="13534"/>
                  </a:lnTo>
                  <a:lnTo>
                    <a:pt x="6412" y="13541"/>
                  </a:lnTo>
                  <a:lnTo>
                    <a:pt x="6421" y="13544"/>
                  </a:lnTo>
                  <a:lnTo>
                    <a:pt x="6434" y="13541"/>
                  </a:lnTo>
                  <a:lnTo>
                    <a:pt x="6445" y="13531"/>
                  </a:lnTo>
                  <a:lnTo>
                    <a:pt x="6445" y="13482"/>
                  </a:lnTo>
                  <a:lnTo>
                    <a:pt x="6448" y="13482"/>
                  </a:lnTo>
                  <a:lnTo>
                    <a:pt x="6457" y="13485"/>
                  </a:lnTo>
                  <a:lnTo>
                    <a:pt x="6464" y="13488"/>
                  </a:lnTo>
                  <a:lnTo>
                    <a:pt x="6467" y="13495"/>
                  </a:lnTo>
                  <a:lnTo>
                    <a:pt x="6467" y="13504"/>
                  </a:lnTo>
                  <a:lnTo>
                    <a:pt x="6470" y="13509"/>
                  </a:lnTo>
                  <a:lnTo>
                    <a:pt x="6477" y="13518"/>
                  </a:lnTo>
                  <a:lnTo>
                    <a:pt x="6480" y="13521"/>
                  </a:lnTo>
                  <a:close/>
                  <a:moveTo>
                    <a:pt x="6464" y="14141"/>
                  </a:moveTo>
                  <a:lnTo>
                    <a:pt x="6445" y="14167"/>
                  </a:lnTo>
                  <a:lnTo>
                    <a:pt x="6431" y="14167"/>
                  </a:lnTo>
                  <a:lnTo>
                    <a:pt x="6424" y="14164"/>
                  </a:lnTo>
                  <a:lnTo>
                    <a:pt x="6418" y="14157"/>
                  </a:lnTo>
                  <a:lnTo>
                    <a:pt x="6408" y="14150"/>
                  </a:lnTo>
                  <a:lnTo>
                    <a:pt x="6399" y="14131"/>
                  </a:lnTo>
                  <a:lnTo>
                    <a:pt x="6389" y="14109"/>
                  </a:lnTo>
                  <a:lnTo>
                    <a:pt x="6376" y="14096"/>
                  </a:lnTo>
                  <a:lnTo>
                    <a:pt x="6367" y="14089"/>
                  </a:lnTo>
                  <a:lnTo>
                    <a:pt x="6364" y="14089"/>
                  </a:lnTo>
                  <a:lnTo>
                    <a:pt x="6353" y="14096"/>
                  </a:lnTo>
                  <a:lnTo>
                    <a:pt x="6350" y="14105"/>
                  </a:lnTo>
                  <a:lnTo>
                    <a:pt x="6340" y="14118"/>
                  </a:lnTo>
                  <a:lnTo>
                    <a:pt x="6337" y="14109"/>
                  </a:lnTo>
                  <a:lnTo>
                    <a:pt x="6331" y="14096"/>
                  </a:lnTo>
                  <a:lnTo>
                    <a:pt x="6331" y="14085"/>
                  </a:lnTo>
                  <a:lnTo>
                    <a:pt x="6337" y="14072"/>
                  </a:lnTo>
                  <a:lnTo>
                    <a:pt x="6340" y="14060"/>
                  </a:lnTo>
                  <a:lnTo>
                    <a:pt x="6343" y="14047"/>
                  </a:lnTo>
                  <a:lnTo>
                    <a:pt x="6353" y="14031"/>
                  </a:lnTo>
                  <a:lnTo>
                    <a:pt x="6359" y="14024"/>
                  </a:lnTo>
                  <a:lnTo>
                    <a:pt x="6353" y="14031"/>
                  </a:lnTo>
                  <a:lnTo>
                    <a:pt x="6353" y="14047"/>
                  </a:lnTo>
                  <a:lnTo>
                    <a:pt x="6359" y="14053"/>
                  </a:lnTo>
                  <a:lnTo>
                    <a:pt x="6364" y="14063"/>
                  </a:lnTo>
                  <a:lnTo>
                    <a:pt x="6367" y="14069"/>
                  </a:lnTo>
                  <a:lnTo>
                    <a:pt x="6376" y="14076"/>
                  </a:lnTo>
                  <a:lnTo>
                    <a:pt x="6386" y="14085"/>
                  </a:lnTo>
                  <a:lnTo>
                    <a:pt x="6389" y="14089"/>
                  </a:lnTo>
                  <a:lnTo>
                    <a:pt x="6399" y="14089"/>
                  </a:lnTo>
                  <a:lnTo>
                    <a:pt x="6408" y="14089"/>
                  </a:lnTo>
                  <a:lnTo>
                    <a:pt x="6418" y="14089"/>
                  </a:lnTo>
                  <a:lnTo>
                    <a:pt x="6424" y="14085"/>
                  </a:lnTo>
                  <a:lnTo>
                    <a:pt x="6434" y="14082"/>
                  </a:lnTo>
                  <a:lnTo>
                    <a:pt x="6441" y="14076"/>
                  </a:lnTo>
                  <a:lnTo>
                    <a:pt x="6445" y="14072"/>
                  </a:lnTo>
                  <a:lnTo>
                    <a:pt x="6454" y="14063"/>
                  </a:lnTo>
                  <a:lnTo>
                    <a:pt x="6445" y="14014"/>
                  </a:lnTo>
                  <a:lnTo>
                    <a:pt x="6457" y="14024"/>
                  </a:lnTo>
                  <a:lnTo>
                    <a:pt x="6467" y="14037"/>
                  </a:lnTo>
                  <a:lnTo>
                    <a:pt x="6470" y="14053"/>
                  </a:lnTo>
                  <a:lnTo>
                    <a:pt x="6470" y="14072"/>
                  </a:lnTo>
                  <a:lnTo>
                    <a:pt x="6470" y="14089"/>
                  </a:lnTo>
                  <a:lnTo>
                    <a:pt x="6467" y="14109"/>
                  </a:lnTo>
                  <a:lnTo>
                    <a:pt x="6464" y="14128"/>
                  </a:lnTo>
                  <a:lnTo>
                    <a:pt x="6464" y="14141"/>
                  </a:lnTo>
                  <a:close/>
                  <a:moveTo>
                    <a:pt x="6359" y="14498"/>
                  </a:moveTo>
                  <a:lnTo>
                    <a:pt x="6353" y="14501"/>
                  </a:lnTo>
                  <a:lnTo>
                    <a:pt x="6353" y="14510"/>
                  </a:lnTo>
                  <a:lnTo>
                    <a:pt x="6350" y="14514"/>
                  </a:lnTo>
                  <a:lnTo>
                    <a:pt x="6343" y="14524"/>
                  </a:lnTo>
                  <a:lnTo>
                    <a:pt x="6340" y="14531"/>
                  </a:lnTo>
                  <a:lnTo>
                    <a:pt x="6340" y="14534"/>
                  </a:lnTo>
                  <a:lnTo>
                    <a:pt x="6340" y="14543"/>
                  </a:lnTo>
                  <a:lnTo>
                    <a:pt x="6350" y="14547"/>
                  </a:lnTo>
                  <a:lnTo>
                    <a:pt x="6353" y="14559"/>
                  </a:lnTo>
                  <a:lnTo>
                    <a:pt x="6364" y="14566"/>
                  </a:lnTo>
                  <a:lnTo>
                    <a:pt x="6373" y="14569"/>
                  </a:lnTo>
                  <a:lnTo>
                    <a:pt x="6383" y="14569"/>
                  </a:lnTo>
                  <a:lnTo>
                    <a:pt x="6389" y="14569"/>
                  </a:lnTo>
                  <a:lnTo>
                    <a:pt x="6399" y="14566"/>
                  </a:lnTo>
                  <a:lnTo>
                    <a:pt x="6408" y="14566"/>
                  </a:lnTo>
                  <a:lnTo>
                    <a:pt x="6418" y="14566"/>
                  </a:lnTo>
                  <a:lnTo>
                    <a:pt x="6454" y="14531"/>
                  </a:lnTo>
                  <a:lnTo>
                    <a:pt x="6464" y="14543"/>
                  </a:lnTo>
                  <a:lnTo>
                    <a:pt x="6470" y="14559"/>
                  </a:lnTo>
                  <a:lnTo>
                    <a:pt x="6477" y="14579"/>
                  </a:lnTo>
                  <a:lnTo>
                    <a:pt x="6477" y="14591"/>
                  </a:lnTo>
                  <a:lnTo>
                    <a:pt x="6477" y="14612"/>
                  </a:lnTo>
                  <a:lnTo>
                    <a:pt x="6477" y="14628"/>
                  </a:lnTo>
                  <a:lnTo>
                    <a:pt x="6470" y="14647"/>
                  </a:lnTo>
                  <a:lnTo>
                    <a:pt x="6464" y="14660"/>
                  </a:lnTo>
                  <a:lnTo>
                    <a:pt x="6454" y="14670"/>
                  </a:lnTo>
                  <a:lnTo>
                    <a:pt x="6448" y="14653"/>
                  </a:lnTo>
                  <a:lnTo>
                    <a:pt x="6445" y="14640"/>
                  </a:lnTo>
                  <a:lnTo>
                    <a:pt x="6441" y="14637"/>
                  </a:lnTo>
                  <a:lnTo>
                    <a:pt x="6431" y="14634"/>
                  </a:lnTo>
                  <a:lnTo>
                    <a:pt x="6412" y="14634"/>
                  </a:lnTo>
                  <a:lnTo>
                    <a:pt x="6389" y="14637"/>
                  </a:lnTo>
                  <a:lnTo>
                    <a:pt x="6367" y="14640"/>
                  </a:lnTo>
                  <a:lnTo>
                    <a:pt x="6350" y="14640"/>
                  </a:lnTo>
                  <a:lnTo>
                    <a:pt x="6343" y="14637"/>
                  </a:lnTo>
                  <a:lnTo>
                    <a:pt x="6337" y="14628"/>
                  </a:lnTo>
                  <a:lnTo>
                    <a:pt x="6331" y="14615"/>
                  </a:lnTo>
                  <a:lnTo>
                    <a:pt x="6331" y="14602"/>
                  </a:lnTo>
                  <a:lnTo>
                    <a:pt x="6340" y="14498"/>
                  </a:lnTo>
                  <a:lnTo>
                    <a:pt x="6359" y="14498"/>
                  </a:lnTo>
                  <a:close/>
                  <a:moveTo>
                    <a:pt x="6454" y="15066"/>
                  </a:moveTo>
                  <a:lnTo>
                    <a:pt x="6445" y="15075"/>
                  </a:lnTo>
                  <a:lnTo>
                    <a:pt x="6445" y="15085"/>
                  </a:lnTo>
                  <a:lnTo>
                    <a:pt x="6445" y="15098"/>
                  </a:lnTo>
                  <a:lnTo>
                    <a:pt x="6445" y="15108"/>
                  </a:lnTo>
                  <a:lnTo>
                    <a:pt x="6445" y="15121"/>
                  </a:lnTo>
                  <a:lnTo>
                    <a:pt x="6441" y="15134"/>
                  </a:lnTo>
                  <a:lnTo>
                    <a:pt x="6434" y="15143"/>
                  </a:lnTo>
                  <a:lnTo>
                    <a:pt x="6424" y="15153"/>
                  </a:lnTo>
                  <a:lnTo>
                    <a:pt x="6421" y="15143"/>
                  </a:lnTo>
                  <a:lnTo>
                    <a:pt x="6412" y="15134"/>
                  </a:lnTo>
                  <a:lnTo>
                    <a:pt x="6408" y="15124"/>
                  </a:lnTo>
                  <a:lnTo>
                    <a:pt x="6405" y="15115"/>
                  </a:lnTo>
                  <a:lnTo>
                    <a:pt x="6399" y="15108"/>
                  </a:lnTo>
                  <a:lnTo>
                    <a:pt x="6389" y="15102"/>
                  </a:lnTo>
                  <a:lnTo>
                    <a:pt x="6383" y="15102"/>
                  </a:lnTo>
                  <a:lnTo>
                    <a:pt x="6367" y="15108"/>
                  </a:lnTo>
                  <a:lnTo>
                    <a:pt x="6321" y="15159"/>
                  </a:lnTo>
                  <a:lnTo>
                    <a:pt x="6318" y="15137"/>
                  </a:lnTo>
                  <a:lnTo>
                    <a:pt x="6315" y="15115"/>
                  </a:lnTo>
                  <a:lnTo>
                    <a:pt x="6315" y="15098"/>
                  </a:lnTo>
                  <a:lnTo>
                    <a:pt x="6321" y="15075"/>
                  </a:lnTo>
                  <a:lnTo>
                    <a:pt x="6327" y="15056"/>
                  </a:lnTo>
                  <a:lnTo>
                    <a:pt x="6340" y="15040"/>
                  </a:lnTo>
                  <a:lnTo>
                    <a:pt x="6350" y="15026"/>
                  </a:lnTo>
                  <a:lnTo>
                    <a:pt x="6367" y="15010"/>
                  </a:lnTo>
                  <a:lnTo>
                    <a:pt x="6376" y="15020"/>
                  </a:lnTo>
                  <a:lnTo>
                    <a:pt x="6386" y="15026"/>
                  </a:lnTo>
                  <a:lnTo>
                    <a:pt x="6399" y="15030"/>
                  </a:lnTo>
                  <a:lnTo>
                    <a:pt x="6412" y="15034"/>
                  </a:lnTo>
                  <a:lnTo>
                    <a:pt x="6421" y="15040"/>
                  </a:lnTo>
                  <a:lnTo>
                    <a:pt x="6434" y="15043"/>
                  </a:lnTo>
                  <a:lnTo>
                    <a:pt x="6445" y="15053"/>
                  </a:lnTo>
                  <a:lnTo>
                    <a:pt x="6454" y="15066"/>
                  </a:lnTo>
                  <a:close/>
                  <a:moveTo>
                    <a:pt x="5099" y="15237"/>
                  </a:moveTo>
                  <a:lnTo>
                    <a:pt x="5111" y="15218"/>
                  </a:lnTo>
                  <a:lnTo>
                    <a:pt x="5121" y="15228"/>
                  </a:lnTo>
                  <a:lnTo>
                    <a:pt x="5137" y="15192"/>
                  </a:lnTo>
                  <a:lnTo>
                    <a:pt x="5143" y="15212"/>
                  </a:lnTo>
                  <a:lnTo>
                    <a:pt x="5137" y="15228"/>
                  </a:lnTo>
                  <a:lnTo>
                    <a:pt x="5137" y="15240"/>
                  </a:lnTo>
                  <a:lnTo>
                    <a:pt x="5134" y="15261"/>
                  </a:lnTo>
                  <a:lnTo>
                    <a:pt x="5131" y="15273"/>
                  </a:lnTo>
                  <a:lnTo>
                    <a:pt x="5131" y="15293"/>
                  </a:lnTo>
                  <a:lnTo>
                    <a:pt x="5124" y="15305"/>
                  </a:lnTo>
                  <a:lnTo>
                    <a:pt x="5121" y="15322"/>
                  </a:lnTo>
                  <a:lnTo>
                    <a:pt x="5111" y="15322"/>
                  </a:lnTo>
                  <a:lnTo>
                    <a:pt x="5102" y="15329"/>
                  </a:lnTo>
                  <a:lnTo>
                    <a:pt x="5092" y="15332"/>
                  </a:lnTo>
                  <a:lnTo>
                    <a:pt x="5089" y="15338"/>
                  </a:lnTo>
                  <a:lnTo>
                    <a:pt x="5078" y="15342"/>
                  </a:lnTo>
                  <a:lnTo>
                    <a:pt x="5069" y="15342"/>
                  </a:lnTo>
                  <a:lnTo>
                    <a:pt x="5062" y="15338"/>
                  </a:lnTo>
                  <a:lnTo>
                    <a:pt x="5053" y="15332"/>
                  </a:lnTo>
                  <a:lnTo>
                    <a:pt x="5046" y="15315"/>
                  </a:lnTo>
                  <a:lnTo>
                    <a:pt x="5043" y="15296"/>
                  </a:lnTo>
                  <a:lnTo>
                    <a:pt x="5043" y="15273"/>
                  </a:lnTo>
                  <a:lnTo>
                    <a:pt x="5043" y="15257"/>
                  </a:lnTo>
                  <a:lnTo>
                    <a:pt x="5043" y="15237"/>
                  </a:lnTo>
                  <a:lnTo>
                    <a:pt x="5043" y="15218"/>
                  </a:lnTo>
                  <a:lnTo>
                    <a:pt x="5053" y="15202"/>
                  </a:lnTo>
                  <a:lnTo>
                    <a:pt x="5062" y="15183"/>
                  </a:lnTo>
                  <a:lnTo>
                    <a:pt x="5062" y="15192"/>
                  </a:lnTo>
                  <a:lnTo>
                    <a:pt x="5066" y="15202"/>
                  </a:lnTo>
                  <a:lnTo>
                    <a:pt x="5069" y="15205"/>
                  </a:lnTo>
                  <a:lnTo>
                    <a:pt x="5078" y="15212"/>
                  </a:lnTo>
                  <a:lnTo>
                    <a:pt x="5086" y="15215"/>
                  </a:lnTo>
                  <a:lnTo>
                    <a:pt x="5089" y="15224"/>
                  </a:lnTo>
                  <a:lnTo>
                    <a:pt x="5092" y="15228"/>
                  </a:lnTo>
                  <a:lnTo>
                    <a:pt x="5099" y="15237"/>
                  </a:lnTo>
                  <a:close/>
                  <a:moveTo>
                    <a:pt x="6389" y="15537"/>
                  </a:moveTo>
                  <a:lnTo>
                    <a:pt x="6399" y="15532"/>
                  </a:lnTo>
                  <a:lnTo>
                    <a:pt x="6405" y="15523"/>
                  </a:lnTo>
                  <a:lnTo>
                    <a:pt x="6412" y="15516"/>
                  </a:lnTo>
                  <a:lnTo>
                    <a:pt x="6418" y="15516"/>
                  </a:lnTo>
                  <a:lnTo>
                    <a:pt x="6424" y="15513"/>
                  </a:lnTo>
                  <a:lnTo>
                    <a:pt x="6431" y="15510"/>
                  </a:lnTo>
                  <a:lnTo>
                    <a:pt x="6441" y="15504"/>
                  </a:lnTo>
                  <a:lnTo>
                    <a:pt x="6445" y="15494"/>
                  </a:lnTo>
                  <a:lnTo>
                    <a:pt x="6448" y="15510"/>
                  </a:lnTo>
                  <a:lnTo>
                    <a:pt x="6454" y="15526"/>
                  </a:lnTo>
                  <a:lnTo>
                    <a:pt x="6454" y="15540"/>
                  </a:lnTo>
                  <a:lnTo>
                    <a:pt x="6448" y="15559"/>
                  </a:lnTo>
                  <a:lnTo>
                    <a:pt x="6445" y="15572"/>
                  </a:lnTo>
                  <a:lnTo>
                    <a:pt x="6441" y="15585"/>
                  </a:lnTo>
                  <a:lnTo>
                    <a:pt x="6434" y="15604"/>
                  </a:lnTo>
                  <a:lnTo>
                    <a:pt x="6424" y="15618"/>
                  </a:lnTo>
                  <a:lnTo>
                    <a:pt x="6412" y="15627"/>
                  </a:lnTo>
                  <a:lnTo>
                    <a:pt x="6405" y="15637"/>
                  </a:lnTo>
                  <a:lnTo>
                    <a:pt x="6389" y="15637"/>
                  </a:lnTo>
                  <a:lnTo>
                    <a:pt x="6383" y="15637"/>
                  </a:lnTo>
                  <a:lnTo>
                    <a:pt x="6367" y="15637"/>
                  </a:lnTo>
                  <a:lnTo>
                    <a:pt x="6359" y="15630"/>
                  </a:lnTo>
                  <a:lnTo>
                    <a:pt x="6343" y="15627"/>
                  </a:lnTo>
                  <a:lnTo>
                    <a:pt x="6331" y="15627"/>
                  </a:lnTo>
                  <a:lnTo>
                    <a:pt x="6327" y="15607"/>
                  </a:lnTo>
                  <a:lnTo>
                    <a:pt x="6321" y="15591"/>
                  </a:lnTo>
                  <a:lnTo>
                    <a:pt x="6321" y="15572"/>
                  </a:lnTo>
                  <a:lnTo>
                    <a:pt x="6321" y="15553"/>
                  </a:lnTo>
                  <a:lnTo>
                    <a:pt x="6321" y="15532"/>
                  </a:lnTo>
                  <a:lnTo>
                    <a:pt x="6327" y="15513"/>
                  </a:lnTo>
                  <a:lnTo>
                    <a:pt x="6331" y="15494"/>
                  </a:lnTo>
                  <a:lnTo>
                    <a:pt x="6340" y="15478"/>
                  </a:lnTo>
                  <a:lnTo>
                    <a:pt x="6343" y="15488"/>
                  </a:lnTo>
                  <a:lnTo>
                    <a:pt x="6350" y="15494"/>
                  </a:lnTo>
                  <a:lnTo>
                    <a:pt x="6353" y="15504"/>
                  </a:lnTo>
                  <a:lnTo>
                    <a:pt x="6364" y="15510"/>
                  </a:lnTo>
                  <a:lnTo>
                    <a:pt x="6373" y="15516"/>
                  </a:lnTo>
                  <a:lnTo>
                    <a:pt x="6376" y="15523"/>
                  </a:lnTo>
                  <a:lnTo>
                    <a:pt x="6386" y="15532"/>
                  </a:lnTo>
                  <a:lnTo>
                    <a:pt x="6389" y="15537"/>
                  </a:lnTo>
                  <a:close/>
                  <a:moveTo>
                    <a:pt x="4443" y="11990"/>
                  </a:moveTo>
                  <a:lnTo>
                    <a:pt x="4430" y="11986"/>
                  </a:lnTo>
                  <a:lnTo>
                    <a:pt x="4418" y="11979"/>
                  </a:lnTo>
                  <a:lnTo>
                    <a:pt x="4401" y="11979"/>
                  </a:lnTo>
                  <a:lnTo>
                    <a:pt x="4394" y="11979"/>
                  </a:lnTo>
                  <a:lnTo>
                    <a:pt x="4385" y="11979"/>
                  </a:lnTo>
                  <a:lnTo>
                    <a:pt x="4375" y="11973"/>
                  </a:lnTo>
                  <a:lnTo>
                    <a:pt x="4372" y="11963"/>
                  </a:lnTo>
                  <a:lnTo>
                    <a:pt x="4362" y="11944"/>
                  </a:lnTo>
                  <a:lnTo>
                    <a:pt x="4372" y="11941"/>
                  </a:lnTo>
                  <a:lnTo>
                    <a:pt x="4372" y="11928"/>
                  </a:lnTo>
                  <a:lnTo>
                    <a:pt x="4372" y="11919"/>
                  </a:lnTo>
                  <a:lnTo>
                    <a:pt x="4372" y="11905"/>
                  </a:lnTo>
                  <a:lnTo>
                    <a:pt x="4372" y="11886"/>
                  </a:lnTo>
                  <a:lnTo>
                    <a:pt x="4375" y="11873"/>
                  </a:lnTo>
                  <a:lnTo>
                    <a:pt x="4378" y="11863"/>
                  </a:lnTo>
                  <a:lnTo>
                    <a:pt x="4388" y="11854"/>
                  </a:lnTo>
                  <a:lnTo>
                    <a:pt x="4385" y="11837"/>
                  </a:lnTo>
                  <a:lnTo>
                    <a:pt x="4385" y="11827"/>
                  </a:lnTo>
                  <a:lnTo>
                    <a:pt x="4394" y="11827"/>
                  </a:lnTo>
                  <a:lnTo>
                    <a:pt x="4401" y="11827"/>
                  </a:lnTo>
                  <a:lnTo>
                    <a:pt x="4411" y="11827"/>
                  </a:lnTo>
                  <a:lnTo>
                    <a:pt x="4421" y="11827"/>
                  </a:lnTo>
                  <a:lnTo>
                    <a:pt x="4430" y="11817"/>
                  </a:lnTo>
                  <a:lnTo>
                    <a:pt x="4434" y="11811"/>
                  </a:lnTo>
                  <a:lnTo>
                    <a:pt x="4440" y="11830"/>
                  </a:lnTo>
                  <a:lnTo>
                    <a:pt x="4446" y="11854"/>
                  </a:lnTo>
                  <a:lnTo>
                    <a:pt x="4453" y="11876"/>
                  </a:lnTo>
                  <a:lnTo>
                    <a:pt x="4456" y="11898"/>
                  </a:lnTo>
                  <a:lnTo>
                    <a:pt x="4456" y="11922"/>
                  </a:lnTo>
                  <a:lnTo>
                    <a:pt x="4456" y="11944"/>
                  </a:lnTo>
                  <a:lnTo>
                    <a:pt x="4453" y="11967"/>
                  </a:lnTo>
                  <a:lnTo>
                    <a:pt x="4443" y="11990"/>
                  </a:lnTo>
                  <a:close/>
                  <a:moveTo>
                    <a:pt x="5131" y="11467"/>
                  </a:moveTo>
                  <a:lnTo>
                    <a:pt x="5131" y="11506"/>
                  </a:lnTo>
                  <a:lnTo>
                    <a:pt x="5115" y="11506"/>
                  </a:lnTo>
                  <a:lnTo>
                    <a:pt x="5102" y="11503"/>
                  </a:lnTo>
                  <a:lnTo>
                    <a:pt x="5089" y="11497"/>
                  </a:lnTo>
                  <a:lnTo>
                    <a:pt x="5078" y="11493"/>
                  </a:lnTo>
                  <a:lnTo>
                    <a:pt x="5069" y="11484"/>
                  </a:lnTo>
                  <a:lnTo>
                    <a:pt x="5062" y="11476"/>
                  </a:lnTo>
                  <a:lnTo>
                    <a:pt x="5053" y="11467"/>
                  </a:lnTo>
                  <a:lnTo>
                    <a:pt x="5043" y="11457"/>
                  </a:lnTo>
                  <a:lnTo>
                    <a:pt x="5043" y="11422"/>
                  </a:lnTo>
                  <a:lnTo>
                    <a:pt x="5046" y="11435"/>
                  </a:lnTo>
                  <a:lnTo>
                    <a:pt x="5056" y="11448"/>
                  </a:lnTo>
                  <a:lnTo>
                    <a:pt x="5066" y="11460"/>
                  </a:lnTo>
                  <a:lnTo>
                    <a:pt x="5075" y="11470"/>
                  </a:lnTo>
                  <a:lnTo>
                    <a:pt x="5089" y="11481"/>
                  </a:lnTo>
                  <a:lnTo>
                    <a:pt x="5102" y="11484"/>
                  </a:lnTo>
                  <a:lnTo>
                    <a:pt x="5115" y="11481"/>
                  </a:lnTo>
                  <a:lnTo>
                    <a:pt x="5131" y="11467"/>
                  </a:lnTo>
                  <a:close/>
                  <a:moveTo>
                    <a:pt x="6445" y="11837"/>
                  </a:moveTo>
                  <a:lnTo>
                    <a:pt x="6434" y="11922"/>
                  </a:lnTo>
                  <a:lnTo>
                    <a:pt x="6431" y="11915"/>
                  </a:lnTo>
                  <a:lnTo>
                    <a:pt x="6421" y="11908"/>
                  </a:lnTo>
                  <a:lnTo>
                    <a:pt x="6418" y="11905"/>
                  </a:lnTo>
                  <a:lnTo>
                    <a:pt x="6408" y="11898"/>
                  </a:lnTo>
                  <a:lnTo>
                    <a:pt x="6396" y="11895"/>
                  </a:lnTo>
                  <a:lnTo>
                    <a:pt x="6386" y="11895"/>
                  </a:lnTo>
                  <a:lnTo>
                    <a:pt x="6376" y="11895"/>
                  </a:lnTo>
                  <a:lnTo>
                    <a:pt x="6367" y="11895"/>
                  </a:lnTo>
                  <a:lnTo>
                    <a:pt x="6367" y="11886"/>
                  </a:lnTo>
                  <a:lnTo>
                    <a:pt x="6367" y="11873"/>
                  </a:lnTo>
                  <a:lnTo>
                    <a:pt x="6367" y="11860"/>
                  </a:lnTo>
                  <a:lnTo>
                    <a:pt x="6367" y="11850"/>
                  </a:lnTo>
                  <a:lnTo>
                    <a:pt x="6367" y="11837"/>
                  </a:lnTo>
                  <a:lnTo>
                    <a:pt x="6367" y="11827"/>
                  </a:lnTo>
                  <a:lnTo>
                    <a:pt x="6373" y="11817"/>
                  </a:lnTo>
                  <a:lnTo>
                    <a:pt x="6383" y="11811"/>
                  </a:lnTo>
                  <a:lnTo>
                    <a:pt x="6389" y="11817"/>
                  </a:lnTo>
                  <a:lnTo>
                    <a:pt x="6396" y="11824"/>
                  </a:lnTo>
                  <a:lnTo>
                    <a:pt x="6405" y="11827"/>
                  </a:lnTo>
                  <a:lnTo>
                    <a:pt x="6408" y="11830"/>
                  </a:lnTo>
                  <a:lnTo>
                    <a:pt x="6418" y="11830"/>
                  </a:lnTo>
                  <a:lnTo>
                    <a:pt x="6424" y="11837"/>
                  </a:lnTo>
                  <a:lnTo>
                    <a:pt x="6434" y="11837"/>
                  </a:lnTo>
                  <a:lnTo>
                    <a:pt x="6445" y="11837"/>
                  </a:lnTo>
                  <a:close/>
                  <a:moveTo>
                    <a:pt x="6424" y="11363"/>
                  </a:moveTo>
                  <a:lnTo>
                    <a:pt x="6434" y="11354"/>
                  </a:lnTo>
                  <a:lnTo>
                    <a:pt x="6424" y="11402"/>
                  </a:lnTo>
                  <a:lnTo>
                    <a:pt x="6418" y="11402"/>
                  </a:lnTo>
                  <a:lnTo>
                    <a:pt x="6412" y="11399"/>
                  </a:lnTo>
                  <a:lnTo>
                    <a:pt x="6405" y="11392"/>
                  </a:lnTo>
                  <a:lnTo>
                    <a:pt x="6399" y="11389"/>
                  </a:lnTo>
                  <a:lnTo>
                    <a:pt x="6389" y="11389"/>
                  </a:lnTo>
                  <a:lnTo>
                    <a:pt x="6383" y="11386"/>
                  </a:lnTo>
                  <a:lnTo>
                    <a:pt x="6376" y="11386"/>
                  </a:lnTo>
                  <a:lnTo>
                    <a:pt x="6367" y="11389"/>
                  </a:lnTo>
                  <a:lnTo>
                    <a:pt x="6367" y="11373"/>
                  </a:lnTo>
                  <a:lnTo>
                    <a:pt x="6364" y="11354"/>
                  </a:lnTo>
                  <a:lnTo>
                    <a:pt x="6353" y="11341"/>
                  </a:lnTo>
                  <a:lnTo>
                    <a:pt x="6343" y="11327"/>
                  </a:lnTo>
                  <a:lnTo>
                    <a:pt x="6331" y="11311"/>
                  </a:lnTo>
                  <a:lnTo>
                    <a:pt x="6331" y="11298"/>
                  </a:lnTo>
                  <a:lnTo>
                    <a:pt x="6331" y="11282"/>
                  </a:lnTo>
                  <a:lnTo>
                    <a:pt x="6350" y="11266"/>
                  </a:lnTo>
                  <a:lnTo>
                    <a:pt x="6353" y="11282"/>
                  </a:lnTo>
                  <a:lnTo>
                    <a:pt x="6364" y="11295"/>
                  </a:lnTo>
                  <a:lnTo>
                    <a:pt x="6367" y="11308"/>
                  </a:lnTo>
                  <a:lnTo>
                    <a:pt x="6376" y="11321"/>
                  </a:lnTo>
                  <a:lnTo>
                    <a:pt x="6386" y="11330"/>
                  </a:lnTo>
                  <a:lnTo>
                    <a:pt x="6399" y="11344"/>
                  </a:lnTo>
                  <a:lnTo>
                    <a:pt x="6408" y="11354"/>
                  </a:lnTo>
                  <a:lnTo>
                    <a:pt x="6424" y="11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1" name="Freeform 269"/>
            <p:cNvSpPr>
              <a:spLocks/>
            </p:cNvSpPr>
            <p:nvPr/>
          </p:nvSpPr>
          <p:spPr bwMode="auto">
            <a:xfrm>
              <a:off x="2927" y="2887"/>
              <a:ext cx="399" cy="221"/>
            </a:xfrm>
            <a:custGeom>
              <a:avLst/>
              <a:gdLst>
                <a:gd name="T0" fmla="*/ 0 w 5196"/>
                <a:gd name="T1" fmla="*/ 0 h 2882"/>
                <a:gd name="T2" fmla="*/ 0 w 5196"/>
                <a:gd name="T3" fmla="*/ 0 h 2882"/>
                <a:gd name="T4" fmla="*/ 0 w 5196"/>
                <a:gd name="T5" fmla="*/ 0 h 2882"/>
                <a:gd name="T6" fmla="*/ 0 w 5196"/>
                <a:gd name="T7" fmla="*/ 0 h 2882"/>
                <a:gd name="T8" fmla="*/ 0 w 5196"/>
                <a:gd name="T9" fmla="*/ 0 h 2882"/>
                <a:gd name="T10" fmla="*/ 0 w 5196"/>
                <a:gd name="T11" fmla="*/ 0 h 2882"/>
                <a:gd name="T12" fmla="*/ 0 w 5196"/>
                <a:gd name="T13" fmla="*/ 0 h 2882"/>
                <a:gd name="T14" fmla="*/ 0 w 5196"/>
                <a:gd name="T15" fmla="*/ 0 h 2882"/>
                <a:gd name="T16" fmla="*/ 0 w 5196"/>
                <a:gd name="T17" fmla="*/ 0 h 2882"/>
                <a:gd name="T18" fmla="*/ 0 w 5196"/>
                <a:gd name="T19" fmla="*/ 0 h 2882"/>
                <a:gd name="T20" fmla="*/ 0 w 5196"/>
                <a:gd name="T21" fmla="*/ 0 h 2882"/>
                <a:gd name="T22" fmla="*/ 0 w 5196"/>
                <a:gd name="T23" fmla="*/ 0 h 2882"/>
                <a:gd name="T24" fmla="*/ 0 w 5196"/>
                <a:gd name="T25" fmla="*/ 0 h 2882"/>
                <a:gd name="T26" fmla="*/ 0 w 5196"/>
                <a:gd name="T27" fmla="*/ 0 h 2882"/>
                <a:gd name="T28" fmla="*/ 0 w 5196"/>
                <a:gd name="T29" fmla="*/ 0 h 2882"/>
                <a:gd name="T30" fmla="*/ 0 w 5196"/>
                <a:gd name="T31" fmla="*/ 0 h 2882"/>
                <a:gd name="T32" fmla="*/ 0 w 5196"/>
                <a:gd name="T33" fmla="*/ 0 h 2882"/>
                <a:gd name="T34" fmla="*/ 0 w 5196"/>
                <a:gd name="T35" fmla="*/ 0 h 2882"/>
                <a:gd name="T36" fmla="*/ 0 w 5196"/>
                <a:gd name="T37" fmla="*/ 0 h 2882"/>
                <a:gd name="T38" fmla="*/ 0 w 5196"/>
                <a:gd name="T39" fmla="*/ 0 h 2882"/>
                <a:gd name="T40" fmla="*/ 0 w 5196"/>
                <a:gd name="T41" fmla="*/ 0 h 2882"/>
                <a:gd name="T42" fmla="*/ 0 w 5196"/>
                <a:gd name="T43" fmla="*/ 0 h 2882"/>
                <a:gd name="T44" fmla="*/ 0 w 5196"/>
                <a:gd name="T45" fmla="*/ 0 h 2882"/>
                <a:gd name="T46" fmla="*/ 0 w 5196"/>
                <a:gd name="T47" fmla="*/ 0 h 2882"/>
                <a:gd name="T48" fmla="*/ 0 w 5196"/>
                <a:gd name="T49" fmla="*/ 0 h 2882"/>
                <a:gd name="T50" fmla="*/ 0 w 5196"/>
                <a:gd name="T51" fmla="*/ 0 h 2882"/>
                <a:gd name="T52" fmla="*/ 0 w 5196"/>
                <a:gd name="T53" fmla="*/ 0 h 2882"/>
                <a:gd name="T54" fmla="*/ 0 w 5196"/>
                <a:gd name="T55" fmla="*/ 0 h 2882"/>
                <a:gd name="T56" fmla="*/ 0 w 5196"/>
                <a:gd name="T57" fmla="*/ 0 h 2882"/>
                <a:gd name="T58" fmla="*/ 0 w 5196"/>
                <a:gd name="T59" fmla="*/ 0 h 2882"/>
                <a:gd name="T60" fmla="*/ 0 w 5196"/>
                <a:gd name="T61" fmla="*/ 0 h 2882"/>
                <a:gd name="T62" fmla="*/ 0 w 5196"/>
                <a:gd name="T63" fmla="*/ 0 h 2882"/>
                <a:gd name="T64" fmla="*/ 0 w 5196"/>
                <a:gd name="T65" fmla="*/ 0 h 2882"/>
                <a:gd name="T66" fmla="*/ 0 w 5196"/>
                <a:gd name="T67" fmla="*/ 0 h 2882"/>
                <a:gd name="T68" fmla="*/ 0 w 5196"/>
                <a:gd name="T69" fmla="*/ 0 h 2882"/>
                <a:gd name="T70" fmla="*/ 0 w 5196"/>
                <a:gd name="T71" fmla="*/ 0 h 2882"/>
                <a:gd name="T72" fmla="*/ 0 w 5196"/>
                <a:gd name="T73" fmla="*/ 0 h 2882"/>
                <a:gd name="T74" fmla="*/ 0 w 5196"/>
                <a:gd name="T75" fmla="*/ 0 h 2882"/>
                <a:gd name="T76" fmla="*/ 0 w 5196"/>
                <a:gd name="T77" fmla="*/ 0 h 2882"/>
                <a:gd name="T78" fmla="*/ 0 w 5196"/>
                <a:gd name="T79" fmla="*/ 0 h 2882"/>
                <a:gd name="T80" fmla="*/ 0 w 5196"/>
                <a:gd name="T81" fmla="*/ 0 h 2882"/>
                <a:gd name="T82" fmla="*/ 0 w 5196"/>
                <a:gd name="T83" fmla="*/ 0 h 2882"/>
                <a:gd name="T84" fmla="*/ 0 w 5196"/>
                <a:gd name="T85" fmla="*/ 0 h 2882"/>
                <a:gd name="T86" fmla="*/ 0 w 5196"/>
                <a:gd name="T87" fmla="*/ 0 h 2882"/>
                <a:gd name="T88" fmla="*/ 0 w 5196"/>
                <a:gd name="T89" fmla="*/ 0 h 2882"/>
                <a:gd name="T90" fmla="*/ 0 w 5196"/>
                <a:gd name="T91" fmla="*/ 0 h 2882"/>
                <a:gd name="T92" fmla="*/ 0 w 5196"/>
                <a:gd name="T93" fmla="*/ 0 h 2882"/>
                <a:gd name="T94" fmla="*/ 0 w 5196"/>
                <a:gd name="T95" fmla="*/ 0 h 2882"/>
                <a:gd name="T96" fmla="*/ 0 w 5196"/>
                <a:gd name="T97" fmla="*/ 0 h 2882"/>
                <a:gd name="T98" fmla="*/ 0 w 5196"/>
                <a:gd name="T99" fmla="*/ 0 h 2882"/>
                <a:gd name="T100" fmla="*/ 0 w 5196"/>
                <a:gd name="T101" fmla="*/ 0 h 2882"/>
                <a:gd name="T102" fmla="*/ 0 w 5196"/>
                <a:gd name="T103" fmla="*/ 0 h 2882"/>
                <a:gd name="T104" fmla="*/ 0 w 5196"/>
                <a:gd name="T105" fmla="*/ 0 h 2882"/>
                <a:gd name="T106" fmla="*/ 0 w 5196"/>
                <a:gd name="T107" fmla="*/ 0 h 2882"/>
                <a:gd name="T108" fmla="*/ 0 w 5196"/>
                <a:gd name="T109" fmla="*/ 0 h 2882"/>
                <a:gd name="T110" fmla="*/ 0 w 5196"/>
                <a:gd name="T111" fmla="*/ 0 h 2882"/>
                <a:gd name="T112" fmla="*/ 0 w 5196"/>
                <a:gd name="T113" fmla="*/ 0 h 2882"/>
                <a:gd name="T114" fmla="*/ 0 w 5196"/>
                <a:gd name="T115" fmla="*/ 0 h 2882"/>
                <a:gd name="T116" fmla="*/ 0 w 5196"/>
                <a:gd name="T117" fmla="*/ 0 h 2882"/>
                <a:gd name="T118" fmla="*/ 0 w 5196"/>
                <a:gd name="T119" fmla="*/ 0 h 28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196"/>
                <a:gd name="T181" fmla="*/ 0 h 2882"/>
                <a:gd name="T182" fmla="*/ 5196 w 5196"/>
                <a:gd name="T183" fmla="*/ 2882 h 28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196" h="2882">
                  <a:moveTo>
                    <a:pt x="1057" y="183"/>
                  </a:moveTo>
                  <a:lnTo>
                    <a:pt x="1135" y="189"/>
                  </a:lnTo>
                  <a:lnTo>
                    <a:pt x="1206" y="205"/>
                  </a:lnTo>
                  <a:lnTo>
                    <a:pt x="1281" y="221"/>
                  </a:lnTo>
                  <a:lnTo>
                    <a:pt x="1356" y="234"/>
                  </a:lnTo>
                  <a:lnTo>
                    <a:pt x="1430" y="254"/>
                  </a:lnTo>
                  <a:lnTo>
                    <a:pt x="1505" y="267"/>
                  </a:lnTo>
                  <a:lnTo>
                    <a:pt x="1576" y="276"/>
                  </a:lnTo>
                  <a:lnTo>
                    <a:pt x="1660" y="286"/>
                  </a:lnTo>
                  <a:lnTo>
                    <a:pt x="1686" y="289"/>
                  </a:lnTo>
                  <a:lnTo>
                    <a:pt x="1713" y="292"/>
                  </a:lnTo>
                  <a:lnTo>
                    <a:pt x="1741" y="302"/>
                  </a:lnTo>
                  <a:lnTo>
                    <a:pt x="1771" y="308"/>
                  </a:lnTo>
                  <a:lnTo>
                    <a:pt x="1800" y="316"/>
                  </a:lnTo>
                  <a:lnTo>
                    <a:pt x="1826" y="322"/>
                  </a:lnTo>
                  <a:lnTo>
                    <a:pt x="1852" y="332"/>
                  </a:lnTo>
                  <a:lnTo>
                    <a:pt x="1881" y="335"/>
                  </a:lnTo>
                  <a:lnTo>
                    <a:pt x="2030" y="370"/>
                  </a:lnTo>
                  <a:lnTo>
                    <a:pt x="2179" y="406"/>
                  </a:lnTo>
                  <a:lnTo>
                    <a:pt x="2322" y="442"/>
                  </a:lnTo>
                  <a:lnTo>
                    <a:pt x="2462" y="484"/>
                  </a:lnTo>
                  <a:lnTo>
                    <a:pt x="2608" y="519"/>
                  </a:lnTo>
                  <a:lnTo>
                    <a:pt x="2751" y="556"/>
                  </a:lnTo>
                  <a:lnTo>
                    <a:pt x="2900" y="588"/>
                  </a:lnTo>
                  <a:lnTo>
                    <a:pt x="3055" y="611"/>
                  </a:lnTo>
                  <a:lnTo>
                    <a:pt x="3292" y="851"/>
                  </a:lnTo>
                  <a:lnTo>
                    <a:pt x="3532" y="1094"/>
                  </a:lnTo>
                  <a:lnTo>
                    <a:pt x="3775" y="1335"/>
                  </a:lnTo>
                  <a:lnTo>
                    <a:pt x="4015" y="1578"/>
                  </a:lnTo>
                  <a:lnTo>
                    <a:pt x="4255" y="1817"/>
                  </a:lnTo>
                  <a:lnTo>
                    <a:pt x="4499" y="2055"/>
                  </a:lnTo>
                  <a:lnTo>
                    <a:pt x="4748" y="2295"/>
                  </a:lnTo>
                  <a:lnTo>
                    <a:pt x="4994" y="2528"/>
                  </a:lnTo>
                  <a:lnTo>
                    <a:pt x="5018" y="2561"/>
                  </a:lnTo>
                  <a:lnTo>
                    <a:pt x="5040" y="2593"/>
                  </a:lnTo>
                  <a:lnTo>
                    <a:pt x="5062" y="2625"/>
                  </a:lnTo>
                  <a:lnTo>
                    <a:pt x="5086" y="2655"/>
                  </a:lnTo>
                  <a:lnTo>
                    <a:pt x="5108" y="2684"/>
                  </a:lnTo>
                  <a:lnTo>
                    <a:pt x="5134" y="2717"/>
                  </a:lnTo>
                  <a:lnTo>
                    <a:pt x="5164" y="2736"/>
                  </a:lnTo>
                  <a:lnTo>
                    <a:pt x="5196" y="2765"/>
                  </a:lnTo>
                  <a:lnTo>
                    <a:pt x="5157" y="2775"/>
                  </a:lnTo>
                  <a:lnTo>
                    <a:pt x="5121" y="2779"/>
                  </a:lnTo>
                  <a:lnTo>
                    <a:pt x="5083" y="2782"/>
                  </a:lnTo>
                  <a:lnTo>
                    <a:pt x="5046" y="2788"/>
                  </a:lnTo>
                  <a:lnTo>
                    <a:pt x="4965" y="2788"/>
                  </a:lnTo>
                  <a:lnTo>
                    <a:pt x="4884" y="2788"/>
                  </a:lnTo>
                  <a:lnTo>
                    <a:pt x="4797" y="2788"/>
                  </a:lnTo>
                  <a:lnTo>
                    <a:pt x="4716" y="2791"/>
                  </a:lnTo>
                  <a:lnTo>
                    <a:pt x="4673" y="2798"/>
                  </a:lnTo>
                  <a:lnTo>
                    <a:pt x="4635" y="2804"/>
                  </a:lnTo>
                  <a:lnTo>
                    <a:pt x="4599" y="2811"/>
                  </a:lnTo>
                  <a:lnTo>
                    <a:pt x="4557" y="2823"/>
                  </a:lnTo>
                  <a:lnTo>
                    <a:pt x="4437" y="2827"/>
                  </a:lnTo>
                  <a:lnTo>
                    <a:pt x="4316" y="2827"/>
                  </a:lnTo>
                  <a:lnTo>
                    <a:pt x="4197" y="2833"/>
                  </a:lnTo>
                  <a:lnTo>
                    <a:pt x="4080" y="2836"/>
                  </a:lnTo>
                  <a:lnTo>
                    <a:pt x="3963" y="2843"/>
                  </a:lnTo>
                  <a:lnTo>
                    <a:pt x="3843" y="2843"/>
                  </a:lnTo>
                  <a:lnTo>
                    <a:pt x="3724" y="2836"/>
                  </a:lnTo>
                  <a:lnTo>
                    <a:pt x="3597" y="2833"/>
                  </a:lnTo>
                  <a:lnTo>
                    <a:pt x="3578" y="2843"/>
                  </a:lnTo>
                  <a:lnTo>
                    <a:pt x="3561" y="2847"/>
                  </a:lnTo>
                  <a:lnTo>
                    <a:pt x="3541" y="2850"/>
                  </a:lnTo>
                  <a:lnTo>
                    <a:pt x="3529" y="2850"/>
                  </a:lnTo>
                  <a:lnTo>
                    <a:pt x="3492" y="2847"/>
                  </a:lnTo>
                  <a:lnTo>
                    <a:pt x="3460" y="2843"/>
                  </a:lnTo>
                  <a:lnTo>
                    <a:pt x="3425" y="2833"/>
                  </a:lnTo>
                  <a:lnTo>
                    <a:pt x="3389" y="2833"/>
                  </a:lnTo>
                  <a:lnTo>
                    <a:pt x="3370" y="2833"/>
                  </a:lnTo>
                  <a:lnTo>
                    <a:pt x="3354" y="2836"/>
                  </a:lnTo>
                  <a:lnTo>
                    <a:pt x="3337" y="2847"/>
                  </a:lnTo>
                  <a:lnTo>
                    <a:pt x="3314" y="2860"/>
                  </a:lnTo>
                  <a:lnTo>
                    <a:pt x="3227" y="2863"/>
                  </a:lnTo>
                  <a:lnTo>
                    <a:pt x="3136" y="2863"/>
                  </a:lnTo>
                  <a:lnTo>
                    <a:pt x="3042" y="2869"/>
                  </a:lnTo>
                  <a:lnTo>
                    <a:pt x="2951" y="2869"/>
                  </a:lnTo>
                  <a:lnTo>
                    <a:pt x="2860" y="2872"/>
                  </a:lnTo>
                  <a:lnTo>
                    <a:pt x="2770" y="2872"/>
                  </a:lnTo>
                  <a:lnTo>
                    <a:pt x="2679" y="2879"/>
                  </a:lnTo>
                  <a:lnTo>
                    <a:pt x="2588" y="2882"/>
                  </a:lnTo>
                  <a:lnTo>
                    <a:pt x="2536" y="2847"/>
                  </a:lnTo>
                  <a:lnTo>
                    <a:pt x="2484" y="2801"/>
                  </a:lnTo>
                  <a:lnTo>
                    <a:pt x="2432" y="2752"/>
                  </a:lnTo>
                  <a:lnTo>
                    <a:pt x="2387" y="2697"/>
                  </a:lnTo>
                  <a:lnTo>
                    <a:pt x="2335" y="2642"/>
                  </a:lnTo>
                  <a:lnTo>
                    <a:pt x="2289" y="2590"/>
                  </a:lnTo>
                  <a:lnTo>
                    <a:pt x="2251" y="2535"/>
                  </a:lnTo>
                  <a:lnTo>
                    <a:pt x="2208" y="2479"/>
                  </a:lnTo>
                  <a:lnTo>
                    <a:pt x="2276" y="2466"/>
                  </a:lnTo>
                  <a:lnTo>
                    <a:pt x="2351" y="2447"/>
                  </a:lnTo>
                  <a:lnTo>
                    <a:pt x="2416" y="2425"/>
                  </a:lnTo>
                  <a:lnTo>
                    <a:pt x="2484" y="2401"/>
                  </a:lnTo>
                  <a:lnTo>
                    <a:pt x="2549" y="2382"/>
                  </a:lnTo>
                  <a:lnTo>
                    <a:pt x="2617" y="2363"/>
                  </a:lnTo>
                  <a:lnTo>
                    <a:pt x="2686" y="2344"/>
                  </a:lnTo>
                  <a:lnTo>
                    <a:pt x="2751" y="2330"/>
                  </a:lnTo>
                  <a:lnTo>
                    <a:pt x="2757" y="2320"/>
                  </a:lnTo>
                  <a:lnTo>
                    <a:pt x="2767" y="2317"/>
                  </a:lnTo>
                  <a:lnTo>
                    <a:pt x="2773" y="2317"/>
                  </a:lnTo>
                  <a:lnTo>
                    <a:pt x="2783" y="2317"/>
                  </a:lnTo>
                  <a:lnTo>
                    <a:pt x="2795" y="2317"/>
                  </a:lnTo>
                  <a:lnTo>
                    <a:pt x="2805" y="2314"/>
                  </a:lnTo>
                  <a:lnTo>
                    <a:pt x="2815" y="2308"/>
                  </a:lnTo>
                  <a:lnTo>
                    <a:pt x="2818" y="2298"/>
                  </a:lnTo>
                  <a:lnTo>
                    <a:pt x="2802" y="2272"/>
                  </a:lnTo>
                  <a:lnTo>
                    <a:pt x="2721" y="2285"/>
                  </a:lnTo>
                  <a:lnTo>
                    <a:pt x="2640" y="2304"/>
                  </a:lnTo>
                  <a:lnTo>
                    <a:pt x="2559" y="2320"/>
                  </a:lnTo>
                  <a:lnTo>
                    <a:pt x="2481" y="2344"/>
                  </a:lnTo>
                  <a:lnTo>
                    <a:pt x="2403" y="2366"/>
                  </a:lnTo>
                  <a:lnTo>
                    <a:pt x="2322" y="2395"/>
                  </a:lnTo>
                  <a:lnTo>
                    <a:pt x="2244" y="2418"/>
                  </a:lnTo>
                  <a:lnTo>
                    <a:pt x="2163" y="2434"/>
                  </a:lnTo>
                  <a:lnTo>
                    <a:pt x="2124" y="2382"/>
                  </a:lnTo>
                  <a:lnTo>
                    <a:pt x="2079" y="2327"/>
                  </a:lnTo>
                  <a:lnTo>
                    <a:pt x="2033" y="2279"/>
                  </a:lnTo>
                  <a:lnTo>
                    <a:pt x="1984" y="2227"/>
                  </a:lnTo>
                  <a:lnTo>
                    <a:pt x="1940" y="2171"/>
                  </a:lnTo>
                  <a:lnTo>
                    <a:pt x="1891" y="2123"/>
                  </a:lnTo>
                  <a:lnTo>
                    <a:pt x="1849" y="2068"/>
                  </a:lnTo>
                  <a:lnTo>
                    <a:pt x="1803" y="2016"/>
                  </a:lnTo>
                  <a:lnTo>
                    <a:pt x="1852" y="1987"/>
                  </a:lnTo>
                  <a:lnTo>
                    <a:pt x="1903" y="1960"/>
                  </a:lnTo>
                  <a:lnTo>
                    <a:pt x="1952" y="1935"/>
                  </a:lnTo>
                  <a:lnTo>
                    <a:pt x="1998" y="1906"/>
                  </a:lnTo>
                  <a:lnTo>
                    <a:pt x="2046" y="1879"/>
                  </a:lnTo>
                  <a:lnTo>
                    <a:pt x="2092" y="1847"/>
                  </a:lnTo>
                  <a:lnTo>
                    <a:pt x="2137" y="1817"/>
                  </a:lnTo>
                  <a:lnTo>
                    <a:pt x="2183" y="1785"/>
                  </a:lnTo>
                  <a:lnTo>
                    <a:pt x="2183" y="1779"/>
                  </a:lnTo>
                  <a:lnTo>
                    <a:pt x="2183" y="1776"/>
                  </a:lnTo>
                  <a:lnTo>
                    <a:pt x="2183" y="1773"/>
                  </a:lnTo>
                  <a:lnTo>
                    <a:pt x="2179" y="1766"/>
                  </a:lnTo>
                  <a:lnTo>
                    <a:pt x="2173" y="1766"/>
                  </a:lnTo>
                  <a:lnTo>
                    <a:pt x="2173" y="1763"/>
                  </a:lnTo>
                  <a:lnTo>
                    <a:pt x="2170" y="1756"/>
                  </a:lnTo>
                  <a:lnTo>
                    <a:pt x="2163" y="1756"/>
                  </a:lnTo>
                  <a:lnTo>
                    <a:pt x="2114" y="1779"/>
                  </a:lnTo>
                  <a:lnTo>
                    <a:pt x="2065" y="1808"/>
                  </a:lnTo>
                  <a:lnTo>
                    <a:pt x="2014" y="1834"/>
                  </a:lnTo>
                  <a:lnTo>
                    <a:pt x="1962" y="1860"/>
                  </a:lnTo>
                  <a:lnTo>
                    <a:pt x="1910" y="1892"/>
                  </a:lnTo>
                  <a:lnTo>
                    <a:pt x="1859" y="1922"/>
                  </a:lnTo>
                  <a:lnTo>
                    <a:pt x="1803" y="1947"/>
                  </a:lnTo>
                  <a:lnTo>
                    <a:pt x="1754" y="1970"/>
                  </a:lnTo>
                  <a:lnTo>
                    <a:pt x="1479" y="1652"/>
                  </a:lnTo>
                  <a:lnTo>
                    <a:pt x="1492" y="1594"/>
                  </a:lnTo>
                  <a:lnTo>
                    <a:pt x="1505" y="1541"/>
                  </a:lnTo>
                  <a:lnTo>
                    <a:pt x="1527" y="1487"/>
                  </a:lnTo>
                  <a:lnTo>
                    <a:pt x="1547" y="1432"/>
                  </a:lnTo>
                  <a:lnTo>
                    <a:pt x="1560" y="1376"/>
                  </a:lnTo>
                  <a:lnTo>
                    <a:pt x="1570" y="1328"/>
                  </a:lnTo>
                  <a:lnTo>
                    <a:pt x="1570" y="1295"/>
                  </a:lnTo>
                  <a:lnTo>
                    <a:pt x="1570" y="1270"/>
                  </a:lnTo>
                  <a:lnTo>
                    <a:pt x="1563" y="1243"/>
                  </a:lnTo>
                  <a:lnTo>
                    <a:pt x="1554" y="1214"/>
                  </a:lnTo>
                  <a:lnTo>
                    <a:pt x="1492" y="1201"/>
                  </a:lnTo>
                  <a:lnTo>
                    <a:pt x="1433" y="1198"/>
                  </a:lnTo>
                  <a:lnTo>
                    <a:pt x="1375" y="1198"/>
                  </a:lnTo>
                  <a:lnTo>
                    <a:pt x="1317" y="1201"/>
                  </a:lnTo>
                  <a:lnTo>
                    <a:pt x="1259" y="1208"/>
                  </a:lnTo>
                  <a:lnTo>
                    <a:pt x="1200" y="1208"/>
                  </a:lnTo>
                  <a:lnTo>
                    <a:pt x="1141" y="1208"/>
                  </a:lnTo>
                  <a:lnTo>
                    <a:pt x="1083" y="1208"/>
                  </a:lnTo>
                  <a:lnTo>
                    <a:pt x="944" y="1059"/>
                  </a:lnTo>
                  <a:lnTo>
                    <a:pt x="808" y="909"/>
                  </a:lnTo>
                  <a:lnTo>
                    <a:pt x="678" y="754"/>
                  </a:lnTo>
                  <a:lnTo>
                    <a:pt x="541" y="600"/>
                  </a:lnTo>
                  <a:lnTo>
                    <a:pt x="412" y="451"/>
                  </a:lnTo>
                  <a:lnTo>
                    <a:pt x="276" y="299"/>
                  </a:lnTo>
                  <a:lnTo>
                    <a:pt x="140" y="150"/>
                  </a:lnTo>
                  <a:lnTo>
                    <a:pt x="0" y="0"/>
                  </a:lnTo>
                  <a:lnTo>
                    <a:pt x="133" y="20"/>
                  </a:lnTo>
                  <a:lnTo>
                    <a:pt x="266" y="40"/>
                  </a:lnTo>
                  <a:lnTo>
                    <a:pt x="402" y="59"/>
                  </a:lnTo>
                  <a:lnTo>
                    <a:pt x="532" y="78"/>
                  </a:lnTo>
                  <a:lnTo>
                    <a:pt x="668" y="95"/>
                  </a:lnTo>
                  <a:lnTo>
                    <a:pt x="801" y="118"/>
                  </a:lnTo>
                  <a:lnTo>
                    <a:pt x="930" y="143"/>
                  </a:lnTo>
                  <a:lnTo>
                    <a:pt x="1057" y="183"/>
                  </a:lnTo>
                  <a:close/>
                </a:path>
              </a:pathLst>
            </a:custGeom>
            <a:solidFill>
              <a:srgbClr val="B88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2" name="Freeform 270"/>
            <p:cNvSpPr>
              <a:spLocks/>
            </p:cNvSpPr>
            <p:nvPr/>
          </p:nvSpPr>
          <p:spPr bwMode="auto">
            <a:xfrm>
              <a:off x="2839" y="2890"/>
              <a:ext cx="164" cy="97"/>
            </a:xfrm>
            <a:custGeom>
              <a:avLst/>
              <a:gdLst>
                <a:gd name="T0" fmla="*/ 0 w 2127"/>
                <a:gd name="T1" fmla="*/ 0 h 1265"/>
                <a:gd name="T2" fmla="*/ 0 w 2127"/>
                <a:gd name="T3" fmla="*/ 0 h 1265"/>
                <a:gd name="T4" fmla="*/ 0 w 2127"/>
                <a:gd name="T5" fmla="*/ 0 h 1265"/>
                <a:gd name="T6" fmla="*/ 0 w 2127"/>
                <a:gd name="T7" fmla="*/ 0 h 1265"/>
                <a:gd name="T8" fmla="*/ 0 w 2127"/>
                <a:gd name="T9" fmla="*/ 0 h 1265"/>
                <a:gd name="T10" fmla="*/ 0 w 2127"/>
                <a:gd name="T11" fmla="*/ 0 h 1265"/>
                <a:gd name="T12" fmla="*/ 0 w 2127"/>
                <a:gd name="T13" fmla="*/ 0 h 1265"/>
                <a:gd name="T14" fmla="*/ 0 w 2127"/>
                <a:gd name="T15" fmla="*/ 0 h 1265"/>
                <a:gd name="T16" fmla="*/ 0 w 2127"/>
                <a:gd name="T17" fmla="*/ 0 h 1265"/>
                <a:gd name="T18" fmla="*/ 0 w 2127"/>
                <a:gd name="T19" fmla="*/ 0 h 1265"/>
                <a:gd name="T20" fmla="*/ 0 w 2127"/>
                <a:gd name="T21" fmla="*/ 0 h 1265"/>
                <a:gd name="T22" fmla="*/ 0 w 2127"/>
                <a:gd name="T23" fmla="*/ 0 h 1265"/>
                <a:gd name="T24" fmla="*/ 0 w 2127"/>
                <a:gd name="T25" fmla="*/ 0 h 1265"/>
                <a:gd name="T26" fmla="*/ 0 w 2127"/>
                <a:gd name="T27" fmla="*/ 0 h 1265"/>
                <a:gd name="T28" fmla="*/ 0 w 2127"/>
                <a:gd name="T29" fmla="*/ 0 h 1265"/>
                <a:gd name="T30" fmla="*/ 0 w 2127"/>
                <a:gd name="T31" fmla="*/ 0 h 1265"/>
                <a:gd name="T32" fmla="*/ 0 w 2127"/>
                <a:gd name="T33" fmla="*/ 0 h 1265"/>
                <a:gd name="T34" fmla="*/ 0 w 2127"/>
                <a:gd name="T35" fmla="*/ 0 h 1265"/>
                <a:gd name="T36" fmla="*/ 0 w 2127"/>
                <a:gd name="T37" fmla="*/ 0 h 1265"/>
                <a:gd name="T38" fmla="*/ 0 w 2127"/>
                <a:gd name="T39" fmla="*/ 0 h 1265"/>
                <a:gd name="T40" fmla="*/ 0 w 2127"/>
                <a:gd name="T41" fmla="*/ 0 h 1265"/>
                <a:gd name="T42" fmla="*/ 0 w 2127"/>
                <a:gd name="T43" fmla="*/ 0 h 1265"/>
                <a:gd name="T44" fmla="*/ 0 w 2127"/>
                <a:gd name="T45" fmla="*/ 0 h 1265"/>
                <a:gd name="T46" fmla="*/ 0 w 2127"/>
                <a:gd name="T47" fmla="*/ 0 h 1265"/>
                <a:gd name="T48" fmla="*/ 0 w 2127"/>
                <a:gd name="T49" fmla="*/ 0 h 1265"/>
                <a:gd name="T50" fmla="*/ 0 w 2127"/>
                <a:gd name="T51" fmla="*/ 0 h 1265"/>
                <a:gd name="T52" fmla="*/ 0 w 2127"/>
                <a:gd name="T53" fmla="*/ 0 h 1265"/>
                <a:gd name="T54" fmla="*/ 0 w 2127"/>
                <a:gd name="T55" fmla="*/ 0 h 1265"/>
                <a:gd name="T56" fmla="*/ 0 w 2127"/>
                <a:gd name="T57" fmla="*/ 0 h 1265"/>
                <a:gd name="T58" fmla="*/ 0 w 2127"/>
                <a:gd name="T59" fmla="*/ 0 h 1265"/>
                <a:gd name="T60" fmla="*/ 0 w 2127"/>
                <a:gd name="T61" fmla="*/ 0 h 1265"/>
                <a:gd name="T62" fmla="*/ 0 w 2127"/>
                <a:gd name="T63" fmla="*/ 0 h 1265"/>
                <a:gd name="T64" fmla="*/ 0 w 2127"/>
                <a:gd name="T65" fmla="*/ 0 h 1265"/>
                <a:gd name="T66" fmla="*/ 0 w 2127"/>
                <a:gd name="T67" fmla="*/ 0 h 1265"/>
                <a:gd name="T68" fmla="*/ 0 w 2127"/>
                <a:gd name="T69" fmla="*/ 0 h 1265"/>
                <a:gd name="T70" fmla="*/ 0 w 2127"/>
                <a:gd name="T71" fmla="*/ 0 h 1265"/>
                <a:gd name="T72" fmla="*/ 0 w 2127"/>
                <a:gd name="T73" fmla="*/ 0 h 1265"/>
                <a:gd name="T74" fmla="*/ 0 w 2127"/>
                <a:gd name="T75" fmla="*/ 0 h 1265"/>
                <a:gd name="T76" fmla="*/ 0 w 2127"/>
                <a:gd name="T77" fmla="*/ 0 h 1265"/>
                <a:gd name="T78" fmla="*/ 0 w 2127"/>
                <a:gd name="T79" fmla="*/ 0 h 12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27"/>
                <a:gd name="T121" fmla="*/ 0 h 1265"/>
                <a:gd name="T122" fmla="*/ 2127 w 2127"/>
                <a:gd name="T123" fmla="*/ 1265 h 126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27" h="1265">
                  <a:moveTo>
                    <a:pt x="1057" y="0"/>
                  </a:moveTo>
                  <a:lnTo>
                    <a:pt x="1197" y="146"/>
                  </a:lnTo>
                  <a:lnTo>
                    <a:pt x="1333" y="288"/>
                  </a:lnTo>
                  <a:lnTo>
                    <a:pt x="1468" y="438"/>
                  </a:lnTo>
                  <a:lnTo>
                    <a:pt x="1598" y="587"/>
                  </a:lnTo>
                  <a:lnTo>
                    <a:pt x="1735" y="736"/>
                  </a:lnTo>
                  <a:lnTo>
                    <a:pt x="1865" y="882"/>
                  </a:lnTo>
                  <a:lnTo>
                    <a:pt x="1997" y="1028"/>
                  </a:lnTo>
                  <a:lnTo>
                    <a:pt x="2127" y="1177"/>
                  </a:lnTo>
                  <a:lnTo>
                    <a:pt x="2095" y="1187"/>
                  </a:lnTo>
                  <a:lnTo>
                    <a:pt x="2059" y="1193"/>
                  </a:lnTo>
                  <a:lnTo>
                    <a:pt x="2027" y="1196"/>
                  </a:lnTo>
                  <a:lnTo>
                    <a:pt x="1997" y="1196"/>
                  </a:lnTo>
                  <a:lnTo>
                    <a:pt x="1965" y="1200"/>
                  </a:lnTo>
                  <a:lnTo>
                    <a:pt x="1933" y="1206"/>
                  </a:lnTo>
                  <a:lnTo>
                    <a:pt x="1900" y="1209"/>
                  </a:lnTo>
                  <a:lnTo>
                    <a:pt x="1871" y="1220"/>
                  </a:lnTo>
                  <a:lnTo>
                    <a:pt x="1848" y="1217"/>
                  </a:lnTo>
                  <a:lnTo>
                    <a:pt x="1825" y="1220"/>
                  </a:lnTo>
                  <a:lnTo>
                    <a:pt x="1806" y="1223"/>
                  </a:lnTo>
                  <a:lnTo>
                    <a:pt x="1784" y="1229"/>
                  </a:lnTo>
                  <a:lnTo>
                    <a:pt x="1760" y="1233"/>
                  </a:lnTo>
                  <a:lnTo>
                    <a:pt x="1744" y="1242"/>
                  </a:lnTo>
                  <a:lnTo>
                    <a:pt x="1722" y="1245"/>
                  </a:lnTo>
                  <a:lnTo>
                    <a:pt x="1700" y="1245"/>
                  </a:lnTo>
                  <a:lnTo>
                    <a:pt x="1635" y="1177"/>
                  </a:lnTo>
                  <a:lnTo>
                    <a:pt x="1573" y="1103"/>
                  </a:lnTo>
                  <a:lnTo>
                    <a:pt x="1508" y="1025"/>
                  </a:lnTo>
                  <a:lnTo>
                    <a:pt x="1446" y="944"/>
                  </a:lnTo>
                  <a:lnTo>
                    <a:pt x="1378" y="866"/>
                  </a:lnTo>
                  <a:lnTo>
                    <a:pt x="1313" y="785"/>
                  </a:lnTo>
                  <a:lnTo>
                    <a:pt x="1252" y="710"/>
                  </a:lnTo>
                  <a:lnTo>
                    <a:pt x="1187" y="635"/>
                  </a:lnTo>
                  <a:lnTo>
                    <a:pt x="1079" y="479"/>
                  </a:lnTo>
                  <a:lnTo>
                    <a:pt x="1057" y="473"/>
                  </a:lnTo>
                  <a:lnTo>
                    <a:pt x="1041" y="460"/>
                  </a:lnTo>
                  <a:lnTo>
                    <a:pt x="1025" y="441"/>
                  </a:lnTo>
                  <a:lnTo>
                    <a:pt x="1008" y="425"/>
                  </a:lnTo>
                  <a:lnTo>
                    <a:pt x="989" y="405"/>
                  </a:lnTo>
                  <a:lnTo>
                    <a:pt x="973" y="398"/>
                  </a:lnTo>
                  <a:lnTo>
                    <a:pt x="957" y="398"/>
                  </a:lnTo>
                  <a:lnTo>
                    <a:pt x="950" y="398"/>
                  </a:lnTo>
                  <a:lnTo>
                    <a:pt x="937" y="401"/>
                  </a:lnTo>
                  <a:lnTo>
                    <a:pt x="921" y="411"/>
                  </a:lnTo>
                  <a:lnTo>
                    <a:pt x="882" y="463"/>
                  </a:lnTo>
                  <a:lnTo>
                    <a:pt x="840" y="525"/>
                  </a:lnTo>
                  <a:lnTo>
                    <a:pt x="791" y="577"/>
                  </a:lnTo>
                  <a:lnTo>
                    <a:pt x="743" y="632"/>
                  </a:lnTo>
                  <a:lnTo>
                    <a:pt x="690" y="690"/>
                  </a:lnTo>
                  <a:lnTo>
                    <a:pt x="646" y="746"/>
                  </a:lnTo>
                  <a:lnTo>
                    <a:pt x="597" y="804"/>
                  </a:lnTo>
                  <a:lnTo>
                    <a:pt x="551" y="860"/>
                  </a:lnTo>
                  <a:lnTo>
                    <a:pt x="191" y="1265"/>
                  </a:lnTo>
                  <a:lnTo>
                    <a:pt x="0" y="1200"/>
                  </a:lnTo>
                  <a:lnTo>
                    <a:pt x="9" y="1174"/>
                  </a:lnTo>
                  <a:lnTo>
                    <a:pt x="29" y="1152"/>
                  </a:lnTo>
                  <a:lnTo>
                    <a:pt x="46" y="1125"/>
                  </a:lnTo>
                  <a:lnTo>
                    <a:pt x="65" y="1103"/>
                  </a:lnTo>
                  <a:lnTo>
                    <a:pt x="87" y="1080"/>
                  </a:lnTo>
                  <a:lnTo>
                    <a:pt x="103" y="1050"/>
                  </a:lnTo>
                  <a:lnTo>
                    <a:pt x="123" y="1028"/>
                  </a:lnTo>
                  <a:lnTo>
                    <a:pt x="143" y="1002"/>
                  </a:lnTo>
                  <a:lnTo>
                    <a:pt x="184" y="934"/>
                  </a:lnTo>
                  <a:lnTo>
                    <a:pt x="230" y="872"/>
                  </a:lnTo>
                  <a:lnTo>
                    <a:pt x="282" y="807"/>
                  </a:lnTo>
                  <a:lnTo>
                    <a:pt x="330" y="746"/>
                  </a:lnTo>
                  <a:lnTo>
                    <a:pt x="435" y="628"/>
                  </a:lnTo>
                  <a:lnTo>
                    <a:pt x="541" y="515"/>
                  </a:lnTo>
                  <a:lnTo>
                    <a:pt x="655" y="401"/>
                  </a:lnTo>
                  <a:lnTo>
                    <a:pt x="765" y="285"/>
                  </a:lnTo>
                  <a:lnTo>
                    <a:pt x="873" y="168"/>
                  </a:lnTo>
                  <a:lnTo>
                    <a:pt x="976" y="41"/>
                  </a:lnTo>
                  <a:lnTo>
                    <a:pt x="986" y="32"/>
                  </a:lnTo>
                  <a:lnTo>
                    <a:pt x="995" y="25"/>
                  </a:lnTo>
                  <a:lnTo>
                    <a:pt x="1002" y="19"/>
                  </a:lnTo>
                  <a:lnTo>
                    <a:pt x="1011" y="12"/>
                  </a:lnTo>
                  <a:lnTo>
                    <a:pt x="1025" y="3"/>
                  </a:lnTo>
                  <a:lnTo>
                    <a:pt x="1035" y="0"/>
                  </a:lnTo>
                  <a:lnTo>
                    <a:pt x="1047" y="0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3" name="Freeform 271"/>
            <p:cNvSpPr>
              <a:spLocks/>
            </p:cNvSpPr>
            <p:nvPr/>
          </p:nvSpPr>
          <p:spPr bwMode="auto">
            <a:xfrm>
              <a:off x="2860" y="2929"/>
              <a:ext cx="100" cy="66"/>
            </a:xfrm>
            <a:custGeom>
              <a:avLst/>
              <a:gdLst>
                <a:gd name="T0" fmla="*/ 0 w 1300"/>
                <a:gd name="T1" fmla="*/ 0 h 854"/>
                <a:gd name="T2" fmla="*/ 0 w 1300"/>
                <a:gd name="T3" fmla="*/ 0 h 854"/>
                <a:gd name="T4" fmla="*/ 0 w 1300"/>
                <a:gd name="T5" fmla="*/ 0 h 854"/>
                <a:gd name="T6" fmla="*/ 0 w 1300"/>
                <a:gd name="T7" fmla="*/ 0 h 854"/>
                <a:gd name="T8" fmla="*/ 0 w 1300"/>
                <a:gd name="T9" fmla="*/ 0 h 854"/>
                <a:gd name="T10" fmla="*/ 0 w 1300"/>
                <a:gd name="T11" fmla="*/ 0 h 854"/>
                <a:gd name="T12" fmla="*/ 0 w 1300"/>
                <a:gd name="T13" fmla="*/ 0 h 854"/>
                <a:gd name="T14" fmla="*/ 0 w 1300"/>
                <a:gd name="T15" fmla="*/ 0 h 854"/>
                <a:gd name="T16" fmla="*/ 0 w 1300"/>
                <a:gd name="T17" fmla="*/ 0 h 854"/>
                <a:gd name="T18" fmla="*/ 0 w 1300"/>
                <a:gd name="T19" fmla="*/ 0 h 854"/>
                <a:gd name="T20" fmla="*/ 0 w 1300"/>
                <a:gd name="T21" fmla="*/ 0 h 854"/>
                <a:gd name="T22" fmla="*/ 0 w 1300"/>
                <a:gd name="T23" fmla="*/ 0 h 854"/>
                <a:gd name="T24" fmla="*/ 0 w 1300"/>
                <a:gd name="T25" fmla="*/ 0 h 854"/>
                <a:gd name="T26" fmla="*/ 0 w 1300"/>
                <a:gd name="T27" fmla="*/ 0 h 854"/>
                <a:gd name="T28" fmla="*/ 0 w 1300"/>
                <a:gd name="T29" fmla="*/ 0 h 854"/>
                <a:gd name="T30" fmla="*/ 0 w 1300"/>
                <a:gd name="T31" fmla="*/ 0 h 854"/>
                <a:gd name="T32" fmla="*/ 0 w 1300"/>
                <a:gd name="T33" fmla="*/ 0 h 854"/>
                <a:gd name="T34" fmla="*/ 0 w 1300"/>
                <a:gd name="T35" fmla="*/ 0 h 854"/>
                <a:gd name="T36" fmla="*/ 0 w 1300"/>
                <a:gd name="T37" fmla="*/ 0 h 854"/>
                <a:gd name="T38" fmla="*/ 0 w 1300"/>
                <a:gd name="T39" fmla="*/ 0 h 854"/>
                <a:gd name="T40" fmla="*/ 0 w 1300"/>
                <a:gd name="T41" fmla="*/ 0 h 854"/>
                <a:gd name="T42" fmla="*/ 0 w 1300"/>
                <a:gd name="T43" fmla="*/ 0 h 854"/>
                <a:gd name="T44" fmla="*/ 0 w 1300"/>
                <a:gd name="T45" fmla="*/ 0 h 854"/>
                <a:gd name="T46" fmla="*/ 0 w 1300"/>
                <a:gd name="T47" fmla="*/ 0 h 854"/>
                <a:gd name="T48" fmla="*/ 0 w 1300"/>
                <a:gd name="T49" fmla="*/ 0 h 854"/>
                <a:gd name="T50" fmla="*/ 0 w 1300"/>
                <a:gd name="T51" fmla="*/ 0 h 854"/>
                <a:gd name="T52" fmla="*/ 0 w 1300"/>
                <a:gd name="T53" fmla="*/ 0 h 854"/>
                <a:gd name="T54" fmla="*/ 0 w 1300"/>
                <a:gd name="T55" fmla="*/ 0 h 854"/>
                <a:gd name="T56" fmla="*/ 0 w 1300"/>
                <a:gd name="T57" fmla="*/ 0 h 854"/>
                <a:gd name="T58" fmla="*/ 0 w 1300"/>
                <a:gd name="T59" fmla="*/ 0 h 854"/>
                <a:gd name="T60" fmla="*/ 0 w 1300"/>
                <a:gd name="T61" fmla="*/ 0 h 854"/>
                <a:gd name="T62" fmla="*/ 0 w 1300"/>
                <a:gd name="T63" fmla="*/ 0 h 854"/>
                <a:gd name="T64" fmla="*/ 0 w 1300"/>
                <a:gd name="T65" fmla="*/ 0 h 854"/>
                <a:gd name="T66" fmla="*/ 0 w 1300"/>
                <a:gd name="T67" fmla="*/ 0 h 854"/>
                <a:gd name="T68" fmla="*/ 0 w 1300"/>
                <a:gd name="T69" fmla="*/ 0 h 854"/>
                <a:gd name="T70" fmla="*/ 0 w 1300"/>
                <a:gd name="T71" fmla="*/ 0 h 854"/>
                <a:gd name="T72" fmla="*/ 0 w 1300"/>
                <a:gd name="T73" fmla="*/ 0 h 854"/>
                <a:gd name="T74" fmla="*/ 0 w 1300"/>
                <a:gd name="T75" fmla="*/ 0 h 854"/>
                <a:gd name="T76" fmla="*/ 0 w 1300"/>
                <a:gd name="T77" fmla="*/ 0 h 8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00"/>
                <a:gd name="T118" fmla="*/ 0 h 854"/>
                <a:gd name="T119" fmla="*/ 1300 w 1300"/>
                <a:gd name="T120" fmla="*/ 854 h 8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00" h="854">
                  <a:moveTo>
                    <a:pt x="976" y="302"/>
                  </a:moveTo>
                  <a:lnTo>
                    <a:pt x="1008" y="361"/>
                  </a:lnTo>
                  <a:lnTo>
                    <a:pt x="1054" y="416"/>
                  </a:lnTo>
                  <a:lnTo>
                    <a:pt x="1099" y="470"/>
                  </a:lnTo>
                  <a:lnTo>
                    <a:pt x="1148" y="523"/>
                  </a:lnTo>
                  <a:lnTo>
                    <a:pt x="1197" y="578"/>
                  </a:lnTo>
                  <a:lnTo>
                    <a:pt x="1238" y="637"/>
                  </a:lnTo>
                  <a:lnTo>
                    <a:pt x="1254" y="662"/>
                  </a:lnTo>
                  <a:lnTo>
                    <a:pt x="1274" y="694"/>
                  </a:lnTo>
                  <a:lnTo>
                    <a:pt x="1290" y="721"/>
                  </a:lnTo>
                  <a:lnTo>
                    <a:pt x="1300" y="753"/>
                  </a:lnTo>
                  <a:lnTo>
                    <a:pt x="1138" y="789"/>
                  </a:lnTo>
                  <a:lnTo>
                    <a:pt x="976" y="818"/>
                  </a:lnTo>
                  <a:lnTo>
                    <a:pt x="807" y="840"/>
                  </a:lnTo>
                  <a:lnTo>
                    <a:pt x="641" y="854"/>
                  </a:lnTo>
                  <a:lnTo>
                    <a:pt x="557" y="854"/>
                  </a:lnTo>
                  <a:lnTo>
                    <a:pt x="473" y="854"/>
                  </a:lnTo>
                  <a:lnTo>
                    <a:pt x="392" y="848"/>
                  </a:lnTo>
                  <a:lnTo>
                    <a:pt x="311" y="843"/>
                  </a:lnTo>
                  <a:lnTo>
                    <a:pt x="230" y="834"/>
                  </a:lnTo>
                  <a:lnTo>
                    <a:pt x="155" y="821"/>
                  </a:lnTo>
                  <a:lnTo>
                    <a:pt x="78" y="805"/>
                  </a:lnTo>
                  <a:lnTo>
                    <a:pt x="0" y="783"/>
                  </a:lnTo>
                  <a:lnTo>
                    <a:pt x="81" y="681"/>
                  </a:lnTo>
                  <a:lnTo>
                    <a:pt x="168" y="578"/>
                  </a:lnTo>
                  <a:lnTo>
                    <a:pt x="249" y="474"/>
                  </a:lnTo>
                  <a:lnTo>
                    <a:pt x="330" y="373"/>
                  </a:lnTo>
                  <a:lnTo>
                    <a:pt x="414" y="276"/>
                  </a:lnTo>
                  <a:lnTo>
                    <a:pt x="502" y="178"/>
                  </a:lnTo>
                  <a:lnTo>
                    <a:pt x="592" y="85"/>
                  </a:lnTo>
                  <a:lnTo>
                    <a:pt x="681" y="0"/>
                  </a:lnTo>
                  <a:lnTo>
                    <a:pt x="722" y="32"/>
                  </a:lnTo>
                  <a:lnTo>
                    <a:pt x="759" y="69"/>
                  </a:lnTo>
                  <a:lnTo>
                    <a:pt x="794" y="104"/>
                  </a:lnTo>
                  <a:lnTo>
                    <a:pt x="836" y="140"/>
                  </a:lnTo>
                  <a:lnTo>
                    <a:pt x="868" y="175"/>
                  </a:lnTo>
                  <a:lnTo>
                    <a:pt x="905" y="218"/>
                  </a:lnTo>
                  <a:lnTo>
                    <a:pt x="940" y="256"/>
                  </a:lnTo>
                  <a:lnTo>
                    <a:pt x="976" y="302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4" name="Freeform 272"/>
            <p:cNvSpPr>
              <a:spLocks/>
            </p:cNvSpPr>
            <p:nvPr/>
          </p:nvSpPr>
          <p:spPr bwMode="auto">
            <a:xfrm>
              <a:off x="2771" y="2974"/>
              <a:ext cx="45" cy="61"/>
            </a:xfrm>
            <a:custGeom>
              <a:avLst/>
              <a:gdLst>
                <a:gd name="T0" fmla="*/ 0 w 587"/>
                <a:gd name="T1" fmla="*/ 0 h 785"/>
                <a:gd name="T2" fmla="*/ 0 w 587"/>
                <a:gd name="T3" fmla="*/ 0 h 785"/>
                <a:gd name="T4" fmla="*/ 0 w 587"/>
                <a:gd name="T5" fmla="*/ 0 h 785"/>
                <a:gd name="T6" fmla="*/ 0 w 587"/>
                <a:gd name="T7" fmla="*/ 0 h 785"/>
                <a:gd name="T8" fmla="*/ 0 w 587"/>
                <a:gd name="T9" fmla="*/ 0 h 785"/>
                <a:gd name="T10" fmla="*/ 0 w 587"/>
                <a:gd name="T11" fmla="*/ 0 h 785"/>
                <a:gd name="T12" fmla="*/ 0 w 587"/>
                <a:gd name="T13" fmla="*/ 0 h 785"/>
                <a:gd name="T14" fmla="*/ 0 w 587"/>
                <a:gd name="T15" fmla="*/ 0 h 785"/>
                <a:gd name="T16" fmla="*/ 0 w 587"/>
                <a:gd name="T17" fmla="*/ 0 h 785"/>
                <a:gd name="T18" fmla="*/ 0 w 587"/>
                <a:gd name="T19" fmla="*/ 0 h 785"/>
                <a:gd name="T20" fmla="*/ 0 w 587"/>
                <a:gd name="T21" fmla="*/ 0 h 785"/>
                <a:gd name="T22" fmla="*/ 0 w 587"/>
                <a:gd name="T23" fmla="*/ 0 h 785"/>
                <a:gd name="T24" fmla="*/ 0 w 587"/>
                <a:gd name="T25" fmla="*/ 0 h 785"/>
                <a:gd name="T26" fmla="*/ 0 w 587"/>
                <a:gd name="T27" fmla="*/ 0 h 785"/>
                <a:gd name="T28" fmla="*/ 0 w 587"/>
                <a:gd name="T29" fmla="*/ 0 h 785"/>
                <a:gd name="T30" fmla="*/ 0 w 587"/>
                <a:gd name="T31" fmla="*/ 0 h 785"/>
                <a:gd name="T32" fmla="*/ 0 w 587"/>
                <a:gd name="T33" fmla="*/ 0 h 785"/>
                <a:gd name="T34" fmla="*/ 0 w 587"/>
                <a:gd name="T35" fmla="*/ 0 h 785"/>
                <a:gd name="T36" fmla="*/ 0 w 587"/>
                <a:gd name="T37" fmla="*/ 0 h 785"/>
                <a:gd name="T38" fmla="*/ 0 w 587"/>
                <a:gd name="T39" fmla="*/ 0 h 785"/>
                <a:gd name="T40" fmla="*/ 0 w 587"/>
                <a:gd name="T41" fmla="*/ 0 h 785"/>
                <a:gd name="T42" fmla="*/ 0 w 587"/>
                <a:gd name="T43" fmla="*/ 0 h 785"/>
                <a:gd name="T44" fmla="*/ 0 w 587"/>
                <a:gd name="T45" fmla="*/ 0 h 785"/>
                <a:gd name="T46" fmla="*/ 0 w 587"/>
                <a:gd name="T47" fmla="*/ 0 h 785"/>
                <a:gd name="T48" fmla="*/ 0 w 587"/>
                <a:gd name="T49" fmla="*/ 0 h 785"/>
                <a:gd name="T50" fmla="*/ 0 w 587"/>
                <a:gd name="T51" fmla="*/ 0 h 785"/>
                <a:gd name="T52" fmla="*/ 0 w 587"/>
                <a:gd name="T53" fmla="*/ 0 h 785"/>
                <a:gd name="T54" fmla="*/ 0 w 587"/>
                <a:gd name="T55" fmla="*/ 0 h 785"/>
                <a:gd name="T56" fmla="*/ 0 w 587"/>
                <a:gd name="T57" fmla="*/ 0 h 785"/>
                <a:gd name="T58" fmla="*/ 0 w 587"/>
                <a:gd name="T59" fmla="*/ 0 h 785"/>
                <a:gd name="T60" fmla="*/ 0 w 587"/>
                <a:gd name="T61" fmla="*/ 0 h 785"/>
                <a:gd name="T62" fmla="*/ 0 w 587"/>
                <a:gd name="T63" fmla="*/ 0 h 785"/>
                <a:gd name="T64" fmla="*/ 0 w 587"/>
                <a:gd name="T65" fmla="*/ 0 h 785"/>
                <a:gd name="T66" fmla="*/ 0 w 587"/>
                <a:gd name="T67" fmla="*/ 0 h 785"/>
                <a:gd name="T68" fmla="*/ 0 w 587"/>
                <a:gd name="T69" fmla="*/ 0 h 785"/>
                <a:gd name="T70" fmla="*/ 0 w 587"/>
                <a:gd name="T71" fmla="*/ 0 h 785"/>
                <a:gd name="T72" fmla="*/ 0 w 587"/>
                <a:gd name="T73" fmla="*/ 0 h 785"/>
                <a:gd name="T74" fmla="*/ 0 w 587"/>
                <a:gd name="T75" fmla="*/ 0 h 785"/>
                <a:gd name="T76" fmla="*/ 0 w 587"/>
                <a:gd name="T77" fmla="*/ 0 h 785"/>
                <a:gd name="T78" fmla="*/ 0 w 587"/>
                <a:gd name="T79" fmla="*/ 0 h 785"/>
                <a:gd name="T80" fmla="*/ 0 w 587"/>
                <a:gd name="T81" fmla="*/ 0 h 785"/>
                <a:gd name="T82" fmla="*/ 0 w 587"/>
                <a:gd name="T83" fmla="*/ 0 h 785"/>
                <a:gd name="T84" fmla="*/ 0 w 587"/>
                <a:gd name="T85" fmla="*/ 0 h 785"/>
                <a:gd name="T86" fmla="*/ 0 w 587"/>
                <a:gd name="T87" fmla="*/ 0 h 785"/>
                <a:gd name="T88" fmla="*/ 0 w 587"/>
                <a:gd name="T89" fmla="*/ 0 h 785"/>
                <a:gd name="T90" fmla="*/ 0 w 587"/>
                <a:gd name="T91" fmla="*/ 0 h 785"/>
                <a:gd name="T92" fmla="*/ 0 w 587"/>
                <a:gd name="T93" fmla="*/ 0 h 785"/>
                <a:gd name="T94" fmla="*/ 0 w 587"/>
                <a:gd name="T95" fmla="*/ 0 h 785"/>
                <a:gd name="T96" fmla="*/ 0 w 587"/>
                <a:gd name="T97" fmla="*/ 0 h 785"/>
                <a:gd name="T98" fmla="*/ 0 w 587"/>
                <a:gd name="T99" fmla="*/ 0 h 785"/>
                <a:gd name="T100" fmla="*/ 0 w 587"/>
                <a:gd name="T101" fmla="*/ 0 h 785"/>
                <a:gd name="T102" fmla="*/ 0 w 587"/>
                <a:gd name="T103" fmla="*/ 0 h 785"/>
                <a:gd name="T104" fmla="*/ 0 w 587"/>
                <a:gd name="T105" fmla="*/ 0 h 785"/>
                <a:gd name="T106" fmla="*/ 0 w 587"/>
                <a:gd name="T107" fmla="*/ 0 h 785"/>
                <a:gd name="T108" fmla="*/ 0 w 587"/>
                <a:gd name="T109" fmla="*/ 0 h 785"/>
                <a:gd name="T110" fmla="*/ 0 w 587"/>
                <a:gd name="T111" fmla="*/ 0 h 785"/>
                <a:gd name="T112" fmla="*/ 0 w 587"/>
                <a:gd name="T113" fmla="*/ 0 h 785"/>
                <a:gd name="T114" fmla="*/ 0 w 587"/>
                <a:gd name="T115" fmla="*/ 0 h 785"/>
                <a:gd name="T116" fmla="*/ 0 w 587"/>
                <a:gd name="T117" fmla="*/ 0 h 7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87"/>
                <a:gd name="T178" fmla="*/ 0 h 785"/>
                <a:gd name="T179" fmla="*/ 587 w 587"/>
                <a:gd name="T180" fmla="*/ 785 h 7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87" h="785">
                  <a:moveTo>
                    <a:pt x="188" y="106"/>
                  </a:moveTo>
                  <a:lnTo>
                    <a:pt x="233" y="126"/>
                  </a:lnTo>
                  <a:lnTo>
                    <a:pt x="276" y="149"/>
                  </a:lnTo>
                  <a:lnTo>
                    <a:pt x="314" y="171"/>
                  </a:lnTo>
                  <a:lnTo>
                    <a:pt x="357" y="198"/>
                  </a:lnTo>
                  <a:lnTo>
                    <a:pt x="395" y="230"/>
                  </a:lnTo>
                  <a:lnTo>
                    <a:pt x="438" y="255"/>
                  </a:lnTo>
                  <a:lnTo>
                    <a:pt x="473" y="288"/>
                  </a:lnTo>
                  <a:lnTo>
                    <a:pt x="512" y="314"/>
                  </a:lnTo>
                  <a:lnTo>
                    <a:pt x="528" y="327"/>
                  </a:lnTo>
                  <a:lnTo>
                    <a:pt x="541" y="347"/>
                  </a:lnTo>
                  <a:lnTo>
                    <a:pt x="554" y="360"/>
                  </a:lnTo>
                  <a:lnTo>
                    <a:pt x="565" y="379"/>
                  </a:lnTo>
                  <a:lnTo>
                    <a:pt x="574" y="395"/>
                  </a:lnTo>
                  <a:lnTo>
                    <a:pt x="581" y="418"/>
                  </a:lnTo>
                  <a:lnTo>
                    <a:pt x="587" y="441"/>
                  </a:lnTo>
                  <a:lnTo>
                    <a:pt x="587" y="463"/>
                  </a:lnTo>
                  <a:lnTo>
                    <a:pt x="565" y="483"/>
                  </a:lnTo>
                  <a:lnTo>
                    <a:pt x="544" y="499"/>
                  </a:lnTo>
                  <a:lnTo>
                    <a:pt x="528" y="519"/>
                  </a:lnTo>
                  <a:lnTo>
                    <a:pt x="512" y="541"/>
                  </a:lnTo>
                  <a:lnTo>
                    <a:pt x="496" y="564"/>
                  </a:lnTo>
                  <a:lnTo>
                    <a:pt x="484" y="587"/>
                  </a:lnTo>
                  <a:lnTo>
                    <a:pt x="467" y="609"/>
                  </a:lnTo>
                  <a:lnTo>
                    <a:pt x="454" y="633"/>
                  </a:lnTo>
                  <a:lnTo>
                    <a:pt x="431" y="649"/>
                  </a:lnTo>
                  <a:lnTo>
                    <a:pt x="409" y="668"/>
                  </a:lnTo>
                  <a:lnTo>
                    <a:pt x="382" y="684"/>
                  </a:lnTo>
                  <a:lnTo>
                    <a:pt x="360" y="704"/>
                  </a:lnTo>
                  <a:lnTo>
                    <a:pt x="338" y="720"/>
                  </a:lnTo>
                  <a:lnTo>
                    <a:pt x="314" y="739"/>
                  </a:lnTo>
                  <a:lnTo>
                    <a:pt x="292" y="762"/>
                  </a:lnTo>
                  <a:lnTo>
                    <a:pt x="276" y="782"/>
                  </a:lnTo>
                  <a:lnTo>
                    <a:pt x="252" y="785"/>
                  </a:lnTo>
                  <a:lnTo>
                    <a:pt x="230" y="782"/>
                  </a:lnTo>
                  <a:lnTo>
                    <a:pt x="211" y="772"/>
                  </a:lnTo>
                  <a:lnTo>
                    <a:pt x="198" y="758"/>
                  </a:lnTo>
                  <a:lnTo>
                    <a:pt x="185" y="742"/>
                  </a:lnTo>
                  <a:lnTo>
                    <a:pt x="171" y="726"/>
                  </a:lnTo>
                  <a:lnTo>
                    <a:pt x="155" y="707"/>
                  </a:lnTo>
                  <a:lnTo>
                    <a:pt x="143" y="694"/>
                  </a:lnTo>
                  <a:lnTo>
                    <a:pt x="120" y="658"/>
                  </a:lnTo>
                  <a:lnTo>
                    <a:pt x="97" y="616"/>
                  </a:lnTo>
                  <a:lnTo>
                    <a:pt x="81" y="577"/>
                  </a:lnTo>
                  <a:lnTo>
                    <a:pt x="61" y="531"/>
                  </a:lnTo>
                  <a:lnTo>
                    <a:pt x="36" y="447"/>
                  </a:lnTo>
                  <a:lnTo>
                    <a:pt x="16" y="357"/>
                  </a:lnTo>
                  <a:lnTo>
                    <a:pt x="3" y="260"/>
                  </a:lnTo>
                  <a:lnTo>
                    <a:pt x="0" y="171"/>
                  </a:lnTo>
                  <a:lnTo>
                    <a:pt x="0" y="81"/>
                  </a:lnTo>
                  <a:lnTo>
                    <a:pt x="6" y="0"/>
                  </a:lnTo>
                  <a:lnTo>
                    <a:pt x="36" y="0"/>
                  </a:lnTo>
                  <a:lnTo>
                    <a:pt x="61" y="3"/>
                  </a:lnTo>
                  <a:lnTo>
                    <a:pt x="84" y="16"/>
                  </a:lnTo>
                  <a:lnTo>
                    <a:pt x="107" y="35"/>
                  </a:lnTo>
                  <a:lnTo>
                    <a:pt x="126" y="52"/>
                  </a:lnTo>
                  <a:lnTo>
                    <a:pt x="143" y="71"/>
                  </a:lnTo>
                  <a:lnTo>
                    <a:pt x="165" y="90"/>
                  </a:lnTo>
                  <a:lnTo>
                    <a:pt x="188" y="106"/>
                  </a:lnTo>
                  <a:close/>
                </a:path>
              </a:pathLst>
            </a:custGeom>
            <a:solidFill>
              <a:srgbClr val="EC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5" name="Freeform 273"/>
            <p:cNvSpPr>
              <a:spLocks/>
            </p:cNvSpPr>
            <p:nvPr/>
          </p:nvSpPr>
          <p:spPr bwMode="auto">
            <a:xfrm>
              <a:off x="2788" y="2976"/>
              <a:ext cx="242" cy="118"/>
            </a:xfrm>
            <a:custGeom>
              <a:avLst/>
              <a:gdLst>
                <a:gd name="T0" fmla="*/ 0 w 3146"/>
                <a:gd name="T1" fmla="*/ 0 h 1531"/>
                <a:gd name="T2" fmla="*/ 0 w 3146"/>
                <a:gd name="T3" fmla="*/ 0 h 1531"/>
                <a:gd name="T4" fmla="*/ 0 w 3146"/>
                <a:gd name="T5" fmla="*/ 0 h 1531"/>
                <a:gd name="T6" fmla="*/ 0 w 3146"/>
                <a:gd name="T7" fmla="*/ 0 h 1531"/>
                <a:gd name="T8" fmla="*/ 0 w 3146"/>
                <a:gd name="T9" fmla="*/ 0 h 1531"/>
                <a:gd name="T10" fmla="*/ 0 w 3146"/>
                <a:gd name="T11" fmla="*/ 0 h 1531"/>
                <a:gd name="T12" fmla="*/ 0 w 3146"/>
                <a:gd name="T13" fmla="*/ 0 h 1531"/>
                <a:gd name="T14" fmla="*/ 0 w 3146"/>
                <a:gd name="T15" fmla="*/ 0 h 1531"/>
                <a:gd name="T16" fmla="*/ 0 w 3146"/>
                <a:gd name="T17" fmla="*/ 0 h 1531"/>
                <a:gd name="T18" fmla="*/ 0 w 3146"/>
                <a:gd name="T19" fmla="*/ 0 h 1531"/>
                <a:gd name="T20" fmla="*/ 0 w 3146"/>
                <a:gd name="T21" fmla="*/ 0 h 1531"/>
                <a:gd name="T22" fmla="*/ 0 w 3146"/>
                <a:gd name="T23" fmla="*/ 0 h 1531"/>
                <a:gd name="T24" fmla="*/ 0 w 3146"/>
                <a:gd name="T25" fmla="*/ 0 h 1531"/>
                <a:gd name="T26" fmla="*/ 0 w 3146"/>
                <a:gd name="T27" fmla="*/ 0 h 1531"/>
                <a:gd name="T28" fmla="*/ 0 w 3146"/>
                <a:gd name="T29" fmla="*/ 0 h 1531"/>
                <a:gd name="T30" fmla="*/ 0 w 3146"/>
                <a:gd name="T31" fmla="*/ 0 h 1531"/>
                <a:gd name="T32" fmla="*/ 0 w 3146"/>
                <a:gd name="T33" fmla="*/ 0 h 1531"/>
                <a:gd name="T34" fmla="*/ 0 w 3146"/>
                <a:gd name="T35" fmla="*/ 0 h 1531"/>
                <a:gd name="T36" fmla="*/ 0 w 3146"/>
                <a:gd name="T37" fmla="*/ 0 h 1531"/>
                <a:gd name="T38" fmla="*/ 0 w 3146"/>
                <a:gd name="T39" fmla="*/ 0 h 1531"/>
                <a:gd name="T40" fmla="*/ 0 w 3146"/>
                <a:gd name="T41" fmla="*/ 0 h 1531"/>
                <a:gd name="T42" fmla="*/ 0 w 3146"/>
                <a:gd name="T43" fmla="*/ 0 h 1531"/>
                <a:gd name="T44" fmla="*/ 0 w 3146"/>
                <a:gd name="T45" fmla="*/ 0 h 1531"/>
                <a:gd name="T46" fmla="*/ 0 w 3146"/>
                <a:gd name="T47" fmla="*/ 0 h 1531"/>
                <a:gd name="T48" fmla="*/ 0 w 3146"/>
                <a:gd name="T49" fmla="*/ 0 h 1531"/>
                <a:gd name="T50" fmla="*/ 0 w 3146"/>
                <a:gd name="T51" fmla="*/ 0 h 1531"/>
                <a:gd name="T52" fmla="*/ 0 w 3146"/>
                <a:gd name="T53" fmla="*/ 0 h 1531"/>
                <a:gd name="T54" fmla="*/ 0 w 3146"/>
                <a:gd name="T55" fmla="*/ 0 h 1531"/>
                <a:gd name="T56" fmla="*/ 0 w 3146"/>
                <a:gd name="T57" fmla="*/ 0 h 1531"/>
                <a:gd name="T58" fmla="*/ 0 w 3146"/>
                <a:gd name="T59" fmla="*/ 0 h 1531"/>
                <a:gd name="T60" fmla="*/ 0 w 3146"/>
                <a:gd name="T61" fmla="*/ 0 h 1531"/>
                <a:gd name="T62" fmla="*/ 0 w 3146"/>
                <a:gd name="T63" fmla="*/ 0 h 1531"/>
                <a:gd name="T64" fmla="*/ 0 w 3146"/>
                <a:gd name="T65" fmla="*/ 0 h 1531"/>
                <a:gd name="T66" fmla="*/ 0 w 3146"/>
                <a:gd name="T67" fmla="*/ 0 h 1531"/>
                <a:gd name="T68" fmla="*/ 0 w 3146"/>
                <a:gd name="T69" fmla="*/ 0 h 1531"/>
                <a:gd name="T70" fmla="*/ 0 w 3146"/>
                <a:gd name="T71" fmla="*/ 0 h 1531"/>
                <a:gd name="T72" fmla="*/ 0 w 3146"/>
                <a:gd name="T73" fmla="*/ 0 h 1531"/>
                <a:gd name="T74" fmla="*/ 0 w 3146"/>
                <a:gd name="T75" fmla="*/ 0 h 1531"/>
                <a:gd name="T76" fmla="*/ 0 w 3146"/>
                <a:gd name="T77" fmla="*/ 0 h 1531"/>
                <a:gd name="T78" fmla="*/ 0 w 3146"/>
                <a:gd name="T79" fmla="*/ 0 h 1531"/>
                <a:gd name="T80" fmla="*/ 0 w 3146"/>
                <a:gd name="T81" fmla="*/ 0 h 1531"/>
                <a:gd name="T82" fmla="*/ 0 w 3146"/>
                <a:gd name="T83" fmla="*/ 0 h 1531"/>
                <a:gd name="T84" fmla="*/ 0 w 3146"/>
                <a:gd name="T85" fmla="*/ 0 h 1531"/>
                <a:gd name="T86" fmla="*/ 0 w 3146"/>
                <a:gd name="T87" fmla="*/ 0 h 1531"/>
                <a:gd name="T88" fmla="*/ 0 w 3146"/>
                <a:gd name="T89" fmla="*/ 0 h 1531"/>
                <a:gd name="T90" fmla="*/ 0 w 3146"/>
                <a:gd name="T91" fmla="*/ 0 h 1531"/>
                <a:gd name="T92" fmla="*/ 0 w 3146"/>
                <a:gd name="T93" fmla="*/ 0 h 1531"/>
                <a:gd name="T94" fmla="*/ 0 w 3146"/>
                <a:gd name="T95" fmla="*/ 0 h 1531"/>
                <a:gd name="T96" fmla="*/ 0 w 3146"/>
                <a:gd name="T97" fmla="*/ 0 h 1531"/>
                <a:gd name="T98" fmla="*/ 0 w 3146"/>
                <a:gd name="T99" fmla="*/ 0 h 1531"/>
                <a:gd name="T100" fmla="*/ 0 w 3146"/>
                <a:gd name="T101" fmla="*/ 0 h 1531"/>
                <a:gd name="T102" fmla="*/ 0 w 3146"/>
                <a:gd name="T103" fmla="*/ 0 h 1531"/>
                <a:gd name="T104" fmla="*/ 0 w 3146"/>
                <a:gd name="T105" fmla="*/ 0 h 1531"/>
                <a:gd name="T106" fmla="*/ 0 w 3146"/>
                <a:gd name="T107" fmla="*/ 0 h 1531"/>
                <a:gd name="T108" fmla="*/ 0 w 3146"/>
                <a:gd name="T109" fmla="*/ 0 h 1531"/>
                <a:gd name="T110" fmla="*/ 0 w 3146"/>
                <a:gd name="T111" fmla="*/ 0 h 1531"/>
                <a:gd name="T112" fmla="*/ 0 w 3146"/>
                <a:gd name="T113" fmla="*/ 0 h 1531"/>
                <a:gd name="T114" fmla="*/ 0 w 3146"/>
                <a:gd name="T115" fmla="*/ 0 h 1531"/>
                <a:gd name="T116" fmla="*/ 0 w 3146"/>
                <a:gd name="T117" fmla="*/ 0 h 15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46"/>
                <a:gd name="T178" fmla="*/ 0 h 1531"/>
                <a:gd name="T179" fmla="*/ 3146 w 3146"/>
                <a:gd name="T180" fmla="*/ 1531 h 15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46" h="1531">
                  <a:moveTo>
                    <a:pt x="668" y="162"/>
                  </a:moveTo>
                  <a:lnTo>
                    <a:pt x="697" y="166"/>
                  </a:lnTo>
                  <a:lnTo>
                    <a:pt x="723" y="173"/>
                  </a:lnTo>
                  <a:lnTo>
                    <a:pt x="749" y="179"/>
                  </a:lnTo>
                  <a:lnTo>
                    <a:pt x="771" y="189"/>
                  </a:lnTo>
                  <a:lnTo>
                    <a:pt x="823" y="214"/>
                  </a:lnTo>
                  <a:lnTo>
                    <a:pt x="869" y="244"/>
                  </a:lnTo>
                  <a:lnTo>
                    <a:pt x="917" y="266"/>
                  </a:lnTo>
                  <a:lnTo>
                    <a:pt x="963" y="289"/>
                  </a:lnTo>
                  <a:lnTo>
                    <a:pt x="985" y="292"/>
                  </a:lnTo>
                  <a:lnTo>
                    <a:pt x="1012" y="292"/>
                  </a:lnTo>
                  <a:lnTo>
                    <a:pt x="1041" y="292"/>
                  </a:lnTo>
                  <a:lnTo>
                    <a:pt x="1066" y="282"/>
                  </a:lnTo>
                  <a:lnTo>
                    <a:pt x="1112" y="292"/>
                  </a:lnTo>
                  <a:lnTo>
                    <a:pt x="1164" y="302"/>
                  </a:lnTo>
                  <a:lnTo>
                    <a:pt x="1216" y="312"/>
                  </a:lnTo>
                  <a:lnTo>
                    <a:pt x="1271" y="315"/>
                  </a:lnTo>
                  <a:lnTo>
                    <a:pt x="1378" y="322"/>
                  </a:lnTo>
                  <a:lnTo>
                    <a:pt x="1485" y="322"/>
                  </a:lnTo>
                  <a:lnTo>
                    <a:pt x="1598" y="312"/>
                  </a:lnTo>
                  <a:lnTo>
                    <a:pt x="1709" y="305"/>
                  </a:lnTo>
                  <a:lnTo>
                    <a:pt x="1812" y="298"/>
                  </a:lnTo>
                  <a:lnTo>
                    <a:pt x="1909" y="292"/>
                  </a:lnTo>
                  <a:lnTo>
                    <a:pt x="1933" y="279"/>
                  </a:lnTo>
                  <a:lnTo>
                    <a:pt x="1955" y="276"/>
                  </a:lnTo>
                  <a:lnTo>
                    <a:pt x="1981" y="276"/>
                  </a:lnTo>
                  <a:lnTo>
                    <a:pt x="2011" y="276"/>
                  </a:lnTo>
                  <a:lnTo>
                    <a:pt x="2036" y="276"/>
                  </a:lnTo>
                  <a:lnTo>
                    <a:pt x="2066" y="276"/>
                  </a:lnTo>
                  <a:lnTo>
                    <a:pt x="2085" y="266"/>
                  </a:lnTo>
                  <a:lnTo>
                    <a:pt x="2108" y="247"/>
                  </a:lnTo>
                  <a:lnTo>
                    <a:pt x="2241" y="221"/>
                  </a:lnTo>
                  <a:lnTo>
                    <a:pt x="2371" y="198"/>
                  </a:lnTo>
                  <a:lnTo>
                    <a:pt x="2497" y="176"/>
                  </a:lnTo>
                  <a:lnTo>
                    <a:pt x="2630" y="152"/>
                  </a:lnTo>
                  <a:lnTo>
                    <a:pt x="2760" y="140"/>
                  </a:lnTo>
                  <a:lnTo>
                    <a:pt x="2889" y="127"/>
                  </a:lnTo>
                  <a:lnTo>
                    <a:pt x="3012" y="120"/>
                  </a:lnTo>
                  <a:lnTo>
                    <a:pt x="3146" y="120"/>
                  </a:lnTo>
                  <a:lnTo>
                    <a:pt x="3058" y="156"/>
                  </a:lnTo>
                  <a:lnTo>
                    <a:pt x="2977" y="195"/>
                  </a:lnTo>
                  <a:lnTo>
                    <a:pt x="2889" y="233"/>
                  </a:lnTo>
                  <a:lnTo>
                    <a:pt x="2798" y="270"/>
                  </a:lnTo>
                  <a:lnTo>
                    <a:pt x="2714" y="305"/>
                  </a:lnTo>
                  <a:lnTo>
                    <a:pt x="2620" y="338"/>
                  </a:lnTo>
                  <a:lnTo>
                    <a:pt x="2530" y="363"/>
                  </a:lnTo>
                  <a:lnTo>
                    <a:pt x="2435" y="387"/>
                  </a:lnTo>
                  <a:lnTo>
                    <a:pt x="2406" y="403"/>
                  </a:lnTo>
                  <a:lnTo>
                    <a:pt x="2380" y="409"/>
                  </a:lnTo>
                  <a:lnTo>
                    <a:pt x="2347" y="425"/>
                  </a:lnTo>
                  <a:lnTo>
                    <a:pt x="2322" y="438"/>
                  </a:lnTo>
                  <a:lnTo>
                    <a:pt x="2296" y="451"/>
                  </a:lnTo>
                  <a:lnTo>
                    <a:pt x="2273" y="468"/>
                  </a:lnTo>
                  <a:lnTo>
                    <a:pt x="2250" y="497"/>
                  </a:lnTo>
                  <a:lnTo>
                    <a:pt x="2234" y="522"/>
                  </a:lnTo>
                  <a:lnTo>
                    <a:pt x="2228" y="546"/>
                  </a:lnTo>
                  <a:lnTo>
                    <a:pt x="2218" y="568"/>
                  </a:lnTo>
                  <a:lnTo>
                    <a:pt x="2211" y="587"/>
                  </a:lnTo>
                  <a:lnTo>
                    <a:pt x="2208" y="611"/>
                  </a:lnTo>
                  <a:lnTo>
                    <a:pt x="2211" y="649"/>
                  </a:lnTo>
                  <a:lnTo>
                    <a:pt x="2218" y="685"/>
                  </a:lnTo>
                  <a:lnTo>
                    <a:pt x="2231" y="727"/>
                  </a:lnTo>
                  <a:lnTo>
                    <a:pt x="2244" y="763"/>
                  </a:lnTo>
                  <a:lnTo>
                    <a:pt x="2257" y="801"/>
                  </a:lnTo>
                  <a:lnTo>
                    <a:pt x="2273" y="844"/>
                  </a:lnTo>
                  <a:lnTo>
                    <a:pt x="2286" y="870"/>
                  </a:lnTo>
                  <a:lnTo>
                    <a:pt x="2303" y="890"/>
                  </a:lnTo>
                  <a:lnTo>
                    <a:pt x="2325" y="906"/>
                  </a:lnTo>
                  <a:lnTo>
                    <a:pt x="2347" y="922"/>
                  </a:lnTo>
                  <a:lnTo>
                    <a:pt x="2377" y="935"/>
                  </a:lnTo>
                  <a:lnTo>
                    <a:pt x="2400" y="951"/>
                  </a:lnTo>
                  <a:lnTo>
                    <a:pt x="2416" y="971"/>
                  </a:lnTo>
                  <a:lnTo>
                    <a:pt x="2435" y="996"/>
                  </a:lnTo>
                  <a:lnTo>
                    <a:pt x="2458" y="1006"/>
                  </a:lnTo>
                  <a:lnTo>
                    <a:pt x="2481" y="1019"/>
                  </a:lnTo>
                  <a:lnTo>
                    <a:pt x="2497" y="1039"/>
                  </a:lnTo>
                  <a:lnTo>
                    <a:pt x="2509" y="1055"/>
                  </a:lnTo>
                  <a:lnTo>
                    <a:pt x="2530" y="1071"/>
                  </a:lnTo>
                  <a:lnTo>
                    <a:pt x="2546" y="1084"/>
                  </a:lnTo>
                  <a:lnTo>
                    <a:pt x="2565" y="1093"/>
                  </a:lnTo>
                  <a:lnTo>
                    <a:pt x="2587" y="1093"/>
                  </a:lnTo>
                  <a:lnTo>
                    <a:pt x="2655" y="1246"/>
                  </a:lnTo>
                  <a:lnTo>
                    <a:pt x="2590" y="1279"/>
                  </a:lnTo>
                  <a:lnTo>
                    <a:pt x="2526" y="1304"/>
                  </a:lnTo>
                  <a:lnTo>
                    <a:pt x="2458" y="1337"/>
                  </a:lnTo>
                  <a:lnTo>
                    <a:pt x="2390" y="1363"/>
                  </a:lnTo>
                  <a:lnTo>
                    <a:pt x="2322" y="1396"/>
                  </a:lnTo>
                  <a:lnTo>
                    <a:pt x="2254" y="1422"/>
                  </a:lnTo>
                  <a:lnTo>
                    <a:pt x="2185" y="1450"/>
                  </a:lnTo>
                  <a:lnTo>
                    <a:pt x="2114" y="1471"/>
                  </a:lnTo>
                  <a:lnTo>
                    <a:pt x="2117" y="1457"/>
                  </a:lnTo>
                  <a:lnTo>
                    <a:pt x="2117" y="1444"/>
                  </a:lnTo>
                  <a:lnTo>
                    <a:pt x="2114" y="1431"/>
                  </a:lnTo>
                  <a:lnTo>
                    <a:pt x="2108" y="1422"/>
                  </a:lnTo>
                  <a:lnTo>
                    <a:pt x="2101" y="1412"/>
                  </a:lnTo>
                  <a:lnTo>
                    <a:pt x="2095" y="1399"/>
                  </a:lnTo>
                  <a:lnTo>
                    <a:pt x="2092" y="1389"/>
                  </a:lnTo>
                  <a:lnTo>
                    <a:pt x="2092" y="1376"/>
                  </a:lnTo>
                  <a:lnTo>
                    <a:pt x="2092" y="1328"/>
                  </a:lnTo>
                  <a:lnTo>
                    <a:pt x="2082" y="1279"/>
                  </a:lnTo>
                  <a:lnTo>
                    <a:pt x="2069" y="1233"/>
                  </a:lnTo>
                  <a:lnTo>
                    <a:pt x="2049" y="1188"/>
                  </a:lnTo>
                  <a:lnTo>
                    <a:pt x="2033" y="1142"/>
                  </a:lnTo>
                  <a:lnTo>
                    <a:pt x="2014" y="1097"/>
                  </a:lnTo>
                  <a:lnTo>
                    <a:pt x="1998" y="1052"/>
                  </a:lnTo>
                  <a:lnTo>
                    <a:pt x="1978" y="1006"/>
                  </a:lnTo>
                  <a:lnTo>
                    <a:pt x="1998" y="1006"/>
                  </a:lnTo>
                  <a:lnTo>
                    <a:pt x="2014" y="1003"/>
                  </a:lnTo>
                  <a:lnTo>
                    <a:pt x="2027" y="993"/>
                  </a:lnTo>
                  <a:lnTo>
                    <a:pt x="2043" y="980"/>
                  </a:lnTo>
                  <a:lnTo>
                    <a:pt x="2055" y="968"/>
                  </a:lnTo>
                  <a:lnTo>
                    <a:pt x="2066" y="951"/>
                  </a:lnTo>
                  <a:lnTo>
                    <a:pt x="2072" y="935"/>
                  </a:lnTo>
                  <a:lnTo>
                    <a:pt x="2082" y="922"/>
                  </a:lnTo>
                  <a:lnTo>
                    <a:pt x="2079" y="854"/>
                  </a:lnTo>
                  <a:lnTo>
                    <a:pt x="2072" y="785"/>
                  </a:lnTo>
                  <a:lnTo>
                    <a:pt x="2059" y="720"/>
                  </a:lnTo>
                  <a:lnTo>
                    <a:pt x="2043" y="662"/>
                  </a:lnTo>
                  <a:lnTo>
                    <a:pt x="2020" y="601"/>
                  </a:lnTo>
                  <a:lnTo>
                    <a:pt x="1998" y="546"/>
                  </a:lnTo>
                  <a:lnTo>
                    <a:pt x="1965" y="487"/>
                  </a:lnTo>
                  <a:lnTo>
                    <a:pt x="1933" y="428"/>
                  </a:lnTo>
                  <a:lnTo>
                    <a:pt x="1917" y="406"/>
                  </a:lnTo>
                  <a:lnTo>
                    <a:pt x="1893" y="387"/>
                  </a:lnTo>
                  <a:lnTo>
                    <a:pt x="1871" y="379"/>
                  </a:lnTo>
                  <a:lnTo>
                    <a:pt x="1842" y="373"/>
                  </a:lnTo>
                  <a:lnTo>
                    <a:pt x="1816" y="379"/>
                  </a:lnTo>
                  <a:lnTo>
                    <a:pt x="1790" y="384"/>
                  </a:lnTo>
                  <a:lnTo>
                    <a:pt x="1760" y="393"/>
                  </a:lnTo>
                  <a:lnTo>
                    <a:pt x="1738" y="406"/>
                  </a:lnTo>
                  <a:lnTo>
                    <a:pt x="1715" y="419"/>
                  </a:lnTo>
                  <a:lnTo>
                    <a:pt x="1699" y="438"/>
                  </a:lnTo>
                  <a:lnTo>
                    <a:pt x="1679" y="455"/>
                  </a:lnTo>
                  <a:lnTo>
                    <a:pt x="1666" y="474"/>
                  </a:lnTo>
                  <a:lnTo>
                    <a:pt x="1654" y="497"/>
                  </a:lnTo>
                  <a:lnTo>
                    <a:pt x="1644" y="513"/>
                  </a:lnTo>
                  <a:lnTo>
                    <a:pt x="1634" y="536"/>
                  </a:lnTo>
                  <a:lnTo>
                    <a:pt x="1625" y="558"/>
                  </a:lnTo>
                  <a:lnTo>
                    <a:pt x="1634" y="655"/>
                  </a:lnTo>
                  <a:lnTo>
                    <a:pt x="1576" y="668"/>
                  </a:lnTo>
                  <a:lnTo>
                    <a:pt x="1520" y="682"/>
                  </a:lnTo>
                  <a:lnTo>
                    <a:pt x="1472" y="708"/>
                  </a:lnTo>
                  <a:lnTo>
                    <a:pt x="1427" y="736"/>
                  </a:lnTo>
                  <a:lnTo>
                    <a:pt x="1388" y="773"/>
                  </a:lnTo>
                  <a:lnTo>
                    <a:pt x="1352" y="811"/>
                  </a:lnTo>
                  <a:lnTo>
                    <a:pt x="1314" y="854"/>
                  </a:lnTo>
                  <a:lnTo>
                    <a:pt x="1287" y="899"/>
                  </a:lnTo>
                  <a:lnTo>
                    <a:pt x="1228" y="996"/>
                  </a:lnTo>
                  <a:lnTo>
                    <a:pt x="1180" y="1097"/>
                  </a:lnTo>
                  <a:lnTo>
                    <a:pt x="1128" y="1198"/>
                  </a:lnTo>
                  <a:lnTo>
                    <a:pt x="1076" y="1292"/>
                  </a:lnTo>
                  <a:lnTo>
                    <a:pt x="1060" y="1317"/>
                  </a:lnTo>
                  <a:lnTo>
                    <a:pt x="1054" y="1350"/>
                  </a:lnTo>
                  <a:lnTo>
                    <a:pt x="1044" y="1382"/>
                  </a:lnTo>
                  <a:lnTo>
                    <a:pt x="1041" y="1412"/>
                  </a:lnTo>
                  <a:lnTo>
                    <a:pt x="1025" y="1441"/>
                  </a:lnTo>
                  <a:lnTo>
                    <a:pt x="1018" y="1471"/>
                  </a:lnTo>
                  <a:lnTo>
                    <a:pt x="998" y="1499"/>
                  </a:lnTo>
                  <a:lnTo>
                    <a:pt x="979" y="1525"/>
                  </a:lnTo>
                  <a:lnTo>
                    <a:pt x="966" y="1531"/>
                  </a:lnTo>
                  <a:lnTo>
                    <a:pt x="950" y="1531"/>
                  </a:lnTo>
                  <a:lnTo>
                    <a:pt x="933" y="1531"/>
                  </a:lnTo>
                  <a:lnTo>
                    <a:pt x="920" y="1531"/>
                  </a:lnTo>
                  <a:lnTo>
                    <a:pt x="895" y="1522"/>
                  </a:lnTo>
                  <a:lnTo>
                    <a:pt x="869" y="1509"/>
                  </a:lnTo>
                  <a:lnTo>
                    <a:pt x="839" y="1493"/>
                  </a:lnTo>
                  <a:lnTo>
                    <a:pt x="814" y="1480"/>
                  </a:lnTo>
                  <a:lnTo>
                    <a:pt x="788" y="1471"/>
                  </a:lnTo>
                  <a:lnTo>
                    <a:pt x="755" y="1471"/>
                  </a:lnTo>
                  <a:lnTo>
                    <a:pt x="778" y="1399"/>
                  </a:lnTo>
                  <a:lnTo>
                    <a:pt x="795" y="1325"/>
                  </a:lnTo>
                  <a:lnTo>
                    <a:pt x="814" y="1246"/>
                  </a:lnTo>
                  <a:lnTo>
                    <a:pt x="827" y="1168"/>
                  </a:lnTo>
                  <a:lnTo>
                    <a:pt x="839" y="1093"/>
                  </a:lnTo>
                  <a:lnTo>
                    <a:pt x="849" y="1016"/>
                  </a:lnTo>
                  <a:lnTo>
                    <a:pt x="852" y="938"/>
                  </a:lnTo>
                  <a:lnTo>
                    <a:pt x="859" y="863"/>
                  </a:lnTo>
                  <a:lnTo>
                    <a:pt x="852" y="818"/>
                  </a:lnTo>
                  <a:lnTo>
                    <a:pt x="839" y="779"/>
                  </a:lnTo>
                  <a:lnTo>
                    <a:pt x="823" y="744"/>
                  </a:lnTo>
                  <a:lnTo>
                    <a:pt x="801" y="708"/>
                  </a:lnTo>
                  <a:lnTo>
                    <a:pt x="771" y="682"/>
                  </a:lnTo>
                  <a:lnTo>
                    <a:pt x="742" y="649"/>
                  </a:lnTo>
                  <a:lnTo>
                    <a:pt x="710" y="627"/>
                  </a:lnTo>
                  <a:lnTo>
                    <a:pt x="677" y="601"/>
                  </a:lnTo>
                  <a:lnTo>
                    <a:pt x="700" y="590"/>
                  </a:lnTo>
                  <a:lnTo>
                    <a:pt x="720" y="578"/>
                  </a:lnTo>
                  <a:lnTo>
                    <a:pt x="726" y="565"/>
                  </a:lnTo>
                  <a:lnTo>
                    <a:pt x="736" y="546"/>
                  </a:lnTo>
                  <a:lnTo>
                    <a:pt x="742" y="530"/>
                  </a:lnTo>
                  <a:lnTo>
                    <a:pt x="746" y="506"/>
                  </a:lnTo>
                  <a:lnTo>
                    <a:pt x="746" y="484"/>
                  </a:lnTo>
                  <a:lnTo>
                    <a:pt x="742" y="461"/>
                  </a:lnTo>
                  <a:lnTo>
                    <a:pt x="733" y="416"/>
                  </a:lnTo>
                  <a:lnTo>
                    <a:pt x="723" y="363"/>
                  </a:lnTo>
                  <a:lnTo>
                    <a:pt x="714" y="322"/>
                  </a:lnTo>
                  <a:lnTo>
                    <a:pt x="714" y="276"/>
                  </a:lnTo>
                  <a:lnTo>
                    <a:pt x="710" y="266"/>
                  </a:lnTo>
                  <a:lnTo>
                    <a:pt x="710" y="257"/>
                  </a:lnTo>
                  <a:lnTo>
                    <a:pt x="700" y="247"/>
                  </a:lnTo>
                  <a:lnTo>
                    <a:pt x="697" y="238"/>
                  </a:lnTo>
                  <a:lnTo>
                    <a:pt x="687" y="230"/>
                  </a:lnTo>
                  <a:lnTo>
                    <a:pt x="677" y="224"/>
                  </a:lnTo>
                  <a:lnTo>
                    <a:pt x="668" y="214"/>
                  </a:lnTo>
                  <a:lnTo>
                    <a:pt x="661" y="208"/>
                  </a:lnTo>
                  <a:lnTo>
                    <a:pt x="628" y="214"/>
                  </a:lnTo>
                  <a:lnTo>
                    <a:pt x="600" y="230"/>
                  </a:lnTo>
                  <a:lnTo>
                    <a:pt x="571" y="254"/>
                  </a:lnTo>
                  <a:lnTo>
                    <a:pt x="541" y="276"/>
                  </a:lnTo>
                  <a:lnTo>
                    <a:pt x="515" y="302"/>
                  </a:lnTo>
                  <a:lnTo>
                    <a:pt x="493" y="325"/>
                  </a:lnTo>
                  <a:lnTo>
                    <a:pt x="466" y="341"/>
                  </a:lnTo>
                  <a:lnTo>
                    <a:pt x="438" y="360"/>
                  </a:lnTo>
                  <a:lnTo>
                    <a:pt x="431" y="351"/>
                  </a:lnTo>
                  <a:lnTo>
                    <a:pt x="425" y="338"/>
                  </a:lnTo>
                  <a:lnTo>
                    <a:pt x="415" y="325"/>
                  </a:lnTo>
                  <a:lnTo>
                    <a:pt x="412" y="312"/>
                  </a:lnTo>
                  <a:lnTo>
                    <a:pt x="401" y="302"/>
                  </a:lnTo>
                  <a:lnTo>
                    <a:pt x="389" y="289"/>
                  </a:lnTo>
                  <a:lnTo>
                    <a:pt x="376" y="282"/>
                  </a:lnTo>
                  <a:lnTo>
                    <a:pt x="363" y="282"/>
                  </a:lnTo>
                  <a:lnTo>
                    <a:pt x="350" y="266"/>
                  </a:lnTo>
                  <a:lnTo>
                    <a:pt x="341" y="247"/>
                  </a:lnTo>
                  <a:lnTo>
                    <a:pt x="320" y="230"/>
                  </a:lnTo>
                  <a:lnTo>
                    <a:pt x="304" y="211"/>
                  </a:lnTo>
                  <a:lnTo>
                    <a:pt x="285" y="195"/>
                  </a:lnTo>
                  <a:lnTo>
                    <a:pt x="266" y="179"/>
                  </a:lnTo>
                  <a:lnTo>
                    <a:pt x="249" y="166"/>
                  </a:lnTo>
                  <a:lnTo>
                    <a:pt x="230" y="156"/>
                  </a:lnTo>
                  <a:lnTo>
                    <a:pt x="0" y="0"/>
                  </a:lnTo>
                  <a:lnTo>
                    <a:pt x="81" y="6"/>
                  </a:lnTo>
                  <a:lnTo>
                    <a:pt x="168" y="27"/>
                  </a:lnTo>
                  <a:lnTo>
                    <a:pt x="252" y="46"/>
                  </a:lnTo>
                  <a:lnTo>
                    <a:pt x="341" y="62"/>
                  </a:lnTo>
                  <a:lnTo>
                    <a:pt x="422" y="84"/>
                  </a:lnTo>
                  <a:lnTo>
                    <a:pt x="506" y="111"/>
                  </a:lnTo>
                  <a:lnTo>
                    <a:pt x="587" y="133"/>
                  </a:lnTo>
                  <a:lnTo>
                    <a:pt x="668" y="162"/>
                  </a:lnTo>
                  <a:close/>
                </a:path>
              </a:pathLst>
            </a:custGeom>
            <a:solidFill>
              <a:srgbClr val="A79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6" name="Freeform 274"/>
            <p:cNvSpPr>
              <a:spLocks/>
            </p:cNvSpPr>
            <p:nvPr/>
          </p:nvSpPr>
          <p:spPr bwMode="auto">
            <a:xfrm>
              <a:off x="2965" y="2989"/>
              <a:ext cx="76" cy="63"/>
            </a:xfrm>
            <a:custGeom>
              <a:avLst/>
              <a:gdLst>
                <a:gd name="T0" fmla="*/ 0 w 989"/>
                <a:gd name="T1" fmla="*/ 0 h 811"/>
                <a:gd name="T2" fmla="*/ 0 w 989"/>
                <a:gd name="T3" fmla="*/ 0 h 811"/>
                <a:gd name="T4" fmla="*/ 0 w 989"/>
                <a:gd name="T5" fmla="*/ 0 h 811"/>
                <a:gd name="T6" fmla="*/ 0 w 989"/>
                <a:gd name="T7" fmla="*/ 0 h 811"/>
                <a:gd name="T8" fmla="*/ 0 w 989"/>
                <a:gd name="T9" fmla="*/ 0 h 811"/>
                <a:gd name="T10" fmla="*/ 0 w 989"/>
                <a:gd name="T11" fmla="*/ 0 h 811"/>
                <a:gd name="T12" fmla="*/ 0 w 989"/>
                <a:gd name="T13" fmla="*/ 0 h 811"/>
                <a:gd name="T14" fmla="*/ 0 w 989"/>
                <a:gd name="T15" fmla="*/ 0 h 811"/>
                <a:gd name="T16" fmla="*/ 0 w 989"/>
                <a:gd name="T17" fmla="*/ 0 h 811"/>
                <a:gd name="T18" fmla="*/ 0 w 989"/>
                <a:gd name="T19" fmla="*/ 0 h 811"/>
                <a:gd name="T20" fmla="*/ 0 w 989"/>
                <a:gd name="T21" fmla="*/ 0 h 811"/>
                <a:gd name="T22" fmla="*/ 0 w 989"/>
                <a:gd name="T23" fmla="*/ 0 h 811"/>
                <a:gd name="T24" fmla="*/ 0 w 989"/>
                <a:gd name="T25" fmla="*/ 0 h 811"/>
                <a:gd name="T26" fmla="*/ 0 w 989"/>
                <a:gd name="T27" fmla="*/ 0 h 811"/>
                <a:gd name="T28" fmla="*/ 0 w 989"/>
                <a:gd name="T29" fmla="*/ 0 h 811"/>
                <a:gd name="T30" fmla="*/ 0 w 989"/>
                <a:gd name="T31" fmla="*/ 0 h 811"/>
                <a:gd name="T32" fmla="*/ 0 w 989"/>
                <a:gd name="T33" fmla="*/ 0 h 811"/>
                <a:gd name="T34" fmla="*/ 0 w 989"/>
                <a:gd name="T35" fmla="*/ 0 h 811"/>
                <a:gd name="T36" fmla="*/ 0 w 989"/>
                <a:gd name="T37" fmla="*/ 0 h 811"/>
                <a:gd name="T38" fmla="*/ 0 w 989"/>
                <a:gd name="T39" fmla="*/ 0 h 811"/>
                <a:gd name="T40" fmla="*/ 0 w 989"/>
                <a:gd name="T41" fmla="*/ 0 h 811"/>
                <a:gd name="T42" fmla="*/ 0 w 989"/>
                <a:gd name="T43" fmla="*/ 0 h 811"/>
                <a:gd name="T44" fmla="*/ 0 w 989"/>
                <a:gd name="T45" fmla="*/ 0 h 811"/>
                <a:gd name="T46" fmla="*/ 0 w 989"/>
                <a:gd name="T47" fmla="*/ 0 h 811"/>
                <a:gd name="T48" fmla="*/ 0 w 989"/>
                <a:gd name="T49" fmla="*/ 0 h 811"/>
                <a:gd name="T50" fmla="*/ 0 w 989"/>
                <a:gd name="T51" fmla="*/ 0 h 811"/>
                <a:gd name="T52" fmla="*/ 0 w 989"/>
                <a:gd name="T53" fmla="*/ 0 h 811"/>
                <a:gd name="T54" fmla="*/ 0 w 989"/>
                <a:gd name="T55" fmla="*/ 0 h 811"/>
                <a:gd name="T56" fmla="*/ 0 w 989"/>
                <a:gd name="T57" fmla="*/ 0 h 811"/>
                <a:gd name="T58" fmla="*/ 0 w 989"/>
                <a:gd name="T59" fmla="*/ 0 h 811"/>
                <a:gd name="T60" fmla="*/ 0 w 989"/>
                <a:gd name="T61" fmla="*/ 0 h 811"/>
                <a:gd name="T62" fmla="*/ 0 w 989"/>
                <a:gd name="T63" fmla="*/ 0 h 811"/>
                <a:gd name="T64" fmla="*/ 0 w 989"/>
                <a:gd name="T65" fmla="*/ 0 h 811"/>
                <a:gd name="T66" fmla="*/ 0 w 989"/>
                <a:gd name="T67" fmla="*/ 0 h 811"/>
                <a:gd name="T68" fmla="*/ 0 w 989"/>
                <a:gd name="T69" fmla="*/ 0 h 811"/>
                <a:gd name="T70" fmla="*/ 0 w 989"/>
                <a:gd name="T71" fmla="*/ 0 h 81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89"/>
                <a:gd name="T109" fmla="*/ 0 h 811"/>
                <a:gd name="T110" fmla="*/ 989 w 989"/>
                <a:gd name="T111" fmla="*/ 811 h 81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89" h="811">
                  <a:moveTo>
                    <a:pt x="989" y="0"/>
                  </a:moveTo>
                  <a:lnTo>
                    <a:pt x="970" y="97"/>
                  </a:lnTo>
                  <a:lnTo>
                    <a:pt x="940" y="190"/>
                  </a:lnTo>
                  <a:lnTo>
                    <a:pt x="905" y="282"/>
                  </a:lnTo>
                  <a:lnTo>
                    <a:pt x="862" y="373"/>
                  </a:lnTo>
                  <a:lnTo>
                    <a:pt x="837" y="417"/>
                  </a:lnTo>
                  <a:lnTo>
                    <a:pt x="807" y="460"/>
                  </a:lnTo>
                  <a:lnTo>
                    <a:pt x="781" y="499"/>
                  </a:lnTo>
                  <a:lnTo>
                    <a:pt x="749" y="535"/>
                  </a:lnTo>
                  <a:lnTo>
                    <a:pt x="716" y="571"/>
                  </a:lnTo>
                  <a:lnTo>
                    <a:pt x="684" y="606"/>
                  </a:lnTo>
                  <a:lnTo>
                    <a:pt x="645" y="638"/>
                  </a:lnTo>
                  <a:lnTo>
                    <a:pt x="610" y="671"/>
                  </a:lnTo>
                  <a:lnTo>
                    <a:pt x="603" y="684"/>
                  </a:lnTo>
                  <a:lnTo>
                    <a:pt x="594" y="693"/>
                  </a:lnTo>
                  <a:lnTo>
                    <a:pt x="590" y="697"/>
                  </a:lnTo>
                  <a:lnTo>
                    <a:pt x="577" y="703"/>
                  </a:lnTo>
                  <a:lnTo>
                    <a:pt x="567" y="713"/>
                  </a:lnTo>
                  <a:lnTo>
                    <a:pt x="557" y="717"/>
                  </a:lnTo>
                  <a:lnTo>
                    <a:pt x="545" y="720"/>
                  </a:lnTo>
                  <a:lnTo>
                    <a:pt x="541" y="730"/>
                  </a:lnTo>
                  <a:lnTo>
                    <a:pt x="519" y="739"/>
                  </a:lnTo>
                  <a:lnTo>
                    <a:pt x="496" y="752"/>
                  </a:lnTo>
                  <a:lnTo>
                    <a:pt x="476" y="762"/>
                  </a:lnTo>
                  <a:lnTo>
                    <a:pt x="460" y="771"/>
                  </a:lnTo>
                  <a:lnTo>
                    <a:pt x="438" y="784"/>
                  </a:lnTo>
                  <a:lnTo>
                    <a:pt x="418" y="795"/>
                  </a:lnTo>
                  <a:lnTo>
                    <a:pt x="395" y="801"/>
                  </a:lnTo>
                  <a:lnTo>
                    <a:pt x="373" y="811"/>
                  </a:lnTo>
                  <a:lnTo>
                    <a:pt x="356" y="807"/>
                  </a:lnTo>
                  <a:lnTo>
                    <a:pt x="334" y="807"/>
                  </a:lnTo>
                  <a:lnTo>
                    <a:pt x="311" y="811"/>
                  </a:lnTo>
                  <a:lnTo>
                    <a:pt x="289" y="811"/>
                  </a:lnTo>
                  <a:lnTo>
                    <a:pt x="269" y="811"/>
                  </a:lnTo>
                  <a:lnTo>
                    <a:pt x="246" y="807"/>
                  </a:lnTo>
                  <a:lnTo>
                    <a:pt x="230" y="795"/>
                  </a:lnTo>
                  <a:lnTo>
                    <a:pt x="211" y="774"/>
                  </a:lnTo>
                  <a:lnTo>
                    <a:pt x="184" y="762"/>
                  </a:lnTo>
                  <a:lnTo>
                    <a:pt x="156" y="749"/>
                  </a:lnTo>
                  <a:lnTo>
                    <a:pt x="133" y="733"/>
                  </a:lnTo>
                  <a:lnTo>
                    <a:pt x="113" y="720"/>
                  </a:lnTo>
                  <a:lnTo>
                    <a:pt x="91" y="703"/>
                  </a:lnTo>
                  <a:lnTo>
                    <a:pt x="71" y="684"/>
                  </a:lnTo>
                  <a:lnTo>
                    <a:pt x="48" y="661"/>
                  </a:lnTo>
                  <a:lnTo>
                    <a:pt x="29" y="635"/>
                  </a:lnTo>
                  <a:lnTo>
                    <a:pt x="13" y="603"/>
                  </a:lnTo>
                  <a:lnTo>
                    <a:pt x="3" y="571"/>
                  </a:lnTo>
                  <a:lnTo>
                    <a:pt x="0" y="535"/>
                  </a:lnTo>
                  <a:lnTo>
                    <a:pt x="0" y="499"/>
                  </a:lnTo>
                  <a:lnTo>
                    <a:pt x="3" y="463"/>
                  </a:lnTo>
                  <a:lnTo>
                    <a:pt x="6" y="428"/>
                  </a:lnTo>
                  <a:lnTo>
                    <a:pt x="16" y="392"/>
                  </a:lnTo>
                  <a:lnTo>
                    <a:pt x="22" y="360"/>
                  </a:lnTo>
                  <a:lnTo>
                    <a:pt x="45" y="340"/>
                  </a:lnTo>
                  <a:lnTo>
                    <a:pt x="68" y="327"/>
                  </a:lnTo>
                  <a:lnTo>
                    <a:pt x="91" y="314"/>
                  </a:lnTo>
                  <a:lnTo>
                    <a:pt x="113" y="304"/>
                  </a:lnTo>
                  <a:lnTo>
                    <a:pt x="162" y="288"/>
                  </a:lnTo>
                  <a:lnTo>
                    <a:pt x="211" y="271"/>
                  </a:lnTo>
                  <a:lnTo>
                    <a:pt x="259" y="259"/>
                  </a:lnTo>
                  <a:lnTo>
                    <a:pt x="311" y="252"/>
                  </a:lnTo>
                  <a:lnTo>
                    <a:pt x="360" y="233"/>
                  </a:lnTo>
                  <a:lnTo>
                    <a:pt x="408" y="214"/>
                  </a:lnTo>
                  <a:lnTo>
                    <a:pt x="473" y="187"/>
                  </a:lnTo>
                  <a:lnTo>
                    <a:pt x="541" y="162"/>
                  </a:lnTo>
                  <a:lnTo>
                    <a:pt x="610" y="132"/>
                  </a:lnTo>
                  <a:lnTo>
                    <a:pt x="671" y="109"/>
                  </a:lnTo>
                  <a:lnTo>
                    <a:pt x="736" y="84"/>
                  </a:lnTo>
                  <a:lnTo>
                    <a:pt x="804" y="60"/>
                  </a:lnTo>
                  <a:lnTo>
                    <a:pt x="865" y="28"/>
                  </a:lnTo>
                  <a:lnTo>
                    <a:pt x="930" y="0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EC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7" name="Freeform 275"/>
            <p:cNvSpPr>
              <a:spLocks/>
            </p:cNvSpPr>
            <p:nvPr/>
          </p:nvSpPr>
          <p:spPr bwMode="auto">
            <a:xfrm>
              <a:off x="2811" y="2999"/>
              <a:ext cx="28" cy="30"/>
            </a:xfrm>
            <a:custGeom>
              <a:avLst/>
              <a:gdLst>
                <a:gd name="T0" fmla="*/ 0 w 370"/>
                <a:gd name="T1" fmla="*/ 0 h 390"/>
                <a:gd name="T2" fmla="*/ 0 w 370"/>
                <a:gd name="T3" fmla="*/ 0 h 390"/>
                <a:gd name="T4" fmla="*/ 0 w 370"/>
                <a:gd name="T5" fmla="*/ 0 h 390"/>
                <a:gd name="T6" fmla="*/ 0 w 370"/>
                <a:gd name="T7" fmla="*/ 0 h 390"/>
                <a:gd name="T8" fmla="*/ 0 w 370"/>
                <a:gd name="T9" fmla="*/ 0 h 390"/>
                <a:gd name="T10" fmla="*/ 0 w 370"/>
                <a:gd name="T11" fmla="*/ 0 h 390"/>
                <a:gd name="T12" fmla="*/ 0 w 370"/>
                <a:gd name="T13" fmla="*/ 0 h 390"/>
                <a:gd name="T14" fmla="*/ 0 w 370"/>
                <a:gd name="T15" fmla="*/ 0 h 390"/>
                <a:gd name="T16" fmla="*/ 0 w 370"/>
                <a:gd name="T17" fmla="*/ 0 h 390"/>
                <a:gd name="T18" fmla="*/ 0 w 370"/>
                <a:gd name="T19" fmla="*/ 0 h 390"/>
                <a:gd name="T20" fmla="*/ 0 w 370"/>
                <a:gd name="T21" fmla="*/ 0 h 390"/>
                <a:gd name="T22" fmla="*/ 0 w 370"/>
                <a:gd name="T23" fmla="*/ 0 h 390"/>
                <a:gd name="T24" fmla="*/ 0 w 370"/>
                <a:gd name="T25" fmla="*/ 0 h 390"/>
                <a:gd name="T26" fmla="*/ 0 w 370"/>
                <a:gd name="T27" fmla="*/ 0 h 390"/>
                <a:gd name="T28" fmla="*/ 0 w 370"/>
                <a:gd name="T29" fmla="*/ 0 h 390"/>
                <a:gd name="T30" fmla="*/ 0 w 370"/>
                <a:gd name="T31" fmla="*/ 0 h 390"/>
                <a:gd name="T32" fmla="*/ 0 w 370"/>
                <a:gd name="T33" fmla="*/ 0 h 390"/>
                <a:gd name="T34" fmla="*/ 0 w 370"/>
                <a:gd name="T35" fmla="*/ 0 h 390"/>
                <a:gd name="T36" fmla="*/ 0 w 370"/>
                <a:gd name="T37" fmla="*/ 0 h 390"/>
                <a:gd name="T38" fmla="*/ 0 w 370"/>
                <a:gd name="T39" fmla="*/ 0 h 390"/>
                <a:gd name="T40" fmla="*/ 0 w 370"/>
                <a:gd name="T41" fmla="*/ 0 h 390"/>
                <a:gd name="T42" fmla="*/ 0 w 370"/>
                <a:gd name="T43" fmla="*/ 0 h 390"/>
                <a:gd name="T44" fmla="*/ 0 w 370"/>
                <a:gd name="T45" fmla="*/ 0 h 390"/>
                <a:gd name="T46" fmla="*/ 0 w 370"/>
                <a:gd name="T47" fmla="*/ 0 h 390"/>
                <a:gd name="T48" fmla="*/ 0 w 370"/>
                <a:gd name="T49" fmla="*/ 0 h 390"/>
                <a:gd name="T50" fmla="*/ 0 w 370"/>
                <a:gd name="T51" fmla="*/ 0 h 390"/>
                <a:gd name="T52" fmla="*/ 0 w 370"/>
                <a:gd name="T53" fmla="*/ 0 h 390"/>
                <a:gd name="T54" fmla="*/ 0 w 370"/>
                <a:gd name="T55" fmla="*/ 0 h 390"/>
                <a:gd name="T56" fmla="*/ 0 w 370"/>
                <a:gd name="T57" fmla="*/ 0 h 390"/>
                <a:gd name="T58" fmla="*/ 0 w 370"/>
                <a:gd name="T59" fmla="*/ 0 h 390"/>
                <a:gd name="T60" fmla="*/ 0 w 370"/>
                <a:gd name="T61" fmla="*/ 0 h 390"/>
                <a:gd name="T62" fmla="*/ 0 w 370"/>
                <a:gd name="T63" fmla="*/ 0 h 390"/>
                <a:gd name="T64" fmla="*/ 0 w 370"/>
                <a:gd name="T65" fmla="*/ 0 h 390"/>
                <a:gd name="T66" fmla="*/ 0 w 370"/>
                <a:gd name="T67" fmla="*/ 0 h 390"/>
                <a:gd name="T68" fmla="*/ 0 w 370"/>
                <a:gd name="T69" fmla="*/ 0 h 390"/>
                <a:gd name="T70" fmla="*/ 0 w 370"/>
                <a:gd name="T71" fmla="*/ 0 h 390"/>
                <a:gd name="T72" fmla="*/ 0 w 370"/>
                <a:gd name="T73" fmla="*/ 0 h 390"/>
                <a:gd name="T74" fmla="*/ 0 w 370"/>
                <a:gd name="T75" fmla="*/ 0 h 390"/>
                <a:gd name="T76" fmla="*/ 0 w 370"/>
                <a:gd name="T77" fmla="*/ 0 h 390"/>
                <a:gd name="T78" fmla="*/ 0 w 370"/>
                <a:gd name="T79" fmla="*/ 0 h 390"/>
                <a:gd name="T80" fmla="*/ 0 w 370"/>
                <a:gd name="T81" fmla="*/ 0 h 390"/>
                <a:gd name="T82" fmla="*/ 0 w 370"/>
                <a:gd name="T83" fmla="*/ 0 h 390"/>
                <a:gd name="T84" fmla="*/ 0 w 370"/>
                <a:gd name="T85" fmla="*/ 0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0"/>
                <a:gd name="T130" fmla="*/ 0 h 390"/>
                <a:gd name="T131" fmla="*/ 370 w 370"/>
                <a:gd name="T132" fmla="*/ 390 h 3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0" h="390">
                  <a:moveTo>
                    <a:pt x="370" y="207"/>
                  </a:moveTo>
                  <a:lnTo>
                    <a:pt x="354" y="220"/>
                  </a:lnTo>
                  <a:lnTo>
                    <a:pt x="330" y="234"/>
                  </a:lnTo>
                  <a:lnTo>
                    <a:pt x="311" y="250"/>
                  </a:lnTo>
                  <a:lnTo>
                    <a:pt x="289" y="263"/>
                  </a:lnTo>
                  <a:lnTo>
                    <a:pt x="273" y="269"/>
                  </a:lnTo>
                  <a:lnTo>
                    <a:pt x="249" y="279"/>
                  </a:lnTo>
                  <a:lnTo>
                    <a:pt x="227" y="288"/>
                  </a:lnTo>
                  <a:lnTo>
                    <a:pt x="208" y="292"/>
                  </a:lnTo>
                  <a:lnTo>
                    <a:pt x="192" y="309"/>
                  </a:lnTo>
                  <a:lnTo>
                    <a:pt x="168" y="321"/>
                  </a:lnTo>
                  <a:lnTo>
                    <a:pt x="149" y="331"/>
                  </a:lnTo>
                  <a:lnTo>
                    <a:pt x="127" y="337"/>
                  </a:lnTo>
                  <a:lnTo>
                    <a:pt x="103" y="347"/>
                  </a:lnTo>
                  <a:lnTo>
                    <a:pt x="87" y="360"/>
                  </a:lnTo>
                  <a:lnTo>
                    <a:pt x="65" y="370"/>
                  </a:lnTo>
                  <a:lnTo>
                    <a:pt x="46" y="390"/>
                  </a:lnTo>
                  <a:lnTo>
                    <a:pt x="29" y="370"/>
                  </a:lnTo>
                  <a:lnTo>
                    <a:pt x="22" y="374"/>
                  </a:lnTo>
                  <a:lnTo>
                    <a:pt x="19" y="380"/>
                  </a:lnTo>
                  <a:lnTo>
                    <a:pt x="13" y="380"/>
                  </a:lnTo>
                  <a:lnTo>
                    <a:pt x="10" y="380"/>
                  </a:lnTo>
                  <a:lnTo>
                    <a:pt x="6" y="380"/>
                  </a:lnTo>
                  <a:lnTo>
                    <a:pt x="0" y="380"/>
                  </a:lnTo>
                  <a:lnTo>
                    <a:pt x="6" y="347"/>
                  </a:lnTo>
                  <a:lnTo>
                    <a:pt x="13" y="321"/>
                  </a:lnTo>
                  <a:lnTo>
                    <a:pt x="22" y="299"/>
                  </a:lnTo>
                  <a:lnTo>
                    <a:pt x="43" y="269"/>
                  </a:lnTo>
                  <a:lnTo>
                    <a:pt x="78" y="228"/>
                  </a:lnTo>
                  <a:lnTo>
                    <a:pt x="117" y="182"/>
                  </a:lnTo>
                  <a:lnTo>
                    <a:pt x="168" y="139"/>
                  </a:lnTo>
                  <a:lnTo>
                    <a:pt x="217" y="101"/>
                  </a:lnTo>
                  <a:lnTo>
                    <a:pt x="263" y="58"/>
                  </a:lnTo>
                  <a:lnTo>
                    <a:pt x="302" y="20"/>
                  </a:lnTo>
                  <a:lnTo>
                    <a:pt x="344" y="0"/>
                  </a:lnTo>
                  <a:lnTo>
                    <a:pt x="354" y="23"/>
                  </a:lnTo>
                  <a:lnTo>
                    <a:pt x="357" y="49"/>
                  </a:lnTo>
                  <a:lnTo>
                    <a:pt x="367" y="71"/>
                  </a:lnTo>
                  <a:lnTo>
                    <a:pt x="367" y="101"/>
                  </a:lnTo>
                  <a:lnTo>
                    <a:pt x="370" y="126"/>
                  </a:lnTo>
                  <a:lnTo>
                    <a:pt x="370" y="153"/>
                  </a:lnTo>
                  <a:lnTo>
                    <a:pt x="370" y="175"/>
                  </a:lnTo>
                  <a:lnTo>
                    <a:pt x="370" y="207"/>
                  </a:lnTo>
                  <a:close/>
                </a:path>
              </a:pathLst>
            </a:custGeom>
            <a:solidFill>
              <a:srgbClr val="DF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8" name="Freeform 276"/>
            <p:cNvSpPr>
              <a:spLocks/>
            </p:cNvSpPr>
            <p:nvPr/>
          </p:nvSpPr>
          <p:spPr bwMode="auto">
            <a:xfrm>
              <a:off x="2919" y="3012"/>
              <a:ext cx="23" cy="35"/>
            </a:xfrm>
            <a:custGeom>
              <a:avLst/>
              <a:gdLst>
                <a:gd name="T0" fmla="*/ 0 w 295"/>
                <a:gd name="T1" fmla="*/ 0 h 461"/>
                <a:gd name="T2" fmla="*/ 0 w 295"/>
                <a:gd name="T3" fmla="*/ 0 h 461"/>
                <a:gd name="T4" fmla="*/ 0 w 295"/>
                <a:gd name="T5" fmla="*/ 0 h 461"/>
                <a:gd name="T6" fmla="*/ 0 w 295"/>
                <a:gd name="T7" fmla="*/ 0 h 461"/>
                <a:gd name="T8" fmla="*/ 0 w 295"/>
                <a:gd name="T9" fmla="*/ 0 h 461"/>
                <a:gd name="T10" fmla="*/ 0 w 295"/>
                <a:gd name="T11" fmla="*/ 0 h 461"/>
                <a:gd name="T12" fmla="*/ 0 w 295"/>
                <a:gd name="T13" fmla="*/ 0 h 461"/>
                <a:gd name="T14" fmla="*/ 0 w 295"/>
                <a:gd name="T15" fmla="*/ 0 h 461"/>
                <a:gd name="T16" fmla="*/ 0 w 295"/>
                <a:gd name="T17" fmla="*/ 0 h 461"/>
                <a:gd name="T18" fmla="*/ 0 w 295"/>
                <a:gd name="T19" fmla="*/ 0 h 461"/>
                <a:gd name="T20" fmla="*/ 0 w 295"/>
                <a:gd name="T21" fmla="*/ 0 h 461"/>
                <a:gd name="T22" fmla="*/ 0 w 295"/>
                <a:gd name="T23" fmla="*/ 0 h 461"/>
                <a:gd name="T24" fmla="*/ 0 w 295"/>
                <a:gd name="T25" fmla="*/ 0 h 461"/>
                <a:gd name="T26" fmla="*/ 0 w 295"/>
                <a:gd name="T27" fmla="*/ 0 h 461"/>
                <a:gd name="T28" fmla="*/ 0 w 295"/>
                <a:gd name="T29" fmla="*/ 0 h 461"/>
                <a:gd name="T30" fmla="*/ 0 w 295"/>
                <a:gd name="T31" fmla="*/ 0 h 461"/>
                <a:gd name="T32" fmla="*/ 0 w 295"/>
                <a:gd name="T33" fmla="*/ 0 h 461"/>
                <a:gd name="T34" fmla="*/ 0 w 295"/>
                <a:gd name="T35" fmla="*/ 0 h 461"/>
                <a:gd name="T36" fmla="*/ 0 w 295"/>
                <a:gd name="T37" fmla="*/ 0 h 461"/>
                <a:gd name="T38" fmla="*/ 0 w 295"/>
                <a:gd name="T39" fmla="*/ 0 h 461"/>
                <a:gd name="T40" fmla="*/ 0 w 295"/>
                <a:gd name="T41" fmla="*/ 0 h 461"/>
                <a:gd name="T42" fmla="*/ 0 w 295"/>
                <a:gd name="T43" fmla="*/ 0 h 461"/>
                <a:gd name="T44" fmla="*/ 0 w 295"/>
                <a:gd name="T45" fmla="*/ 0 h 461"/>
                <a:gd name="T46" fmla="*/ 0 w 295"/>
                <a:gd name="T47" fmla="*/ 0 h 461"/>
                <a:gd name="T48" fmla="*/ 0 w 295"/>
                <a:gd name="T49" fmla="*/ 0 h 461"/>
                <a:gd name="T50" fmla="*/ 0 w 295"/>
                <a:gd name="T51" fmla="*/ 0 h 461"/>
                <a:gd name="T52" fmla="*/ 0 w 295"/>
                <a:gd name="T53" fmla="*/ 0 h 461"/>
                <a:gd name="T54" fmla="*/ 0 w 295"/>
                <a:gd name="T55" fmla="*/ 0 h 461"/>
                <a:gd name="T56" fmla="*/ 0 w 295"/>
                <a:gd name="T57" fmla="*/ 0 h 461"/>
                <a:gd name="T58" fmla="*/ 0 w 295"/>
                <a:gd name="T59" fmla="*/ 0 h 461"/>
                <a:gd name="T60" fmla="*/ 0 w 295"/>
                <a:gd name="T61" fmla="*/ 0 h 461"/>
                <a:gd name="T62" fmla="*/ 0 w 295"/>
                <a:gd name="T63" fmla="*/ 0 h 461"/>
                <a:gd name="T64" fmla="*/ 0 w 295"/>
                <a:gd name="T65" fmla="*/ 0 h 461"/>
                <a:gd name="T66" fmla="*/ 0 w 295"/>
                <a:gd name="T67" fmla="*/ 0 h 461"/>
                <a:gd name="T68" fmla="*/ 0 w 295"/>
                <a:gd name="T69" fmla="*/ 0 h 461"/>
                <a:gd name="T70" fmla="*/ 0 w 295"/>
                <a:gd name="T71" fmla="*/ 0 h 461"/>
                <a:gd name="T72" fmla="*/ 0 w 295"/>
                <a:gd name="T73" fmla="*/ 0 h 461"/>
                <a:gd name="T74" fmla="*/ 0 w 295"/>
                <a:gd name="T75" fmla="*/ 0 h 461"/>
                <a:gd name="T76" fmla="*/ 0 w 295"/>
                <a:gd name="T77" fmla="*/ 0 h 461"/>
                <a:gd name="T78" fmla="*/ 0 w 295"/>
                <a:gd name="T79" fmla="*/ 0 h 461"/>
                <a:gd name="T80" fmla="*/ 0 w 295"/>
                <a:gd name="T81" fmla="*/ 0 h 461"/>
                <a:gd name="T82" fmla="*/ 0 w 295"/>
                <a:gd name="T83" fmla="*/ 0 h 461"/>
                <a:gd name="T84" fmla="*/ 0 w 295"/>
                <a:gd name="T85" fmla="*/ 0 h 461"/>
                <a:gd name="T86" fmla="*/ 0 w 295"/>
                <a:gd name="T87" fmla="*/ 0 h 461"/>
                <a:gd name="T88" fmla="*/ 0 w 295"/>
                <a:gd name="T89" fmla="*/ 0 h 461"/>
                <a:gd name="T90" fmla="*/ 0 w 295"/>
                <a:gd name="T91" fmla="*/ 0 h 461"/>
                <a:gd name="T92" fmla="*/ 0 w 295"/>
                <a:gd name="T93" fmla="*/ 0 h 461"/>
                <a:gd name="T94" fmla="*/ 0 w 295"/>
                <a:gd name="T95" fmla="*/ 0 h 461"/>
                <a:gd name="T96" fmla="*/ 0 w 295"/>
                <a:gd name="T97" fmla="*/ 0 h 4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61"/>
                <a:gd name="T149" fmla="*/ 295 w 295"/>
                <a:gd name="T150" fmla="*/ 461 h 4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61">
                  <a:moveTo>
                    <a:pt x="200" y="61"/>
                  </a:moveTo>
                  <a:lnTo>
                    <a:pt x="211" y="94"/>
                  </a:lnTo>
                  <a:lnTo>
                    <a:pt x="221" y="126"/>
                  </a:lnTo>
                  <a:lnTo>
                    <a:pt x="230" y="153"/>
                  </a:lnTo>
                  <a:lnTo>
                    <a:pt x="237" y="185"/>
                  </a:lnTo>
                  <a:lnTo>
                    <a:pt x="246" y="211"/>
                  </a:lnTo>
                  <a:lnTo>
                    <a:pt x="256" y="243"/>
                  </a:lnTo>
                  <a:lnTo>
                    <a:pt x="265" y="269"/>
                  </a:lnTo>
                  <a:lnTo>
                    <a:pt x="269" y="299"/>
                  </a:lnTo>
                  <a:lnTo>
                    <a:pt x="278" y="315"/>
                  </a:lnTo>
                  <a:lnTo>
                    <a:pt x="289" y="334"/>
                  </a:lnTo>
                  <a:lnTo>
                    <a:pt x="292" y="350"/>
                  </a:lnTo>
                  <a:lnTo>
                    <a:pt x="295" y="370"/>
                  </a:lnTo>
                  <a:lnTo>
                    <a:pt x="295" y="393"/>
                  </a:lnTo>
                  <a:lnTo>
                    <a:pt x="292" y="415"/>
                  </a:lnTo>
                  <a:lnTo>
                    <a:pt x="292" y="432"/>
                  </a:lnTo>
                  <a:lnTo>
                    <a:pt x="289" y="451"/>
                  </a:lnTo>
                  <a:lnTo>
                    <a:pt x="269" y="461"/>
                  </a:lnTo>
                  <a:lnTo>
                    <a:pt x="253" y="461"/>
                  </a:lnTo>
                  <a:lnTo>
                    <a:pt x="237" y="454"/>
                  </a:lnTo>
                  <a:lnTo>
                    <a:pt x="224" y="445"/>
                  </a:lnTo>
                  <a:lnTo>
                    <a:pt x="211" y="432"/>
                  </a:lnTo>
                  <a:lnTo>
                    <a:pt x="191" y="418"/>
                  </a:lnTo>
                  <a:lnTo>
                    <a:pt x="178" y="409"/>
                  </a:lnTo>
                  <a:lnTo>
                    <a:pt x="165" y="402"/>
                  </a:lnTo>
                  <a:lnTo>
                    <a:pt x="140" y="361"/>
                  </a:lnTo>
                  <a:lnTo>
                    <a:pt x="110" y="328"/>
                  </a:lnTo>
                  <a:lnTo>
                    <a:pt x="75" y="292"/>
                  </a:lnTo>
                  <a:lnTo>
                    <a:pt x="42" y="259"/>
                  </a:lnTo>
                  <a:lnTo>
                    <a:pt x="29" y="243"/>
                  </a:lnTo>
                  <a:lnTo>
                    <a:pt x="16" y="224"/>
                  </a:lnTo>
                  <a:lnTo>
                    <a:pt x="6" y="207"/>
                  </a:lnTo>
                  <a:lnTo>
                    <a:pt x="3" y="185"/>
                  </a:lnTo>
                  <a:lnTo>
                    <a:pt x="0" y="166"/>
                  </a:lnTo>
                  <a:lnTo>
                    <a:pt x="0" y="140"/>
                  </a:lnTo>
                  <a:lnTo>
                    <a:pt x="3" y="117"/>
                  </a:lnTo>
                  <a:lnTo>
                    <a:pt x="13" y="91"/>
                  </a:lnTo>
                  <a:lnTo>
                    <a:pt x="26" y="61"/>
                  </a:lnTo>
                  <a:lnTo>
                    <a:pt x="42" y="36"/>
                  </a:lnTo>
                  <a:lnTo>
                    <a:pt x="71" y="16"/>
                  </a:lnTo>
                  <a:lnTo>
                    <a:pt x="103" y="4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0"/>
                  </a:lnTo>
                  <a:lnTo>
                    <a:pt x="156" y="7"/>
                  </a:lnTo>
                  <a:lnTo>
                    <a:pt x="168" y="13"/>
                  </a:lnTo>
                  <a:lnTo>
                    <a:pt x="184" y="26"/>
                  </a:lnTo>
                  <a:lnTo>
                    <a:pt x="191" y="45"/>
                  </a:lnTo>
                  <a:lnTo>
                    <a:pt x="200" y="61"/>
                  </a:lnTo>
                  <a:close/>
                </a:path>
              </a:pathLst>
            </a:custGeom>
            <a:solidFill>
              <a:srgbClr val="DF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99" name="Freeform 277"/>
            <p:cNvSpPr>
              <a:spLocks/>
            </p:cNvSpPr>
            <p:nvPr/>
          </p:nvSpPr>
          <p:spPr bwMode="auto">
            <a:xfrm>
              <a:off x="3014" y="3021"/>
              <a:ext cx="42" cy="36"/>
            </a:xfrm>
            <a:custGeom>
              <a:avLst/>
              <a:gdLst>
                <a:gd name="T0" fmla="*/ 0 w 545"/>
                <a:gd name="T1" fmla="*/ 0 h 474"/>
                <a:gd name="T2" fmla="*/ 0 w 545"/>
                <a:gd name="T3" fmla="*/ 0 h 474"/>
                <a:gd name="T4" fmla="*/ 0 w 545"/>
                <a:gd name="T5" fmla="*/ 0 h 474"/>
                <a:gd name="T6" fmla="*/ 0 w 545"/>
                <a:gd name="T7" fmla="*/ 0 h 474"/>
                <a:gd name="T8" fmla="*/ 0 w 545"/>
                <a:gd name="T9" fmla="*/ 0 h 474"/>
                <a:gd name="T10" fmla="*/ 0 w 545"/>
                <a:gd name="T11" fmla="*/ 0 h 474"/>
                <a:gd name="T12" fmla="*/ 0 w 545"/>
                <a:gd name="T13" fmla="*/ 0 h 474"/>
                <a:gd name="T14" fmla="*/ 0 w 545"/>
                <a:gd name="T15" fmla="*/ 0 h 474"/>
                <a:gd name="T16" fmla="*/ 0 w 545"/>
                <a:gd name="T17" fmla="*/ 0 h 474"/>
                <a:gd name="T18" fmla="*/ 0 w 545"/>
                <a:gd name="T19" fmla="*/ 0 h 474"/>
                <a:gd name="T20" fmla="*/ 0 w 545"/>
                <a:gd name="T21" fmla="*/ 0 h 474"/>
                <a:gd name="T22" fmla="*/ 0 w 545"/>
                <a:gd name="T23" fmla="*/ 0 h 474"/>
                <a:gd name="T24" fmla="*/ 0 w 545"/>
                <a:gd name="T25" fmla="*/ 0 h 474"/>
                <a:gd name="T26" fmla="*/ 0 w 545"/>
                <a:gd name="T27" fmla="*/ 0 h 474"/>
                <a:gd name="T28" fmla="*/ 0 w 545"/>
                <a:gd name="T29" fmla="*/ 0 h 474"/>
                <a:gd name="T30" fmla="*/ 0 w 545"/>
                <a:gd name="T31" fmla="*/ 0 h 474"/>
                <a:gd name="T32" fmla="*/ 0 w 545"/>
                <a:gd name="T33" fmla="*/ 0 h 474"/>
                <a:gd name="T34" fmla="*/ 0 w 545"/>
                <a:gd name="T35" fmla="*/ 0 h 474"/>
                <a:gd name="T36" fmla="*/ 0 w 545"/>
                <a:gd name="T37" fmla="*/ 0 h 474"/>
                <a:gd name="T38" fmla="*/ 0 w 545"/>
                <a:gd name="T39" fmla="*/ 0 h 474"/>
                <a:gd name="T40" fmla="*/ 0 w 545"/>
                <a:gd name="T41" fmla="*/ 0 h 474"/>
                <a:gd name="T42" fmla="*/ 0 w 545"/>
                <a:gd name="T43" fmla="*/ 0 h 474"/>
                <a:gd name="T44" fmla="*/ 0 w 545"/>
                <a:gd name="T45" fmla="*/ 0 h 474"/>
                <a:gd name="T46" fmla="*/ 0 w 545"/>
                <a:gd name="T47" fmla="*/ 0 h 474"/>
                <a:gd name="T48" fmla="*/ 0 w 545"/>
                <a:gd name="T49" fmla="*/ 0 h 474"/>
                <a:gd name="T50" fmla="*/ 0 w 545"/>
                <a:gd name="T51" fmla="*/ 0 h 474"/>
                <a:gd name="T52" fmla="*/ 0 w 545"/>
                <a:gd name="T53" fmla="*/ 0 h 474"/>
                <a:gd name="T54" fmla="*/ 0 w 545"/>
                <a:gd name="T55" fmla="*/ 0 h 474"/>
                <a:gd name="T56" fmla="*/ 0 w 545"/>
                <a:gd name="T57" fmla="*/ 0 h 474"/>
                <a:gd name="T58" fmla="*/ 0 w 545"/>
                <a:gd name="T59" fmla="*/ 0 h 474"/>
                <a:gd name="T60" fmla="*/ 0 w 545"/>
                <a:gd name="T61" fmla="*/ 0 h 474"/>
                <a:gd name="T62" fmla="*/ 0 w 545"/>
                <a:gd name="T63" fmla="*/ 0 h 474"/>
                <a:gd name="T64" fmla="*/ 0 w 545"/>
                <a:gd name="T65" fmla="*/ 0 h 4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5"/>
                <a:gd name="T100" fmla="*/ 0 h 474"/>
                <a:gd name="T101" fmla="*/ 545 w 545"/>
                <a:gd name="T102" fmla="*/ 474 h 4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5" h="474">
                  <a:moveTo>
                    <a:pt x="545" y="266"/>
                  </a:moveTo>
                  <a:lnTo>
                    <a:pt x="497" y="298"/>
                  </a:lnTo>
                  <a:lnTo>
                    <a:pt x="445" y="325"/>
                  </a:lnTo>
                  <a:lnTo>
                    <a:pt x="393" y="350"/>
                  </a:lnTo>
                  <a:lnTo>
                    <a:pt x="338" y="379"/>
                  </a:lnTo>
                  <a:lnTo>
                    <a:pt x="283" y="406"/>
                  </a:lnTo>
                  <a:lnTo>
                    <a:pt x="227" y="428"/>
                  </a:lnTo>
                  <a:lnTo>
                    <a:pt x="176" y="450"/>
                  </a:lnTo>
                  <a:lnTo>
                    <a:pt x="121" y="474"/>
                  </a:lnTo>
                  <a:lnTo>
                    <a:pt x="98" y="464"/>
                  </a:lnTo>
                  <a:lnTo>
                    <a:pt x="78" y="450"/>
                  </a:lnTo>
                  <a:lnTo>
                    <a:pt x="65" y="431"/>
                  </a:lnTo>
                  <a:lnTo>
                    <a:pt x="56" y="415"/>
                  </a:lnTo>
                  <a:lnTo>
                    <a:pt x="43" y="396"/>
                  </a:lnTo>
                  <a:lnTo>
                    <a:pt x="30" y="373"/>
                  </a:lnTo>
                  <a:lnTo>
                    <a:pt x="16" y="360"/>
                  </a:lnTo>
                  <a:lnTo>
                    <a:pt x="0" y="344"/>
                  </a:lnTo>
                  <a:lnTo>
                    <a:pt x="46" y="308"/>
                  </a:lnTo>
                  <a:lnTo>
                    <a:pt x="85" y="269"/>
                  </a:lnTo>
                  <a:lnTo>
                    <a:pt x="124" y="223"/>
                  </a:lnTo>
                  <a:lnTo>
                    <a:pt x="166" y="185"/>
                  </a:lnTo>
                  <a:lnTo>
                    <a:pt x="202" y="139"/>
                  </a:lnTo>
                  <a:lnTo>
                    <a:pt x="237" y="90"/>
                  </a:lnTo>
                  <a:lnTo>
                    <a:pt x="270" y="45"/>
                  </a:lnTo>
                  <a:lnTo>
                    <a:pt x="302" y="0"/>
                  </a:lnTo>
                  <a:lnTo>
                    <a:pt x="338" y="26"/>
                  </a:lnTo>
                  <a:lnTo>
                    <a:pt x="373" y="58"/>
                  </a:lnTo>
                  <a:lnTo>
                    <a:pt x="400" y="94"/>
                  </a:lnTo>
                  <a:lnTo>
                    <a:pt x="432" y="126"/>
                  </a:lnTo>
                  <a:lnTo>
                    <a:pt x="458" y="162"/>
                  </a:lnTo>
                  <a:lnTo>
                    <a:pt x="487" y="198"/>
                  </a:lnTo>
                  <a:lnTo>
                    <a:pt x="513" y="233"/>
                  </a:lnTo>
                  <a:lnTo>
                    <a:pt x="545" y="266"/>
                  </a:lnTo>
                  <a:close/>
                </a:path>
              </a:pathLst>
            </a:custGeom>
            <a:solidFill>
              <a:srgbClr val="B88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0" name="Freeform 278"/>
            <p:cNvSpPr>
              <a:spLocks/>
            </p:cNvSpPr>
            <p:nvPr/>
          </p:nvSpPr>
          <p:spPr bwMode="auto">
            <a:xfrm>
              <a:off x="2787" y="3029"/>
              <a:ext cx="61" cy="31"/>
            </a:xfrm>
            <a:custGeom>
              <a:avLst/>
              <a:gdLst>
                <a:gd name="T0" fmla="*/ 0 w 804"/>
                <a:gd name="T1" fmla="*/ 0 h 395"/>
                <a:gd name="T2" fmla="*/ 0 w 804"/>
                <a:gd name="T3" fmla="*/ 0 h 395"/>
                <a:gd name="T4" fmla="*/ 0 w 804"/>
                <a:gd name="T5" fmla="*/ 0 h 395"/>
                <a:gd name="T6" fmla="*/ 0 w 804"/>
                <a:gd name="T7" fmla="*/ 0 h 395"/>
                <a:gd name="T8" fmla="*/ 0 w 804"/>
                <a:gd name="T9" fmla="*/ 0 h 395"/>
                <a:gd name="T10" fmla="*/ 0 w 804"/>
                <a:gd name="T11" fmla="*/ 0 h 395"/>
                <a:gd name="T12" fmla="*/ 0 w 804"/>
                <a:gd name="T13" fmla="*/ 0 h 395"/>
                <a:gd name="T14" fmla="*/ 0 w 804"/>
                <a:gd name="T15" fmla="*/ 0 h 395"/>
                <a:gd name="T16" fmla="*/ 0 w 804"/>
                <a:gd name="T17" fmla="*/ 0 h 395"/>
                <a:gd name="T18" fmla="*/ 0 w 804"/>
                <a:gd name="T19" fmla="*/ 0 h 395"/>
                <a:gd name="T20" fmla="*/ 0 w 804"/>
                <a:gd name="T21" fmla="*/ 0 h 395"/>
                <a:gd name="T22" fmla="*/ 0 w 804"/>
                <a:gd name="T23" fmla="*/ 0 h 395"/>
                <a:gd name="T24" fmla="*/ 0 w 804"/>
                <a:gd name="T25" fmla="*/ 0 h 395"/>
                <a:gd name="T26" fmla="*/ 0 w 804"/>
                <a:gd name="T27" fmla="*/ 0 h 395"/>
                <a:gd name="T28" fmla="*/ 0 w 804"/>
                <a:gd name="T29" fmla="*/ 0 h 395"/>
                <a:gd name="T30" fmla="*/ 0 w 804"/>
                <a:gd name="T31" fmla="*/ 0 h 395"/>
                <a:gd name="T32" fmla="*/ 0 w 804"/>
                <a:gd name="T33" fmla="*/ 0 h 395"/>
                <a:gd name="T34" fmla="*/ 0 w 804"/>
                <a:gd name="T35" fmla="*/ 0 h 395"/>
                <a:gd name="T36" fmla="*/ 0 w 804"/>
                <a:gd name="T37" fmla="*/ 0 h 395"/>
                <a:gd name="T38" fmla="*/ 0 w 804"/>
                <a:gd name="T39" fmla="*/ 0 h 395"/>
                <a:gd name="T40" fmla="*/ 0 w 804"/>
                <a:gd name="T41" fmla="*/ 0 h 395"/>
                <a:gd name="T42" fmla="*/ 0 w 804"/>
                <a:gd name="T43" fmla="*/ 0 h 395"/>
                <a:gd name="T44" fmla="*/ 0 w 804"/>
                <a:gd name="T45" fmla="*/ 0 h 395"/>
                <a:gd name="T46" fmla="*/ 0 w 804"/>
                <a:gd name="T47" fmla="*/ 0 h 395"/>
                <a:gd name="T48" fmla="*/ 0 w 804"/>
                <a:gd name="T49" fmla="*/ 0 h 395"/>
                <a:gd name="T50" fmla="*/ 0 w 804"/>
                <a:gd name="T51" fmla="*/ 0 h 395"/>
                <a:gd name="T52" fmla="*/ 0 w 804"/>
                <a:gd name="T53" fmla="*/ 0 h 395"/>
                <a:gd name="T54" fmla="*/ 0 w 804"/>
                <a:gd name="T55" fmla="*/ 0 h 395"/>
                <a:gd name="T56" fmla="*/ 0 w 804"/>
                <a:gd name="T57" fmla="*/ 0 h 395"/>
                <a:gd name="T58" fmla="*/ 0 w 804"/>
                <a:gd name="T59" fmla="*/ 0 h 395"/>
                <a:gd name="T60" fmla="*/ 0 w 804"/>
                <a:gd name="T61" fmla="*/ 0 h 395"/>
                <a:gd name="T62" fmla="*/ 0 w 804"/>
                <a:gd name="T63" fmla="*/ 0 h 395"/>
                <a:gd name="T64" fmla="*/ 0 w 804"/>
                <a:gd name="T65" fmla="*/ 0 h 395"/>
                <a:gd name="T66" fmla="*/ 0 w 804"/>
                <a:gd name="T67" fmla="*/ 0 h 395"/>
                <a:gd name="T68" fmla="*/ 0 w 804"/>
                <a:gd name="T69" fmla="*/ 0 h 395"/>
                <a:gd name="T70" fmla="*/ 0 w 804"/>
                <a:gd name="T71" fmla="*/ 0 h 395"/>
                <a:gd name="T72" fmla="*/ 0 w 804"/>
                <a:gd name="T73" fmla="*/ 0 h 395"/>
                <a:gd name="T74" fmla="*/ 0 w 804"/>
                <a:gd name="T75" fmla="*/ 0 h 395"/>
                <a:gd name="T76" fmla="*/ 0 w 804"/>
                <a:gd name="T77" fmla="*/ 0 h 395"/>
                <a:gd name="T78" fmla="*/ 0 w 804"/>
                <a:gd name="T79" fmla="*/ 0 h 395"/>
                <a:gd name="T80" fmla="*/ 0 w 804"/>
                <a:gd name="T81" fmla="*/ 0 h 395"/>
                <a:gd name="T82" fmla="*/ 0 w 804"/>
                <a:gd name="T83" fmla="*/ 0 h 395"/>
                <a:gd name="T84" fmla="*/ 0 w 804"/>
                <a:gd name="T85" fmla="*/ 0 h 395"/>
                <a:gd name="T86" fmla="*/ 0 w 804"/>
                <a:gd name="T87" fmla="*/ 0 h 395"/>
                <a:gd name="T88" fmla="*/ 0 w 804"/>
                <a:gd name="T89" fmla="*/ 0 h 395"/>
                <a:gd name="T90" fmla="*/ 0 w 804"/>
                <a:gd name="T91" fmla="*/ 0 h 395"/>
                <a:gd name="T92" fmla="*/ 0 w 804"/>
                <a:gd name="T93" fmla="*/ 0 h 395"/>
                <a:gd name="T94" fmla="*/ 0 w 804"/>
                <a:gd name="T95" fmla="*/ 0 h 395"/>
                <a:gd name="T96" fmla="*/ 0 w 804"/>
                <a:gd name="T97" fmla="*/ 0 h 395"/>
                <a:gd name="T98" fmla="*/ 0 w 804"/>
                <a:gd name="T99" fmla="*/ 0 h 395"/>
                <a:gd name="T100" fmla="*/ 0 w 804"/>
                <a:gd name="T101" fmla="*/ 0 h 395"/>
                <a:gd name="T102" fmla="*/ 0 w 804"/>
                <a:gd name="T103" fmla="*/ 0 h 395"/>
                <a:gd name="T104" fmla="*/ 0 w 804"/>
                <a:gd name="T105" fmla="*/ 0 h 3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04"/>
                <a:gd name="T160" fmla="*/ 0 h 395"/>
                <a:gd name="T161" fmla="*/ 804 w 804"/>
                <a:gd name="T162" fmla="*/ 395 h 3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04" h="395">
                  <a:moveTo>
                    <a:pt x="781" y="109"/>
                  </a:moveTo>
                  <a:lnTo>
                    <a:pt x="781" y="116"/>
                  </a:lnTo>
                  <a:lnTo>
                    <a:pt x="781" y="126"/>
                  </a:lnTo>
                  <a:lnTo>
                    <a:pt x="784" y="133"/>
                  </a:lnTo>
                  <a:lnTo>
                    <a:pt x="794" y="139"/>
                  </a:lnTo>
                  <a:lnTo>
                    <a:pt x="797" y="142"/>
                  </a:lnTo>
                  <a:lnTo>
                    <a:pt x="804" y="152"/>
                  </a:lnTo>
                  <a:lnTo>
                    <a:pt x="804" y="162"/>
                  </a:lnTo>
                  <a:lnTo>
                    <a:pt x="797" y="171"/>
                  </a:lnTo>
                  <a:lnTo>
                    <a:pt x="787" y="187"/>
                  </a:lnTo>
                  <a:lnTo>
                    <a:pt x="774" y="198"/>
                  </a:lnTo>
                  <a:lnTo>
                    <a:pt x="765" y="198"/>
                  </a:lnTo>
                  <a:lnTo>
                    <a:pt x="752" y="198"/>
                  </a:lnTo>
                  <a:lnTo>
                    <a:pt x="739" y="198"/>
                  </a:lnTo>
                  <a:lnTo>
                    <a:pt x="719" y="194"/>
                  </a:lnTo>
                  <a:lnTo>
                    <a:pt x="706" y="198"/>
                  </a:lnTo>
                  <a:lnTo>
                    <a:pt x="693" y="201"/>
                  </a:lnTo>
                  <a:lnTo>
                    <a:pt x="600" y="211"/>
                  </a:lnTo>
                  <a:lnTo>
                    <a:pt x="509" y="223"/>
                  </a:lnTo>
                  <a:lnTo>
                    <a:pt x="425" y="246"/>
                  </a:lnTo>
                  <a:lnTo>
                    <a:pt x="333" y="269"/>
                  </a:lnTo>
                  <a:lnTo>
                    <a:pt x="246" y="298"/>
                  </a:lnTo>
                  <a:lnTo>
                    <a:pt x="165" y="327"/>
                  </a:lnTo>
                  <a:lnTo>
                    <a:pt x="81" y="360"/>
                  </a:lnTo>
                  <a:lnTo>
                    <a:pt x="0" y="395"/>
                  </a:lnTo>
                  <a:lnTo>
                    <a:pt x="28" y="336"/>
                  </a:lnTo>
                  <a:lnTo>
                    <a:pt x="71" y="292"/>
                  </a:lnTo>
                  <a:lnTo>
                    <a:pt x="119" y="246"/>
                  </a:lnTo>
                  <a:lnTo>
                    <a:pt x="171" y="207"/>
                  </a:lnTo>
                  <a:lnTo>
                    <a:pt x="220" y="174"/>
                  </a:lnTo>
                  <a:lnTo>
                    <a:pt x="276" y="139"/>
                  </a:lnTo>
                  <a:lnTo>
                    <a:pt x="324" y="106"/>
                  </a:lnTo>
                  <a:lnTo>
                    <a:pt x="379" y="74"/>
                  </a:lnTo>
                  <a:lnTo>
                    <a:pt x="392" y="81"/>
                  </a:lnTo>
                  <a:lnTo>
                    <a:pt x="401" y="81"/>
                  </a:lnTo>
                  <a:lnTo>
                    <a:pt x="414" y="74"/>
                  </a:lnTo>
                  <a:lnTo>
                    <a:pt x="425" y="68"/>
                  </a:lnTo>
                  <a:lnTo>
                    <a:pt x="438" y="58"/>
                  </a:lnTo>
                  <a:lnTo>
                    <a:pt x="447" y="48"/>
                  </a:lnTo>
                  <a:lnTo>
                    <a:pt x="460" y="38"/>
                  </a:lnTo>
                  <a:lnTo>
                    <a:pt x="473" y="28"/>
                  </a:lnTo>
                  <a:lnTo>
                    <a:pt x="512" y="12"/>
                  </a:lnTo>
                  <a:lnTo>
                    <a:pt x="557" y="3"/>
                  </a:lnTo>
                  <a:lnTo>
                    <a:pt x="603" y="0"/>
                  </a:lnTo>
                  <a:lnTo>
                    <a:pt x="648" y="0"/>
                  </a:lnTo>
                  <a:lnTo>
                    <a:pt x="671" y="3"/>
                  </a:lnTo>
                  <a:lnTo>
                    <a:pt x="690" y="12"/>
                  </a:lnTo>
                  <a:lnTo>
                    <a:pt x="713" y="22"/>
                  </a:lnTo>
                  <a:lnTo>
                    <a:pt x="726" y="28"/>
                  </a:lnTo>
                  <a:lnTo>
                    <a:pt x="742" y="48"/>
                  </a:lnTo>
                  <a:lnTo>
                    <a:pt x="758" y="68"/>
                  </a:lnTo>
                  <a:lnTo>
                    <a:pt x="771" y="84"/>
                  </a:lnTo>
                  <a:lnTo>
                    <a:pt x="781" y="10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1" name="Freeform 279"/>
            <p:cNvSpPr>
              <a:spLocks/>
            </p:cNvSpPr>
            <p:nvPr/>
          </p:nvSpPr>
          <p:spPr bwMode="auto">
            <a:xfrm>
              <a:off x="2772" y="3031"/>
              <a:ext cx="33" cy="36"/>
            </a:xfrm>
            <a:custGeom>
              <a:avLst/>
              <a:gdLst>
                <a:gd name="T0" fmla="*/ 0 w 429"/>
                <a:gd name="T1" fmla="*/ 0 h 459"/>
                <a:gd name="T2" fmla="*/ 0 w 429"/>
                <a:gd name="T3" fmla="*/ 0 h 459"/>
                <a:gd name="T4" fmla="*/ 0 w 429"/>
                <a:gd name="T5" fmla="*/ 0 h 459"/>
                <a:gd name="T6" fmla="*/ 0 w 429"/>
                <a:gd name="T7" fmla="*/ 0 h 459"/>
                <a:gd name="T8" fmla="*/ 0 w 429"/>
                <a:gd name="T9" fmla="*/ 0 h 459"/>
                <a:gd name="T10" fmla="*/ 0 w 429"/>
                <a:gd name="T11" fmla="*/ 0 h 459"/>
                <a:gd name="T12" fmla="*/ 0 w 429"/>
                <a:gd name="T13" fmla="*/ 0 h 459"/>
                <a:gd name="T14" fmla="*/ 0 w 429"/>
                <a:gd name="T15" fmla="*/ 0 h 459"/>
                <a:gd name="T16" fmla="*/ 0 w 429"/>
                <a:gd name="T17" fmla="*/ 0 h 459"/>
                <a:gd name="T18" fmla="*/ 0 w 429"/>
                <a:gd name="T19" fmla="*/ 0 h 459"/>
                <a:gd name="T20" fmla="*/ 0 w 429"/>
                <a:gd name="T21" fmla="*/ 0 h 459"/>
                <a:gd name="T22" fmla="*/ 0 w 429"/>
                <a:gd name="T23" fmla="*/ 0 h 459"/>
                <a:gd name="T24" fmla="*/ 0 w 429"/>
                <a:gd name="T25" fmla="*/ 0 h 459"/>
                <a:gd name="T26" fmla="*/ 0 w 429"/>
                <a:gd name="T27" fmla="*/ 0 h 459"/>
                <a:gd name="T28" fmla="*/ 0 w 429"/>
                <a:gd name="T29" fmla="*/ 0 h 459"/>
                <a:gd name="T30" fmla="*/ 0 w 429"/>
                <a:gd name="T31" fmla="*/ 0 h 459"/>
                <a:gd name="T32" fmla="*/ 0 w 429"/>
                <a:gd name="T33" fmla="*/ 0 h 459"/>
                <a:gd name="T34" fmla="*/ 0 w 429"/>
                <a:gd name="T35" fmla="*/ 0 h 459"/>
                <a:gd name="T36" fmla="*/ 0 w 429"/>
                <a:gd name="T37" fmla="*/ 0 h 459"/>
                <a:gd name="T38" fmla="*/ 0 w 429"/>
                <a:gd name="T39" fmla="*/ 0 h 4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9"/>
                <a:gd name="T61" fmla="*/ 0 h 459"/>
                <a:gd name="T62" fmla="*/ 429 w 429"/>
                <a:gd name="T63" fmla="*/ 459 h 4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9" h="459">
                  <a:moveTo>
                    <a:pt x="429" y="10"/>
                  </a:moveTo>
                  <a:lnTo>
                    <a:pt x="429" y="40"/>
                  </a:lnTo>
                  <a:lnTo>
                    <a:pt x="361" y="75"/>
                  </a:lnTo>
                  <a:lnTo>
                    <a:pt x="302" y="121"/>
                  </a:lnTo>
                  <a:lnTo>
                    <a:pt x="244" y="173"/>
                  </a:lnTo>
                  <a:lnTo>
                    <a:pt x="186" y="227"/>
                  </a:lnTo>
                  <a:lnTo>
                    <a:pt x="137" y="286"/>
                  </a:lnTo>
                  <a:lnTo>
                    <a:pt x="89" y="345"/>
                  </a:lnTo>
                  <a:lnTo>
                    <a:pt x="43" y="403"/>
                  </a:lnTo>
                  <a:lnTo>
                    <a:pt x="0" y="459"/>
                  </a:lnTo>
                  <a:lnTo>
                    <a:pt x="0" y="426"/>
                  </a:lnTo>
                  <a:lnTo>
                    <a:pt x="46" y="367"/>
                  </a:lnTo>
                  <a:lnTo>
                    <a:pt x="92" y="308"/>
                  </a:lnTo>
                  <a:lnTo>
                    <a:pt x="140" y="254"/>
                  </a:lnTo>
                  <a:lnTo>
                    <a:pt x="192" y="205"/>
                  </a:lnTo>
                  <a:lnTo>
                    <a:pt x="244" y="150"/>
                  </a:lnTo>
                  <a:lnTo>
                    <a:pt x="299" y="102"/>
                  </a:lnTo>
                  <a:lnTo>
                    <a:pt x="357" y="53"/>
                  </a:lnTo>
                  <a:lnTo>
                    <a:pt x="422" y="0"/>
                  </a:lnTo>
                  <a:lnTo>
                    <a:pt x="429" y="10"/>
                  </a:lnTo>
                  <a:close/>
                </a:path>
              </a:pathLst>
            </a:custGeom>
            <a:solidFill>
              <a:srgbClr val="A79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2" name="Freeform 280"/>
            <p:cNvSpPr>
              <a:spLocks/>
            </p:cNvSpPr>
            <p:nvPr/>
          </p:nvSpPr>
          <p:spPr bwMode="auto">
            <a:xfrm>
              <a:off x="2892" y="3033"/>
              <a:ext cx="50" cy="44"/>
            </a:xfrm>
            <a:custGeom>
              <a:avLst/>
              <a:gdLst>
                <a:gd name="T0" fmla="*/ 0 w 652"/>
                <a:gd name="T1" fmla="*/ 0 h 573"/>
                <a:gd name="T2" fmla="*/ 0 w 652"/>
                <a:gd name="T3" fmla="*/ 0 h 573"/>
                <a:gd name="T4" fmla="*/ 0 w 652"/>
                <a:gd name="T5" fmla="*/ 0 h 573"/>
                <a:gd name="T6" fmla="*/ 0 w 652"/>
                <a:gd name="T7" fmla="*/ 0 h 573"/>
                <a:gd name="T8" fmla="*/ 0 w 652"/>
                <a:gd name="T9" fmla="*/ 0 h 573"/>
                <a:gd name="T10" fmla="*/ 0 w 652"/>
                <a:gd name="T11" fmla="*/ 0 h 573"/>
                <a:gd name="T12" fmla="*/ 0 w 652"/>
                <a:gd name="T13" fmla="*/ 0 h 573"/>
                <a:gd name="T14" fmla="*/ 0 w 652"/>
                <a:gd name="T15" fmla="*/ 0 h 573"/>
                <a:gd name="T16" fmla="*/ 0 w 652"/>
                <a:gd name="T17" fmla="*/ 0 h 573"/>
                <a:gd name="T18" fmla="*/ 0 w 652"/>
                <a:gd name="T19" fmla="*/ 0 h 573"/>
                <a:gd name="T20" fmla="*/ 0 w 652"/>
                <a:gd name="T21" fmla="*/ 0 h 573"/>
                <a:gd name="T22" fmla="*/ 0 w 652"/>
                <a:gd name="T23" fmla="*/ 0 h 573"/>
                <a:gd name="T24" fmla="*/ 0 w 652"/>
                <a:gd name="T25" fmla="*/ 0 h 573"/>
                <a:gd name="T26" fmla="*/ 0 w 652"/>
                <a:gd name="T27" fmla="*/ 0 h 573"/>
                <a:gd name="T28" fmla="*/ 0 w 652"/>
                <a:gd name="T29" fmla="*/ 0 h 573"/>
                <a:gd name="T30" fmla="*/ 0 w 652"/>
                <a:gd name="T31" fmla="*/ 0 h 573"/>
                <a:gd name="T32" fmla="*/ 0 w 652"/>
                <a:gd name="T33" fmla="*/ 0 h 573"/>
                <a:gd name="T34" fmla="*/ 0 w 652"/>
                <a:gd name="T35" fmla="*/ 0 h 573"/>
                <a:gd name="T36" fmla="*/ 0 w 652"/>
                <a:gd name="T37" fmla="*/ 0 h 573"/>
                <a:gd name="T38" fmla="*/ 0 w 652"/>
                <a:gd name="T39" fmla="*/ 0 h 573"/>
                <a:gd name="T40" fmla="*/ 0 w 652"/>
                <a:gd name="T41" fmla="*/ 0 h 573"/>
                <a:gd name="T42" fmla="*/ 0 w 652"/>
                <a:gd name="T43" fmla="*/ 0 h 573"/>
                <a:gd name="T44" fmla="*/ 0 w 652"/>
                <a:gd name="T45" fmla="*/ 0 h 573"/>
                <a:gd name="T46" fmla="*/ 0 w 652"/>
                <a:gd name="T47" fmla="*/ 0 h 573"/>
                <a:gd name="T48" fmla="*/ 0 w 652"/>
                <a:gd name="T49" fmla="*/ 0 h 573"/>
                <a:gd name="T50" fmla="*/ 0 w 652"/>
                <a:gd name="T51" fmla="*/ 0 h 573"/>
                <a:gd name="T52" fmla="*/ 0 w 652"/>
                <a:gd name="T53" fmla="*/ 0 h 573"/>
                <a:gd name="T54" fmla="*/ 0 w 652"/>
                <a:gd name="T55" fmla="*/ 0 h 573"/>
                <a:gd name="T56" fmla="*/ 0 w 652"/>
                <a:gd name="T57" fmla="*/ 0 h 573"/>
                <a:gd name="T58" fmla="*/ 0 w 652"/>
                <a:gd name="T59" fmla="*/ 0 h 573"/>
                <a:gd name="T60" fmla="*/ 0 w 652"/>
                <a:gd name="T61" fmla="*/ 0 h 573"/>
                <a:gd name="T62" fmla="*/ 0 w 652"/>
                <a:gd name="T63" fmla="*/ 0 h 5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2"/>
                <a:gd name="T97" fmla="*/ 0 h 573"/>
                <a:gd name="T98" fmla="*/ 652 w 652"/>
                <a:gd name="T99" fmla="*/ 573 h 5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2" h="573">
                  <a:moveTo>
                    <a:pt x="635" y="479"/>
                  </a:moveTo>
                  <a:lnTo>
                    <a:pt x="652" y="573"/>
                  </a:lnTo>
                  <a:lnTo>
                    <a:pt x="616" y="538"/>
                  </a:lnTo>
                  <a:lnTo>
                    <a:pt x="581" y="512"/>
                  </a:lnTo>
                  <a:lnTo>
                    <a:pt x="545" y="479"/>
                  </a:lnTo>
                  <a:lnTo>
                    <a:pt x="509" y="454"/>
                  </a:lnTo>
                  <a:lnTo>
                    <a:pt x="428" y="402"/>
                  </a:lnTo>
                  <a:lnTo>
                    <a:pt x="341" y="356"/>
                  </a:lnTo>
                  <a:lnTo>
                    <a:pt x="256" y="311"/>
                  </a:lnTo>
                  <a:lnTo>
                    <a:pt x="168" y="272"/>
                  </a:lnTo>
                  <a:lnTo>
                    <a:pt x="84" y="227"/>
                  </a:lnTo>
                  <a:lnTo>
                    <a:pt x="0" y="184"/>
                  </a:lnTo>
                  <a:lnTo>
                    <a:pt x="26" y="149"/>
                  </a:lnTo>
                  <a:lnTo>
                    <a:pt x="59" y="110"/>
                  </a:lnTo>
                  <a:lnTo>
                    <a:pt x="87" y="78"/>
                  </a:lnTo>
                  <a:lnTo>
                    <a:pt x="127" y="45"/>
                  </a:lnTo>
                  <a:lnTo>
                    <a:pt x="162" y="22"/>
                  </a:lnTo>
                  <a:lnTo>
                    <a:pt x="208" y="6"/>
                  </a:lnTo>
                  <a:lnTo>
                    <a:pt x="230" y="0"/>
                  </a:lnTo>
                  <a:lnTo>
                    <a:pt x="253" y="0"/>
                  </a:lnTo>
                  <a:lnTo>
                    <a:pt x="273" y="0"/>
                  </a:lnTo>
                  <a:lnTo>
                    <a:pt x="295" y="6"/>
                  </a:lnTo>
                  <a:lnTo>
                    <a:pt x="334" y="22"/>
                  </a:lnTo>
                  <a:lnTo>
                    <a:pt x="360" y="45"/>
                  </a:lnTo>
                  <a:lnTo>
                    <a:pt x="392" y="67"/>
                  </a:lnTo>
                  <a:lnTo>
                    <a:pt x="419" y="97"/>
                  </a:lnTo>
                  <a:lnTo>
                    <a:pt x="467" y="155"/>
                  </a:lnTo>
                  <a:lnTo>
                    <a:pt x="509" y="213"/>
                  </a:lnTo>
                  <a:lnTo>
                    <a:pt x="545" y="275"/>
                  </a:lnTo>
                  <a:lnTo>
                    <a:pt x="581" y="343"/>
                  </a:lnTo>
                  <a:lnTo>
                    <a:pt x="610" y="411"/>
                  </a:lnTo>
                  <a:lnTo>
                    <a:pt x="635" y="47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3" name="Freeform 281"/>
            <p:cNvSpPr>
              <a:spLocks/>
            </p:cNvSpPr>
            <p:nvPr/>
          </p:nvSpPr>
          <p:spPr bwMode="auto">
            <a:xfrm>
              <a:off x="3026" y="3045"/>
              <a:ext cx="61" cy="44"/>
            </a:xfrm>
            <a:custGeom>
              <a:avLst/>
              <a:gdLst>
                <a:gd name="T0" fmla="*/ 0 w 782"/>
                <a:gd name="T1" fmla="*/ 0 h 570"/>
                <a:gd name="T2" fmla="*/ 0 w 782"/>
                <a:gd name="T3" fmla="*/ 0 h 570"/>
                <a:gd name="T4" fmla="*/ 0 w 782"/>
                <a:gd name="T5" fmla="*/ 0 h 570"/>
                <a:gd name="T6" fmla="*/ 0 w 782"/>
                <a:gd name="T7" fmla="*/ 0 h 570"/>
                <a:gd name="T8" fmla="*/ 0 w 782"/>
                <a:gd name="T9" fmla="*/ 0 h 570"/>
                <a:gd name="T10" fmla="*/ 0 w 782"/>
                <a:gd name="T11" fmla="*/ 0 h 570"/>
                <a:gd name="T12" fmla="*/ 0 w 782"/>
                <a:gd name="T13" fmla="*/ 0 h 570"/>
                <a:gd name="T14" fmla="*/ 0 w 782"/>
                <a:gd name="T15" fmla="*/ 0 h 570"/>
                <a:gd name="T16" fmla="*/ 0 w 782"/>
                <a:gd name="T17" fmla="*/ 0 h 570"/>
                <a:gd name="T18" fmla="*/ 0 w 782"/>
                <a:gd name="T19" fmla="*/ 0 h 570"/>
                <a:gd name="T20" fmla="*/ 0 w 782"/>
                <a:gd name="T21" fmla="*/ 0 h 570"/>
                <a:gd name="T22" fmla="*/ 0 w 782"/>
                <a:gd name="T23" fmla="*/ 0 h 570"/>
                <a:gd name="T24" fmla="*/ 0 w 782"/>
                <a:gd name="T25" fmla="*/ 0 h 570"/>
                <a:gd name="T26" fmla="*/ 0 w 782"/>
                <a:gd name="T27" fmla="*/ 0 h 570"/>
                <a:gd name="T28" fmla="*/ 0 w 782"/>
                <a:gd name="T29" fmla="*/ 0 h 570"/>
                <a:gd name="T30" fmla="*/ 0 w 782"/>
                <a:gd name="T31" fmla="*/ 0 h 570"/>
                <a:gd name="T32" fmla="*/ 0 w 782"/>
                <a:gd name="T33" fmla="*/ 0 h 570"/>
                <a:gd name="T34" fmla="*/ 0 w 782"/>
                <a:gd name="T35" fmla="*/ 0 h 570"/>
                <a:gd name="T36" fmla="*/ 0 w 782"/>
                <a:gd name="T37" fmla="*/ 0 h 570"/>
                <a:gd name="T38" fmla="*/ 0 w 782"/>
                <a:gd name="T39" fmla="*/ 0 h 570"/>
                <a:gd name="T40" fmla="*/ 0 w 782"/>
                <a:gd name="T41" fmla="*/ 0 h 570"/>
                <a:gd name="T42" fmla="*/ 0 w 782"/>
                <a:gd name="T43" fmla="*/ 0 h 570"/>
                <a:gd name="T44" fmla="*/ 0 w 782"/>
                <a:gd name="T45" fmla="*/ 0 h 570"/>
                <a:gd name="T46" fmla="*/ 0 w 782"/>
                <a:gd name="T47" fmla="*/ 0 h 570"/>
                <a:gd name="T48" fmla="*/ 0 w 782"/>
                <a:gd name="T49" fmla="*/ 0 h 570"/>
                <a:gd name="T50" fmla="*/ 0 w 782"/>
                <a:gd name="T51" fmla="*/ 0 h 570"/>
                <a:gd name="T52" fmla="*/ 0 w 782"/>
                <a:gd name="T53" fmla="*/ 0 h 570"/>
                <a:gd name="T54" fmla="*/ 0 w 782"/>
                <a:gd name="T55" fmla="*/ 0 h 570"/>
                <a:gd name="T56" fmla="*/ 0 w 782"/>
                <a:gd name="T57" fmla="*/ 0 h 570"/>
                <a:gd name="T58" fmla="*/ 0 w 782"/>
                <a:gd name="T59" fmla="*/ 0 h 570"/>
                <a:gd name="T60" fmla="*/ 0 w 782"/>
                <a:gd name="T61" fmla="*/ 0 h 570"/>
                <a:gd name="T62" fmla="*/ 0 w 782"/>
                <a:gd name="T63" fmla="*/ 0 h 570"/>
                <a:gd name="T64" fmla="*/ 0 w 782"/>
                <a:gd name="T65" fmla="*/ 0 h 570"/>
                <a:gd name="T66" fmla="*/ 0 w 782"/>
                <a:gd name="T67" fmla="*/ 0 h 5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82"/>
                <a:gd name="T103" fmla="*/ 0 h 570"/>
                <a:gd name="T104" fmla="*/ 782 w 782"/>
                <a:gd name="T105" fmla="*/ 570 h 5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82" h="570">
                  <a:moveTo>
                    <a:pt x="448" y="10"/>
                  </a:moveTo>
                  <a:lnTo>
                    <a:pt x="484" y="58"/>
                  </a:lnTo>
                  <a:lnTo>
                    <a:pt x="529" y="103"/>
                  </a:lnTo>
                  <a:lnTo>
                    <a:pt x="571" y="156"/>
                  </a:lnTo>
                  <a:lnTo>
                    <a:pt x="613" y="200"/>
                  </a:lnTo>
                  <a:lnTo>
                    <a:pt x="659" y="249"/>
                  </a:lnTo>
                  <a:lnTo>
                    <a:pt x="704" y="298"/>
                  </a:lnTo>
                  <a:lnTo>
                    <a:pt x="746" y="346"/>
                  </a:lnTo>
                  <a:lnTo>
                    <a:pt x="782" y="399"/>
                  </a:lnTo>
                  <a:lnTo>
                    <a:pt x="724" y="424"/>
                  </a:lnTo>
                  <a:lnTo>
                    <a:pt x="665" y="444"/>
                  </a:lnTo>
                  <a:lnTo>
                    <a:pt x="600" y="467"/>
                  </a:lnTo>
                  <a:lnTo>
                    <a:pt x="538" y="483"/>
                  </a:lnTo>
                  <a:lnTo>
                    <a:pt x="471" y="503"/>
                  </a:lnTo>
                  <a:lnTo>
                    <a:pt x="406" y="525"/>
                  </a:lnTo>
                  <a:lnTo>
                    <a:pt x="344" y="548"/>
                  </a:lnTo>
                  <a:lnTo>
                    <a:pt x="286" y="570"/>
                  </a:lnTo>
                  <a:lnTo>
                    <a:pt x="250" y="529"/>
                  </a:lnTo>
                  <a:lnTo>
                    <a:pt x="214" y="489"/>
                  </a:lnTo>
                  <a:lnTo>
                    <a:pt x="176" y="444"/>
                  </a:lnTo>
                  <a:lnTo>
                    <a:pt x="140" y="399"/>
                  </a:lnTo>
                  <a:lnTo>
                    <a:pt x="104" y="353"/>
                  </a:lnTo>
                  <a:lnTo>
                    <a:pt x="68" y="308"/>
                  </a:lnTo>
                  <a:lnTo>
                    <a:pt x="36" y="262"/>
                  </a:lnTo>
                  <a:lnTo>
                    <a:pt x="0" y="217"/>
                  </a:lnTo>
                  <a:lnTo>
                    <a:pt x="49" y="184"/>
                  </a:lnTo>
                  <a:lnTo>
                    <a:pt x="95" y="159"/>
                  </a:lnTo>
                  <a:lnTo>
                    <a:pt x="146" y="132"/>
                  </a:lnTo>
                  <a:lnTo>
                    <a:pt x="195" y="103"/>
                  </a:lnTo>
                  <a:lnTo>
                    <a:pt x="240" y="81"/>
                  </a:lnTo>
                  <a:lnTo>
                    <a:pt x="289" y="54"/>
                  </a:lnTo>
                  <a:lnTo>
                    <a:pt x="344" y="29"/>
                  </a:lnTo>
                  <a:lnTo>
                    <a:pt x="393" y="0"/>
                  </a:lnTo>
                  <a:lnTo>
                    <a:pt x="448" y="1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4" name="Freeform 282"/>
            <p:cNvSpPr>
              <a:spLocks/>
            </p:cNvSpPr>
            <p:nvPr/>
          </p:nvSpPr>
          <p:spPr bwMode="auto">
            <a:xfrm>
              <a:off x="2844" y="3068"/>
              <a:ext cx="1" cy="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0 h 16"/>
                <a:gd name="T6" fmla="*/ 0 w 9"/>
                <a:gd name="T7" fmla="*/ 0 h 16"/>
                <a:gd name="T8" fmla="*/ 0 w 9"/>
                <a:gd name="T9" fmla="*/ 0 h 16"/>
                <a:gd name="T10" fmla="*/ 0 w 9"/>
                <a:gd name="T11" fmla="*/ 0 h 16"/>
                <a:gd name="T12" fmla="*/ 0 w 9"/>
                <a:gd name="T13" fmla="*/ 0 h 16"/>
                <a:gd name="T14" fmla="*/ 0 w 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"/>
                <a:gd name="T25" fmla="*/ 0 h 16"/>
                <a:gd name="T26" fmla="*/ 9 w 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" h="16">
                  <a:moveTo>
                    <a:pt x="0" y="16"/>
                  </a:moveTo>
                  <a:lnTo>
                    <a:pt x="9" y="0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3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9D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5" name="Freeform 283"/>
            <p:cNvSpPr>
              <a:spLocks/>
            </p:cNvSpPr>
            <p:nvPr/>
          </p:nvSpPr>
          <p:spPr bwMode="auto">
            <a:xfrm>
              <a:off x="2843" y="3066"/>
              <a:ext cx="2" cy="4"/>
            </a:xfrm>
            <a:custGeom>
              <a:avLst/>
              <a:gdLst>
                <a:gd name="T0" fmla="*/ 0 w 26"/>
                <a:gd name="T1" fmla="*/ 0 h 46"/>
                <a:gd name="T2" fmla="*/ 0 w 26"/>
                <a:gd name="T3" fmla="*/ 0 h 46"/>
                <a:gd name="T4" fmla="*/ 0 w 26"/>
                <a:gd name="T5" fmla="*/ 0 h 46"/>
                <a:gd name="T6" fmla="*/ 0 w 26"/>
                <a:gd name="T7" fmla="*/ 0 h 46"/>
                <a:gd name="T8" fmla="*/ 0 w 26"/>
                <a:gd name="T9" fmla="*/ 0 h 46"/>
                <a:gd name="T10" fmla="*/ 0 w 26"/>
                <a:gd name="T11" fmla="*/ 0 h 46"/>
                <a:gd name="T12" fmla="*/ 0 w 26"/>
                <a:gd name="T13" fmla="*/ 0 h 46"/>
                <a:gd name="T14" fmla="*/ 0 w 26"/>
                <a:gd name="T15" fmla="*/ 0 h 46"/>
                <a:gd name="T16" fmla="*/ 0 w 26"/>
                <a:gd name="T17" fmla="*/ 0 h 46"/>
                <a:gd name="T18" fmla="*/ 0 w 26"/>
                <a:gd name="T19" fmla="*/ 0 h 46"/>
                <a:gd name="T20" fmla="*/ 0 w 26"/>
                <a:gd name="T21" fmla="*/ 0 h 46"/>
                <a:gd name="T22" fmla="*/ 0 w 26"/>
                <a:gd name="T23" fmla="*/ 0 h 46"/>
                <a:gd name="T24" fmla="*/ 0 w 26"/>
                <a:gd name="T25" fmla="*/ 0 h 46"/>
                <a:gd name="T26" fmla="*/ 0 w 26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6"/>
                <a:gd name="T44" fmla="*/ 26 w 26"/>
                <a:gd name="T45" fmla="*/ 46 h 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6">
                  <a:moveTo>
                    <a:pt x="13" y="40"/>
                  </a:moveTo>
                  <a:lnTo>
                    <a:pt x="22" y="24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8"/>
                  </a:lnTo>
                  <a:lnTo>
                    <a:pt x="26" y="5"/>
                  </a:lnTo>
                  <a:lnTo>
                    <a:pt x="26" y="0"/>
                  </a:lnTo>
                  <a:lnTo>
                    <a:pt x="22" y="8"/>
                  </a:lnTo>
                  <a:lnTo>
                    <a:pt x="6" y="37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6" y="4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ABD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6" name="Freeform 284"/>
            <p:cNvSpPr>
              <a:spLocks noEditPoints="1"/>
            </p:cNvSpPr>
            <p:nvPr/>
          </p:nvSpPr>
          <p:spPr bwMode="auto">
            <a:xfrm>
              <a:off x="2842" y="3054"/>
              <a:ext cx="5" cy="16"/>
            </a:xfrm>
            <a:custGeom>
              <a:avLst/>
              <a:gdLst>
                <a:gd name="T0" fmla="*/ 0 w 68"/>
                <a:gd name="T1" fmla="*/ 0 h 204"/>
                <a:gd name="T2" fmla="*/ 0 w 68"/>
                <a:gd name="T3" fmla="*/ 0 h 204"/>
                <a:gd name="T4" fmla="*/ 0 w 68"/>
                <a:gd name="T5" fmla="*/ 0 h 204"/>
                <a:gd name="T6" fmla="*/ 0 w 68"/>
                <a:gd name="T7" fmla="*/ 0 h 204"/>
                <a:gd name="T8" fmla="*/ 0 w 68"/>
                <a:gd name="T9" fmla="*/ 0 h 204"/>
                <a:gd name="T10" fmla="*/ 0 w 68"/>
                <a:gd name="T11" fmla="*/ 0 h 204"/>
                <a:gd name="T12" fmla="*/ 0 w 68"/>
                <a:gd name="T13" fmla="*/ 0 h 204"/>
                <a:gd name="T14" fmla="*/ 0 w 68"/>
                <a:gd name="T15" fmla="*/ 0 h 204"/>
                <a:gd name="T16" fmla="*/ 0 w 68"/>
                <a:gd name="T17" fmla="*/ 0 h 204"/>
                <a:gd name="T18" fmla="*/ 0 w 68"/>
                <a:gd name="T19" fmla="*/ 0 h 204"/>
                <a:gd name="T20" fmla="*/ 0 w 68"/>
                <a:gd name="T21" fmla="*/ 0 h 204"/>
                <a:gd name="T22" fmla="*/ 0 w 68"/>
                <a:gd name="T23" fmla="*/ 0 h 204"/>
                <a:gd name="T24" fmla="*/ 0 w 68"/>
                <a:gd name="T25" fmla="*/ 0 h 204"/>
                <a:gd name="T26" fmla="*/ 0 w 68"/>
                <a:gd name="T27" fmla="*/ 0 h 204"/>
                <a:gd name="T28" fmla="*/ 0 w 68"/>
                <a:gd name="T29" fmla="*/ 0 h 204"/>
                <a:gd name="T30" fmla="*/ 0 w 68"/>
                <a:gd name="T31" fmla="*/ 0 h 204"/>
                <a:gd name="T32" fmla="*/ 0 w 68"/>
                <a:gd name="T33" fmla="*/ 0 h 204"/>
                <a:gd name="T34" fmla="*/ 0 w 68"/>
                <a:gd name="T35" fmla="*/ 0 h 204"/>
                <a:gd name="T36" fmla="*/ 0 w 68"/>
                <a:gd name="T37" fmla="*/ 0 h 204"/>
                <a:gd name="T38" fmla="*/ 0 w 68"/>
                <a:gd name="T39" fmla="*/ 0 h 204"/>
                <a:gd name="T40" fmla="*/ 0 w 68"/>
                <a:gd name="T41" fmla="*/ 0 h 204"/>
                <a:gd name="T42" fmla="*/ 0 w 68"/>
                <a:gd name="T43" fmla="*/ 0 h 204"/>
                <a:gd name="T44" fmla="*/ 0 w 68"/>
                <a:gd name="T45" fmla="*/ 0 h 204"/>
                <a:gd name="T46" fmla="*/ 0 w 68"/>
                <a:gd name="T47" fmla="*/ 0 h 204"/>
                <a:gd name="T48" fmla="*/ 0 w 68"/>
                <a:gd name="T49" fmla="*/ 0 h 204"/>
                <a:gd name="T50" fmla="*/ 0 w 68"/>
                <a:gd name="T51" fmla="*/ 0 h 204"/>
                <a:gd name="T52" fmla="*/ 0 w 68"/>
                <a:gd name="T53" fmla="*/ 0 h 204"/>
                <a:gd name="T54" fmla="*/ 0 w 68"/>
                <a:gd name="T55" fmla="*/ 0 h 204"/>
                <a:gd name="T56" fmla="*/ 0 w 68"/>
                <a:gd name="T57" fmla="*/ 0 h 204"/>
                <a:gd name="T58" fmla="*/ 0 w 68"/>
                <a:gd name="T59" fmla="*/ 0 h 204"/>
                <a:gd name="T60" fmla="*/ 0 w 68"/>
                <a:gd name="T61" fmla="*/ 0 h 204"/>
                <a:gd name="T62" fmla="*/ 0 w 68"/>
                <a:gd name="T63" fmla="*/ 0 h 204"/>
                <a:gd name="T64" fmla="*/ 0 w 68"/>
                <a:gd name="T65" fmla="*/ 0 h 204"/>
                <a:gd name="T66" fmla="*/ 0 w 68"/>
                <a:gd name="T67" fmla="*/ 0 h 204"/>
                <a:gd name="T68" fmla="*/ 0 w 68"/>
                <a:gd name="T69" fmla="*/ 0 h 204"/>
                <a:gd name="T70" fmla="*/ 0 w 68"/>
                <a:gd name="T71" fmla="*/ 0 h 204"/>
                <a:gd name="T72" fmla="*/ 0 w 68"/>
                <a:gd name="T73" fmla="*/ 0 h 2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204"/>
                <a:gd name="T113" fmla="*/ 68 w 68"/>
                <a:gd name="T114" fmla="*/ 204 h 2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204">
                  <a:moveTo>
                    <a:pt x="17" y="201"/>
                  </a:moveTo>
                  <a:lnTo>
                    <a:pt x="23" y="192"/>
                  </a:lnTo>
                  <a:lnTo>
                    <a:pt x="39" y="163"/>
                  </a:lnTo>
                  <a:lnTo>
                    <a:pt x="43" y="155"/>
                  </a:lnTo>
                  <a:lnTo>
                    <a:pt x="46" y="146"/>
                  </a:lnTo>
                  <a:lnTo>
                    <a:pt x="46" y="136"/>
                  </a:lnTo>
                  <a:lnTo>
                    <a:pt x="52" y="127"/>
                  </a:lnTo>
                  <a:lnTo>
                    <a:pt x="52" y="117"/>
                  </a:lnTo>
                  <a:lnTo>
                    <a:pt x="55" y="104"/>
                  </a:lnTo>
                  <a:lnTo>
                    <a:pt x="55" y="98"/>
                  </a:lnTo>
                  <a:lnTo>
                    <a:pt x="62" y="88"/>
                  </a:lnTo>
                  <a:lnTo>
                    <a:pt x="62" y="78"/>
                  </a:lnTo>
                  <a:lnTo>
                    <a:pt x="55" y="104"/>
                  </a:lnTo>
                  <a:lnTo>
                    <a:pt x="46" y="133"/>
                  </a:lnTo>
                  <a:lnTo>
                    <a:pt x="33" y="160"/>
                  </a:lnTo>
                  <a:lnTo>
                    <a:pt x="17" y="185"/>
                  </a:lnTo>
                  <a:lnTo>
                    <a:pt x="0" y="204"/>
                  </a:lnTo>
                  <a:lnTo>
                    <a:pt x="7" y="204"/>
                  </a:lnTo>
                  <a:lnTo>
                    <a:pt x="11" y="204"/>
                  </a:lnTo>
                  <a:lnTo>
                    <a:pt x="11" y="201"/>
                  </a:lnTo>
                  <a:lnTo>
                    <a:pt x="17" y="201"/>
                  </a:lnTo>
                  <a:close/>
                  <a:moveTo>
                    <a:pt x="68" y="14"/>
                  </a:moveTo>
                  <a:lnTo>
                    <a:pt x="68" y="0"/>
                  </a:lnTo>
                  <a:lnTo>
                    <a:pt x="68" y="6"/>
                  </a:lnTo>
                  <a:lnTo>
                    <a:pt x="68" y="9"/>
                  </a:lnTo>
                  <a:lnTo>
                    <a:pt x="68" y="14"/>
                  </a:lnTo>
                  <a:close/>
                  <a:moveTo>
                    <a:pt x="65" y="74"/>
                  </a:moveTo>
                  <a:lnTo>
                    <a:pt x="68" y="46"/>
                  </a:lnTo>
                  <a:lnTo>
                    <a:pt x="68" y="14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6"/>
                  </a:lnTo>
                  <a:lnTo>
                    <a:pt x="68" y="42"/>
                  </a:lnTo>
                  <a:lnTo>
                    <a:pt x="65" y="52"/>
                  </a:lnTo>
                  <a:lnTo>
                    <a:pt x="65" y="58"/>
                  </a:lnTo>
                  <a:lnTo>
                    <a:pt x="65" y="65"/>
                  </a:lnTo>
                  <a:lnTo>
                    <a:pt x="65" y="74"/>
                  </a:lnTo>
                  <a:close/>
                </a:path>
              </a:pathLst>
            </a:custGeom>
            <a:solidFill>
              <a:srgbClr val="ADD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7" name="Freeform 285"/>
            <p:cNvSpPr>
              <a:spLocks/>
            </p:cNvSpPr>
            <p:nvPr/>
          </p:nvSpPr>
          <p:spPr bwMode="auto">
            <a:xfrm>
              <a:off x="2841" y="3051"/>
              <a:ext cx="6" cy="19"/>
            </a:xfrm>
            <a:custGeom>
              <a:avLst/>
              <a:gdLst>
                <a:gd name="T0" fmla="*/ 0 w 81"/>
                <a:gd name="T1" fmla="*/ 0 h 243"/>
                <a:gd name="T2" fmla="*/ 0 w 81"/>
                <a:gd name="T3" fmla="*/ 0 h 243"/>
                <a:gd name="T4" fmla="*/ 0 w 81"/>
                <a:gd name="T5" fmla="*/ 0 h 243"/>
                <a:gd name="T6" fmla="*/ 0 w 81"/>
                <a:gd name="T7" fmla="*/ 0 h 243"/>
                <a:gd name="T8" fmla="*/ 0 w 81"/>
                <a:gd name="T9" fmla="*/ 0 h 243"/>
                <a:gd name="T10" fmla="*/ 0 w 81"/>
                <a:gd name="T11" fmla="*/ 0 h 243"/>
                <a:gd name="T12" fmla="*/ 0 w 81"/>
                <a:gd name="T13" fmla="*/ 0 h 243"/>
                <a:gd name="T14" fmla="*/ 0 w 81"/>
                <a:gd name="T15" fmla="*/ 0 h 243"/>
                <a:gd name="T16" fmla="*/ 0 w 81"/>
                <a:gd name="T17" fmla="*/ 0 h 243"/>
                <a:gd name="T18" fmla="*/ 0 w 81"/>
                <a:gd name="T19" fmla="*/ 0 h 243"/>
                <a:gd name="T20" fmla="*/ 0 w 81"/>
                <a:gd name="T21" fmla="*/ 0 h 243"/>
                <a:gd name="T22" fmla="*/ 0 w 81"/>
                <a:gd name="T23" fmla="*/ 0 h 243"/>
                <a:gd name="T24" fmla="*/ 0 w 81"/>
                <a:gd name="T25" fmla="*/ 0 h 243"/>
                <a:gd name="T26" fmla="*/ 0 w 81"/>
                <a:gd name="T27" fmla="*/ 0 h 243"/>
                <a:gd name="T28" fmla="*/ 0 w 81"/>
                <a:gd name="T29" fmla="*/ 0 h 243"/>
                <a:gd name="T30" fmla="*/ 0 w 81"/>
                <a:gd name="T31" fmla="*/ 0 h 243"/>
                <a:gd name="T32" fmla="*/ 0 w 81"/>
                <a:gd name="T33" fmla="*/ 0 h 243"/>
                <a:gd name="T34" fmla="*/ 0 w 81"/>
                <a:gd name="T35" fmla="*/ 0 h 243"/>
                <a:gd name="T36" fmla="*/ 0 w 81"/>
                <a:gd name="T37" fmla="*/ 0 h 243"/>
                <a:gd name="T38" fmla="*/ 0 w 81"/>
                <a:gd name="T39" fmla="*/ 0 h 243"/>
                <a:gd name="T40" fmla="*/ 0 w 81"/>
                <a:gd name="T41" fmla="*/ 0 h 243"/>
                <a:gd name="T42" fmla="*/ 0 w 81"/>
                <a:gd name="T43" fmla="*/ 0 h 243"/>
                <a:gd name="T44" fmla="*/ 0 w 81"/>
                <a:gd name="T45" fmla="*/ 0 h 243"/>
                <a:gd name="T46" fmla="*/ 0 w 81"/>
                <a:gd name="T47" fmla="*/ 0 h 243"/>
                <a:gd name="T48" fmla="*/ 0 w 81"/>
                <a:gd name="T49" fmla="*/ 0 h 243"/>
                <a:gd name="T50" fmla="*/ 0 w 81"/>
                <a:gd name="T51" fmla="*/ 0 h 243"/>
                <a:gd name="T52" fmla="*/ 0 w 81"/>
                <a:gd name="T53" fmla="*/ 0 h 243"/>
                <a:gd name="T54" fmla="*/ 0 w 81"/>
                <a:gd name="T55" fmla="*/ 0 h 243"/>
                <a:gd name="T56" fmla="*/ 0 w 81"/>
                <a:gd name="T57" fmla="*/ 0 h 243"/>
                <a:gd name="T58" fmla="*/ 0 w 81"/>
                <a:gd name="T59" fmla="*/ 0 h 243"/>
                <a:gd name="T60" fmla="*/ 0 w 81"/>
                <a:gd name="T61" fmla="*/ 0 h 243"/>
                <a:gd name="T62" fmla="*/ 0 w 81"/>
                <a:gd name="T63" fmla="*/ 0 h 243"/>
                <a:gd name="T64" fmla="*/ 0 w 81"/>
                <a:gd name="T65" fmla="*/ 0 h 243"/>
                <a:gd name="T66" fmla="*/ 0 w 81"/>
                <a:gd name="T67" fmla="*/ 0 h 243"/>
                <a:gd name="T68" fmla="*/ 0 w 81"/>
                <a:gd name="T69" fmla="*/ 0 h 2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"/>
                <a:gd name="T106" fmla="*/ 0 h 243"/>
                <a:gd name="T107" fmla="*/ 81 w 81"/>
                <a:gd name="T108" fmla="*/ 243 h 2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" h="243">
                  <a:moveTo>
                    <a:pt x="81" y="53"/>
                  </a:moveTo>
                  <a:lnTo>
                    <a:pt x="81" y="39"/>
                  </a:lnTo>
                  <a:lnTo>
                    <a:pt x="81" y="36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78" y="23"/>
                  </a:lnTo>
                  <a:lnTo>
                    <a:pt x="78" y="16"/>
                  </a:lnTo>
                  <a:lnTo>
                    <a:pt x="78" y="13"/>
                  </a:lnTo>
                  <a:lnTo>
                    <a:pt x="75" y="10"/>
                  </a:lnTo>
                  <a:lnTo>
                    <a:pt x="75" y="4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75" y="23"/>
                  </a:lnTo>
                  <a:lnTo>
                    <a:pt x="75" y="53"/>
                  </a:lnTo>
                  <a:lnTo>
                    <a:pt x="81" y="53"/>
                  </a:lnTo>
                  <a:lnTo>
                    <a:pt x="81" y="85"/>
                  </a:lnTo>
                  <a:lnTo>
                    <a:pt x="78" y="113"/>
                  </a:lnTo>
                  <a:lnTo>
                    <a:pt x="75" y="117"/>
                  </a:lnTo>
                  <a:lnTo>
                    <a:pt x="68" y="143"/>
                  </a:lnTo>
                  <a:lnTo>
                    <a:pt x="59" y="172"/>
                  </a:lnTo>
                  <a:lnTo>
                    <a:pt x="46" y="199"/>
                  </a:lnTo>
                  <a:lnTo>
                    <a:pt x="30" y="224"/>
                  </a:lnTo>
                  <a:lnTo>
                    <a:pt x="13" y="243"/>
                  </a:lnTo>
                  <a:lnTo>
                    <a:pt x="10" y="243"/>
                  </a:lnTo>
                  <a:lnTo>
                    <a:pt x="7" y="243"/>
                  </a:lnTo>
                  <a:lnTo>
                    <a:pt x="0" y="243"/>
                  </a:lnTo>
                  <a:lnTo>
                    <a:pt x="7" y="243"/>
                  </a:lnTo>
                  <a:lnTo>
                    <a:pt x="24" y="221"/>
                  </a:lnTo>
                  <a:lnTo>
                    <a:pt x="36" y="194"/>
                  </a:lnTo>
                  <a:lnTo>
                    <a:pt x="52" y="166"/>
                  </a:lnTo>
                  <a:lnTo>
                    <a:pt x="59" y="140"/>
                  </a:lnTo>
                  <a:lnTo>
                    <a:pt x="68" y="113"/>
                  </a:lnTo>
                  <a:lnTo>
                    <a:pt x="75" y="85"/>
                  </a:lnTo>
                  <a:lnTo>
                    <a:pt x="75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AFD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8" name="Freeform 286"/>
            <p:cNvSpPr>
              <a:spLocks/>
            </p:cNvSpPr>
            <p:nvPr/>
          </p:nvSpPr>
          <p:spPr bwMode="auto">
            <a:xfrm>
              <a:off x="2840" y="3051"/>
              <a:ext cx="7" cy="19"/>
            </a:xfrm>
            <a:custGeom>
              <a:avLst/>
              <a:gdLst>
                <a:gd name="T0" fmla="*/ 0 w 81"/>
                <a:gd name="T1" fmla="*/ 0 h 247"/>
                <a:gd name="T2" fmla="*/ 0 w 81"/>
                <a:gd name="T3" fmla="*/ 0 h 247"/>
                <a:gd name="T4" fmla="*/ 0 w 81"/>
                <a:gd name="T5" fmla="*/ 0 h 247"/>
                <a:gd name="T6" fmla="*/ 0 w 81"/>
                <a:gd name="T7" fmla="*/ 0 h 247"/>
                <a:gd name="T8" fmla="*/ 0 w 81"/>
                <a:gd name="T9" fmla="*/ 0 h 247"/>
                <a:gd name="T10" fmla="*/ 0 w 81"/>
                <a:gd name="T11" fmla="*/ 0 h 247"/>
                <a:gd name="T12" fmla="*/ 0 w 81"/>
                <a:gd name="T13" fmla="*/ 0 h 247"/>
                <a:gd name="T14" fmla="*/ 0 w 81"/>
                <a:gd name="T15" fmla="*/ 0 h 247"/>
                <a:gd name="T16" fmla="*/ 0 w 81"/>
                <a:gd name="T17" fmla="*/ 0 h 247"/>
                <a:gd name="T18" fmla="*/ 0 w 81"/>
                <a:gd name="T19" fmla="*/ 0 h 247"/>
                <a:gd name="T20" fmla="*/ 0 w 81"/>
                <a:gd name="T21" fmla="*/ 0 h 247"/>
                <a:gd name="T22" fmla="*/ 0 w 81"/>
                <a:gd name="T23" fmla="*/ 0 h 247"/>
                <a:gd name="T24" fmla="*/ 0 w 81"/>
                <a:gd name="T25" fmla="*/ 0 h 247"/>
                <a:gd name="T26" fmla="*/ 0 w 81"/>
                <a:gd name="T27" fmla="*/ 0 h 247"/>
                <a:gd name="T28" fmla="*/ 0 w 81"/>
                <a:gd name="T29" fmla="*/ 0 h 247"/>
                <a:gd name="T30" fmla="*/ 0 w 81"/>
                <a:gd name="T31" fmla="*/ 0 h 247"/>
                <a:gd name="T32" fmla="*/ 0 w 81"/>
                <a:gd name="T33" fmla="*/ 0 h 247"/>
                <a:gd name="T34" fmla="*/ 0 w 81"/>
                <a:gd name="T35" fmla="*/ 0 h 247"/>
                <a:gd name="T36" fmla="*/ 0 w 81"/>
                <a:gd name="T37" fmla="*/ 0 h 247"/>
                <a:gd name="T38" fmla="*/ 0 w 81"/>
                <a:gd name="T39" fmla="*/ 0 h 247"/>
                <a:gd name="T40" fmla="*/ 0 w 81"/>
                <a:gd name="T41" fmla="*/ 0 h 247"/>
                <a:gd name="T42" fmla="*/ 0 w 81"/>
                <a:gd name="T43" fmla="*/ 0 h 247"/>
                <a:gd name="T44" fmla="*/ 0 w 81"/>
                <a:gd name="T45" fmla="*/ 0 h 247"/>
                <a:gd name="T46" fmla="*/ 0 w 81"/>
                <a:gd name="T47" fmla="*/ 0 h 247"/>
                <a:gd name="T48" fmla="*/ 0 w 81"/>
                <a:gd name="T49" fmla="*/ 0 h 247"/>
                <a:gd name="T50" fmla="*/ 0 w 81"/>
                <a:gd name="T51" fmla="*/ 0 h 247"/>
                <a:gd name="T52" fmla="*/ 0 w 81"/>
                <a:gd name="T53" fmla="*/ 0 h 247"/>
                <a:gd name="T54" fmla="*/ 0 w 81"/>
                <a:gd name="T55" fmla="*/ 0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1"/>
                <a:gd name="T85" fmla="*/ 0 h 247"/>
                <a:gd name="T86" fmla="*/ 81 w 81"/>
                <a:gd name="T87" fmla="*/ 247 h 24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1" h="247">
                  <a:moveTo>
                    <a:pt x="81" y="53"/>
                  </a:moveTo>
                  <a:lnTo>
                    <a:pt x="81" y="23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71" y="23"/>
                  </a:lnTo>
                  <a:lnTo>
                    <a:pt x="71" y="53"/>
                  </a:lnTo>
                  <a:lnTo>
                    <a:pt x="81" y="53"/>
                  </a:lnTo>
                  <a:lnTo>
                    <a:pt x="81" y="85"/>
                  </a:lnTo>
                  <a:lnTo>
                    <a:pt x="74" y="113"/>
                  </a:lnTo>
                  <a:lnTo>
                    <a:pt x="65" y="140"/>
                  </a:lnTo>
                  <a:lnTo>
                    <a:pt x="58" y="166"/>
                  </a:lnTo>
                  <a:lnTo>
                    <a:pt x="42" y="194"/>
                  </a:lnTo>
                  <a:lnTo>
                    <a:pt x="30" y="221"/>
                  </a:lnTo>
                  <a:lnTo>
                    <a:pt x="13" y="243"/>
                  </a:lnTo>
                  <a:lnTo>
                    <a:pt x="6" y="243"/>
                  </a:lnTo>
                  <a:lnTo>
                    <a:pt x="6" y="247"/>
                  </a:lnTo>
                  <a:lnTo>
                    <a:pt x="3" y="247"/>
                  </a:lnTo>
                  <a:lnTo>
                    <a:pt x="0" y="247"/>
                  </a:lnTo>
                  <a:lnTo>
                    <a:pt x="6" y="240"/>
                  </a:lnTo>
                  <a:lnTo>
                    <a:pt x="26" y="218"/>
                  </a:lnTo>
                  <a:lnTo>
                    <a:pt x="39" y="188"/>
                  </a:lnTo>
                  <a:lnTo>
                    <a:pt x="49" y="166"/>
                  </a:lnTo>
                  <a:lnTo>
                    <a:pt x="62" y="140"/>
                  </a:lnTo>
                  <a:lnTo>
                    <a:pt x="65" y="113"/>
                  </a:lnTo>
                  <a:lnTo>
                    <a:pt x="71" y="81"/>
                  </a:lnTo>
                  <a:lnTo>
                    <a:pt x="7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B1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09" name="Freeform 287"/>
            <p:cNvSpPr>
              <a:spLocks/>
            </p:cNvSpPr>
            <p:nvPr/>
          </p:nvSpPr>
          <p:spPr bwMode="auto">
            <a:xfrm>
              <a:off x="2839" y="3051"/>
              <a:ext cx="7" cy="20"/>
            </a:xfrm>
            <a:custGeom>
              <a:avLst/>
              <a:gdLst>
                <a:gd name="T0" fmla="*/ 0 w 87"/>
                <a:gd name="T1" fmla="*/ 0 h 259"/>
                <a:gd name="T2" fmla="*/ 0 w 87"/>
                <a:gd name="T3" fmla="*/ 0 h 259"/>
                <a:gd name="T4" fmla="*/ 0 w 87"/>
                <a:gd name="T5" fmla="*/ 0 h 259"/>
                <a:gd name="T6" fmla="*/ 0 w 87"/>
                <a:gd name="T7" fmla="*/ 0 h 259"/>
                <a:gd name="T8" fmla="*/ 0 w 87"/>
                <a:gd name="T9" fmla="*/ 0 h 259"/>
                <a:gd name="T10" fmla="*/ 0 w 87"/>
                <a:gd name="T11" fmla="*/ 0 h 259"/>
                <a:gd name="T12" fmla="*/ 0 w 87"/>
                <a:gd name="T13" fmla="*/ 0 h 259"/>
                <a:gd name="T14" fmla="*/ 0 w 87"/>
                <a:gd name="T15" fmla="*/ 0 h 259"/>
                <a:gd name="T16" fmla="*/ 0 w 87"/>
                <a:gd name="T17" fmla="*/ 0 h 259"/>
                <a:gd name="T18" fmla="*/ 0 w 87"/>
                <a:gd name="T19" fmla="*/ 0 h 259"/>
                <a:gd name="T20" fmla="*/ 0 w 87"/>
                <a:gd name="T21" fmla="*/ 0 h 259"/>
                <a:gd name="T22" fmla="*/ 0 w 87"/>
                <a:gd name="T23" fmla="*/ 0 h 259"/>
                <a:gd name="T24" fmla="*/ 0 w 87"/>
                <a:gd name="T25" fmla="*/ 0 h 259"/>
                <a:gd name="T26" fmla="*/ 0 w 87"/>
                <a:gd name="T27" fmla="*/ 0 h 259"/>
                <a:gd name="T28" fmla="*/ 0 w 87"/>
                <a:gd name="T29" fmla="*/ 0 h 259"/>
                <a:gd name="T30" fmla="*/ 0 w 87"/>
                <a:gd name="T31" fmla="*/ 0 h 259"/>
                <a:gd name="T32" fmla="*/ 0 w 87"/>
                <a:gd name="T33" fmla="*/ 0 h 259"/>
                <a:gd name="T34" fmla="*/ 0 w 87"/>
                <a:gd name="T35" fmla="*/ 0 h 259"/>
                <a:gd name="T36" fmla="*/ 0 w 87"/>
                <a:gd name="T37" fmla="*/ 0 h 259"/>
                <a:gd name="T38" fmla="*/ 0 w 87"/>
                <a:gd name="T39" fmla="*/ 0 h 259"/>
                <a:gd name="T40" fmla="*/ 0 w 87"/>
                <a:gd name="T41" fmla="*/ 0 h 259"/>
                <a:gd name="T42" fmla="*/ 0 w 87"/>
                <a:gd name="T43" fmla="*/ 0 h 259"/>
                <a:gd name="T44" fmla="*/ 0 w 87"/>
                <a:gd name="T45" fmla="*/ 0 h 259"/>
                <a:gd name="T46" fmla="*/ 0 w 87"/>
                <a:gd name="T47" fmla="*/ 0 h 259"/>
                <a:gd name="T48" fmla="*/ 0 w 87"/>
                <a:gd name="T49" fmla="*/ 0 h 259"/>
                <a:gd name="T50" fmla="*/ 0 w 87"/>
                <a:gd name="T51" fmla="*/ 0 h 259"/>
                <a:gd name="T52" fmla="*/ 0 w 87"/>
                <a:gd name="T53" fmla="*/ 0 h 259"/>
                <a:gd name="T54" fmla="*/ 0 w 87"/>
                <a:gd name="T55" fmla="*/ 0 h 259"/>
                <a:gd name="T56" fmla="*/ 0 w 87"/>
                <a:gd name="T57" fmla="*/ 0 h 2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7"/>
                <a:gd name="T88" fmla="*/ 0 h 259"/>
                <a:gd name="T89" fmla="*/ 87 w 87"/>
                <a:gd name="T90" fmla="*/ 259 h 2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7" h="259">
                  <a:moveTo>
                    <a:pt x="87" y="59"/>
                  </a:moveTo>
                  <a:lnTo>
                    <a:pt x="87" y="29"/>
                  </a:lnTo>
                  <a:lnTo>
                    <a:pt x="81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8" y="32"/>
                  </a:lnTo>
                  <a:lnTo>
                    <a:pt x="81" y="59"/>
                  </a:lnTo>
                  <a:lnTo>
                    <a:pt x="87" y="59"/>
                  </a:lnTo>
                  <a:lnTo>
                    <a:pt x="87" y="87"/>
                  </a:lnTo>
                  <a:lnTo>
                    <a:pt x="81" y="119"/>
                  </a:lnTo>
                  <a:lnTo>
                    <a:pt x="78" y="146"/>
                  </a:lnTo>
                  <a:lnTo>
                    <a:pt x="65" y="172"/>
                  </a:lnTo>
                  <a:lnTo>
                    <a:pt x="55" y="194"/>
                  </a:lnTo>
                  <a:lnTo>
                    <a:pt x="42" y="224"/>
                  </a:lnTo>
                  <a:lnTo>
                    <a:pt x="22" y="246"/>
                  </a:lnTo>
                  <a:lnTo>
                    <a:pt x="16" y="253"/>
                  </a:lnTo>
                  <a:lnTo>
                    <a:pt x="9" y="253"/>
                  </a:lnTo>
                  <a:lnTo>
                    <a:pt x="6" y="253"/>
                  </a:lnTo>
                  <a:lnTo>
                    <a:pt x="0" y="259"/>
                  </a:lnTo>
                  <a:lnTo>
                    <a:pt x="19" y="237"/>
                  </a:lnTo>
                  <a:lnTo>
                    <a:pt x="32" y="217"/>
                  </a:lnTo>
                  <a:lnTo>
                    <a:pt x="46" y="194"/>
                  </a:lnTo>
                  <a:lnTo>
                    <a:pt x="58" y="168"/>
                  </a:lnTo>
                  <a:lnTo>
                    <a:pt x="68" y="143"/>
                  </a:lnTo>
                  <a:lnTo>
                    <a:pt x="74" y="113"/>
                  </a:lnTo>
                  <a:lnTo>
                    <a:pt x="78" y="87"/>
                  </a:lnTo>
                  <a:lnTo>
                    <a:pt x="81" y="59"/>
                  </a:lnTo>
                  <a:lnTo>
                    <a:pt x="87" y="59"/>
                  </a:lnTo>
                  <a:close/>
                </a:path>
              </a:pathLst>
            </a:custGeom>
            <a:solidFill>
              <a:srgbClr val="B4D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0" name="Freeform 288"/>
            <p:cNvSpPr>
              <a:spLocks/>
            </p:cNvSpPr>
            <p:nvPr/>
          </p:nvSpPr>
          <p:spPr bwMode="auto">
            <a:xfrm>
              <a:off x="2838" y="3051"/>
              <a:ext cx="7" cy="20"/>
            </a:xfrm>
            <a:custGeom>
              <a:avLst/>
              <a:gdLst>
                <a:gd name="T0" fmla="*/ 0 w 94"/>
                <a:gd name="T1" fmla="*/ 0 h 259"/>
                <a:gd name="T2" fmla="*/ 0 w 94"/>
                <a:gd name="T3" fmla="*/ 0 h 259"/>
                <a:gd name="T4" fmla="*/ 0 w 94"/>
                <a:gd name="T5" fmla="*/ 0 h 259"/>
                <a:gd name="T6" fmla="*/ 0 w 94"/>
                <a:gd name="T7" fmla="*/ 0 h 259"/>
                <a:gd name="T8" fmla="*/ 0 w 94"/>
                <a:gd name="T9" fmla="*/ 0 h 259"/>
                <a:gd name="T10" fmla="*/ 0 w 94"/>
                <a:gd name="T11" fmla="*/ 0 h 259"/>
                <a:gd name="T12" fmla="*/ 0 w 94"/>
                <a:gd name="T13" fmla="*/ 0 h 259"/>
                <a:gd name="T14" fmla="*/ 0 w 94"/>
                <a:gd name="T15" fmla="*/ 0 h 259"/>
                <a:gd name="T16" fmla="*/ 0 w 94"/>
                <a:gd name="T17" fmla="*/ 0 h 259"/>
                <a:gd name="T18" fmla="*/ 0 w 94"/>
                <a:gd name="T19" fmla="*/ 0 h 259"/>
                <a:gd name="T20" fmla="*/ 0 w 94"/>
                <a:gd name="T21" fmla="*/ 0 h 259"/>
                <a:gd name="T22" fmla="*/ 0 w 94"/>
                <a:gd name="T23" fmla="*/ 0 h 259"/>
                <a:gd name="T24" fmla="*/ 0 w 94"/>
                <a:gd name="T25" fmla="*/ 0 h 259"/>
                <a:gd name="T26" fmla="*/ 0 w 94"/>
                <a:gd name="T27" fmla="*/ 0 h 259"/>
                <a:gd name="T28" fmla="*/ 0 w 94"/>
                <a:gd name="T29" fmla="*/ 0 h 259"/>
                <a:gd name="T30" fmla="*/ 0 w 94"/>
                <a:gd name="T31" fmla="*/ 0 h 259"/>
                <a:gd name="T32" fmla="*/ 0 w 94"/>
                <a:gd name="T33" fmla="*/ 0 h 259"/>
                <a:gd name="T34" fmla="*/ 0 w 94"/>
                <a:gd name="T35" fmla="*/ 0 h 259"/>
                <a:gd name="T36" fmla="*/ 0 w 94"/>
                <a:gd name="T37" fmla="*/ 0 h 259"/>
                <a:gd name="T38" fmla="*/ 0 w 94"/>
                <a:gd name="T39" fmla="*/ 0 h 259"/>
                <a:gd name="T40" fmla="*/ 0 w 94"/>
                <a:gd name="T41" fmla="*/ 0 h 259"/>
                <a:gd name="T42" fmla="*/ 0 w 94"/>
                <a:gd name="T43" fmla="*/ 0 h 259"/>
                <a:gd name="T44" fmla="*/ 0 w 94"/>
                <a:gd name="T45" fmla="*/ 0 h 259"/>
                <a:gd name="T46" fmla="*/ 0 w 94"/>
                <a:gd name="T47" fmla="*/ 0 h 259"/>
                <a:gd name="T48" fmla="*/ 0 w 94"/>
                <a:gd name="T49" fmla="*/ 0 h 259"/>
                <a:gd name="T50" fmla="*/ 0 w 94"/>
                <a:gd name="T51" fmla="*/ 0 h 259"/>
                <a:gd name="T52" fmla="*/ 0 w 94"/>
                <a:gd name="T53" fmla="*/ 0 h 259"/>
                <a:gd name="T54" fmla="*/ 0 w 94"/>
                <a:gd name="T55" fmla="*/ 0 h 259"/>
                <a:gd name="T56" fmla="*/ 0 w 94"/>
                <a:gd name="T57" fmla="*/ 0 h 2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259"/>
                <a:gd name="T89" fmla="*/ 94 w 94"/>
                <a:gd name="T90" fmla="*/ 259 h 2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259">
                  <a:moveTo>
                    <a:pt x="94" y="59"/>
                  </a:moveTo>
                  <a:lnTo>
                    <a:pt x="91" y="32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81" y="6"/>
                  </a:lnTo>
                  <a:lnTo>
                    <a:pt x="87" y="32"/>
                  </a:lnTo>
                  <a:lnTo>
                    <a:pt x="87" y="59"/>
                  </a:lnTo>
                  <a:lnTo>
                    <a:pt x="94" y="59"/>
                  </a:lnTo>
                  <a:lnTo>
                    <a:pt x="91" y="87"/>
                  </a:lnTo>
                  <a:lnTo>
                    <a:pt x="87" y="113"/>
                  </a:lnTo>
                  <a:lnTo>
                    <a:pt x="81" y="143"/>
                  </a:lnTo>
                  <a:lnTo>
                    <a:pt x="71" y="168"/>
                  </a:lnTo>
                  <a:lnTo>
                    <a:pt x="59" y="194"/>
                  </a:lnTo>
                  <a:lnTo>
                    <a:pt x="45" y="217"/>
                  </a:lnTo>
                  <a:lnTo>
                    <a:pt x="32" y="237"/>
                  </a:lnTo>
                  <a:lnTo>
                    <a:pt x="13" y="259"/>
                  </a:lnTo>
                  <a:lnTo>
                    <a:pt x="10" y="259"/>
                  </a:lnTo>
                  <a:lnTo>
                    <a:pt x="6" y="259"/>
                  </a:lnTo>
                  <a:lnTo>
                    <a:pt x="0" y="259"/>
                  </a:lnTo>
                  <a:lnTo>
                    <a:pt x="6" y="253"/>
                  </a:lnTo>
                  <a:lnTo>
                    <a:pt x="22" y="230"/>
                  </a:lnTo>
                  <a:lnTo>
                    <a:pt x="42" y="214"/>
                  </a:lnTo>
                  <a:lnTo>
                    <a:pt x="55" y="191"/>
                  </a:lnTo>
                  <a:lnTo>
                    <a:pt x="65" y="162"/>
                  </a:lnTo>
                  <a:lnTo>
                    <a:pt x="71" y="143"/>
                  </a:lnTo>
                  <a:lnTo>
                    <a:pt x="81" y="113"/>
                  </a:lnTo>
                  <a:lnTo>
                    <a:pt x="87" y="87"/>
                  </a:lnTo>
                  <a:lnTo>
                    <a:pt x="87" y="59"/>
                  </a:lnTo>
                  <a:lnTo>
                    <a:pt x="94" y="59"/>
                  </a:lnTo>
                  <a:close/>
                </a:path>
              </a:pathLst>
            </a:custGeom>
            <a:solidFill>
              <a:srgbClr val="B6D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1" name="Freeform 289"/>
            <p:cNvSpPr>
              <a:spLocks/>
            </p:cNvSpPr>
            <p:nvPr/>
          </p:nvSpPr>
          <p:spPr bwMode="auto">
            <a:xfrm>
              <a:off x="2837" y="3051"/>
              <a:ext cx="8" cy="20"/>
            </a:xfrm>
            <a:custGeom>
              <a:avLst/>
              <a:gdLst>
                <a:gd name="T0" fmla="*/ 0 w 103"/>
                <a:gd name="T1" fmla="*/ 0 h 262"/>
                <a:gd name="T2" fmla="*/ 0 w 103"/>
                <a:gd name="T3" fmla="*/ 0 h 262"/>
                <a:gd name="T4" fmla="*/ 0 w 103"/>
                <a:gd name="T5" fmla="*/ 0 h 262"/>
                <a:gd name="T6" fmla="*/ 0 w 103"/>
                <a:gd name="T7" fmla="*/ 0 h 262"/>
                <a:gd name="T8" fmla="*/ 0 w 103"/>
                <a:gd name="T9" fmla="*/ 0 h 262"/>
                <a:gd name="T10" fmla="*/ 0 w 103"/>
                <a:gd name="T11" fmla="*/ 0 h 262"/>
                <a:gd name="T12" fmla="*/ 0 w 103"/>
                <a:gd name="T13" fmla="*/ 0 h 262"/>
                <a:gd name="T14" fmla="*/ 0 w 103"/>
                <a:gd name="T15" fmla="*/ 0 h 262"/>
                <a:gd name="T16" fmla="*/ 0 w 103"/>
                <a:gd name="T17" fmla="*/ 0 h 262"/>
                <a:gd name="T18" fmla="*/ 0 w 103"/>
                <a:gd name="T19" fmla="*/ 0 h 262"/>
                <a:gd name="T20" fmla="*/ 0 w 103"/>
                <a:gd name="T21" fmla="*/ 0 h 262"/>
                <a:gd name="T22" fmla="*/ 0 w 103"/>
                <a:gd name="T23" fmla="*/ 0 h 262"/>
                <a:gd name="T24" fmla="*/ 0 w 103"/>
                <a:gd name="T25" fmla="*/ 0 h 262"/>
                <a:gd name="T26" fmla="*/ 0 w 103"/>
                <a:gd name="T27" fmla="*/ 0 h 262"/>
                <a:gd name="T28" fmla="*/ 0 w 103"/>
                <a:gd name="T29" fmla="*/ 0 h 262"/>
                <a:gd name="T30" fmla="*/ 0 w 103"/>
                <a:gd name="T31" fmla="*/ 0 h 262"/>
                <a:gd name="T32" fmla="*/ 0 w 103"/>
                <a:gd name="T33" fmla="*/ 0 h 262"/>
                <a:gd name="T34" fmla="*/ 0 w 103"/>
                <a:gd name="T35" fmla="*/ 0 h 262"/>
                <a:gd name="T36" fmla="*/ 0 w 103"/>
                <a:gd name="T37" fmla="*/ 0 h 262"/>
                <a:gd name="T38" fmla="*/ 0 w 103"/>
                <a:gd name="T39" fmla="*/ 0 h 262"/>
                <a:gd name="T40" fmla="*/ 0 w 103"/>
                <a:gd name="T41" fmla="*/ 0 h 262"/>
                <a:gd name="T42" fmla="*/ 0 w 103"/>
                <a:gd name="T43" fmla="*/ 0 h 262"/>
                <a:gd name="T44" fmla="*/ 0 w 103"/>
                <a:gd name="T45" fmla="*/ 0 h 262"/>
                <a:gd name="T46" fmla="*/ 0 w 103"/>
                <a:gd name="T47" fmla="*/ 0 h 262"/>
                <a:gd name="T48" fmla="*/ 0 w 103"/>
                <a:gd name="T49" fmla="*/ 0 h 262"/>
                <a:gd name="T50" fmla="*/ 0 w 103"/>
                <a:gd name="T51" fmla="*/ 0 h 262"/>
                <a:gd name="T52" fmla="*/ 0 w 103"/>
                <a:gd name="T53" fmla="*/ 0 h 262"/>
                <a:gd name="T54" fmla="*/ 0 w 103"/>
                <a:gd name="T55" fmla="*/ 0 h 262"/>
                <a:gd name="T56" fmla="*/ 0 w 103"/>
                <a:gd name="T57" fmla="*/ 0 h 262"/>
                <a:gd name="T58" fmla="*/ 0 w 103"/>
                <a:gd name="T59" fmla="*/ 0 h 262"/>
                <a:gd name="T60" fmla="*/ 0 w 103"/>
                <a:gd name="T61" fmla="*/ 0 h 262"/>
                <a:gd name="T62" fmla="*/ 0 w 103"/>
                <a:gd name="T63" fmla="*/ 0 h 262"/>
                <a:gd name="T64" fmla="*/ 0 w 103"/>
                <a:gd name="T65" fmla="*/ 0 h 262"/>
                <a:gd name="T66" fmla="*/ 0 w 103"/>
                <a:gd name="T67" fmla="*/ 0 h 2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3"/>
                <a:gd name="T103" fmla="*/ 0 h 262"/>
                <a:gd name="T104" fmla="*/ 103 w 103"/>
                <a:gd name="T105" fmla="*/ 262 h 2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3" h="262">
                  <a:moveTo>
                    <a:pt x="103" y="59"/>
                  </a:moveTo>
                  <a:lnTo>
                    <a:pt x="103" y="32"/>
                  </a:lnTo>
                  <a:lnTo>
                    <a:pt x="97" y="6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87" y="6"/>
                  </a:lnTo>
                  <a:lnTo>
                    <a:pt x="94" y="32"/>
                  </a:lnTo>
                  <a:lnTo>
                    <a:pt x="94" y="59"/>
                  </a:lnTo>
                  <a:lnTo>
                    <a:pt x="103" y="59"/>
                  </a:lnTo>
                  <a:lnTo>
                    <a:pt x="103" y="87"/>
                  </a:lnTo>
                  <a:lnTo>
                    <a:pt x="97" y="113"/>
                  </a:lnTo>
                  <a:lnTo>
                    <a:pt x="87" y="143"/>
                  </a:lnTo>
                  <a:lnTo>
                    <a:pt x="81" y="162"/>
                  </a:lnTo>
                  <a:lnTo>
                    <a:pt x="71" y="191"/>
                  </a:lnTo>
                  <a:lnTo>
                    <a:pt x="58" y="214"/>
                  </a:lnTo>
                  <a:lnTo>
                    <a:pt x="38" y="230"/>
                  </a:lnTo>
                  <a:lnTo>
                    <a:pt x="22" y="253"/>
                  </a:lnTo>
                  <a:lnTo>
                    <a:pt x="16" y="259"/>
                  </a:lnTo>
                  <a:lnTo>
                    <a:pt x="13" y="259"/>
                  </a:lnTo>
                  <a:lnTo>
                    <a:pt x="6" y="259"/>
                  </a:lnTo>
                  <a:lnTo>
                    <a:pt x="6" y="262"/>
                  </a:lnTo>
                  <a:lnTo>
                    <a:pt x="3" y="262"/>
                  </a:lnTo>
                  <a:lnTo>
                    <a:pt x="0" y="262"/>
                  </a:lnTo>
                  <a:lnTo>
                    <a:pt x="16" y="246"/>
                  </a:lnTo>
                  <a:lnTo>
                    <a:pt x="35" y="227"/>
                  </a:lnTo>
                  <a:lnTo>
                    <a:pt x="48" y="208"/>
                  </a:lnTo>
                  <a:lnTo>
                    <a:pt x="61" y="184"/>
                  </a:lnTo>
                  <a:lnTo>
                    <a:pt x="75" y="162"/>
                  </a:lnTo>
                  <a:lnTo>
                    <a:pt x="84" y="136"/>
                  </a:lnTo>
                  <a:lnTo>
                    <a:pt x="87" y="113"/>
                  </a:lnTo>
                  <a:lnTo>
                    <a:pt x="94" y="87"/>
                  </a:lnTo>
                  <a:lnTo>
                    <a:pt x="94" y="59"/>
                  </a:lnTo>
                  <a:lnTo>
                    <a:pt x="103" y="59"/>
                  </a:lnTo>
                  <a:close/>
                </a:path>
              </a:pathLst>
            </a:custGeom>
            <a:solidFill>
              <a:srgbClr val="B8D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2" name="Freeform 290"/>
            <p:cNvSpPr>
              <a:spLocks/>
            </p:cNvSpPr>
            <p:nvPr/>
          </p:nvSpPr>
          <p:spPr bwMode="auto">
            <a:xfrm>
              <a:off x="2836" y="3051"/>
              <a:ext cx="8" cy="20"/>
            </a:xfrm>
            <a:custGeom>
              <a:avLst/>
              <a:gdLst>
                <a:gd name="T0" fmla="*/ 0 w 111"/>
                <a:gd name="T1" fmla="*/ 0 h 262"/>
                <a:gd name="T2" fmla="*/ 0 w 111"/>
                <a:gd name="T3" fmla="*/ 0 h 262"/>
                <a:gd name="T4" fmla="*/ 0 w 111"/>
                <a:gd name="T5" fmla="*/ 0 h 262"/>
                <a:gd name="T6" fmla="*/ 0 w 111"/>
                <a:gd name="T7" fmla="*/ 0 h 262"/>
                <a:gd name="T8" fmla="*/ 0 w 111"/>
                <a:gd name="T9" fmla="*/ 0 h 262"/>
                <a:gd name="T10" fmla="*/ 0 w 111"/>
                <a:gd name="T11" fmla="*/ 0 h 262"/>
                <a:gd name="T12" fmla="*/ 0 w 111"/>
                <a:gd name="T13" fmla="*/ 0 h 262"/>
                <a:gd name="T14" fmla="*/ 0 w 111"/>
                <a:gd name="T15" fmla="*/ 0 h 262"/>
                <a:gd name="T16" fmla="*/ 0 w 111"/>
                <a:gd name="T17" fmla="*/ 0 h 262"/>
                <a:gd name="T18" fmla="*/ 0 w 111"/>
                <a:gd name="T19" fmla="*/ 0 h 262"/>
                <a:gd name="T20" fmla="*/ 0 w 111"/>
                <a:gd name="T21" fmla="*/ 0 h 262"/>
                <a:gd name="T22" fmla="*/ 0 w 111"/>
                <a:gd name="T23" fmla="*/ 0 h 262"/>
                <a:gd name="T24" fmla="*/ 0 w 111"/>
                <a:gd name="T25" fmla="*/ 0 h 262"/>
                <a:gd name="T26" fmla="*/ 0 w 111"/>
                <a:gd name="T27" fmla="*/ 0 h 262"/>
                <a:gd name="T28" fmla="*/ 0 w 111"/>
                <a:gd name="T29" fmla="*/ 0 h 262"/>
                <a:gd name="T30" fmla="*/ 0 w 111"/>
                <a:gd name="T31" fmla="*/ 0 h 262"/>
                <a:gd name="T32" fmla="*/ 0 w 111"/>
                <a:gd name="T33" fmla="*/ 0 h 262"/>
                <a:gd name="T34" fmla="*/ 0 w 111"/>
                <a:gd name="T35" fmla="*/ 0 h 262"/>
                <a:gd name="T36" fmla="*/ 0 w 111"/>
                <a:gd name="T37" fmla="*/ 0 h 262"/>
                <a:gd name="T38" fmla="*/ 0 w 111"/>
                <a:gd name="T39" fmla="*/ 0 h 262"/>
                <a:gd name="T40" fmla="*/ 0 w 111"/>
                <a:gd name="T41" fmla="*/ 0 h 262"/>
                <a:gd name="T42" fmla="*/ 0 w 111"/>
                <a:gd name="T43" fmla="*/ 0 h 262"/>
                <a:gd name="T44" fmla="*/ 0 w 111"/>
                <a:gd name="T45" fmla="*/ 0 h 262"/>
                <a:gd name="T46" fmla="*/ 0 w 111"/>
                <a:gd name="T47" fmla="*/ 0 h 262"/>
                <a:gd name="T48" fmla="*/ 0 w 111"/>
                <a:gd name="T49" fmla="*/ 0 h 262"/>
                <a:gd name="T50" fmla="*/ 0 w 111"/>
                <a:gd name="T51" fmla="*/ 0 h 262"/>
                <a:gd name="T52" fmla="*/ 0 w 111"/>
                <a:gd name="T53" fmla="*/ 0 h 262"/>
                <a:gd name="T54" fmla="*/ 0 w 111"/>
                <a:gd name="T55" fmla="*/ 0 h 262"/>
                <a:gd name="T56" fmla="*/ 0 w 111"/>
                <a:gd name="T57" fmla="*/ 0 h 262"/>
                <a:gd name="T58" fmla="*/ 0 w 111"/>
                <a:gd name="T59" fmla="*/ 0 h 262"/>
                <a:gd name="T60" fmla="*/ 0 w 111"/>
                <a:gd name="T61" fmla="*/ 0 h 262"/>
                <a:gd name="T62" fmla="*/ 0 w 111"/>
                <a:gd name="T63" fmla="*/ 0 h 262"/>
                <a:gd name="T64" fmla="*/ 0 w 111"/>
                <a:gd name="T65" fmla="*/ 0 h 2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262"/>
                <a:gd name="T101" fmla="*/ 111 w 111"/>
                <a:gd name="T102" fmla="*/ 262 h 2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262">
                  <a:moveTo>
                    <a:pt x="111" y="59"/>
                  </a:moveTo>
                  <a:lnTo>
                    <a:pt x="111" y="32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8" y="0"/>
                  </a:lnTo>
                  <a:lnTo>
                    <a:pt x="98" y="6"/>
                  </a:lnTo>
                  <a:lnTo>
                    <a:pt x="101" y="32"/>
                  </a:lnTo>
                  <a:lnTo>
                    <a:pt x="104" y="59"/>
                  </a:lnTo>
                  <a:lnTo>
                    <a:pt x="111" y="59"/>
                  </a:lnTo>
                  <a:lnTo>
                    <a:pt x="111" y="87"/>
                  </a:lnTo>
                  <a:lnTo>
                    <a:pt x="104" y="113"/>
                  </a:lnTo>
                  <a:lnTo>
                    <a:pt x="101" y="136"/>
                  </a:lnTo>
                  <a:lnTo>
                    <a:pt x="92" y="162"/>
                  </a:lnTo>
                  <a:lnTo>
                    <a:pt x="78" y="184"/>
                  </a:lnTo>
                  <a:lnTo>
                    <a:pt x="65" y="208"/>
                  </a:lnTo>
                  <a:lnTo>
                    <a:pt x="52" y="227"/>
                  </a:lnTo>
                  <a:lnTo>
                    <a:pt x="33" y="246"/>
                  </a:lnTo>
                  <a:lnTo>
                    <a:pt x="17" y="262"/>
                  </a:lnTo>
                  <a:lnTo>
                    <a:pt x="10" y="262"/>
                  </a:lnTo>
                  <a:lnTo>
                    <a:pt x="6" y="262"/>
                  </a:lnTo>
                  <a:lnTo>
                    <a:pt x="0" y="262"/>
                  </a:lnTo>
                  <a:lnTo>
                    <a:pt x="10" y="259"/>
                  </a:lnTo>
                  <a:lnTo>
                    <a:pt x="30" y="240"/>
                  </a:lnTo>
                  <a:lnTo>
                    <a:pt x="46" y="224"/>
                  </a:lnTo>
                  <a:lnTo>
                    <a:pt x="62" y="205"/>
                  </a:lnTo>
                  <a:lnTo>
                    <a:pt x="75" y="181"/>
                  </a:lnTo>
                  <a:lnTo>
                    <a:pt x="81" y="159"/>
                  </a:lnTo>
                  <a:lnTo>
                    <a:pt x="92" y="136"/>
                  </a:lnTo>
                  <a:lnTo>
                    <a:pt x="98" y="110"/>
                  </a:lnTo>
                  <a:lnTo>
                    <a:pt x="101" y="87"/>
                  </a:lnTo>
                  <a:lnTo>
                    <a:pt x="104" y="59"/>
                  </a:lnTo>
                  <a:lnTo>
                    <a:pt x="111" y="59"/>
                  </a:lnTo>
                  <a:close/>
                </a:path>
              </a:pathLst>
            </a:custGeom>
            <a:solidFill>
              <a:srgbClr val="BAD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3" name="Freeform 291"/>
            <p:cNvSpPr>
              <a:spLocks/>
            </p:cNvSpPr>
            <p:nvPr/>
          </p:nvSpPr>
          <p:spPr bwMode="auto">
            <a:xfrm>
              <a:off x="2834" y="3051"/>
              <a:ext cx="10" cy="20"/>
            </a:xfrm>
            <a:custGeom>
              <a:avLst/>
              <a:gdLst>
                <a:gd name="T0" fmla="*/ 0 w 120"/>
                <a:gd name="T1" fmla="*/ 0 h 268"/>
                <a:gd name="T2" fmla="*/ 0 w 120"/>
                <a:gd name="T3" fmla="*/ 0 h 268"/>
                <a:gd name="T4" fmla="*/ 0 w 120"/>
                <a:gd name="T5" fmla="*/ 0 h 268"/>
                <a:gd name="T6" fmla="*/ 0 w 120"/>
                <a:gd name="T7" fmla="*/ 0 h 268"/>
                <a:gd name="T8" fmla="*/ 0 w 120"/>
                <a:gd name="T9" fmla="*/ 0 h 268"/>
                <a:gd name="T10" fmla="*/ 0 w 120"/>
                <a:gd name="T11" fmla="*/ 0 h 268"/>
                <a:gd name="T12" fmla="*/ 0 w 120"/>
                <a:gd name="T13" fmla="*/ 0 h 268"/>
                <a:gd name="T14" fmla="*/ 0 w 120"/>
                <a:gd name="T15" fmla="*/ 0 h 268"/>
                <a:gd name="T16" fmla="*/ 0 w 120"/>
                <a:gd name="T17" fmla="*/ 0 h 268"/>
                <a:gd name="T18" fmla="*/ 0 w 120"/>
                <a:gd name="T19" fmla="*/ 0 h 268"/>
                <a:gd name="T20" fmla="*/ 0 w 120"/>
                <a:gd name="T21" fmla="*/ 0 h 268"/>
                <a:gd name="T22" fmla="*/ 0 w 120"/>
                <a:gd name="T23" fmla="*/ 0 h 268"/>
                <a:gd name="T24" fmla="*/ 0 w 120"/>
                <a:gd name="T25" fmla="*/ 0 h 268"/>
                <a:gd name="T26" fmla="*/ 0 w 120"/>
                <a:gd name="T27" fmla="*/ 0 h 268"/>
                <a:gd name="T28" fmla="*/ 0 w 120"/>
                <a:gd name="T29" fmla="*/ 0 h 268"/>
                <a:gd name="T30" fmla="*/ 0 w 120"/>
                <a:gd name="T31" fmla="*/ 0 h 268"/>
                <a:gd name="T32" fmla="*/ 0 w 120"/>
                <a:gd name="T33" fmla="*/ 0 h 268"/>
                <a:gd name="T34" fmla="*/ 0 w 120"/>
                <a:gd name="T35" fmla="*/ 0 h 268"/>
                <a:gd name="T36" fmla="*/ 0 w 120"/>
                <a:gd name="T37" fmla="*/ 0 h 268"/>
                <a:gd name="T38" fmla="*/ 0 w 120"/>
                <a:gd name="T39" fmla="*/ 0 h 268"/>
                <a:gd name="T40" fmla="*/ 0 w 120"/>
                <a:gd name="T41" fmla="*/ 0 h 268"/>
                <a:gd name="T42" fmla="*/ 0 w 120"/>
                <a:gd name="T43" fmla="*/ 0 h 268"/>
                <a:gd name="T44" fmla="*/ 0 w 120"/>
                <a:gd name="T45" fmla="*/ 0 h 268"/>
                <a:gd name="T46" fmla="*/ 0 w 120"/>
                <a:gd name="T47" fmla="*/ 0 h 268"/>
                <a:gd name="T48" fmla="*/ 0 w 120"/>
                <a:gd name="T49" fmla="*/ 0 h 268"/>
                <a:gd name="T50" fmla="*/ 0 w 120"/>
                <a:gd name="T51" fmla="*/ 0 h 268"/>
                <a:gd name="T52" fmla="*/ 0 w 120"/>
                <a:gd name="T53" fmla="*/ 0 h 268"/>
                <a:gd name="T54" fmla="*/ 0 w 120"/>
                <a:gd name="T55" fmla="*/ 0 h 268"/>
                <a:gd name="T56" fmla="*/ 0 w 120"/>
                <a:gd name="T57" fmla="*/ 0 h 268"/>
                <a:gd name="T58" fmla="*/ 0 w 120"/>
                <a:gd name="T59" fmla="*/ 0 h 268"/>
                <a:gd name="T60" fmla="*/ 0 w 120"/>
                <a:gd name="T61" fmla="*/ 0 h 268"/>
                <a:gd name="T62" fmla="*/ 0 w 120"/>
                <a:gd name="T63" fmla="*/ 0 h 268"/>
                <a:gd name="T64" fmla="*/ 0 w 120"/>
                <a:gd name="T65" fmla="*/ 0 h 268"/>
                <a:gd name="T66" fmla="*/ 0 w 120"/>
                <a:gd name="T67" fmla="*/ 0 h 268"/>
                <a:gd name="T68" fmla="*/ 0 w 120"/>
                <a:gd name="T69" fmla="*/ 0 h 268"/>
                <a:gd name="T70" fmla="*/ 0 w 120"/>
                <a:gd name="T71" fmla="*/ 0 h 2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"/>
                <a:gd name="T109" fmla="*/ 0 h 268"/>
                <a:gd name="T110" fmla="*/ 120 w 120"/>
                <a:gd name="T111" fmla="*/ 268 h 26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" h="268">
                  <a:moveTo>
                    <a:pt x="120" y="62"/>
                  </a:moveTo>
                  <a:lnTo>
                    <a:pt x="117" y="35"/>
                  </a:lnTo>
                  <a:lnTo>
                    <a:pt x="114" y="9"/>
                  </a:lnTo>
                  <a:lnTo>
                    <a:pt x="114" y="3"/>
                  </a:lnTo>
                  <a:lnTo>
                    <a:pt x="108" y="3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8" y="13"/>
                  </a:lnTo>
                  <a:lnTo>
                    <a:pt x="114" y="35"/>
                  </a:lnTo>
                  <a:lnTo>
                    <a:pt x="114" y="62"/>
                  </a:lnTo>
                  <a:lnTo>
                    <a:pt x="120" y="62"/>
                  </a:lnTo>
                  <a:lnTo>
                    <a:pt x="117" y="90"/>
                  </a:lnTo>
                  <a:lnTo>
                    <a:pt x="114" y="113"/>
                  </a:lnTo>
                  <a:lnTo>
                    <a:pt x="108" y="139"/>
                  </a:lnTo>
                  <a:lnTo>
                    <a:pt x="97" y="162"/>
                  </a:lnTo>
                  <a:lnTo>
                    <a:pt x="91" y="184"/>
                  </a:lnTo>
                  <a:lnTo>
                    <a:pt x="78" y="208"/>
                  </a:lnTo>
                  <a:lnTo>
                    <a:pt x="62" y="227"/>
                  </a:lnTo>
                  <a:lnTo>
                    <a:pt x="46" y="243"/>
                  </a:lnTo>
                  <a:lnTo>
                    <a:pt x="26" y="262"/>
                  </a:lnTo>
                  <a:lnTo>
                    <a:pt x="16" y="265"/>
                  </a:lnTo>
                  <a:lnTo>
                    <a:pt x="13" y="265"/>
                  </a:lnTo>
                  <a:lnTo>
                    <a:pt x="10" y="268"/>
                  </a:lnTo>
                  <a:lnTo>
                    <a:pt x="3" y="268"/>
                  </a:lnTo>
                  <a:lnTo>
                    <a:pt x="0" y="268"/>
                  </a:lnTo>
                  <a:lnTo>
                    <a:pt x="22" y="256"/>
                  </a:lnTo>
                  <a:lnTo>
                    <a:pt x="39" y="240"/>
                  </a:lnTo>
                  <a:lnTo>
                    <a:pt x="55" y="220"/>
                  </a:lnTo>
                  <a:lnTo>
                    <a:pt x="68" y="203"/>
                  </a:lnTo>
                  <a:lnTo>
                    <a:pt x="81" y="181"/>
                  </a:lnTo>
                  <a:lnTo>
                    <a:pt x="91" y="159"/>
                  </a:lnTo>
                  <a:lnTo>
                    <a:pt x="97" y="136"/>
                  </a:lnTo>
                  <a:lnTo>
                    <a:pt x="108" y="113"/>
                  </a:lnTo>
                  <a:lnTo>
                    <a:pt x="114" y="90"/>
                  </a:lnTo>
                  <a:lnTo>
                    <a:pt x="114" y="62"/>
                  </a:lnTo>
                  <a:lnTo>
                    <a:pt x="120" y="62"/>
                  </a:lnTo>
                  <a:close/>
                </a:path>
              </a:pathLst>
            </a:custGeom>
            <a:solidFill>
              <a:srgbClr val="BCD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4" name="Freeform 292"/>
            <p:cNvSpPr>
              <a:spLocks/>
            </p:cNvSpPr>
            <p:nvPr/>
          </p:nvSpPr>
          <p:spPr bwMode="auto">
            <a:xfrm>
              <a:off x="2833" y="3051"/>
              <a:ext cx="10" cy="20"/>
            </a:xfrm>
            <a:custGeom>
              <a:avLst/>
              <a:gdLst>
                <a:gd name="T0" fmla="*/ 0 w 133"/>
                <a:gd name="T1" fmla="*/ 0 h 268"/>
                <a:gd name="T2" fmla="*/ 0 w 133"/>
                <a:gd name="T3" fmla="*/ 0 h 268"/>
                <a:gd name="T4" fmla="*/ 0 w 133"/>
                <a:gd name="T5" fmla="*/ 0 h 268"/>
                <a:gd name="T6" fmla="*/ 0 w 133"/>
                <a:gd name="T7" fmla="*/ 0 h 268"/>
                <a:gd name="T8" fmla="*/ 0 w 133"/>
                <a:gd name="T9" fmla="*/ 0 h 268"/>
                <a:gd name="T10" fmla="*/ 0 w 133"/>
                <a:gd name="T11" fmla="*/ 0 h 268"/>
                <a:gd name="T12" fmla="*/ 0 w 133"/>
                <a:gd name="T13" fmla="*/ 0 h 268"/>
                <a:gd name="T14" fmla="*/ 0 w 133"/>
                <a:gd name="T15" fmla="*/ 0 h 268"/>
                <a:gd name="T16" fmla="*/ 0 w 133"/>
                <a:gd name="T17" fmla="*/ 0 h 268"/>
                <a:gd name="T18" fmla="*/ 0 w 133"/>
                <a:gd name="T19" fmla="*/ 0 h 268"/>
                <a:gd name="T20" fmla="*/ 0 w 133"/>
                <a:gd name="T21" fmla="*/ 0 h 268"/>
                <a:gd name="T22" fmla="*/ 0 w 133"/>
                <a:gd name="T23" fmla="*/ 0 h 268"/>
                <a:gd name="T24" fmla="*/ 0 w 133"/>
                <a:gd name="T25" fmla="*/ 0 h 268"/>
                <a:gd name="T26" fmla="*/ 0 w 133"/>
                <a:gd name="T27" fmla="*/ 0 h 268"/>
                <a:gd name="T28" fmla="*/ 0 w 133"/>
                <a:gd name="T29" fmla="*/ 0 h 268"/>
                <a:gd name="T30" fmla="*/ 0 w 133"/>
                <a:gd name="T31" fmla="*/ 0 h 268"/>
                <a:gd name="T32" fmla="*/ 0 w 133"/>
                <a:gd name="T33" fmla="*/ 0 h 268"/>
                <a:gd name="T34" fmla="*/ 0 w 133"/>
                <a:gd name="T35" fmla="*/ 0 h 268"/>
                <a:gd name="T36" fmla="*/ 0 w 133"/>
                <a:gd name="T37" fmla="*/ 0 h 268"/>
                <a:gd name="T38" fmla="*/ 0 w 133"/>
                <a:gd name="T39" fmla="*/ 0 h 268"/>
                <a:gd name="T40" fmla="*/ 0 w 133"/>
                <a:gd name="T41" fmla="*/ 0 h 268"/>
                <a:gd name="T42" fmla="*/ 0 w 133"/>
                <a:gd name="T43" fmla="*/ 0 h 268"/>
                <a:gd name="T44" fmla="*/ 0 w 133"/>
                <a:gd name="T45" fmla="*/ 0 h 268"/>
                <a:gd name="T46" fmla="*/ 0 w 133"/>
                <a:gd name="T47" fmla="*/ 0 h 268"/>
                <a:gd name="T48" fmla="*/ 0 w 133"/>
                <a:gd name="T49" fmla="*/ 0 h 268"/>
                <a:gd name="T50" fmla="*/ 0 w 133"/>
                <a:gd name="T51" fmla="*/ 0 h 268"/>
                <a:gd name="T52" fmla="*/ 0 w 133"/>
                <a:gd name="T53" fmla="*/ 0 h 268"/>
                <a:gd name="T54" fmla="*/ 0 w 133"/>
                <a:gd name="T55" fmla="*/ 0 h 268"/>
                <a:gd name="T56" fmla="*/ 0 w 133"/>
                <a:gd name="T57" fmla="*/ 0 h 268"/>
                <a:gd name="T58" fmla="*/ 0 w 133"/>
                <a:gd name="T59" fmla="*/ 0 h 268"/>
                <a:gd name="T60" fmla="*/ 0 w 133"/>
                <a:gd name="T61" fmla="*/ 0 h 268"/>
                <a:gd name="T62" fmla="*/ 0 w 133"/>
                <a:gd name="T63" fmla="*/ 0 h 268"/>
                <a:gd name="T64" fmla="*/ 0 w 133"/>
                <a:gd name="T65" fmla="*/ 0 h 2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3"/>
                <a:gd name="T100" fmla="*/ 0 h 268"/>
                <a:gd name="T101" fmla="*/ 133 w 133"/>
                <a:gd name="T102" fmla="*/ 268 h 2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3" h="268">
                  <a:moveTo>
                    <a:pt x="133" y="62"/>
                  </a:moveTo>
                  <a:lnTo>
                    <a:pt x="133" y="35"/>
                  </a:lnTo>
                  <a:lnTo>
                    <a:pt x="127" y="13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6" y="13"/>
                  </a:lnTo>
                  <a:lnTo>
                    <a:pt x="123" y="35"/>
                  </a:lnTo>
                  <a:lnTo>
                    <a:pt x="123" y="62"/>
                  </a:lnTo>
                  <a:lnTo>
                    <a:pt x="133" y="62"/>
                  </a:lnTo>
                  <a:lnTo>
                    <a:pt x="133" y="90"/>
                  </a:lnTo>
                  <a:lnTo>
                    <a:pt x="127" y="113"/>
                  </a:lnTo>
                  <a:lnTo>
                    <a:pt x="116" y="136"/>
                  </a:lnTo>
                  <a:lnTo>
                    <a:pt x="110" y="159"/>
                  </a:lnTo>
                  <a:lnTo>
                    <a:pt x="100" y="181"/>
                  </a:lnTo>
                  <a:lnTo>
                    <a:pt x="87" y="203"/>
                  </a:lnTo>
                  <a:lnTo>
                    <a:pt x="74" y="220"/>
                  </a:lnTo>
                  <a:lnTo>
                    <a:pt x="58" y="240"/>
                  </a:lnTo>
                  <a:lnTo>
                    <a:pt x="41" y="256"/>
                  </a:lnTo>
                  <a:lnTo>
                    <a:pt x="19" y="268"/>
                  </a:lnTo>
                  <a:lnTo>
                    <a:pt x="13" y="268"/>
                  </a:lnTo>
                  <a:lnTo>
                    <a:pt x="9" y="268"/>
                  </a:lnTo>
                  <a:lnTo>
                    <a:pt x="6" y="268"/>
                  </a:lnTo>
                  <a:lnTo>
                    <a:pt x="0" y="268"/>
                  </a:lnTo>
                  <a:lnTo>
                    <a:pt x="13" y="262"/>
                  </a:lnTo>
                  <a:lnTo>
                    <a:pt x="52" y="233"/>
                  </a:lnTo>
                  <a:lnTo>
                    <a:pt x="81" y="197"/>
                  </a:lnTo>
                  <a:lnTo>
                    <a:pt x="103" y="159"/>
                  </a:lnTo>
                  <a:lnTo>
                    <a:pt x="113" y="136"/>
                  </a:lnTo>
                  <a:lnTo>
                    <a:pt x="116" y="113"/>
                  </a:lnTo>
                  <a:lnTo>
                    <a:pt x="123" y="84"/>
                  </a:lnTo>
                  <a:lnTo>
                    <a:pt x="123" y="62"/>
                  </a:lnTo>
                  <a:lnTo>
                    <a:pt x="133" y="62"/>
                  </a:lnTo>
                  <a:close/>
                </a:path>
              </a:pathLst>
            </a:custGeom>
            <a:solidFill>
              <a:srgbClr val="BED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5" name="Freeform 293"/>
            <p:cNvSpPr>
              <a:spLocks/>
            </p:cNvSpPr>
            <p:nvPr/>
          </p:nvSpPr>
          <p:spPr bwMode="auto">
            <a:xfrm>
              <a:off x="2831" y="3051"/>
              <a:ext cx="11" cy="21"/>
            </a:xfrm>
            <a:custGeom>
              <a:avLst/>
              <a:gdLst>
                <a:gd name="T0" fmla="*/ 0 w 146"/>
                <a:gd name="T1" fmla="*/ 0 h 275"/>
                <a:gd name="T2" fmla="*/ 0 w 146"/>
                <a:gd name="T3" fmla="*/ 0 h 275"/>
                <a:gd name="T4" fmla="*/ 0 w 146"/>
                <a:gd name="T5" fmla="*/ 0 h 275"/>
                <a:gd name="T6" fmla="*/ 0 w 146"/>
                <a:gd name="T7" fmla="*/ 0 h 275"/>
                <a:gd name="T8" fmla="*/ 0 w 146"/>
                <a:gd name="T9" fmla="*/ 0 h 275"/>
                <a:gd name="T10" fmla="*/ 0 w 146"/>
                <a:gd name="T11" fmla="*/ 0 h 275"/>
                <a:gd name="T12" fmla="*/ 0 w 146"/>
                <a:gd name="T13" fmla="*/ 0 h 275"/>
                <a:gd name="T14" fmla="*/ 0 w 146"/>
                <a:gd name="T15" fmla="*/ 0 h 275"/>
                <a:gd name="T16" fmla="*/ 0 w 146"/>
                <a:gd name="T17" fmla="*/ 0 h 275"/>
                <a:gd name="T18" fmla="*/ 0 w 146"/>
                <a:gd name="T19" fmla="*/ 0 h 275"/>
                <a:gd name="T20" fmla="*/ 0 w 146"/>
                <a:gd name="T21" fmla="*/ 0 h 275"/>
                <a:gd name="T22" fmla="*/ 0 w 146"/>
                <a:gd name="T23" fmla="*/ 0 h 275"/>
                <a:gd name="T24" fmla="*/ 0 w 146"/>
                <a:gd name="T25" fmla="*/ 0 h 275"/>
                <a:gd name="T26" fmla="*/ 0 w 146"/>
                <a:gd name="T27" fmla="*/ 0 h 275"/>
                <a:gd name="T28" fmla="*/ 0 w 146"/>
                <a:gd name="T29" fmla="*/ 0 h 275"/>
                <a:gd name="T30" fmla="*/ 0 w 146"/>
                <a:gd name="T31" fmla="*/ 0 h 275"/>
                <a:gd name="T32" fmla="*/ 0 w 146"/>
                <a:gd name="T33" fmla="*/ 0 h 275"/>
                <a:gd name="T34" fmla="*/ 0 w 146"/>
                <a:gd name="T35" fmla="*/ 0 h 275"/>
                <a:gd name="T36" fmla="*/ 0 w 146"/>
                <a:gd name="T37" fmla="*/ 0 h 275"/>
                <a:gd name="T38" fmla="*/ 0 w 146"/>
                <a:gd name="T39" fmla="*/ 0 h 275"/>
                <a:gd name="T40" fmla="*/ 0 w 146"/>
                <a:gd name="T41" fmla="*/ 0 h 275"/>
                <a:gd name="T42" fmla="*/ 0 w 146"/>
                <a:gd name="T43" fmla="*/ 0 h 275"/>
                <a:gd name="T44" fmla="*/ 0 w 146"/>
                <a:gd name="T45" fmla="*/ 0 h 275"/>
                <a:gd name="T46" fmla="*/ 0 w 146"/>
                <a:gd name="T47" fmla="*/ 0 h 275"/>
                <a:gd name="T48" fmla="*/ 0 w 146"/>
                <a:gd name="T49" fmla="*/ 0 h 275"/>
                <a:gd name="T50" fmla="*/ 0 w 146"/>
                <a:gd name="T51" fmla="*/ 0 h 275"/>
                <a:gd name="T52" fmla="*/ 0 w 146"/>
                <a:gd name="T53" fmla="*/ 0 h 275"/>
                <a:gd name="T54" fmla="*/ 0 w 146"/>
                <a:gd name="T55" fmla="*/ 0 h 275"/>
                <a:gd name="T56" fmla="*/ 0 w 146"/>
                <a:gd name="T57" fmla="*/ 0 h 275"/>
                <a:gd name="T58" fmla="*/ 0 w 146"/>
                <a:gd name="T59" fmla="*/ 0 h 275"/>
                <a:gd name="T60" fmla="*/ 0 w 146"/>
                <a:gd name="T61" fmla="*/ 0 h 275"/>
                <a:gd name="T62" fmla="*/ 0 w 146"/>
                <a:gd name="T63" fmla="*/ 0 h 275"/>
                <a:gd name="T64" fmla="*/ 0 w 146"/>
                <a:gd name="T65" fmla="*/ 0 h 2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6"/>
                <a:gd name="T100" fmla="*/ 0 h 275"/>
                <a:gd name="T101" fmla="*/ 146 w 146"/>
                <a:gd name="T102" fmla="*/ 275 h 27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6" h="275">
                  <a:moveTo>
                    <a:pt x="146" y="62"/>
                  </a:moveTo>
                  <a:lnTo>
                    <a:pt x="146" y="35"/>
                  </a:lnTo>
                  <a:lnTo>
                    <a:pt x="139" y="1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33" y="13"/>
                  </a:lnTo>
                  <a:lnTo>
                    <a:pt x="136" y="38"/>
                  </a:lnTo>
                  <a:lnTo>
                    <a:pt x="136" y="62"/>
                  </a:lnTo>
                  <a:lnTo>
                    <a:pt x="146" y="62"/>
                  </a:lnTo>
                  <a:lnTo>
                    <a:pt x="146" y="84"/>
                  </a:lnTo>
                  <a:lnTo>
                    <a:pt x="139" y="113"/>
                  </a:lnTo>
                  <a:lnTo>
                    <a:pt x="136" y="136"/>
                  </a:lnTo>
                  <a:lnTo>
                    <a:pt x="126" y="159"/>
                  </a:lnTo>
                  <a:lnTo>
                    <a:pt x="104" y="197"/>
                  </a:lnTo>
                  <a:lnTo>
                    <a:pt x="75" y="233"/>
                  </a:lnTo>
                  <a:lnTo>
                    <a:pt x="36" y="262"/>
                  </a:lnTo>
                  <a:lnTo>
                    <a:pt x="23" y="268"/>
                  </a:lnTo>
                  <a:lnTo>
                    <a:pt x="20" y="268"/>
                  </a:lnTo>
                  <a:lnTo>
                    <a:pt x="16" y="268"/>
                  </a:lnTo>
                  <a:lnTo>
                    <a:pt x="16" y="275"/>
                  </a:lnTo>
                  <a:lnTo>
                    <a:pt x="10" y="275"/>
                  </a:lnTo>
                  <a:lnTo>
                    <a:pt x="7" y="275"/>
                  </a:lnTo>
                  <a:lnTo>
                    <a:pt x="0" y="275"/>
                  </a:lnTo>
                  <a:lnTo>
                    <a:pt x="36" y="256"/>
                  </a:lnTo>
                  <a:lnTo>
                    <a:pt x="68" y="230"/>
                  </a:lnTo>
                  <a:lnTo>
                    <a:pt x="97" y="194"/>
                  </a:lnTo>
                  <a:lnTo>
                    <a:pt x="120" y="152"/>
                  </a:lnTo>
                  <a:lnTo>
                    <a:pt x="126" y="129"/>
                  </a:lnTo>
                  <a:lnTo>
                    <a:pt x="133" y="106"/>
                  </a:lnTo>
                  <a:lnTo>
                    <a:pt x="136" y="84"/>
                  </a:lnTo>
                  <a:lnTo>
                    <a:pt x="136" y="62"/>
                  </a:lnTo>
                  <a:lnTo>
                    <a:pt x="146" y="62"/>
                  </a:lnTo>
                  <a:close/>
                </a:path>
              </a:pathLst>
            </a:custGeom>
            <a:solidFill>
              <a:srgbClr val="C0D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6" name="Freeform 294"/>
            <p:cNvSpPr>
              <a:spLocks/>
            </p:cNvSpPr>
            <p:nvPr/>
          </p:nvSpPr>
          <p:spPr bwMode="auto">
            <a:xfrm>
              <a:off x="2829" y="3051"/>
              <a:ext cx="13" cy="21"/>
            </a:xfrm>
            <a:custGeom>
              <a:avLst/>
              <a:gdLst>
                <a:gd name="T0" fmla="*/ 0 w 159"/>
                <a:gd name="T1" fmla="*/ 0 h 275"/>
                <a:gd name="T2" fmla="*/ 0 w 159"/>
                <a:gd name="T3" fmla="*/ 0 h 275"/>
                <a:gd name="T4" fmla="*/ 0 w 159"/>
                <a:gd name="T5" fmla="*/ 0 h 275"/>
                <a:gd name="T6" fmla="*/ 0 w 159"/>
                <a:gd name="T7" fmla="*/ 0 h 275"/>
                <a:gd name="T8" fmla="*/ 0 w 159"/>
                <a:gd name="T9" fmla="*/ 0 h 275"/>
                <a:gd name="T10" fmla="*/ 0 w 159"/>
                <a:gd name="T11" fmla="*/ 0 h 275"/>
                <a:gd name="T12" fmla="*/ 0 w 159"/>
                <a:gd name="T13" fmla="*/ 0 h 275"/>
                <a:gd name="T14" fmla="*/ 0 w 159"/>
                <a:gd name="T15" fmla="*/ 0 h 275"/>
                <a:gd name="T16" fmla="*/ 0 w 159"/>
                <a:gd name="T17" fmla="*/ 0 h 275"/>
                <a:gd name="T18" fmla="*/ 0 w 159"/>
                <a:gd name="T19" fmla="*/ 0 h 275"/>
                <a:gd name="T20" fmla="*/ 0 w 159"/>
                <a:gd name="T21" fmla="*/ 0 h 275"/>
                <a:gd name="T22" fmla="*/ 0 w 159"/>
                <a:gd name="T23" fmla="*/ 0 h 275"/>
                <a:gd name="T24" fmla="*/ 0 w 159"/>
                <a:gd name="T25" fmla="*/ 0 h 275"/>
                <a:gd name="T26" fmla="*/ 0 w 159"/>
                <a:gd name="T27" fmla="*/ 0 h 275"/>
                <a:gd name="T28" fmla="*/ 0 w 159"/>
                <a:gd name="T29" fmla="*/ 0 h 275"/>
                <a:gd name="T30" fmla="*/ 0 w 159"/>
                <a:gd name="T31" fmla="*/ 0 h 275"/>
                <a:gd name="T32" fmla="*/ 0 w 159"/>
                <a:gd name="T33" fmla="*/ 0 h 275"/>
                <a:gd name="T34" fmla="*/ 0 w 159"/>
                <a:gd name="T35" fmla="*/ 0 h 275"/>
                <a:gd name="T36" fmla="*/ 0 w 159"/>
                <a:gd name="T37" fmla="*/ 0 h 275"/>
                <a:gd name="T38" fmla="*/ 0 w 159"/>
                <a:gd name="T39" fmla="*/ 0 h 275"/>
                <a:gd name="T40" fmla="*/ 0 w 159"/>
                <a:gd name="T41" fmla="*/ 0 h 275"/>
                <a:gd name="T42" fmla="*/ 0 w 159"/>
                <a:gd name="T43" fmla="*/ 0 h 275"/>
                <a:gd name="T44" fmla="*/ 0 w 159"/>
                <a:gd name="T45" fmla="*/ 0 h 275"/>
                <a:gd name="T46" fmla="*/ 0 w 159"/>
                <a:gd name="T47" fmla="*/ 0 h 275"/>
                <a:gd name="T48" fmla="*/ 0 w 159"/>
                <a:gd name="T49" fmla="*/ 0 h 275"/>
                <a:gd name="T50" fmla="*/ 0 w 159"/>
                <a:gd name="T51" fmla="*/ 0 h 275"/>
                <a:gd name="T52" fmla="*/ 0 w 159"/>
                <a:gd name="T53" fmla="*/ 0 h 275"/>
                <a:gd name="T54" fmla="*/ 0 w 159"/>
                <a:gd name="T55" fmla="*/ 0 h 275"/>
                <a:gd name="T56" fmla="*/ 0 w 159"/>
                <a:gd name="T57" fmla="*/ 0 h 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9"/>
                <a:gd name="T88" fmla="*/ 0 h 275"/>
                <a:gd name="T89" fmla="*/ 159 w 159"/>
                <a:gd name="T90" fmla="*/ 275 h 2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9" h="275">
                  <a:moveTo>
                    <a:pt x="159" y="62"/>
                  </a:moveTo>
                  <a:lnTo>
                    <a:pt x="159" y="38"/>
                  </a:lnTo>
                  <a:lnTo>
                    <a:pt x="156" y="13"/>
                  </a:lnTo>
                  <a:lnTo>
                    <a:pt x="149" y="0"/>
                  </a:lnTo>
                  <a:lnTo>
                    <a:pt x="146" y="0"/>
                  </a:lnTo>
                  <a:lnTo>
                    <a:pt x="149" y="19"/>
                  </a:lnTo>
                  <a:lnTo>
                    <a:pt x="156" y="62"/>
                  </a:lnTo>
                  <a:lnTo>
                    <a:pt x="159" y="62"/>
                  </a:lnTo>
                  <a:lnTo>
                    <a:pt x="159" y="84"/>
                  </a:lnTo>
                  <a:lnTo>
                    <a:pt x="156" y="106"/>
                  </a:lnTo>
                  <a:lnTo>
                    <a:pt x="149" y="129"/>
                  </a:lnTo>
                  <a:lnTo>
                    <a:pt x="143" y="152"/>
                  </a:lnTo>
                  <a:lnTo>
                    <a:pt x="120" y="194"/>
                  </a:lnTo>
                  <a:lnTo>
                    <a:pt x="91" y="230"/>
                  </a:lnTo>
                  <a:lnTo>
                    <a:pt x="59" y="256"/>
                  </a:lnTo>
                  <a:lnTo>
                    <a:pt x="23" y="275"/>
                  </a:lnTo>
                  <a:lnTo>
                    <a:pt x="20" y="275"/>
                  </a:lnTo>
                  <a:lnTo>
                    <a:pt x="16" y="275"/>
                  </a:lnTo>
                  <a:lnTo>
                    <a:pt x="10" y="275"/>
                  </a:lnTo>
                  <a:lnTo>
                    <a:pt x="6" y="275"/>
                  </a:lnTo>
                  <a:lnTo>
                    <a:pt x="0" y="275"/>
                  </a:lnTo>
                  <a:lnTo>
                    <a:pt x="16" y="268"/>
                  </a:lnTo>
                  <a:lnTo>
                    <a:pt x="55" y="249"/>
                  </a:lnTo>
                  <a:lnTo>
                    <a:pt x="87" y="220"/>
                  </a:lnTo>
                  <a:lnTo>
                    <a:pt x="114" y="187"/>
                  </a:lnTo>
                  <a:lnTo>
                    <a:pt x="136" y="149"/>
                  </a:lnTo>
                  <a:lnTo>
                    <a:pt x="149" y="106"/>
                  </a:lnTo>
                  <a:lnTo>
                    <a:pt x="156" y="62"/>
                  </a:lnTo>
                  <a:lnTo>
                    <a:pt x="159" y="62"/>
                  </a:lnTo>
                  <a:close/>
                </a:path>
              </a:pathLst>
            </a:custGeom>
            <a:solidFill>
              <a:srgbClr val="C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7" name="Freeform 295"/>
            <p:cNvSpPr>
              <a:spLocks noEditPoints="1"/>
            </p:cNvSpPr>
            <p:nvPr/>
          </p:nvSpPr>
          <p:spPr bwMode="auto">
            <a:xfrm>
              <a:off x="2819" y="3051"/>
              <a:ext cx="22" cy="21"/>
            </a:xfrm>
            <a:custGeom>
              <a:avLst/>
              <a:gdLst>
                <a:gd name="T0" fmla="*/ 0 w 296"/>
                <a:gd name="T1" fmla="*/ 0 h 278"/>
                <a:gd name="T2" fmla="*/ 0 w 296"/>
                <a:gd name="T3" fmla="*/ 0 h 278"/>
                <a:gd name="T4" fmla="*/ 0 w 296"/>
                <a:gd name="T5" fmla="*/ 0 h 278"/>
                <a:gd name="T6" fmla="*/ 0 w 296"/>
                <a:gd name="T7" fmla="*/ 0 h 278"/>
                <a:gd name="T8" fmla="*/ 0 w 296"/>
                <a:gd name="T9" fmla="*/ 0 h 278"/>
                <a:gd name="T10" fmla="*/ 0 w 296"/>
                <a:gd name="T11" fmla="*/ 0 h 278"/>
                <a:gd name="T12" fmla="*/ 0 w 296"/>
                <a:gd name="T13" fmla="*/ 0 h 278"/>
                <a:gd name="T14" fmla="*/ 0 w 296"/>
                <a:gd name="T15" fmla="*/ 0 h 278"/>
                <a:gd name="T16" fmla="*/ 0 w 296"/>
                <a:gd name="T17" fmla="*/ 0 h 278"/>
                <a:gd name="T18" fmla="*/ 0 w 296"/>
                <a:gd name="T19" fmla="*/ 0 h 278"/>
                <a:gd name="T20" fmla="*/ 0 w 296"/>
                <a:gd name="T21" fmla="*/ 0 h 278"/>
                <a:gd name="T22" fmla="*/ 0 w 296"/>
                <a:gd name="T23" fmla="*/ 0 h 278"/>
                <a:gd name="T24" fmla="*/ 0 w 296"/>
                <a:gd name="T25" fmla="*/ 0 h 278"/>
                <a:gd name="T26" fmla="*/ 0 w 296"/>
                <a:gd name="T27" fmla="*/ 0 h 278"/>
                <a:gd name="T28" fmla="*/ 0 w 296"/>
                <a:gd name="T29" fmla="*/ 0 h 278"/>
                <a:gd name="T30" fmla="*/ 0 w 296"/>
                <a:gd name="T31" fmla="*/ 0 h 278"/>
                <a:gd name="T32" fmla="*/ 0 w 296"/>
                <a:gd name="T33" fmla="*/ 0 h 278"/>
                <a:gd name="T34" fmla="*/ 0 w 296"/>
                <a:gd name="T35" fmla="*/ 0 h 278"/>
                <a:gd name="T36" fmla="*/ 0 w 296"/>
                <a:gd name="T37" fmla="*/ 0 h 278"/>
                <a:gd name="T38" fmla="*/ 0 w 296"/>
                <a:gd name="T39" fmla="*/ 0 h 278"/>
                <a:gd name="T40" fmla="*/ 0 w 296"/>
                <a:gd name="T41" fmla="*/ 0 h 278"/>
                <a:gd name="T42" fmla="*/ 0 w 296"/>
                <a:gd name="T43" fmla="*/ 0 h 278"/>
                <a:gd name="T44" fmla="*/ 0 w 296"/>
                <a:gd name="T45" fmla="*/ 0 h 278"/>
                <a:gd name="T46" fmla="*/ 0 w 296"/>
                <a:gd name="T47" fmla="*/ 0 h 278"/>
                <a:gd name="T48" fmla="*/ 0 w 296"/>
                <a:gd name="T49" fmla="*/ 0 h 278"/>
                <a:gd name="T50" fmla="*/ 0 w 296"/>
                <a:gd name="T51" fmla="*/ 0 h 278"/>
                <a:gd name="T52" fmla="*/ 0 w 296"/>
                <a:gd name="T53" fmla="*/ 0 h 278"/>
                <a:gd name="T54" fmla="*/ 0 w 296"/>
                <a:gd name="T55" fmla="*/ 0 h 278"/>
                <a:gd name="T56" fmla="*/ 0 w 296"/>
                <a:gd name="T57" fmla="*/ 0 h 278"/>
                <a:gd name="T58" fmla="*/ 0 w 296"/>
                <a:gd name="T59" fmla="*/ 0 h 278"/>
                <a:gd name="T60" fmla="*/ 0 w 296"/>
                <a:gd name="T61" fmla="*/ 0 h 278"/>
                <a:gd name="T62" fmla="*/ 0 w 296"/>
                <a:gd name="T63" fmla="*/ 0 h 278"/>
                <a:gd name="T64" fmla="*/ 0 w 296"/>
                <a:gd name="T65" fmla="*/ 0 h 278"/>
                <a:gd name="T66" fmla="*/ 0 w 296"/>
                <a:gd name="T67" fmla="*/ 0 h 278"/>
                <a:gd name="T68" fmla="*/ 0 w 296"/>
                <a:gd name="T69" fmla="*/ 0 h 278"/>
                <a:gd name="T70" fmla="*/ 0 w 296"/>
                <a:gd name="T71" fmla="*/ 0 h 278"/>
                <a:gd name="T72" fmla="*/ 0 w 296"/>
                <a:gd name="T73" fmla="*/ 0 h 278"/>
                <a:gd name="T74" fmla="*/ 0 w 296"/>
                <a:gd name="T75" fmla="*/ 0 h 278"/>
                <a:gd name="T76" fmla="*/ 0 w 296"/>
                <a:gd name="T77" fmla="*/ 0 h 278"/>
                <a:gd name="T78" fmla="*/ 0 w 296"/>
                <a:gd name="T79" fmla="*/ 0 h 278"/>
                <a:gd name="T80" fmla="*/ 0 w 296"/>
                <a:gd name="T81" fmla="*/ 0 h 278"/>
                <a:gd name="T82" fmla="*/ 0 w 296"/>
                <a:gd name="T83" fmla="*/ 0 h 278"/>
                <a:gd name="T84" fmla="*/ 0 w 296"/>
                <a:gd name="T85" fmla="*/ 0 h 278"/>
                <a:gd name="T86" fmla="*/ 0 w 296"/>
                <a:gd name="T87" fmla="*/ 0 h 278"/>
                <a:gd name="T88" fmla="*/ 0 w 296"/>
                <a:gd name="T89" fmla="*/ 0 h 2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96"/>
                <a:gd name="T136" fmla="*/ 0 h 278"/>
                <a:gd name="T137" fmla="*/ 296 w 296"/>
                <a:gd name="T138" fmla="*/ 278 h 2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96" h="278">
                  <a:moveTo>
                    <a:pt x="296" y="62"/>
                  </a:moveTo>
                  <a:lnTo>
                    <a:pt x="289" y="19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283" y="3"/>
                  </a:lnTo>
                  <a:lnTo>
                    <a:pt x="276" y="3"/>
                  </a:lnTo>
                  <a:lnTo>
                    <a:pt x="283" y="19"/>
                  </a:lnTo>
                  <a:lnTo>
                    <a:pt x="286" y="62"/>
                  </a:lnTo>
                  <a:lnTo>
                    <a:pt x="296" y="62"/>
                  </a:lnTo>
                  <a:lnTo>
                    <a:pt x="289" y="106"/>
                  </a:lnTo>
                  <a:lnTo>
                    <a:pt x="276" y="149"/>
                  </a:lnTo>
                  <a:lnTo>
                    <a:pt x="254" y="187"/>
                  </a:lnTo>
                  <a:lnTo>
                    <a:pt x="227" y="220"/>
                  </a:lnTo>
                  <a:lnTo>
                    <a:pt x="195" y="249"/>
                  </a:lnTo>
                  <a:lnTo>
                    <a:pt x="156" y="268"/>
                  </a:lnTo>
                  <a:lnTo>
                    <a:pt x="140" y="275"/>
                  </a:lnTo>
                  <a:lnTo>
                    <a:pt x="137" y="275"/>
                  </a:lnTo>
                  <a:lnTo>
                    <a:pt x="134" y="275"/>
                  </a:lnTo>
                  <a:lnTo>
                    <a:pt x="124" y="275"/>
                  </a:lnTo>
                  <a:lnTo>
                    <a:pt x="118" y="275"/>
                  </a:lnTo>
                  <a:lnTo>
                    <a:pt x="114" y="275"/>
                  </a:lnTo>
                  <a:lnTo>
                    <a:pt x="111" y="278"/>
                  </a:lnTo>
                  <a:lnTo>
                    <a:pt x="102" y="278"/>
                  </a:lnTo>
                  <a:lnTo>
                    <a:pt x="95" y="278"/>
                  </a:lnTo>
                  <a:lnTo>
                    <a:pt x="111" y="275"/>
                  </a:lnTo>
                  <a:lnTo>
                    <a:pt x="150" y="262"/>
                  </a:lnTo>
                  <a:lnTo>
                    <a:pt x="192" y="243"/>
                  </a:lnTo>
                  <a:lnTo>
                    <a:pt x="221" y="217"/>
                  </a:lnTo>
                  <a:lnTo>
                    <a:pt x="251" y="184"/>
                  </a:lnTo>
                  <a:lnTo>
                    <a:pt x="267" y="149"/>
                  </a:lnTo>
                  <a:lnTo>
                    <a:pt x="283" y="106"/>
                  </a:lnTo>
                  <a:lnTo>
                    <a:pt x="286" y="62"/>
                  </a:lnTo>
                  <a:lnTo>
                    <a:pt x="296" y="62"/>
                  </a:lnTo>
                  <a:close/>
                  <a:moveTo>
                    <a:pt x="0" y="268"/>
                  </a:moveTo>
                  <a:lnTo>
                    <a:pt x="24" y="275"/>
                  </a:lnTo>
                  <a:lnTo>
                    <a:pt x="43" y="278"/>
                  </a:lnTo>
                  <a:lnTo>
                    <a:pt x="37" y="278"/>
                  </a:lnTo>
                  <a:lnTo>
                    <a:pt x="30" y="278"/>
                  </a:lnTo>
                  <a:lnTo>
                    <a:pt x="24" y="278"/>
                  </a:lnTo>
                  <a:lnTo>
                    <a:pt x="21" y="278"/>
                  </a:lnTo>
                  <a:lnTo>
                    <a:pt x="14" y="278"/>
                  </a:lnTo>
                  <a:lnTo>
                    <a:pt x="11" y="275"/>
                  </a:lnTo>
                  <a:lnTo>
                    <a:pt x="8" y="275"/>
                  </a:lnTo>
                  <a:lnTo>
                    <a:pt x="0" y="275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C4E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8" name="Freeform 296"/>
            <p:cNvSpPr>
              <a:spLocks/>
            </p:cNvSpPr>
            <p:nvPr/>
          </p:nvSpPr>
          <p:spPr bwMode="auto">
            <a:xfrm>
              <a:off x="2819" y="3051"/>
              <a:ext cx="22" cy="21"/>
            </a:xfrm>
            <a:custGeom>
              <a:avLst/>
              <a:gdLst>
                <a:gd name="T0" fmla="*/ 0 w 286"/>
                <a:gd name="T1" fmla="*/ 0 h 275"/>
                <a:gd name="T2" fmla="*/ 0 w 286"/>
                <a:gd name="T3" fmla="*/ 0 h 275"/>
                <a:gd name="T4" fmla="*/ 0 w 286"/>
                <a:gd name="T5" fmla="*/ 0 h 275"/>
                <a:gd name="T6" fmla="*/ 0 w 286"/>
                <a:gd name="T7" fmla="*/ 0 h 275"/>
                <a:gd name="T8" fmla="*/ 0 w 286"/>
                <a:gd name="T9" fmla="*/ 0 h 275"/>
                <a:gd name="T10" fmla="*/ 0 w 286"/>
                <a:gd name="T11" fmla="*/ 0 h 275"/>
                <a:gd name="T12" fmla="*/ 0 w 286"/>
                <a:gd name="T13" fmla="*/ 0 h 275"/>
                <a:gd name="T14" fmla="*/ 0 w 286"/>
                <a:gd name="T15" fmla="*/ 0 h 275"/>
                <a:gd name="T16" fmla="*/ 0 w 286"/>
                <a:gd name="T17" fmla="*/ 0 h 275"/>
                <a:gd name="T18" fmla="*/ 0 w 286"/>
                <a:gd name="T19" fmla="*/ 0 h 275"/>
                <a:gd name="T20" fmla="*/ 0 w 286"/>
                <a:gd name="T21" fmla="*/ 0 h 275"/>
                <a:gd name="T22" fmla="*/ 0 w 286"/>
                <a:gd name="T23" fmla="*/ 0 h 275"/>
                <a:gd name="T24" fmla="*/ 0 w 286"/>
                <a:gd name="T25" fmla="*/ 0 h 275"/>
                <a:gd name="T26" fmla="*/ 0 w 286"/>
                <a:gd name="T27" fmla="*/ 0 h 275"/>
                <a:gd name="T28" fmla="*/ 0 w 286"/>
                <a:gd name="T29" fmla="*/ 0 h 275"/>
                <a:gd name="T30" fmla="*/ 0 w 286"/>
                <a:gd name="T31" fmla="*/ 0 h 275"/>
                <a:gd name="T32" fmla="*/ 0 w 286"/>
                <a:gd name="T33" fmla="*/ 0 h 275"/>
                <a:gd name="T34" fmla="*/ 0 w 286"/>
                <a:gd name="T35" fmla="*/ 0 h 275"/>
                <a:gd name="T36" fmla="*/ 0 w 286"/>
                <a:gd name="T37" fmla="*/ 0 h 275"/>
                <a:gd name="T38" fmla="*/ 0 w 286"/>
                <a:gd name="T39" fmla="*/ 0 h 275"/>
                <a:gd name="T40" fmla="*/ 0 w 286"/>
                <a:gd name="T41" fmla="*/ 0 h 275"/>
                <a:gd name="T42" fmla="*/ 0 w 286"/>
                <a:gd name="T43" fmla="*/ 0 h 275"/>
                <a:gd name="T44" fmla="*/ 0 w 286"/>
                <a:gd name="T45" fmla="*/ 0 h 275"/>
                <a:gd name="T46" fmla="*/ 0 w 286"/>
                <a:gd name="T47" fmla="*/ 0 h 275"/>
                <a:gd name="T48" fmla="*/ 0 w 286"/>
                <a:gd name="T49" fmla="*/ 0 h 275"/>
                <a:gd name="T50" fmla="*/ 0 w 286"/>
                <a:gd name="T51" fmla="*/ 0 h 275"/>
                <a:gd name="T52" fmla="*/ 0 w 286"/>
                <a:gd name="T53" fmla="*/ 0 h 275"/>
                <a:gd name="T54" fmla="*/ 0 w 286"/>
                <a:gd name="T55" fmla="*/ 0 h 275"/>
                <a:gd name="T56" fmla="*/ 0 w 286"/>
                <a:gd name="T57" fmla="*/ 0 h 275"/>
                <a:gd name="T58" fmla="*/ 0 w 286"/>
                <a:gd name="T59" fmla="*/ 0 h 275"/>
                <a:gd name="T60" fmla="*/ 0 w 286"/>
                <a:gd name="T61" fmla="*/ 0 h 275"/>
                <a:gd name="T62" fmla="*/ 0 w 286"/>
                <a:gd name="T63" fmla="*/ 0 h 275"/>
                <a:gd name="T64" fmla="*/ 0 w 286"/>
                <a:gd name="T65" fmla="*/ 0 h 275"/>
                <a:gd name="T66" fmla="*/ 0 w 286"/>
                <a:gd name="T67" fmla="*/ 0 h 275"/>
                <a:gd name="T68" fmla="*/ 0 w 286"/>
                <a:gd name="T69" fmla="*/ 0 h 275"/>
                <a:gd name="T70" fmla="*/ 0 w 286"/>
                <a:gd name="T71" fmla="*/ 0 h 275"/>
                <a:gd name="T72" fmla="*/ 0 w 286"/>
                <a:gd name="T73" fmla="*/ 0 h 275"/>
                <a:gd name="T74" fmla="*/ 0 w 286"/>
                <a:gd name="T75" fmla="*/ 0 h 275"/>
                <a:gd name="T76" fmla="*/ 0 w 286"/>
                <a:gd name="T77" fmla="*/ 0 h 275"/>
                <a:gd name="T78" fmla="*/ 0 w 286"/>
                <a:gd name="T79" fmla="*/ 0 h 2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6"/>
                <a:gd name="T121" fmla="*/ 0 h 275"/>
                <a:gd name="T122" fmla="*/ 286 w 286"/>
                <a:gd name="T123" fmla="*/ 275 h 27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6" h="275">
                  <a:moveTo>
                    <a:pt x="286" y="59"/>
                  </a:moveTo>
                  <a:lnTo>
                    <a:pt x="283" y="16"/>
                  </a:lnTo>
                  <a:lnTo>
                    <a:pt x="276" y="0"/>
                  </a:lnTo>
                  <a:lnTo>
                    <a:pt x="273" y="0"/>
                  </a:lnTo>
                  <a:lnTo>
                    <a:pt x="267" y="0"/>
                  </a:lnTo>
                  <a:lnTo>
                    <a:pt x="273" y="19"/>
                  </a:lnTo>
                  <a:lnTo>
                    <a:pt x="276" y="59"/>
                  </a:lnTo>
                  <a:lnTo>
                    <a:pt x="286" y="59"/>
                  </a:lnTo>
                  <a:lnTo>
                    <a:pt x="283" y="103"/>
                  </a:lnTo>
                  <a:lnTo>
                    <a:pt x="267" y="146"/>
                  </a:lnTo>
                  <a:lnTo>
                    <a:pt x="251" y="181"/>
                  </a:lnTo>
                  <a:lnTo>
                    <a:pt x="221" y="214"/>
                  </a:lnTo>
                  <a:lnTo>
                    <a:pt x="192" y="240"/>
                  </a:lnTo>
                  <a:lnTo>
                    <a:pt x="150" y="259"/>
                  </a:lnTo>
                  <a:lnTo>
                    <a:pt x="111" y="272"/>
                  </a:lnTo>
                  <a:lnTo>
                    <a:pt x="95" y="275"/>
                  </a:lnTo>
                  <a:lnTo>
                    <a:pt x="92" y="275"/>
                  </a:lnTo>
                  <a:lnTo>
                    <a:pt x="81" y="275"/>
                  </a:lnTo>
                  <a:lnTo>
                    <a:pt x="72" y="275"/>
                  </a:lnTo>
                  <a:lnTo>
                    <a:pt x="69" y="275"/>
                  </a:lnTo>
                  <a:lnTo>
                    <a:pt x="59" y="275"/>
                  </a:lnTo>
                  <a:lnTo>
                    <a:pt x="56" y="275"/>
                  </a:lnTo>
                  <a:lnTo>
                    <a:pt x="46" y="275"/>
                  </a:lnTo>
                  <a:lnTo>
                    <a:pt x="43" y="275"/>
                  </a:lnTo>
                  <a:lnTo>
                    <a:pt x="24" y="272"/>
                  </a:lnTo>
                  <a:lnTo>
                    <a:pt x="0" y="265"/>
                  </a:lnTo>
                  <a:lnTo>
                    <a:pt x="8" y="265"/>
                  </a:lnTo>
                  <a:lnTo>
                    <a:pt x="8" y="262"/>
                  </a:lnTo>
                  <a:lnTo>
                    <a:pt x="8" y="259"/>
                  </a:lnTo>
                  <a:lnTo>
                    <a:pt x="24" y="265"/>
                  </a:lnTo>
                  <a:lnTo>
                    <a:pt x="69" y="272"/>
                  </a:lnTo>
                  <a:lnTo>
                    <a:pt x="111" y="265"/>
                  </a:lnTo>
                  <a:lnTo>
                    <a:pt x="150" y="253"/>
                  </a:lnTo>
                  <a:lnTo>
                    <a:pt x="186" y="237"/>
                  </a:lnTo>
                  <a:lnTo>
                    <a:pt x="218" y="208"/>
                  </a:lnTo>
                  <a:lnTo>
                    <a:pt x="241" y="178"/>
                  </a:lnTo>
                  <a:lnTo>
                    <a:pt x="264" y="143"/>
                  </a:lnTo>
                  <a:lnTo>
                    <a:pt x="273" y="100"/>
                  </a:lnTo>
                  <a:lnTo>
                    <a:pt x="276" y="59"/>
                  </a:lnTo>
                  <a:lnTo>
                    <a:pt x="286" y="59"/>
                  </a:lnTo>
                  <a:close/>
                </a:path>
              </a:pathLst>
            </a:custGeom>
            <a:solidFill>
              <a:srgbClr val="C6E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19" name="Freeform 297"/>
            <p:cNvSpPr>
              <a:spLocks/>
            </p:cNvSpPr>
            <p:nvPr/>
          </p:nvSpPr>
          <p:spPr bwMode="auto">
            <a:xfrm>
              <a:off x="2819" y="3051"/>
              <a:ext cx="21" cy="21"/>
            </a:xfrm>
            <a:custGeom>
              <a:avLst/>
              <a:gdLst>
                <a:gd name="T0" fmla="*/ 0 w 268"/>
                <a:gd name="T1" fmla="*/ 0 h 272"/>
                <a:gd name="T2" fmla="*/ 0 w 268"/>
                <a:gd name="T3" fmla="*/ 0 h 272"/>
                <a:gd name="T4" fmla="*/ 0 w 268"/>
                <a:gd name="T5" fmla="*/ 0 h 272"/>
                <a:gd name="T6" fmla="*/ 0 w 268"/>
                <a:gd name="T7" fmla="*/ 0 h 272"/>
                <a:gd name="T8" fmla="*/ 0 w 268"/>
                <a:gd name="T9" fmla="*/ 0 h 272"/>
                <a:gd name="T10" fmla="*/ 0 w 268"/>
                <a:gd name="T11" fmla="*/ 0 h 272"/>
                <a:gd name="T12" fmla="*/ 0 w 268"/>
                <a:gd name="T13" fmla="*/ 0 h 272"/>
                <a:gd name="T14" fmla="*/ 0 w 268"/>
                <a:gd name="T15" fmla="*/ 0 h 272"/>
                <a:gd name="T16" fmla="*/ 0 w 268"/>
                <a:gd name="T17" fmla="*/ 0 h 272"/>
                <a:gd name="T18" fmla="*/ 0 w 268"/>
                <a:gd name="T19" fmla="*/ 0 h 272"/>
                <a:gd name="T20" fmla="*/ 0 w 268"/>
                <a:gd name="T21" fmla="*/ 0 h 272"/>
                <a:gd name="T22" fmla="*/ 0 w 268"/>
                <a:gd name="T23" fmla="*/ 0 h 272"/>
                <a:gd name="T24" fmla="*/ 0 w 268"/>
                <a:gd name="T25" fmla="*/ 0 h 272"/>
                <a:gd name="T26" fmla="*/ 0 w 268"/>
                <a:gd name="T27" fmla="*/ 0 h 272"/>
                <a:gd name="T28" fmla="*/ 0 w 268"/>
                <a:gd name="T29" fmla="*/ 0 h 272"/>
                <a:gd name="T30" fmla="*/ 0 w 268"/>
                <a:gd name="T31" fmla="*/ 0 h 272"/>
                <a:gd name="T32" fmla="*/ 0 w 268"/>
                <a:gd name="T33" fmla="*/ 0 h 272"/>
                <a:gd name="T34" fmla="*/ 0 w 268"/>
                <a:gd name="T35" fmla="*/ 0 h 272"/>
                <a:gd name="T36" fmla="*/ 0 w 268"/>
                <a:gd name="T37" fmla="*/ 0 h 272"/>
                <a:gd name="T38" fmla="*/ 0 w 268"/>
                <a:gd name="T39" fmla="*/ 0 h 272"/>
                <a:gd name="T40" fmla="*/ 0 w 268"/>
                <a:gd name="T41" fmla="*/ 0 h 272"/>
                <a:gd name="T42" fmla="*/ 0 w 268"/>
                <a:gd name="T43" fmla="*/ 0 h 272"/>
                <a:gd name="T44" fmla="*/ 0 w 268"/>
                <a:gd name="T45" fmla="*/ 0 h 272"/>
                <a:gd name="T46" fmla="*/ 0 w 268"/>
                <a:gd name="T47" fmla="*/ 0 h 272"/>
                <a:gd name="T48" fmla="*/ 0 w 268"/>
                <a:gd name="T49" fmla="*/ 0 h 272"/>
                <a:gd name="T50" fmla="*/ 0 w 268"/>
                <a:gd name="T51" fmla="*/ 0 h 272"/>
                <a:gd name="T52" fmla="*/ 0 w 268"/>
                <a:gd name="T53" fmla="*/ 0 h 272"/>
                <a:gd name="T54" fmla="*/ 0 w 268"/>
                <a:gd name="T55" fmla="*/ 0 h 272"/>
                <a:gd name="T56" fmla="*/ 0 w 268"/>
                <a:gd name="T57" fmla="*/ 0 h 272"/>
                <a:gd name="T58" fmla="*/ 0 w 268"/>
                <a:gd name="T59" fmla="*/ 0 h 272"/>
                <a:gd name="T60" fmla="*/ 0 w 268"/>
                <a:gd name="T61" fmla="*/ 0 h 2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8"/>
                <a:gd name="T94" fmla="*/ 0 h 272"/>
                <a:gd name="T95" fmla="*/ 268 w 268"/>
                <a:gd name="T96" fmla="*/ 272 h 2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8" h="272">
                  <a:moveTo>
                    <a:pt x="268" y="59"/>
                  </a:moveTo>
                  <a:lnTo>
                    <a:pt x="265" y="19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252" y="0"/>
                  </a:lnTo>
                  <a:lnTo>
                    <a:pt x="259" y="19"/>
                  </a:lnTo>
                  <a:lnTo>
                    <a:pt x="259" y="59"/>
                  </a:lnTo>
                  <a:lnTo>
                    <a:pt x="268" y="59"/>
                  </a:lnTo>
                  <a:lnTo>
                    <a:pt x="265" y="100"/>
                  </a:lnTo>
                  <a:lnTo>
                    <a:pt x="256" y="143"/>
                  </a:lnTo>
                  <a:lnTo>
                    <a:pt x="233" y="178"/>
                  </a:lnTo>
                  <a:lnTo>
                    <a:pt x="210" y="208"/>
                  </a:lnTo>
                  <a:lnTo>
                    <a:pt x="178" y="237"/>
                  </a:lnTo>
                  <a:lnTo>
                    <a:pt x="142" y="253"/>
                  </a:lnTo>
                  <a:lnTo>
                    <a:pt x="103" y="265"/>
                  </a:lnTo>
                  <a:lnTo>
                    <a:pt x="61" y="272"/>
                  </a:lnTo>
                  <a:lnTo>
                    <a:pt x="16" y="265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3" y="253"/>
                  </a:lnTo>
                  <a:lnTo>
                    <a:pt x="22" y="259"/>
                  </a:lnTo>
                  <a:lnTo>
                    <a:pt x="61" y="262"/>
                  </a:lnTo>
                  <a:lnTo>
                    <a:pt x="103" y="259"/>
                  </a:lnTo>
                  <a:lnTo>
                    <a:pt x="138" y="246"/>
                  </a:lnTo>
                  <a:lnTo>
                    <a:pt x="175" y="227"/>
                  </a:lnTo>
                  <a:lnTo>
                    <a:pt x="200" y="205"/>
                  </a:lnTo>
                  <a:lnTo>
                    <a:pt x="230" y="172"/>
                  </a:lnTo>
                  <a:lnTo>
                    <a:pt x="246" y="136"/>
                  </a:lnTo>
                  <a:lnTo>
                    <a:pt x="259" y="100"/>
                  </a:lnTo>
                  <a:lnTo>
                    <a:pt x="259" y="59"/>
                  </a:lnTo>
                  <a:lnTo>
                    <a:pt x="268" y="59"/>
                  </a:lnTo>
                  <a:close/>
                </a:path>
              </a:pathLst>
            </a:custGeom>
            <a:solidFill>
              <a:srgbClr val="C8E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0" name="Freeform 298"/>
            <p:cNvSpPr>
              <a:spLocks/>
            </p:cNvSpPr>
            <p:nvPr/>
          </p:nvSpPr>
          <p:spPr bwMode="auto">
            <a:xfrm>
              <a:off x="2819" y="3051"/>
              <a:ext cx="20" cy="20"/>
            </a:xfrm>
            <a:custGeom>
              <a:avLst/>
              <a:gdLst>
                <a:gd name="T0" fmla="*/ 0 w 256"/>
                <a:gd name="T1" fmla="*/ 0 h 262"/>
                <a:gd name="T2" fmla="*/ 0 w 256"/>
                <a:gd name="T3" fmla="*/ 0 h 262"/>
                <a:gd name="T4" fmla="*/ 0 w 256"/>
                <a:gd name="T5" fmla="*/ 0 h 262"/>
                <a:gd name="T6" fmla="*/ 0 w 256"/>
                <a:gd name="T7" fmla="*/ 0 h 262"/>
                <a:gd name="T8" fmla="*/ 0 w 256"/>
                <a:gd name="T9" fmla="*/ 0 h 262"/>
                <a:gd name="T10" fmla="*/ 0 w 256"/>
                <a:gd name="T11" fmla="*/ 0 h 262"/>
                <a:gd name="T12" fmla="*/ 0 w 256"/>
                <a:gd name="T13" fmla="*/ 0 h 262"/>
                <a:gd name="T14" fmla="*/ 0 w 256"/>
                <a:gd name="T15" fmla="*/ 0 h 262"/>
                <a:gd name="T16" fmla="*/ 0 w 256"/>
                <a:gd name="T17" fmla="*/ 0 h 262"/>
                <a:gd name="T18" fmla="*/ 0 w 256"/>
                <a:gd name="T19" fmla="*/ 0 h 262"/>
                <a:gd name="T20" fmla="*/ 0 w 256"/>
                <a:gd name="T21" fmla="*/ 0 h 262"/>
                <a:gd name="T22" fmla="*/ 0 w 256"/>
                <a:gd name="T23" fmla="*/ 0 h 262"/>
                <a:gd name="T24" fmla="*/ 0 w 256"/>
                <a:gd name="T25" fmla="*/ 0 h 262"/>
                <a:gd name="T26" fmla="*/ 0 w 256"/>
                <a:gd name="T27" fmla="*/ 0 h 262"/>
                <a:gd name="T28" fmla="*/ 0 w 256"/>
                <a:gd name="T29" fmla="*/ 0 h 262"/>
                <a:gd name="T30" fmla="*/ 0 w 256"/>
                <a:gd name="T31" fmla="*/ 0 h 262"/>
                <a:gd name="T32" fmla="*/ 0 w 256"/>
                <a:gd name="T33" fmla="*/ 0 h 262"/>
                <a:gd name="T34" fmla="*/ 0 w 256"/>
                <a:gd name="T35" fmla="*/ 0 h 262"/>
                <a:gd name="T36" fmla="*/ 0 w 256"/>
                <a:gd name="T37" fmla="*/ 0 h 262"/>
                <a:gd name="T38" fmla="*/ 0 w 256"/>
                <a:gd name="T39" fmla="*/ 0 h 262"/>
                <a:gd name="T40" fmla="*/ 0 w 256"/>
                <a:gd name="T41" fmla="*/ 0 h 262"/>
                <a:gd name="T42" fmla="*/ 0 w 256"/>
                <a:gd name="T43" fmla="*/ 0 h 262"/>
                <a:gd name="T44" fmla="*/ 0 w 256"/>
                <a:gd name="T45" fmla="*/ 0 h 262"/>
                <a:gd name="T46" fmla="*/ 0 w 256"/>
                <a:gd name="T47" fmla="*/ 0 h 262"/>
                <a:gd name="T48" fmla="*/ 0 w 256"/>
                <a:gd name="T49" fmla="*/ 0 h 262"/>
                <a:gd name="T50" fmla="*/ 0 w 256"/>
                <a:gd name="T51" fmla="*/ 0 h 262"/>
                <a:gd name="T52" fmla="*/ 0 w 256"/>
                <a:gd name="T53" fmla="*/ 0 h 262"/>
                <a:gd name="T54" fmla="*/ 0 w 256"/>
                <a:gd name="T55" fmla="*/ 0 h 262"/>
                <a:gd name="T56" fmla="*/ 0 w 256"/>
                <a:gd name="T57" fmla="*/ 0 h 262"/>
                <a:gd name="T58" fmla="*/ 0 w 256"/>
                <a:gd name="T59" fmla="*/ 0 h 2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6"/>
                <a:gd name="T91" fmla="*/ 0 h 262"/>
                <a:gd name="T92" fmla="*/ 256 w 256"/>
                <a:gd name="T93" fmla="*/ 262 h 2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6" h="262">
                  <a:moveTo>
                    <a:pt x="256" y="59"/>
                  </a:moveTo>
                  <a:lnTo>
                    <a:pt x="256" y="19"/>
                  </a:lnTo>
                  <a:lnTo>
                    <a:pt x="249" y="0"/>
                  </a:lnTo>
                  <a:lnTo>
                    <a:pt x="243" y="0"/>
                  </a:lnTo>
                  <a:lnTo>
                    <a:pt x="249" y="19"/>
                  </a:lnTo>
                  <a:lnTo>
                    <a:pt x="253" y="59"/>
                  </a:lnTo>
                  <a:lnTo>
                    <a:pt x="256" y="59"/>
                  </a:lnTo>
                  <a:lnTo>
                    <a:pt x="256" y="100"/>
                  </a:lnTo>
                  <a:lnTo>
                    <a:pt x="243" y="136"/>
                  </a:lnTo>
                  <a:lnTo>
                    <a:pt x="227" y="172"/>
                  </a:lnTo>
                  <a:lnTo>
                    <a:pt x="197" y="205"/>
                  </a:lnTo>
                  <a:lnTo>
                    <a:pt x="172" y="227"/>
                  </a:lnTo>
                  <a:lnTo>
                    <a:pt x="135" y="246"/>
                  </a:lnTo>
                  <a:lnTo>
                    <a:pt x="100" y="259"/>
                  </a:lnTo>
                  <a:lnTo>
                    <a:pt x="58" y="262"/>
                  </a:lnTo>
                  <a:lnTo>
                    <a:pt x="19" y="259"/>
                  </a:lnTo>
                  <a:lnTo>
                    <a:pt x="0" y="253"/>
                  </a:lnTo>
                  <a:lnTo>
                    <a:pt x="0" y="249"/>
                  </a:lnTo>
                  <a:lnTo>
                    <a:pt x="0" y="246"/>
                  </a:lnTo>
                  <a:lnTo>
                    <a:pt x="19" y="249"/>
                  </a:lnTo>
                  <a:lnTo>
                    <a:pt x="58" y="253"/>
                  </a:lnTo>
                  <a:lnTo>
                    <a:pt x="94" y="249"/>
                  </a:lnTo>
                  <a:lnTo>
                    <a:pt x="129" y="240"/>
                  </a:lnTo>
                  <a:lnTo>
                    <a:pt x="168" y="224"/>
                  </a:lnTo>
                  <a:lnTo>
                    <a:pt x="194" y="194"/>
                  </a:lnTo>
                  <a:lnTo>
                    <a:pt x="216" y="168"/>
                  </a:lnTo>
                  <a:lnTo>
                    <a:pt x="233" y="136"/>
                  </a:lnTo>
                  <a:lnTo>
                    <a:pt x="249" y="100"/>
                  </a:lnTo>
                  <a:lnTo>
                    <a:pt x="253" y="59"/>
                  </a:lnTo>
                  <a:lnTo>
                    <a:pt x="256" y="59"/>
                  </a:lnTo>
                  <a:close/>
                </a:path>
              </a:pathLst>
            </a:custGeom>
            <a:solidFill>
              <a:srgbClr val="CAE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1" name="Freeform 299"/>
            <p:cNvSpPr>
              <a:spLocks/>
            </p:cNvSpPr>
            <p:nvPr/>
          </p:nvSpPr>
          <p:spPr bwMode="auto">
            <a:xfrm>
              <a:off x="2819" y="3051"/>
              <a:ext cx="20" cy="19"/>
            </a:xfrm>
            <a:custGeom>
              <a:avLst/>
              <a:gdLst>
                <a:gd name="T0" fmla="*/ 0 w 253"/>
                <a:gd name="T1" fmla="*/ 0 h 253"/>
                <a:gd name="T2" fmla="*/ 0 w 253"/>
                <a:gd name="T3" fmla="*/ 0 h 253"/>
                <a:gd name="T4" fmla="*/ 0 w 253"/>
                <a:gd name="T5" fmla="*/ 0 h 253"/>
                <a:gd name="T6" fmla="*/ 0 w 253"/>
                <a:gd name="T7" fmla="*/ 0 h 253"/>
                <a:gd name="T8" fmla="*/ 0 w 253"/>
                <a:gd name="T9" fmla="*/ 0 h 253"/>
                <a:gd name="T10" fmla="*/ 0 w 253"/>
                <a:gd name="T11" fmla="*/ 0 h 253"/>
                <a:gd name="T12" fmla="*/ 0 w 253"/>
                <a:gd name="T13" fmla="*/ 0 h 253"/>
                <a:gd name="T14" fmla="*/ 0 w 253"/>
                <a:gd name="T15" fmla="*/ 0 h 253"/>
                <a:gd name="T16" fmla="*/ 0 w 253"/>
                <a:gd name="T17" fmla="*/ 0 h 253"/>
                <a:gd name="T18" fmla="*/ 0 w 253"/>
                <a:gd name="T19" fmla="*/ 0 h 253"/>
                <a:gd name="T20" fmla="*/ 0 w 253"/>
                <a:gd name="T21" fmla="*/ 0 h 253"/>
                <a:gd name="T22" fmla="*/ 0 w 253"/>
                <a:gd name="T23" fmla="*/ 0 h 253"/>
                <a:gd name="T24" fmla="*/ 0 w 253"/>
                <a:gd name="T25" fmla="*/ 0 h 253"/>
                <a:gd name="T26" fmla="*/ 0 w 253"/>
                <a:gd name="T27" fmla="*/ 0 h 253"/>
                <a:gd name="T28" fmla="*/ 0 w 253"/>
                <a:gd name="T29" fmla="*/ 0 h 253"/>
                <a:gd name="T30" fmla="*/ 0 w 253"/>
                <a:gd name="T31" fmla="*/ 0 h 253"/>
                <a:gd name="T32" fmla="*/ 0 w 253"/>
                <a:gd name="T33" fmla="*/ 0 h 253"/>
                <a:gd name="T34" fmla="*/ 0 w 253"/>
                <a:gd name="T35" fmla="*/ 0 h 253"/>
                <a:gd name="T36" fmla="*/ 0 w 253"/>
                <a:gd name="T37" fmla="*/ 0 h 253"/>
                <a:gd name="T38" fmla="*/ 0 w 253"/>
                <a:gd name="T39" fmla="*/ 0 h 253"/>
                <a:gd name="T40" fmla="*/ 0 w 253"/>
                <a:gd name="T41" fmla="*/ 0 h 253"/>
                <a:gd name="T42" fmla="*/ 0 w 253"/>
                <a:gd name="T43" fmla="*/ 0 h 253"/>
                <a:gd name="T44" fmla="*/ 0 w 253"/>
                <a:gd name="T45" fmla="*/ 0 h 253"/>
                <a:gd name="T46" fmla="*/ 0 w 253"/>
                <a:gd name="T47" fmla="*/ 0 h 253"/>
                <a:gd name="T48" fmla="*/ 0 w 253"/>
                <a:gd name="T49" fmla="*/ 0 h 253"/>
                <a:gd name="T50" fmla="*/ 0 w 253"/>
                <a:gd name="T51" fmla="*/ 0 h 253"/>
                <a:gd name="T52" fmla="*/ 0 w 253"/>
                <a:gd name="T53" fmla="*/ 0 h 253"/>
                <a:gd name="T54" fmla="*/ 0 w 253"/>
                <a:gd name="T55" fmla="*/ 0 h 253"/>
                <a:gd name="T56" fmla="*/ 0 w 253"/>
                <a:gd name="T57" fmla="*/ 0 h 253"/>
                <a:gd name="T58" fmla="*/ 0 w 253"/>
                <a:gd name="T59" fmla="*/ 0 h 253"/>
                <a:gd name="T60" fmla="*/ 0 w 253"/>
                <a:gd name="T61" fmla="*/ 0 h 253"/>
                <a:gd name="T62" fmla="*/ 0 w 253"/>
                <a:gd name="T63" fmla="*/ 0 h 2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3"/>
                <a:gd name="T97" fmla="*/ 0 h 253"/>
                <a:gd name="T98" fmla="*/ 253 w 253"/>
                <a:gd name="T99" fmla="*/ 253 h 25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3" h="253">
                  <a:moveTo>
                    <a:pt x="253" y="59"/>
                  </a:moveTo>
                  <a:lnTo>
                    <a:pt x="249" y="19"/>
                  </a:lnTo>
                  <a:lnTo>
                    <a:pt x="243" y="0"/>
                  </a:lnTo>
                  <a:lnTo>
                    <a:pt x="240" y="0"/>
                  </a:lnTo>
                  <a:lnTo>
                    <a:pt x="233" y="0"/>
                  </a:lnTo>
                  <a:lnTo>
                    <a:pt x="240" y="22"/>
                  </a:lnTo>
                  <a:lnTo>
                    <a:pt x="243" y="59"/>
                  </a:lnTo>
                  <a:lnTo>
                    <a:pt x="253" y="59"/>
                  </a:lnTo>
                  <a:lnTo>
                    <a:pt x="249" y="100"/>
                  </a:lnTo>
                  <a:lnTo>
                    <a:pt x="233" y="136"/>
                  </a:lnTo>
                  <a:lnTo>
                    <a:pt x="216" y="168"/>
                  </a:lnTo>
                  <a:lnTo>
                    <a:pt x="194" y="194"/>
                  </a:lnTo>
                  <a:lnTo>
                    <a:pt x="168" y="224"/>
                  </a:lnTo>
                  <a:lnTo>
                    <a:pt x="129" y="240"/>
                  </a:lnTo>
                  <a:lnTo>
                    <a:pt x="94" y="249"/>
                  </a:lnTo>
                  <a:lnTo>
                    <a:pt x="58" y="253"/>
                  </a:lnTo>
                  <a:lnTo>
                    <a:pt x="19" y="249"/>
                  </a:lnTo>
                  <a:lnTo>
                    <a:pt x="0" y="246"/>
                  </a:lnTo>
                  <a:lnTo>
                    <a:pt x="0" y="240"/>
                  </a:lnTo>
                  <a:lnTo>
                    <a:pt x="3" y="240"/>
                  </a:lnTo>
                  <a:lnTo>
                    <a:pt x="3" y="237"/>
                  </a:lnTo>
                  <a:lnTo>
                    <a:pt x="19" y="246"/>
                  </a:lnTo>
                  <a:lnTo>
                    <a:pt x="58" y="246"/>
                  </a:lnTo>
                  <a:lnTo>
                    <a:pt x="94" y="246"/>
                  </a:lnTo>
                  <a:lnTo>
                    <a:pt x="129" y="230"/>
                  </a:lnTo>
                  <a:lnTo>
                    <a:pt x="162" y="214"/>
                  </a:lnTo>
                  <a:lnTo>
                    <a:pt x="188" y="191"/>
                  </a:lnTo>
                  <a:lnTo>
                    <a:pt x="210" y="162"/>
                  </a:lnTo>
                  <a:lnTo>
                    <a:pt x="230" y="133"/>
                  </a:lnTo>
                  <a:lnTo>
                    <a:pt x="240" y="97"/>
                  </a:lnTo>
                  <a:lnTo>
                    <a:pt x="243" y="59"/>
                  </a:lnTo>
                  <a:lnTo>
                    <a:pt x="253" y="59"/>
                  </a:lnTo>
                  <a:close/>
                </a:path>
              </a:pathLst>
            </a:custGeom>
            <a:solidFill>
              <a:srgbClr val="CDE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2" name="Freeform 300"/>
            <p:cNvSpPr>
              <a:spLocks/>
            </p:cNvSpPr>
            <p:nvPr/>
          </p:nvSpPr>
          <p:spPr bwMode="auto">
            <a:xfrm>
              <a:off x="2820" y="3051"/>
              <a:ext cx="18" cy="19"/>
            </a:xfrm>
            <a:custGeom>
              <a:avLst/>
              <a:gdLst>
                <a:gd name="T0" fmla="*/ 0 w 240"/>
                <a:gd name="T1" fmla="*/ 0 h 246"/>
                <a:gd name="T2" fmla="*/ 0 w 240"/>
                <a:gd name="T3" fmla="*/ 0 h 246"/>
                <a:gd name="T4" fmla="*/ 0 w 240"/>
                <a:gd name="T5" fmla="*/ 0 h 246"/>
                <a:gd name="T6" fmla="*/ 0 w 240"/>
                <a:gd name="T7" fmla="*/ 0 h 246"/>
                <a:gd name="T8" fmla="*/ 0 w 240"/>
                <a:gd name="T9" fmla="*/ 0 h 246"/>
                <a:gd name="T10" fmla="*/ 0 w 240"/>
                <a:gd name="T11" fmla="*/ 0 h 246"/>
                <a:gd name="T12" fmla="*/ 0 w 240"/>
                <a:gd name="T13" fmla="*/ 0 h 246"/>
                <a:gd name="T14" fmla="*/ 0 w 240"/>
                <a:gd name="T15" fmla="*/ 0 h 246"/>
                <a:gd name="T16" fmla="*/ 0 w 240"/>
                <a:gd name="T17" fmla="*/ 0 h 246"/>
                <a:gd name="T18" fmla="*/ 0 w 240"/>
                <a:gd name="T19" fmla="*/ 0 h 246"/>
                <a:gd name="T20" fmla="*/ 0 w 240"/>
                <a:gd name="T21" fmla="*/ 0 h 246"/>
                <a:gd name="T22" fmla="*/ 0 w 240"/>
                <a:gd name="T23" fmla="*/ 0 h 246"/>
                <a:gd name="T24" fmla="*/ 0 w 240"/>
                <a:gd name="T25" fmla="*/ 0 h 246"/>
                <a:gd name="T26" fmla="*/ 0 w 240"/>
                <a:gd name="T27" fmla="*/ 0 h 246"/>
                <a:gd name="T28" fmla="*/ 0 w 240"/>
                <a:gd name="T29" fmla="*/ 0 h 246"/>
                <a:gd name="T30" fmla="*/ 0 w 240"/>
                <a:gd name="T31" fmla="*/ 0 h 246"/>
                <a:gd name="T32" fmla="*/ 0 w 240"/>
                <a:gd name="T33" fmla="*/ 0 h 246"/>
                <a:gd name="T34" fmla="*/ 0 w 240"/>
                <a:gd name="T35" fmla="*/ 0 h 246"/>
                <a:gd name="T36" fmla="*/ 0 w 240"/>
                <a:gd name="T37" fmla="*/ 0 h 246"/>
                <a:gd name="T38" fmla="*/ 0 w 240"/>
                <a:gd name="T39" fmla="*/ 0 h 246"/>
                <a:gd name="T40" fmla="*/ 0 w 240"/>
                <a:gd name="T41" fmla="*/ 0 h 246"/>
                <a:gd name="T42" fmla="*/ 0 w 240"/>
                <a:gd name="T43" fmla="*/ 0 h 246"/>
                <a:gd name="T44" fmla="*/ 0 w 240"/>
                <a:gd name="T45" fmla="*/ 0 h 246"/>
                <a:gd name="T46" fmla="*/ 0 w 240"/>
                <a:gd name="T47" fmla="*/ 0 h 246"/>
                <a:gd name="T48" fmla="*/ 0 w 240"/>
                <a:gd name="T49" fmla="*/ 0 h 246"/>
                <a:gd name="T50" fmla="*/ 0 w 240"/>
                <a:gd name="T51" fmla="*/ 0 h 246"/>
                <a:gd name="T52" fmla="*/ 0 w 240"/>
                <a:gd name="T53" fmla="*/ 0 h 246"/>
                <a:gd name="T54" fmla="*/ 0 w 240"/>
                <a:gd name="T55" fmla="*/ 0 h 246"/>
                <a:gd name="T56" fmla="*/ 0 w 240"/>
                <a:gd name="T57" fmla="*/ 0 h 246"/>
                <a:gd name="T58" fmla="*/ 0 w 240"/>
                <a:gd name="T59" fmla="*/ 0 h 246"/>
                <a:gd name="T60" fmla="*/ 0 w 240"/>
                <a:gd name="T61" fmla="*/ 0 h 2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40"/>
                <a:gd name="T94" fmla="*/ 0 h 246"/>
                <a:gd name="T95" fmla="*/ 240 w 240"/>
                <a:gd name="T96" fmla="*/ 246 h 2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40" h="246">
                  <a:moveTo>
                    <a:pt x="240" y="59"/>
                  </a:moveTo>
                  <a:lnTo>
                    <a:pt x="237" y="22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27" y="6"/>
                  </a:lnTo>
                  <a:lnTo>
                    <a:pt x="224" y="6"/>
                  </a:lnTo>
                  <a:lnTo>
                    <a:pt x="227" y="22"/>
                  </a:lnTo>
                  <a:lnTo>
                    <a:pt x="230" y="59"/>
                  </a:lnTo>
                  <a:lnTo>
                    <a:pt x="240" y="59"/>
                  </a:lnTo>
                  <a:lnTo>
                    <a:pt x="237" y="97"/>
                  </a:lnTo>
                  <a:lnTo>
                    <a:pt x="227" y="133"/>
                  </a:lnTo>
                  <a:lnTo>
                    <a:pt x="207" y="162"/>
                  </a:lnTo>
                  <a:lnTo>
                    <a:pt x="185" y="191"/>
                  </a:lnTo>
                  <a:lnTo>
                    <a:pt x="159" y="214"/>
                  </a:lnTo>
                  <a:lnTo>
                    <a:pt x="126" y="230"/>
                  </a:lnTo>
                  <a:lnTo>
                    <a:pt x="91" y="246"/>
                  </a:lnTo>
                  <a:lnTo>
                    <a:pt x="55" y="246"/>
                  </a:lnTo>
                  <a:lnTo>
                    <a:pt x="16" y="246"/>
                  </a:lnTo>
                  <a:lnTo>
                    <a:pt x="0" y="237"/>
                  </a:lnTo>
                  <a:lnTo>
                    <a:pt x="0" y="230"/>
                  </a:lnTo>
                  <a:lnTo>
                    <a:pt x="19" y="237"/>
                  </a:lnTo>
                  <a:lnTo>
                    <a:pt x="55" y="240"/>
                  </a:lnTo>
                  <a:lnTo>
                    <a:pt x="91" y="237"/>
                  </a:lnTo>
                  <a:lnTo>
                    <a:pt x="123" y="227"/>
                  </a:lnTo>
                  <a:lnTo>
                    <a:pt x="156" y="208"/>
                  </a:lnTo>
                  <a:lnTo>
                    <a:pt x="181" y="184"/>
                  </a:lnTo>
                  <a:lnTo>
                    <a:pt x="201" y="159"/>
                  </a:lnTo>
                  <a:lnTo>
                    <a:pt x="217" y="126"/>
                  </a:lnTo>
                  <a:lnTo>
                    <a:pt x="227" y="97"/>
                  </a:lnTo>
                  <a:lnTo>
                    <a:pt x="230" y="59"/>
                  </a:lnTo>
                  <a:lnTo>
                    <a:pt x="240" y="59"/>
                  </a:lnTo>
                  <a:close/>
                </a:path>
              </a:pathLst>
            </a:custGeom>
            <a:solidFill>
              <a:srgbClr val="CFE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3" name="Freeform 301"/>
            <p:cNvSpPr>
              <a:spLocks/>
            </p:cNvSpPr>
            <p:nvPr/>
          </p:nvSpPr>
          <p:spPr bwMode="auto">
            <a:xfrm>
              <a:off x="2820" y="3051"/>
              <a:ext cx="17" cy="18"/>
            </a:xfrm>
            <a:custGeom>
              <a:avLst/>
              <a:gdLst>
                <a:gd name="T0" fmla="*/ 0 w 230"/>
                <a:gd name="T1" fmla="*/ 0 h 234"/>
                <a:gd name="T2" fmla="*/ 0 w 230"/>
                <a:gd name="T3" fmla="*/ 0 h 234"/>
                <a:gd name="T4" fmla="*/ 0 w 230"/>
                <a:gd name="T5" fmla="*/ 0 h 234"/>
                <a:gd name="T6" fmla="*/ 0 w 230"/>
                <a:gd name="T7" fmla="*/ 0 h 234"/>
                <a:gd name="T8" fmla="*/ 0 w 230"/>
                <a:gd name="T9" fmla="*/ 0 h 234"/>
                <a:gd name="T10" fmla="*/ 0 w 230"/>
                <a:gd name="T11" fmla="*/ 0 h 234"/>
                <a:gd name="T12" fmla="*/ 0 w 230"/>
                <a:gd name="T13" fmla="*/ 0 h 234"/>
                <a:gd name="T14" fmla="*/ 0 w 230"/>
                <a:gd name="T15" fmla="*/ 0 h 234"/>
                <a:gd name="T16" fmla="*/ 0 w 230"/>
                <a:gd name="T17" fmla="*/ 0 h 234"/>
                <a:gd name="T18" fmla="*/ 0 w 230"/>
                <a:gd name="T19" fmla="*/ 0 h 234"/>
                <a:gd name="T20" fmla="*/ 0 w 230"/>
                <a:gd name="T21" fmla="*/ 0 h 234"/>
                <a:gd name="T22" fmla="*/ 0 w 230"/>
                <a:gd name="T23" fmla="*/ 0 h 234"/>
                <a:gd name="T24" fmla="*/ 0 w 230"/>
                <a:gd name="T25" fmla="*/ 0 h 234"/>
                <a:gd name="T26" fmla="*/ 0 w 230"/>
                <a:gd name="T27" fmla="*/ 0 h 234"/>
                <a:gd name="T28" fmla="*/ 0 w 230"/>
                <a:gd name="T29" fmla="*/ 0 h 234"/>
                <a:gd name="T30" fmla="*/ 0 w 230"/>
                <a:gd name="T31" fmla="*/ 0 h 234"/>
                <a:gd name="T32" fmla="*/ 0 w 230"/>
                <a:gd name="T33" fmla="*/ 0 h 234"/>
                <a:gd name="T34" fmla="*/ 0 w 230"/>
                <a:gd name="T35" fmla="*/ 0 h 234"/>
                <a:gd name="T36" fmla="*/ 0 w 230"/>
                <a:gd name="T37" fmla="*/ 0 h 234"/>
                <a:gd name="T38" fmla="*/ 0 w 230"/>
                <a:gd name="T39" fmla="*/ 0 h 234"/>
                <a:gd name="T40" fmla="*/ 0 w 230"/>
                <a:gd name="T41" fmla="*/ 0 h 234"/>
                <a:gd name="T42" fmla="*/ 0 w 230"/>
                <a:gd name="T43" fmla="*/ 0 h 234"/>
                <a:gd name="T44" fmla="*/ 0 w 230"/>
                <a:gd name="T45" fmla="*/ 0 h 234"/>
                <a:gd name="T46" fmla="*/ 0 w 230"/>
                <a:gd name="T47" fmla="*/ 0 h 234"/>
                <a:gd name="T48" fmla="*/ 0 w 230"/>
                <a:gd name="T49" fmla="*/ 0 h 234"/>
                <a:gd name="T50" fmla="*/ 0 w 230"/>
                <a:gd name="T51" fmla="*/ 0 h 234"/>
                <a:gd name="T52" fmla="*/ 0 w 230"/>
                <a:gd name="T53" fmla="*/ 0 h 234"/>
                <a:gd name="T54" fmla="*/ 0 w 230"/>
                <a:gd name="T55" fmla="*/ 0 h 234"/>
                <a:gd name="T56" fmla="*/ 0 w 230"/>
                <a:gd name="T57" fmla="*/ 0 h 234"/>
                <a:gd name="T58" fmla="*/ 0 w 230"/>
                <a:gd name="T59" fmla="*/ 0 h 234"/>
                <a:gd name="T60" fmla="*/ 0 w 230"/>
                <a:gd name="T61" fmla="*/ 0 h 234"/>
                <a:gd name="T62" fmla="*/ 0 w 230"/>
                <a:gd name="T63" fmla="*/ 0 h 23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234"/>
                <a:gd name="T98" fmla="*/ 230 w 230"/>
                <a:gd name="T99" fmla="*/ 234 h 23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234">
                  <a:moveTo>
                    <a:pt x="230" y="53"/>
                  </a:moveTo>
                  <a:lnTo>
                    <a:pt x="227" y="16"/>
                  </a:lnTo>
                  <a:lnTo>
                    <a:pt x="224" y="0"/>
                  </a:lnTo>
                  <a:lnTo>
                    <a:pt x="217" y="0"/>
                  </a:lnTo>
                  <a:lnTo>
                    <a:pt x="213" y="0"/>
                  </a:lnTo>
                  <a:lnTo>
                    <a:pt x="224" y="16"/>
                  </a:lnTo>
                  <a:lnTo>
                    <a:pt x="227" y="53"/>
                  </a:lnTo>
                  <a:lnTo>
                    <a:pt x="230" y="53"/>
                  </a:lnTo>
                  <a:lnTo>
                    <a:pt x="227" y="91"/>
                  </a:lnTo>
                  <a:lnTo>
                    <a:pt x="217" y="120"/>
                  </a:lnTo>
                  <a:lnTo>
                    <a:pt x="201" y="153"/>
                  </a:lnTo>
                  <a:lnTo>
                    <a:pt x="181" y="178"/>
                  </a:lnTo>
                  <a:lnTo>
                    <a:pt x="156" y="202"/>
                  </a:lnTo>
                  <a:lnTo>
                    <a:pt x="123" y="221"/>
                  </a:lnTo>
                  <a:lnTo>
                    <a:pt x="91" y="231"/>
                  </a:lnTo>
                  <a:lnTo>
                    <a:pt x="55" y="234"/>
                  </a:lnTo>
                  <a:lnTo>
                    <a:pt x="19" y="231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7" y="221"/>
                  </a:lnTo>
                  <a:lnTo>
                    <a:pt x="7" y="218"/>
                  </a:lnTo>
                  <a:lnTo>
                    <a:pt x="19" y="221"/>
                  </a:lnTo>
                  <a:lnTo>
                    <a:pt x="55" y="224"/>
                  </a:lnTo>
                  <a:lnTo>
                    <a:pt x="88" y="221"/>
                  </a:lnTo>
                  <a:lnTo>
                    <a:pt x="120" y="211"/>
                  </a:lnTo>
                  <a:lnTo>
                    <a:pt x="149" y="194"/>
                  </a:lnTo>
                  <a:lnTo>
                    <a:pt x="172" y="175"/>
                  </a:lnTo>
                  <a:lnTo>
                    <a:pt x="194" y="150"/>
                  </a:lnTo>
                  <a:lnTo>
                    <a:pt x="213" y="120"/>
                  </a:lnTo>
                  <a:lnTo>
                    <a:pt x="224" y="91"/>
                  </a:lnTo>
                  <a:lnTo>
                    <a:pt x="227" y="53"/>
                  </a:lnTo>
                  <a:lnTo>
                    <a:pt x="230" y="53"/>
                  </a:lnTo>
                  <a:close/>
                </a:path>
              </a:pathLst>
            </a:custGeom>
            <a:solidFill>
              <a:srgbClr val="D1E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4" name="Freeform 302"/>
            <p:cNvSpPr>
              <a:spLocks/>
            </p:cNvSpPr>
            <p:nvPr/>
          </p:nvSpPr>
          <p:spPr bwMode="auto">
            <a:xfrm>
              <a:off x="2820" y="3051"/>
              <a:ext cx="17" cy="18"/>
            </a:xfrm>
            <a:custGeom>
              <a:avLst/>
              <a:gdLst>
                <a:gd name="T0" fmla="*/ 0 w 220"/>
                <a:gd name="T1" fmla="*/ 0 h 224"/>
                <a:gd name="T2" fmla="*/ 0 w 220"/>
                <a:gd name="T3" fmla="*/ 0 h 224"/>
                <a:gd name="T4" fmla="*/ 0 w 220"/>
                <a:gd name="T5" fmla="*/ 0 h 224"/>
                <a:gd name="T6" fmla="*/ 0 w 220"/>
                <a:gd name="T7" fmla="*/ 0 h 224"/>
                <a:gd name="T8" fmla="*/ 0 w 220"/>
                <a:gd name="T9" fmla="*/ 0 h 224"/>
                <a:gd name="T10" fmla="*/ 0 w 220"/>
                <a:gd name="T11" fmla="*/ 0 h 224"/>
                <a:gd name="T12" fmla="*/ 0 w 220"/>
                <a:gd name="T13" fmla="*/ 0 h 224"/>
                <a:gd name="T14" fmla="*/ 0 w 220"/>
                <a:gd name="T15" fmla="*/ 0 h 224"/>
                <a:gd name="T16" fmla="*/ 0 w 220"/>
                <a:gd name="T17" fmla="*/ 0 h 224"/>
                <a:gd name="T18" fmla="*/ 0 w 220"/>
                <a:gd name="T19" fmla="*/ 0 h 224"/>
                <a:gd name="T20" fmla="*/ 0 w 220"/>
                <a:gd name="T21" fmla="*/ 0 h 224"/>
                <a:gd name="T22" fmla="*/ 0 w 220"/>
                <a:gd name="T23" fmla="*/ 0 h 224"/>
                <a:gd name="T24" fmla="*/ 0 w 220"/>
                <a:gd name="T25" fmla="*/ 0 h 224"/>
                <a:gd name="T26" fmla="*/ 0 w 220"/>
                <a:gd name="T27" fmla="*/ 0 h 224"/>
                <a:gd name="T28" fmla="*/ 0 w 220"/>
                <a:gd name="T29" fmla="*/ 0 h 224"/>
                <a:gd name="T30" fmla="*/ 0 w 220"/>
                <a:gd name="T31" fmla="*/ 0 h 224"/>
                <a:gd name="T32" fmla="*/ 0 w 220"/>
                <a:gd name="T33" fmla="*/ 0 h 224"/>
                <a:gd name="T34" fmla="*/ 0 w 220"/>
                <a:gd name="T35" fmla="*/ 0 h 224"/>
                <a:gd name="T36" fmla="*/ 0 w 220"/>
                <a:gd name="T37" fmla="*/ 0 h 224"/>
                <a:gd name="T38" fmla="*/ 0 w 220"/>
                <a:gd name="T39" fmla="*/ 0 h 224"/>
                <a:gd name="T40" fmla="*/ 0 w 220"/>
                <a:gd name="T41" fmla="*/ 0 h 224"/>
                <a:gd name="T42" fmla="*/ 0 w 220"/>
                <a:gd name="T43" fmla="*/ 0 h 224"/>
                <a:gd name="T44" fmla="*/ 0 w 220"/>
                <a:gd name="T45" fmla="*/ 0 h 224"/>
                <a:gd name="T46" fmla="*/ 0 w 220"/>
                <a:gd name="T47" fmla="*/ 0 h 224"/>
                <a:gd name="T48" fmla="*/ 0 w 220"/>
                <a:gd name="T49" fmla="*/ 0 h 224"/>
                <a:gd name="T50" fmla="*/ 0 w 220"/>
                <a:gd name="T51" fmla="*/ 0 h 224"/>
                <a:gd name="T52" fmla="*/ 0 w 220"/>
                <a:gd name="T53" fmla="*/ 0 h 224"/>
                <a:gd name="T54" fmla="*/ 0 w 220"/>
                <a:gd name="T55" fmla="*/ 0 h 224"/>
                <a:gd name="T56" fmla="*/ 0 w 220"/>
                <a:gd name="T57" fmla="*/ 0 h 2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0"/>
                <a:gd name="T88" fmla="*/ 0 h 224"/>
                <a:gd name="T89" fmla="*/ 220 w 220"/>
                <a:gd name="T90" fmla="*/ 224 h 22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0" h="224">
                  <a:moveTo>
                    <a:pt x="220" y="53"/>
                  </a:moveTo>
                  <a:lnTo>
                    <a:pt x="217" y="16"/>
                  </a:lnTo>
                  <a:lnTo>
                    <a:pt x="206" y="0"/>
                  </a:lnTo>
                  <a:lnTo>
                    <a:pt x="200" y="0"/>
                  </a:lnTo>
                  <a:lnTo>
                    <a:pt x="206" y="23"/>
                  </a:lnTo>
                  <a:lnTo>
                    <a:pt x="210" y="53"/>
                  </a:lnTo>
                  <a:lnTo>
                    <a:pt x="220" y="53"/>
                  </a:lnTo>
                  <a:lnTo>
                    <a:pt x="217" y="91"/>
                  </a:lnTo>
                  <a:lnTo>
                    <a:pt x="206" y="120"/>
                  </a:lnTo>
                  <a:lnTo>
                    <a:pt x="187" y="150"/>
                  </a:lnTo>
                  <a:lnTo>
                    <a:pt x="165" y="175"/>
                  </a:lnTo>
                  <a:lnTo>
                    <a:pt x="142" y="194"/>
                  </a:lnTo>
                  <a:lnTo>
                    <a:pt x="113" y="211"/>
                  </a:lnTo>
                  <a:lnTo>
                    <a:pt x="81" y="221"/>
                  </a:lnTo>
                  <a:lnTo>
                    <a:pt x="48" y="224"/>
                  </a:lnTo>
                  <a:lnTo>
                    <a:pt x="12" y="221"/>
                  </a:lnTo>
                  <a:lnTo>
                    <a:pt x="0" y="218"/>
                  </a:lnTo>
                  <a:lnTo>
                    <a:pt x="0" y="211"/>
                  </a:lnTo>
                  <a:lnTo>
                    <a:pt x="12" y="211"/>
                  </a:lnTo>
                  <a:lnTo>
                    <a:pt x="48" y="218"/>
                  </a:lnTo>
                  <a:lnTo>
                    <a:pt x="81" y="211"/>
                  </a:lnTo>
                  <a:lnTo>
                    <a:pt x="113" y="202"/>
                  </a:lnTo>
                  <a:lnTo>
                    <a:pt x="139" y="188"/>
                  </a:lnTo>
                  <a:lnTo>
                    <a:pt x="162" y="172"/>
                  </a:lnTo>
                  <a:lnTo>
                    <a:pt x="184" y="143"/>
                  </a:lnTo>
                  <a:lnTo>
                    <a:pt x="197" y="117"/>
                  </a:lnTo>
                  <a:lnTo>
                    <a:pt x="206" y="85"/>
                  </a:lnTo>
                  <a:lnTo>
                    <a:pt x="210" y="53"/>
                  </a:lnTo>
                  <a:lnTo>
                    <a:pt x="220" y="53"/>
                  </a:lnTo>
                  <a:close/>
                </a:path>
              </a:pathLst>
            </a:custGeom>
            <a:solidFill>
              <a:srgbClr val="D3E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5" name="Freeform 303"/>
            <p:cNvSpPr>
              <a:spLocks/>
            </p:cNvSpPr>
            <p:nvPr/>
          </p:nvSpPr>
          <p:spPr bwMode="auto">
            <a:xfrm>
              <a:off x="2820" y="3051"/>
              <a:ext cx="16" cy="17"/>
            </a:xfrm>
            <a:custGeom>
              <a:avLst/>
              <a:gdLst>
                <a:gd name="T0" fmla="*/ 0 w 210"/>
                <a:gd name="T1" fmla="*/ 0 h 218"/>
                <a:gd name="T2" fmla="*/ 0 w 210"/>
                <a:gd name="T3" fmla="*/ 0 h 218"/>
                <a:gd name="T4" fmla="*/ 0 w 210"/>
                <a:gd name="T5" fmla="*/ 0 h 218"/>
                <a:gd name="T6" fmla="*/ 0 w 210"/>
                <a:gd name="T7" fmla="*/ 0 h 218"/>
                <a:gd name="T8" fmla="*/ 0 w 210"/>
                <a:gd name="T9" fmla="*/ 0 h 218"/>
                <a:gd name="T10" fmla="*/ 0 w 210"/>
                <a:gd name="T11" fmla="*/ 0 h 218"/>
                <a:gd name="T12" fmla="*/ 0 w 210"/>
                <a:gd name="T13" fmla="*/ 0 h 218"/>
                <a:gd name="T14" fmla="*/ 0 w 210"/>
                <a:gd name="T15" fmla="*/ 0 h 218"/>
                <a:gd name="T16" fmla="*/ 0 w 210"/>
                <a:gd name="T17" fmla="*/ 0 h 218"/>
                <a:gd name="T18" fmla="*/ 0 w 210"/>
                <a:gd name="T19" fmla="*/ 0 h 218"/>
                <a:gd name="T20" fmla="*/ 0 w 210"/>
                <a:gd name="T21" fmla="*/ 0 h 218"/>
                <a:gd name="T22" fmla="*/ 0 w 210"/>
                <a:gd name="T23" fmla="*/ 0 h 218"/>
                <a:gd name="T24" fmla="*/ 0 w 210"/>
                <a:gd name="T25" fmla="*/ 0 h 218"/>
                <a:gd name="T26" fmla="*/ 0 w 210"/>
                <a:gd name="T27" fmla="*/ 0 h 218"/>
                <a:gd name="T28" fmla="*/ 0 w 210"/>
                <a:gd name="T29" fmla="*/ 0 h 218"/>
                <a:gd name="T30" fmla="*/ 0 w 210"/>
                <a:gd name="T31" fmla="*/ 0 h 218"/>
                <a:gd name="T32" fmla="*/ 0 w 210"/>
                <a:gd name="T33" fmla="*/ 0 h 218"/>
                <a:gd name="T34" fmla="*/ 0 w 210"/>
                <a:gd name="T35" fmla="*/ 0 h 218"/>
                <a:gd name="T36" fmla="*/ 0 w 210"/>
                <a:gd name="T37" fmla="*/ 0 h 218"/>
                <a:gd name="T38" fmla="*/ 0 w 210"/>
                <a:gd name="T39" fmla="*/ 0 h 218"/>
                <a:gd name="T40" fmla="*/ 0 w 210"/>
                <a:gd name="T41" fmla="*/ 0 h 218"/>
                <a:gd name="T42" fmla="*/ 0 w 210"/>
                <a:gd name="T43" fmla="*/ 0 h 218"/>
                <a:gd name="T44" fmla="*/ 0 w 210"/>
                <a:gd name="T45" fmla="*/ 0 h 218"/>
                <a:gd name="T46" fmla="*/ 0 w 210"/>
                <a:gd name="T47" fmla="*/ 0 h 218"/>
                <a:gd name="T48" fmla="*/ 0 w 210"/>
                <a:gd name="T49" fmla="*/ 0 h 218"/>
                <a:gd name="T50" fmla="*/ 0 w 210"/>
                <a:gd name="T51" fmla="*/ 0 h 218"/>
                <a:gd name="T52" fmla="*/ 0 w 210"/>
                <a:gd name="T53" fmla="*/ 0 h 218"/>
                <a:gd name="T54" fmla="*/ 0 w 210"/>
                <a:gd name="T55" fmla="*/ 0 h 218"/>
                <a:gd name="T56" fmla="*/ 0 w 210"/>
                <a:gd name="T57" fmla="*/ 0 h 218"/>
                <a:gd name="T58" fmla="*/ 0 w 210"/>
                <a:gd name="T59" fmla="*/ 0 h 218"/>
                <a:gd name="T60" fmla="*/ 0 w 210"/>
                <a:gd name="T61" fmla="*/ 0 h 218"/>
                <a:gd name="T62" fmla="*/ 0 w 210"/>
                <a:gd name="T63" fmla="*/ 0 h 2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0"/>
                <a:gd name="T97" fmla="*/ 0 h 218"/>
                <a:gd name="T98" fmla="*/ 210 w 210"/>
                <a:gd name="T99" fmla="*/ 218 h 2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0" h="218">
                  <a:moveTo>
                    <a:pt x="210" y="53"/>
                  </a:moveTo>
                  <a:lnTo>
                    <a:pt x="206" y="23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4"/>
                  </a:lnTo>
                  <a:lnTo>
                    <a:pt x="197" y="23"/>
                  </a:lnTo>
                  <a:lnTo>
                    <a:pt x="200" y="53"/>
                  </a:lnTo>
                  <a:lnTo>
                    <a:pt x="210" y="53"/>
                  </a:lnTo>
                  <a:lnTo>
                    <a:pt x="206" y="85"/>
                  </a:lnTo>
                  <a:lnTo>
                    <a:pt x="197" y="117"/>
                  </a:lnTo>
                  <a:lnTo>
                    <a:pt x="184" y="143"/>
                  </a:lnTo>
                  <a:lnTo>
                    <a:pt x="162" y="172"/>
                  </a:lnTo>
                  <a:lnTo>
                    <a:pt x="139" y="188"/>
                  </a:lnTo>
                  <a:lnTo>
                    <a:pt x="113" y="202"/>
                  </a:lnTo>
                  <a:lnTo>
                    <a:pt x="81" y="211"/>
                  </a:lnTo>
                  <a:lnTo>
                    <a:pt x="48" y="218"/>
                  </a:lnTo>
                  <a:lnTo>
                    <a:pt x="12" y="211"/>
                  </a:lnTo>
                  <a:lnTo>
                    <a:pt x="0" y="211"/>
                  </a:lnTo>
                  <a:lnTo>
                    <a:pt x="0" y="208"/>
                  </a:lnTo>
                  <a:lnTo>
                    <a:pt x="3" y="202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81" y="208"/>
                  </a:lnTo>
                  <a:lnTo>
                    <a:pt x="106" y="199"/>
                  </a:lnTo>
                  <a:lnTo>
                    <a:pt x="135" y="185"/>
                  </a:lnTo>
                  <a:lnTo>
                    <a:pt x="158" y="162"/>
                  </a:lnTo>
                  <a:lnTo>
                    <a:pt x="174" y="140"/>
                  </a:lnTo>
                  <a:lnTo>
                    <a:pt x="187" y="113"/>
                  </a:lnTo>
                  <a:lnTo>
                    <a:pt x="197" y="85"/>
                  </a:lnTo>
                  <a:lnTo>
                    <a:pt x="200" y="53"/>
                  </a:lnTo>
                  <a:lnTo>
                    <a:pt x="210" y="53"/>
                  </a:lnTo>
                  <a:close/>
                </a:path>
              </a:pathLst>
            </a:custGeom>
            <a:solidFill>
              <a:srgbClr val="D5E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6" name="Freeform 304"/>
            <p:cNvSpPr>
              <a:spLocks/>
            </p:cNvSpPr>
            <p:nvPr/>
          </p:nvSpPr>
          <p:spPr bwMode="auto">
            <a:xfrm>
              <a:off x="2820" y="3052"/>
              <a:ext cx="16" cy="15"/>
            </a:xfrm>
            <a:custGeom>
              <a:avLst/>
              <a:gdLst>
                <a:gd name="T0" fmla="*/ 0 w 197"/>
                <a:gd name="T1" fmla="*/ 0 h 204"/>
                <a:gd name="T2" fmla="*/ 0 w 197"/>
                <a:gd name="T3" fmla="*/ 0 h 204"/>
                <a:gd name="T4" fmla="*/ 0 w 197"/>
                <a:gd name="T5" fmla="*/ 0 h 204"/>
                <a:gd name="T6" fmla="*/ 0 w 197"/>
                <a:gd name="T7" fmla="*/ 0 h 204"/>
                <a:gd name="T8" fmla="*/ 0 w 197"/>
                <a:gd name="T9" fmla="*/ 0 h 204"/>
                <a:gd name="T10" fmla="*/ 0 w 197"/>
                <a:gd name="T11" fmla="*/ 0 h 204"/>
                <a:gd name="T12" fmla="*/ 0 w 197"/>
                <a:gd name="T13" fmla="*/ 0 h 204"/>
                <a:gd name="T14" fmla="*/ 0 w 197"/>
                <a:gd name="T15" fmla="*/ 0 h 204"/>
                <a:gd name="T16" fmla="*/ 0 w 197"/>
                <a:gd name="T17" fmla="*/ 0 h 204"/>
                <a:gd name="T18" fmla="*/ 0 w 197"/>
                <a:gd name="T19" fmla="*/ 0 h 204"/>
                <a:gd name="T20" fmla="*/ 0 w 197"/>
                <a:gd name="T21" fmla="*/ 0 h 204"/>
                <a:gd name="T22" fmla="*/ 0 w 197"/>
                <a:gd name="T23" fmla="*/ 0 h 204"/>
                <a:gd name="T24" fmla="*/ 0 w 197"/>
                <a:gd name="T25" fmla="*/ 0 h 204"/>
                <a:gd name="T26" fmla="*/ 0 w 197"/>
                <a:gd name="T27" fmla="*/ 0 h 204"/>
                <a:gd name="T28" fmla="*/ 0 w 197"/>
                <a:gd name="T29" fmla="*/ 0 h 204"/>
                <a:gd name="T30" fmla="*/ 0 w 197"/>
                <a:gd name="T31" fmla="*/ 0 h 204"/>
                <a:gd name="T32" fmla="*/ 0 w 197"/>
                <a:gd name="T33" fmla="*/ 0 h 204"/>
                <a:gd name="T34" fmla="*/ 0 w 197"/>
                <a:gd name="T35" fmla="*/ 0 h 204"/>
                <a:gd name="T36" fmla="*/ 0 w 197"/>
                <a:gd name="T37" fmla="*/ 0 h 204"/>
                <a:gd name="T38" fmla="*/ 0 w 197"/>
                <a:gd name="T39" fmla="*/ 0 h 204"/>
                <a:gd name="T40" fmla="*/ 0 w 197"/>
                <a:gd name="T41" fmla="*/ 0 h 204"/>
                <a:gd name="T42" fmla="*/ 0 w 197"/>
                <a:gd name="T43" fmla="*/ 0 h 204"/>
                <a:gd name="T44" fmla="*/ 0 w 197"/>
                <a:gd name="T45" fmla="*/ 0 h 204"/>
                <a:gd name="T46" fmla="*/ 0 w 197"/>
                <a:gd name="T47" fmla="*/ 0 h 204"/>
                <a:gd name="T48" fmla="*/ 0 w 197"/>
                <a:gd name="T49" fmla="*/ 0 h 204"/>
                <a:gd name="T50" fmla="*/ 0 w 197"/>
                <a:gd name="T51" fmla="*/ 0 h 204"/>
                <a:gd name="T52" fmla="*/ 0 w 197"/>
                <a:gd name="T53" fmla="*/ 0 h 204"/>
                <a:gd name="T54" fmla="*/ 0 w 197"/>
                <a:gd name="T55" fmla="*/ 0 h 204"/>
                <a:gd name="T56" fmla="*/ 0 w 197"/>
                <a:gd name="T57" fmla="*/ 0 h 204"/>
                <a:gd name="T58" fmla="*/ 0 w 197"/>
                <a:gd name="T59" fmla="*/ 0 h 204"/>
                <a:gd name="T60" fmla="*/ 0 w 197"/>
                <a:gd name="T61" fmla="*/ 0 h 2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7"/>
                <a:gd name="T94" fmla="*/ 0 h 204"/>
                <a:gd name="T95" fmla="*/ 197 w 197"/>
                <a:gd name="T96" fmla="*/ 204 h 20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7" h="204">
                  <a:moveTo>
                    <a:pt x="197" y="49"/>
                  </a:moveTo>
                  <a:lnTo>
                    <a:pt x="194" y="19"/>
                  </a:lnTo>
                  <a:lnTo>
                    <a:pt x="191" y="0"/>
                  </a:lnTo>
                  <a:lnTo>
                    <a:pt x="184" y="0"/>
                  </a:lnTo>
                  <a:lnTo>
                    <a:pt x="181" y="0"/>
                  </a:lnTo>
                  <a:lnTo>
                    <a:pt x="191" y="19"/>
                  </a:lnTo>
                  <a:lnTo>
                    <a:pt x="191" y="49"/>
                  </a:lnTo>
                  <a:lnTo>
                    <a:pt x="197" y="49"/>
                  </a:lnTo>
                  <a:lnTo>
                    <a:pt x="194" y="81"/>
                  </a:lnTo>
                  <a:lnTo>
                    <a:pt x="184" y="109"/>
                  </a:lnTo>
                  <a:lnTo>
                    <a:pt x="171" y="136"/>
                  </a:lnTo>
                  <a:lnTo>
                    <a:pt x="155" y="158"/>
                  </a:lnTo>
                  <a:lnTo>
                    <a:pt x="132" y="181"/>
                  </a:lnTo>
                  <a:lnTo>
                    <a:pt x="103" y="195"/>
                  </a:lnTo>
                  <a:lnTo>
                    <a:pt x="78" y="204"/>
                  </a:lnTo>
                  <a:lnTo>
                    <a:pt x="45" y="204"/>
                  </a:lnTo>
                  <a:lnTo>
                    <a:pt x="13" y="204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13" y="195"/>
                  </a:lnTo>
                  <a:lnTo>
                    <a:pt x="45" y="198"/>
                  </a:lnTo>
                  <a:lnTo>
                    <a:pt x="71" y="195"/>
                  </a:lnTo>
                  <a:lnTo>
                    <a:pt x="100" y="184"/>
                  </a:lnTo>
                  <a:lnTo>
                    <a:pt x="126" y="171"/>
                  </a:lnTo>
                  <a:lnTo>
                    <a:pt x="149" y="152"/>
                  </a:lnTo>
                  <a:lnTo>
                    <a:pt x="168" y="133"/>
                  </a:lnTo>
                  <a:lnTo>
                    <a:pt x="181" y="109"/>
                  </a:lnTo>
                  <a:lnTo>
                    <a:pt x="191" y="81"/>
                  </a:lnTo>
                  <a:lnTo>
                    <a:pt x="191" y="49"/>
                  </a:lnTo>
                  <a:lnTo>
                    <a:pt x="197" y="49"/>
                  </a:lnTo>
                  <a:close/>
                </a:path>
              </a:pathLst>
            </a:custGeom>
            <a:solidFill>
              <a:srgbClr val="D7E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7" name="Freeform 305"/>
            <p:cNvSpPr>
              <a:spLocks/>
            </p:cNvSpPr>
            <p:nvPr/>
          </p:nvSpPr>
          <p:spPr bwMode="auto">
            <a:xfrm>
              <a:off x="2820" y="3052"/>
              <a:ext cx="15" cy="15"/>
            </a:xfrm>
            <a:custGeom>
              <a:avLst/>
              <a:gdLst>
                <a:gd name="T0" fmla="*/ 0 w 191"/>
                <a:gd name="T1" fmla="*/ 0 h 198"/>
                <a:gd name="T2" fmla="*/ 0 w 191"/>
                <a:gd name="T3" fmla="*/ 0 h 198"/>
                <a:gd name="T4" fmla="*/ 0 w 191"/>
                <a:gd name="T5" fmla="*/ 0 h 198"/>
                <a:gd name="T6" fmla="*/ 0 w 191"/>
                <a:gd name="T7" fmla="*/ 0 h 198"/>
                <a:gd name="T8" fmla="*/ 0 w 191"/>
                <a:gd name="T9" fmla="*/ 0 h 198"/>
                <a:gd name="T10" fmla="*/ 0 w 191"/>
                <a:gd name="T11" fmla="*/ 0 h 198"/>
                <a:gd name="T12" fmla="*/ 0 w 191"/>
                <a:gd name="T13" fmla="*/ 0 h 198"/>
                <a:gd name="T14" fmla="*/ 0 w 191"/>
                <a:gd name="T15" fmla="*/ 0 h 198"/>
                <a:gd name="T16" fmla="*/ 0 w 191"/>
                <a:gd name="T17" fmla="*/ 0 h 198"/>
                <a:gd name="T18" fmla="*/ 0 w 191"/>
                <a:gd name="T19" fmla="*/ 0 h 198"/>
                <a:gd name="T20" fmla="*/ 0 w 191"/>
                <a:gd name="T21" fmla="*/ 0 h 198"/>
                <a:gd name="T22" fmla="*/ 0 w 191"/>
                <a:gd name="T23" fmla="*/ 0 h 198"/>
                <a:gd name="T24" fmla="*/ 0 w 191"/>
                <a:gd name="T25" fmla="*/ 0 h 198"/>
                <a:gd name="T26" fmla="*/ 0 w 191"/>
                <a:gd name="T27" fmla="*/ 0 h 198"/>
                <a:gd name="T28" fmla="*/ 0 w 191"/>
                <a:gd name="T29" fmla="*/ 0 h 198"/>
                <a:gd name="T30" fmla="*/ 0 w 191"/>
                <a:gd name="T31" fmla="*/ 0 h 198"/>
                <a:gd name="T32" fmla="*/ 0 w 191"/>
                <a:gd name="T33" fmla="*/ 0 h 198"/>
                <a:gd name="T34" fmla="*/ 0 w 191"/>
                <a:gd name="T35" fmla="*/ 0 h 198"/>
                <a:gd name="T36" fmla="*/ 0 w 191"/>
                <a:gd name="T37" fmla="*/ 0 h 198"/>
                <a:gd name="T38" fmla="*/ 0 w 191"/>
                <a:gd name="T39" fmla="*/ 0 h 198"/>
                <a:gd name="T40" fmla="*/ 0 w 191"/>
                <a:gd name="T41" fmla="*/ 0 h 198"/>
                <a:gd name="T42" fmla="*/ 0 w 191"/>
                <a:gd name="T43" fmla="*/ 0 h 198"/>
                <a:gd name="T44" fmla="*/ 0 w 191"/>
                <a:gd name="T45" fmla="*/ 0 h 198"/>
                <a:gd name="T46" fmla="*/ 0 w 191"/>
                <a:gd name="T47" fmla="*/ 0 h 198"/>
                <a:gd name="T48" fmla="*/ 0 w 191"/>
                <a:gd name="T49" fmla="*/ 0 h 198"/>
                <a:gd name="T50" fmla="*/ 0 w 191"/>
                <a:gd name="T51" fmla="*/ 0 h 198"/>
                <a:gd name="T52" fmla="*/ 0 w 191"/>
                <a:gd name="T53" fmla="*/ 0 h 198"/>
                <a:gd name="T54" fmla="*/ 0 w 191"/>
                <a:gd name="T55" fmla="*/ 0 h 198"/>
                <a:gd name="T56" fmla="*/ 0 w 191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1"/>
                <a:gd name="T88" fmla="*/ 0 h 198"/>
                <a:gd name="T89" fmla="*/ 191 w 191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1" h="198">
                  <a:moveTo>
                    <a:pt x="191" y="49"/>
                  </a:moveTo>
                  <a:lnTo>
                    <a:pt x="191" y="19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81" y="22"/>
                  </a:lnTo>
                  <a:lnTo>
                    <a:pt x="184" y="49"/>
                  </a:lnTo>
                  <a:lnTo>
                    <a:pt x="191" y="49"/>
                  </a:lnTo>
                  <a:lnTo>
                    <a:pt x="191" y="81"/>
                  </a:lnTo>
                  <a:lnTo>
                    <a:pt x="181" y="109"/>
                  </a:lnTo>
                  <a:lnTo>
                    <a:pt x="168" y="133"/>
                  </a:lnTo>
                  <a:lnTo>
                    <a:pt x="149" y="152"/>
                  </a:lnTo>
                  <a:lnTo>
                    <a:pt x="126" y="171"/>
                  </a:lnTo>
                  <a:lnTo>
                    <a:pt x="100" y="184"/>
                  </a:lnTo>
                  <a:lnTo>
                    <a:pt x="71" y="195"/>
                  </a:lnTo>
                  <a:lnTo>
                    <a:pt x="45" y="198"/>
                  </a:lnTo>
                  <a:lnTo>
                    <a:pt x="13" y="195"/>
                  </a:lnTo>
                  <a:lnTo>
                    <a:pt x="0" y="190"/>
                  </a:lnTo>
                  <a:lnTo>
                    <a:pt x="6" y="184"/>
                  </a:lnTo>
                  <a:lnTo>
                    <a:pt x="13" y="184"/>
                  </a:lnTo>
                  <a:lnTo>
                    <a:pt x="45" y="190"/>
                  </a:lnTo>
                  <a:lnTo>
                    <a:pt x="71" y="184"/>
                  </a:lnTo>
                  <a:lnTo>
                    <a:pt x="100" y="181"/>
                  </a:lnTo>
                  <a:lnTo>
                    <a:pt x="122" y="168"/>
                  </a:lnTo>
                  <a:lnTo>
                    <a:pt x="146" y="149"/>
                  </a:lnTo>
                  <a:lnTo>
                    <a:pt x="159" y="126"/>
                  </a:lnTo>
                  <a:lnTo>
                    <a:pt x="171" y="103"/>
                  </a:lnTo>
                  <a:lnTo>
                    <a:pt x="181" y="77"/>
                  </a:lnTo>
                  <a:lnTo>
                    <a:pt x="184" y="49"/>
                  </a:lnTo>
                  <a:lnTo>
                    <a:pt x="191" y="49"/>
                  </a:lnTo>
                  <a:close/>
                </a:path>
              </a:pathLst>
            </a:custGeom>
            <a:solidFill>
              <a:srgbClr val="D9E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8" name="Freeform 306"/>
            <p:cNvSpPr>
              <a:spLocks/>
            </p:cNvSpPr>
            <p:nvPr/>
          </p:nvSpPr>
          <p:spPr bwMode="auto">
            <a:xfrm>
              <a:off x="2821" y="3052"/>
              <a:ext cx="14" cy="14"/>
            </a:xfrm>
            <a:custGeom>
              <a:avLst/>
              <a:gdLst>
                <a:gd name="T0" fmla="*/ 0 w 178"/>
                <a:gd name="T1" fmla="*/ 0 h 190"/>
                <a:gd name="T2" fmla="*/ 0 w 178"/>
                <a:gd name="T3" fmla="*/ 0 h 190"/>
                <a:gd name="T4" fmla="*/ 0 w 178"/>
                <a:gd name="T5" fmla="*/ 0 h 190"/>
                <a:gd name="T6" fmla="*/ 0 w 178"/>
                <a:gd name="T7" fmla="*/ 0 h 190"/>
                <a:gd name="T8" fmla="*/ 0 w 178"/>
                <a:gd name="T9" fmla="*/ 0 h 190"/>
                <a:gd name="T10" fmla="*/ 0 w 178"/>
                <a:gd name="T11" fmla="*/ 0 h 190"/>
                <a:gd name="T12" fmla="*/ 0 w 178"/>
                <a:gd name="T13" fmla="*/ 0 h 190"/>
                <a:gd name="T14" fmla="*/ 0 w 178"/>
                <a:gd name="T15" fmla="*/ 0 h 190"/>
                <a:gd name="T16" fmla="*/ 0 w 178"/>
                <a:gd name="T17" fmla="*/ 0 h 190"/>
                <a:gd name="T18" fmla="*/ 0 w 178"/>
                <a:gd name="T19" fmla="*/ 0 h 190"/>
                <a:gd name="T20" fmla="*/ 0 w 178"/>
                <a:gd name="T21" fmla="*/ 0 h 190"/>
                <a:gd name="T22" fmla="*/ 0 w 178"/>
                <a:gd name="T23" fmla="*/ 0 h 190"/>
                <a:gd name="T24" fmla="*/ 0 w 178"/>
                <a:gd name="T25" fmla="*/ 0 h 190"/>
                <a:gd name="T26" fmla="*/ 0 w 178"/>
                <a:gd name="T27" fmla="*/ 0 h 190"/>
                <a:gd name="T28" fmla="*/ 0 w 178"/>
                <a:gd name="T29" fmla="*/ 0 h 190"/>
                <a:gd name="T30" fmla="*/ 0 w 178"/>
                <a:gd name="T31" fmla="*/ 0 h 190"/>
                <a:gd name="T32" fmla="*/ 0 w 178"/>
                <a:gd name="T33" fmla="*/ 0 h 190"/>
                <a:gd name="T34" fmla="*/ 0 w 178"/>
                <a:gd name="T35" fmla="*/ 0 h 190"/>
                <a:gd name="T36" fmla="*/ 0 w 178"/>
                <a:gd name="T37" fmla="*/ 0 h 190"/>
                <a:gd name="T38" fmla="*/ 0 w 178"/>
                <a:gd name="T39" fmla="*/ 0 h 190"/>
                <a:gd name="T40" fmla="*/ 0 w 178"/>
                <a:gd name="T41" fmla="*/ 0 h 190"/>
                <a:gd name="T42" fmla="*/ 0 w 178"/>
                <a:gd name="T43" fmla="*/ 0 h 190"/>
                <a:gd name="T44" fmla="*/ 0 w 178"/>
                <a:gd name="T45" fmla="*/ 0 h 190"/>
                <a:gd name="T46" fmla="*/ 0 w 178"/>
                <a:gd name="T47" fmla="*/ 0 h 190"/>
                <a:gd name="T48" fmla="*/ 0 w 178"/>
                <a:gd name="T49" fmla="*/ 0 h 190"/>
                <a:gd name="T50" fmla="*/ 0 w 178"/>
                <a:gd name="T51" fmla="*/ 0 h 190"/>
                <a:gd name="T52" fmla="*/ 0 w 178"/>
                <a:gd name="T53" fmla="*/ 0 h 190"/>
                <a:gd name="T54" fmla="*/ 0 w 178"/>
                <a:gd name="T55" fmla="*/ 0 h 190"/>
                <a:gd name="T56" fmla="*/ 0 w 178"/>
                <a:gd name="T57" fmla="*/ 0 h 190"/>
                <a:gd name="T58" fmla="*/ 0 w 178"/>
                <a:gd name="T59" fmla="*/ 0 h 190"/>
                <a:gd name="T60" fmla="*/ 0 w 178"/>
                <a:gd name="T61" fmla="*/ 0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8"/>
                <a:gd name="T94" fmla="*/ 0 h 190"/>
                <a:gd name="T95" fmla="*/ 178 w 178"/>
                <a:gd name="T96" fmla="*/ 190 h 19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8" h="190">
                  <a:moveTo>
                    <a:pt x="178" y="49"/>
                  </a:moveTo>
                  <a:lnTo>
                    <a:pt x="175" y="22"/>
                  </a:lnTo>
                  <a:lnTo>
                    <a:pt x="169" y="0"/>
                  </a:lnTo>
                  <a:lnTo>
                    <a:pt x="165" y="0"/>
                  </a:lnTo>
                  <a:lnTo>
                    <a:pt x="162" y="6"/>
                  </a:lnTo>
                  <a:lnTo>
                    <a:pt x="165" y="22"/>
                  </a:lnTo>
                  <a:lnTo>
                    <a:pt x="169" y="49"/>
                  </a:lnTo>
                  <a:lnTo>
                    <a:pt x="178" y="49"/>
                  </a:lnTo>
                  <a:lnTo>
                    <a:pt x="175" y="77"/>
                  </a:lnTo>
                  <a:lnTo>
                    <a:pt x="165" y="103"/>
                  </a:lnTo>
                  <a:lnTo>
                    <a:pt x="153" y="126"/>
                  </a:lnTo>
                  <a:lnTo>
                    <a:pt x="140" y="149"/>
                  </a:lnTo>
                  <a:lnTo>
                    <a:pt x="116" y="168"/>
                  </a:lnTo>
                  <a:lnTo>
                    <a:pt x="94" y="181"/>
                  </a:lnTo>
                  <a:lnTo>
                    <a:pt x="65" y="184"/>
                  </a:lnTo>
                  <a:lnTo>
                    <a:pt x="39" y="190"/>
                  </a:lnTo>
                  <a:lnTo>
                    <a:pt x="7" y="184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0" y="174"/>
                  </a:lnTo>
                  <a:lnTo>
                    <a:pt x="13" y="181"/>
                  </a:lnTo>
                  <a:lnTo>
                    <a:pt x="39" y="181"/>
                  </a:lnTo>
                  <a:lnTo>
                    <a:pt x="62" y="181"/>
                  </a:lnTo>
                  <a:lnTo>
                    <a:pt x="88" y="171"/>
                  </a:lnTo>
                  <a:lnTo>
                    <a:pt x="110" y="158"/>
                  </a:lnTo>
                  <a:lnTo>
                    <a:pt x="130" y="146"/>
                  </a:lnTo>
                  <a:lnTo>
                    <a:pt x="149" y="123"/>
                  </a:lnTo>
                  <a:lnTo>
                    <a:pt x="162" y="100"/>
                  </a:lnTo>
                  <a:lnTo>
                    <a:pt x="165" y="77"/>
                  </a:lnTo>
                  <a:lnTo>
                    <a:pt x="169" y="49"/>
                  </a:lnTo>
                  <a:lnTo>
                    <a:pt x="178" y="49"/>
                  </a:lnTo>
                  <a:close/>
                </a:path>
              </a:pathLst>
            </a:custGeom>
            <a:solidFill>
              <a:srgbClr val="DB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29" name="Freeform 307"/>
            <p:cNvSpPr>
              <a:spLocks/>
            </p:cNvSpPr>
            <p:nvPr/>
          </p:nvSpPr>
          <p:spPr bwMode="auto">
            <a:xfrm>
              <a:off x="2821" y="3052"/>
              <a:ext cx="13" cy="14"/>
            </a:xfrm>
            <a:custGeom>
              <a:avLst/>
              <a:gdLst>
                <a:gd name="T0" fmla="*/ 0 w 169"/>
                <a:gd name="T1" fmla="*/ 0 h 175"/>
                <a:gd name="T2" fmla="*/ 0 w 169"/>
                <a:gd name="T3" fmla="*/ 0 h 175"/>
                <a:gd name="T4" fmla="*/ 0 w 169"/>
                <a:gd name="T5" fmla="*/ 0 h 175"/>
                <a:gd name="T6" fmla="*/ 0 w 169"/>
                <a:gd name="T7" fmla="*/ 0 h 175"/>
                <a:gd name="T8" fmla="*/ 0 w 169"/>
                <a:gd name="T9" fmla="*/ 0 h 175"/>
                <a:gd name="T10" fmla="*/ 0 w 169"/>
                <a:gd name="T11" fmla="*/ 0 h 175"/>
                <a:gd name="T12" fmla="*/ 0 w 169"/>
                <a:gd name="T13" fmla="*/ 0 h 175"/>
                <a:gd name="T14" fmla="*/ 0 w 169"/>
                <a:gd name="T15" fmla="*/ 0 h 175"/>
                <a:gd name="T16" fmla="*/ 0 w 169"/>
                <a:gd name="T17" fmla="*/ 0 h 175"/>
                <a:gd name="T18" fmla="*/ 0 w 169"/>
                <a:gd name="T19" fmla="*/ 0 h 175"/>
                <a:gd name="T20" fmla="*/ 0 w 169"/>
                <a:gd name="T21" fmla="*/ 0 h 175"/>
                <a:gd name="T22" fmla="*/ 0 w 169"/>
                <a:gd name="T23" fmla="*/ 0 h 175"/>
                <a:gd name="T24" fmla="*/ 0 w 169"/>
                <a:gd name="T25" fmla="*/ 0 h 175"/>
                <a:gd name="T26" fmla="*/ 0 w 169"/>
                <a:gd name="T27" fmla="*/ 0 h 175"/>
                <a:gd name="T28" fmla="*/ 0 w 169"/>
                <a:gd name="T29" fmla="*/ 0 h 175"/>
                <a:gd name="T30" fmla="*/ 0 w 169"/>
                <a:gd name="T31" fmla="*/ 0 h 175"/>
                <a:gd name="T32" fmla="*/ 0 w 169"/>
                <a:gd name="T33" fmla="*/ 0 h 175"/>
                <a:gd name="T34" fmla="*/ 0 w 169"/>
                <a:gd name="T35" fmla="*/ 0 h 175"/>
                <a:gd name="T36" fmla="*/ 0 w 169"/>
                <a:gd name="T37" fmla="*/ 0 h 175"/>
                <a:gd name="T38" fmla="*/ 0 w 169"/>
                <a:gd name="T39" fmla="*/ 0 h 175"/>
                <a:gd name="T40" fmla="*/ 0 w 169"/>
                <a:gd name="T41" fmla="*/ 0 h 175"/>
                <a:gd name="T42" fmla="*/ 0 w 169"/>
                <a:gd name="T43" fmla="*/ 0 h 175"/>
                <a:gd name="T44" fmla="*/ 0 w 169"/>
                <a:gd name="T45" fmla="*/ 0 h 175"/>
                <a:gd name="T46" fmla="*/ 0 w 169"/>
                <a:gd name="T47" fmla="*/ 0 h 175"/>
                <a:gd name="T48" fmla="*/ 0 w 169"/>
                <a:gd name="T49" fmla="*/ 0 h 175"/>
                <a:gd name="T50" fmla="*/ 0 w 169"/>
                <a:gd name="T51" fmla="*/ 0 h 175"/>
                <a:gd name="T52" fmla="*/ 0 w 169"/>
                <a:gd name="T53" fmla="*/ 0 h 175"/>
                <a:gd name="T54" fmla="*/ 0 w 169"/>
                <a:gd name="T55" fmla="*/ 0 h 175"/>
                <a:gd name="T56" fmla="*/ 0 w 169"/>
                <a:gd name="T57" fmla="*/ 0 h 175"/>
                <a:gd name="T58" fmla="*/ 0 w 169"/>
                <a:gd name="T59" fmla="*/ 0 h 175"/>
                <a:gd name="T60" fmla="*/ 0 w 169"/>
                <a:gd name="T61" fmla="*/ 0 h 1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9"/>
                <a:gd name="T94" fmla="*/ 0 h 175"/>
                <a:gd name="T95" fmla="*/ 169 w 169"/>
                <a:gd name="T96" fmla="*/ 175 h 1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9" h="175">
                  <a:moveTo>
                    <a:pt x="169" y="43"/>
                  </a:moveTo>
                  <a:lnTo>
                    <a:pt x="165" y="1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3" y="0"/>
                  </a:lnTo>
                  <a:lnTo>
                    <a:pt x="162" y="16"/>
                  </a:lnTo>
                  <a:lnTo>
                    <a:pt x="162" y="43"/>
                  </a:lnTo>
                  <a:lnTo>
                    <a:pt x="169" y="43"/>
                  </a:lnTo>
                  <a:lnTo>
                    <a:pt x="165" y="71"/>
                  </a:lnTo>
                  <a:lnTo>
                    <a:pt x="162" y="94"/>
                  </a:lnTo>
                  <a:lnTo>
                    <a:pt x="149" y="117"/>
                  </a:lnTo>
                  <a:lnTo>
                    <a:pt x="130" y="140"/>
                  </a:lnTo>
                  <a:lnTo>
                    <a:pt x="110" y="152"/>
                  </a:lnTo>
                  <a:lnTo>
                    <a:pt x="88" y="165"/>
                  </a:lnTo>
                  <a:lnTo>
                    <a:pt x="62" y="175"/>
                  </a:lnTo>
                  <a:lnTo>
                    <a:pt x="39" y="175"/>
                  </a:lnTo>
                  <a:lnTo>
                    <a:pt x="13" y="175"/>
                  </a:lnTo>
                  <a:lnTo>
                    <a:pt x="0" y="168"/>
                  </a:lnTo>
                  <a:lnTo>
                    <a:pt x="3" y="165"/>
                  </a:lnTo>
                  <a:lnTo>
                    <a:pt x="3" y="162"/>
                  </a:lnTo>
                  <a:lnTo>
                    <a:pt x="13" y="165"/>
                  </a:lnTo>
                  <a:lnTo>
                    <a:pt x="39" y="168"/>
                  </a:lnTo>
                  <a:lnTo>
                    <a:pt x="62" y="165"/>
                  </a:lnTo>
                  <a:lnTo>
                    <a:pt x="84" y="156"/>
                  </a:lnTo>
                  <a:lnTo>
                    <a:pt x="107" y="146"/>
                  </a:lnTo>
                  <a:lnTo>
                    <a:pt x="126" y="130"/>
                  </a:lnTo>
                  <a:lnTo>
                    <a:pt x="140" y="110"/>
                  </a:lnTo>
                  <a:lnTo>
                    <a:pt x="153" y="94"/>
                  </a:lnTo>
                  <a:lnTo>
                    <a:pt x="162" y="71"/>
                  </a:lnTo>
                  <a:lnTo>
                    <a:pt x="162" y="43"/>
                  </a:lnTo>
                  <a:lnTo>
                    <a:pt x="169" y="43"/>
                  </a:lnTo>
                  <a:close/>
                </a:path>
              </a:pathLst>
            </a:custGeom>
            <a:solidFill>
              <a:srgbClr val="DDE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0" name="Freeform 308"/>
            <p:cNvSpPr>
              <a:spLocks/>
            </p:cNvSpPr>
            <p:nvPr/>
          </p:nvSpPr>
          <p:spPr bwMode="auto">
            <a:xfrm>
              <a:off x="2821" y="3052"/>
              <a:ext cx="12" cy="13"/>
            </a:xfrm>
            <a:custGeom>
              <a:avLst/>
              <a:gdLst>
                <a:gd name="T0" fmla="*/ 0 w 159"/>
                <a:gd name="T1" fmla="*/ 0 h 168"/>
                <a:gd name="T2" fmla="*/ 0 w 159"/>
                <a:gd name="T3" fmla="*/ 0 h 168"/>
                <a:gd name="T4" fmla="*/ 0 w 159"/>
                <a:gd name="T5" fmla="*/ 0 h 168"/>
                <a:gd name="T6" fmla="*/ 0 w 159"/>
                <a:gd name="T7" fmla="*/ 0 h 168"/>
                <a:gd name="T8" fmla="*/ 0 w 159"/>
                <a:gd name="T9" fmla="*/ 0 h 168"/>
                <a:gd name="T10" fmla="*/ 0 w 159"/>
                <a:gd name="T11" fmla="*/ 0 h 168"/>
                <a:gd name="T12" fmla="*/ 0 w 159"/>
                <a:gd name="T13" fmla="*/ 0 h 168"/>
                <a:gd name="T14" fmla="*/ 0 w 159"/>
                <a:gd name="T15" fmla="*/ 0 h 168"/>
                <a:gd name="T16" fmla="*/ 0 w 159"/>
                <a:gd name="T17" fmla="*/ 0 h 168"/>
                <a:gd name="T18" fmla="*/ 0 w 159"/>
                <a:gd name="T19" fmla="*/ 0 h 168"/>
                <a:gd name="T20" fmla="*/ 0 w 159"/>
                <a:gd name="T21" fmla="*/ 0 h 168"/>
                <a:gd name="T22" fmla="*/ 0 w 159"/>
                <a:gd name="T23" fmla="*/ 0 h 168"/>
                <a:gd name="T24" fmla="*/ 0 w 159"/>
                <a:gd name="T25" fmla="*/ 0 h 168"/>
                <a:gd name="T26" fmla="*/ 0 w 159"/>
                <a:gd name="T27" fmla="*/ 0 h 168"/>
                <a:gd name="T28" fmla="*/ 0 w 159"/>
                <a:gd name="T29" fmla="*/ 0 h 168"/>
                <a:gd name="T30" fmla="*/ 0 w 159"/>
                <a:gd name="T31" fmla="*/ 0 h 168"/>
                <a:gd name="T32" fmla="*/ 0 w 159"/>
                <a:gd name="T33" fmla="*/ 0 h 168"/>
                <a:gd name="T34" fmla="*/ 0 w 159"/>
                <a:gd name="T35" fmla="*/ 0 h 168"/>
                <a:gd name="T36" fmla="*/ 0 w 159"/>
                <a:gd name="T37" fmla="*/ 0 h 168"/>
                <a:gd name="T38" fmla="*/ 0 w 159"/>
                <a:gd name="T39" fmla="*/ 0 h 168"/>
                <a:gd name="T40" fmla="*/ 0 w 159"/>
                <a:gd name="T41" fmla="*/ 0 h 168"/>
                <a:gd name="T42" fmla="*/ 0 w 159"/>
                <a:gd name="T43" fmla="*/ 0 h 168"/>
                <a:gd name="T44" fmla="*/ 0 w 159"/>
                <a:gd name="T45" fmla="*/ 0 h 168"/>
                <a:gd name="T46" fmla="*/ 0 w 159"/>
                <a:gd name="T47" fmla="*/ 0 h 168"/>
                <a:gd name="T48" fmla="*/ 0 w 159"/>
                <a:gd name="T49" fmla="*/ 0 h 168"/>
                <a:gd name="T50" fmla="*/ 0 w 159"/>
                <a:gd name="T51" fmla="*/ 0 h 168"/>
                <a:gd name="T52" fmla="*/ 0 w 159"/>
                <a:gd name="T53" fmla="*/ 0 h 168"/>
                <a:gd name="T54" fmla="*/ 0 w 159"/>
                <a:gd name="T55" fmla="*/ 0 h 168"/>
                <a:gd name="T56" fmla="*/ 0 w 159"/>
                <a:gd name="T57" fmla="*/ 0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9"/>
                <a:gd name="T88" fmla="*/ 0 h 168"/>
                <a:gd name="T89" fmla="*/ 159 w 159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9" h="168">
                  <a:moveTo>
                    <a:pt x="159" y="43"/>
                  </a:moveTo>
                  <a:lnTo>
                    <a:pt x="159" y="16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50" y="19"/>
                  </a:lnTo>
                  <a:lnTo>
                    <a:pt x="150" y="43"/>
                  </a:lnTo>
                  <a:lnTo>
                    <a:pt x="159" y="43"/>
                  </a:lnTo>
                  <a:lnTo>
                    <a:pt x="159" y="71"/>
                  </a:lnTo>
                  <a:lnTo>
                    <a:pt x="150" y="94"/>
                  </a:lnTo>
                  <a:lnTo>
                    <a:pt x="137" y="110"/>
                  </a:lnTo>
                  <a:lnTo>
                    <a:pt x="123" y="130"/>
                  </a:lnTo>
                  <a:lnTo>
                    <a:pt x="104" y="146"/>
                  </a:lnTo>
                  <a:lnTo>
                    <a:pt x="81" y="156"/>
                  </a:lnTo>
                  <a:lnTo>
                    <a:pt x="59" y="165"/>
                  </a:lnTo>
                  <a:lnTo>
                    <a:pt x="36" y="168"/>
                  </a:lnTo>
                  <a:lnTo>
                    <a:pt x="10" y="165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10" y="156"/>
                  </a:lnTo>
                  <a:lnTo>
                    <a:pt x="36" y="162"/>
                  </a:lnTo>
                  <a:lnTo>
                    <a:pt x="59" y="156"/>
                  </a:lnTo>
                  <a:lnTo>
                    <a:pt x="81" y="152"/>
                  </a:lnTo>
                  <a:lnTo>
                    <a:pt x="101" y="140"/>
                  </a:lnTo>
                  <a:lnTo>
                    <a:pt x="117" y="127"/>
                  </a:lnTo>
                  <a:lnTo>
                    <a:pt x="130" y="107"/>
                  </a:lnTo>
                  <a:lnTo>
                    <a:pt x="140" y="87"/>
                  </a:lnTo>
                  <a:lnTo>
                    <a:pt x="150" y="65"/>
                  </a:lnTo>
                  <a:lnTo>
                    <a:pt x="150" y="43"/>
                  </a:lnTo>
                  <a:lnTo>
                    <a:pt x="159" y="43"/>
                  </a:lnTo>
                  <a:close/>
                </a:path>
              </a:pathLst>
            </a:custGeom>
            <a:solidFill>
              <a:srgbClr val="DFE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1" name="Freeform 309"/>
            <p:cNvSpPr>
              <a:spLocks/>
            </p:cNvSpPr>
            <p:nvPr/>
          </p:nvSpPr>
          <p:spPr bwMode="auto">
            <a:xfrm>
              <a:off x="2821" y="3052"/>
              <a:ext cx="12" cy="13"/>
            </a:xfrm>
            <a:custGeom>
              <a:avLst/>
              <a:gdLst>
                <a:gd name="T0" fmla="*/ 0 w 150"/>
                <a:gd name="T1" fmla="*/ 0 h 162"/>
                <a:gd name="T2" fmla="*/ 0 w 150"/>
                <a:gd name="T3" fmla="*/ 0 h 162"/>
                <a:gd name="T4" fmla="*/ 0 w 150"/>
                <a:gd name="T5" fmla="*/ 0 h 162"/>
                <a:gd name="T6" fmla="*/ 0 w 150"/>
                <a:gd name="T7" fmla="*/ 0 h 162"/>
                <a:gd name="T8" fmla="*/ 0 w 150"/>
                <a:gd name="T9" fmla="*/ 0 h 162"/>
                <a:gd name="T10" fmla="*/ 0 w 150"/>
                <a:gd name="T11" fmla="*/ 0 h 162"/>
                <a:gd name="T12" fmla="*/ 0 w 150"/>
                <a:gd name="T13" fmla="*/ 0 h 162"/>
                <a:gd name="T14" fmla="*/ 0 w 150"/>
                <a:gd name="T15" fmla="*/ 0 h 162"/>
                <a:gd name="T16" fmla="*/ 0 w 150"/>
                <a:gd name="T17" fmla="*/ 0 h 162"/>
                <a:gd name="T18" fmla="*/ 0 w 150"/>
                <a:gd name="T19" fmla="*/ 0 h 162"/>
                <a:gd name="T20" fmla="*/ 0 w 150"/>
                <a:gd name="T21" fmla="*/ 0 h 162"/>
                <a:gd name="T22" fmla="*/ 0 w 150"/>
                <a:gd name="T23" fmla="*/ 0 h 162"/>
                <a:gd name="T24" fmla="*/ 0 w 150"/>
                <a:gd name="T25" fmla="*/ 0 h 162"/>
                <a:gd name="T26" fmla="*/ 0 w 150"/>
                <a:gd name="T27" fmla="*/ 0 h 162"/>
                <a:gd name="T28" fmla="*/ 0 w 150"/>
                <a:gd name="T29" fmla="*/ 0 h 162"/>
                <a:gd name="T30" fmla="*/ 0 w 150"/>
                <a:gd name="T31" fmla="*/ 0 h 162"/>
                <a:gd name="T32" fmla="*/ 0 w 150"/>
                <a:gd name="T33" fmla="*/ 0 h 162"/>
                <a:gd name="T34" fmla="*/ 0 w 150"/>
                <a:gd name="T35" fmla="*/ 0 h 162"/>
                <a:gd name="T36" fmla="*/ 0 w 150"/>
                <a:gd name="T37" fmla="*/ 0 h 162"/>
                <a:gd name="T38" fmla="*/ 0 w 150"/>
                <a:gd name="T39" fmla="*/ 0 h 162"/>
                <a:gd name="T40" fmla="*/ 0 w 150"/>
                <a:gd name="T41" fmla="*/ 0 h 162"/>
                <a:gd name="T42" fmla="*/ 0 w 150"/>
                <a:gd name="T43" fmla="*/ 0 h 162"/>
                <a:gd name="T44" fmla="*/ 0 w 150"/>
                <a:gd name="T45" fmla="*/ 0 h 162"/>
                <a:gd name="T46" fmla="*/ 0 w 150"/>
                <a:gd name="T47" fmla="*/ 0 h 162"/>
                <a:gd name="T48" fmla="*/ 0 w 150"/>
                <a:gd name="T49" fmla="*/ 0 h 162"/>
                <a:gd name="T50" fmla="*/ 0 w 150"/>
                <a:gd name="T51" fmla="*/ 0 h 162"/>
                <a:gd name="T52" fmla="*/ 0 w 150"/>
                <a:gd name="T53" fmla="*/ 0 h 162"/>
                <a:gd name="T54" fmla="*/ 0 w 150"/>
                <a:gd name="T55" fmla="*/ 0 h 162"/>
                <a:gd name="T56" fmla="*/ 0 w 150"/>
                <a:gd name="T57" fmla="*/ 0 h 162"/>
                <a:gd name="T58" fmla="*/ 0 w 150"/>
                <a:gd name="T59" fmla="*/ 0 h 162"/>
                <a:gd name="T60" fmla="*/ 0 w 150"/>
                <a:gd name="T61" fmla="*/ 0 h 162"/>
                <a:gd name="T62" fmla="*/ 0 w 150"/>
                <a:gd name="T63" fmla="*/ 0 h 162"/>
                <a:gd name="T64" fmla="*/ 0 w 150"/>
                <a:gd name="T65" fmla="*/ 0 h 1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0"/>
                <a:gd name="T100" fmla="*/ 0 h 162"/>
                <a:gd name="T101" fmla="*/ 150 w 150"/>
                <a:gd name="T102" fmla="*/ 162 h 1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0" h="162">
                  <a:moveTo>
                    <a:pt x="150" y="43"/>
                  </a:moveTo>
                  <a:lnTo>
                    <a:pt x="150" y="19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3"/>
                  </a:lnTo>
                  <a:lnTo>
                    <a:pt x="137" y="3"/>
                  </a:lnTo>
                  <a:lnTo>
                    <a:pt x="140" y="19"/>
                  </a:lnTo>
                  <a:lnTo>
                    <a:pt x="146" y="43"/>
                  </a:lnTo>
                  <a:lnTo>
                    <a:pt x="150" y="43"/>
                  </a:lnTo>
                  <a:lnTo>
                    <a:pt x="150" y="65"/>
                  </a:lnTo>
                  <a:lnTo>
                    <a:pt x="140" y="87"/>
                  </a:lnTo>
                  <a:lnTo>
                    <a:pt x="130" y="107"/>
                  </a:lnTo>
                  <a:lnTo>
                    <a:pt x="117" y="127"/>
                  </a:lnTo>
                  <a:lnTo>
                    <a:pt x="101" y="140"/>
                  </a:lnTo>
                  <a:lnTo>
                    <a:pt x="81" y="152"/>
                  </a:lnTo>
                  <a:lnTo>
                    <a:pt x="59" y="156"/>
                  </a:lnTo>
                  <a:lnTo>
                    <a:pt x="36" y="162"/>
                  </a:lnTo>
                  <a:lnTo>
                    <a:pt x="10" y="156"/>
                  </a:lnTo>
                  <a:lnTo>
                    <a:pt x="0" y="156"/>
                  </a:lnTo>
                  <a:lnTo>
                    <a:pt x="4" y="156"/>
                  </a:lnTo>
                  <a:lnTo>
                    <a:pt x="4" y="152"/>
                  </a:lnTo>
                  <a:lnTo>
                    <a:pt x="4" y="146"/>
                  </a:lnTo>
                  <a:lnTo>
                    <a:pt x="13" y="152"/>
                  </a:lnTo>
                  <a:lnTo>
                    <a:pt x="36" y="152"/>
                  </a:lnTo>
                  <a:lnTo>
                    <a:pt x="56" y="152"/>
                  </a:lnTo>
                  <a:lnTo>
                    <a:pt x="78" y="143"/>
                  </a:lnTo>
                  <a:lnTo>
                    <a:pt x="94" y="133"/>
                  </a:lnTo>
                  <a:lnTo>
                    <a:pt x="113" y="120"/>
                  </a:lnTo>
                  <a:lnTo>
                    <a:pt x="127" y="103"/>
                  </a:lnTo>
                  <a:lnTo>
                    <a:pt x="137" y="84"/>
                  </a:lnTo>
                  <a:lnTo>
                    <a:pt x="140" y="65"/>
                  </a:lnTo>
                  <a:lnTo>
                    <a:pt x="146" y="43"/>
                  </a:lnTo>
                  <a:lnTo>
                    <a:pt x="150" y="43"/>
                  </a:lnTo>
                  <a:close/>
                </a:path>
              </a:pathLst>
            </a:custGeom>
            <a:solidFill>
              <a:srgbClr val="E1F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2" name="Freeform 310"/>
            <p:cNvSpPr>
              <a:spLocks/>
            </p:cNvSpPr>
            <p:nvPr/>
          </p:nvSpPr>
          <p:spPr bwMode="auto">
            <a:xfrm>
              <a:off x="2821" y="3052"/>
              <a:ext cx="11" cy="12"/>
            </a:xfrm>
            <a:custGeom>
              <a:avLst/>
              <a:gdLst>
                <a:gd name="T0" fmla="*/ 0 w 142"/>
                <a:gd name="T1" fmla="*/ 0 h 149"/>
                <a:gd name="T2" fmla="*/ 0 w 142"/>
                <a:gd name="T3" fmla="*/ 0 h 149"/>
                <a:gd name="T4" fmla="*/ 0 w 142"/>
                <a:gd name="T5" fmla="*/ 0 h 149"/>
                <a:gd name="T6" fmla="*/ 0 w 142"/>
                <a:gd name="T7" fmla="*/ 0 h 149"/>
                <a:gd name="T8" fmla="*/ 0 w 142"/>
                <a:gd name="T9" fmla="*/ 0 h 149"/>
                <a:gd name="T10" fmla="*/ 0 w 142"/>
                <a:gd name="T11" fmla="*/ 0 h 149"/>
                <a:gd name="T12" fmla="*/ 0 w 142"/>
                <a:gd name="T13" fmla="*/ 0 h 149"/>
                <a:gd name="T14" fmla="*/ 0 w 142"/>
                <a:gd name="T15" fmla="*/ 0 h 149"/>
                <a:gd name="T16" fmla="*/ 0 w 142"/>
                <a:gd name="T17" fmla="*/ 0 h 149"/>
                <a:gd name="T18" fmla="*/ 0 w 142"/>
                <a:gd name="T19" fmla="*/ 0 h 149"/>
                <a:gd name="T20" fmla="*/ 0 w 142"/>
                <a:gd name="T21" fmla="*/ 0 h 149"/>
                <a:gd name="T22" fmla="*/ 0 w 142"/>
                <a:gd name="T23" fmla="*/ 0 h 149"/>
                <a:gd name="T24" fmla="*/ 0 w 142"/>
                <a:gd name="T25" fmla="*/ 0 h 149"/>
                <a:gd name="T26" fmla="*/ 0 w 142"/>
                <a:gd name="T27" fmla="*/ 0 h 149"/>
                <a:gd name="T28" fmla="*/ 0 w 142"/>
                <a:gd name="T29" fmla="*/ 0 h 149"/>
                <a:gd name="T30" fmla="*/ 0 w 142"/>
                <a:gd name="T31" fmla="*/ 0 h 149"/>
                <a:gd name="T32" fmla="*/ 0 w 142"/>
                <a:gd name="T33" fmla="*/ 0 h 149"/>
                <a:gd name="T34" fmla="*/ 0 w 142"/>
                <a:gd name="T35" fmla="*/ 0 h 149"/>
                <a:gd name="T36" fmla="*/ 0 w 142"/>
                <a:gd name="T37" fmla="*/ 0 h 149"/>
                <a:gd name="T38" fmla="*/ 0 w 142"/>
                <a:gd name="T39" fmla="*/ 0 h 149"/>
                <a:gd name="T40" fmla="*/ 0 w 142"/>
                <a:gd name="T41" fmla="*/ 0 h 149"/>
                <a:gd name="T42" fmla="*/ 0 w 142"/>
                <a:gd name="T43" fmla="*/ 0 h 149"/>
                <a:gd name="T44" fmla="*/ 0 w 142"/>
                <a:gd name="T45" fmla="*/ 0 h 149"/>
                <a:gd name="T46" fmla="*/ 0 w 142"/>
                <a:gd name="T47" fmla="*/ 0 h 149"/>
                <a:gd name="T48" fmla="*/ 0 w 142"/>
                <a:gd name="T49" fmla="*/ 0 h 149"/>
                <a:gd name="T50" fmla="*/ 0 w 142"/>
                <a:gd name="T51" fmla="*/ 0 h 149"/>
                <a:gd name="T52" fmla="*/ 0 w 142"/>
                <a:gd name="T53" fmla="*/ 0 h 149"/>
                <a:gd name="T54" fmla="*/ 0 w 142"/>
                <a:gd name="T55" fmla="*/ 0 h 149"/>
                <a:gd name="T56" fmla="*/ 0 w 142"/>
                <a:gd name="T57" fmla="*/ 0 h 149"/>
                <a:gd name="T58" fmla="*/ 0 w 142"/>
                <a:gd name="T59" fmla="*/ 0 h 149"/>
                <a:gd name="T60" fmla="*/ 0 w 142"/>
                <a:gd name="T61" fmla="*/ 0 h 1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2"/>
                <a:gd name="T94" fmla="*/ 0 h 149"/>
                <a:gd name="T95" fmla="*/ 142 w 142"/>
                <a:gd name="T96" fmla="*/ 149 h 14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2" h="149">
                  <a:moveTo>
                    <a:pt x="142" y="40"/>
                  </a:moveTo>
                  <a:lnTo>
                    <a:pt x="136" y="16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33" y="16"/>
                  </a:lnTo>
                  <a:lnTo>
                    <a:pt x="133" y="40"/>
                  </a:lnTo>
                  <a:lnTo>
                    <a:pt x="142" y="40"/>
                  </a:lnTo>
                  <a:lnTo>
                    <a:pt x="136" y="62"/>
                  </a:lnTo>
                  <a:lnTo>
                    <a:pt x="133" y="81"/>
                  </a:lnTo>
                  <a:lnTo>
                    <a:pt x="123" y="100"/>
                  </a:lnTo>
                  <a:lnTo>
                    <a:pt x="109" y="117"/>
                  </a:lnTo>
                  <a:lnTo>
                    <a:pt x="90" y="130"/>
                  </a:lnTo>
                  <a:lnTo>
                    <a:pt x="74" y="140"/>
                  </a:lnTo>
                  <a:lnTo>
                    <a:pt x="52" y="149"/>
                  </a:lnTo>
                  <a:lnTo>
                    <a:pt x="32" y="149"/>
                  </a:lnTo>
                  <a:lnTo>
                    <a:pt x="9" y="149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6" y="137"/>
                  </a:lnTo>
                  <a:lnTo>
                    <a:pt x="9" y="140"/>
                  </a:lnTo>
                  <a:lnTo>
                    <a:pt x="32" y="140"/>
                  </a:lnTo>
                  <a:lnTo>
                    <a:pt x="52" y="140"/>
                  </a:lnTo>
                  <a:lnTo>
                    <a:pt x="68" y="137"/>
                  </a:lnTo>
                  <a:lnTo>
                    <a:pt x="87" y="127"/>
                  </a:lnTo>
                  <a:lnTo>
                    <a:pt x="100" y="114"/>
                  </a:lnTo>
                  <a:lnTo>
                    <a:pt x="113" y="94"/>
                  </a:lnTo>
                  <a:lnTo>
                    <a:pt x="123" y="81"/>
                  </a:lnTo>
                  <a:lnTo>
                    <a:pt x="133" y="59"/>
                  </a:lnTo>
                  <a:lnTo>
                    <a:pt x="133" y="40"/>
                  </a:lnTo>
                  <a:lnTo>
                    <a:pt x="142" y="40"/>
                  </a:lnTo>
                  <a:close/>
                </a:path>
              </a:pathLst>
            </a:custGeom>
            <a:solidFill>
              <a:srgbClr val="E3F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3" name="Freeform 311"/>
            <p:cNvSpPr>
              <a:spLocks/>
            </p:cNvSpPr>
            <p:nvPr/>
          </p:nvSpPr>
          <p:spPr bwMode="auto">
            <a:xfrm>
              <a:off x="2822" y="3052"/>
              <a:ext cx="10" cy="11"/>
            </a:xfrm>
            <a:custGeom>
              <a:avLst/>
              <a:gdLst>
                <a:gd name="T0" fmla="*/ 0 w 127"/>
                <a:gd name="T1" fmla="*/ 0 h 140"/>
                <a:gd name="T2" fmla="*/ 0 w 127"/>
                <a:gd name="T3" fmla="*/ 0 h 140"/>
                <a:gd name="T4" fmla="*/ 0 w 127"/>
                <a:gd name="T5" fmla="*/ 0 h 140"/>
                <a:gd name="T6" fmla="*/ 0 w 127"/>
                <a:gd name="T7" fmla="*/ 0 h 140"/>
                <a:gd name="T8" fmla="*/ 0 w 127"/>
                <a:gd name="T9" fmla="*/ 0 h 140"/>
                <a:gd name="T10" fmla="*/ 0 w 127"/>
                <a:gd name="T11" fmla="*/ 0 h 140"/>
                <a:gd name="T12" fmla="*/ 0 w 127"/>
                <a:gd name="T13" fmla="*/ 0 h 140"/>
                <a:gd name="T14" fmla="*/ 0 w 127"/>
                <a:gd name="T15" fmla="*/ 0 h 140"/>
                <a:gd name="T16" fmla="*/ 0 w 127"/>
                <a:gd name="T17" fmla="*/ 0 h 140"/>
                <a:gd name="T18" fmla="*/ 0 w 127"/>
                <a:gd name="T19" fmla="*/ 0 h 140"/>
                <a:gd name="T20" fmla="*/ 0 w 127"/>
                <a:gd name="T21" fmla="*/ 0 h 140"/>
                <a:gd name="T22" fmla="*/ 0 w 127"/>
                <a:gd name="T23" fmla="*/ 0 h 140"/>
                <a:gd name="T24" fmla="*/ 0 w 127"/>
                <a:gd name="T25" fmla="*/ 0 h 140"/>
                <a:gd name="T26" fmla="*/ 0 w 127"/>
                <a:gd name="T27" fmla="*/ 0 h 140"/>
                <a:gd name="T28" fmla="*/ 0 w 127"/>
                <a:gd name="T29" fmla="*/ 0 h 140"/>
                <a:gd name="T30" fmla="*/ 0 w 127"/>
                <a:gd name="T31" fmla="*/ 0 h 140"/>
                <a:gd name="T32" fmla="*/ 0 w 127"/>
                <a:gd name="T33" fmla="*/ 0 h 140"/>
                <a:gd name="T34" fmla="*/ 0 w 127"/>
                <a:gd name="T35" fmla="*/ 0 h 140"/>
                <a:gd name="T36" fmla="*/ 0 w 127"/>
                <a:gd name="T37" fmla="*/ 0 h 140"/>
                <a:gd name="T38" fmla="*/ 0 w 127"/>
                <a:gd name="T39" fmla="*/ 0 h 140"/>
                <a:gd name="T40" fmla="*/ 0 w 127"/>
                <a:gd name="T41" fmla="*/ 0 h 140"/>
                <a:gd name="T42" fmla="*/ 0 w 127"/>
                <a:gd name="T43" fmla="*/ 0 h 140"/>
                <a:gd name="T44" fmla="*/ 0 w 127"/>
                <a:gd name="T45" fmla="*/ 0 h 140"/>
                <a:gd name="T46" fmla="*/ 0 w 127"/>
                <a:gd name="T47" fmla="*/ 0 h 140"/>
                <a:gd name="T48" fmla="*/ 0 w 127"/>
                <a:gd name="T49" fmla="*/ 0 h 140"/>
                <a:gd name="T50" fmla="*/ 0 w 127"/>
                <a:gd name="T51" fmla="*/ 0 h 140"/>
                <a:gd name="T52" fmla="*/ 0 w 127"/>
                <a:gd name="T53" fmla="*/ 0 h 140"/>
                <a:gd name="T54" fmla="*/ 0 w 127"/>
                <a:gd name="T55" fmla="*/ 0 h 140"/>
                <a:gd name="T56" fmla="*/ 0 w 127"/>
                <a:gd name="T57" fmla="*/ 0 h 140"/>
                <a:gd name="T58" fmla="*/ 0 w 127"/>
                <a:gd name="T59" fmla="*/ 0 h 140"/>
                <a:gd name="T60" fmla="*/ 0 w 127"/>
                <a:gd name="T61" fmla="*/ 0 h 1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7"/>
                <a:gd name="T94" fmla="*/ 0 h 140"/>
                <a:gd name="T95" fmla="*/ 127 w 127"/>
                <a:gd name="T96" fmla="*/ 140 h 1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7" h="140">
                  <a:moveTo>
                    <a:pt x="127" y="40"/>
                  </a:moveTo>
                  <a:lnTo>
                    <a:pt x="127" y="16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13" y="3"/>
                  </a:lnTo>
                  <a:lnTo>
                    <a:pt x="117" y="23"/>
                  </a:lnTo>
                  <a:lnTo>
                    <a:pt x="117" y="40"/>
                  </a:lnTo>
                  <a:lnTo>
                    <a:pt x="127" y="40"/>
                  </a:lnTo>
                  <a:lnTo>
                    <a:pt x="127" y="59"/>
                  </a:lnTo>
                  <a:lnTo>
                    <a:pt x="117" y="81"/>
                  </a:lnTo>
                  <a:lnTo>
                    <a:pt x="107" y="94"/>
                  </a:lnTo>
                  <a:lnTo>
                    <a:pt x="94" y="114"/>
                  </a:lnTo>
                  <a:lnTo>
                    <a:pt x="81" y="127"/>
                  </a:lnTo>
                  <a:lnTo>
                    <a:pt x="62" y="137"/>
                  </a:lnTo>
                  <a:lnTo>
                    <a:pt x="46" y="140"/>
                  </a:lnTo>
                  <a:lnTo>
                    <a:pt x="26" y="140"/>
                  </a:lnTo>
                  <a:lnTo>
                    <a:pt x="3" y="140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3" y="130"/>
                  </a:lnTo>
                  <a:lnTo>
                    <a:pt x="26" y="137"/>
                  </a:lnTo>
                  <a:lnTo>
                    <a:pt x="46" y="130"/>
                  </a:lnTo>
                  <a:lnTo>
                    <a:pt x="62" y="127"/>
                  </a:lnTo>
                  <a:lnTo>
                    <a:pt x="75" y="117"/>
                  </a:lnTo>
                  <a:lnTo>
                    <a:pt x="91" y="107"/>
                  </a:lnTo>
                  <a:lnTo>
                    <a:pt x="103" y="94"/>
                  </a:lnTo>
                  <a:lnTo>
                    <a:pt x="113" y="78"/>
                  </a:lnTo>
                  <a:lnTo>
                    <a:pt x="117" y="59"/>
                  </a:lnTo>
                  <a:lnTo>
                    <a:pt x="117" y="40"/>
                  </a:lnTo>
                  <a:lnTo>
                    <a:pt x="127" y="40"/>
                  </a:lnTo>
                  <a:close/>
                </a:path>
              </a:pathLst>
            </a:custGeom>
            <a:solidFill>
              <a:srgbClr val="E6F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4" name="Freeform 312"/>
            <p:cNvSpPr>
              <a:spLocks/>
            </p:cNvSpPr>
            <p:nvPr/>
          </p:nvSpPr>
          <p:spPr bwMode="auto">
            <a:xfrm>
              <a:off x="2822" y="3052"/>
              <a:ext cx="9" cy="11"/>
            </a:xfrm>
            <a:custGeom>
              <a:avLst/>
              <a:gdLst>
                <a:gd name="T0" fmla="*/ 0 w 117"/>
                <a:gd name="T1" fmla="*/ 0 h 137"/>
                <a:gd name="T2" fmla="*/ 0 w 117"/>
                <a:gd name="T3" fmla="*/ 0 h 137"/>
                <a:gd name="T4" fmla="*/ 0 w 117"/>
                <a:gd name="T5" fmla="*/ 0 h 137"/>
                <a:gd name="T6" fmla="*/ 0 w 117"/>
                <a:gd name="T7" fmla="*/ 0 h 137"/>
                <a:gd name="T8" fmla="*/ 0 w 117"/>
                <a:gd name="T9" fmla="*/ 0 h 137"/>
                <a:gd name="T10" fmla="*/ 0 w 117"/>
                <a:gd name="T11" fmla="*/ 0 h 137"/>
                <a:gd name="T12" fmla="*/ 0 w 117"/>
                <a:gd name="T13" fmla="*/ 0 h 137"/>
                <a:gd name="T14" fmla="*/ 0 w 117"/>
                <a:gd name="T15" fmla="*/ 0 h 137"/>
                <a:gd name="T16" fmla="*/ 0 w 117"/>
                <a:gd name="T17" fmla="*/ 0 h 137"/>
                <a:gd name="T18" fmla="*/ 0 w 117"/>
                <a:gd name="T19" fmla="*/ 0 h 137"/>
                <a:gd name="T20" fmla="*/ 0 w 117"/>
                <a:gd name="T21" fmla="*/ 0 h 137"/>
                <a:gd name="T22" fmla="*/ 0 w 117"/>
                <a:gd name="T23" fmla="*/ 0 h 137"/>
                <a:gd name="T24" fmla="*/ 0 w 117"/>
                <a:gd name="T25" fmla="*/ 0 h 137"/>
                <a:gd name="T26" fmla="*/ 0 w 117"/>
                <a:gd name="T27" fmla="*/ 0 h 137"/>
                <a:gd name="T28" fmla="*/ 0 w 117"/>
                <a:gd name="T29" fmla="*/ 0 h 137"/>
                <a:gd name="T30" fmla="*/ 0 w 117"/>
                <a:gd name="T31" fmla="*/ 0 h 137"/>
                <a:gd name="T32" fmla="*/ 0 w 117"/>
                <a:gd name="T33" fmla="*/ 0 h 137"/>
                <a:gd name="T34" fmla="*/ 0 w 117"/>
                <a:gd name="T35" fmla="*/ 0 h 137"/>
                <a:gd name="T36" fmla="*/ 0 w 117"/>
                <a:gd name="T37" fmla="*/ 0 h 137"/>
                <a:gd name="T38" fmla="*/ 0 w 117"/>
                <a:gd name="T39" fmla="*/ 0 h 137"/>
                <a:gd name="T40" fmla="*/ 0 w 117"/>
                <a:gd name="T41" fmla="*/ 0 h 137"/>
                <a:gd name="T42" fmla="*/ 0 w 117"/>
                <a:gd name="T43" fmla="*/ 0 h 137"/>
                <a:gd name="T44" fmla="*/ 0 w 117"/>
                <a:gd name="T45" fmla="*/ 0 h 137"/>
                <a:gd name="T46" fmla="*/ 0 w 117"/>
                <a:gd name="T47" fmla="*/ 0 h 137"/>
                <a:gd name="T48" fmla="*/ 0 w 117"/>
                <a:gd name="T49" fmla="*/ 0 h 137"/>
                <a:gd name="T50" fmla="*/ 0 w 117"/>
                <a:gd name="T51" fmla="*/ 0 h 137"/>
                <a:gd name="T52" fmla="*/ 0 w 117"/>
                <a:gd name="T53" fmla="*/ 0 h 137"/>
                <a:gd name="T54" fmla="*/ 0 w 117"/>
                <a:gd name="T55" fmla="*/ 0 h 137"/>
                <a:gd name="T56" fmla="*/ 0 w 117"/>
                <a:gd name="T57" fmla="*/ 0 h 137"/>
                <a:gd name="T58" fmla="*/ 0 w 117"/>
                <a:gd name="T59" fmla="*/ 0 h 137"/>
                <a:gd name="T60" fmla="*/ 0 w 117"/>
                <a:gd name="T61" fmla="*/ 0 h 137"/>
                <a:gd name="T62" fmla="*/ 0 w 117"/>
                <a:gd name="T63" fmla="*/ 0 h 137"/>
                <a:gd name="T64" fmla="*/ 0 w 117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37"/>
                <a:gd name="T101" fmla="*/ 117 w 117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37">
                  <a:moveTo>
                    <a:pt x="117" y="40"/>
                  </a:moveTo>
                  <a:lnTo>
                    <a:pt x="117" y="23"/>
                  </a:lnTo>
                  <a:lnTo>
                    <a:pt x="113" y="3"/>
                  </a:lnTo>
                  <a:lnTo>
                    <a:pt x="107" y="0"/>
                  </a:lnTo>
                  <a:lnTo>
                    <a:pt x="107" y="3"/>
                  </a:lnTo>
                  <a:lnTo>
                    <a:pt x="103" y="3"/>
                  </a:lnTo>
                  <a:lnTo>
                    <a:pt x="103" y="10"/>
                  </a:lnTo>
                  <a:lnTo>
                    <a:pt x="107" y="23"/>
                  </a:lnTo>
                  <a:lnTo>
                    <a:pt x="113" y="40"/>
                  </a:lnTo>
                  <a:lnTo>
                    <a:pt x="117" y="40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3" y="94"/>
                  </a:lnTo>
                  <a:lnTo>
                    <a:pt x="91" y="107"/>
                  </a:lnTo>
                  <a:lnTo>
                    <a:pt x="75" y="117"/>
                  </a:lnTo>
                  <a:lnTo>
                    <a:pt x="62" y="127"/>
                  </a:lnTo>
                  <a:lnTo>
                    <a:pt x="46" y="130"/>
                  </a:lnTo>
                  <a:lnTo>
                    <a:pt x="26" y="137"/>
                  </a:lnTo>
                  <a:lnTo>
                    <a:pt x="3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3" y="124"/>
                  </a:lnTo>
                  <a:lnTo>
                    <a:pt x="10" y="127"/>
                  </a:lnTo>
                  <a:lnTo>
                    <a:pt x="26" y="127"/>
                  </a:lnTo>
                  <a:lnTo>
                    <a:pt x="38" y="127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4" y="100"/>
                  </a:lnTo>
                  <a:lnTo>
                    <a:pt x="94" y="91"/>
                  </a:lnTo>
                  <a:lnTo>
                    <a:pt x="103" y="72"/>
                  </a:lnTo>
                  <a:lnTo>
                    <a:pt x="107" y="59"/>
                  </a:lnTo>
                  <a:lnTo>
                    <a:pt x="113" y="40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E8F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5" name="Freeform 313"/>
            <p:cNvSpPr>
              <a:spLocks/>
            </p:cNvSpPr>
            <p:nvPr/>
          </p:nvSpPr>
          <p:spPr bwMode="auto">
            <a:xfrm>
              <a:off x="2822" y="3053"/>
              <a:ext cx="9" cy="9"/>
            </a:xfrm>
            <a:custGeom>
              <a:avLst/>
              <a:gdLst>
                <a:gd name="T0" fmla="*/ 0 w 110"/>
                <a:gd name="T1" fmla="*/ 0 h 124"/>
                <a:gd name="T2" fmla="*/ 0 w 110"/>
                <a:gd name="T3" fmla="*/ 0 h 124"/>
                <a:gd name="T4" fmla="*/ 0 w 110"/>
                <a:gd name="T5" fmla="*/ 0 h 124"/>
                <a:gd name="T6" fmla="*/ 0 w 110"/>
                <a:gd name="T7" fmla="*/ 0 h 124"/>
                <a:gd name="T8" fmla="*/ 0 w 110"/>
                <a:gd name="T9" fmla="*/ 0 h 124"/>
                <a:gd name="T10" fmla="*/ 0 w 110"/>
                <a:gd name="T11" fmla="*/ 0 h 124"/>
                <a:gd name="T12" fmla="*/ 0 w 110"/>
                <a:gd name="T13" fmla="*/ 0 h 124"/>
                <a:gd name="T14" fmla="*/ 0 w 110"/>
                <a:gd name="T15" fmla="*/ 0 h 124"/>
                <a:gd name="T16" fmla="*/ 0 w 110"/>
                <a:gd name="T17" fmla="*/ 0 h 124"/>
                <a:gd name="T18" fmla="*/ 0 w 110"/>
                <a:gd name="T19" fmla="*/ 0 h 124"/>
                <a:gd name="T20" fmla="*/ 0 w 110"/>
                <a:gd name="T21" fmla="*/ 0 h 124"/>
                <a:gd name="T22" fmla="*/ 0 w 110"/>
                <a:gd name="T23" fmla="*/ 0 h 124"/>
                <a:gd name="T24" fmla="*/ 0 w 110"/>
                <a:gd name="T25" fmla="*/ 0 h 124"/>
                <a:gd name="T26" fmla="*/ 0 w 110"/>
                <a:gd name="T27" fmla="*/ 0 h 124"/>
                <a:gd name="T28" fmla="*/ 0 w 110"/>
                <a:gd name="T29" fmla="*/ 0 h 124"/>
                <a:gd name="T30" fmla="*/ 0 w 110"/>
                <a:gd name="T31" fmla="*/ 0 h 124"/>
                <a:gd name="T32" fmla="*/ 0 w 110"/>
                <a:gd name="T33" fmla="*/ 0 h 124"/>
                <a:gd name="T34" fmla="*/ 0 w 110"/>
                <a:gd name="T35" fmla="*/ 0 h 124"/>
                <a:gd name="T36" fmla="*/ 0 w 110"/>
                <a:gd name="T37" fmla="*/ 0 h 124"/>
                <a:gd name="T38" fmla="*/ 0 w 110"/>
                <a:gd name="T39" fmla="*/ 0 h 124"/>
                <a:gd name="T40" fmla="*/ 0 w 110"/>
                <a:gd name="T41" fmla="*/ 0 h 124"/>
                <a:gd name="T42" fmla="*/ 0 w 110"/>
                <a:gd name="T43" fmla="*/ 0 h 124"/>
                <a:gd name="T44" fmla="*/ 0 w 110"/>
                <a:gd name="T45" fmla="*/ 0 h 124"/>
                <a:gd name="T46" fmla="*/ 0 w 110"/>
                <a:gd name="T47" fmla="*/ 0 h 124"/>
                <a:gd name="T48" fmla="*/ 0 w 110"/>
                <a:gd name="T49" fmla="*/ 0 h 124"/>
                <a:gd name="T50" fmla="*/ 0 w 110"/>
                <a:gd name="T51" fmla="*/ 0 h 124"/>
                <a:gd name="T52" fmla="*/ 0 w 110"/>
                <a:gd name="T53" fmla="*/ 0 h 124"/>
                <a:gd name="T54" fmla="*/ 0 w 110"/>
                <a:gd name="T55" fmla="*/ 0 h 124"/>
                <a:gd name="T56" fmla="*/ 0 w 110"/>
                <a:gd name="T57" fmla="*/ 0 h 124"/>
                <a:gd name="T58" fmla="*/ 0 w 110"/>
                <a:gd name="T59" fmla="*/ 0 h 124"/>
                <a:gd name="T60" fmla="*/ 0 w 110"/>
                <a:gd name="T61" fmla="*/ 0 h 124"/>
                <a:gd name="T62" fmla="*/ 0 w 110"/>
                <a:gd name="T63" fmla="*/ 0 h 1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124"/>
                <a:gd name="T98" fmla="*/ 110 w 110"/>
                <a:gd name="T99" fmla="*/ 124 h 12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124">
                  <a:moveTo>
                    <a:pt x="110" y="37"/>
                  </a:moveTo>
                  <a:lnTo>
                    <a:pt x="104" y="20"/>
                  </a:lnTo>
                  <a:lnTo>
                    <a:pt x="100" y="7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91" y="7"/>
                  </a:lnTo>
                  <a:lnTo>
                    <a:pt x="94" y="20"/>
                  </a:lnTo>
                  <a:lnTo>
                    <a:pt x="100" y="37"/>
                  </a:lnTo>
                  <a:lnTo>
                    <a:pt x="110" y="37"/>
                  </a:lnTo>
                  <a:lnTo>
                    <a:pt x="104" y="56"/>
                  </a:lnTo>
                  <a:lnTo>
                    <a:pt x="100" y="69"/>
                  </a:lnTo>
                  <a:lnTo>
                    <a:pt x="91" y="88"/>
                  </a:lnTo>
                  <a:lnTo>
                    <a:pt x="81" y="97"/>
                  </a:lnTo>
                  <a:lnTo>
                    <a:pt x="68" y="111"/>
                  </a:lnTo>
                  <a:lnTo>
                    <a:pt x="56" y="114"/>
                  </a:lnTo>
                  <a:lnTo>
                    <a:pt x="35" y="124"/>
                  </a:lnTo>
                  <a:lnTo>
                    <a:pt x="23" y="124"/>
                  </a:lnTo>
                  <a:lnTo>
                    <a:pt x="7" y="124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7" y="114"/>
                  </a:lnTo>
                  <a:lnTo>
                    <a:pt x="23" y="114"/>
                  </a:lnTo>
                  <a:lnTo>
                    <a:pt x="35" y="114"/>
                  </a:lnTo>
                  <a:lnTo>
                    <a:pt x="49" y="111"/>
                  </a:lnTo>
                  <a:lnTo>
                    <a:pt x="65" y="101"/>
                  </a:lnTo>
                  <a:lnTo>
                    <a:pt x="78" y="91"/>
                  </a:lnTo>
                  <a:lnTo>
                    <a:pt x="88" y="81"/>
                  </a:lnTo>
                  <a:lnTo>
                    <a:pt x="91" y="69"/>
                  </a:lnTo>
                  <a:lnTo>
                    <a:pt x="94" y="53"/>
                  </a:lnTo>
                  <a:lnTo>
                    <a:pt x="100" y="37"/>
                  </a:lnTo>
                  <a:lnTo>
                    <a:pt x="110" y="37"/>
                  </a:lnTo>
                  <a:close/>
                </a:path>
              </a:pathLst>
            </a:custGeom>
            <a:solidFill>
              <a:srgbClr val="EAF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6" name="Freeform 314"/>
            <p:cNvSpPr>
              <a:spLocks/>
            </p:cNvSpPr>
            <p:nvPr/>
          </p:nvSpPr>
          <p:spPr bwMode="auto">
            <a:xfrm>
              <a:off x="2822" y="3053"/>
              <a:ext cx="8" cy="8"/>
            </a:xfrm>
            <a:custGeom>
              <a:avLst/>
              <a:gdLst>
                <a:gd name="T0" fmla="*/ 0 w 100"/>
                <a:gd name="T1" fmla="*/ 0 h 114"/>
                <a:gd name="T2" fmla="*/ 0 w 100"/>
                <a:gd name="T3" fmla="*/ 0 h 114"/>
                <a:gd name="T4" fmla="*/ 0 w 100"/>
                <a:gd name="T5" fmla="*/ 0 h 114"/>
                <a:gd name="T6" fmla="*/ 0 w 100"/>
                <a:gd name="T7" fmla="*/ 0 h 114"/>
                <a:gd name="T8" fmla="*/ 0 w 100"/>
                <a:gd name="T9" fmla="*/ 0 h 114"/>
                <a:gd name="T10" fmla="*/ 0 w 100"/>
                <a:gd name="T11" fmla="*/ 0 h 114"/>
                <a:gd name="T12" fmla="*/ 0 w 100"/>
                <a:gd name="T13" fmla="*/ 0 h 114"/>
                <a:gd name="T14" fmla="*/ 0 w 100"/>
                <a:gd name="T15" fmla="*/ 0 h 114"/>
                <a:gd name="T16" fmla="*/ 0 w 100"/>
                <a:gd name="T17" fmla="*/ 0 h 114"/>
                <a:gd name="T18" fmla="*/ 0 w 100"/>
                <a:gd name="T19" fmla="*/ 0 h 114"/>
                <a:gd name="T20" fmla="*/ 0 w 100"/>
                <a:gd name="T21" fmla="*/ 0 h 114"/>
                <a:gd name="T22" fmla="*/ 0 w 100"/>
                <a:gd name="T23" fmla="*/ 0 h 114"/>
                <a:gd name="T24" fmla="*/ 0 w 100"/>
                <a:gd name="T25" fmla="*/ 0 h 114"/>
                <a:gd name="T26" fmla="*/ 0 w 100"/>
                <a:gd name="T27" fmla="*/ 0 h 114"/>
                <a:gd name="T28" fmla="*/ 0 w 100"/>
                <a:gd name="T29" fmla="*/ 0 h 114"/>
                <a:gd name="T30" fmla="*/ 0 w 100"/>
                <a:gd name="T31" fmla="*/ 0 h 114"/>
                <a:gd name="T32" fmla="*/ 0 w 100"/>
                <a:gd name="T33" fmla="*/ 0 h 114"/>
                <a:gd name="T34" fmla="*/ 0 w 100"/>
                <a:gd name="T35" fmla="*/ 0 h 114"/>
                <a:gd name="T36" fmla="*/ 0 w 100"/>
                <a:gd name="T37" fmla="*/ 0 h 114"/>
                <a:gd name="T38" fmla="*/ 0 w 100"/>
                <a:gd name="T39" fmla="*/ 0 h 114"/>
                <a:gd name="T40" fmla="*/ 0 w 100"/>
                <a:gd name="T41" fmla="*/ 0 h 114"/>
                <a:gd name="T42" fmla="*/ 0 w 100"/>
                <a:gd name="T43" fmla="*/ 0 h 114"/>
                <a:gd name="T44" fmla="*/ 0 w 100"/>
                <a:gd name="T45" fmla="*/ 0 h 114"/>
                <a:gd name="T46" fmla="*/ 0 w 100"/>
                <a:gd name="T47" fmla="*/ 0 h 114"/>
                <a:gd name="T48" fmla="*/ 0 w 100"/>
                <a:gd name="T49" fmla="*/ 0 h 114"/>
                <a:gd name="T50" fmla="*/ 0 w 100"/>
                <a:gd name="T51" fmla="*/ 0 h 114"/>
                <a:gd name="T52" fmla="*/ 0 w 100"/>
                <a:gd name="T53" fmla="*/ 0 h 114"/>
                <a:gd name="T54" fmla="*/ 0 w 100"/>
                <a:gd name="T55" fmla="*/ 0 h 114"/>
                <a:gd name="T56" fmla="*/ 0 w 100"/>
                <a:gd name="T57" fmla="*/ 0 h 114"/>
                <a:gd name="T58" fmla="*/ 0 w 100"/>
                <a:gd name="T59" fmla="*/ 0 h 114"/>
                <a:gd name="T60" fmla="*/ 0 w 100"/>
                <a:gd name="T61" fmla="*/ 0 h 114"/>
                <a:gd name="T62" fmla="*/ 0 w 100"/>
                <a:gd name="T63" fmla="*/ 0 h 114"/>
                <a:gd name="T64" fmla="*/ 0 w 100"/>
                <a:gd name="T65" fmla="*/ 0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114"/>
                <a:gd name="T101" fmla="*/ 100 w 100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114">
                  <a:moveTo>
                    <a:pt x="100" y="37"/>
                  </a:moveTo>
                  <a:lnTo>
                    <a:pt x="94" y="20"/>
                  </a:lnTo>
                  <a:lnTo>
                    <a:pt x="91" y="7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81" y="7"/>
                  </a:lnTo>
                  <a:lnTo>
                    <a:pt x="88" y="10"/>
                  </a:lnTo>
                  <a:lnTo>
                    <a:pt x="91" y="23"/>
                  </a:lnTo>
                  <a:lnTo>
                    <a:pt x="91" y="37"/>
                  </a:lnTo>
                  <a:lnTo>
                    <a:pt x="100" y="37"/>
                  </a:lnTo>
                  <a:lnTo>
                    <a:pt x="94" y="53"/>
                  </a:lnTo>
                  <a:lnTo>
                    <a:pt x="91" y="69"/>
                  </a:lnTo>
                  <a:lnTo>
                    <a:pt x="88" y="81"/>
                  </a:lnTo>
                  <a:lnTo>
                    <a:pt x="78" y="91"/>
                  </a:lnTo>
                  <a:lnTo>
                    <a:pt x="65" y="101"/>
                  </a:lnTo>
                  <a:lnTo>
                    <a:pt x="49" y="111"/>
                  </a:lnTo>
                  <a:lnTo>
                    <a:pt x="35" y="114"/>
                  </a:lnTo>
                  <a:lnTo>
                    <a:pt x="23" y="114"/>
                  </a:lnTo>
                  <a:lnTo>
                    <a:pt x="7" y="114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4"/>
                  </a:lnTo>
                  <a:lnTo>
                    <a:pt x="23" y="104"/>
                  </a:lnTo>
                  <a:lnTo>
                    <a:pt x="35" y="104"/>
                  </a:lnTo>
                  <a:lnTo>
                    <a:pt x="49" y="101"/>
                  </a:lnTo>
                  <a:lnTo>
                    <a:pt x="59" y="97"/>
                  </a:lnTo>
                  <a:lnTo>
                    <a:pt x="72" y="88"/>
                  </a:lnTo>
                  <a:lnTo>
                    <a:pt x="78" y="78"/>
                  </a:lnTo>
                  <a:lnTo>
                    <a:pt x="88" y="65"/>
                  </a:lnTo>
                  <a:lnTo>
                    <a:pt x="91" y="53"/>
                  </a:lnTo>
                  <a:lnTo>
                    <a:pt x="91" y="37"/>
                  </a:lnTo>
                  <a:lnTo>
                    <a:pt x="100" y="37"/>
                  </a:lnTo>
                  <a:close/>
                </a:path>
              </a:pathLst>
            </a:custGeom>
            <a:solidFill>
              <a:srgbClr val="EC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7" name="Freeform 315"/>
            <p:cNvSpPr>
              <a:spLocks/>
            </p:cNvSpPr>
            <p:nvPr/>
          </p:nvSpPr>
          <p:spPr bwMode="auto">
            <a:xfrm>
              <a:off x="2823" y="3053"/>
              <a:ext cx="6" cy="8"/>
            </a:xfrm>
            <a:custGeom>
              <a:avLst/>
              <a:gdLst>
                <a:gd name="T0" fmla="*/ 0 w 84"/>
                <a:gd name="T1" fmla="*/ 0 h 97"/>
                <a:gd name="T2" fmla="*/ 0 w 84"/>
                <a:gd name="T3" fmla="*/ 0 h 97"/>
                <a:gd name="T4" fmla="*/ 0 w 84"/>
                <a:gd name="T5" fmla="*/ 0 h 97"/>
                <a:gd name="T6" fmla="*/ 0 w 84"/>
                <a:gd name="T7" fmla="*/ 0 h 97"/>
                <a:gd name="T8" fmla="*/ 0 w 84"/>
                <a:gd name="T9" fmla="*/ 0 h 97"/>
                <a:gd name="T10" fmla="*/ 0 w 84"/>
                <a:gd name="T11" fmla="*/ 0 h 97"/>
                <a:gd name="T12" fmla="*/ 0 w 84"/>
                <a:gd name="T13" fmla="*/ 0 h 97"/>
                <a:gd name="T14" fmla="*/ 0 w 84"/>
                <a:gd name="T15" fmla="*/ 0 h 97"/>
                <a:gd name="T16" fmla="*/ 0 w 84"/>
                <a:gd name="T17" fmla="*/ 0 h 97"/>
                <a:gd name="T18" fmla="*/ 0 w 84"/>
                <a:gd name="T19" fmla="*/ 0 h 97"/>
                <a:gd name="T20" fmla="*/ 0 w 84"/>
                <a:gd name="T21" fmla="*/ 0 h 97"/>
                <a:gd name="T22" fmla="*/ 0 w 84"/>
                <a:gd name="T23" fmla="*/ 0 h 97"/>
                <a:gd name="T24" fmla="*/ 0 w 84"/>
                <a:gd name="T25" fmla="*/ 0 h 97"/>
                <a:gd name="T26" fmla="*/ 0 w 84"/>
                <a:gd name="T27" fmla="*/ 0 h 97"/>
                <a:gd name="T28" fmla="*/ 0 w 84"/>
                <a:gd name="T29" fmla="*/ 0 h 97"/>
                <a:gd name="T30" fmla="*/ 0 w 84"/>
                <a:gd name="T31" fmla="*/ 0 h 97"/>
                <a:gd name="T32" fmla="*/ 0 w 84"/>
                <a:gd name="T33" fmla="*/ 0 h 97"/>
                <a:gd name="T34" fmla="*/ 0 w 84"/>
                <a:gd name="T35" fmla="*/ 0 h 97"/>
                <a:gd name="T36" fmla="*/ 0 w 84"/>
                <a:gd name="T37" fmla="*/ 0 h 97"/>
                <a:gd name="T38" fmla="*/ 0 w 84"/>
                <a:gd name="T39" fmla="*/ 0 h 97"/>
                <a:gd name="T40" fmla="*/ 0 w 84"/>
                <a:gd name="T41" fmla="*/ 0 h 97"/>
                <a:gd name="T42" fmla="*/ 0 w 84"/>
                <a:gd name="T43" fmla="*/ 0 h 97"/>
                <a:gd name="T44" fmla="*/ 0 w 84"/>
                <a:gd name="T45" fmla="*/ 0 h 97"/>
                <a:gd name="T46" fmla="*/ 0 w 84"/>
                <a:gd name="T47" fmla="*/ 0 h 97"/>
                <a:gd name="T48" fmla="*/ 0 w 84"/>
                <a:gd name="T49" fmla="*/ 0 h 97"/>
                <a:gd name="T50" fmla="*/ 0 w 84"/>
                <a:gd name="T51" fmla="*/ 0 h 97"/>
                <a:gd name="T52" fmla="*/ 0 w 84"/>
                <a:gd name="T53" fmla="*/ 0 h 97"/>
                <a:gd name="T54" fmla="*/ 0 w 84"/>
                <a:gd name="T55" fmla="*/ 0 h 97"/>
                <a:gd name="T56" fmla="*/ 0 w 84"/>
                <a:gd name="T57" fmla="*/ 0 h 97"/>
                <a:gd name="T58" fmla="*/ 0 w 84"/>
                <a:gd name="T59" fmla="*/ 0 h 97"/>
                <a:gd name="T60" fmla="*/ 0 w 84"/>
                <a:gd name="T61" fmla="*/ 0 h 97"/>
                <a:gd name="T62" fmla="*/ 0 w 84"/>
                <a:gd name="T63" fmla="*/ 0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7"/>
                <a:gd name="T98" fmla="*/ 84 w 84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7">
                  <a:moveTo>
                    <a:pt x="84" y="30"/>
                  </a:moveTo>
                  <a:lnTo>
                    <a:pt x="84" y="16"/>
                  </a:lnTo>
                  <a:lnTo>
                    <a:pt x="81" y="3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71" y="6"/>
                  </a:lnTo>
                  <a:lnTo>
                    <a:pt x="74" y="16"/>
                  </a:lnTo>
                  <a:lnTo>
                    <a:pt x="74" y="30"/>
                  </a:lnTo>
                  <a:lnTo>
                    <a:pt x="84" y="30"/>
                  </a:lnTo>
                  <a:lnTo>
                    <a:pt x="84" y="46"/>
                  </a:lnTo>
                  <a:lnTo>
                    <a:pt x="81" y="58"/>
                  </a:lnTo>
                  <a:lnTo>
                    <a:pt x="71" y="71"/>
                  </a:lnTo>
                  <a:lnTo>
                    <a:pt x="65" y="81"/>
                  </a:lnTo>
                  <a:lnTo>
                    <a:pt x="52" y="90"/>
                  </a:lnTo>
                  <a:lnTo>
                    <a:pt x="42" y="94"/>
                  </a:lnTo>
                  <a:lnTo>
                    <a:pt x="28" y="97"/>
                  </a:lnTo>
                  <a:lnTo>
                    <a:pt x="16" y="97"/>
                  </a:lnTo>
                  <a:lnTo>
                    <a:pt x="0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3" y="90"/>
                  </a:lnTo>
                  <a:lnTo>
                    <a:pt x="16" y="94"/>
                  </a:lnTo>
                  <a:lnTo>
                    <a:pt x="25" y="90"/>
                  </a:lnTo>
                  <a:lnTo>
                    <a:pt x="39" y="90"/>
                  </a:lnTo>
                  <a:lnTo>
                    <a:pt x="49" y="81"/>
                  </a:lnTo>
                  <a:lnTo>
                    <a:pt x="58" y="74"/>
                  </a:lnTo>
                  <a:lnTo>
                    <a:pt x="65" y="68"/>
                  </a:lnTo>
                  <a:lnTo>
                    <a:pt x="71" y="52"/>
                  </a:lnTo>
                  <a:lnTo>
                    <a:pt x="74" y="46"/>
                  </a:lnTo>
                  <a:lnTo>
                    <a:pt x="74" y="30"/>
                  </a:lnTo>
                  <a:lnTo>
                    <a:pt x="84" y="30"/>
                  </a:lnTo>
                  <a:close/>
                </a:path>
              </a:pathLst>
            </a:custGeom>
            <a:solidFill>
              <a:srgbClr val="EEF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8" name="Freeform 316"/>
            <p:cNvSpPr>
              <a:spLocks/>
            </p:cNvSpPr>
            <p:nvPr/>
          </p:nvSpPr>
          <p:spPr bwMode="auto">
            <a:xfrm>
              <a:off x="2823" y="3053"/>
              <a:ext cx="5" cy="7"/>
            </a:xfrm>
            <a:custGeom>
              <a:avLst/>
              <a:gdLst>
                <a:gd name="T0" fmla="*/ 0 w 74"/>
                <a:gd name="T1" fmla="*/ 0 h 94"/>
                <a:gd name="T2" fmla="*/ 0 w 74"/>
                <a:gd name="T3" fmla="*/ 0 h 94"/>
                <a:gd name="T4" fmla="*/ 0 w 74"/>
                <a:gd name="T5" fmla="*/ 0 h 94"/>
                <a:gd name="T6" fmla="*/ 0 w 74"/>
                <a:gd name="T7" fmla="*/ 0 h 94"/>
                <a:gd name="T8" fmla="*/ 0 w 74"/>
                <a:gd name="T9" fmla="*/ 0 h 94"/>
                <a:gd name="T10" fmla="*/ 0 w 74"/>
                <a:gd name="T11" fmla="*/ 0 h 94"/>
                <a:gd name="T12" fmla="*/ 0 w 74"/>
                <a:gd name="T13" fmla="*/ 0 h 94"/>
                <a:gd name="T14" fmla="*/ 0 w 74"/>
                <a:gd name="T15" fmla="*/ 0 h 94"/>
                <a:gd name="T16" fmla="*/ 0 w 74"/>
                <a:gd name="T17" fmla="*/ 0 h 94"/>
                <a:gd name="T18" fmla="*/ 0 w 74"/>
                <a:gd name="T19" fmla="*/ 0 h 94"/>
                <a:gd name="T20" fmla="*/ 0 w 74"/>
                <a:gd name="T21" fmla="*/ 0 h 94"/>
                <a:gd name="T22" fmla="*/ 0 w 74"/>
                <a:gd name="T23" fmla="*/ 0 h 94"/>
                <a:gd name="T24" fmla="*/ 0 w 74"/>
                <a:gd name="T25" fmla="*/ 0 h 94"/>
                <a:gd name="T26" fmla="*/ 0 w 74"/>
                <a:gd name="T27" fmla="*/ 0 h 94"/>
                <a:gd name="T28" fmla="*/ 0 w 74"/>
                <a:gd name="T29" fmla="*/ 0 h 94"/>
                <a:gd name="T30" fmla="*/ 0 w 74"/>
                <a:gd name="T31" fmla="*/ 0 h 94"/>
                <a:gd name="T32" fmla="*/ 0 w 74"/>
                <a:gd name="T33" fmla="*/ 0 h 94"/>
                <a:gd name="T34" fmla="*/ 0 w 74"/>
                <a:gd name="T35" fmla="*/ 0 h 94"/>
                <a:gd name="T36" fmla="*/ 0 w 74"/>
                <a:gd name="T37" fmla="*/ 0 h 94"/>
                <a:gd name="T38" fmla="*/ 0 w 74"/>
                <a:gd name="T39" fmla="*/ 0 h 94"/>
                <a:gd name="T40" fmla="*/ 0 w 74"/>
                <a:gd name="T41" fmla="*/ 0 h 94"/>
                <a:gd name="T42" fmla="*/ 0 w 74"/>
                <a:gd name="T43" fmla="*/ 0 h 94"/>
                <a:gd name="T44" fmla="*/ 0 w 74"/>
                <a:gd name="T45" fmla="*/ 0 h 94"/>
                <a:gd name="T46" fmla="*/ 0 w 74"/>
                <a:gd name="T47" fmla="*/ 0 h 94"/>
                <a:gd name="T48" fmla="*/ 0 w 74"/>
                <a:gd name="T49" fmla="*/ 0 h 94"/>
                <a:gd name="T50" fmla="*/ 0 w 74"/>
                <a:gd name="T51" fmla="*/ 0 h 94"/>
                <a:gd name="T52" fmla="*/ 0 w 74"/>
                <a:gd name="T53" fmla="*/ 0 h 94"/>
                <a:gd name="T54" fmla="*/ 0 w 74"/>
                <a:gd name="T55" fmla="*/ 0 h 94"/>
                <a:gd name="T56" fmla="*/ 0 w 74"/>
                <a:gd name="T57" fmla="*/ 0 h 94"/>
                <a:gd name="T58" fmla="*/ 0 w 74"/>
                <a:gd name="T59" fmla="*/ 0 h 94"/>
                <a:gd name="T60" fmla="*/ 0 w 74"/>
                <a:gd name="T61" fmla="*/ 0 h 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4"/>
                <a:gd name="T94" fmla="*/ 0 h 94"/>
                <a:gd name="T95" fmla="*/ 74 w 74"/>
                <a:gd name="T96" fmla="*/ 94 h 9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4" h="94">
                  <a:moveTo>
                    <a:pt x="74" y="30"/>
                  </a:moveTo>
                  <a:lnTo>
                    <a:pt x="74" y="16"/>
                  </a:lnTo>
                  <a:lnTo>
                    <a:pt x="71" y="6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65" y="6"/>
                  </a:lnTo>
                  <a:lnTo>
                    <a:pt x="65" y="22"/>
                  </a:lnTo>
                  <a:lnTo>
                    <a:pt x="71" y="30"/>
                  </a:lnTo>
                  <a:lnTo>
                    <a:pt x="74" y="30"/>
                  </a:lnTo>
                  <a:lnTo>
                    <a:pt x="74" y="46"/>
                  </a:lnTo>
                  <a:lnTo>
                    <a:pt x="71" y="52"/>
                  </a:lnTo>
                  <a:lnTo>
                    <a:pt x="65" y="68"/>
                  </a:lnTo>
                  <a:lnTo>
                    <a:pt x="58" y="74"/>
                  </a:lnTo>
                  <a:lnTo>
                    <a:pt x="49" y="81"/>
                  </a:lnTo>
                  <a:lnTo>
                    <a:pt x="39" y="90"/>
                  </a:lnTo>
                  <a:lnTo>
                    <a:pt x="25" y="90"/>
                  </a:lnTo>
                  <a:lnTo>
                    <a:pt x="16" y="94"/>
                  </a:lnTo>
                  <a:lnTo>
                    <a:pt x="3" y="90"/>
                  </a:lnTo>
                  <a:lnTo>
                    <a:pt x="0" y="90"/>
                  </a:lnTo>
                  <a:lnTo>
                    <a:pt x="0" y="84"/>
                  </a:lnTo>
                  <a:lnTo>
                    <a:pt x="3" y="84"/>
                  </a:lnTo>
                  <a:lnTo>
                    <a:pt x="16" y="84"/>
                  </a:lnTo>
                  <a:lnTo>
                    <a:pt x="25" y="84"/>
                  </a:lnTo>
                  <a:lnTo>
                    <a:pt x="36" y="81"/>
                  </a:lnTo>
                  <a:lnTo>
                    <a:pt x="42" y="74"/>
                  </a:lnTo>
                  <a:lnTo>
                    <a:pt x="52" y="68"/>
                  </a:lnTo>
                  <a:lnTo>
                    <a:pt x="61" y="62"/>
                  </a:lnTo>
                  <a:lnTo>
                    <a:pt x="65" y="52"/>
                  </a:lnTo>
                  <a:lnTo>
                    <a:pt x="65" y="39"/>
                  </a:lnTo>
                  <a:lnTo>
                    <a:pt x="71" y="30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rgbClr val="F0F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39" name="Freeform 317"/>
            <p:cNvSpPr>
              <a:spLocks/>
            </p:cNvSpPr>
            <p:nvPr/>
          </p:nvSpPr>
          <p:spPr bwMode="auto">
            <a:xfrm>
              <a:off x="2823" y="3053"/>
              <a:ext cx="5" cy="7"/>
            </a:xfrm>
            <a:custGeom>
              <a:avLst/>
              <a:gdLst>
                <a:gd name="T0" fmla="*/ 0 w 68"/>
                <a:gd name="T1" fmla="*/ 0 h 84"/>
                <a:gd name="T2" fmla="*/ 0 w 68"/>
                <a:gd name="T3" fmla="*/ 0 h 84"/>
                <a:gd name="T4" fmla="*/ 0 w 68"/>
                <a:gd name="T5" fmla="*/ 0 h 84"/>
                <a:gd name="T6" fmla="*/ 0 w 68"/>
                <a:gd name="T7" fmla="*/ 0 h 84"/>
                <a:gd name="T8" fmla="*/ 0 w 68"/>
                <a:gd name="T9" fmla="*/ 0 h 84"/>
                <a:gd name="T10" fmla="*/ 0 w 68"/>
                <a:gd name="T11" fmla="*/ 0 h 84"/>
                <a:gd name="T12" fmla="*/ 0 w 68"/>
                <a:gd name="T13" fmla="*/ 0 h 84"/>
                <a:gd name="T14" fmla="*/ 0 w 68"/>
                <a:gd name="T15" fmla="*/ 0 h 84"/>
                <a:gd name="T16" fmla="*/ 0 w 68"/>
                <a:gd name="T17" fmla="*/ 0 h 84"/>
                <a:gd name="T18" fmla="*/ 0 w 68"/>
                <a:gd name="T19" fmla="*/ 0 h 84"/>
                <a:gd name="T20" fmla="*/ 0 w 68"/>
                <a:gd name="T21" fmla="*/ 0 h 84"/>
                <a:gd name="T22" fmla="*/ 0 w 68"/>
                <a:gd name="T23" fmla="*/ 0 h 84"/>
                <a:gd name="T24" fmla="*/ 0 w 68"/>
                <a:gd name="T25" fmla="*/ 0 h 84"/>
                <a:gd name="T26" fmla="*/ 0 w 68"/>
                <a:gd name="T27" fmla="*/ 0 h 84"/>
                <a:gd name="T28" fmla="*/ 0 w 68"/>
                <a:gd name="T29" fmla="*/ 0 h 84"/>
                <a:gd name="T30" fmla="*/ 0 w 68"/>
                <a:gd name="T31" fmla="*/ 0 h 84"/>
                <a:gd name="T32" fmla="*/ 0 w 68"/>
                <a:gd name="T33" fmla="*/ 0 h 84"/>
                <a:gd name="T34" fmla="*/ 0 w 68"/>
                <a:gd name="T35" fmla="*/ 0 h 84"/>
                <a:gd name="T36" fmla="*/ 0 w 68"/>
                <a:gd name="T37" fmla="*/ 0 h 84"/>
                <a:gd name="T38" fmla="*/ 0 w 68"/>
                <a:gd name="T39" fmla="*/ 0 h 84"/>
                <a:gd name="T40" fmla="*/ 0 w 68"/>
                <a:gd name="T41" fmla="*/ 0 h 84"/>
                <a:gd name="T42" fmla="*/ 0 w 68"/>
                <a:gd name="T43" fmla="*/ 0 h 84"/>
                <a:gd name="T44" fmla="*/ 0 w 68"/>
                <a:gd name="T45" fmla="*/ 0 h 84"/>
                <a:gd name="T46" fmla="*/ 0 w 68"/>
                <a:gd name="T47" fmla="*/ 0 h 84"/>
                <a:gd name="T48" fmla="*/ 0 w 68"/>
                <a:gd name="T49" fmla="*/ 0 h 84"/>
                <a:gd name="T50" fmla="*/ 0 w 68"/>
                <a:gd name="T51" fmla="*/ 0 h 84"/>
                <a:gd name="T52" fmla="*/ 0 w 68"/>
                <a:gd name="T53" fmla="*/ 0 h 84"/>
                <a:gd name="T54" fmla="*/ 0 w 68"/>
                <a:gd name="T55" fmla="*/ 0 h 84"/>
                <a:gd name="T56" fmla="*/ 0 w 68"/>
                <a:gd name="T57" fmla="*/ 0 h 84"/>
                <a:gd name="T58" fmla="*/ 0 w 68"/>
                <a:gd name="T59" fmla="*/ 0 h 84"/>
                <a:gd name="T60" fmla="*/ 0 w 68"/>
                <a:gd name="T61" fmla="*/ 0 h 84"/>
                <a:gd name="T62" fmla="*/ 0 w 68"/>
                <a:gd name="T63" fmla="*/ 0 h 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84"/>
                <a:gd name="T98" fmla="*/ 68 w 68"/>
                <a:gd name="T99" fmla="*/ 84 h 8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84">
                  <a:moveTo>
                    <a:pt x="68" y="30"/>
                  </a:moveTo>
                  <a:lnTo>
                    <a:pt x="62" y="22"/>
                  </a:lnTo>
                  <a:lnTo>
                    <a:pt x="62" y="6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55" y="13"/>
                  </a:lnTo>
                  <a:lnTo>
                    <a:pt x="58" y="22"/>
                  </a:lnTo>
                  <a:lnTo>
                    <a:pt x="58" y="30"/>
                  </a:lnTo>
                  <a:lnTo>
                    <a:pt x="68" y="30"/>
                  </a:lnTo>
                  <a:lnTo>
                    <a:pt x="62" y="39"/>
                  </a:lnTo>
                  <a:lnTo>
                    <a:pt x="62" y="52"/>
                  </a:lnTo>
                  <a:lnTo>
                    <a:pt x="58" y="62"/>
                  </a:lnTo>
                  <a:lnTo>
                    <a:pt x="49" y="68"/>
                  </a:lnTo>
                  <a:lnTo>
                    <a:pt x="39" y="74"/>
                  </a:lnTo>
                  <a:lnTo>
                    <a:pt x="33" y="81"/>
                  </a:lnTo>
                  <a:lnTo>
                    <a:pt x="22" y="84"/>
                  </a:lnTo>
                  <a:lnTo>
                    <a:pt x="13" y="84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13" y="74"/>
                  </a:lnTo>
                  <a:lnTo>
                    <a:pt x="22" y="74"/>
                  </a:lnTo>
                  <a:lnTo>
                    <a:pt x="33" y="71"/>
                  </a:lnTo>
                  <a:lnTo>
                    <a:pt x="36" y="71"/>
                  </a:lnTo>
                  <a:lnTo>
                    <a:pt x="46" y="62"/>
                  </a:lnTo>
                  <a:lnTo>
                    <a:pt x="49" y="58"/>
                  </a:lnTo>
                  <a:lnTo>
                    <a:pt x="55" y="49"/>
                  </a:lnTo>
                  <a:lnTo>
                    <a:pt x="58" y="39"/>
                  </a:lnTo>
                  <a:lnTo>
                    <a:pt x="58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F2F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0" name="Freeform 318"/>
            <p:cNvSpPr>
              <a:spLocks/>
            </p:cNvSpPr>
            <p:nvPr/>
          </p:nvSpPr>
          <p:spPr bwMode="auto">
            <a:xfrm>
              <a:off x="2823" y="3053"/>
              <a:ext cx="4" cy="6"/>
            </a:xfrm>
            <a:custGeom>
              <a:avLst/>
              <a:gdLst>
                <a:gd name="T0" fmla="*/ 0 w 58"/>
                <a:gd name="T1" fmla="*/ 0 h 74"/>
                <a:gd name="T2" fmla="*/ 0 w 58"/>
                <a:gd name="T3" fmla="*/ 0 h 74"/>
                <a:gd name="T4" fmla="*/ 0 w 58"/>
                <a:gd name="T5" fmla="*/ 0 h 74"/>
                <a:gd name="T6" fmla="*/ 0 w 58"/>
                <a:gd name="T7" fmla="*/ 0 h 74"/>
                <a:gd name="T8" fmla="*/ 0 w 58"/>
                <a:gd name="T9" fmla="*/ 0 h 74"/>
                <a:gd name="T10" fmla="*/ 0 w 58"/>
                <a:gd name="T11" fmla="*/ 0 h 74"/>
                <a:gd name="T12" fmla="*/ 0 w 58"/>
                <a:gd name="T13" fmla="*/ 0 h 74"/>
                <a:gd name="T14" fmla="*/ 0 w 58"/>
                <a:gd name="T15" fmla="*/ 0 h 74"/>
                <a:gd name="T16" fmla="*/ 0 w 58"/>
                <a:gd name="T17" fmla="*/ 0 h 74"/>
                <a:gd name="T18" fmla="*/ 0 w 58"/>
                <a:gd name="T19" fmla="*/ 0 h 74"/>
                <a:gd name="T20" fmla="*/ 0 w 58"/>
                <a:gd name="T21" fmla="*/ 0 h 74"/>
                <a:gd name="T22" fmla="*/ 0 w 58"/>
                <a:gd name="T23" fmla="*/ 0 h 74"/>
                <a:gd name="T24" fmla="*/ 0 w 58"/>
                <a:gd name="T25" fmla="*/ 0 h 74"/>
                <a:gd name="T26" fmla="*/ 0 w 58"/>
                <a:gd name="T27" fmla="*/ 0 h 74"/>
                <a:gd name="T28" fmla="*/ 0 w 58"/>
                <a:gd name="T29" fmla="*/ 0 h 74"/>
                <a:gd name="T30" fmla="*/ 0 w 58"/>
                <a:gd name="T31" fmla="*/ 0 h 74"/>
                <a:gd name="T32" fmla="*/ 0 w 58"/>
                <a:gd name="T33" fmla="*/ 0 h 74"/>
                <a:gd name="T34" fmla="*/ 0 w 58"/>
                <a:gd name="T35" fmla="*/ 0 h 74"/>
                <a:gd name="T36" fmla="*/ 0 w 58"/>
                <a:gd name="T37" fmla="*/ 0 h 74"/>
                <a:gd name="T38" fmla="*/ 0 w 58"/>
                <a:gd name="T39" fmla="*/ 0 h 74"/>
                <a:gd name="T40" fmla="*/ 0 w 58"/>
                <a:gd name="T41" fmla="*/ 0 h 74"/>
                <a:gd name="T42" fmla="*/ 0 w 58"/>
                <a:gd name="T43" fmla="*/ 0 h 74"/>
                <a:gd name="T44" fmla="*/ 0 w 58"/>
                <a:gd name="T45" fmla="*/ 0 h 74"/>
                <a:gd name="T46" fmla="*/ 0 w 58"/>
                <a:gd name="T47" fmla="*/ 0 h 74"/>
                <a:gd name="T48" fmla="*/ 0 w 58"/>
                <a:gd name="T49" fmla="*/ 0 h 74"/>
                <a:gd name="T50" fmla="*/ 0 w 58"/>
                <a:gd name="T51" fmla="*/ 0 h 74"/>
                <a:gd name="T52" fmla="*/ 0 w 58"/>
                <a:gd name="T53" fmla="*/ 0 h 74"/>
                <a:gd name="T54" fmla="*/ 0 w 58"/>
                <a:gd name="T55" fmla="*/ 0 h 74"/>
                <a:gd name="T56" fmla="*/ 0 w 58"/>
                <a:gd name="T57" fmla="*/ 0 h 74"/>
                <a:gd name="T58" fmla="*/ 0 w 58"/>
                <a:gd name="T59" fmla="*/ 0 h 74"/>
                <a:gd name="T60" fmla="*/ 0 w 58"/>
                <a:gd name="T61" fmla="*/ 0 h 74"/>
                <a:gd name="T62" fmla="*/ 0 w 58"/>
                <a:gd name="T63" fmla="*/ 0 h 74"/>
                <a:gd name="T64" fmla="*/ 0 w 58"/>
                <a:gd name="T65" fmla="*/ 0 h 74"/>
                <a:gd name="T66" fmla="*/ 0 w 58"/>
                <a:gd name="T67" fmla="*/ 0 h 74"/>
                <a:gd name="T68" fmla="*/ 0 w 58"/>
                <a:gd name="T69" fmla="*/ 0 h 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74"/>
                <a:gd name="T107" fmla="*/ 58 w 58"/>
                <a:gd name="T108" fmla="*/ 74 h 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74">
                  <a:moveTo>
                    <a:pt x="58" y="30"/>
                  </a:moveTo>
                  <a:lnTo>
                    <a:pt x="58" y="22"/>
                  </a:lnTo>
                  <a:lnTo>
                    <a:pt x="55" y="13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49" y="16"/>
                  </a:lnTo>
                  <a:lnTo>
                    <a:pt x="49" y="22"/>
                  </a:lnTo>
                  <a:lnTo>
                    <a:pt x="49" y="30"/>
                  </a:lnTo>
                  <a:lnTo>
                    <a:pt x="58" y="30"/>
                  </a:lnTo>
                  <a:lnTo>
                    <a:pt x="58" y="39"/>
                  </a:lnTo>
                  <a:lnTo>
                    <a:pt x="55" y="49"/>
                  </a:lnTo>
                  <a:lnTo>
                    <a:pt x="49" y="58"/>
                  </a:lnTo>
                  <a:lnTo>
                    <a:pt x="46" y="6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22" y="74"/>
                  </a:lnTo>
                  <a:lnTo>
                    <a:pt x="13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71"/>
                  </a:lnTo>
                  <a:lnTo>
                    <a:pt x="3" y="68"/>
                  </a:lnTo>
                  <a:lnTo>
                    <a:pt x="13" y="71"/>
                  </a:lnTo>
                  <a:lnTo>
                    <a:pt x="16" y="68"/>
                  </a:lnTo>
                  <a:lnTo>
                    <a:pt x="25" y="68"/>
                  </a:lnTo>
                  <a:lnTo>
                    <a:pt x="33" y="62"/>
                  </a:lnTo>
                  <a:lnTo>
                    <a:pt x="39" y="58"/>
                  </a:lnTo>
                  <a:lnTo>
                    <a:pt x="46" y="52"/>
                  </a:lnTo>
                  <a:lnTo>
                    <a:pt x="49" y="46"/>
                  </a:lnTo>
                  <a:lnTo>
                    <a:pt x="49" y="39"/>
                  </a:lnTo>
                  <a:lnTo>
                    <a:pt x="49" y="30"/>
                  </a:lnTo>
                  <a:lnTo>
                    <a:pt x="58" y="30"/>
                  </a:lnTo>
                  <a:close/>
                </a:path>
              </a:pathLst>
            </a:custGeom>
            <a:solidFill>
              <a:srgbClr val="F4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1" name="Freeform 319"/>
            <p:cNvSpPr>
              <a:spLocks/>
            </p:cNvSpPr>
            <p:nvPr/>
          </p:nvSpPr>
          <p:spPr bwMode="auto">
            <a:xfrm>
              <a:off x="2823" y="3053"/>
              <a:ext cx="4" cy="6"/>
            </a:xfrm>
            <a:custGeom>
              <a:avLst/>
              <a:gdLst>
                <a:gd name="T0" fmla="*/ 0 w 46"/>
                <a:gd name="T1" fmla="*/ 0 h 68"/>
                <a:gd name="T2" fmla="*/ 0 w 46"/>
                <a:gd name="T3" fmla="*/ 0 h 68"/>
                <a:gd name="T4" fmla="*/ 0 w 46"/>
                <a:gd name="T5" fmla="*/ 0 h 68"/>
                <a:gd name="T6" fmla="*/ 0 w 46"/>
                <a:gd name="T7" fmla="*/ 0 h 68"/>
                <a:gd name="T8" fmla="*/ 0 w 46"/>
                <a:gd name="T9" fmla="*/ 0 h 68"/>
                <a:gd name="T10" fmla="*/ 0 w 46"/>
                <a:gd name="T11" fmla="*/ 0 h 68"/>
                <a:gd name="T12" fmla="*/ 0 w 46"/>
                <a:gd name="T13" fmla="*/ 0 h 68"/>
                <a:gd name="T14" fmla="*/ 0 w 46"/>
                <a:gd name="T15" fmla="*/ 0 h 68"/>
                <a:gd name="T16" fmla="*/ 0 w 46"/>
                <a:gd name="T17" fmla="*/ 0 h 68"/>
                <a:gd name="T18" fmla="*/ 0 w 46"/>
                <a:gd name="T19" fmla="*/ 0 h 68"/>
                <a:gd name="T20" fmla="*/ 0 w 46"/>
                <a:gd name="T21" fmla="*/ 0 h 68"/>
                <a:gd name="T22" fmla="*/ 0 w 46"/>
                <a:gd name="T23" fmla="*/ 0 h 68"/>
                <a:gd name="T24" fmla="*/ 0 w 46"/>
                <a:gd name="T25" fmla="*/ 0 h 68"/>
                <a:gd name="T26" fmla="*/ 0 w 46"/>
                <a:gd name="T27" fmla="*/ 0 h 68"/>
                <a:gd name="T28" fmla="*/ 0 w 46"/>
                <a:gd name="T29" fmla="*/ 0 h 68"/>
                <a:gd name="T30" fmla="*/ 0 w 46"/>
                <a:gd name="T31" fmla="*/ 0 h 68"/>
                <a:gd name="T32" fmla="*/ 0 w 46"/>
                <a:gd name="T33" fmla="*/ 0 h 68"/>
                <a:gd name="T34" fmla="*/ 0 w 46"/>
                <a:gd name="T35" fmla="*/ 0 h 68"/>
                <a:gd name="T36" fmla="*/ 0 w 46"/>
                <a:gd name="T37" fmla="*/ 0 h 68"/>
                <a:gd name="T38" fmla="*/ 0 w 46"/>
                <a:gd name="T39" fmla="*/ 0 h 68"/>
                <a:gd name="T40" fmla="*/ 0 w 46"/>
                <a:gd name="T41" fmla="*/ 0 h 68"/>
                <a:gd name="T42" fmla="*/ 0 w 46"/>
                <a:gd name="T43" fmla="*/ 0 h 68"/>
                <a:gd name="T44" fmla="*/ 0 w 46"/>
                <a:gd name="T45" fmla="*/ 0 h 68"/>
                <a:gd name="T46" fmla="*/ 0 w 46"/>
                <a:gd name="T47" fmla="*/ 0 h 68"/>
                <a:gd name="T48" fmla="*/ 0 w 46"/>
                <a:gd name="T49" fmla="*/ 0 h 68"/>
                <a:gd name="T50" fmla="*/ 0 w 46"/>
                <a:gd name="T51" fmla="*/ 0 h 68"/>
                <a:gd name="T52" fmla="*/ 0 w 46"/>
                <a:gd name="T53" fmla="*/ 0 h 68"/>
                <a:gd name="T54" fmla="*/ 0 w 46"/>
                <a:gd name="T55" fmla="*/ 0 h 68"/>
                <a:gd name="T56" fmla="*/ 0 w 46"/>
                <a:gd name="T57" fmla="*/ 0 h 68"/>
                <a:gd name="T58" fmla="*/ 0 w 46"/>
                <a:gd name="T59" fmla="*/ 0 h 68"/>
                <a:gd name="T60" fmla="*/ 0 w 46"/>
                <a:gd name="T61" fmla="*/ 0 h 68"/>
                <a:gd name="T62" fmla="*/ 0 w 46"/>
                <a:gd name="T63" fmla="*/ 0 h 68"/>
                <a:gd name="T64" fmla="*/ 0 w 46"/>
                <a:gd name="T65" fmla="*/ 0 h 68"/>
                <a:gd name="T66" fmla="*/ 0 w 46"/>
                <a:gd name="T67" fmla="*/ 0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68"/>
                <a:gd name="T104" fmla="*/ 46 w 46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68">
                  <a:moveTo>
                    <a:pt x="46" y="27"/>
                  </a:moveTo>
                  <a:lnTo>
                    <a:pt x="46" y="19"/>
                  </a:lnTo>
                  <a:lnTo>
                    <a:pt x="46" y="13"/>
                  </a:lnTo>
                  <a:lnTo>
                    <a:pt x="43" y="3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30" y="3"/>
                  </a:lnTo>
                  <a:lnTo>
                    <a:pt x="33" y="10"/>
                  </a:lnTo>
                  <a:lnTo>
                    <a:pt x="36" y="13"/>
                  </a:lnTo>
                  <a:lnTo>
                    <a:pt x="36" y="22"/>
                  </a:lnTo>
                  <a:lnTo>
                    <a:pt x="36" y="27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3"/>
                  </a:lnTo>
                  <a:lnTo>
                    <a:pt x="43" y="49"/>
                  </a:lnTo>
                  <a:lnTo>
                    <a:pt x="36" y="55"/>
                  </a:lnTo>
                  <a:lnTo>
                    <a:pt x="30" y="59"/>
                  </a:lnTo>
                  <a:lnTo>
                    <a:pt x="22" y="65"/>
                  </a:lnTo>
                  <a:lnTo>
                    <a:pt x="13" y="65"/>
                  </a:lnTo>
                  <a:lnTo>
                    <a:pt x="10" y="68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10" y="59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30" y="49"/>
                  </a:lnTo>
                  <a:lnTo>
                    <a:pt x="33" y="46"/>
                  </a:lnTo>
                  <a:lnTo>
                    <a:pt x="36" y="43"/>
                  </a:lnTo>
                  <a:lnTo>
                    <a:pt x="36" y="33"/>
                  </a:lnTo>
                  <a:lnTo>
                    <a:pt x="36" y="27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6F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2" name="Freeform 320"/>
            <p:cNvSpPr>
              <a:spLocks/>
            </p:cNvSpPr>
            <p:nvPr/>
          </p:nvSpPr>
          <p:spPr bwMode="auto">
            <a:xfrm>
              <a:off x="2823" y="3053"/>
              <a:ext cx="3" cy="5"/>
            </a:xfrm>
            <a:custGeom>
              <a:avLst/>
              <a:gdLst>
                <a:gd name="T0" fmla="*/ 0 w 36"/>
                <a:gd name="T1" fmla="*/ 0 h 59"/>
                <a:gd name="T2" fmla="*/ 0 w 36"/>
                <a:gd name="T3" fmla="*/ 0 h 59"/>
                <a:gd name="T4" fmla="*/ 0 w 36"/>
                <a:gd name="T5" fmla="*/ 0 h 59"/>
                <a:gd name="T6" fmla="*/ 0 w 36"/>
                <a:gd name="T7" fmla="*/ 0 h 59"/>
                <a:gd name="T8" fmla="*/ 0 w 36"/>
                <a:gd name="T9" fmla="*/ 0 h 59"/>
                <a:gd name="T10" fmla="*/ 0 w 36"/>
                <a:gd name="T11" fmla="*/ 0 h 59"/>
                <a:gd name="T12" fmla="*/ 0 w 36"/>
                <a:gd name="T13" fmla="*/ 0 h 59"/>
                <a:gd name="T14" fmla="*/ 0 w 36"/>
                <a:gd name="T15" fmla="*/ 0 h 59"/>
                <a:gd name="T16" fmla="*/ 0 w 36"/>
                <a:gd name="T17" fmla="*/ 0 h 59"/>
                <a:gd name="T18" fmla="*/ 0 w 36"/>
                <a:gd name="T19" fmla="*/ 0 h 59"/>
                <a:gd name="T20" fmla="*/ 0 w 36"/>
                <a:gd name="T21" fmla="*/ 0 h 59"/>
                <a:gd name="T22" fmla="*/ 0 w 36"/>
                <a:gd name="T23" fmla="*/ 0 h 59"/>
                <a:gd name="T24" fmla="*/ 0 w 36"/>
                <a:gd name="T25" fmla="*/ 0 h 59"/>
                <a:gd name="T26" fmla="*/ 0 w 36"/>
                <a:gd name="T27" fmla="*/ 0 h 59"/>
                <a:gd name="T28" fmla="*/ 0 w 36"/>
                <a:gd name="T29" fmla="*/ 0 h 59"/>
                <a:gd name="T30" fmla="*/ 0 w 36"/>
                <a:gd name="T31" fmla="*/ 0 h 59"/>
                <a:gd name="T32" fmla="*/ 0 w 36"/>
                <a:gd name="T33" fmla="*/ 0 h 59"/>
                <a:gd name="T34" fmla="*/ 0 w 36"/>
                <a:gd name="T35" fmla="*/ 0 h 59"/>
                <a:gd name="T36" fmla="*/ 0 w 36"/>
                <a:gd name="T37" fmla="*/ 0 h 59"/>
                <a:gd name="T38" fmla="*/ 0 w 36"/>
                <a:gd name="T39" fmla="*/ 0 h 59"/>
                <a:gd name="T40" fmla="*/ 0 w 36"/>
                <a:gd name="T41" fmla="*/ 0 h 59"/>
                <a:gd name="T42" fmla="*/ 0 w 36"/>
                <a:gd name="T43" fmla="*/ 0 h 59"/>
                <a:gd name="T44" fmla="*/ 0 w 36"/>
                <a:gd name="T45" fmla="*/ 0 h 59"/>
                <a:gd name="T46" fmla="*/ 0 w 36"/>
                <a:gd name="T47" fmla="*/ 0 h 59"/>
                <a:gd name="T48" fmla="*/ 0 w 36"/>
                <a:gd name="T49" fmla="*/ 0 h 59"/>
                <a:gd name="T50" fmla="*/ 0 w 36"/>
                <a:gd name="T51" fmla="*/ 0 h 59"/>
                <a:gd name="T52" fmla="*/ 0 w 36"/>
                <a:gd name="T53" fmla="*/ 0 h 59"/>
                <a:gd name="T54" fmla="*/ 0 w 36"/>
                <a:gd name="T55" fmla="*/ 0 h 59"/>
                <a:gd name="T56" fmla="*/ 0 w 36"/>
                <a:gd name="T57" fmla="*/ 0 h 59"/>
                <a:gd name="T58" fmla="*/ 0 w 36"/>
                <a:gd name="T59" fmla="*/ 0 h 59"/>
                <a:gd name="T60" fmla="*/ 0 w 36"/>
                <a:gd name="T61" fmla="*/ 0 h 59"/>
                <a:gd name="T62" fmla="*/ 0 w 36"/>
                <a:gd name="T63" fmla="*/ 0 h 59"/>
                <a:gd name="T64" fmla="*/ 0 w 36"/>
                <a:gd name="T65" fmla="*/ 0 h 59"/>
                <a:gd name="T66" fmla="*/ 0 w 36"/>
                <a:gd name="T67" fmla="*/ 0 h 59"/>
                <a:gd name="T68" fmla="*/ 0 w 36"/>
                <a:gd name="T69" fmla="*/ 0 h 59"/>
                <a:gd name="T70" fmla="*/ 0 w 36"/>
                <a:gd name="T71" fmla="*/ 0 h 59"/>
                <a:gd name="T72" fmla="*/ 0 w 36"/>
                <a:gd name="T73" fmla="*/ 0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59"/>
                <a:gd name="T113" fmla="*/ 36 w 3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59">
                  <a:moveTo>
                    <a:pt x="36" y="27"/>
                  </a:moveTo>
                  <a:lnTo>
                    <a:pt x="36" y="22"/>
                  </a:lnTo>
                  <a:lnTo>
                    <a:pt x="36" y="13"/>
                  </a:lnTo>
                  <a:lnTo>
                    <a:pt x="33" y="10"/>
                  </a:lnTo>
                  <a:lnTo>
                    <a:pt x="30" y="3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30" y="13"/>
                  </a:lnTo>
                  <a:lnTo>
                    <a:pt x="30" y="19"/>
                  </a:lnTo>
                  <a:lnTo>
                    <a:pt x="33" y="22"/>
                  </a:lnTo>
                  <a:lnTo>
                    <a:pt x="33" y="27"/>
                  </a:lnTo>
                  <a:lnTo>
                    <a:pt x="36" y="27"/>
                  </a:lnTo>
                  <a:lnTo>
                    <a:pt x="36" y="33"/>
                  </a:lnTo>
                  <a:lnTo>
                    <a:pt x="36" y="43"/>
                  </a:lnTo>
                  <a:lnTo>
                    <a:pt x="33" y="46"/>
                  </a:lnTo>
                  <a:lnTo>
                    <a:pt x="30" y="49"/>
                  </a:lnTo>
                  <a:lnTo>
                    <a:pt x="22" y="55"/>
                  </a:lnTo>
                  <a:lnTo>
                    <a:pt x="19" y="55"/>
                  </a:lnTo>
                  <a:lnTo>
                    <a:pt x="13" y="59"/>
                  </a:lnTo>
                  <a:lnTo>
                    <a:pt x="10" y="59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9" y="49"/>
                  </a:lnTo>
                  <a:lnTo>
                    <a:pt x="19" y="46"/>
                  </a:lnTo>
                  <a:lnTo>
                    <a:pt x="22" y="46"/>
                  </a:lnTo>
                  <a:lnTo>
                    <a:pt x="30" y="43"/>
                  </a:lnTo>
                  <a:lnTo>
                    <a:pt x="30" y="36"/>
                  </a:lnTo>
                  <a:lnTo>
                    <a:pt x="33" y="33"/>
                  </a:lnTo>
                  <a:lnTo>
                    <a:pt x="33" y="27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F8F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3" name="Freeform 321"/>
            <p:cNvSpPr>
              <a:spLocks/>
            </p:cNvSpPr>
            <p:nvPr/>
          </p:nvSpPr>
          <p:spPr bwMode="auto">
            <a:xfrm>
              <a:off x="2824" y="3054"/>
              <a:ext cx="2" cy="3"/>
            </a:xfrm>
            <a:custGeom>
              <a:avLst/>
              <a:gdLst>
                <a:gd name="T0" fmla="*/ 0 w 27"/>
                <a:gd name="T1" fmla="*/ 0 h 46"/>
                <a:gd name="T2" fmla="*/ 0 w 27"/>
                <a:gd name="T3" fmla="*/ 0 h 46"/>
                <a:gd name="T4" fmla="*/ 0 w 27"/>
                <a:gd name="T5" fmla="*/ 0 h 46"/>
                <a:gd name="T6" fmla="*/ 0 w 27"/>
                <a:gd name="T7" fmla="*/ 0 h 46"/>
                <a:gd name="T8" fmla="*/ 0 w 27"/>
                <a:gd name="T9" fmla="*/ 0 h 46"/>
                <a:gd name="T10" fmla="*/ 0 w 27"/>
                <a:gd name="T11" fmla="*/ 0 h 46"/>
                <a:gd name="T12" fmla="*/ 0 w 27"/>
                <a:gd name="T13" fmla="*/ 0 h 46"/>
                <a:gd name="T14" fmla="*/ 0 w 27"/>
                <a:gd name="T15" fmla="*/ 0 h 46"/>
                <a:gd name="T16" fmla="*/ 0 w 27"/>
                <a:gd name="T17" fmla="*/ 0 h 46"/>
                <a:gd name="T18" fmla="*/ 0 w 27"/>
                <a:gd name="T19" fmla="*/ 0 h 46"/>
                <a:gd name="T20" fmla="*/ 0 w 27"/>
                <a:gd name="T21" fmla="*/ 0 h 46"/>
                <a:gd name="T22" fmla="*/ 0 w 27"/>
                <a:gd name="T23" fmla="*/ 0 h 46"/>
                <a:gd name="T24" fmla="*/ 0 w 27"/>
                <a:gd name="T25" fmla="*/ 0 h 46"/>
                <a:gd name="T26" fmla="*/ 0 w 27"/>
                <a:gd name="T27" fmla="*/ 0 h 46"/>
                <a:gd name="T28" fmla="*/ 0 w 27"/>
                <a:gd name="T29" fmla="*/ 0 h 46"/>
                <a:gd name="T30" fmla="*/ 0 w 27"/>
                <a:gd name="T31" fmla="*/ 0 h 46"/>
                <a:gd name="T32" fmla="*/ 0 w 27"/>
                <a:gd name="T33" fmla="*/ 0 h 46"/>
                <a:gd name="T34" fmla="*/ 0 w 27"/>
                <a:gd name="T35" fmla="*/ 0 h 46"/>
                <a:gd name="T36" fmla="*/ 0 w 27"/>
                <a:gd name="T37" fmla="*/ 0 h 46"/>
                <a:gd name="T38" fmla="*/ 0 w 27"/>
                <a:gd name="T39" fmla="*/ 0 h 46"/>
                <a:gd name="T40" fmla="*/ 0 w 27"/>
                <a:gd name="T41" fmla="*/ 0 h 46"/>
                <a:gd name="T42" fmla="*/ 0 w 27"/>
                <a:gd name="T43" fmla="*/ 0 h 46"/>
                <a:gd name="T44" fmla="*/ 0 w 27"/>
                <a:gd name="T45" fmla="*/ 0 h 46"/>
                <a:gd name="T46" fmla="*/ 0 w 27"/>
                <a:gd name="T47" fmla="*/ 0 h 46"/>
                <a:gd name="T48" fmla="*/ 0 w 27"/>
                <a:gd name="T49" fmla="*/ 0 h 46"/>
                <a:gd name="T50" fmla="*/ 0 w 27"/>
                <a:gd name="T51" fmla="*/ 0 h 46"/>
                <a:gd name="T52" fmla="*/ 0 w 27"/>
                <a:gd name="T53" fmla="*/ 0 h 46"/>
                <a:gd name="T54" fmla="*/ 0 w 27"/>
                <a:gd name="T55" fmla="*/ 0 h 46"/>
                <a:gd name="T56" fmla="*/ 0 w 27"/>
                <a:gd name="T57" fmla="*/ 0 h 46"/>
                <a:gd name="T58" fmla="*/ 0 w 27"/>
                <a:gd name="T59" fmla="*/ 0 h 46"/>
                <a:gd name="T60" fmla="*/ 0 w 27"/>
                <a:gd name="T61" fmla="*/ 0 h 46"/>
                <a:gd name="T62" fmla="*/ 0 w 27"/>
                <a:gd name="T63" fmla="*/ 0 h 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46"/>
                <a:gd name="T98" fmla="*/ 27 w 27"/>
                <a:gd name="T99" fmla="*/ 46 h 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46">
                  <a:moveTo>
                    <a:pt x="27" y="24"/>
                  </a:moveTo>
                  <a:lnTo>
                    <a:pt x="27" y="19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7" y="10"/>
                  </a:lnTo>
                  <a:lnTo>
                    <a:pt x="13" y="10"/>
                  </a:lnTo>
                  <a:lnTo>
                    <a:pt x="13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27" y="24"/>
                  </a:lnTo>
                  <a:lnTo>
                    <a:pt x="27" y="30"/>
                  </a:lnTo>
                  <a:lnTo>
                    <a:pt x="24" y="33"/>
                  </a:lnTo>
                  <a:lnTo>
                    <a:pt x="24" y="40"/>
                  </a:lnTo>
                  <a:lnTo>
                    <a:pt x="16" y="43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7" y="40"/>
                  </a:lnTo>
                  <a:lnTo>
                    <a:pt x="13" y="33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27" y="24"/>
                  </a:lnTo>
                  <a:close/>
                </a:path>
              </a:pathLst>
            </a:custGeom>
            <a:solidFill>
              <a:srgbClr val="FAFC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4" name="Freeform 322"/>
            <p:cNvSpPr>
              <a:spLocks/>
            </p:cNvSpPr>
            <p:nvPr/>
          </p:nvSpPr>
          <p:spPr bwMode="auto">
            <a:xfrm>
              <a:off x="2824" y="3054"/>
              <a:ext cx="1" cy="3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0 h 30"/>
                <a:gd name="T4" fmla="*/ 0 w 16"/>
                <a:gd name="T5" fmla="*/ 0 h 30"/>
                <a:gd name="T6" fmla="*/ 0 w 16"/>
                <a:gd name="T7" fmla="*/ 0 h 30"/>
                <a:gd name="T8" fmla="*/ 0 w 16"/>
                <a:gd name="T9" fmla="*/ 0 h 30"/>
                <a:gd name="T10" fmla="*/ 0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  <a:gd name="T16" fmla="*/ 0 w 16"/>
                <a:gd name="T17" fmla="*/ 0 h 30"/>
                <a:gd name="T18" fmla="*/ 0 w 16"/>
                <a:gd name="T19" fmla="*/ 0 h 30"/>
                <a:gd name="T20" fmla="*/ 0 w 16"/>
                <a:gd name="T21" fmla="*/ 0 h 30"/>
                <a:gd name="T22" fmla="*/ 0 w 16"/>
                <a:gd name="T23" fmla="*/ 0 h 30"/>
                <a:gd name="T24" fmla="*/ 0 w 16"/>
                <a:gd name="T25" fmla="*/ 0 h 30"/>
                <a:gd name="T26" fmla="*/ 0 w 16"/>
                <a:gd name="T27" fmla="*/ 0 h 30"/>
                <a:gd name="T28" fmla="*/ 0 w 16"/>
                <a:gd name="T29" fmla="*/ 0 h 30"/>
                <a:gd name="T30" fmla="*/ 0 w 16"/>
                <a:gd name="T31" fmla="*/ 0 h 30"/>
                <a:gd name="T32" fmla="*/ 0 w 16"/>
                <a:gd name="T33" fmla="*/ 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30"/>
                <a:gd name="T53" fmla="*/ 16 w 16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30">
                  <a:moveTo>
                    <a:pt x="16" y="14"/>
                  </a:moveTo>
                  <a:lnTo>
                    <a:pt x="16" y="9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7" y="6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13" y="23"/>
                  </a:lnTo>
                  <a:lnTo>
                    <a:pt x="16" y="2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5" name="Freeform 323"/>
            <p:cNvSpPr>
              <a:spLocks/>
            </p:cNvSpPr>
            <p:nvPr/>
          </p:nvSpPr>
          <p:spPr bwMode="auto">
            <a:xfrm>
              <a:off x="2824" y="3055"/>
              <a:ext cx="1" cy="1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0 h 14"/>
                <a:gd name="T4" fmla="*/ 0 w 3"/>
                <a:gd name="T5" fmla="*/ 0 h 14"/>
                <a:gd name="T6" fmla="*/ 0 w 3"/>
                <a:gd name="T7" fmla="*/ 0 h 14"/>
                <a:gd name="T8" fmla="*/ 0 w 3"/>
                <a:gd name="T9" fmla="*/ 0 h 14"/>
                <a:gd name="T10" fmla="*/ 0 w 3"/>
                <a:gd name="T11" fmla="*/ 0 h 14"/>
                <a:gd name="T12" fmla="*/ 0 w 3"/>
                <a:gd name="T13" fmla="*/ 0 h 14"/>
                <a:gd name="T14" fmla="*/ 0 w 3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14"/>
                <a:gd name="T26" fmla="*/ 3 w 3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14">
                  <a:moveTo>
                    <a:pt x="3" y="5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6" name="Freeform 324"/>
            <p:cNvSpPr>
              <a:spLocks/>
            </p:cNvSpPr>
            <p:nvPr/>
          </p:nvSpPr>
          <p:spPr bwMode="auto">
            <a:xfrm>
              <a:off x="2993" y="3051"/>
              <a:ext cx="24" cy="18"/>
            </a:xfrm>
            <a:custGeom>
              <a:avLst/>
              <a:gdLst>
                <a:gd name="T0" fmla="*/ 0 w 308"/>
                <a:gd name="T1" fmla="*/ 0 h 230"/>
                <a:gd name="T2" fmla="*/ 0 w 308"/>
                <a:gd name="T3" fmla="*/ 0 h 230"/>
                <a:gd name="T4" fmla="*/ 0 w 308"/>
                <a:gd name="T5" fmla="*/ 0 h 230"/>
                <a:gd name="T6" fmla="*/ 0 w 308"/>
                <a:gd name="T7" fmla="*/ 0 h 230"/>
                <a:gd name="T8" fmla="*/ 0 w 308"/>
                <a:gd name="T9" fmla="*/ 0 h 230"/>
                <a:gd name="T10" fmla="*/ 0 w 308"/>
                <a:gd name="T11" fmla="*/ 0 h 230"/>
                <a:gd name="T12" fmla="*/ 0 w 308"/>
                <a:gd name="T13" fmla="*/ 0 h 230"/>
                <a:gd name="T14" fmla="*/ 0 w 308"/>
                <a:gd name="T15" fmla="*/ 0 h 230"/>
                <a:gd name="T16" fmla="*/ 0 w 308"/>
                <a:gd name="T17" fmla="*/ 0 h 230"/>
                <a:gd name="T18" fmla="*/ 0 w 308"/>
                <a:gd name="T19" fmla="*/ 0 h 230"/>
                <a:gd name="T20" fmla="*/ 0 w 308"/>
                <a:gd name="T21" fmla="*/ 0 h 230"/>
                <a:gd name="T22" fmla="*/ 0 w 308"/>
                <a:gd name="T23" fmla="*/ 0 h 230"/>
                <a:gd name="T24" fmla="*/ 0 w 308"/>
                <a:gd name="T25" fmla="*/ 0 h 230"/>
                <a:gd name="T26" fmla="*/ 0 w 308"/>
                <a:gd name="T27" fmla="*/ 0 h 230"/>
                <a:gd name="T28" fmla="*/ 0 w 308"/>
                <a:gd name="T29" fmla="*/ 0 h 230"/>
                <a:gd name="T30" fmla="*/ 0 w 308"/>
                <a:gd name="T31" fmla="*/ 0 h 230"/>
                <a:gd name="T32" fmla="*/ 0 w 308"/>
                <a:gd name="T33" fmla="*/ 0 h 230"/>
                <a:gd name="T34" fmla="*/ 0 w 308"/>
                <a:gd name="T35" fmla="*/ 0 h 230"/>
                <a:gd name="T36" fmla="*/ 0 w 308"/>
                <a:gd name="T37" fmla="*/ 0 h 230"/>
                <a:gd name="T38" fmla="*/ 0 w 308"/>
                <a:gd name="T39" fmla="*/ 0 h 230"/>
                <a:gd name="T40" fmla="*/ 0 w 308"/>
                <a:gd name="T41" fmla="*/ 0 h 230"/>
                <a:gd name="T42" fmla="*/ 0 w 308"/>
                <a:gd name="T43" fmla="*/ 0 h 230"/>
                <a:gd name="T44" fmla="*/ 0 w 308"/>
                <a:gd name="T45" fmla="*/ 0 h 230"/>
                <a:gd name="T46" fmla="*/ 0 w 308"/>
                <a:gd name="T47" fmla="*/ 0 h 230"/>
                <a:gd name="T48" fmla="*/ 0 w 308"/>
                <a:gd name="T49" fmla="*/ 0 h 230"/>
                <a:gd name="T50" fmla="*/ 0 w 308"/>
                <a:gd name="T51" fmla="*/ 0 h 2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8"/>
                <a:gd name="T79" fmla="*/ 0 h 230"/>
                <a:gd name="T80" fmla="*/ 308 w 308"/>
                <a:gd name="T81" fmla="*/ 230 h 2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8" h="230">
                  <a:moveTo>
                    <a:pt x="308" y="119"/>
                  </a:moveTo>
                  <a:lnTo>
                    <a:pt x="278" y="126"/>
                  </a:lnTo>
                  <a:lnTo>
                    <a:pt x="253" y="143"/>
                  </a:lnTo>
                  <a:lnTo>
                    <a:pt x="227" y="159"/>
                  </a:lnTo>
                  <a:lnTo>
                    <a:pt x="194" y="178"/>
                  </a:lnTo>
                  <a:lnTo>
                    <a:pt x="162" y="194"/>
                  </a:lnTo>
                  <a:lnTo>
                    <a:pt x="126" y="208"/>
                  </a:lnTo>
                  <a:lnTo>
                    <a:pt x="94" y="224"/>
                  </a:lnTo>
                  <a:lnTo>
                    <a:pt x="58" y="230"/>
                  </a:lnTo>
                  <a:lnTo>
                    <a:pt x="0" y="100"/>
                  </a:lnTo>
                  <a:lnTo>
                    <a:pt x="32" y="100"/>
                  </a:lnTo>
                  <a:lnTo>
                    <a:pt x="58" y="91"/>
                  </a:lnTo>
                  <a:lnTo>
                    <a:pt x="88" y="81"/>
                  </a:lnTo>
                  <a:lnTo>
                    <a:pt x="107" y="65"/>
                  </a:lnTo>
                  <a:lnTo>
                    <a:pt x="129" y="45"/>
                  </a:lnTo>
                  <a:lnTo>
                    <a:pt x="153" y="29"/>
                  </a:lnTo>
                  <a:lnTo>
                    <a:pt x="175" y="16"/>
                  </a:lnTo>
                  <a:lnTo>
                    <a:pt x="204" y="0"/>
                  </a:lnTo>
                  <a:lnTo>
                    <a:pt x="220" y="10"/>
                  </a:lnTo>
                  <a:lnTo>
                    <a:pt x="240" y="22"/>
                  </a:lnTo>
                  <a:lnTo>
                    <a:pt x="250" y="35"/>
                  </a:lnTo>
                  <a:lnTo>
                    <a:pt x="262" y="54"/>
                  </a:lnTo>
                  <a:lnTo>
                    <a:pt x="272" y="75"/>
                  </a:lnTo>
                  <a:lnTo>
                    <a:pt x="278" y="87"/>
                  </a:lnTo>
                  <a:lnTo>
                    <a:pt x="294" y="103"/>
                  </a:lnTo>
                  <a:lnTo>
                    <a:pt x="308" y="119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7" name="Freeform 325"/>
            <p:cNvSpPr>
              <a:spLocks/>
            </p:cNvSpPr>
            <p:nvPr/>
          </p:nvSpPr>
          <p:spPr bwMode="auto">
            <a:xfrm>
              <a:off x="2888" y="3085"/>
              <a:ext cx="1" cy="1"/>
            </a:xfrm>
            <a:custGeom>
              <a:avLst/>
              <a:gdLst>
                <a:gd name="T0" fmla="*/ 0 w 14"/>
                <a:gd name="T1" fmla="*/ 0 h 10"/>
                <a:gd name="T2" fmla="*/ 0 w 14"/>
                <a:gd name="T3" fmla="*/ 0 h 10"/>
                <a:gd name="T4" fmla="*/ 0 w 14"/>
                <a:gd name="T5" fmla="*/ 0 h 10"/>
                <a:gd name="T6" fmla="*/ 0 w 14"/>
                <a:gd name="T7" fmla="*/ 0 h 10"/>
                <a:gd name="T8" fmla="*/ 0 w 14"/>
                <a:gd name="T9" fmla="*/ 0 h 10"/>
                <a:gd name="T10" fmla="*/ 0 w 14"/>
                <a:gd name="T11" fmla="*/ 0 h 10"/>
                <a:gd name="T12" fmla="*/ 0 w 14"/>
                <a:gd name="T13" fmla="*/ 0 h 10"/>
                <a:gd name="T14" fmla="*/ 0 w 14"/>
                <a:gd name="T15" fmla="*/ 0 h 10"/>
                <a:gd name="T16" fmla="*/ 0 w 14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0"/>
                <a:gd name="T29" fmla="*/ 14 w 14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0">
                  <a:moveTo>
                    <a:pt x="0" y="6"/>
                  </a:moveTo>
                  <a:lnTo>
                    <a:pt x="3" y="6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8" y="6"/>
                  </a:lnTo>
                  <a:lnTo>
                    <a:pt x="8" y="10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BD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8" name="Freeform 326"/>
            <p:cNvSpPr>
              <a:spLocks/>
            </p:cNvSpPr>
            <p:nvPr/>
          </p:nvSpPr>
          <p:spPr bwMode="auto">
            <a:xfrm>
              <a:off x="2887" y="3084"/>
              <a:ext cx="3" cy="1"/>
            </a:xfrm>
            <a:custGeom>
              <a:avLst/>
              <a:gdLst>
                <a:gd name="T0" fmla="*/ 0 w 33"/>
                <a:gd name="T1" fmla="*/ 0 h 12"/>
                <a:gd name="T2" fmla="*/ 0 w 33"/>
                <a:gd name="T3" fmla="*/ 0 h 12"/>
                <a:gd name="T4" fmla="*/ 0 w 33"/>
                <a:gd name="T5" fmla="*/ 0 h 12"/>
                <a:gd name="T6" fmla="*/ 0 w 33"/>
                <a:gd name="T7" fmla="*/ 0 h 12"/>
                <a:gd name="T8" fmla="*/ 0 w 33"/>
                <a:gd name="T9" fmla="*/ 0 h 12"/>
                <a:gd name="T10" fmla="*/ 0 w 33"/>
                <a:gd name="T11" fmla="*/ 0 h 12"/>
                <a:gd name="T12" fmla="*/ 0 w 33"/>
                <a:gd name="T13" fmla="*/ 0 h 12"/>
                <a:gd name="T14" fmla="*/ 0 w 33"/>
                <a:gd name="T15" fmla="*/ 0 h 12"/>
                <a:gd name="T16" fmla="*/ 0 w 33"/>
                <a:gd name="T17" fmla="*/ 0 h 12"/>
                <a:gd name="T18" fmla="*/ 0 w 33"/>
                <a:gd name="T19" fmla="*/ 0 h 12"/>
                <a:gd name="T20" fmla="*/ 0 w 33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12"/>
                <a:gd name="T35" fmla="*/ 33 w 33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12">
                  <a:moveTo>
                    <a:pt x="16" y="12"/>
                  </a:moveTo>
                  <a:lnTo>
                    <a:pt x="19" y="12"/>
                  </a:lnTo>
                  <a:lnTo>
                    <a:pt x="30" y="6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19" y="3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10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ADD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49" name="Freeform 327"/>
            <p:cNvSpPr>
              <a:spLocks/>
            </p:cNvSpPr>
            <p:nvPr/>
          </p:nvSpPr>
          <p:spPr bwMode="auto">
            <a:xfrm>
              <a:off x="2886" y="3083"/>
              <a:ext cx="4" cy="2"/>
            </a:xfrm>
            <a:custGeom>
              <a:avLst/>
              <a:gdLst>
                <a:gd name="T0" fmla="*/ 0 w 53"/>
                <a:gd name="T1" fmla="*/ 0 h 29"/>
                <a:gd name="T2" fmla="*/ 0 w 53"/>
                <a:gd name="T3" fmla="*/ 0 h 29"/>
                <a:gd name="T4" fmla="*/ 0 w 53"/>
                <a:gd name="T5" fmla="*/ 0 h 29"/>
                <a:gd name="T6" fmla="*/ 0 w 53"/>
                <a:gd name="T7" fmla="*/ 0 h 29"/>
                <a:gd name="T8" fmla="*/ 0 w 53"/>
                <a:gd name="T9" fmla="*/ 0 h 29"/>
                <a:gd name="T10" fmla="*/ 0 w 53"/>
                <a:gd name="T11" fmla="*/ 0 h 29"/>
                <a:gd name="T12" fmla="*/ 0 w 53"/>
                <a:gd name="T13" fmla="*/ 0 h 29"/>
                <a:gd name="T14" fmla="*/ 0 w 53"/>
                <a:gd name="T15" fmla="*/ 0 h 29"/>
                <a:gd name="T16" fmla="*/ 0 w 53"/>
                <a:gd name="T17" fmla="*/ 0 h 29"/>
                <a:gd name="T18" fmla="*/ 0 w 53"/>
                <a:gd name="T19" fmla="*/ 0 h 29"/>
                <a:gd name="T20" fmla="*/ 0 w 53"/>
                <a:gd name="T21" fmla="*/ 0 h 29"/>
                <a:gd name="T22" fmla="*/ 0 w 53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"/>
                <a:gd name="T37" fmla="*/ 0 h 29"/>
                <a:gd name="T38" fmla="*/ 53 w 53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" h="29">
                  <a:moveTo>
                    <a:pt x="13" y="29"/>
                  </a:moveTo>
                  <a:lnTo>
                    <a:pt x="32" y="20"/>
                  </a:lnTo>
                  <a:lnTo>
                    <a:pt x="46" y="17"/>
                  </a:lnTo>
                  <a:lnTo>
                    <a:pt x="46" y="10"/>
                  </a:lnTo>
                  <a:lnTo>
                    <a:pt x="53" y="10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29" y="17"/>
                  </a:lnTo>
                  <a:lnTo>
                    <a:pt x="0" y="23"/>
                  </a:lnTo>
                  <a:lnTo>
                    <a:pt x="7" y="23"/>
                  </a:lnTo>
                  <a:lnTo>
                    <a:pt x="10" y="29"/>
                  </a:lnTo>
                  <a:lnTo>
                    <a:pt x="13" y="29"/>
                  </a:lnTo>
                  <a:close/>
                </a:path>
              </a:pathLst>
            </a:custGeom>
            <a:solidFill>
              <a:srgbClr val="AFD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0" name="Freeform 328"/>
            <p:cNvSpPr>
              <a:spLocks/>
            </p:cNvSpPr>
            <p:nvPr/>
          </p:nvSpPr>
          <p:spPr bwMode="auto">
            <a:xfrm>
              <a:off x="2885" y="3082"/>
              <a:ext cx="6" cy="3"/>
            </a:xfrm>
            <a:custGeom>
              <a:avLst/>
              <a:gdLst>
                <a:gd name="T0" fmla="*/ 0 w 71"/>
                <a:gd name="T1" fmla="*/ 0 h 36"/>
                <a:gd name="T2" fmla="*/ 0 w 71"/>
                <a:gd name="T3" fmla="*/ 0 h 36"/>
                <a:gd name="T4" fmla="*/ 0 w 71"/>
                <a:gd name="T5" fmla="*/ 0 h 36"/>
                <a:gd name="T6" fmla="*/ 0 w 71"/>
                <a:gd name="T7" fmla="*/ 0 h 36"/>
                <a:gd name="T8" fmla="*/ 0 w 71"/>
                <a:gd name="T9" fmla="*/ 0 h 36"/>
                <a:gd name="T10" fmla="*/ 0 w 71"/>
                <a:gd name="T11" fmla="*/ 0 h 36"/>
                <a:gd name="T12" fmla="*/ 0 w 71"/>
                <a:gd name="T13" fmla="*/ 0 h 36"/>
                <a:gd name="T14" fmla="*/ 0 w 71"/>
                <a:gd name="T15" fmla="*/ 0 h 36"/>
                <a:gd name="T16" fmla="*/ 0 w 71"/>
                <a:gd name="T17" fmla="*/ 0 h 36"/>
                <a:gd name="T18" fmla="*/ 0 w 71"/>
                <a:gd name="T19" fmla="*/ 0 h 36"/>
                <a:gd name="T20" fmla="*/ 0 w 71"/>
                <a:gd name="T21" fmla="*/ 0 h 36"/>
                <a:gd name="T22" fmla="*/ 0 w 71"/>
                <a:gd name="T23" fmla="*/ 0 h 36"/>
                <a:gd name="T24" fmla="*/ 0 w 71"/>
                <a:gd name="T25" fmla="*/ 0 h 36"/>
                <a:gd name="T26" fmla="*/ 0 w 71"/>
                <a:gd name="T27" fmla="*/ 0 h 36"/>
                <a:gd name="T28" fmla="*/ 0 w 71"/>
                <a:gd name="T29" fmla="*/ 0 h 36"/>
                <a:gd name="T30" fmla="*/ 0 w 71"/>
                <a:gd name="T31" fmla="*/ 0 h 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1"/>
                <a:gd name="T49" fmla="*/ 0 h 36"/>
                <a:gd name="T50" fmla="*/ 71 w 71"/>
                <a:gd name="T51" fmla="*/ 36 h 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1" h="36">
                  <a:moveTo>
                    <a:pt x="12" y="36"/>
                  </a:moveTo>
                  <a:lnTo>
                    <a:pt x="41" y="30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8" y="9"/>
                  </a:lnTo>
                  <a:lnTo>
                    <a:pt x="68" y="6"/>
                  </a:lnTo>
                  <a:lnTo>
                    <a:pt x="71" y="6"/>
                  </a:lnTo>
                  <a:lnTo>
                    <a:pt x="71" y="0"/>
                  </a:lnTo>
                  <a:lnTo>
                    <a:pt x="65" y="6"/>
                  </a:lnTo>
                  <a:lnTo>
                    <a:pt x="35" y="20"/>
                  </a:lnTo>
                  <a:lnTo>
                    <a:pt x="9" y="30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9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B1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1" name="Freeform 329"/>
            <p:cNvSpPr>
              <a:spLocks/>
            </p:cNvSpPr>
            <p:nvPr/>
          </p:nvSpPr>
          <p:spPr bwMode="auto">
            <a:xfrm>
              <a:off x="2884" y="3081"/>
              <a:ext cx="7" cy="3"/>
            </a:xfrm>
            <a:custGeom>
              <a:avLst/>
              <a:gdLst>
                <a:gd name="T0" fmla="*/ 0 w 90"/>
                <a:gd name="T1" fmla="*/ 0 h 43"/>
                <a:gd name="T2" fmla="*/ 0 w 90"/>
                <a:gd name="T3" fmla="*/ 0 h 43"/>
                <a:gd name="T4" fmla="*/ 0 w 90"/>
                <a:gd name="T5" fmla="*/ 0 h 43"/>
                <a:gd name="T6" fmla="*/ 0 w 90"/>
                <a:gd name="T7" fmla="*/ 0 h 43"/>
                <a:gd name="T8" fmla="*/ 0 w 90"/>
                <a:gd name="T9" fmla="*/ 0 h 43"/>
                <a:gd name="T10" fmla="*/ 0 w 90"/>
                <a:gd name="T11" fmla="*/ 0 h 43"/>
                <a:gd name="T12" fmla="*/ 0 w 90"/>
                <a:gd name="T13" fmla="*/ 0 h 43"/>
                <a:gd name="T14" fmla="*/ 0 w 90"/>
                <a:gd name="T15" fmla="*/ 0 h 43"/>
                <a:gd name="T16" fmla="*/ 0 w 90"/>
                <a:gd name="T17" fmla="*/ 0 h 43"/>
                <a:gd name="T18" fmla="*/ 0 w 90"/>
                <a:gd name="T19" fmla="*/ 0 h 43"/>
                <a:gd name="T20" fmla="*/ 0 w 90"/>
                <a:gd name="T21" fmla="*/ 0 h 43"/>
                <a:gd name="T22" fmla="*/ 0 w 90"/>
                <a:gd name="T23" fmla="*/ 0 h 43"/>
                <a:gd name="T24" fmla="*/ 0 w 90"/>
                <a:gd name="T25" fmla="*/ 0 h 43"/>
                <a:gd name="T26" fmla="*/ 0 w 90"/>
                <a:gd name="T27" fmla="*/ 0 h 43"/>
                <a:gd name="T28" fmla="*/ 0 w 90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43"/>
                <a:gd name="T47" fmla="*/ 90 w 90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43">
                  <a:moveTo>
                    <a:pt x="13" y="43"/>
                  </a:moveTo>
                  <a:lnTo>
                    <a:pt x="22" y="40"/>
                  </a:lnTo>
                  <a:lnTo>
                    <a:pt x="48" y="30"/>
                  </a:lnTo>
                  <a:lnTo>
                    <a:pt x="78" y="16"/>
                  </a:lnTo>
                  <a:lnTo>
                    <a:pt x="84" y="10"/>
                  </a:lnTo>
                  <a:lnTo>
                    <a:pt x="84" y="7"/>
                  </a:lnTo>
                  <a:lnTo>
                    <a:pt x="90" y="7"/>
                  </a:lnTo>
                  <a:lnTo>
                    <a:pt x="90" y="0"/>
                  </a:lnTo>
                  <a:lnTo>
                    <a:pt x="71" y="10"/>
                  </a:lnTo>
                  <a:lnTo>
                    <a:pt x="48" y="23"/>
                  </a:lnTo>
                  <a:lnTo>
                    <a:pt x="22" y="33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9" y="43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B4D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2" name="Freeform 330"/>
            <p:cNvSpPr>
              <a:spLocks/>
            </p:cNvSpPr>
            <p:nvPr/>
          </p:nvSpPr>
          <p:spPr bwMode="auto">
            <a:xfrm>
              <a:off x="2883" y="3080"/>
              <a:ext cx="8" cy="4"/>
            </a:xfrm>
            <a:custGeom>
              <a:avLst/>
              <a:gdLst>
                <a:gd name="T0" fmla="*/ 0 w 107"/>
                <a:gd name="T1" fmla="*/ 0 h 53"/>
                <a:gd name="T2" fmla="*/ 0 w 107"/>
                <a:gd name="T3" fmla="*/ 0 h 53"/>
                <a:gd name="T4" fmla="*/ 0 w 107"/>
                <a:gd name="T5" fmla="*/ 0 h 53"/>
                <a:gd name="T6" fmla="*/ 0 w 107"/>
                <a:gd name="T7" fmla="*/ 0 h 53"/>
                <a:gd name="T8" fmla="*/ 0 w 107"/>
                <a:gd name="T9" fmla="*/ 0 h 53"/>
                <a:gd name="T10" fmla="*/ 0 w 107"/>
                <a:gd name="T11" fmla="*/ 0 h 53"/>
                <a:gd name="T12" fmla="*/ 0 w 107"/>
                <a:gd name="T13" fmla="*/ 0 h 53"/>
                <a:gd name="T14" fmla="*/ 0 w 107"/>
                <a:gd name="T15" fmla="*/ 0 h 53"/>
                <a:gd name="T16" fmla="*/ 0 w 107"/>
                <a:gd name="T17" fmla="*/ 0 h 53"/>
                <a:gd name="T18" fmla="*/ 0 w 107"/>
                <a:gd name="T19" fmla="*/ 0 h 53"/>
                <a:gd name="T20" fmla="*/ 0 w 107"/>
                <a:gd name="T21" fmla="*/ 0 h 53"/>
                <a:gd name="T22" fmla="*/ 0 w 107"/>
                <a:gd name="T23" fmla="*/ 0 h 53"/>
                <a:gd name="T24" fmla="*/ 0 w 107"/>
                <a:gd name="T25" fmla="*/ 0 h 53"/>
                <a:gd name="T26" fmla="*/ 0 w 107"/>
                <a:gd name="T27" fmla="*/ 0 h 53"/>
                <a:gd name="T28" fmla="*/ 0 w 107"/>
                <a:gd name="T29" fmla="*/ 0 h 53"/>
                <a:gd name="T30" fmla="*/ 0 w 107"/>
                <a:gd name="T31" fmla="*/ 0 h 53"/>
                <a:gd name="T32" fmla="*/ 0 w 107"/>
                <a:gd name="T33" fmla="*/ 0 h 53"/>
                <a:gd name="T34" fmla="*/ 0 w 107"/>
                <a:gd name="T35" fmla="*/ 0 h 53"/>
                <a:gd name="T36" fmla="*/ 0 w 107"/>
                <a:gd name="T37" fmla="*/ 0 h 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53"/>
                <a:gd name="T59" fmla="*/ 107 w 107"/>
                <a:gd name="T60" fmla="*/ 53 h 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53">
                  <a:moveTo>
                    <a:pt x="13" y="53"/>
                  </a:moveTo>
                  <a:lnTo>
                    <a:pt x="35" y="46"/>
                  </a:lnTo>
                  <a:lnTo>
                    <a:pt x="61" y="36"/>
                  </a:lnTo>
                  <a:lnTo>
                    <a:pt x="84" y="23"/>
                  </a:lnTo>
                  <a:lnTo>
                    <a:pt x="103" y="13"/>
                  </a:lnTo>
                  <a:lnTo>
                    <a:pt x="103" y="10"/>
                  </a:lnTo>
                  <a:lnTo>
                    <a:pt x="103" y="7"/>
                  </a:lnTo>
                  <a:lnTo>
                    <a:pt x="107" y="7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81" y="13"/>
                  </a:lnTo>
                  <a:lnTo>
                    <a:pt x="58" y="29"/>
                  </a:lnTo>
                  <a:lnTo>
                    <a:pt x="32" y="36"/>
                  </a:lnTo>
                  <a:lnTo>
                    <a:pt x="3" y="43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53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B6D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3" name="Freeform 331"/>
            <p:cNvSpPr>
              <a:spLocks noEditPoints="1"/>
            </p:cNvSpPr>
            <p:nvPr/>
          </p:nvSpPr>
          <p:spPr bwMode="auto">
            <a:xfrm>
              <a:off x="2882" y="3058"/>
              <a:ext cx="18" cy="26"/>
            </a:xfrm>
            <a:custGeom>
              <a:avLst/>
              <a:gdLst>
                <a:gd name="T0" fmla="*/ 0 w 230"/>
                <a:gd name="T1" fmla="*/ 0 h 334"/>
                <a:gd name="T2" fmla="*/ 0 w 230"/>
                <a:gd name="T3" fmla="*/ 0 h 334"/>
                <a:gd name="T4" fmla="*/ 0 w 230"/>
                <a:gd name="T5" fmla="*/ 0 h 334"/>
                <a:gd name="T6" fmla="*/ 0 w 230"/>
                <a:gd name="T7" fmla="*/ 0 h 334"/>
                <a:gd name="T8" fmla="*/ 0 w 230"/>
                <a:gd name="T9" fmla="*/ 0 h 334"/>
                <a:gd name="T10" fmla="*/ 0 w 230"/>
                <a:gd name="T11" fmla="*/ 0 h 334"/>
                <a:gd name="T12" fmla="*/ 0 w 230"/>
                <a:gd name="T13" fmla="*/ 0 h 334"/>
                <a:gd name="T14" fmla="*/ 0 w 230"/>
                <a:gd name="T15" fmla="*/ 0 h 334"/>
                <a:gd name="T16" fmla="*/ 0 w 230"/>
                <a:gd name="T17" fmla="*/ 0 h 334"/>
                <a:gd name="T18" fmla="*/ 0 w 230"/>
                <a:gd name="T19" fmla="*/ 0 h 334"/>
                <a:gd name="T20" fmla="*/ 0 w 230"/>
                <a:gd name="T21" fmla="*/ 0 h 334"/>
                <a:gd name="T22" fmla="*/ 0 w 230"/>
                <a:gd name="T23" fmla="*/ 0 h 334"/>
                <a:gd name="T24" fmla="*/ 0 w 230"/>
                <a:gd name="T25" fmla="*/ 0 h 334"/>
                <a:gd name="T26" fmla="*/ 0 w 230"/>
                <a:gd name="T27" fmla="*/ 0 h 334"/>
                <a:gd name="T28" fmla="*/ 0 w 230"/>
                <a:gd name="T29" fmla="*/ 0 h 334"/>
                <a:gd name="T30" fmla="*/ 0 w 230"/>
                <a:gd name="T31" fmla="*/ 0 h 334"/>
                <a:gd name="T32" fmla="*/ 0 w 230"/>
                <a:gd name="T33" fmla="*/ 0 h 334"/>
                <a:gd name="T34" fmla="*/ 0 w 230"/>
                <a:gd name="T35" fmla="*/ 0 h 334"/>
                <a:gd name="T36" fmla="*/ 0 w 230"/>
                <a:gd name="T37" fmla="*/ 0 h 334"/>
                <a:gd name="T38" fmla="*/ 0 w 230"/>
                <a:gd name="T39" fmla="*/ 0 h 334"/>
                <a:gd name="T40" fmla="*/ 0 w 230"/>
                <a:gd name="T41" fmla="*/ 0 h 334"/>
                <a:gd name="T42" fmla="*/ 0 w 230"/>
                <a:gd name="T43" fmla="*/ 0 h 334"/>
                <a:gd name="T44" fmla="*/ 0 w 230"/>
                <a:gd name="T45" fmla="*/ 0 h 334"/>
                <a:gd name="T46" fmla="*/ 0 w 230"/>
                <a:gd name="T47" fmla="*/ 0 h 334"/>
                <a:gd name="T48" fmla="*/ 0 w 230"/>
                <a:gd name="T49" fmla="*/ 0 h 334"/>
                <a:gd name="T50" fmla="*/ 0 w 230"/>
                <a:gd name="T51" fmla="*/ 0 h 3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0"/>
                <a:gd name="T79" fmla="*/ 0 h 334"/>
                <a:gd name="T80" fmla="*/ 230 w 230"/>
                <a:gd name="T81" fmla="*/ 334 h 3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0" h="334">
                  <a:moveTo>
                    <a:pt x="14" y="334"/>
                  </a:moveTo>
                  <a:lnTo>
                    <a:pt x="17" y="331"/>
                  </a:lnTo>
                  <a:lnTo>
                    <a:pt x="46" y="324"/>
                  </a:lnTo>
                  <a:lnTo>
                    <a:pt x="72" y="317"/>
                  </a:lnTo>
                  <a:lnTo>
                    <a:pt x="95" y="301"/>
                  </a:lnTo>
                  <a:lnTo>
                    <a:pt x="117" y="288"/>
                  </a:lnTo>
                  <a:lnTo>
                    <a:pt x="121" y="288"/>
                  </a:lnTo>
                  <a:lnTo>
                    <a:pt x="121" y="285"/>
                  </a:lnTo>
                  <a:lnTo>
                    <a:pt x="127" y="285"/>
                  </a:lnTo>
                  <a:lnTo>
                    <a:pt x="127" y="279"/>
                  </a:lnTo>
                  <a:lnTo>
                    <a:pt x="127" y="276"/>
                  </a:lnTo>
                  <a:lnTo>
                    <a:pt x="130" y="272"/>
                  </a:lnTo>
                  <a:lnTo>
                    <a:pt x="111" y="285"/>
                  </a:lnTo>
                  <a:lnTo>
                    <a:pt x="95" y="298"/>
                  </a:lnTo>
                  <a:lnTo>
                    <a:pt x="65" y="308"/>
                  </a:lnTo>
                  <a:lnTo>
                    <a:pt x="46" y="317"/>
                  </a:lnTo>
                  <a:lnTo>
                    <a:pt x="17" y="324"/>
                  </a:lnTo>
                  <a:lnTo>
                    <a:pt x="0" y="324"/>
                  </a:lnTo>
                  <a:lnTo>
                    <a:pt x="3" y="331"/>
                  </a:lnTo>
                  <a:lnTo>
                    <a:pt x="7" y="331"/>
                  </a:lnTo>
                  <a:lnTo>
                    <a:pt x="14" y="334"/>
                  </a:lnTo>
                  <a:close/>
                  <a:moveTo>
                    <a:pt x="224" y="6"/>
                  </a:moveTo>
                  <a:lnTo>
                    <a:pt x="224" y="0"/>
                  </a:lnTo>
                  <a:lnTo>
                    <a:pt x="230" y="0"/>
                  </a:lnTo>
                  <a:lnTo>
                    <a:pt x="230" y="6"/>
                  </a:lnTo>
                  <a:lnTo>
                    <a:pt x="224" y="6"/>
                  </a:lnTo>
                  <a:close/>
                </a:path>
              </a:pathLst>
            </a:custGeom>
            <a:solidFill>
              <a:srgbClr val="B8D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4" name="Freeform 332"/>
            <p:cNvSpPr>
              <a:spLocks noEditPoints="1"/>
            </p:cNvSpPr>
            <p:nvPr/>
          </p:nvSpPr>
          <p:spPr bwMode="auto">
            <a:xfrm>
              <a:off x="2881" y="3058"/>
              <a:ext cx="18" cy="25"/>
            </a:xfrm>
            <a:custGeom>
              <a:avLst/>
              <a:gdLst>
                <a:gd name="T0" fmla="*/ 0 w 233"/>
                <a:gd name="T1" fmla="*/ 0 h 324"/>
                <a:gd name="T2" fmla="*/ 0 w 233"/>
                <a:gd name="T3" fmla="*/ 0 h 324"/>
                <a:gd name="T4" fmla="*/ 0 w 233"/>
                <a:gd name="T5" fmla="*/ 0 h 324"/>
                <a:gd name="T6" fmla="*/ 0 w 233"/>
                <a:gd name="T7" fmla="*/ 0 h 324"/>
                <a:gd name="T8" fmla="*/ 0 w 233"/>
                <a:gd name="T9" fmla="*/ 0 h 324"/>
                <a:gd name="T10" fmla="*/ 0 w 233"/>
                <a:gd name="T11" fmla="*/ 0 h 324"/>
                <a:gd name="T12" fmla="*/ 0 w 233"/>
                <a:gd name="T13" fmla="*/ 0 h 324"/>
                <a:gd name="T14" fmla="*/ 0 w 233"/>
                <a:gd name="T15" fmla="*/ 0 h 324"/>
                <a:gd name="T16" fmla="*/ 0 w 233"/>
                <a:gd name="T17" fmla="*/ 0 h 324"/>
                <a:gd name="T18" fmla="*/ 0 w 233"/>
                <a:gd name="T19" fmla="*/ 0 h 324"/>
                <a:gd name="T20" fmla="*/ 0 w 233"/>
                <a:gd name="T21" fmla="*/ 0 h 324"/>
                <a:gd name="T22" fmla="*/ 0 w 233"/>
                <a:gd name="T23" fmla="*/ 0 h 324"/>
                <a:gd name="T24" fmla="*/ 0 w 233"/>
                <a:gd name="T25" fmla="*/ 0 h 324"/>
                <a:gd name="T26" fmla="*/ 0 w 233"/>
                <a:gd name="T27" fmla="*/ 0 h 324"/>
                <a:gd name="T28" fmla="*/ 0 w 233"/>
                <a:gd name="T29" fmla="*/ 0 h 324"/>
                <a:gd name="T30" fmla="*/ 0 w 233"/>
                <a:gd name="T31" fmla="*/ 0 h 324"/>
                <a:gd name="T32" fmla="*/ 0 w 233"/>
                <a:gd name="T33" fmla="*/ 0 h 324"/>
                <a:gd name="T34" fmla="*/ 0 w 233"/>
                <a:gd name="T35" fmla="*/ 0 h 324"/>
                <a:gd name="T36" fmla="*/ 0 w 233"/>
                <a:gd name="T37" fmla="*/ 0 h 324"/>
                <a:gd name="T38" fmla="*/ 0 w 233"/>
                <a:gd name="T39" fmla="*/ 0 h 324"/>
                <a:gd name="T40" fmla="*/ 0 w 233"/>
                <a:gd name="T41" fmla="*/ 0 h 324"/>
                <a:gd name="T42" fmla="*/ 0 w 233"/>
                <a:gd name="T43" fmla="*/ 0 h 324"/>
                <a:gd name="T44" fmla="*/ 0 w 233"/>
                <a:gd name="T45" fmla="*/ 0 h 324"/>
                <a:gd name="T46" fmla="*/ 0 w 233"/>
                <a:gd name="T47" fmla="*/ 0 h 324"/>
                <a:gd name="T48" fmla="*/ 0 w 233"/>
                <a:gd name="T49" fmla="*/ 0 h 324"/>
                <a:gd name="T50" fmla="*/ 0 w 233"/>
                <a:gd name="T51" fmla="*/ 0 h 324"/>
                <a:gd name="T52" fmla="*/ 0 w 233"/>
                <a:gd name="T53" fmla="*/ 0 h 324"/>
                <a:gd name="T54" fmla="*/ 0 w 233"/>
                <a:gd name="T55" fmla="*/ 0 h 324"/>
                <a:gd name="T56" fmla="*/ 0 w 233"/>
                <a:gd name="T57" fmla="*/ 0 h 3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3"/>
                <a:gd name="T88" fmla="*/ 0 h 324"/>
                <a:gd name="T89" fmla="*/ 233 w 233"/>
                <a:gd name="T90" fmla="*/ 324 h 32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3" h="324">
                  <a:moveTo>
                    <a:pt x="233" y="6"/>
                  </a:moveTo>
                  <a:lnTo>
                    <a:pt x="233" y="0"/>
                  </a:lnTo>
                  <a:lnTo>
                    <a:pt x="230" y="0"/>
                  </a:lnTo>
                  <a:lnTo>
                    <a:pt x="223" y="0"/>
                  </a:lnTo>
                  <a:lnTo>
                    <a:pt x="230" y="9"/>
                  </a:lnTo>
                  <a:lnTo>
                    <a:pt x="230" y="19"/>
                  </a:lnTo>
                  <a:lnTo>
                    <a:pt x="233" y="12"/>
                  </a:lnTo>
                  <a:lnTo>
                    <a:pt x="233" y="9"/>
                  </a:lnTo>
                  <a:lnTo>
                    <a:pt x="233" y="6"/>
                  </a:lnTo>
                  <a:close/>
                  <a:moveTo>
                    <a:pt x="9" y="324"/>
                  </a:moveTo>
                  <a:lnTo>
                    <a:pt x="26" y="324"/>
                  </a:lnTo>
                  <a:lnTo>
                    <a:pt x="55" y="317"/>
                  </a:lnTo>
                  <a:lnTo>
                    <a:pt x="74" y="308"/>
                  </a:lnTo>
                  <a:lnTo>
                    <a:pt x="104" y="298"/>
                  </a:lnTo>
                  <a:lnTo>
                    <a:pt x="120" y="285"/>
                  </a:lnTo>
                  <a:lnTo>
                    <a:pt x="139" y="272"/>
                  </a:lnTo>
                  <a:lnTo>
                    <a:pt x="139" y="266"/>
                  </a:lnTo>
                  <a:lnTo>
                    <a:pt x="142" y="263"/>
                  </a:lnTo>
                  <a:lnTo>
                    <a:pt x="142" y="260"/>
                  </a:lnTo>
                  <a:lnTo>
                    <a:pt x="139" y="263"/>
                  </a:lnTo>
                  <a:lnTo>
                    <a:pt x="117" y="276"/>
                  </a:lnTo>
                  <a:lnTo>
                    <a:pt x="98" y="288"/>
                  </a:lnTo>
                  <a:lnTo>
                    <a:pt x="74" y="301"/>
                  </a:lnTo>
                  <a:lnTo>
                    <a:pt x="49" y="311"/>
                  </a:lnTo>
                  <a:lnTo>
                    <a:pt x="26" y="317"/>
                  </a:lnTo>
                  <a:lnTo>
                    <a:pt x="0" y="320"/>
                  </a:lnTo>
                  <a:lnTo>
                    <a:pt x="3" y="320"/>
                  </a:lnTo>
                  <a:lnTo>
                    <a:pt x="3" y="324"/>
                  </a:lnTo>
                  <a:lnTo>
                    <a:pt x="9" y="324"/>
                  </a:lnTo>
                  <a:close/>
                </a:path>
              </a:pathLst>
            </a:custGeom>
            <a:solidFill>
              <a:srgbClr val="BAD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5" name="Freeform 333"/>
            <p:cNvSpPr>
              <a:spLocks noEditPoints="1"/>
            </p:cNvSpPr>
            <p:nvPr/>
          </p:nvSpPr>
          <p:spPr bwMode="auto">
            <a:xfrm>
              <a:off x="2880" y="3058"/>
              <a:ext cx="19" cy="25"/>
            </a:xfrm>
            <a:custGeom>
              <a:avLst/>
              <a:gdLst>
                <a:gd name="T0" fmla="*/ 0 w 243"/>
                <a:gd name="T1" fmla="*/ 0 h 324"/>
                <a:gd name="T2" fmla="*/ 0 w 243"/>
                <a:gd name="T3" fmla="*/ 0 h 324"/>
                <a:gd name="T4" fmla="*/ 0 w 243"/>
                <a:gd name="T5" fmla="*/ 0 h 324"/>
                <a:gd name="T6" fmla="*/ 0 w 243"/>
                <a:gd name="T7" fmla="*/ 0 h 324"/>
                <a:gd name="T8" fmla="*/ 0 w 243"/>
                <a:gd name="T9" fmla="*/ 0 h 324"/>
                <a:gd name="T10" fmla="*/ 0 w 243"/>
                <a:gd name="T11" fmla="*/ 0 h 324"/>
                <a:gd name="T12" fmla="*/ 0 w 243"/>
                <a:gd name="T13" fmla="*/ 0 h 324"/>
                <a:gd name="T14" fmla="*/ 0 w 243"/>
                <a:gd name="T15" fmla="*/ 0 h 324"/>
                <a:gd name="T16" fmla="*/ 0 w 243"/>
                <a:gd name="T17" fmla="*/ 0 h 324"/>
                <a:gd name="T18" fmla="*/ 0 w 243"/>
                <a:gd name="T19" fmla="*/ 0 h 324"/>
                <a:gd name="T20" fmla="*/ 0 w 243"/>
                <a:gd name="T21" fmla="*/ 0 h 324"/>
                <a:gd name="T22" fmla="*/ 0 w 243"/>
                <a:gd name="T23" fmla="*/ 0 h 324"/>
                <a:gd name="T24" fmla="*/ 0 w 243"/>
                <a:gd name="T25" fmla="*/ 0 h 324"/>
                <a:gd name="T26" fmla="*/ 0 w 243"/>
                <a:gd name="T27" fmla="*/ 0 h 324"/>
                <a:gd name="T28" fmla="*/ 0 w 243"/>
                <a:gd name="T29" fmla="*/ 0 h 324"/>
                <a:gd name="T30" fmla="*/ 0 w 243"/>
                <a:gd name="T31" fmla="*/ 0 h 324"/>
                <a:gd name="T32" fmla="*/ 0 w 243"/>
                <a:gd name="T33" fmla="*/ 0 h 324"/>
                <a:gd name="T34" fmla="*/ 0 w 243"/>
                <a:gd name="T35" fmla="*/ 0 h 324"/>
                <a:gd name="T36" fmla="*/ 0 w 243"/>
                <a:gd name="T37" fmla="*/ 0 h 324"/>
                <a:gd name="T38" fmla="*/ 0 w 243"/>
                <a:gd name="T39" fmla="*/ 0 h 324"/>
                <a:gd name="T40" fmla="*/ 0 w 243"/>
                <a:gd name="T41" fmla="*/ 0 h 324"/>
                <a:gd name="T42" fmla="*/ 0 w 243"/>
                <a:gd name="T43" fmla="*/ 0 h 324"/>
                <a:gd name="T44" fmla="*/ 0 w 243"/>
                <a:gd name="T45" fmla="*/ 0 h 324"/>
                <a:gd name="T46" fmla="*/ 0 w 243"/>
                <a:gd name="T47" fmla="*/ 0 h 324"/>
                <a:gd name="T48" fmla="*/ 0 w 243"/>
                <a:gd name="T49" fmla="*/ 0 h 324"/>
                <a:gd name="T50" fmla="*/ 0 w 243"/>
                <a:gd name="T51" fmla="*/ 0 h 324"/>
                <a:gd name="T52" fmla="*/ 0 w 243"/>
                <a:gd name="T53" fmla="*/ 0 h 324"/>
                <a:gd name="T54" fmla="*/ 0 w 243"/>
                <a:gd name="T55" fmla="*/ 0 h 324"/>
                <a:gd name="T56" fmla="*/ 0 w 243"/>
                <a:gd name="T57" fmla="*/ 0 h 324"/>
                <a:gd name="T58" fmla="*/ 0 w 243"/>
                <a:gd name="T59" fmla="*/ 0 h 324"/>
                <a:gd name="T60" fmla="*/ 0 w 243"/>
                <a:gd name="T61" fmla="*/ 0 h 324"/>
                <a:gd name="T62" fmla="*/ 0 w 243"/>
                <a:gd name="T63" fmla="*/ 0 h 324"/>
                <a:gd name="T64" fmla="*/ 0 w 243"/>
                <a:gd name="T65" fmla="*/ 0 h 324"/>
                <a:gd name="T66" fmla="*/ 0 w 243"/>
                <a:gd name="T67" fmla="*/ 0 h 324"/>
                <a:gd name="T68" fmla="*/ 0 w 243"/>
                <a:gd name="T69" fmla="*/ 0 h 324"/>
                <a:gd name="T70" fmla="*/ 0 w 243"/>
                <a:gd name="T71" fmla="*/ 0 h 324"/>
                <a:gd name="T72" fmla="*/ 0 w 243"/>
                <a:gd name="T73" fmla="*/ 0 h 324"/>
                <a:gd name="T74" fmla="*/ 0 w 243"/>
                <a:gd name="T75" fmla="*/ 0 h 32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3"/>
                <a:gd name="T115" fmla="*/ 0 h 324"/>
                <a:gd name="T116" fmla="*/ 243 w 243"/>
                <a:gd name="T117" fmla="*/ 324 h 32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3" h="324">
                  <a:moveTo>
                    <a:pt x="243" y="23"/>
                  </a:moveTo>
                  <a:lnTo>
                    <a:pt x="243" y="13"/>
                  </a:lnTo>
                  <a:lnTo>
                    <a:pt x="236" y="4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3" y="13"/>
                  </a:lnTo>
                  <a:lnTo>
                    <a:pt x="236" y="36"/>
                  </a:lnTo>
                  <a:lnTo>
                    <a:pt x="236" y="32"/>
                  </a:lnTo>
                  <a:lnTo>
                    <a:pt x="243" y="32"/>
                  </a:lnTo>
                  <a:lnTo>
                    <a:pt x="243" y="26"/>
                  </a:lnTo>
                  <a:lnTo>
                    <a:pt x="243" y="23"/>
                  </a:lnTo>
                  <a:close/>
                  <a:moveTo>
                    <a:pt x="13" y="324"/>
                  </a:moveTo>
                  <a:lnTo>
                    <a:pt x="39" y="321"/>
                  </a:lnTo>
                  <a:lnTo>
                    <a:pt x="62" y="315"/>
                  </a:lnTo>
                  <a:lnTo>
                    <a:pt x="87" y="305"/>
                  </a:lnTo>
                  <a:lnTo>
                    <a:pt x="111" y="292"/>
                  </a:lnTo>
                  <a:lnTo>
                    <a:pt x="130" y="280"/>
                  </a:lnTo>
                  <a:lnTo>
                    <a:pt x="152" y="267"/>
                  </a:lnTo>
                  <a:lnTo>
                    <a:pt x="155" y="264"/>
                  </a:lnTo>
                  <a:lnTo>
                    <a:pt x="155" y="256"/>
                  </a:lnTo>
                  <a:lnTo>
                    <a:pt x="162" y="256"/>
                  </a:lnTo>
                  <a:lnTo>
                    <a:pt x="162" y="253"/>
                  </a:lnTo>
                  <a:lnTo>
                    <a:pt x="162" y="247"/>
                  </a:lnTo>
                  <a:lnTo>
                    <a:pt x="165" y="243"/>
                  </a:lnTo>
                  <a:lnTo>
                    <a:pt x="149" y="264"/>
                  </a:lnTo>
                  <a:lnTo>
                    <a:pt x="130" y="276"/>
                  </a:lnTo>
                  <a:lnTo>
                    <a:pt x="106" y="289"/>
                  </a:lnTo>
                  <a:lnTo>
                    <a:pt x="84" y="299"/>
                  </a:lnTo>
                  <a:lnTo>
                    <a:pt x="62" y="305"/>
                  </a:lnTo>
                  <a:lnTo>
                    <a:pt x="36" y="312"/>
                  </a:lnTo>
                  <a:lnTo>
                    <a:pt x="13" y="315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3" y="321"/>
                  </a:lnTo>
                  <a:lnTo>
                    <a:pt x="6" y="321"/>
                  </a:lnTo>
                  <a:lnTo>
                    <a:pt x="6" y="324"/>
                  </a:lnTo>
                  <a:lnTo>
                    <a:pt x="13" y="324"/>
                  </a:lnTo>
                  <a:close/>
                </a:path>
              </a:pathLst>
            </a:custGeom>
            <a:solidFill>
              <a:srgbClr val="BCD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6" name="Freeform 334"/>
            <p:cNvSpPr>
              <a:spLocks noEditPoints="1"/>
            </p:cNvSpPr>
            <p:nvPr/>
          </p:nvSpPr>
          <p:spPr bwMode="auto">
            <a:xfrm>
              <a:off x="2879" y="3057"/>
              <a:ext cx="19" cy="25"/>
            </a:xfrm>
            <a:custGeom>
              <a:avLst/>
              <a:gdLst>
                <a:gd name="T0" fmla="*/ 0 w 252"/>
                <a:gd name="T1" fmla="*/ 0 h 321"/>
                <a:gd name="T2" fmla="*/ 0 w 252"/>
                <a:gd name="T3" fmla="*/ 0 h 321"/>
                <a:gd name="T4" fmla="*/ 0 w 252"/>
                <a:gd name="T5" fmla="*/ 0 h 321"/>
                <a:gd name="T6" fmla="*/ 0 w 252"/>
                <a:gd name="T7" fmla="*/ 0 h 321"/>
                <a:gd name="T8" fmla="*/ 0 w 252"/>
                <a:gd name="T9" fmla="*/ 0 h 321"/>
                <a:gd name="T10" fmla="*/ 0 w 252"/>
                <a:gd name="T11" fmla="*/ 0 h 321"/>
                <a:gd name="T12" fmla="*/ 0 w 252"/>
                <a:gd name="T13" fmla="*/ 0 h 321"/>
                <a:gd name="T14" fmla="*/ 0 w 252"/>
                <a:gd name="T15" fmla="*/ 0 h 321"/>
                <a:gd name="T16" fmla="*/ 0 w 252"/>
                <a:gd name="T17" fmla="*/ 0 h 321"/>
                <a:gd name="T18" fmla="*/ 0 w 252"/>
                <a:gd name="T19" fmla="*/ 0 h 321"/>
                <a:gd name="T20" fmla="*/ 0 w 252"/>
                <a:gd name="T21" fmla="*/ 0 h 321"/>
                <a:gd name="T22" fmla="*/ 0 w 252"/>
                <a:gd name="T23" fmla="*/ 0 h 321"/>
                <a:gd name="T24" fmla="*/ 0 w 252"/>
                <a:gd name="T25" fmla="*/ 0 h 321"/>
                <a:gd name="T26" fmla="*/ 0 w 252"/>
                <a:gd name="T27" fmla="*/ 0 h 321"/>
                <a:gd name="T28" fmla="*/ 0 w 252"/>
                <a:gd name="T29" fmla="*/ 0 h 321"/>
                <a:gd name="T30" fmla="*/ 0 w 252"/>
                <a:gd name="T31" fmla="*/ 0 h 321"/>
                <a:gd name="T32" fmla="*/ 0 w 252"/>
                <a:gd name="T33" fmla="*/ 0 h 321"/>
                <a:gd name="T34" fmla="*/ 0 w 252"/>
                <a:gd name="T35" fmla="*/ 0 h 321"/>
                <a:gd name="T36" fmla="*/ 0 w 252"/>
                <a:gd name="T37" fmla="*/ 0 h 321"/>
                <a:gd name="T38" fmla="*/ 0 w 252"/>
                <a:gd name="T39" fmla="*/ 0 h 321"/>
                <a:gd name="T40" fmla="*/ 0 w 252"/>
                <a:gd name="T41" fmla="*/ 0 h 321"/>
                <a:gd name="T42" fmla="*/ 0 w 252"/>
                <a:gd name="T43" fmla="*/ 0 h 321"/>
                <a:gd name="T44" fmla="*/ 0 w 252"/>
                <a:gd name="T45" fmla="*/ 0 h 321"/>
                <a:gd name="T46" fmla="*/ 0 w 252"/>
                <a:gd name="T47" fmla="*/ 0 h 321"/>
                <a:gd name="T48" fmla="*/ 0 w 252"/>
                <a:gd name="T49" fmla="*/ 0 h 321"/>
                <a:gd name="T50" fmla="*/ 0 w 252"/>
                <a:gd name="T51" fmla="*/ 0 h 321"/>
                <a:gd name="T52" fmla="*/ 0 w 252"/>
                <a:gd name="T53" fmla="*/ 0 h 321"/>
                <a:gd name="T54" fmla="*/ 0 w 252"/>
                <a:gd name="T55" fmla="*/ 0 h 321"/>
                <a:gd name="T56" fmla="*/ 0 w 252"/>
                <a:gd name="T57" fmla="*/ 0 h 321"/>
                <a:gd name="T58" fmla="*/ 0 w 252"/>
                <a:gd name="T59" fmla="*/ 0 h 321"/>
                <a:gd name="T60" fmla="*/ 0 w 252"/>
                <a:gd name="T61" fmla="*/ 0 h 321"/>
                <a:gd name="T62" fmla="*/ 0 w 252"/>
                <a:gd name="T63" fmla="*/ 0 h 321"/>
                <a:gd name="T64" fmla="*/ 0 w 252"/>
                <a:gd name="T65" fmla="*/ 0 h 321"/>
                <a:gd name="T66" fmla="*/ 0 w 252"/>
                <a:gd name="T67" fmla="*/ 0 h 321"/>
                <a:gd name="T68" fmla="*/ 0 w 252"/>
                <a:gd name="T69" fmla="*/ 0 h 321"/>
                <a:gd name="T70" fmla="*/ 0 w 252"/>
                <a:gd name="T71" fmla="*/ 0 h 321"/>
                <a:gd name="T72" fmla="*/ 0 w 252"/>
                <a:gd name="T73" fmla="*/ 0 h 321"/>
                <a:gd name="T74" fmla="*/ 0 w 252"/>
                <a:gd name="T75" fmla="*/ 0 h 321"/>
                <a:gd name="T76" fmla="*/ 0 w 252"/>
                <a:gd name="T77" fmla="*/ 0 h 321"/>
                <a:gd name="T78" fmla="*/ 0 w 252"/>
                <a:gd name="T79" fmla="*/ 0 h 3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2"/>
                <a:gd name="T121" fmla="*/ 0 h 321"/>
                <a:gd name="T122" fmla="*/ 252 w 252"/>
                <a:gd name="T123" fmla="*/ 321 h 3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2" h="321">
                  <a:moveTo>
                    <a:pt x="252" y="42"/>
                  </a:moveTo>
                  <a:lnTo>
                    <a:pt x="249" y="19"/>
                  </a:lnTo>
                  <a:lnTo>
                    <a:pt x="246" y="6"/>
                  </a:lnTo>
                  <a:lnTo>
                    <a:pt x="240" y="6"/>
                  </a:lnTo>
                  <a:lnTo>
                    <a:pt x="240" y="0"/>
                  </a:lnTo>
                  <a:lnTo>
                    <a:pt x="236" y="0"/>
                  </a:lnTo>
                  <a:lnTo>
                    <a:pt x="240" y="19"/>
                  </a:lnTo>
                  <a:lnTo>
                    <a:pt x="246" y="45"/>
                  </a:lnTo>
                  <a:lnTo>
                    <a:pt x="246" y="65"/>
                  </a:lnTo>
                  <a:lnTo>
                    <a:pt x="249" y="62"/>
                  </a:lnTo>
                  <a:lnTo>
                    <a:pt x="249" y="55"/>
                  </a:lnTo>
                  <a:lnTo>
                    <a:pt x="249" y="52"/>
                  </a:lnTo>
                  <a:lnTo>
                    <a:pt x="252" y="45"/>
                  </a:lnTo>
                  <a:lnTo>
                    <a:pt x="252" y="42"/>
                  </a:lnTo>
                  <a:close/>
                  <a:moveTo>
                    <a:pt x="16" y="321"/>
                  </a:moveTo>
                  <a:lnTo>
                    <a:pt x="29" y="321"/>
                  </a:lnTo>
                  <a:lnTo>
                    <a:pt x="52" y="318"/>
                  </a:lnTo>
                  <a:lnTo>
                    <a:pt x="78" y="311"/>
                  </a:lnTo>
                  <a:lnTo>
                    <a:pt x="100" y="305"/>
                  </a:lnTo>
                  <a:lnTo>
                    <a:pt x="122" y="295"/>
                  </a:lnTo>
                  <a:lnTo>
                    <a:pt x="146" y="282"/>
                  </a:lnTo>
                  <a:lnTo>
                    <a:pt x="165" y="270"/>
                  </a:lnTo>
                  <a:lnTo>
                    <a:pt x="181" y="249"/>
                  </a:lnTo>
                  <a:lnTo>
                    <a:pt x="181" y="246"/>
                  </a:lnTo>
                  <a:lnTo>
                    <a:pt x="181" y="240"/>
                  </a:lnTo>
                  <a:lnTo>
                    <a:pt x="187" y="240"/>
                  </a:lnTo>
                  <a:lnTo>
                    <a:pt x="187" y="237"/>
                  </a:lnTo>
                  <a:lnTo>
                    <a:pt x="187" y="230"/>
                  </a:lnTo>
                  <a:lnTo>
                    <a:pt x="178" y="246"/>
                  </a:lnTo>
                  <a:lnTo>
                    <a:pt x="159" y="259"/>
                  </a:lnTo>
                  <a:lnTo>
                    <a:pt x="143" y="273"/>
                  </a:lnTo>
                  <a:lnTo>
                    <a:pt x="119" y="286"/>
                  </a:lnTo>
                  <a:lnTo>
                    <a:pt x="97" y="295"/>
                  </a:lnTo>
                  <a:lnTo>
                    <a:pt x="74" y="305"/>
                  </a:lnTo>
                  <a:lnTo>
                    <a:pt x="52" y="311"/>
                  </a:lnTo>
                  <a:lnTo>
                    <a:pt x="29" y="311"/>
                  </a:lnTo>
                  <a:lnTo>
                    <a:pt x="0" y="318"/>
                  </a:lnTo>
                  <a:lnTo>
                    <a:pt x="6" y="318"/>
                  </a:lnTo>
                  <a:lnTo>
                    <a:pt x="9" y="321"/>
                  </a:lnTo>
                  <a:lnTo>
                    <a:pt x="16" y="321"/>
                  </a:lnTo>
                  <a:close/>
                </a:path>
              </a:pathLst>
            </a:custGeom>
            <a:solidFill>
              <a:srgbClr val="BED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7" name="Freeform 335"/>
            <p:cNvSpPr>
              <a:spLocks noEditPoints="1"/>
            </p:cNvSpPr>
            <p:nvPr/>
          </p:nvSpPr>
          <p:spPr bwMode="auto">
            <a:xfrm>
              <a:off x="2878" y="3057"/>
              <a:ext cx="20" cy="25"/>
            </a:xfrm>
            <a:custGeom>
              <a:avLst/>
              <a:gdLst>
                <a:gd name="T0" fmla="*/ 0 w 259"/>
                <a:gd name="T1" fmla="*/ 0 h 318"/>
                <a:gd name="T2" fmla="*/ 0 w 259"/>
                <a:gd name="T3" fmla="*/ 0 h 318"/>
                <a:gd name="T4" fmla="*/ 0 w 259"/>
                <a:gd name="T5" fmla="*/ 0 h 318"/>
                <a:gd name="T6" fmla="*/ 0 w 259"/>
                <a:gd name="T7" fmla="*/ 0 h 318"/>
                <a:gd name="T8" fmla="*/ 0 w 259"/>
                <a:gd name="T9" fmla="*/ 0 h 318"/>
                <a:gd name="T10" fmla="*/ 0 w 259"/>
                <a:gd name="T11" fmla="*/ 0 h 318"/>
                <a:gd name="T12" fmla="*/ 0 w 259"/>
                <a:gd name="T13" fmla="*/ 0 h 318"/>
                <a:gd name="T14" fmla="*/ 0 w 259"/>
                <a:gd name="T15" fmla="*/ 0 h 318"/>
                <a:gd name="T16" fmla="*/ 0 w 259"/>
                <a:gd name="T17" fmla="*/ 0 h 318"/>
                <a:gd name="T18" fmla="*/ 0 w 259"/>
                <a:gd name="T19" fmla="*/ 0 h 318"/>
                <a:gd name="T20" fmla="*/ 0 w 259"/>
                <a:gd name="T21" fmla="*/ 0 h 318"/>
                <a:gd name="T22" fmla="*/ 0 w 259"/>
                <a:gd name="T23" fmla="*/ 0 h 318"/>
                <a:gd name="T24" fmla="*/ 0 w 259"/>
                <a:gd name="T25" fmla="*/ 0 h 318"/>
                <a:gd name="T26" fmla="*/ 0 w 259"/>
                <a:gd name="T27" fmla="*/ 0 h 318"/>
                <a:gd name="T28" fmla="*/ 0 w 259"/>
                <a:gd name="T29" fmla="*/ 0 h 318"/>
                <a:gd name="T30" fmla="*/ 0 w 259"/>
                <a:gd name="T31" fmla="*/ 0 h 318"/>
                <a:gd name="T32" fmla="*/ 0 w 259"/>
                <a:gd name="T33" fmla="*/ 0 h 318"/>
                <a:gd name="T34" fmla="*/ 0 w 259"/>
                <a:gd name="T35" fmla="*/ 0 h 318"/>
                <a:gd name="T36" fmla="*/ 0 w 259"/>
                <a:gd name="T37" fmla="*/ 0 h 318"/>
                <a:gd name="T38" fmla="*/ 0 w 259"/>
                <a:gd name="T39" fmla="*/ 0 h 318"/>
                <a:gd name="T40" fmla="*/ 0 w 259"/>
                <a:gd name="T41" fmla="*/ 0 h 318"/>
                <a:gd name="T42" fmla="*/ 0 w 259"/>
                <a:gd name="T43" fmla="*/ 0 h 318"/>
                <a:gd name="T44" fmla="*/ 0 w 259"/>
                <a:gd name="T45" fmla="*/ 0 h 318"/>
                <a:gd name="T46" fmla="*/ 0 w 259"/>
                <a:gd name="T47" fmla="*/ 0 h 318"/>
                <a:gd name="T48" fmla="*/ 0 w 259"/>
                <a:gd name="T49" fmla="*/ 0 h 318"/>
                <a:gd name="T50" fmla="*/ 0 w 259"/>
                <a:gd name="T51" fmla="*/ 0 h 318"/>
                <a:gd name="T52" fmla="*/ 0 w 259"/>
                <a:gd name="T53" fmla="*/ 0 h 318"/>
                <a:gd name="T54" fmla="*/ 0 w 259"/>
                <a:gd name="T55" fmla="*/ 0 h 318"/>
                <a:gd name="T56" fmla="*/ 0 w 259"/>
                <a:gd name="T57" fmla="*/ 0 h 318"/>
                <a:gd name="T58" fmla="*/ 0 w 259"/>
                <a:gd name="T59" fmla="*/ 0 h 318"/>
                <a:gd name="T60" fmla="*/ 0 w 259"/>
                <a:gd name="T61" fmla="*/ 0 h 318"/>
                <a:gd name="T62" fmla="*/ 0 w 259"/>
                <a:gd name="T63" fmla="*/ 0 h 318"/>
                <a:gd name="T64" fmla="*/ 0 w 259"/>
                <a:gd name="T65" fmla="*/ 0 h 318"/>
                <a:gd name="T66" fmla="*/ 0 w 259"/>
                <a:gd name="T67" fmla="*/ 0 h 318"/>
                <a:gd name="T68" fmla="*/ 0 w 259"/>
                <a:gd name="T69" fmla="*/ 0 h 318"/>
                <a:gd name="T70" fmla="*/ 0 w 259"/>
                <a:gd name="T71" fmla="*/ 0 h 318"/>
                <a:gd name="T72" fmla="*/ 0 w 259"/>
                <a:gd name="T73" fmla="*/ 0 h 318"/>
                <a:gd name="T74" fmla="*/ 0 w 259"/>
                <a:gd name="T75" fmla="*/ 0 h 318"/>
                <a:gd name="T76" fmla="*/ 0 w 259"/>
                <a:gd name="T77" fmla="*/ 0 h 318"/>
                <a:gd name="T78" fmla="*/ 0 w 259"/>
                <a:gd name="T79" fmla="*/ 0 h 318"/>
                <a:gd name="T80" fmla="*/ 0 w 259"/>
                <a:gd name="T81" fmla="*/ 0 h 318"/>
                <a:gd name="T82" fmla="*/ 0 w 259"/>
                <a:gd name="T83" fmla="*/ 0 h 318"/>
                <a:gd name="T84" fmla="*/ 0 w 259"/>
                <a:gd name="T85" fmla="*/ 0 h 318"/>
                <a:gd name="T86" fmla="*/ 0 w 259"/>
                <a:gd name="T87" fmla="*/ 0 h 318"/>
                <a:gd name="T88" fmla="*/ 0 w 259"/>
                <a:gd name="T89" fmla="*/ 0 h 318"/>
                <a:gd name="T90" fmla="*/ 0 w 259"/>
                <a:gd name="T91" fmla="*/ 0 h 318"/>
                <a:gd name="T92" fmla="*/ 0 w 259"/>
                <a:gd name="T93" fmla="*/ 0 h 3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9"/>
                <a:gd name="T142" fmla="*/ 0 h 318"/>
                <a:gd name="T143" fmla="*/ 259 w 259"/>
                <a:gd name="T144" fmla="*/ 318 h 3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9" h="318">
                  <a:moveTo>
                    <a:pt x="259" y="65"/>
                  </a:moveTo>
                  <a:lnTo>
                    <a:pt x="259" y="45"/>
                  </a:lnTo>
                  <a:lnTo>
                    <a:pt x="253" y="19"/>
                  </a:lnTo>
                  <a:lnTo>
                    <a:pt x="249" y="0"/>
                  </a:lnTo>
                  <a:lnTo>
                    <a:pt x="243" y="0"/>
                  </a:lnTo>
                  <a:lnTo>
                    <a:pt x="240" y="0"/>
                  </a:lnTo>
                  <a:lnTo>
                    <a:pt x="249" y="22"/>
                  </a:lnTo>
                  <a:lnTo>
                    <a:pt x="253" y="45"/>
                  </a:lnTo>
                  <a:lnTo>
                    <a:pt x="253" y="68"/>
                  </a:lnTo>
                  <a:lnTo>
                    <a:pt x="259" y="68"/>
                  </a:lnTo>
                  <a:lnTo>
                    <a:pt x="259" y="75"/>
                  </a:lnTo>
                  <a:lnTo>
                    <a:pt x="253" y="78"/>
                  </a:lnTo>
                  <a:lnTo>
                    <a:pt x="253" y="81"/>
                  </a:lnTo>
                  <a:lnTo>
                    <a:pt x="253" y="87"/>
                  </a:lnTo>
                  <a:lnTo>
                    <a:pt x="253" y="68"/>
                  </a:lnTo>
                  <a:lnTo>
                    <a:pt x="259" y="68"/>
                  </a:lnTo>
                  <a:lnTo>
                    <a:pt x="259" y="65"/>
                  </a:lnTo>
                  <a:close/>
                  <a:moveTo>
                    <a:pt x="13" y="318"/>
                  </a:moveTo>
                  <a:lnTo>
                    <a:pt x="42" y="311"/>
                  </a:lnTo>
                  <a:lnTo>
                    <a:pt x="65" y="311"/>
                  </a:lnTo>
                  <a:lnTo>
                    <a:pt x="87" y="305"/>
                  </a:lnTo>
                  <a:lnTo>
                    <a:pt x="110" y="295"/>
                  </a:lnTo>
                  <a:lnTo>
                    <a:pt x="132" y="286"/>
                  </a:lnTo>
                  <a:lnTo>
                    <a:pt x="156" y="273"/>
                  </a:lnTo>
                  <a:lnTo>
                    <a:pt x="172" y="259"/>
                  </a:lnTo>
                  <a:lnTo>
                    <a:pt x="191" y="246"/>
                  </a:lnTo>
                  <a:lnTo>
                    <a:pt x="200" y="230"/>
                  </a:lnTo>
                  <a:lnTo>
                    <a:pt x="200" y="227"/>
                  </a:lnTo>
                  <a:lnTo>
                    <a:pt x="204" y="227"/>
                  </a:lnTo>
                  <a:lnTo>
                    <a:pt x="204" y="224"/>
                  </a:lnTo>
                  <a:lnTo>
                    <a:pt x="204" y="217"/>
                  </a:lnTo>
                  <a:lnTo>
                    <a:pt x="207" y="214"/>
                  </a:lnTo>
                  <a:lnTo>
                    <a:pt x="207" y="208"/>
                  </a:lnTo>
                  <a:lnTo>
                    <a:pt x="207" y="205"/>
                  </a:lnTo>
                  <a:lnTo>
                    <a:pt x="181" y="240"/>
                  </a:lnTo>
                  <a:lnTo>
                    <a:pt x="149" y="270"/>
                  </a:lnTo>
                  <a:lnTo>
                    <a:pt x="110" y="289"/>
                  </a:lnTo>
                  <a:lnTo>
                    <a:pt x="87" y="298"/>
                  </a:lnTo>
                  <a:lnTo>
                    <a:pt x="65" y="305"/>
                  </a:lnTo>
                  <a:lnTo>
                    <a:pt x="35" y="308"/>
                  </a:lnTo>
                  <a:lnTo>
                    <a:pt x="13" y="308"/>
                  </a:lnTo>
                  <a:lnTo>
                    <a:pt x="0" y="308"/>
                  </a:lnTo>
                  <a:lnTo>
                    <a:pt x="6" y="308"/>
                  </a:lnTo>
                  <a:lnTo>
                    <a:pt x="6" y="311"/>
                  </a:lnTo>
                  <a:lnTo>
                    <a:pt x="10" y="311"/>
                  </a:lnTo>
                  <a:lnTo>
                    <a:pt x="13" y="311"/>
                  </a:lnTo>
                  <a:lnTo>
                    <a:pt x="13" y="318"/>
                  </a:lnTo>
                  <a:close/>
                </a:path>
              </a:pathLst>
            </a:custGeom>
            <a:solidFill>
              <a:srgbClr val="C0D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8" name="Freeform 336"/>
            <p:cNvSpPr>
              <a:spLocks noEditPoints="1"/>
            </p:cNvSpPr>
            <p:nvPr/>
          </p:nvSpPr>
          <p:spPr bwMode="auto">
            <a:xfrm>
              <a:off x="2877" y="3057"/>
              <a:ext cx="21" cy="24"/>
            </a:xfrm>
            <a:custGeom>
              <a:avLst/>
              <a:gdLst>
                <a:gd name="T0" fmla="*/ 0 w 267"/>
                <a:gd name="T1" fmla="*/ 0 h 311"/>
                <a:gd name="T2" fmla="*/ 0 w 267"/>
                <a:gd name="T3" fmla="*/ 0 h 311"/>
                <a:gd name="T4" fmla="*/ 0 w 267"/>
                <a:gd name="T5" fmla="*/ 0 h 311"/>
                <a:gd name="T6" fmla="*/ 0 w 267"/>
                <a:gd name="T7" fmla="*/ 0 h 311"/>
                <a:gd name="T8" fmla="*/ 0 w 267"/>
                <a:gd name="T9" fmla="*/ 0 h 311"/>
                <a:gd name="T10" fmla="*/ 0 w 267"/>
                <a:gd name="T11" fmla="*/ 0 h 311"/>
                <a:gd name="T12" fmla="*/ 0 w 267"/>
                <a:gd name="T13" fmla="*/ 0 h 311"/>
                <a:gd name="T14" fmla="*/ 0 w 267"/>
                <a:gd name="T15" fmla="*/ 0 h 311"/>
                <a:gd name="T16" fmla="*/ 0 w 267"/>
                <a:gd name="T17" fmla="*/ 0 h 311"/>
                <a:gd name="T18" fmla="*/ 0 w 267"/>
                <a:gd name="T19" fmla="*/ 0 h 311"/>
                <a:gd name="T20" fmla="*/ 0 w 267"/>
                <a:gd name="T21" fmla="*/ 0 h 311"/>
                <a:gd name="T22" fmla="*/ 0 w 267"/>
                <a:gd name="T23" fmla="*/ 0 h 311"/>
                <a:gd name="T24" fmla="*/ 0 w 267"/>
                <a:gd name="T25" fmla="*/ 0 h 311"/>
                <a:gd name="T26" fmla="*/ 0 w 267"/>
                <a:gd name="T27" fmla="*/ 0 h 311"/>
                <a:gd name="T28" fmla="*/ 0 w 267"/>
                <a:gd name="T29" fmla="*/ 0 h 311"/>
                <a:gd name="T30" fmla="*/ 0 w 267"/>
                <a:gd name="T31" fmla="*/ 0 h 311"/>
                <a:gd name="T32" fmla="*/ 0 w 267"/>
                <a:gd name="T33" fmla="*/ 0 h 311"/>
                <a:gd name="T34" fmla="*/ 0 w 267"/>
                <a:gd name="T35" fmla="*/ 0 h 311"/>
                <a:gd name="T36" fmla="*/ 0 w 267"/>
                <a:gd name="T37" fmla="*/ 0 h 311"/>
                <a:gd name="T38" fmla="*/ 0 w 267"/>
                <a:gd name="T39" fmla="*/ 0 h 311"/>
                <a:gd name="T40" fmla="*/ 0 w 267"/>
                <a:gd name="T41" fmla="*/ 0 h 311"/>
                <a:gd name="T42" fmla="*/ 0 w 267"/>
                <a:gd name="T43" fmla="*/ 0 h 311"/>
                <a:gd name="T44" fmla="*/ 0 w 267"/>
                <a:gd name="T45" fmla="*/ 0 h 311"/>
                <a:gd name="T46" fmla="*/ 0 w 267"/>
                <a:gd name="T47" fmla="*/ 0 h 311"/>
                <a:gd name="T48" fmla="*/ 0 w 267"/>
                <a:gd name="T49" fmla="*/ 0 h 311"/>
                <a:gd name="T50" fmla="*/ 0 w 267"/>
                <a:gd name="T51" fmla="*/ 0 h 311"/>
                <a:gd name="T52" fmla="*/ 0 w 267"/>
                <a:gd name="T53" fmla="*/ 0 h 311"/>
                <a:gd name="T54" fmla="*/ 0 w 267"/>
                <a:gd name="T55" fmla="*/ 0 h 311"/>
                <a:gd name="T56" fmla="*/ 0 w 267"/>
                <a:gd name="T57" fmla="*/ 0 h 311"/>
                <a:gd name="T58" fmla="*/ 0 w 267"/>
                <a:gd name="T59" fmla="*/ 0 h 311"/>
                <a:gd name="T60" fmla="*/ 0 w 267"/>
                <a:gd name="T61" fmla="*/ 0 h 311"/>
                <a:gd name="T62" fmla="*/ 0 w 267"/>
                <a:gd name="T63" fmla="*/ 0 h 311"/>
                <a:gd name="T64" fmla="*/ 0 w 267"/>
                <a:gd name="T65" fmla="*/ 0 h 311"/>
                <a:gd name="T66" fmla="*/ 0 w 267"/>
                <a:gd name="T67" fmla="*/ 0 h 311"/>
                <a:gd name="T68" fmla="*/ 0 w 267"/>
                <a:gd name="T69" fmla="*/ 0 h 311"/>
                <a:gd name="T70" fmla="*/ 0 w 267"/>
                <a:gd name="T71" fmla="*/ 0 h 311"/>
                <a:gd name="T72" fmla="*/ 0 w 267"/>
                <a:gd name="T73" fmla="*/ 0 h 311"/>
                <a:gd name="T74" fmla="*/ 0 w 267"/>
                <a:gd name="T75" fmla="*/ 0 h 311"/>
                <a:gd name="T76" fmla="*/ 0 w 267"/>
                <a:gd name="T77" fmla="*/ 0 h 311"/>
                <a:gd name="T78" fmla="*/ 0 w 267"/>
                <a:gd name="T79" fmla="*/ 0 h 311"/>
                <a:gd name="T80" fmla="*/ 0 w 267"/>
                <a:gd name="T81" fmla="*/ 0 h 311"/>
                <a:gd name="T82" fmla="*/ 0 w 267"/>
                <a:gd name="T83" fmla="*/ 0 h 311"/>
                <a:gd name="T84" fmla="*/ 0 w 267"/>
                <a:gd name="T85" fmla="*/ 0 h 311"/>
                <a:gd name="T86" fmla="*/ 0 w 267"/>
                <a:gd name="T87" fmla="*/ 0 h 311"/>
                <a:gd name="T88" fmla="*/ 0 w 267"/>
                <a:gd name="T89" fmla="*/ 0 h 311"/>
                <a:gd name="T90" fmla="*/ 0 w 267"/>
                <a:gd name="T91" fmla="*/ 0 h 311"/>
                <a:gd name="T92" fmla="*/ 0 w 267"/>
                <a:gd name="T93" fmla="*/ 0 h 311"/>
                <a:gd name="T94" fmla="*/ 0 w 267"/>
                <a:gd name="T95" fmla="*/ 0 h 311"/>
                <a:gd name="T96" fmla="*/ 0 w 267"/>
                <a:gd name="T97" fmla="*/ 0 h 311"/>
                <a:gd name="T98" fmla="*/ 0 w 267"/>
                <a:gd name="T99" fmla="*/ 0 h 311"/>
                <a:gd name="T100" fmla="*/ 0 w 267"/>
                <a:gd name="T101" fmla="*/ 0 h 311"/>
                <a:gd name="T102" fmla="*/ 0 w 267"/>
                <a:gd name="T103" fmla="*/ 0 h 311"/>
                <a:gd name="T104" fmla="*/ 0 w 267"/>
                <a:gd name="T105" fmla="*/ 0 h 311"/>
                <a:gd name="T106" fmla="*/ 0 w 267"/>
                <a:gd name="T107" fmla="*/ 0 h 311"/>
                <a:gd name="T108" fmla="*/ 0 w 267"/>
                <a:gd name="T109" fmla="*/ 0 h 311"/>
                <a:gd name="T110" fmla="*/ 0 w 267"/>
                <a:gd name="T111" fmla="*/ 0 h 311"/>
                <a:gd name="T112" fmla="*/ 0 w 267"/>
                <a:gd name="T113" fmla="*/ 0 h 3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67"/>
                <a:gd name="T172" fmla="*/ 0 h 311"/>
                <a:gd name="T173" fmla="*/ 267 w 267"/>
                <a:gd name="T174" fmla="*/ 311 h 31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67" h="311">
                  <a:moveTo>
                    <a:pt x="267" y="71"/>
                  </a:moveTo>
                  <a:lnTo>
                    <a:pt x="267" y="48"/>
                  </a:lnTo>
                  <a:lnTo>
                    <a:pt x="263" y="25"/>
                  </a:lnTo>
                  <a:lnTo>
                    <a:pt x="254" y="3"/>
                  </a:lnTo>
                  <a:lnTo>
                    <a:pt x="254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51" y="3"/>
                  </a:lnTo>
                  <a:lnTo>
                    <a:pt x="254" y="25"/>
                  </a:lnTo>
                  <a:lnTo>
                    <a:pt x="257" y="48"/>
                  </a:lnTo>
                  <a:lnTo>
                    <a:pt x="257" y="71"/>
                  </a:lnTo>
                  <a:lnTo>
                    <a:pt x="267" y="71"/>
                  </a:lnTo>
                  <a:lnTo>
                    <a:pt x="267" y="90"/>
                  </a:lnTo>
                  <a:lnTo>
                    <a:pt x="263" y="94"/>
                  </a:lnTo>
                  <a:lnTo>
                    <a:pt x="263" y="100"/>
                  </a:lnTo>
                  <a:lnTo>
                    <a:pt x="257" y="106"/>
                  </a:lnTo>
                  <a:lnTo>
                    <a:pt x="257" y="113"/>
                  </a:lnTo>
                  <a:lnTo>
                    <a:pt x="254" y="116"/>
                  </a:lnTo>
                  <a:lnTo>
                    <a:pt x="254" y="122"/>
                  </a:lnTo>
                  <a:lnTo>
                    <a:pt x="254" y="127"/>
                  </a:lnTo>
                  <a:lnTo>
                    <a:pt x="251" y="136"/>
                  </a:lnTo>
                  <a:lnTo>
                    <a:pt x="254" y="122"/>
                  </a:lnTo>
                  <a:lnTo>
                    <a:pt x="257" y="100"/>
                  </a:lnTo>
                  <a:lnTo>
                    <a:pt x="257" y="71"/>
                  </a:lnTo>
                  <a:lnTo>
                    <a:pt x="267" y="71"/>
                  </a:lnTo>
                  <a:close/>
                  <a:moveTo>
                    <a:pt x="14" y="311"/>
                  </a:moveTo>
                  <a:lnTo>
                    <a:pt x="27" y="311"/>
                  </a:lnTo>
                  <a:lnTo>
                    <a:pt x="49" y="311"/>
                  </a:lnTo>
                  <a:lnTo>
                    <a:pt x="79" y="308"/>
                  </a:lnTo>
                  <a:lnTo>
                    <a:pt x="101" y="301"/>
                  </a:lnTo>
                  <a:lnTo>
                    <a:pt x="124" y="292"/>
                  </a:lnTo>
                  <a:lnTo>
                    <a:pt x="163" y="273"/>
                  </a:lnTo>
                  <a:lnTo>
                    <a:pt x="195" y="243"/>
                  </a:lnTo>
                  <a:lnTo>
                    <a:pt x="221" y="208"/>
                  </a:lnTo>
                  <a:lnTo>
                    <a:pt x="228" y="204"/>
                  </a:lnTo>
                  <a:lnTo>
                    <a:pt x="228" y="197"/>
                  </a:lnTo>
                  <a:lnTo>
                    <a:pt x="231" y="194"/>
                  </a:lnTo>
                  <a:lnTo>
                    <a:pt x="231" y="184"/>
                  </a:lnTo>
                  <a:lnTo>
                    <a:pt x="231" y="181"/>
                  </a:lnTo>
                  <a:lnTo>
                    <a:pt x="235" y="175"/>
                  </a:lnTo>
                  <a:lnTo>
                    <a:pt x="235" y="171"/>
                  </a:lnTo>
                  <a:lnTo>
                    <a:pt x="241" y="168"/>
                  </a:lnTo>
                  <a:lnTo>
                    <a:pt x="218" y="204"/>
                  </a:lnTo>
                  <a:lnTo>
                    <a:pt x="192" y="233"/>
                  </a:lnTo>
                  <a:lnTo>
                    <a:pt x="160" y="265"/>
                  </a:lnTo>
                  <a:lnTo>
                    <a:pt x="117" y="285"/>
                  </a:lnTo>
                  <a:lnTo>
                    <a:pt x="95" y="292"/>
                  </a:lnTo>
                  <a:lnTo>
                    <a:pt x="72" y="298"/>
                  </a:lnTo>
                  <a:lnTo>
                    <a:pt x="49" y="301"/>
                  </a:lnTo>
                  <a:lnTo>
                    <a:pt x="27" y="301"/>
                  </a:lnTo>
                  <a:lnTo>
                    <a:pt x="4" y="301"/>
                  </a:lnTo>
                  <a:lnTo>
                    <a:pt x="0" y="301"/>
                  </a:lnTo>
                  <a:lnTo>
                    <a:pt x="4" y="301"/>
                  </a:lnTo>
                  <a:lnTo>
                    <a:pt x="4" y="308"/>
                  </a:lnTo>
                  <a:lnTo>
                    <a:pt x="11" y="308"/>
                  </a:lnTo>
                  <a:lnTo>
                    <a:pt x="14" y="308"/>
                  </a:lnTo>
                  <a:lnTo>
                    <a:pt x="14" y="311"/>
                  </a:lnTo>
                  <a:close/>
                </a:path>
              </a:pathLst>
            </a:custGeom>
            <a:solidFill>
              <a:srgbClr val="C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59" name="Freeform 337"/>
            <p:cNvSpPr>
              <a:spLocks/>
            </p:cNvSpPr>
            <p:nvPr/>
          </p:nvSpPr>
          <p:spPr bwMode="auto">
            <a:xfrm>
              <a:off x="2876" y="3057"/>
              <a:ext cx="21" cy="23"/>
            </a:xfrm>
            <a:custGeom>
              <a:avLst/>
              <a:gdLst>
                <a:gd name="T0" fmla="*/ 0 w 270"/>
                <a:gd name="T1" fmla="*/ 0 h 304"/>
                <a:gd name="T2" fmla="*/ 0 w 270"/>
                <a:gd name="T3" fmla="*/ 0 h 304"/>
                <a:gd name="T4" fmla="*/ 0 w 270"/>
                <a:gd name="T5" fmla="*/ 0 h 304"/>
                <a:gd name="T6" fmla="*/ 0 w 270"/>
                <a:gd name="T7" fmla="*/ 0 h 304"/>
                <a:gd name="T8" fmla="*/ 0 w 270"/>
                <a:gd name="T9" fmla="*/ 0 h 304"/>
                <a:gd name="T10" fmla="*/ 0 w 270"/>
                <a:gd name="T11" fmla="*/ 0 h 304"/>
                <a:gd name="T12" fmla="*/ 0 w 270"/>
                <a:gd name="T13" fmla="*/ 0 h 304"/>
                <a:gd name="T14" fmla="*/ 0 w 270"/>
                <a:gd name="T15" fmla="*/ 0 h 304"/>
                <a:gd name="T16" fmla="*/ 0 w 270"/>
                <a:gd name="T17" fmla="*/ 0 h 304"/>
                <a:gd name="T18" fmla="*/ 0 w 270"/>
                <a:gd name="T19" fmla="*/ 0 h 304"/>
                <a:gd name="T20" fmla="*/ 0 w 270"/>
                <a:gd name="T21" fmla="*/ 0 h 304"/>
                <a:gd name="T22" fmla="*/ 0 w 270"/>
                <a:gd name="T23" fmla="*/ 0 h 304"/>
                <a:gd name="T24" fmla="*/ 0 w 270"/>
                <a:gd name="T25" fmla="*/ 0 h 304"/>
                <a:gd name="T26" fmla="*/ 0 w 270"/>
                <a:gd name="T27" fmla="*/ 0 h 304"/>
                <a:gd name="T28" fmla="*/ 0 w 270"/>
                <a:gd name="T29" fmla="*/ 0 h 304"/>
                <a:gd name="T30" fmla="*/ 0 w 270"/>
                <a:gd name="T31" fmla="*/ 0 h 304"/>
                <a:gd name="T32" fmla="*/ 0 w 270"/>
                <a:gd name="T33" fmla="*/ 0 h 304"/>
                <a:gd name="T34" fmla="*/ 0 w 270"/>
                <a:gd name="T35" fmla="*/ 0 h 304"/>
                <a:gd name="T36" fmla="*/ 0 w 270"/>
                <a:gd name="T37" fmla="*/ 0 h 304"/>
                <a:gd name="T38" fmla="*/ 0 w 270"/>
                <a:gd name="T39" fmla="*/ 0 h 304"/>
                <a:gd name="T40" fmla="*/ 0 w 270"/>
                <a:gd name="T41" fmla="*/ 0 h 304"/>
                <a:gd name="T42" fmla="*/ 0 w 270"/>
                <a:gd name="T43" fmla="*/ 0 h 304"/>
                <a:gd name="T44" fmla="*/ 0 w 270"/>
                <a:gd name="T45" fmla="*/ 0 h 304"/>
                <a:gd name="T46" fmla="*/ 0 w 270"/>
                <a:gd name="T47" fmla="*/ 0 h 304"/>
                <a:gd name="T48" fmla="*/ 0 w 270"/>
                <a:gd name="T49" fmla="*/ 0 h 304"/>
                <a:gd name="T50" fmla="*/ 0 w 270"/>
                <a:gd name="T51" fmla="*/ 0 h 304"/>
                <a:gd name="T52" fmla="*/ 0 w 270"/>
                <a:gd name="T53" fmla="*/ 0 h 304"/>
                <a:gd name="T54" fmla="*/ 0 w 270"/>
                <a:gd name="T55" fmla="*/ 0 h 304"/>
                <a:gd name="T56" fmla="*/ 0 w 270"/>
                <a:gd name="T57" fmla="*/ 0 h 304"/>
                <a:gd name="T58" fmla="*/ 0 w 270"/>
                <a:gd name="T59" fmla="*/ 0 h 304"/>
                <a:gd name="T60" fmla="*/ 0 w 270"/>
                <a:gd name="T61" fmla="*/ 0 h 304"/>
                <a:gd name="T62" fmla="*/ 0 w 270"/>
                <a:gd name="T63" fmla="*/ 0 h 304"/>
                <a:gd name="T64" fmla="*/ 0 w 270"/>
                <a:gd name="T65" fmla="*/ 0 h 304"/>
                <a:gd name="T66" fmla="*/ 0 w 270"/>
                <a:gd name="T67" fmla="*/ 0 h 304"/>
                <a:gd name="T68" fmla="*/ 0 w 270"/>
                <a:gd name="T69" fmla="*/ 0 h 304"/>
                <a:gd name="T70" fmla="*/ 0 w 270"/>
                <a:gd name="T71" fmla="*/ 0 h 304"/>
                <a:gd name="T72" fmla="*/ 0 w 270"/>
                <a:gd name="T73" fmla="*/ 0 h 304"/>
                <a:gd name="T74" fmla="*/ 0 w 270"/>
                <a:gd name="T75" fmla="*/ 0 h 304"/>
                <a:gd name="T76" fmla="*/ 0 w 270"/>
                <a:gd name="T77" fmla="*/ 0 h 304"/>
                <a:gd name="T78" fmla="*/ 0 w 270"/>
                <a:gd name="T79" fmla="*/ 0 h 304"/>
                <a:gd name="T80" fmla="*/ 0 w 270"/>
                <a:gd name="T81" fmla="*/ 0 h 304"/>
                <a:gd name="T82" fmla="*/ 0 w 270"/>
                <a:gd name="T83" fmla="*/ 0 h 304"/>
                <a:gd name="T84" fmla="*/ 0 w 270"/>
                <a:gd name="T85" fmla="*/ 0 h 304"/>
                <a:gd name="T86" fmla="*/ 0 w 270"/>
                <a:gd name="T87" fmla="*/ 0 h 304"/>
                <a:gd name="T88" fmla="*/ 0 w 270"/>
                <a:gd name="T89" fmla="*/ 0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304"/>
                <a:gd name="T137" fmla="*/ 270 w 270"/>
                <a:gd name="T138" fmla="*/ 304 h 3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304">
                  <a:moveTo>
                    <a:pt x="270" y="74"/>
                  </a:moveTo>
                  <a:lnTo>
                    <a:pt x="270" y="51"/>
                  </a:lnTo>
                  <a:lnTo>
                    <a:pt x="267" y="28"/>
                  </a:lnTo>
                  <a:lnTo>
                    <a:pt x="264" y="6"/>
                  </a:lnTo>
                  <a:lnTo>
                    <a:pt x="257" y="3"/>
                  </a:lnTo>
                  <a:lnTo>
                    <a:pt x="254" y="3"/>
                  </a:lnTo>
                  <a:lnTo>
                    <a:pt x="254" y="0"/>
                  </a:lnTo>
                  <a:lnTo>
                    <a:pt x="248" y="0"/>
                  </a:lnTo>
                  <a:lnTo>
                    <a:pt x="257" y="28"/>
                  </a:lnTo>
                  <a:lnTo>
                    <a:pt x="264" y="74"/>
                  </a:lnTo>
                  <a:lnTo>
                    <a:pt x="270" y="74"/>
                  </a:lnTo>
                  <a:lnTo>
                    <a:pt x="270" y="103"/>
                  </a:lnTo>
                  <a:lnTo>
                    <a:pt x="267" y="125"/>
                  </a:lnTo>
                  <a:lnTo>
                    <a:pt x="264" y="139"/>
                  </a:lnTo>
                  <a:lnTo>
                    <a:pt x="264" y="142"/>
                  </a:lnTo>
                  <a:lnTo>
                    <a:pt x="257" y="149"/>
                  </a:lnTo>
                  <a:lnTo>
                    <a:pt x="257" y="152"/>
                  </a:lnTo>
                  <a:lnTo>
                    <a:pt x="257" y="155"/>
                  </a:lnTo>
                  <a:lnTo>
                    <a:pt x="254" y="162"/>
                  </a:lnTo>
                  <a:lnTo>
                    <a:pt x="254" y="165"/>
                  </a:lnTo>
                  <a:lnTo>
                    <a:pt x="254" y="171"/>
                  </a:lnTo>
                  <a:lnTo>
                    <a:pt x="231" y="207"/>
                  </a:lnTo>
                  <a:lnTo>
                    <a:pt x="205" y="236"/>
                  </a:lnTo>
                  <a:lnTo>
                    <a:pt x="173" y="268"/>
                  </a:lnTo>
                  <a:lnTo>
                    <a:pt x="130" y="288"/>
                  </a:lnTo>
                  <a:lnTo>
                    <a:pt x="108" y="295"/>
                  </a:lnTo>
                  <a:lnTo>
                    <a:pt x="85" y="301"/>
                  </a:lnTo>
                  <a:lnTo>
                    <a:pt x="62" y="304"/>
                  </a:lnTo>
                  <a:lnTo>
                    <a:pt x="40" y="304"/>
                  </a:lnTo>
                  <a:lnTo>
                    <a:pt x="17" y="304"/>
                  </a:lnTo>
                  <a:lnTo>
                    <a:pt x="13" y="304"/>
                  </a:lnTo>
                  <a:lnTo>
                    <a:pt x="13" y="301"/>
                  </a:lnTo>
                  <a:lnTo>
                    <a:pt x="10" y="301"/>
                  </a:lnTo>
                  <a:lnTo>
                    <a:pt x="4" y="295"/>
                  </a:lnTo>
                  <a:lnTo>
                    <a:pt x="0" y="295"/>
                  </a:lnTo>
                  <a:lnTo>
                    <a:pt x="40" y="295"/>
                  </a:lnTo>
                  <a:lnTo>
                    <a:pt x="85" y="292"/>
                  </a:lnTo>
                  <a:lnTo>
                    <a:pt x="127" y="282"/>
                  </a:lnTo>
                  <a:lnTo>
                    <a:pt x="167" y="259"/>
                  </a:lnTo>
                  <a:lnTo>
                    <a:pt x="199" y="233"/>
                  </a:lnTo>
                  <a:lnTo>
                    <a:pt x="227" y="200"/>
                  </a:lnTo>
                  <a:lnTo>
                    <a:pt x="244" y="162"/>
                  </a:lnTo>
                  <a:lnTo>
                    <a:pt x="257" y="119"/>
                  </a:lnTo>
                  <a:lnTo>
                    <a:pt x="264" y="74"/>
                  </a:lnTo>
                  <a:lnTo>
                    <a:pt x="270" y="74"/>
                  </a:lnTo>
                  <a:close/>
                </a:path>
              </a:pathLst>
            </a:custGeom>
            <a:solidFill>
              <a:srgbClr val="C4E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0" name="Freeform 338"/>
            <p:cNvSpPr>
              <a:spLocks/>
            </p:cNvSpPr>
            <p:nvPr/>
          </p:nvSpPr>
          <p:spPr bwMode="auto">
            <a:xfrm>
              <a:off x="2875" y="3057"/>
              <a:ext cx="21" cy="22"/>
            </a:xfrm>
            <a:custGeom>
              <a:avLst/>
              <a:gdLst>
                <a:gd name="T0" fmla="*/ 0 w 276"/>
                <a:gd name="T1" fmla="*/ 0 h 295"/>
                <a:gd name="T2" fmla="*/ 0 w 276"/>
                <a:gd name="T3" fmla="*/ 0 h 295"/>
                <a:gd name="T4" fmla="*/ 0 w 276"/>
                <a:gd name="T5" fmla="*/ 0 h 295"/>
                <a:gd name="T6" fmla="*/ 0 w 276"/>
                <a:gd name="T7" fmla="*/ 0 h 295"/>
                <a:gd name="T8" fmla="*/ 0 w 276"/>
                <a:gd name="T9" fmla="*/ 0 h 295"/>
                <a:gd name="T10" fmla="*/ 0 w 276"/>
                <a:gd name="T11" fmla="*/ 0 h 295"/>
                <a:gd name="T12" fmla="*/ 0 w 276"/>
                <a:gd name="T13" fmla="*/ 0 h 295"/>
                <a:gd name="T14" fmla="*/ 0 w 276"/>
                <a:gd name="T15" fmla="*/ 0 h 295"/>
                <a:gd name="T16" fmla="*/ 0 w 276"/>
                <a:gd name="T17" fmla="*/ 0 h 295"/>
                <a:gd name="T18" fmla="*/ 0 w 276"/>
                <a:gd name="T19" fmla="*/ 0 h 295"/>
                <a:gd name="T20" fmla="*/ 0 w 276"/>
                <a:gd name="T21" fmla="*/ 0 h 295"/>
                <a:gd name="T22" fmla="*/ 0 w 276"/>
                <a:gd name="T23" fmla="*/ 0 h 295"/>
                <a:gd name="T24" fmla="*/ 0 w 276"/>
                <a:gd name="T25" fmla="*/ 0 h 295"/>
                <a:gd name="T26" fmla="*/ 0 w 276"/>
                <a:gd name="T27" fmla="*/ 0 h 295"/>
                <a:gd name="T28" fmla="*/ 0 w 276"/>
                <a:gd name="T29" fmla="*/ 0 h 295"/>
                <a:gd name="T30" fmla="*/ 0 w 276"/>
                <a:gd name="T31" fmla="*/ 0 h 295"/>
                <a:gd name="T32" fmla="*/ 0 w 276"/>
                <a:gd name="T33" fmla="*/ 0 h 295"/>
                <a:gd name="T34" fmla="*/ 0 w 276"/>
                <a:gd name="T35" fmla="*/ 0 h 295"/>
                <a:gd name="T36" fmla="*/ 0 w 276"/>
                <a:gd name="T37" fmla="*/ 0 h 295"/>
                <a:gd name="T38" fmla="*/ 0 w 276"/>
                <a:gd name="T39" fmla="*/ 0 h 295"/>
                <a:gd name="T40" fmla="*/ 0 w 276"/>
                <a:gd name="T41" fmla="*/ 0 h 295"/>
                <a:gd name="T42" fmla="*/ 0 w 276"/>
                <a:gd name="T43" fmla="*/ 0 h 295"/>
                <a:gd name="T44" fmla="*/ 0 w 276"/>
                <a:gd name="T45" fmla="*/ 0 h 295"/>
                <a:gd name="T46" fmla="*/ 0 w 276"/>
                <a:gd name="T47" fmla="*/ 0 h 295"/>
                <a:gd name="T48" fmla="*/ 0 w 276"/>
                <a:gd name="T49" fmla="*/ 0 h 295"/>
                <a:gd name="T50" fmla="*/ 0 w 276"/>
                <a:gd name="T51" fmla="*/ 0 h 295"/>
                <a:gd name="T52" fmla="*/ 0 w 276"/>
                <a:gd name="T53" fmla="*/ 0 h 295"/>
                <a:gd name="T54" fmla="*/ 0 w 276"/>
                <a:gd name="T55" fmla="*/ 0 h 295"/>
                <a:gd name="T56" fmla="*/ 0 w 276"/>
                <a:gd name="T57" fmla="*/ 0 h 295"/>
                <a:gd name="T58" fmla="*/ 0 w 276"/>
                <a:gd name="T59" fmla="*/ 0 h 295"/>
                <a:gd name="T60" fmla="*/ 0 w 276"/>
                <a:gd name="T61" fmla="*/ 0 h 295"/>
                <a:gd name="T62" fmla="*/ 0 w 276"/>
                <a:gd name="T63" fmla="*/ 0 h 295"/>
                <a:gd name="T64" fmla="*/ 0 w 276"/>
                <a:gd name="T65" fmla="*/ 0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"/>
                <a:gd name="T100" fmla="*/ 0 h 295"/>
                <a:gd name="T101" fmla="*/ 276 w 276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" h="295">
                  <a:moveTo>
                    <a:pt x="276" y="74"/>
                  </a:moveTo>
                  <a:lnTo>
                    <a:pt x="269" y="28"/>
                  </a:lnTo>
                  <a:lnTo>
                    <a:pt x="260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66" y="35"/>
                  </a:lnTo>
                  <a:lnTo>
                    <a:pt x="269" y="74"/>
                  </a:lnTo>
                  <a:lnTo>
                    <a:pt x="276" y="74"/>
                  </a:lnTo>
                  <a:lnTo>
                    <a:pt x="269" y="119"/>
                  </a:lnTo>
                  <a:lnTo>
                    <a:pt x="256" y="162"/>
                  </a:lnTo>
                  <a:lnTo>
                    <a:pt x="239" y="200"/>
                  </a:lnTo>
                  <a:lnTo>
                    <a:pt x="211" y="233"/>
                  </a:lnTo>
                  <a:lnTo>
                    <a:pt x="179" y="259"/>
                  </a:lnTo>
                  <a:lnTo>
                    <a:pt x="139" y="282"/>
                  </a:lnTo>
                  <a:lnTo>
                    <a:pt x="97" y="292"/>
                  </a:lnTo>
                  <a:lnTo>
                    <a:pt x="52" y="295"/>
                  </a:lnTo>
                  <a:lnTo>
                    <a:pt x="12" y="295"/>
                  </a:lnTo>
                  <a:lnTo>
                    <a:pt x="12" y="292"/>
                  </a:lnTo>
                  <a:lnTo>
                    <a:pt x="9" y="292"/>
                  </a:lnTo>
                  <a:lnTo>
                    <a:pt x="3" y="288"/>
                  </a:lnTo>
                  <a:lnTo>
                    <a:pt x="0" y="288"/>
                  </a:lnTo>
                  <a:lnTo>
                    <a:pt x="0" y="282"/>
                  </a:lnTo>
                  <a:lnTo>
                    <a:pt x="12" y="288"/>
                  </a:lnTo>
                  <a:lnTo>
                    <a:pt x="52" y="292"/>
                  </a:lnTo>
                  <a:lnTo>
                    <a:pt x="97" y="288"/>
                  </a:lnTo>
                  <a:lnTo>
                    <a:pt x="139" y="276"/>
                  </a:lnTo>
                  <a:lnTo>
                    <a:pt x="174" y="255"/>
                  </a:lnTo>
                  <a:lnTo>
                    <a:pt x="207" y="230"/>
                  </a:lnTo>
                  <a:lnTo>
                    <a:pt x="230" y="197"/>
                  </a:lnTo>
                  <a:lnTo>
                    <a:pt x="253" y="162"/>
                  </a:lnTo>
                  <a:lnTo>
                    <a:pt x="266" y="119"/>
                  </a:lnTo>
                  <a:lnTo>
                    <a:pt x="269" y="74"/>
                  </a:lnTo>
                  <a:lnTo>
                    <a:pt x="276" y="74"/>
                  </a:lnTo>
                  <a:close/>
                </a:path>
              </a:pathLst>
            </a:custGeom>
            <a:solidFill>
              <a:srgbClr val="C6E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1" name="Freeform 339"/>
            <p:cNvSpPr>
              <a:spLocks/>
            </p:cNvSpPr>
            <p:nvPr/>
          </p:nvSpPr>
          <p:spPr bwMode="auto">
            <a:xfrm>
              <a:off x="2875" y="3056"/>
              <a:ext cx="21" cy="23"/>
            </a:xfrm>
            <a:custGeom>
              <a:avLst/>
              <a:gdLst>
                <a:gd name="T0" fmla="*/ 0 w 269"/>
                <a:gd name="T1" fmla="*/ 0 h 299"/>
                <a:gd name="T2" fmla="*/ 0 w 269"/>
                <a:gd name="T3" fmla="*/ 0 h 299"/>
                <a:gd name="T4" fmla="*/ 0 w 269"/>
                <a:gd name="T5" fmla="*/ 0 h 299"/>
                <a:gd name="T6" fmla="*/ 0 w 269"/>
                <a:gd name="T7" fmla="*/ 0 h 299"/>
                <a:gd name="T8" fmla="*/ 0 w 269"/>
                <a:gd name="T9" fmla="*/ 0 h 299"/>
                <a:gd name="T10" fmla="*/ 0 w 269"/>
                <a:gd name="T11" fmla="*/ 0 h 299"/>
                <a:gd name="T12" fmla="*/ 0 w 269"/>
                <a:gd name="T13" fmla="*/ 0 h 299"/>
                <a:gd name="T14" fmla="*/ 0 w 269"/>
                <a:gd name="T15" fmla="*/ 0 h 299"/>
                <a:gd name="T16" fmla="*/ 0 w 269"/>
                <a:gd name="T17" fmla="*/ 0 h 299"/>
                <a:gd name="T18" fmla="*/ 0 w 269"/>
                <a:gd name="T19" fmla="*/ 0 h 299"/>
                <a:gd name="T20" fmla="*/ 0 w 269"/>
                <a:gd name="T21" fmla="*/ 0 h 299"/>
                <a:gd name="T22" fmla="*/ 0 w 269"/>
                <a:gd name="T23" fmla="*/ 0 h 299"/>
                <a:gd name="T24" fmla="*/ 0 w 269"/>
                <a:gd name="T25" fmla="*/ 0 h 299"/>
                <a:gd name="T26" fmla="*/ 0 w 269"/>
                <a:gd name="T27" fmla="*/ 0 h 299"/>
                <a:gd name="T28" fmla="*/ 0 w 269"/>
                <a:gd name="T29" fmla="*/ 0 h 299"/>
                <a:gd name="T30" fmla="*/ 0 w 269"/>
                <a:gd name="T31" fmla="*/ 0 h 299"/>
                <a:gd name="T32" fmla="*/ 0 w 269"/>
                <a:gd name="T33" fmla="*/ 0 h 299"/>
                <a:gd name="T34" fmla="*/ 0 w 269"/>
                <a:gd name="T35" fmla="*/ 0 h 299"/>
                <a:gd name="T36" fmla="*/ 0 w 269"/>
                <a:gd name="T37" fmla="*/ 0 h 299"/>
                <a:gd name="T38" fmla="*/ 0 w 269"/>
                <a:gd name="T39" fmla="*/ 0 h 299"/>
                <a:gd name="T40" fmla="*/ 0 w 269"/>
                <a:gd name="T41" fmla="*/ 0 h 299"/>
                <a:gd name="T42" fmla="*/ 0 w 269"/>
                <a:gd name="T43" fmla="*/ 0 h 299"/>
                <a:gd name="T44" fmla="*/ 0 w 269"/>
                <a:gd name="T45" fmla="*/ 0 h 299"/>
                <a:gd name="T46" fmla="*/ 0 w 269"/>
                <a:gd name="T47" fmla="*/ 0 h 299"/>
                <a:gd name="T48" fmla="*/ 0 w 269"/>
                <a:gd name="T49" fmla="*/ 0 h 299"/>
                <a:gd name="T50" fmla="*/ 0 w 269"/>
                <a:gd name="T51" fmla="*/ 0 h 299"/>
                <a:gd name="T52" fmla="*/ 0 w 269"/>
                <a:gd name="T53" fmla="*/ 0 h 299"/>
                <a:gd name="T54" fmla="*/ 0 w 269"/>
                <a:gd name="T55" fmla="*/ 0 h 299"/>
                <a:gd name="T56" fmla="*/ 0 w 269"/>
                <a:gd name="T57" fmla="*/ 0 h 299"/>
                <a:gd name="T58" fmla="*/ 0 w 269"/>
                <a:gd name="T59" fmla="*/ 0 h 299"/>
                <a:gd name="T60" fmla="*/ 0 w 269"/>
                <a:gd name="T61" fmla="*/ 0 h 299"/>
                <a:gd name="T62" fmla="*/ 0 w 269"/>
                <a:gd name="T63" fmla="*/ 0 h 2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9"/>
                <a:gd name="T97" fmla="*/ 0 h 299"/>
                <a:gd name="T98" fmla="*/ 269 w 269"/>
                <a:gd name="T99" fmla="*/ 299 h 2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9" h="299">
                  <a:moveTo>
                    <a:pt x="269" y="81"/>
                  </a:moveTo>
                  <a:lnTo>
                    <a:pt x="266" y="42"/>
                  </a:lnTo>
                  <a:lnTo>
                    <a:pt x="253" y="7"/>
                  </a:lnTo>
                  <a:lnTo>
                    <a:pt x="253" y="0"/>
                  </a:lnTo>
                  <a:lnTo>
                    <a:pt x="246" y="0"/>
                  </a:lnTo>
                  <a:lnTo>
                    <a:pt x="243" y="0"/>
                  </a:lnTo>
                  <a:lnTo>
                    <a:pt x="243" y="7"/>
                  </a:lnTo>
                  <a:lnTo>
                    <a:pt x="256" y="42"/>
                  </a:lnTo>
                  <a:lnTo>
                    <a:pt x="260" y="81"/>
                  </a:lnTo>
                  <a:lnTo>
                    <a:pt x="269" y="81"/>
                  </a:lnTo>
                  <a:lnTo>
                    <a:pt x="266" y="126"/>
                  </a:lnTo>
                  <a:lnTo>
                    <a:pt x="253" y="169"/>
                  </a:lnTo>
                  <a:lnTo>
                    <a:pt x="230" y="204"/>
                  </a:lnTo>
                  <a:lnTo>
                    <a:pt x="207" y="237"/>
                  </a:lnTo>
                  <a:lnTo>
                    <a:pt x="174" y="262"/>
                  </a:lnTo>
                  <a:lnTo>
                    <a:pt x="139" y="283"/>
                  </a:lnTo>
                  <a:lnTo>
                    <a:pt x="97" y="295"/>
                  </a:lnTo>
                  <a:lnTo>
                    <a:pt x="52" y="299"/>
                  </a:lnTo>
                  <a:lnTo>
                    <a:pt x="12" y="295"/>
                  </a:lnTo>
                  <a:lnTo>
                    <a:pt x="0" y="289"/>
                  </a:lnTo>
                  <a:lnTo>
                    <a:pt x="3" y="283"/>
                  </a:lnTo>
                  <a:lnTo>
                    <a:pt x="12" y="286"/>
                  </a:lnTo>
                  <a:lnTo>
                    <a:pt x="52" y="289"/>
                  </a:lnTo>
                  <a:lnTo>
                    <a:pt x="93" y="286"/>
                  </a:lnTo>
                  <a:lnTo>
                    <a:pt x="136" y="272"/>
                  </a:lnTo>
                  <a:lnTo>
                    <a:pt x="171" y="253"/>
                  </a:lnTo>
                  <a:lnTo>
                    <a:pt x="198" y="230"/>
                  </a:lnTo>
                  <a:lnTo>
                    <a:pt x="223" y="197"/>
                  </a:lnTo>
                  <a:lnTo>
                    <a:pt x="243" y="162"/>
                  </a:lnTo>
                  <a:lnTo>
                    <a:pt x="256" y="123"/>
                  </a:lnTo>
                  <a:lnTo>
                    <a:pt x="260" y="81"/>
                  </a:lnTo>
                  <a:lnTo>
                    <a:pt x="269" y="81"/>
                  </a:lnTo>
                  <a:close/>
                </a:path>
              </a:pathLst>
            </a:custGeom>
            <a:solidFill>
              <a:srgbClr val="C8E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2" name="Freeform 340"/>
            <p:cNvSpPr>
              <a:spLocks/>
            </p:cNvSpPr>
            <p:nvPr/>
          </p:nvSpPr>
          <p:spPr bwMode="auto">
            <a:xfrm>
              <a:off x="2875" y="3056"/>
              <a:ext cx="20" cy="22"/>
            </a:xfrm>
            <a:custGeom>
              <a:avLst/>
              <a:gdLst>
                <a:gd name="T0" fmla="*/ 0 w 257"/>
                <a:gd name="T1" fmla="*/ 0 h 292"/>
                <a:gd name="T2" fmla="*/ 0 w 257"/>
                <a:gd name="T3" fmla="*/ 0 h 292"/>
                <a:gd name="T4" fmla="*/ 0 w 257"/>
                <a:gd name="T5" fmla="*/ 0 h 292"/>
                <a:gd name="T6" fmla="*/ 0 w 257"/>
                <a:gd name="T7" fmla="*/ 0 h 292"/>
                <a:gd name="T8" fmla="*/ 0 w 257"/>
                <a:gd name="T9" fmla="*/ 0 h 292"/>
                <a:gd name="T10" fmla="*/ 0 w 257"/>
                <a:gd name="T11" fmla="*/ 0 h 292"/>
                <a:gd name="T12" fmla="*/ 0 w 257"/>
                <a:gd name="T13" fmla="*/ 0 h 292"/>
                <a:gd name="T14" fmla="*/ 0 w 257"/>
                <a:gd name="T15" fmla="*/ 0 h 292"/>
                <a:gd name="T16" fmla="*/ 0 w 257"/>
                <a:gd name="T17" fmla="*/ 0 h 292"/>
                <a:gd name="T18" fmla="*/ 0 w 257"/>
                <a:gd name="T19" fmla="*/ 0 h 292"/>
                <a:gd name="T20" fmla="*/ 0 w 257"/>
                <a:gd name="T21" fmla="*/ 0 h 292"/>
                <a:gd name="T22" fmla="*/ 0 w 257"/>
                <a:gd name="T23" fmla="*/ 0 h 292"/>
                <a:gd name="T24" fmla="*/ 0 w 257"/>
                <a:gd name="T25" fmla="*/ 0 h 292"/>
                <a:gd name="T26" fmla="*/ 0 w 257"/>
                <a:gd name="T27" fmla="*/ 0 h 292"/>
                <a:gd name="T28" fmla="*/ 0 w 257"/>
                <a:gd name="T29" fmla="*/ 0 h 292"/>
                <a:gd name="T30" fmla="*/ 0 w 257"/>
                <a:gd name="T31" fmla="*/ 0 h 292"/>
                <a:gd name="T32" fmla="*/ 0 w 257"/>
                <a:gd name="T33" fmla="*/ 0 h 292"/>
                <a:gd name="T34" fmla="*/ 0 w 257"/>
                <a:gd name="T35" fmla="*/ 0 h 292"/>
                <a:gd name="T36" fmla="*/ 0 w 257"/>
                <a:gd name="T37" fmla="*/ 0 h 292"/>
                <a:gd name="T38" fmla="*/ 0 w 257"/>
                <a:gd name="T39" fmla="*/ 0 h 292"/>
                <a:gd name="T40" fmla="*/ 0 w 257"/>
                <a:gd name="T41" fmla="*/ 0 h 292"/>
                <a:gd name="T42" fmla="*/ 0 w 257"/>
                <a:gd name="T43" fmla="*/ 0 h 292"/>
                <a:gd name="T44" fmla="*/ 0 w 257"/>
                <a:gd name="T45" fmla="*/ 0 h 292"/>
                <a:gd name="T46" fmla="*/ 0 w 257"/>
                <a:gd name="T47" fmla="*/ 0 h 292"/>
                <a:gd name="T48" fmla="*/ 0 w 257"/>
                <a:gd name="T49" fmla="*/ 0 h 292"/>
                <a:gd name="T50" fmla="*/ 0 w 257"/>
                <a:gd name="T51" fmla="*/ 0 h 292"/>
                <a:gd name="T52" fmla="*/ 0 w 257"/>
                <a:gd name="T53" fmla="*/ 0 h 292"/>
                <a:gd name="T54" fmla="*/ 0 w 257"/>
                <a:gd name="T55" fmla="*/ 0 h 292"/>
                <a:gd name="T56" fmla="*/ 0 w 257"/>
                <a:gd name="T57" fmla="*/ 0 h 292"/>
                <a:gd name="T58" fmla="*/ 0 w 257"/>
                <a:gd name="T59" fmla="*/ 0 h 292"/>
                <a:gd name="T60" fmla="*/ 0 w 257"/>
                <a:gd name="T61" fmla="*/ 0 h 292"/>
                <a:gd name="T62" fmla="*/ 0 w 257"/>
                <a:gd name="T63" fmla="*/ 0 h 292"/>
                <a:gd name="T64" fmla="*/ 0 w 257"/>
                <a:gd name="T65" fmla="*/ 0 h 292"/>
                <a:gd name="T66" fmla="*/ 0 w 257"/>
                <a:gd name="T67" fmla="*/ 0 h 2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7"/>
                <a:gd name="T103" fmla="*/ 0 h 292"/>
                <a:gd name="T104" fmla="*/ 257 w 257"/>
                <a:gd name="T105" fmla="*/ 292 h 2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7" h="292">
                  <a:moveTo>
                    <a:pt x="257" y="84"/>
                  </a:moveTo>
                  <a:lnTo>
                    <a:pt x="253" y="45"/>
                  </a:lnTo>
                  <a:lnTo>
                    <a:pt x="240" y="10"/>
                  </a:lnTo>
                  <a:lnTo>
                    <a:pt x="240" y="3"/>
                  </a:lnTo>
                  <a:lnTo>
                    <a:pt x="236" y="3"/>
                  </a:lnTo>
                  <a:lnTo>
                    <a:pt x="236" y="0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36" y="10"/>
                  </a:lnTo>
                  <a:lnTo>
                    <a:pt x="243" y="45"/>
                  </a:lnTo>
                  <a:lnTo>
                    <a:pt x="250" y="84"/>
                  </a:lnTo>
                  <a:lnTo>
                    <a:pt x="257" y="84"/>
                  </a:lnTo>
                  <a:lnTo>
                    <a:pt x="253" y="126"/>
                  </a:lnTo>
                  <a:lnTo>
                    <a:pt x="240" y="165"/>
                  </a:lnTo>
                  <a:lnTo>
                    <a:pt x="220" y="200"/>
                  </a:lnTo>
                  <a:lnTo>
                    <a:pt x="195" y="233"/>
                  </a:lnTo>
                  <a:lnTo>
                    <a:pt x="168" y="256"/>
                  </a:lnTo>
                  <a:lnTo>
                    <a:pt x="133" y="275"/>
                  </a:lnTo>
                  <a:lnTo>
                    <a:pt x="90" y="289"/>
                  </a:lnTo>
                  <a:lnTo>
                    <a:pt x="49" y="292"/>
                  </a:lnTo>
                  <a:lnTo>
                    <a:pt x="9" y="289"/>
                  </a:lnTo>
                  <a:lnTo>
                    <a:pt x="0" y="286"/>
                  </a:lnTo>
                  <a:lnTo>
                    <a:pt x="6" y="278"/>
                  </a:lnTo>
                  <a:lnTo>
                    <a:pt x="9" y="278"/>
                  </a:lnTo>
                  <a:lnTo>
                    <a:pt x="49" y="286"/>
                  </a:lnTo>
                  <a:lnTo>
                    <a:pt x="90" y="278"/>
                  </a:lnTo>
                  <a:lnTo>
                    <a:pt x="127" y="269"/>
                  </a:lnTo>
                  <a:lnTo>
                    <a:pt x="162" y="253"/>
                  </a:lnTo>
                  <a:lnTo>
                    <a:pt x="192" y="224"/>
                  </a:lnTo>
                  <a:lnTo>
                    <a:pt x="217" y="197"/>
                  </a:lnTo>
                  <a:lnTo>
                    <a:pt x="236" y="162"/>
                  </a:lnTo>
                  <a:lnTo>
                    <a:pt x="243" y="126"/>
                  </a:lnTo>
                  <a:lnTo>
                    <a:pt x="250" y="84"/>
                  </a:lnTo>
                  <a:lnTo>
                    <a:pt x="257" y="84"/>
                  </a:lnTo>
                  <a:close/>
                </a:path>
              </a:pathLst>
            </a:custGeom>
            <a:solidFill>
              <a:srgbClr val="CAE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3" name="Freeform 341"/>
            <p:cNvSpPr>
              <a:spLocks/>
            </p:cNvSpPr>
            <p:nvPr/>
          </p:nvSpPr>
          <p:spPr bwMode="auto">
            <a:xfrm>
              <a:off x="2876" y="3056"/>
              <a:ext cx="19" cy="22"/>
            </a:xfrm>
            <a:custGeom>
              <a:avLst/>
              <a:gdLst>
                <a:gd name="T0" fmla="*/ 0 w 244"/>
                <a:gd name="T1" fmla="*/ 0 h 292"/>
                <a:gd name="T2" fmla="*/ 0 w 244"/>
                <a:gd name="T3" fmla="*/ 0 h 292"/>
                <a:gd name="T4" fmla="*/ 0 w 244"/>
                <a:gd name="T5" fmla="*/ 0 h 292"/>
                <a:gd name="T6" fmla="*/ 0 w 244"/>
                <a:gd name="T7" fmla="*/ 0 h 292"/>
                <a:gd name="T8" fmla="*/ 0 w 244"/>
                <a:gd name="T9" fmla="*/ 0 h 292"/>
                <a:gd name="T10" fmla="*/ 0 w 244"/>
                <a:gd name="T11" fmla="*/ 0 h 292"/>
                <a:gd name="T12" fmla="*/ 0 w 244"/>
                <a:gd name="T13" fmla="*/ 0 h 292"/>
                <a:gd name="T14" fmla="*/ 0 w 244"/>
                <a:gd name="T15" fmla="*/ 0 h 292"/>
                <a:gd name="T16" fmla="*/ 0 w 244"/>
                <a:gd name="T17" fmla="*/ 0 h 292"/>
                <a:gd name="T18" fmla="*/ 0 w 244"/>
                <a:gd name="T19" fmla="*/ 0 h 292"/>
                <a:gd name="T20" fmla="*/ 0 w 244"/>
                <a:gd name="T21" fmla="*/ 0 h 292"/>
                <a:gd name="T22" fmla="*/ 0 w 244"/>
                <a:gd name="T23" fmla="*/ 0 h 292"/>
                <a:gd name="T24" fmla="*/ 0 w 244"/>
                <a:gd name="T25" fmla="*/ 0 h 292"/>
                <a:gd name="T26" fmla="*/ 0 w 244"/>
                <a:gd name="T27" fmla="*/ 0 h 292"/>
                <a:gd name="T28" fmla="*/ 0 w 244"/>
                <a:gd name="T29" fmla="*/ 0 h 292"/>
                <a:gd name="T30" fmla="*/ 0 w 244"/>
                <a:gd name="T31" fmla="*/ 0 h 292"/>
                <a:gd name="T32" fmla="*/ 0 w 244"/>
                <a:gd name="T33" fmla="*/ 0 h 292"/>
                <a:gd name="T34" fmla="*/ 0 w 244"/>
                <a:gd name="T35" fmla="*/ 0 h 292"/>
                <a:gd name="T36" fmla="*/ 0 w 244"/>
                <a:gd name="T37" fmla="*/ 0 h 292"/>
                <a:gd name="T38" fmla="*/ 0 w 244"/>
                <a:gd name="T39" fmla="*/ 0 h 292"/>
                <a:gd name="T40" fmla="*/ 0 w 244"/>
                <a:gd name="T41" fmla="*/ 0 h 292"/>
                <a:gd name="T42" fmla="*/ 0 w 244"/>
                <a:gd name="T43" fmla="*/ 0 h 292"/>
                <a:gd name="T44" fmla="*/ 0 w 244"/>
                <a:gd name="T45" fmla="*/ 0 h 292"/>
                <a:gd name="T46" fmla="*/ 0 w 244"/>
                <a:gd name="T47" fmla="*/ 0 h 292"/>
                <a:gd name="T48" fmla="*/ 0 w 244"/>
                <a:gd name="T49" fmla="*/ 0 h 292"/>
                <a:gd name="T50" fmla="*/ 0 w 244"/>
                <a:gd name="T51" fmla="*/ 0 h 292"/>
                <a:gd name="T52" fmla="*/ 0 w 244"/>
                <a:gd name="T53" fmla="*/ 0 h 292"/>
                <a:gd name="T54" fmla="*/ 0 w 244"/>
                <a:gd name="T55" fmla="*/ 0 h 292"/>
                <a:gd name="T56" fmla="*/ 0 w 244"/>
                <a:gd name="T57" fmla="*/ 0 h 292"/>
                <a:gd name="T58" fmla="*/ 0 w 244"/>
                <a:gd name="T59" fmla="*/ 0 h 292"/>
                <a:gd name="T60" fmla="*/ 0 w 244"/>
                <a:gd name="T61" fmla="*/ 0 h 292"/>
                <a:gd name="T62" fmla="*/ 0 w 244"/>
                <a:gd name="T63" fmla="*/ 0 h 292"/>
                <a:gd name="T64" fmla="*/ 0 w 244"/>
                <a:gd name="T65" fmla="*/ 0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292"/>
                <a:gd name="T101" fmla="*/ 244 w 244"/>
                <a:gd name="T102" fmla="*/ 292 h 2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292">
                  <a:moveTo>
                    <a:pt x="244" y="90"/>
                  </a:moveTo>
                  <a:lnTo>
                    <a:pt x="237" y="51"/>
                  </a:lnTo>
                  <a:lnTo>
                    <a:pt x="230" y="16"/>
                  </a:lnTo>
                  <a:lnTo>
                    <a:pt x="221" y="6"/>
                  </a:lnTo>
                  <a:lnTo>
                    <a:pt x="214" y="6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221" y="19"/>
                  </a:lnTo>
                  <a:lnTo>
                    <a:pt x="230" y="54"/>
                  </a:lnTo>
                  <a:lnTo>
                    <a:pt x="234" y="90"/>
                  </a:lnTo>
                  <a:lnTo>
                    <a:pt x="244" y="90"/>
                  </a:lnTo>
                  <a:lnTo>
                    <a:pt x="237" y="132"/>
                  </a:lnTo>
                  <a:lnTo>
                    <a:pt x="230" y="168"/>
                  </a:lnTo>
                  <a:lnTo>
                    <a:pt x="211" y="203"/>
                  </a:lnTo>
                  <a:lnTo>
                    <a:pt x="186" y="230"/>
                  </a:lnTo>
                  <a:lnTo>
                    <a:pt x="156" y="259"/>
                  </a:lnTo>
                  <a:lnTo>
                    <a:pt x="121" y="275"/>
                  </a:lnTo>
                  <a:lnTo>
                    <a:pt x="84" y="284"/>
                  </a:lnTo>
                  <a:lnTo>
                    <a:pt x="43" y="292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3" y="275"/>
                  </a:lnTo>
                  <a:lnTo>
                    <a:pt x="7" y="281"/>
                  </a:lnTo>
                  <a:lnTo>
                    <a:pt x="43" y="281"/>
                  </a:lnTo>
                  <a:lnTo>
                    <a:pt x="84" y="281"/>
                  </a:lnTo>
                  <a:lnTo>
                    <a:pt x="121" y="268"/>
                  </a:lnTo>
                  <a:lnTo>
                    <a:pt x="153" y="249"/>
                  </a:lnTo>
                  <a:lnTo>
                    <a:pt x="179" y="227"/>
                  </a:lnTo>
                  <a:lnTo>
                    <a:pt x="202" y="200"/>
                  </a:lnTo>
                  <a:lnTo>
                    <a:pt x="221" y="168"/>
                  </a:lnTo>
                  <a:lnTo>
                    <a:pt x="230" y="132"/>
                  </a:lnTo>
                  <a:lnTo>
                    <a:pt x="234" y="90"/>
                  </a:lnTo>
                  <a:lnTo>
                    <a:pt x="244" y="90"/>
                  </a:lnTo>
                  <a:close/>
                </a:path>
              </a:pathLst>
            </a:custGeom>
            <a:solidFill>
              <a:srgbClr val="CDE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4" name="Freeform 342"/>
            <p:cNvSpPr>
              <a:spLocks/>
            </p:cNvSpPr>
            <p:nvPr/>
          </p:nvSpPr>
          <p:spPr bwMode="auto">
            <a:xfrm>
              <a:off x="2876" y="3055"/>
              <a:ext cx="18" cy="22"/>
            </a:xfrm>
            <a:custGeom>
              <a:avLst/>
              <a:gdLst>
                <a:gd name="T0" fmla="*/ 0 w 231"/>
                <a:gd name="T1" fmla="*/ 0 h 286"/>
                <a:gd name="T2" fmla="*/ 0 w 231"/>
                <a:gd name="T3" fmla="*/ 0 h 286"/>
                <a:gd name="T4" fmla="*/ 0 w 231"/>
                <a:gd name="T5" fmla="*/ 0 h 286"/>
                <a:gd name="T6" fmla="*/ 0 w 231"/>
                <a:gd name="T7" fmla="*/ 0 h 286"/>
                <a:gd name="T8" fmla="*/ 0 w 231"/>
                <a:gd name="T9" fmla="*/ 0 h 286"/>
                <a:gd name="T10" fmla="*/ 0 w 231"/>
                <a:gd name="T11" fmla="*/ 0 h 286"/>
                <a:gd name="T12" fmla="*/ 0 w 231"/>
                <a:gd name="T13" fmla="*/ 0 h 286"/>
                <a:gd name="T14" fmla="*/ 0 w 231"/>
                <a:gd name="T15" fmla="*/ 0 h 286"/>
                <a:gd name="T16" fmla="*/ 0 w 231"/>
                <a:gd name="T17" fmla="*/ 0 h 286"/>
                <a:gd name="T18" fmla="*/ 0 w 231"/>
                <a:gd name="T19" fmla="*/ 0 h 286"/>
                <a:gd name="T20" fmla="*/ 0 w 231"/>
                <a:gd name="T21" fmla="*/ 0 h 286"/>
                <a:gd name="T22" fmla="*/ 0 w 231"/>
                <a:gd name="T23" fmla="*/ 0 h 286"/>
                <a:gd name="T24" fmla="*/ 0 w 231"/>
                <a:gd name="T25" fmla="*/ 0 h 286"/>
                <a:gd name="T26" fmla="*/ 0 w 231"/>
                <a:gd name="T27" fmla="*/ 0 h 286"/>
                <a:gd name="T28" fmla="*/ 0 w 231"/>
                <a:gd name="T29" fmla="*/ 0 h 286"/>
                <a:gd name="T30" fmla="*/ 0 w 231"/>
                <a:gd name="T31" fmla="*/ 0 h 286"/>
                <a:gd name="T32" fmla="*/ 0 w 231"/>
                <a:gd name="T33" fmla="*/ 0 h 286"/>
                <a:gd name="T34" fmla="*/ 0 w 231"/>
                <a:gd name="T35" fmla="*/ 0 h 286"/>
                <a:gd name="T36" fmla="*/ 0 w 231"/>
                <a:gd name="T37" fmla="*/ 0 h 286"/>
                <a:gd name="T38" fmla="*/ 0 w 231"/>
                <a:gd name="T39" fmla="*/ 0 h 286"/>
                <a:gd name="T40" fmla="*/ 0 w 231"/>
                <a:gd name="T41" fmla="*/ 0 h 286"/>
                <a:gd name="T42" fmla="*/ 0 w 231"/>
                <a:gd name="T43" fmla="*/ 0 h 286"/>
                <a:gd name="T44" fmla="*/ 0 w 231"/>
                <a:gd name="T45" fmla="*/ 0 h 286"/>
                <a:gd name="T46" fmla="*/ 0 w 231"/>
                <a:gd name="T47" fmla="*/ 0 h 286"/>
                <a:gd name="T48" fmla="*/ 0 w 231"/>
                <a:gd name="T49" fmla="*/ 0 h 286"/>
                <a:gd name="T50" fmla="*/ 0 w 231"/>
                <a:gd name="T51" fmla="*/ 0 h 286"/>
                <a:gd name="T52" fmla="*/ 0 w 231"/>
                <a:gd name="T53" fmla="*/ 0 h 286"/>
                <a:gd name="T54" fmla="*/ 0 w 231"/>
                <a:gd name="T55" fmla="*/ 0 h 286"/>
                <a:gd name="T56" fmla="*/ 0 w 231"/>
                <a:gd name="T57" fmla="*/ 0 h 286"/>
                <a:gd name="T58" fmla="*/ 0 w 231"/>
                <a:gd name="T59" fmla="*/ 0 h 286"/>
                <a:gd name="T60" fmla="*/ 0 w 231"/>
                <a:gd name="T61" fmla="*/ 0 h 286"/>
                <a:gd name="T62" fmla="*/ 0 w 231"/>
                <a:gd name="T63" fmla="*/ 0 h 2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1"/>
                <a:gd name="T97" fmla="*/ 0 h 286"/>
                <a:gd name="T98" fmla="*/ 231 w 231"/>
                <a:gd name="T99" fmla="*/ 286 h 2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1" h="286">
                  <a:moveTo>
                    <a:pt x="231" y="95"/>
                  </a:moveTo>
                  <a:lnTo>
                    <a:pt x="227" y="59"/>
                  </a:lnTo>
                  <a:lnTo>
                    <a:pt x="218" y="24"/>
                  </a:lnTo>
                  <a:lnTo>
                    <a:pt x="208" y="5"/>
                  </a:lnTo>
                  <a:lnTo>
                    <a:pt x="205" y="5"/>
                  </a:lnTo>
                  <a:lnTo>
                    <a:pt x="199" y="5"/>
                  </a:lnTo>
                  <a:lnTo>
                    <a:pt x="199" y="0"/>
                  </a:lnTo>
                  <a:lnTo>
                    <a:pt x="208" y="27"/>
                  </a:lnTo>
                  <a:lnTo>
                    <a:pt x="221" y="59"/>
                  </a:lnTo>
                  <a:lnTo>
                    <a:pt x="221" y="95"/>
                  </a:lnTo>
                  <a:lnTo>
                    <a:pt x="231" y="95"/>
                  </a:lnTo>
                  <a:lnTo>
                    <a:pt x="227" y="137"/>
                  </a:lnTo>
                  <a:lnTo>
                    <a:pt x="218" y="173"/>
                  </a:lnTo>
                  <a:lnTo>
                    <a:pt x="199" y="205"/>
                  </a:lnTo>
                  <a:lnTo>
                    <a:pt x="176" y="232"/>
                  </a:lnTo>
                  <a:lnTo>
                    <a:pt x="150" y="254"/>
                  </a:lnTo>
                  <a:lnTo>
                    <a:pt x="118" y="273"/>
                  </a:lnTo>
                  <a:lnTo>
                    <a:pt x="81" y="286"/>
                  </a:lnTo>
                  <a:lnTo>
                    <a:pt x="40" y="286"/>
                  </a:lnTo>
                  <a:lnTo>
                    <a:pt x="4" y="286"/>
                  </a:lnTo>
                  <a:lnTo>
                    <a:pt x="0" y="280"/>
                  </a:lnTo>
                  <a:lnTo>
                    <a:pt x="4" y="276"/>
                  </a:lnTo>
                  <a:lnTo>
                    <a:pt x="40" y="280"/>
                  </a:lnTo>
                  <a:lnTo>
                    <a:pt x="78" y="276"/>
                  </a:lnTo>
                  <a:lnTo>
                    <a:pt x="114" y="264"/>
                  </a:lnTo>
                  <a:lnTo>
                    <a:pt x="143" y="251"/>
                  </a:lnTo>
                  <a:lnTo>
                    <a:pt x="173" y="228"/>
                  </a:lnTo>
                  <a:lnTo>
                    <a:pt x="195" y="199"/>
                  </a:lnTo>
                  <a:lnTo>
                    <a:pt x="208" y="170"/>
                  </a:lnTo>
                  <a:lnTo>
                    <a:pt x="221" y="130"/>
                  </a:lnTo>
                  <a:lnTo>
                    <a:pt x="221" y="95"/>
                  </a:lnTo>
                  <a:lnTo>
                    <a:pt x="231" y="95"/>
                  </a:lnTo>
                  <a:close/>
                </a:path>
              </a:pathLst>
            </a:custGeom>
            <a:solidFill>
              <a:srgbClr val="CFE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5" name="Freeform 343"/>
            <p:cNvSpPr>
              <a:spLocks/>
            </p:cNvSpPr>
            <p:nvPr/>
          </p:nvSpPr>
          <p:spPr bwMode="auto">
            <a:xfrm>
              <a:off x="2876" y="3055"/>
              <a:ext cx="17" cy="22"/>
            </a:xfrm>
            <a:custGeom>
              <a:avLst/>
              <a:gdLst>
                <a:gd name="T0" fmla="*/ 0 w 217"/>
                <a:gd name="T1" fmla="*/ 0 h 280"/>
                <a:gd name="T2" fmla="*/ 0 w 217"/>
                <a:gd name="T3" fmla="*/ 0 h 280"/>
                <a:gd name="T4" fmla="*/ 0 w 217"/>
                <a:gd name="T5" fmla="*/ 0 h 280"/>
                <a:gd name="T6" fmla="*/ 0 w 217"/>
                <a:gd name="T7" fmla="*/ 0 h 280"/>
                <a:gd name="T8" fmla="*/ 0 w 217"/>
                <a:gd name="T9" fmla="*/ 0 h 280"/>
                <a:gd name="T10" fmla="*/ 0 w 217"/>
                <a:gd name="T11" fmla="*/ 0 h 280"/>
                <a:gd name="T12" fmla="*/ 0 w 217"/>
                <a:gd name="T13" fmla="*/ 0 h 280"/>
                <a:gd name="T14" fmla="*/ 0 w 217"/>
                <a:gd name="T15" fmla="*/ 0 h 280"/>
                <a:gd name="T16" fmla="*/ 0 w 217"/>
                <a:gd name="T17" fmla="*/ 0 h 280"/>
                <a:gd name="T18" fmla="*/ 0 w 217"/>
                <a:gd name="T19" fmla="*/ 0 h 280"/>
                <a:gd name="T20" fmla="*/ 0 w 217"/>
                <a:gd name="T21" fmla="*/ 0 h 280"/>
                <a:gd name="T22" fmla="*/ 0 w 217"/>
                <a:gd name="T23" fmla="*/ 0 h 280"/>
                <a:gd name="T24" fmla="*/ 0 w 217"/>
                <a:gd name="T25" fmla="*/ 0 h 280"/>
                <a:gd name="T26" fmla="*/ 0 w 217"/>
                <a:gd name="T27" fmla="*/ 0 h 280"/>
                <a:gd name="T28" fmla="*/ 0 w 217"/>
                <a:gd name="T29" fmla="*/ 0 h 280"/>
                <a:gd name="T30" fmla="*/ 0 w 217"/>
                <a:gd name="T31" fmla="*/ 0 h 280"/>
                <a:gd name="T32" fmla="*/ 0 w 217"/>
                <a:gd name="T33" fmla="*/ 0 h 280"/>
                <a:gd name="T34" fmla="*/ 0 w 217"/>
                <a:gd name="T35" fmla="*/ 0 h 280"/>
                <a:gd name="T36" fmla="*/ 0 w 217"/>
                <a:gd name="T37" fmla="*/ 0 h 280"/>
                <a:gd name="T38" fmla="*/ 0 w 217"/>
                <a:gd name="T39" fmla="*/ 0 h 280"/>
                <a:gd name="T40" fmla="*/ 0 w 217"/>
                <a:gd name="T41" fmla="*/ 0 h 280"/>
                <a:gd name="T42" fmla="*/ 0 w 217"/>
                <a:gd name="T43" fmla="*/ 0 h 280"/>
                <a:gd name="T44" fmla="*/ 0 w 217"/>
                <a:gd name="T45" fmla="*/ 0 h 280"/>
                <a:gd name="T46" fmla="*/ 0 w 217"/>
                <a:gd name="T47" fmla="*/ 0 h 280"/>
                <a:gd name="T48" fmla="*/ 0 w 217"/>
                <a:gd name="T49" fmla="*/ 0 h 280"/>
                <a:gd name="T50" fmla="*/ 0 w 217"/>
                <a:gd name="T51" fmla="*/ 0 h 280"/>
                <a:gd name="T52" fmla="*/ 0 w 217"/>
                <a:gd name="T53" fmla="*/ 0 h 280"/>
                <a:gd name="T54" fmla="*/ 0 w 217"/>
                <a:gd name="T55" fmla="*/ 0 h 280"/>
                <a:gd name="T56" fmla="*/ 0 w 217"/>
                <a:gd name="T57" fmla="*/ 0 h 280"/>
                <a:gd name="T58" fmla="*/ 0 w 217"/>
                <a:gd name="T59" fmla="*/ 0 h 280"/>
                <a:gd name="T60" fmla="*/ 0 w 217"/>
                <a:gd name="T61" fmla="*/ 0 h 2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7"/>
                <a:gd name="T94" fmla="*/ 0 h 280"/>
                <a:gd name="T95" fmla="*/ 217 w 217"/>
                <a:gd name="T96" fmla="*/ 280 h 28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7" h="280">
                  <a:moveTo>
                    <a:pt x="217" y="95"/>
                  </a:moveTo>
                  <a:lnTo>
                    <a:pt x="217" y="59"/>
                  </a:lnTo>
                  <a:lnTo>
                    <a:pt x="204" y="27"/>
                  </a:lnTo>
                  <a:lnTo>
                    <a:pt x="195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82" y="0"/>
                  </a:lnTo>
                  <a:lnTo>
                    <a:pt x="201" y="27"/>
                  </a:lnTo>
                  <a:lnTo>
                    <a:pt x="207" y="65"/>
                  </a:lnTo>
                  <a:lnTo>
                    <a:pt x="214" y="95"/>
                  </a:lnTo>
                  <a:lnTo>
                    <a:pt x="217" y="95"/>
                  </a:lnTo>
                  <a:lnTo>
                    <a:pt x="217" y="130"/>
                  </a:lnTo>
                  <a:lnTo>
                    <a:pt x="204" y="170"/>
                  </a:lnTo>
                  <a:lnTo>
                    <a:pt x="191" y="199"/>
                  </a:lnTo>
                  <a:lnTo>
                    <a:pt x="169" y="228"/>
                  </a:lnTo>
                  <a:lnTo>
                    <a:pt x="139" y="251"/>
                  </a:lnTo>
                  <a:lnTo>
                    <a:pt x="110" y="264"/>
                  </a:lnTo>
                  <a:lnTo>
                    <a:pt x="74" y="276"/>
                  </a:lnTo>
                  <a:lnTo>
                    <a:pt x="36" y="280"/>
                  </a:lnTo>
                  <a:lnTo>
                    <a:pt x="0" y="276"/>
                  </a:lnTo>
                  <a:lnTo>
                    <a:pt x="0" y="267"/>
                  </a:lnTo>
                  <a:lnTo>
                    <a:pt x="36" y="273"/>
                  </a:lnTo>
                  <a:lnTo>
                    <a:pt x="74" y="267"/>
                  </a:lnTo>
                  <a:lnTo>
                    <a:pt x="104" y="257"/>
                  </a:lnTo>
                  <a:lnTo>
                    <a:pt x="136" y="241"/>
                  </a:lnTo>
                  <a:lnTo>
                    <a:pt x="158" y="221"/>
                  </a:lnTo>
                  <a:lnTo>
                    <a:pt x="182" y="195"/>
                  </a:lnTo>
                  <a:lnTo>
                    <a:pt x="201" y="163"/>
                  </a:lnTo>
                  <a:lnTo>
                    <a:pt x="207" y="130"/>
                  </a:lnTo>
                  <a:lnTo>
                    <a:pt x="214" y="95"/>
                  </a:lnTo>
                  <a:lnTo>
                    <a:pt x="217" y="95"/>
                  </a:lnTo>
                  <a:close/>
                </a:path>
              </a:pathLst>
            </a:custGeom>
            <a:solidFill>
              <a:srgbClr val="D1E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6" name="Freeform 344"/>
            <p:cNvSpPr>
              <a:spLocks/>
            </p:cNvSpPr>
            <p:nvPr/>
          </p:nvSpPr>
          <p:spPr bwMode="auto">
            <a:xfrm>
              <a:off x="2876" y="3055"/>
              <a:ext cx="17" cy="21"/>
            </a:xfrm>
            <a:custGeom>
              <a:avLst/>
              <a:gdLst>
                <a:gd name="T0" fmla="*/ 0 w 214"/>
                <a:gd name="T1" fmla="*/ 0 h 276"/>
                <a:gd name="T2" fmla="*/ 0 w 214"/>
                <a:gd name="T3" fmla="*/ 0 h 276"/>
                <a:gd name="T4" fmla="*/ 0 w 214"/>
                <a:gd name="T5" fmla="*/ 0 h 276"/>
                <a:gd name="T6" fmla="*/ 0 w 214"/>
                <a:gd name="T7" fmla="*/ 0 h 276"/>
                <a:gd name="T8" fmla="*/ 0 w 214"/>
                <a:gd name="T9" fmla="*/ 0 h 276"/>
                <a:gd name="T10" fmla="*/ 0 w 214"/>
                <a:gd name="T11" fmla="*/ 0 h 276"/>
                <a:gd name="T12" fmla="*/ 0 w 214"/>
                <a:gd name="T13" fmla="*/ 0 h 276"/>
                <a:gd name="T14" fmla="*/ 0 w 214"/>
                <a:gd name="T15" fmla="*/ 0 h 276"/>
                <a:gd name="T16" fmla="*/ 0 w 214"/>
                <a:gd name="T17" fmla="*/ 0 h 276"/>
                <a:gd name="T18" fmla="*/ 0 w 214"/>
                <a:gd name="T19" fmla="*/ 0 h 276"/>
                <a:gd name="T20" fmla="*/ 0 w 214"/>
                <a:gd name="T21" fmla="*/ 0 h 276"/>
                <a:gd name="T22" fmla="*/ 0 w 214"/>
                <a:gd name="T23" fmla="*/ 0 h 276"/>
                <a:gd name="T24" fmla="*/ 0 w 214"/>
                <a:gd name="T25" fmla="*/ 0 h 276"/>
                <a:gd name="T26" fmla="*/ 0 w 214"/>
                <a:gd name="T27" fmla="*/ 0 h 276"/>
                <a:gd name="T28" fmla="*/ 0 w 214"/>
                <a:gd name="T29" fmla="*/ 0 h 276"/>
                <a:gd name="T30" fmla="*/ 0 w 214"/>
                <a:gd name="T31" fmla="*/ 0 h 276"/>
                <a:gd name="T32" fmla="*/ 0 w 214"/>
                <a:gd name="T33" fmla="*/ 0 h 276"/>
                <a:gd name="T34" fmla="*/ 0 w 214"/>
                <a:gd name="T35" fmla="*/ 0 h 276"/>
                <a:gd name="T36" fmla="*/ 0 w 214"/>
                <a:gd name="T37" fmla="*/ 0 h 276"/>
                <a:gd name="T38" fmla="*/ 0 w 214"/>
                <a:gd name="T39" fmla="*/ 0 h 276"/>
                <a:gd name="T40" fmla="*/ 0 w 214"/>
                <a:gd name="T41" fmla="*/ 0 h 276"/>
                <a:gd name="T42" fmla="*/ 0 w 214"/>
                <a:gd name="T43" fmla="*/ 0 h 276"/>
                <a:gd name="T44" fmla="*/ 0 w 214"/>
                <a:gd name="T45" fmla="*/ 0 h 276"/>
                <a:gd name="T46" fmla="*/ 0 w 214"/>
                <a:gd name="T47" fmla="*/ 0 h 276"/>
                <a:gd name="T48" fmla="*/ 0 w 214"/>
                <a:gd name="T49" fmla="*/ 0 h 276"/>
                <a:gd name="T50" fmla="*/ 0 w 214"/>
                <a:gd name="T51" fmla="*/ 0 h 276"/>
                <a:gd name="T52" fmla="*/ 0 w 214"/>
                <a:gd name="T53" fmla="*/ 0 h 276"/>
                <a:gd name="T54" fmla="*/ 0 w 214"/>
                <a:gd name="T55" fmla="*/ 0 h 276"/>
                <a:gd name="T56" fmla="*/ 0 w 214"/>
                <a:gd name="T57" fmla="*/ 0 h 276"/>
                <a:gd name="T58" fmla="*/ 0 w 214"/>
                <a:gd name="T59" fmla="*/ 0 h 276"/>
                <a:gd name="T60" fmla="*/ 0 w 214"/>
                <a:gd name="T61" fmla="*/ 0 h 276"/>
                <a:gd name="T62" fmla="*/ 0 w 214"/>
                <a:gd name="T63" fmla="*/ 0 h 2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4"/>
                <a:gd name="T97" fmla="*/ 0 h 276"/>
                <a:gd name="T98" fmla="*/ 214 w 214"/>
                <a:gd name="T99" fmla="*/ 276 h 2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4" h="276">
                  <a:moveTo>
                    <a:pt x="214" y="98"/>
                  </a:moveTo>
                  <a:lnTo>
                    <a:pt x="207" y="68"/>
                  </a:lnTo>
                  <a:lnTo>
                    <a:pt x="201" y="30"/>
                  </a:lnTo>
                  <a:lnTo>
                    <a:pt x="182" y="3"/>
                  </a:lnTo>
                  <a:lnTo>
                    <a:pt x="179" y="0"/>
                  </a:lnTo>
                  <a:lnTo>
                    <a:pt x="172" y="0"/>
                  </a:lnTo>
                  <a:lnTo>
                    <a:pt x="169" y="0"/>
                  </a:lnTo>
                  <a:lnTo>
                    <a:pt x="179" y="8"/>
                  </a:lnTo>
                  <a:lnTo>
                    <a:pt x="191" y="36"/>
                  </a:lnTo>
                  <a:lnTo>
                    <a:pt x="201" y="68"/>
                  </a:lnTo>
                  <a:lnTo>
                    <a:pt x="204" y="98"/>
                  </a:lnTo>
                  <a:lnTo>
                    <a:pt x="214" y="98"/>
                  </a:lnTo>
                  <a:lnTo>
                    <a:pt x="207" y="133"/>
                  </a:lnTo>
                  <a:lnTo>
                    <a:pt x="201" y="166"/>
                  </a:lnTo>
                  <a:lnTo>
                    <a:pt x="182" y="198"/>
                  </a:lnTo>
                  <a:lnTo>
                    <a:pt x="158" y="224"/>
                  </a:lnTo>
                  <a:lnTo>
                    <a:pt x="136" y="244"/>
                  </a:lnTo>
                  <a:lnTo>
                    <a:pt x="104" y="260"/>
                  </a:lnTo>
                  <a:lnTo>
                    <a:pt x="74" y="270"/>
                  </a:lnTo>
                  <a:lnTo>
                    <a:pt x="36" y="276"/>
                  </a:lnTo>
                  <a:lnTo>
                    <a:pt x="0" y="270"/>
                  </a:lnTo>
                  <a:lnTo>
                    <a:pt x="6" y="260"/>
                  </a:lnTo>
                  <a:lnTo>
                    <a:pt x="36" y="267"/>
                  </a:lnTo>
                  <a:lnTo>
                    <a:pt x="74" y="260"/>
                  </a:lnTo>
                  <a:lnTo>
                    <a:pt x="101" y="254"/>
                  </a:lnTo>
                  <a:lnTo>
                    <a:pt x="133" y="238"/>
                  </a:lnTo>
                  <a:lnTo>
                    <a:pt x="155" y="214"/>
                  </a:lnTo>
                  <a:lnTo>
                    <a:pt x="179" y="195"/>
                  </a:lnTo>
                  <a:lnTo>
                    <a:pt x="191" y="166"/>
                  </a:lnTo>
                  <a:lnTo>
                    <a:pt x="201" y="133"/>
                  </a:lnTo>
                  <a:lnTo>
                    <a:pt x="204" y="98"/>
                  </a:lnTo>
                  <a:lnTo>
                    <a:pt x="214" y="98"/>
                  </a:lnTo>
                  <a:close/>
                </a:path>
              </a:pathLst>
            </a:custGeom>
            <a:solidFill>
              <a:srgbClr val="D3E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7" name="Freeform 345"/>
            <p:cNvSpPr>
              <a:spLocks/>
            </p:cNvSpPr>
            <p:nvPr/>
          </p:nvSpPr>
          <p:spPr bwMode="auto">
            <a:xfrm>
              <a:off x="2877" y="3054"/>
              <a:ext cx="15" cy="21"/>
            </a:xfrm>
            <a:custGeom>
              <a:avLst/>
              <a:gdLst>
                <a:gd name="T0" fmla="*/ 0 w 198"/>
                <a:gd name="T1" fmla="*/ 0 h 273"/>
                <a:gd name="T2" fmla="*/ 0 w 198"/>
                <a:gd name="T3" fmla="*/ 0 h 273"/>
                <a:gd name="T4" fmla="*/ 0 w 198"/>
                <a:gd name="T5" fmla="*/ 0 h 273"/>
                <a:gd name="T6" fmla="*/ 0 w 198"/>
                <a:gd name="T7" fmla="*/ 0 h 273"/>
                <a:gd name="T8" fmla="*/ 0 w 198"/>
                <a:gd name="T9" fmla="*/ 0 h 273"/>
                <a:gd name="T10" fmla="*/ 0 w 198"/>
                <a:gd name="T11" fmla="*/ 0 h 273"/>
                <a:gd name="T12" fmla="*/ 0 w 198"/>
                <a:gd name="T13" fmla="*/ 0 h 273"/>
                <a:gd name="T14" fmla="*/ 0 w 198"/>
                <a:gd name="T15" fmla="*/ 0 h 273"/>
                <a:gd name="T16" fmla="*/ 0 w 198"/>
                <a:gd name="T17" fmla="*/ 0 h 273"/>
                <a:gd name="T18" fmla="*/ 0 w 198"/>
                <a:gd name="T19" fmla="*/ 0 h 273"/>
                <a:gd name="T20" fmla="*/ 0 w 198"/>
                <a:gd name="T21" fmla="*/ 0 h 273"/>
                <a:gd name="T22" fmla="*/ 0 w 198"/>
                <a:gd name="T23" fmla="*/ 0 h 273"/>
                <a:gd name="T24" fmla="*/ 0 w 198"/>
                <a:gd name="T25" fmla="*/ 0 h 273"/>
                <a:gd name="T26" fmla="*/ 0 w 198"/>
                <a:gd name="T27" fmla="*/ 0 h 273"/>
                <a:gd name="T28" fmla="*/ 0 w 198"/>
                <a:gd name="T29" fmla="*/ 0 h 273"/>
                <a:gd name="T30" fmla="*/ 0 w 198"/>
                <a:gd name="T31" fmla="*/ 0 h 273"/>
                <a:gd name="T32" fmla="*/ 0 w 198"/>
                <a:gd name="T33" fmla="*/ 0 h 273"/>
                <a:gd name="T34" fmla="*/ 0 w 198"/>
                <a:gd name="T35" fmla="*/ 0 h 273"/>
                <a:gd name="T36" fmla="*/ 0 w 198"/>
                <a:gd name="T37" fmla="*/ 0 h 273"/>
                <a:gd name="T38" fmla="*/ 0 w 198"/>
                <a:gd name="T39" fmla="*/ 0 h 273"/>
                <a:gd name="T40" fmla="*/ 0 w 198"/>
                <a:gd name="T41" fmla="*/ 0 h 273"/>
                <a:gd name="T42" fmla="*/ 0 w 198"/>
                <a:gd name="T43" fmla="*/ 0 h 273"/>
                <a:gd name="T44" fmla="*/ 0 w 198"/>
                <a:gd name="T45" fmla="*/ 0 h 273"/>
                <a:gd name="T46" fmla="*/ 0 w 198"/>
                <a:gd name="T47" fmla="*/ 0 h 273"/>
                <a:gd name="T48" fmla="*/ 0 w 198"/>
                <a:gd name="T49" fmla="*/ 0 h 273"/>
                <a:gd name="T50" fmla="*/ 0 w 198"/>
                <a:gd name="T51" fmla="*/ 0 h 273"/>
                <a:gd name="T52" fmla="*/ 0 w 198"/>
                <a:gd name="T53" fmla="*/ 0 h 273"/>
                <a:gd name="T54" fmla="*/ 0 w 198"/>
                <a:gd name="T55" fmla="*/ 0 h 273"/>
                <a:gd name="T56" fmla="*/ 0 w 198"/>
                <a:gd name="T57" fmla="*/ 0 h 273"/>
                <a:gd name="T58" fmla="*/ 0 w 198"/>
                <a:gd name="T59" fmla="*/ 0 h 273"/>
                <a:gd name="T60" fmla="*/ 0 w 198"/>
                <a:gd name="T61" fmla="*/ 0 h 273"/>
                <a:gd name="T62" fmla="*/ 0 w 198"/>
                <a:gd name="T63" fmla="*/ 0 h 273"/>
                <a:gd name="T64" fmla="*/ 0 w 198"/>
                <a:gd name="T65" fmla="*/ 0 h 273"/>
                <a:gd name="T66" fmla="*/ 0 w 198"/>
                <a:gd name="T67" fmla="*/ 0 h 2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8"/>
                <a:gd name="T103" fmla="*/ 0 h 273"/>
                <a:gd name="T104" fmla="*/ 198 w 198"/>
                <a:gd name="T105" fmla="*/ 273 h 2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8" h="273">
                  <a:moveTo>
                    <a:pt x="198" y="104"/>
                  </a:moveTo>
                  <a:lnTo>
                    <a:pt x="195" y="74"/>
                  </a:lnTo>
                  <a:lnTo>
                    <a:pt x="185" y="42"/>
                  </a:lnTo>
                  <a:lnTo>
                    <a:pt x="173" y="14"/>
                  </a:lnTo>
                  <a:lnTo>
                    <a:pt x="163" y="6"/>
                  </a:lnTo>
                  <a:lnTo>
                    <a:pt x="163" y="0"/>
                  </a:lnTo>
                  <a:lnTo>
                    <a:pt x="157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63" y="20"/>
                  </a:lnTo>
                  <a:lnTo>
                    <a:pt x="176" y="46"/>
                  </a:lnTo>
                  <a:lnTo>
                    <a:pt x="189" y="74"/>
                  </a:lnTo>
                  <a:lnTo>
                    <a:pt x="189" y="104"/>
                  </a:lnTo>
                  <a:lnTo>
                    <a:pt x="198" y="104"/>
                  </a:lnTo>
                  <a:lnTo>
                    <a:pt x="195" y="139"/>
                  </a:lnTo>
                  <a:lnTo>
                    <a:pt x="185" y="172"/>
                  </a:lnTo>
                  <a:lnTo>
                    <a:pt x="173" y="201"/>
                  </a:lnTo>
                  <a:lnTo>
                    <a:pt x="149" y="220"/>
                  </a:lnTo>
                  <a:lnTo>
                    <a:pt x="127" y="244"/>
                  </a:lnTo>
                  <a:lnTo>
                    <a:pt x="95" y="260"/>
                  </a:lnTo>
                  <a:lnTo>
                    <a:pt x="68" y="266"/>
                  </a:lnTo>
                  <a:lnTo>
                    <a:pt x="30" y="273"/>
                  </a:lnTo>
                  <a:lnTo>
                    <a:pt x="0" y="266"/>
                  </a:lnTo>
                  <a:lnTo>
                    <a:pt x="3" y="263"/>
                  </a:lnTo>
                  <a:lnTo>
                    <a:pt x="30" y="263"/>
                  </a:lnTo>
                  <a:lnTo>
                    <a:pt x="62" y="263"/>
                  </a:lnTo>
                  <a:lnTo>
                    <a:pt x="95" y="253"/>
                  </a:lnTo>
                  <a:lnTo>
                    <a:pt x="120" y="237"/>
                  </a:lnTo>
                  <a:lnTo>
                    <a:pt x="143" y="217"/>
                  </a:lnTo>
                  <a:lnTo>
                    <a:pt x="163" y="195"/>
                  </a:lnTo>
                  <a:lnTo>
                    <a:pt x="176" y="169"/>
                  </a:lnTo>
                  <a:lnTo>
                    <a:pt x="189" y="136"/>
                  </a:lnTo>
                  <a:lnTo>
                    <a:pt x="189" y="104"/>
                  </a:lnTo>
                  <a:lnTo>
                    <a:pt x="198" y="104"/>
                  </a:lnTo>
                  <a:close/>
                </a:path>
              </a:pathLst>
            </a:custGeom>
            <a:solidFill>
              <a:srgbClr val="D5E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8" name="Freeform 346"/>
            <p:cNvSpPr>
              <a:spLocks/>
            </p:cNvSpPr>
            <p:nvPr/>
          </p:nvSpPr>
          <p:spPr bwMode="auto">
            <a:xfrm>
              <a:off x="2877" y="3054"/>
              <a:ext cx="14" cy="21"/>
            </a:xfrm>
            <a:custGeom>
              <a:avLst/>
              <a:gdLst>
                <a:gd name="T0" fmla="*/ 0 w 186"/>
                <a:gd name="T1" fmla="*/ 0 h 266"/>
                <a:gd name="T2" fmla="*/ 0 w 186"/>
                <a:gd name="T3" fmla="*/ 0 h 266"/>
                <a:gd name="T4" fmla="*/ 0 w 186"/>
                <a:gd name="T5" fmla="*/ 0 h 266"/>
                <a:gd name="T6" fmla="*/ 0 w 186"/>
                <a:gd name="T7" fmla="*/ 0 h 266"/>
                <a:gd name="T8" fmla="*/ 0 w 186"/>
                <a:gd name="T9" fmla="*/ 0 h 266"/>
                <a:gd name="T10" fmla="*/ 0 w 186"/>
                <a:gd name="T11" fmla="*/ 0 h 266"/>
                <a:gd name="T12" fmla="*/ 0 w 186"/>
                <a:gd name="T13" fmla="*/ 0 h 266"/>
                <a:gd name="T14" fmla="*/ 0 w 186"/>
                <a:gd name="T15" fmla="*/ 0 h 266"/>
                <a:gd name="T16" fmla="*/ 0 w 186"/>
                <a:gd name="T17" fmla="*/ 0 h 266"/>
                <a:gd name="T18" fmla="*/ 0 w 186"/>
                <a:gd name="T19" fmla="*/ 0 h 266"/>
                <a:gd name="T20" fmla="*/ 0 w 186"/>
                <a:gd name="T21" fmla="*/ 0 h 266"/>
                <a:gd name="T22" fmla="*/ 0 w 186"/>
                <a:gd name="T23" fmla="*/ 0 h 266"/>
                <a:gd name="T24" fmla="*/ 0 w 186"/>
                <a:gd name="T25" fmla="*/ 0 h 266"/>
                <a:gd name="T26" fmla="*/ 0 w 186"/>
                <a:gd name="T27" fmla="*/ 0 h 266"/>
                <a:gd name="T28" fmla="*/ 0 w 186"/>
                <a:gd name="T29" fmla="*/ 0 h 266"/>
                <a:gd name="T30" fmla="*/ 0 w 186"/>
                <a:gd name="T31" fmla="*/ 0 h 266"/>
                <a:gd name="T32" fmla="*/ 0 w 186"/>
                <a:gd name="T33" fmla="*/ 0 h 266"/>
                <a:gd name="T34" fmla="*/ 0 w 186"/>
                <a:gd name="T35" fmla="*/ 0 h 266"/>
                <a:gd name="T36" fmla="*/ 0 w 186"/>
                <a:gd name="T37" fmla="*/ 0 h 266"/>
                <a:gd name="T38" fmla="*/ 0 w 186"/>
                <a:gd name="T39" fmla="*/ 0 h 266"/>
                <a:gd name="T40" fmla="*/ 0 w 186"/>
                <a:gd name="T41" fmla="*/ 0 h 266"/>
                <a:gd name="T42" fmla="*/ 0 w 186"/>
                <a:gd name="T43" fmla="*/ 0 h 266"/>
                <a:gd name="T44" fmla="*/ 0 w 186"/>
                <a:gd name="T45" fmla="*/ 0 h 266"/>
                <a:gd name="T46" fmla="*/ 0 w 186"/>
                <a:gd name="T47" fmla="*/ 0 h 266"/>
                <a:gd name="T48" fmla="*/ 0 w 186"/>
                <a:gd name="T49" fmla="*/ 0 h 266"/>
                <a:gd name="T50" fmla="*/ 0 w 186"/>
                <a:gd name="T51" fmla="*/ 0 h 266"/>
                <a:gd name="T52" fmla="*/ 0 w 186"/>
                <a:gd name="T53" fmla="*/ 0 h 266"/>
                <a:gd name="T54" fmla="*/ 0 w 186"/>
                <a:gd name="T55" fmla="*/ 0 h 266"/>
                <a:gd name="T56" fmla="*/ 0 w 186"/>
                <a:gd name="T57" fmla="*/ 0 h 266"/>
                <a:gd name="T58" fmla="*/ 0 w 186"/>
                <a:gd name="T59" fmla="*/ 0 h 266"/>
                <a:gd name="T60" fmla="*/ 0 w 186"/>
                <a:gd name="T61" fmla="*/ 0 h 266"/>
                <a:gd name="T62" fmla="*/ 0 w 186"/>
                <a:gd name="T63" fmla="*/ 0 h 266"/>
                <a:gd name="T64" fmla="*/ 0 w 186"/>
                <a:gd name="T65" fmla="*/ 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6"/>
                <a:gd name="T100" fmla="*/ 0 h 266"/>
                <a:gd name="T101" fmla="*/ 186 w 18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6" h="266">
                  <a:moveTo>
                    <a:pt x="186" y="107"/>
                  </a:moveTo>
                  <a:lnTo>
                    <a:pt x="186" y="77"/>
                  </a:lnTo>
                  <a:lnTo>
                    <a:pt x="173" y="49"/>
                  </a:lnTo>
                  <a:lnTo>
                    <a:pt x="160" y="23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37" y="0"/>
                  </a:lnTo>
                  <a:lnTo>
                    <a:pt x="137" y="3"/>
                  </a:lnTo>
                  <a:lnTo>
                    <a:pt x="154" y="26"/>
                  </a:lnTo>
                  <a:lnTo>
                    <a:pt x="170" y="49"/>
                  </a:lnTo>
                  <a:lnTo>
                    <a:pt x="176" y="81"/>
                  </a:lnTo>
                  <a:lnTo>
                    <a:pt x="176" y="107"/>
                  </a:lnTo>
                  <a:lnTo>
                    <a:pt x="186" y="107"/>
                  </a:lnTo>
                  <a:lnTo>
                    <a:pt x="186" y="139"/>
                  </a:lnTo>
                  <a:lnTo>
                    <a:pt x="173" y="172"/>
                  </a:lnTo>
                  <a:lnTo>
                    <a:pt x="160" y="198"/>
                  </a:lnTo>
                  <a:lnTo>
                    <a:pt x="140" y="220"/>
                  </a:lnTo>
                  <a:lnTo>
                    <a:pt x="117" y="240"/>
                  </a:lnTo>
                  <a:lnTo>
                    <a:pt x="92" y="256"/>
                  </a:lnTo>
                  <a:lnTo>
                    <a:pt x="59" y="266"/>
                  </a:lnTo>
                  <a:lnTo>
                    <a:pt x="27" y="266"/>
                  </a:lnTo>
                  <a:lnTo>
                    <a:pt x="0" y="266"/>
                  </a:lnTo>
                  <a:lnTo>
                    <a:pt x="4" y="256"/>
                  </a:lnTo>
                  <a:lnTo>
                    <a:pt x="27" y="263"/>
                  </a:lnTo>
                  <a:lnTo>
                    <a:pt x="59" y="256"/>
                  </a:lnTo>
                  <a:lnTo>
                    <a:pt x="89" y="247"/>
                  </a:lnTo>
                  <a:lnTo>
                    <a:pt x="114" y="233"/>
                  </a:lnTo>
                  <a:lnTo>
                    <a:pt x="137" y="217"/>
                  </a:lnTo>
                  <a:lnTo>
                    <a:pt x="154" y="195"/>
                  </a:lnTo>
                  <a:lnTo>
                    <a:pt x="170" y="166"/>
                  </a:lnTo>
                  <a:lnTo>
                    <a:pt x="176" y="139"/>
                  </a:lnTo>
                  <a:lnTo>
                    <a:pt x="176" y="107"/>
                  </a:lnTo>
                  <a:lnTo>
                    <a:pt x="186" y="107"/>
                  </a:lnTo>
                  <a:close/>
                </a:path>
              </a:pathLst>
            </a:custGeom>
            <a:solidFill>
              <a:srgbClr val="D7E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69" name="Freeform 347"/>
            <p:cNvSpPr>
              <a:spLocks/>
            </p:cNvSpPr>
            <p:nvPr/>
          </p:nvSpPr>
          <p:spPr bwMode="auto">
            <a:xfrm>
              <a:off x="2877" y="3054"/>
              <a:ext cx="14" cy="20"/>
            </a:xfrm>
            <a:custGeom>
              <a:avLst/>
              <a:gdLst>
                <a:gd name="T0" fmla="*/ 0 w 172"/>
                <a:gd name="T1" fmla="*/ 0 h 260"/>
                <a:gd name="T2" fmla="*/ 0 w 172"/>
                <a:gd name="T3" fmla="*/ 0 h 260"/>
                <a:gd name="T4" fmla="*/ 0 w 172"/>
                <a:gd name="T5" fmla="*/ 0 h 260"/>
                <a:gd name="T6" fmla="*/ 0 w 172"/>
                <a:gd name="T7" fmla="*/ 0 h 260"/>
                <a:gd name="T8" fmla="*/ 0 w 172"/>
                <a:gd name="T9" fmla="*/ 0 h 260"/>
                <a:gd name="T10" fmla="*/ 0 w 172"/>
                <a:gd name="T11" fmla="*/ 0 h 260"/>
                <a:gd name="T12" fmla="*/ 0 w 172"/>
                <a:gd name="T13" fmla="*/ 0 h 260"/>
                <a:gd name="T14" fmla="*/ 0 w 172"/>
                <a:gd name="T15" fmla="*/ 0 h 260"/>
                <a:gd name="T16" fmla="*/ 0 w 172"/>
                <a:gd name="T17" fmla="*/ 0 h 260"/>
                <a:gd name="T18" fmla="*/ 0 w 172"/>
                <a:gd name="T19" fmla="*/ 0 h 260"/>
                <a:gd name="T20" fmla="*/ 0 w 172"/>
                <a:gd name="T21" fmla="*/ 0 h 260"/>
                <a:gd name="T22" fmla="*/ 0 w 172"/>
                <a:gd name="T23" fmla="*/ 0 h 260"/>
                <a:gd name="T24" fmla="*/ 0 w 172"/>
                <a:gd name="T25" fmla="*/ 0 h 260"/>
                <a:gd name="T26" fmla="*/ 0 w 172"/>
                <a:gd name="T27" fmla="*/ 0 h 260"/>
                <a:gd name="T28" fmla="*/ 0 w 172"/>
                <a:gd name="T29" fmla="*/ 0 h 260"/>
                <a:gd name="T30" fmla="*/ 0 w 172"/>
                <a:gd name="T31" fmla="*/ 0 h 260"/>
                <a:gd name="T32" fmla="*/ 0 w 172"/>
                <a:gd name="T33" fmla="*/ 0 h 260"/>
                <a:gd name="T34" fmla="*/ 0 w 172"/>
                <a:gd name="T35" fmla="*/ 0 h 260"/>
                <a:gd name="T36" fmla="*/ 0 w 172"/>
                <a:gd name="T37" fmla="*/ 0 h 260"/>
                <a:gd name="T38" fmla="*/ 0 w 172"/>
                <a:gd name="T39" fmla="*/ 0 h 260"/>
                <a:gd name="T40" fmla="*/ 0 w 172"/>
                <a:gd name="T41" fmla="*/ 0 h 260"/>
                <a:gd name="T42" fmla="*/ 0 w 172"/>
                <a:gd name="T43" fmla="*/ 0 h 260"/>
                <a:gd name="T44" fmla="*/ 0 w 172"/>
                <a:gd name="T45" fmla="*/ 0 h 260"/>
                <a:gd name="T46" fmla="*/ 0 w 172"/>
                <a:gd name="T47" fmla="*/ 0 h 260"/>
                <a:gd name="T48" fmla="*/ 0 w 172"/>
                <a:gd name="T49" fmla="*/ 0 h 260"/>
                <a:gd name="T50" fmla="*/ 0 w 172"/>
                <a:gd name="T51" fmla="*/ 0 h 260"/>
                <a:gd name="T52" fmla="*/ 0 w 172"/>
                <a:gd name="T53" fmla="*/ 0 h 260"/>
                <a:gd name="T54" fmla="*/ 0 w 172"/>
                <a:gd name="T55" fmla="*/ 0 h 260"/>
                <a:gd name="T56" fmla="*/ 0 w 172"/>
                <a:gd name="T57" fmla="*/ 0 h 260"/>
                <a:gd name="T58" fmla="*/ 0 w 172"/>
                <a:gd name="T59" fmla="*/ 0 h 260"/>
                <a:gd name="T60" fmla="*/ 0 w 172"/>
                <a:gd name="T61" fmla="*/ 0 h 26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2"/>
                <a:gd name="T94" fmla="*/ 0 h 260"/>
                <a:gd name="T95" fmla="*/ 172 w 172"/>
                <a:gd name="T96" fmla="*/ 260 h 26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2" h="260">
                  <a:moveTo>
                    <a:pt x="172" y="104"/>
                  </a:moveTo>
                  <a:lnTo>
                    <a:pt x="172" y="78"/>
                  </a:lnTo>
                  <a:lnTo>
                    <a:pt x="166" y="46"/>
                  </a:lnTo>
                  <a:lnTo>
                    <a:pt x="150" y="23"/>
                  </a:lnTo>
                  <a:lnTo>
                    <a:pt x="133" y="0"/>
                  </a:lnTo>
                  <a:lnTo>
                    <a:pt x="126" y="9"/>
                  </a:lnTo>
                  <a:lnTo>
                    <a:pt x="142" y="30"/>
                  </a:lnTo>
                  <a:lnTo>
                    <a:pt x="156" y="52"/>
                  </a:lnTo>
                  <a:lnTo>
                    <a:pt x="166" y="78"/>
                  </a:lnTo>
                  <a:lnTo>
                    <a:pt x="169" y="104"/>
                  </a:lnTo>
                  <a:lnTo>
                    <a:pt x="172" y="104"/>
                  </a:lnTo>
                  <a:lnTo>
                    <a:pt x="172" y="136"/>
                  </a:lnTo>
                  <a:lnTo>
                    <a:pt x="166" y="163"/>
                  </a:lnTo>
                  <a:lnTo>
                    <a:pt x="150" y="192"/>
                  </a:lnTo>
                  <a:lnTo>
                    <a:pt x="133" y="214"/>
                  </a:lnTo>
                  <a:lnTo>
                    <a:pt x="110" y="230"/>
                  </a:lnTo>
                  <a:lnTo>
                    <a:pt x="85" y="244"/>
                  </a:lnTo>
                  <a:lnTo>
                    <a:pt x="55" y="253"/>
                  </a:lnTo>
                  <a:lnTo>
                    <a:pt x="23" y="260"/>
                  </a:lnTo>
                  <a:lnTo>
                    <a:pt x="0" y="253"/>
                  </a:lnTo>
                  <a:lnTo>
                    <a:pt x="7" y="244"/>
                  </a:lnTo>
                  <a:lnTo>
                    <a:pt x="23" y="250"/>
                  </a:lnTo>
                  <a:lnTo>
                    <a:pt x="52" y="244"/>
                  </a:lnTo>
                  <a:lnTo>
                    <a:pt x="78" y="237"/>
                  </a:lnTo>
                  <a:lnTo>
                    <a:pt x="107" y="220"/>
                  </a:lnTo>
                  <a:lnTo>
                    <a:pt x="123" y="208"/>
                  </a:lnTo>
                  <a:lnTo>
                    <a:pt x="142" y="185"/>
                  </a:lnTo>
                  <a:lnTo>
                    <a:pt x="156" y="163"/>
                  </a:lnTo>
                  <a:lnTo>
                    <a:pt x="166" y="136"/>
                  </a:lnTo>
                  <a:lnTo>
                    <a:pt x="169" y="104"/>
                  </a:lnTo>
                  <a:lnTo>
                    <a:pt x="172" y="104"/>
                  </a:lnTo>
                  <a:close/>
                </a:path>
              </a:pathLst>
            </a:custGeom>
            <a:solidFill>
              <a:srgbClr val="D9E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0" name="Freeform 348"/>
            <p:cNvSpPr>
              <a:spLocks/>
            </p:cNvSpPr>
            <p:nvPr/>
          </p:nvSpPr>
          <p:spPr bwMode="auto">
            <a:xfrm>
              <a:off x="2878" y="3055"/>
              <a:ext cx="12" cy="19"/>
            </a:xfrm>
            <a:custGeom>
              <a:avLst/>
              <a:gdLst>
                <a:gd name="T0" fmla="*/ 0 w 162"/>
                <a:gd name="T1" fmla="*/ 0 h 241"/>
                <a:gd name="T2" fmla="*/ 0 w 162"/>
                <a:gd name="T3" fmla="*/ 0 h 241"/>
                <a:gd name="T4" fmla="*/ 0 w 162"/>
                <a:gd name="T5" fmla="*/ 0 h 241"/>
                <a:gd name="T6" fmla="*/ 0 w 162"/>
                <a:gd name="T7" fmla="*/ 0 h 241"/>
                <a:gd name="T8" fmla="*/ 0 w 162"/>
                <a:gd name="T9" fmla="*/ 0 h 241"/>
                <a:gd name="T10" fmla="*/ 0 w 162"/>
                <a:gd name="T11" fmla="*/ 0 h 241"/>
                <a:gd name="T12" fmla="*/ 0 w 162"/>
                <a:gd name="T13" fmla="*/ 0 h 241"/>
                <a:gd name="T14" fmla="*/ 0 w 162"/>
                <a:gd name="T15" fmla="*/ 0 h 241"/>
                <a:gd name="T16" fmla="*/ 0 w 162"/>
                <a:gd name="T17" fmla="*/ 0 h 241"/>
                <a:gd name="T18" fmla="*/ 0 w 162"/>
                <a:gd name="T19" fmla="*/ 0 h 241"/>
                <a:gd name="T20" fmla="*/ 0 w 162"/>
                <a:gd name="T21" fmla="*/ 0 h 241"/>
                <a:gd name="T22" fmla="*/ 0 w 162"/>
                <a:gd name="T23" fmla="*/ 0 h 241"/>
                <a:gd name="T24" fmla="*/ 0 w 162"/>
                <a:gd name="T25" fmla="*/ 0 h 241"/>
                <a:gd name="T26" fmla="*/ 0 w 162"/>
                <a:gd name="T27" fmla="*/ 0 h 241"/>
                <a:gd name="T28" fmla="*/ 0 w 162"/>
                <a:gd name="T29" fmla="*/ 0 h 241"/>
                <a:gd name="T30" fmla="*/ 0 w 162"/>
                <a:gd name="T31" fmla="*/ 0 h 241"/>
                <a:gd name="T32" fmla="*/ 0 w 162"/>
                <a:gd name="T33" fmla="*/ 0 h 241"/>
                <a:gd name="T34" fmla="*/ 0 w 162"/>
                <a:gd name="T35" fmla="*/ 0 h 241"/>
                <a:gd name="T36" fmla="*/ 0 w 162"/>
                <a:gd name="T37" fmla="*/ 0 h 241"/>
                <a:gd name="T38" fmla="*/ 0 w 162"/>
                <a:gd name="T39" fmla="*/ 0 h 241"/>
                <a:gd name="T40" fmla="*/ 0 w 162"/>
                <a:gd name="T41" fmla="*/ 0 h 241"/>
                <a:gd name="T42" fmla="*/ 0 w 162"/>
                <a:gd name="T43" fmla="*/ 0 h 241"/>
                <a:gd name="T44" fmla="*/ 0 w 162"/>
                <a:gd name="T45" fmla="*/ 0 h 241"/>
                <a:gd name="T46" fmla="*/ 0 w 162"/>
                <a:gd name="T47" fmla="*/ 0 h 241"/>
                <a:gd name="T48" fmla="*/ 0 w 162"/>
                <a:gd name="T49" fmla="*/ 0 h 241"/>
                <a:gd name="T50" fmla="*/ 0 w 162"/>
                <a:gd name="T51" fmla="*/ 0 h 241"/>
                <a:gd name="T52" fmla="*/ 0 w 162"/>
                <a:gd name="T53" fmla="*/ 0 h 241"/>
                <a:gd name="T54" fmla="*/ 0 w 162"/>
                <a:gd name="T55" fmla="*/ 0 h 241"/>
                <a:gd name="T56" fmla="*/ 0 w 162"/>
                <a:gd name="T57" fmla="*/ 0 h 241"/>
                <a:gd name="T58" fmla="*/ 0 w 162"/>
                <a:gd name="T59" fmla="*/ 0 h 241"/>
                <a:gd name="T60" fmla="*/ 0 w 162"/>
                <a:gd name="T61" fmla="*/ 0 h 2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2"/>
                <a:gd name="T94" fmla="*/ 0 h 241"/>
                <a:gd name="T95" fmla="*/ 162 w 162"/>
                <a:gd name="T96" fmla="*/ 241 h 2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2" h="241">
                  <a:moveTo>
                    <a:pt x="162" y="95"/>
                  </a:moveTo>
                  <a:lnTo>
                    <a:pt x="159" y="69"/>
                  </a:lnTo>
                  <a:lnTo>
                    <a:pt x="149" y="43"/>
                  </a:lnTo>
                  <a:lnTo>
                    <a:pt x="135" y="21"/>
                  </a:lnTo>
                  <a:lnTo>
                    <a:pt x="119" y="0"/>
                  </a:lnTo>
                  <a:lnTo>
                    <a:pt x="116" y="5"/>
                  </a:lnTo>
                  <a:lnTo>
                    <a:pt x="129" y="24"/>
                  </a:lnTo>
                  <a:lnTo>
                    <a:pt x="143" y="46"/>
                  </a:lnTo>
                  <a:lnTo>
                    <a:pt x="149" y="69"/>
                  </a:lnTo>
                  <a:lnTo>
                    <a:pt x="152" y="95"/>
                  </a:lnTo>
                  <a:lnTo>
                    <a:pt x="162" y="95"/>
                  </a:lnTo>
                  <a:lnTo>
                    <a:pt x="159" y="127"/>
                  </a:lnTo>
                  <a:lnTo>
                    <a:pt x="149" y="154"/>
                  </a:lnTo>
                  <a:lnTo>
                    <a:pt x="135" y="176"/>
                  </a:lnTo>
                  <a:lnTo>
                    <a:pt x="116" y="199"/>
                  </a:lnTo>
                  <a:lnTo>
                    <a:pt x="100" y="211"/>
                  </a:lnTo>
                  <a:lnTo>
                    <a:pt x="71" y="228"/>
                  </a:lnTo>
                  <a:lnTo>
                    <a:pt x="45" y="235"/>
                  </a:lnTo>
                  <a:lnTo>
                    <a:pt x="16" y="241"/>
                  </a:lnTo>
                  <a:lnTo>
                    <a:pt x="0" y="235"/>
                  </a:lnTo>
                  <a:lnTo>
                    <a:pt x="3" y="232"/>
                  </a:lnTo>
                  <a:lnTo>
                    <a:pt x="16" y="232"/>
                  </a:lnTo>
                  <a:lnTo>
                    <a:pt x="45" y="232"/>
                  </a:lnTo>
                  <a:lnTo>
                    <a:pt x="71" y="221"/>
                  </a:lnTo>
                  <a:lnTo>
                    <a:pt x="94" y="208"/>
                  </a:lnTo>
                  <a:lnTo>
                    <a:pt x="113" y="192"/>
                  </a:lnTo>
                  <a:lnTo>
                    <a:pt x="129" y="173"/>
                  </a:lnTo>
                  <a:lnTo>
                    <a:pt x="143" y="151"/>
                  </a:lnTo>
                  <a:lnTo>
                    <a:pt x="149" y="124"/>
                  </a:lnTo>
                  <a:lnTo>
                    <a:pt x="152" y="95"/>
                  </a:lnTo>
                  <a:lnTo>
                    <a:pt x="162" y="95"/>
                  </a:lnTo>
                  <a:close/>
                </a:path>
              </a:pathLst>
            </a:custGeom>
            <a:solidFill>
              <a:srgbClr val="DB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1" name="Freeform 349"/>
            <p:cNvSpPr>
              <a:spLocks/>
            </p:cNvSpPr>
            <p:nvPr/>
          </p:nvSpPr>
          <p:spPr bwMode="auto">
            <a:xfrm>
              <a:off x="2878" y="3056"/>
              <a:ext cx="12" cy="17"/>
            </a:xfrm>
            <a:custGeom>
              <a:avLst/>
              <a:gdLst>
                <a:gd name="T0" fmla="*/ 0 w 149"/>
                <a:gd name="T1" fmla="*/ 0 h 227"/>
                <a:gd name="T2" fmla="*/ 0 w 149"/>
                <a:gd name="T3" fmla="*/ 0 h 227"/>
                <a:gd name="T4" fmla="*/ 0 w 149"/>
                <a:gd name="T5" fmla="*/ 0 h 227"/>
                <a:gd name="T6" fmla="*/ 0 w 149"/>
                <a:gd name="T7" fmla="*/ 0 h 227"/>
                <a:gd name="T8" fmla="*/ 0 w 149"/>
                <a:gd name="T9" fmla="*/ 0 h 227"/>
                <a:gd name="T10" fmla="*/ 0 w 149"/>
                <a:gd name="T11" fmla="*/ 0 h 227"/>
                <a:gd name="T12" fmla="*/ 0 w 149"/>
                <a:gd name="T13" fmla="*/ 0 h 227"/>
                <a:gd name="T14" fmla="*/ 0 w 149"/>
                <a:gd name="T15" fmla="*/ 0 h 227"/>
                <a:gd name="T16" fmla="*/ 0 w 149"/>
                <a:gd name="T17" fmla="*/ 0 h 227"/>
                <a:gd name="T18" fmla="*/ 0 w 149"/>
                <a:gd name="T19" fmla="*/ 0 h 227"/>
                <a:gd name="T20" fmla="*/ 0 w 149"/>
                <a:gd name="T21" fmla="*/ 0 h 227"/>
                <a:gd name="T22" fmla="*/ 0 w 149"/>
                <a:gd name="T23" fmla="*/ 0 h 227"/>
                <a:gd name="T24" fmla="*/ 0 w 149"/>
                <a:gd name="T25" fmla="*/ 0 h 227"/>
                <a:gd name="T26" fmla="*/ 0 w 149"/>
                <a:gd name="T27" fmla="*/ 0 h 227"/>
                <a:gd name="T28" fmla="*/ 0 w 149"/>
                <a:gd name="T29" fmla="*/ 0 h 227"/>
                <a:gd name="T30" fmla="*/ 0 w 149"/>
                <a:gd name="T31" fmla="*/ 0 h 227"/>
                <a:gd name="T32" fmla="*/ 0 w 149"/>
                <a:gd name="T33" fmla="*/ 0 h 227"/>
                <a:gd name="T34" fmla="*/ 0 w 149"/>
                <a:gd name="T35" fmla="*/ 0 h 227"/>
                <a:gd name="T36" fmla="*/ 0 w 149"/>
                <a:gd name="T37" fmla="*/ 0 h 227"/>
                <a:gd name="T38" fmla="*/ 0 w 149"/>
                <a:gd name="T39" fmla="*/ 0 h 227"/>
                <a:gd name="T40" fmla="*/ 0 w 149"/>
                <a:gd name="T41" fmla="*/ 0 h 227"/>
                <a:gd name="T42" fmla="*/ 0 w 149"/>
                <a:gd name="T43" fmla="*/ 0 h 227"/>
                <a:gd name="T44" fmla="*/ 0 w 149"/>
                <a:gd name="T45" fmla="*/ 0 h 227"/>
                <a:gd name="T46" fmla="*/ 0 w 149"/>
                <a:gd name="T47" fmla="*/ 0 h 227"/>
                <a:gd name="T48" fmla="*/ 0 w 149"/>
                <a:gd name="T49" fmla="*/ 0 h 227"/>
                <a:gd name="T50" fmla="*/ 0 w 149"/>
                <a:gd name="T51" fmla="*/ 0 h 227"/>
                <a:gd name="T52" fmla="*/ 0 w 149"/>
                <a:gd name="T53" fmla="*/ 0 h 227"/>
                <a:gd name="T54" fmla="*/ 0 w 149"/>
                <a:gd name="T55" fmla="*/ 0 h 227"/>
                <a:gd name="T56" fmla="*/ 0 w 149"/>
                <a:gd name="T57" fmla="*/ 0 h 227"/>
                <a:gd name="T58" fmla="*/ 0 w 149"/>
                <a:gd name="T59" fmla="*/ 0 h 227"/>
                <a:gd name="T60" fmla="*/ 0 w 149"/>
                <a:gd name="T61" fmla="*/ 0 h 2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227"/>
                <a:gd name="T95" fmla="*/ 149 w 149"/>
                <a:gd name="T96" fmla="*/ 227 h 2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227">
                  <a:moveTo>
                    <a:pt x="149" y="90"/>
                  </a:moveTo>
                  <a:lnTo>
                    <a:pt x="146" y="64"/>
                  </a:lnTo>
                  <a:lnTo>
                    <a:pt x="140" y="41"/>
                  </a:lnTo>
                  <a:lnTo>
                    <a:pt x="126" y="19"/>
                  </a:lnTo>
                  <a:lnTo>
                    <a:pt x="113" y="0"/>
                  </a:lnTo>
                  <a:lnTo>
                    <a:pt x="110" y="9"/>
                  </a:lnTo>
                  <a:lnTo>
                    <a:pt x="116" y="22"/>
                  </a:lnTo>
                  <a:lnTo>
                    <a:pt x="132" y="41"/>
                  </a:lnTo>
                  <a:lnTo>
                    <a:pt x="140" y="67"/>
                  </a:lnTo>
                  <a:lnTo>
                    <a:pt x="140" y="90"/>
                  </a:lnTo>
                  <a:lnTo>
                    <a:pt x="149" y="90"/>
                  </a:lnTo>
                  <a:lnTo>
                    <a:pt x="146" y="119"/>
                  </a:lnTo>
                  <a:lnTo>
                    <a:pt x="140" y="146"/>
                  </a:lnTo>
                  <a:lnTo>
                    <a:pt x="126" y="168"/>
                  </a:lnTo>
                  <a:lnTo>
                    <a:pt x="110" y="187"/>
                  </a:lnTo>
                  <a:lnTo>
                    <a:pt x="91" y="203"/>
                  </a:lnTo>
                  <a:lnTo>
                    <a:pt x="68" y="216"/>
                  </a:lnTo>
                  <a:lnTo>
                    <a:pt x="42" y="227"/>
                  </a:lnTo>
                  <a:lnTo>
                    <a:pt x="13" y="227"/>
                  </a:lnTo>
                  <a:lnTo>
                    <a:pt x="0" y="227"/>
                  </a:lnTo>
                  <a:lnTo>
                    <a:pt x="6" y="216"/>
                  </a:lnTo>
                  <a:lnTo>
                    <a:pt x="13" y="216"/>
                  </a:lnTo>
                  <a:lnTo>
                    <a:pt x="42" y="216"/>
                  </a:lnTo>
                  <a:lnTo>
                    <a:pt x="65" y="206"/>
                  </a:lnTo>
                  <a:lnTo>
                    <a:pt x="87" y="200"/>
                  </a:lnTo>
                  <a:lnTo>
                    <a:pt x="103" y="181"/>
                  </a:lnTo>
                  <a:lnTo>
                    <a:pt x="116" y="165"/>
                  </a:lnTo>
                  <a:lnTo>
                    <a:pt x="132" y="141"/>
                  </a:lnTo>
                  <a:lnTo>
                    <a:pt x="140" y="119"/>
                  </a:lnTo>
                  <a:lnTo>
                    <a:pt x="140" y="90"/>
                  </a:lnTo>
                  <a:lnTo>
                    <a:pt x="149" y="90"/>
                  </a:lnTo>
                  <a:close/>
                </a:path>
              </a:pathLst>
            </a:custGeom>
            <a:solidFill>
              <a:srgbClr val="DDE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2" name="Freeform 350"/>
            <p:cNvSpPr>
              <a:spLocks/>
            </p:cNvSpPr>
            <p:nvPr/>
          </p:nvSpPr>
          <p:spPr bwMode="auto">
            <a:xfrm>
              <a:off x="2879" y="3056"/>
              <a:ext cx="10" cy="16"/>
            </a:xfrm>
            <a:custGeom>
              <a:avLst/>
              <a:gdLst>
                <a:gd name="T0" fmla="*/ 0 w 134"/>
                <a:gd name="T1" fmla="*/ 0 h 207"/>
                <a:gd name="T2" fmla="*/ 0 w 134"/>
                <a:gd name="T3" fmla="*/ 0 h 207"/>
                <a:gd name="T4" fmla="*/ 0 w 134"/>
                <a:gd name="T5" fmla="*/ 0 h 207"/>
                <a:gd name="T6" fmla="*/ 0 w 134"/>
                <a:gd name="T7" fmla="*/ 0 h 207"/>
                <a:gd name="T8" fmla="*/ 0 w 134"/>
                <a:gd name="T9" fmla="*/ 0 h 207"/>
                <a:gd name="T10" fmla="*/ 0 w 134"/>
                <a:gd name="T11" fmla="*/ 0 h 207"/>
                <a:gd name="T12" fmla="*/ 0 w 134"/>
                <a:gd name="T13" fmla="*/ 0 h 207"/>
                <a:gd name="T14" fmla="*/ 0 w 134"/>
                <a:gd name="T15" fmla="*/ 0 h 207"/>
                <a:gd name="T16" fmla="*/ 0 w 134"/>
                <a:gd name="T17" fmla="*/ 0 h 207"/>
                <a:gd name="T18" fmla="*/ 0 w 134"/>
                <a:gd name="T19" fmla="*/ 0 h 207"/>
                <a:gd name="T20" fmla="*/ 0 w 134"/>
                <a:gd name="T21" fmla="*/ 0 h 207"/>
                <a:gd name="T22" fmla="*/ 0 w 134"/>
                <a:gd name="T23" fmla="*/ 0 h 207"/>
                <a:gd name="T24" fmla="*/ 0 w 134"/>
                <a:gd name="T25" fmla="*/ 0 h 207"/>
                <a:gd name="T26" fmla="*/ 0 w 134"/>
                <a:gd name="T27" fmla="*/ 0 h 207"/>
                <a:gd name="T28" fmla="*/ 0 w 134"/>
                <a:gd name="T29" fmla="*/ 0 h 207"/>
                <a:gd name="T30" fmla="*/ 0 w 134"/>
                <a:gd name="T31" fmla="*/ 0 h 207"/>
                <a:gd name="T32" fmla="*/ 0 w 134"/>
                <a:gd name="T33" fmla="*/ 0 h 207"/>
                <a:gd name="T34" fmla="*/ 0 w 134"/>
                <a:gd name="T35" fmla="*/ 0 h 207"/>
                <a:gd name="T36" fmla="*/ 0 w 134"/>
                <a:gd name="T37" fmla="*/ 0 h 207"/>
                <a:gd name="T38" fmla="*/ 0 w 134"/>
                <a:gd name="T39" fmla="*/ 0 h 207"/>
                <a:gd name="T40" fmla="*/ 0 w 134"/>
                <a:gd name="T41" fmla="*/ 0 h 207"/>
                <a:gd name="T42" fmla="*/ 0 w 134"/>
                <a:gd name="T43" fmla="*/ 0 h 207"/>
                <a:gd name="T44" fmla="*/ 0 w 134"/>
                <a:gd name="T45" fmla="*/ 0 h 207"/>
                <a:gd name="T46" fmla="*/ 0 w 134"/>
                <a:gd name="T47" fmla="*/ 0 h 207"/>
                <a:gd name="T48" fmla="*/ 0 w 134"/>
                <a:gd name="T49" fmla="*/ 0 h 207"/>
                <a:gd name="T50" fmla="*/ 0 w 134"/>
                <a:gd name="T51" fmla="*/ 0 h 207"/>
                <a:gd name="T52" fmla="*/ 0 w 134"/>
                <a:gd name="T53" fmla="*/ 0 h 207"/>
                <a:gd name="T54" fmla="*/ 0 w 134"/>
                <a:gd name="T55" fmla="*/ 0 h 207"/>
                <a:gd name="T56" fmla="*/ 0 w 134"/>
                <a:gd name="T57" fmla="*/ 0 h 207"/>
                <a:gd name="T58" fmla="*/ 0 w 134"/>
                <a:gd name="T59" fmla="*/ 0 h 207"/>
                <a:gd name="T60" fmla="*/ 0 w 134"/>
                <a:gd name="T61" fmla="*/ 0 h 20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4"/>
                <a:gd name="T94" fmla="*/ 0 h 207"/>
                <a:gd name="T95" fmla="*/ 134 w 134"/>
                <a:gd name="T96" fmla="*/ 207 h 20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4" h="207">
                  <a:moveTo>
                    <a:pt x="134" y="81"/>
                  </a:moveTo>
                  <a:lnTo>
                    <a:pt x="134" y="58"/>
                  </a:lnTo>
                  <a:lnTo>
                    <a:pt x="126" y="32"/>
                  </a:lnTo>
                  <a:lnTo>
                    <a:pt x="110" y="13"/>
                  </a:lnTo>
                  <a:lnTo>
                    <a:pt x="104" y="0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6" y="58"/>
                  </a:lnTo>
                  <a:lnTo>
                    <a:pt x="126" y="81"/>
                  </a:lnTo>
                  <a:lnTo>
                    <a:pt x="134" y="81"/>
                  </a:lnTo>
                  <a:lnTo>
                    <a:pt x="134" y="110"/>
                  </a:lnTo>
                  <a:lnTo>
                    <a:pt x="126" y="132"/>
                  </a:lnTo>
                  <a:lnTo>
                    <a:pt x="110" y="156"/>
                  </a:lnTo>
                  <a:lnTo>
                    <a:pt x="97" y="172"/>
                  </a:lnTo>
                  <a:lnTo>
                    <a:pt x="81" y="191"/>
                  </a:lnTo>
                  <a:lnTo>
                    <a:pt x="59" y="197"/>
                  </a:lnTo>
                  <a:lnTo>
                    <a:pt x="36" y="207"/>
                  </a:lnTo>
                  <a:lnTo>
                    <a:pt x="7" y="207"/>
                  </a:lnTo>
                  <a:lnTo>
                    <a:pt x="0" y="207"/>
                  </a:lnTo>
                  <a:lnTo>
                    <a:pt x="0" y="197"/>
                  </a:lnTo>
                  <a:lnTo>
                    <a:pt x="7" y="204"/>
                  </a:lnTo>
                  <a:lnTo>
                    <a:pt x="29" y="197"/>
                  </a:lnTo>
                  <a:lnTo>
                    <a:pt x="52" y="194"/>
                  </a:lnTo>
                  <a:lnTo>
                    <a:pt x="75" y="181"/>
                  </a:lnTo>
                  <a:lnTo>
                    <a:pt x="94" y="169"/>
                  </a:lnTo>
                  <a:lnTo>
                    <a:pt x="107" y="149"/>
                  </a:lnTo>
                  <a:lnTo>
                    <a:pt x="117" y="132"/>
                  </a:lnTo>
                  <a:lnTo>
                    <a:pt x="126" y="110"/>
                  </a:lnTo>
                  <a:lnTo>
                    <a:pt x="126" y="81"/>
                  </a:lnTo>
                  <a:lnTo>
                    <a:pt x="134" y="81"/>
                  </a:lnTo>
                  <a:close/>
                </a:path>
              </a:pathLst>
            </a:custGeom>
            <a:solidFill>
              <a:srgbClr val="DFE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3" name="Freeform 351"/>
            <p:cNvSpPr>
              <a:spLocks/>
            </p:cNvSpPr>
            <p:nvPr/>
          </p:nvSpPr>
          <p:spPr bwMode="auto">
            <a:xfrm>
              <a:off x="2879" y="3057"/>
              <a:ext cx="9" cy="15"/>
            </a:xfrm>
            <a:custGeom>
              <a:avLst/>
              <a:gdLst>
                <a:gd name="T0" fmla="*/ 0 w 126"/>
                <a:gd name="T1" fmla="*/ 0 h 194"/>
                <a:gd name="T2" fmla="*/ 0 w 126"/>
                <a:gd name="T3" fmla="*/ 0 h 194"/>
                <a:gd name="T4" fmla="*/ 0 w 126"/>
                <a:gd name="T5" fmla="*/ 0 h 194"/>
                <a:gd name="T6" fmla="*/ 0 w 126"/>
                <a:gd name="T7" fmla="*/ 0 h 194"/>
                <a:gd name="T8" fmla="*/ 0 w 126"/>
                <a:gd name="T9" fmla="*/ 0 h 194"/>
                <a:gd name="T10" fmla="*/ 0 w 126"/>
                <a:gd name="T11" fmla="*/ 0 h 194"/>
                <a:gd name="T12" fmla="*/ 0 w 126"/>
                <a:gd name="T13" fmla="*/ 0 h 194"/>
                <a:gd name="T14" fmla="*/ 0 w 126"/>
                <a:gd name="T15" fmla="*/ 0 h 194"/>
                <a:gd name="T16" fmla="*/ 0 w 126"/>
                <a:gd name="T17" fmla="*/ 0 h 194"/>
                <a:gd name="T18" fmla="*/ 0 w 126"/>
                <a:gd name="T19" fmla="*/ 0 h 194"/>
                <a:gd name="T20" fmla="*/ 0 w 126"/>
                <a:gd name="T21" fmla="*/ 0 h 194"/>
                <a:gd name="T22" fmla="*/ 0 w 126"/>
                <a:gd name="T23" fmla="*/ 0 h 194"/>
                <a:gd name="T24" fmla="*/ 0 w 126"/>
                <a:gd name="T25" fmla="*/ 0 h 194"/>
                <a:gd name="T26" fmla="*/ 0 w 126"/>
                <a:gd name="T27" fmla="*/ 0 h 194"/>
                <a:gd name="T28" fmla="*/ 0 w 126"/>
                <a:gd name="T29" fmla="*/ 0 h 194"/>
                <a:gd name="T30" fmla="*/ 0 w 126"/>
                <a:gd name="T31" fmla="*/ 0 h 194"/>
                <a:gd name="T32" fmla="*/ 0 w 126"/>
                <a:gd name="T33" fmla="*/ 0 h 194"/>
                <a:gd name="T34" fmla="*/ 0 w 126"/>
                <a:gd name="T35" fmla="*/ 0 h 194"/>
                <a:gd name="T36" fmla="*/ 0 w 126"/>
                <a:gd name="T37" fmla="*/ 0 h 194"/>
                <a:gd name="T38" fmla="*/ 0 w 126"/>
                <a:gd name="T39" fmla="*/ 0 h 194"/>
                <a:gd name="T40" fmla="*/ 0 w 126"/>
                <a:gd name="T41" fmla="*/ 0 h 194"/>
                <a:gd name="T42" fmla="*/ 0 w 126"/>
                <a:gd name="T43" fmla="*/ 0 h 194"/>
                <a:gd name="T44" fmla="*/ 0 w 126"/>
                <a:gd name="T45" fmla="*/ 0 h 194"/>
                <a:gd name="T46" fmla="*/ 0 w 126"/>
                <a:gd name="T47" fmla="*/ 0 h 194"/>
                <a:gd name="T48" fmla="*/ 0 w 126"/>
                <a:gd name="T49" fmla="*/ 0 h 194"/>
                <a:gd name="T50" fmla="*/ 0 w 126"/>
                <a:gd name="T51" fmla="*/ 0 h 194"/>
                <a:gd name="T52" fmla="*/ 0 w 126"/>
                <a:gd name="T53" fmla="*/ 0 h 194"/>
                <a:gd name="T54" fmla="*/ 0 w 126"/>
                <a:gd name="T55" fmla="*/ 0 h 194"/>
                <a:gd name="T56" fmla="*/ 0 w 126"/>
                <a:gd name="T57" fmla="*/ 0 h 194"/>
                <a:gd name="T58" fmla="*/ 0 w 126"/>
                <a:gd name="T59" fmla="*/ 0 h 194"/>
                <a:gd name="T60" fmla="*/ 0 w 126"/>
                <a:gd name="T61" fmla="*/ 0 h 1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6"/>
                <a:gd name="T94" fmla="*/ 0 h 194"/>
                <a:gd name="T95" fmla="*/ 126 w 126"/>
                <a:gd name="T96" fmla="*/ 194 h 19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6" h="194">
                  <a:moveTo>
                    <a:pt x="126" y="71"/>
                  </a:moveTo>
                  <a:lnTo>
                    <a:pt x="126" y="48"/>
                  </a:lnTo>
                  <a:lnTo>
                    <a:pt x="117" y="25"/>
                  </a:lnTo>
                  <a:lnTo>
                    <a:pt x="107" y="9"/>
                  </a:lnTo>
                  <a:lnTo>
                    <a:pt x="97" y="0"/>
                  </a:lnTo>
                  <a:lnTo>
                    <a:pt x="97" y="3"/>
                  </a:lnTo>
                  <a:lnTo>
                    <a:pt x="97" y="13"/>
                  </a:lnTo>
                  <a:lnTo>
                    <a:pt x="110" y="32"/>
                  </a:lnTo>
                  <a:lnTo>
                    <a:pt x="117" y="48"/>
                  </a:lnTo>
                  <a:lnTo>
                    <a:pt x="120" y="71"/>
                  </a:lnTo>
                  <a:lnTo>
                    <a:pt x="126" y="71"/>
                  </a:lnTo>
                  <a:lnTo>
                    <a:pt x="126" y="100"/>
                  </a:lnTo>
                  <a:lnTo>
                    <a:pt x="117" y="122"/>
                  </a:lnTo>
                  <a:lnTo>
                    <a:pt x="107" y="139"/>
                  </a:lnTo>
                  <a:lnTo>
                    <a:pt x="94" y="159"/>
                  </a:lnTo>
                  <a:lnTo>
                    <a:pt x="75" y="171"/>
                  </a:lnTo>
                  <a:lnTo>
                    <a:pt x="52" y="184"/>
                  </a:lnTo>
                  <a:lnTo>
                    <a:pt x="29" y="187"/>
                  </a:lnTo>
                  <a:lnTo>
                    <a:pt x="7" y="194"/>
                  </a:lnTo>
                  <a:lnTo>
                    <a:pt x="0" y="187"/>
                  </a:lnTo>
                  <a:lnTo>
                    <a:pt x="4" y="184"/>
                  </a:lnTo>
                  <a:lnTo>
                    <a:pt x="7" y="184"/>
                  </a:lnTo>
                  <a:lnTo>
                    <a:pt x="29" y="181"/>
                  </a:lnTo>
                  <a:lnTo>
                    <a:pt x="52" y="175"/>
                  </a:lnTo>
                  <a:lnTo>
                    <a:pt x="72" y="168"/>
                  </a:lnTo>
                  <a:lnTo>
                    <a:pt x="85" y="152"/>
                  </a:lnTo>
                  <a:lnTo>
                    <a:pt x="97" y="136"/>
                  </a:lnTo>
                  <a:lnTo>
                    <a:pt x="110" y="116"/>
                  </a:lnTo>
                  <a:lnTo>
                    <a:pt x="117" y="94"/>
                  </a:lnTo>
                  <a:lnTo>
                    <a:pt x="120" y="71"/>
                  </a:lnTo>
                  <a:lnTo>
                    <a:pt x="126" y="71"/>
                  </a:lnTo>
                  <a:close/>
                </a:path>
              </a:pathLst>
            </a:custGeom>
            <a:solidFill>
              <a:srgbClr val="E1F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4" name="Freeform 352"/>
            <p:cNvSpPr>
              <a:spLocks/>
            </p:cNvSpPr>
            <p:nvPr/>
          </p:nvSpPr>
          <p:spPr bwMode="auto">
            <a:xfrm>
              <a:off x="2879" y="3057"/>
              <a:ext cx="9" cy="14"/>
            </a:xfrm>
            <a:custGeom>
              <a:avLst/>
              <a:gdLst>
                <a:gd name="T0" fmla="*/ 0 w 116"/>
                <a:gd name="T1" fmla="*/ 0 h 181"/>
                <a:gd name="T2" fmla="*/ 0 w 116"/>
                <a:gd name="T3" fmla="*/ 0 h 181"/>
                <a:gd name="T4" fmla="*/ 0 w 116"/>
                <a:gd name="T5" fmla="*/ 0 h 181"/>
                <a:gd name="T6" fmla="*/ 0 w 116"/>
                <a:gd name="T7" fmla="*/ 0 h 181"/>
                <a:gd name="T8" fmla="*/ 0 w 116"/>
                <a:gd name="T9" fmla="*/ 0 h 181"/>
                <a:gd name="T10" fmla="*/ 0 w 116"/>
                <a:gd name="T11" fmla="*/ 0 h 181"/>
                <a:gd name="T12" fmla="*/ 0 w 116"/>
                <a:gd name="T13" fmla="*/ 0 h 181"/>
                <a:gd name="T14" fmla="*/ 0 w 116"/>
                <a:gd name="T15" fmla="*/ 0 h 181"/>
                <a:gd name="T16" fmla="*/ 0 w 116"/>
                <a:gd name="T17" fmla="*/ 0 h 181"/>
                <a:gd name="T18" fmla="*/ 0 w 116"/>
                <a:gd name="T19" fmla="*/ 0 h 181"/>
                <a:gd name="T20" fmla="*/ 0 w 116"/>
                <a:gd name="T21" fmla="*/ 0 h 181"/>
                <a:gd name="T22" fmla="*/ 0 w 116"/>
                <a:gd name="T23" fmla="*/ 0 h 181"/>
                <a:gd name="T24" fmla="*/ 0 w 116"/>
                <a:gd name="T25" fmla="*/ 0 h 181"/>
                <a:gd name="T26" fmla="*/ 0 w 116"/>
                <a:gd name="T27" fmla="*/ 0 h 181"/>
                <a:gd name="T28" fmla="*/ 0 w 116"/>
                <a:gd name="T29" fmla="*/ 0 h 181"/>
                <a:gd name="T30" fmla="*/ 0 w 116"/>
                <a:gd name="T31" fmla="*/ 0 h 181"/>
                <a:gd name="T32" fmla="*/ 0 w 116"/>
                <a:gd name="T33" fmla="*/ 0 h 181"/>
                <a:gd name="T34" fmla="*/ 0 w 116"/>
                <a:gd name="T35" fmla="*/ 0 h 181"/>
                <a:gd name="T36" fmla="*/ 0 w 116"/>
                <a:gd name="T37" fmla="*/ 0 h 181"/>
                <a:gd name="T38" fmla="*/ 0 w 116"/>
                <a:gd name="T39" fmla="*/ 0 h 181"/>
                <a:gd name="T40" fmla="*/ 0 w 116"/>
                <a:gd name="T41" fmla="*/ 0 h 181"/>
                <a:gd name="T42" fmla="*/ 0 w 116"/>
                <a:gd name="T43" fmla="*/ 0 h 181"/>
                <a:gd name="T44" fmla="*/ 0 w 116"/>
                <a:gd name="T45" fmla="*/ 0 h 181"/>
                <a:gd name="T46" fmla="*/ 0 w 116"/>
                <a:gd name="T47" fmla="*/ 0 h 181"/>
                <a:gd name="T48" fmla="*/ 0 w 116"/>
                <a:gd name="T49" fmla="*/ 0 h 181"/>
                <a:gd name="T50" fmla="*/ 0 w 116"/>
                <a:gd name="T51" fmla="*/ 0 h 181"/>
                <a:gd name="T52" fmla="*/ 0 w 116"/>
                <a:gd name="T53" fmla="*/ 0 h 181"/>
                <a:gd name="T54" fmla="*/ 0 w 116"/>
                <a:gd name="T55" fmla="*/ 0 h 181"/>
                <a:gd name="T56" fmla="*/ 0 w 116"/>
                <a:gd name="T57" fmla="*/ 0 h 181"/>
                <a:gd name="T58" fmla="*/ 0 w 116"/>
                <a:gd name="T59" fmla="*/ 0 h 18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6"/>
                <a:gd name="T91" fmla="*/ 0 h 181"/>
                <a:gd name="T92" fmla="*/ 116 w 116"/>
                <a:gd name="T93" fmla="*/ 181 h 18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6" h="181">
                  <a:moveTo>
                    <a:pt x="116" y="68"/>
                  </a:moveTo>
                  <a:lnTo>
                    <a:pt x="113" y="45"/>
                  </a:lnTo>
                  <a:lnTo>
                    <a:pt x="106" y="29"/>
                  </a:lnTo>
                  <a:lnTo>
                    <a:pt x="93" y="10"/>
                  </a:lnTo>
                  <a:lnTo>
                    <a:pt x="93" y="0"/>
                  </a:lnTo>
                  <a:lnTo>
                    <a:pt x="90" y="10"/>
                  </a:lnTo>
                  <a:lnTo>
                    <a:pt x="90" y="16"/>
                  </a:lnTo>
                  <a:lnTo>
                    <a:pt x="100" y="29"/>
                  </a:lnTo>
                  <a:lnTo>
                    <a:pt x="103" y="52"/>
                  </a:lnTo>
                  <a:lnTo>
                    <a:pt x="106" y="68"/>
                  </a:lnTo>
                  <a:lnTo>
                    <a:pt x="116" y="68"/>
                  </a:lnTo>
                  <a:lnTo>
                    <a:pt x="113" y="91"/>
                  </a:lnTo>
                  <a:lnTo>
                    <a:pt x="106" y="113"/>
                  </a:lnTo>
                  <a:lnTo>
                    <a:pt x="93" y="133"/>
                  </a:lnTo>
                  <a:lnTo>
                    <a:pt x="81" y="149"/>
                  </a:lnTo>
                  <a:lnTo>
                    <a:pt x="68" y="165"/>
                  </a:lnTo>
                  <a:lnTo>
                    <a:pt x="48" y="172"/>
                  </a:lnTo>
                  <a:lnTo>
                    <a:pt x="25" y="178"/>
                  </a:lnTo>
                  <a:lnTo>
                    <a:pt x="3" y="181"/>
                  </a:lnTo>
                  <a:lnTo>
                    <a:pt x="0" y="181"/>
                  </a:lnTo>
                  <a:lnTo>
                    <a:pt x="3" y="172"/>
                  </a:lnTo>
                  <a:lnTo>
                    <a:pt x="25" y="172"/>
                  </a:lnTo>
                  <a:lnTo>
                    <a:pt x="44" y="165"/>
                  </a:lnTo>
                  <a:lnTo>
                    <a:pt x="65" y="156"/>
                  </a:lnTo>
                  <a:lnTo>
                    <a:pt x="77" y="143"/>
                  </a:lnTo>
                  <a:lnTo>
                    <a:pt x="90" y="127"/>
                  </a:lnTo>
                  <a:lnTo>
                    <a:pt x="100" y="110"/>
                  </a:lnTo>
                  <a:lnTo>
                    <a:pt x="103" y="91"/>
                  </a:lnTo>
                  <a:lnTo>
                    <a:pt x="106" y="68"/>
                  </a:lnTo>
                  <a:lnTo>
                    <a:pt x="116" y="68"/>
                  </a:lnTo>
                  <a:close/>
                </a:path>
              </a:pathLst>
            </a:custGeom>
            <a:solidFill>
              <a:srgbClr val="E3F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5" name="Freeform 353"/>
            <p:cNvSpPr>
              <a:spLocks/>
            </p:cNvSpPr>
            <p:nvPr/>
          </p:nvSpPr>
          <p:spPr bwMode="auto">
            <a:xfrm>
              <a:off x="2879" y="3058"/>
              <a:ext cx="8" cy="12"/>
            </a:xfrm>
            <a:custGeom>
              <a:avLst/>
              <a:gdLst>
                <a:gd name="T0" fmla="*/ 0 w 103"/>
                <a:gd name="T1" fmla="*/ 0 h 162"/>
                <a:gd name="T2" fmla="*/ 0 w 103"/>
                <a:gd name="T3" fmla="*/ 0 h 162"/>
                <a:gd name="T4" fmla="*/ 0 w 103"/>
                <a:gd name="T5" fmla="*/ 0 h 162"/>
                <a:gd name="T6" fmla="*/ 0 w 103"/>
                <a:gd name="T7" fmla="*/ 0 h 162"/>
                <a:gd name="T8" fmla="*/ 0 w 103"/>
                <a:gd name="T9" fmla="*/ 0 h 162"/>
                <a:gd name="T10" fmla="*/ 0 w 103"/>
                <a:gd name="T11" fmla="*/ 0 h 162"/>
                <a:gd name="T12" fmla="*/ 0 w 103"/>
                <a:gd name="T13" fmla="*/ 0 h 162"/>
                <a:gd name="T14" fmla="*/ 0 w 103"/>
                <a:gd name="T15" fmla="*/ 0 h 162"/>
                <a:gd name="T16" fmla="*/ 0 w 103"/>
                <a:gd name="T17" fmla="*/ 0 h 162"/>
                <a:gd name="T18" fmla="*/ 0 w 103"/>
                <a:gd name="T19" fmla="*/ 0 h 162"/>
                <a:gd name="T20" fmla="*/ 0 w 103"/>
                <a:gd name="T21" fmla="*/ 0 h 162"/>
                <a:gd name="T22" fmla="*/ 0 w 103"/>
                <a:gd name="T23" fmla="*/ 0 h 162"/>
                <a:gd name="T24" fmla="*/ 0 w 103"/>
                <a:gd name="T25" fmla="*/ 0 h 162"/>
                <a:gd name="T26" fmla="*/ 0 w 103"/>
                <a:gd name="T27" fmla="*/ 0 h 162"/>
                <a:gd name="T28" fmla="*/ 0 w 103"/>
                <a:gd name="T29" fmla="*/ 0 h 162"/>
                <a:gd name="T30" fmla="*/ 0 w 103"/>
                <a:gd name="T31" fmla="*/ 0 h 162"/>
                <a:gd name="T32" fmla="*/ 0 w 103"/>
                <a:gd name="T33" fmla="*/ 0 h 162"/>
                <a:gd name="T34" fmla="*/ 0 w 103"/>
                <a:gd name="T35" fmla="*/ 0 h 162"/>
                <a:gd name="T36" fmla="*/ 0 w 103"/>
                <a:gd name="T37" fmla="*/ 0 h 162"/>
                <a:gd name="T38" fmla="*/ 0 w 103"/>
                <a:gd name="T39" fmla="*/ 0 h 162"/>
                <a:gd name="T40" fmla="*/ 0 w 103"/>
                <a:gd name="T41" fmla="*/ 0 h 162"/>
                <a:gd name="T42" fmla="*/ 0 w 103"/>
                <a:gd name="T43" fmla="*/ 0 h 162"/>
                <a:gd name="T44" fmla="*/ 0 w 103"/>
                <a:gd name="T45" fmla="*/ 0 h 162"/>
                <a:gd name="T46" fmla="*/ 0 w 103"/>
                <a:gd name="T47" fmla="*/ 0 h 162"/>
                <a:gd name="T48" fmla="*/ 0 w 103"/>
                <a:gd name="T49" fmla="*/ 0 h 162"/>
                <a:gd name="T50" fmla="*/ 0 w 103"/>
                <a:gd name="T51" fmla="*/ 0 h 162"/>
                <a:gd name="T52" fmla="*/ 0 w 103"/>
                <a:gd name="T53" fmla="*/ 0 h 162"/>
                <a:gd name="T54" fmla="*/ 0 w 103"/>
                <a:gd name="T55" fmla="*/ 0 h 1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"/>
                <a:gd name="T85" fmla="*/ 0 h 162"/>
                <a:gd name="T86" fmla="*/ 103 w 103"/>
                <a:gd name="T87" fmla="*/ 162 h 1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" h="162">
                  <a:moveTo>
                    <a:pt x="103" y="58"/>
                  </a:moveTo>
                  <a:lnTo>
                    <a:pt x="100" y="42"/>
                  </a:lnTo>
                  <a:lnTo>
                    <a:pt x="97" y="19"/>
                  </a:lnTo>
                  <a:lnTo>
                    <a:pt x="87" y="6"/>
                  </a:lnTo>
                  <a:lnTo>
                    <a:pt x="87" y="0"/>
                  </a:lnTo>
                  <a:lnTo>
                    <a:pt x="84" y="9"/>
                  </a:lnTo>
                  <a:lnTo>
                    <a:pt x="90" y="22"/>
                  </a:lnTo>
                  <a:lnTo>
                    <a:pt x="97" y="42"/>
                  </a:lnTo>
                  <a:lnTo>
                    <a:pt x="97" y="58"/>
                  </a:lnTo>
                  <a:lnTo>
                    <a:pt x="103" y="58"/>
                  </a:lnTo>
                  <a:lnTo>
                    <a:pt x="100" y="81"/>
                  </a:lnTo>
                  <a:lnTo>
                    <a:pt x="97" y="100"/>
                  </a:lnTo>
                  <a:lnTo>
                    <a:pt x="87" y="117"/>
                  </a:lnTo>
                  <a:lnTo>
                    <a:pt x="74" y="133"/>
                  </a:lnTo>
                  <a:lnTo>
                    <a:pt x="62" y="146"/>
                  </a:lnTo>
                  <a:lnTo>
                    <a:pt x="41" y="155"/>
                  </a:lnTo>
                  <a:lnTo>
                    <a:pt x="22" y="162"/>
                  </a:lnTo>
                  <a:lnTo>
                    <a:pt x="0" y="162"/>
                  </a:lnTo>
                  <a:lnTo>
                    <a:pt x="6" y="155"/>
                  </a:lnTo>
                  <a:lnTo>
                    <a:pt x="19" y="155"/>
                  </a:lnTo>
                  <a:lnTo>
                    <a:pt x="38" y="149"/>
                  </a:lnTo>
                  <a:lnTo>
                    <a:pt x="55" y="139"/>
                  </a:lnTo>
                  <a:lnTo>
                    <a:pt x="68" y="126"/>
                  </a:lnTo>
                  <a:lnTo>
                    <a:pt x="84" y="114"/>
                  </a:lnTo>
                  <a:lnTo>
                    <a:pt x="90" y="93"/>
                  </a:lnTo>
                  <a:lnTo>
                    <a:pt x="97" y="81"/>
                  </a:lnTo>
                  <a:lnTo>
                    <a:pt x="97" y="58"/>
                  </a:lnTo>
                  <a:lnTo>
                    <a:pt x="103" y="58"/>
                  </a:lnTo>
                  <a:close/>
                </a:path>
              </a:pathLst>
            </a:custGeom>
            <a:solidFill>
              <a:srgbClr val="E6F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6" name="Freeform 354"/>
            <p:cNvSpPr>
              <a:spLocks/>
            </p:cNvSpPr>
            <p:nvPr/>
          </p:nvSpPr>
          <p:spPr bwMode="auto">
            <a:xfrm>
              <a:off x="2880" y="3059"/>
              <a:ext cx="7" cy="11"/>
            </a:xfrm>
            <a:custGeom>
              <a:avLst/>
              <a:gdLst>
                <a:gd name="T0" fmla="*/ 0 w 91"/>
                <a:gd name="T1" fmla="*/ 0 h 146"/>
                <a:gd name="T2" fmla="*/ 0 w 91"/>
                <a:gd name="T3" fmla="*/ 0 h 146"/>
                <a:gd name="T4" fmla="*/ 0 w 91"/>
                <a:gd name="T5" fmla="*/ 0 h 146"/>
                <a:gd name="T6" fmla="*/ 0 w 91"/>
                <a:gd name="T7" fmla="*/ 0 h 146"/>
                <a:gd name="T8" fmla="*/ 0 w 91"/>
                <a:gd name="T9" fmla="*/ 0 h 146"/>
                <a:gd name="T10" fmla="*/ 0 w 91"/>
                <a:gd name="T11" fmla="*/ 0 h 146"/>
                <a:gd name="T12" fmla="*/ 0 w 91"/>
                <a:gd name="T13" fmla="*/ 0 h 146"/>
                <a:gd name="T14" fmla="*/ 0 w 91"/>
                <a:gd name="T15" fmla="*/ 0 h 146"/>
                <a:gd name="T16" fmla="*/ 0 w 91"/>
                <a:gd name="T17" fmla="*/ 0 h 146"/>
                <a:gd name="T18" fmla="*/ 0 w 91"/>
                <a:gd name="T19" fmla="*/ 0 h 146"/>
                <a:gd name="T20" fmla="*/ 0 w 91"/>
                <a:gd name="T21" fmla="*/ 0 h 146"/>
                <a:gd name="T22" fmla="*/ 0 w 91"/>
                <a:gd name="T23" fmla="*/ 0 h 146"/>
                <a:gd name="T24" fmla="*/ 0 w 91"/>
                <a:gd name="T25" fmla="*/ 0 h 146"/>
                <a:gd name="T26" fmla="*/ 0 w 91"/>
                <a:gd name="T27" fmla="*/ 0 h 146"/>
                <a:gd name="T28" fmla="*/ 0 w 91"/>
                <a:gd name="T29" fmla="*/ 0 h 146"/>
                <a:gd name="T30" fmla="*/ 0 w 91"/>
                <a:gd name="T31" fmla="*/ 0 h 146"/>
                <a:gd name="T32" fmla="*/ 0 w 91"/>
                <a:gd name="T33" fmla="*/ 0 h 146"/>
                <a:gd name="T34" fmla="*/ 0 w 91"/>
                <a:gd name="T35" fmla="*/ 0 h 146"/>
                <a:gd name="T36" fmla="*/ 0 w 91"/>
                <a:gd name="T37" fmla="*/ 0 h 146"/>
                <a:gd name="T38" fmla="*/ 0 w 91"/>
                <a:gd name="T39" fmla="*/ 0 h 146"/>
                <a:gd name="T40" fmla="*/ 0 w 91"/>
                <a:gd name="T41" fmla="*/ 0 h 146"/>
                <a:gd name="T42" fmla="*/ 0 w 91"/>
                <a:gd name="T43" fmla="*/ 0 h 146"/>
                <a:gd name="T44" fmla="*/ 0 w 91"/>
                <a:gd name="T45" fmla="*/ 0 h 146"/>
                <a:gd name="T46" fmla="*/ 0 w 91"/>
                <a:gd name="T47" fmla="*/ 0 h 146"/>
                <a:gd name="T48" fmla="*/ 0 w 91"/>
                <a:gd name="T49" fmla="*/ 0 h 146"/>
                <a:gd name="T50" fmla="*/ 0 w 91"/>
                <a:gd name="T51" fmla="*/ 0 h 146"/>
                <a:gd name="T52" fmla="*/ 0 w 91"/>
                <a:gd name="T53" fmla="*/ 0 h 14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1"/>
                <a:gd name="T82" fmla="*/ 0 h 146"/>
                <a:gd name="T83" fmla="*/ 91 w 91"/>
                <a:gd name="T84" fmla="*/ 146 h 14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1" h="146">
                  <a:moveTo>
                    <a:pt x="91" y="49"/>
                  </a:moveTo>
                  <a:lnTo>
                    <a:pt x="91" y="33"/>
                  </a:lnTo>
                  <a:lnTo>
                    <a:pt x="84" y="13"/>
                  </a:lnTo>
                  <a:lnTo>
                    <a:pt x="78" y="0"/>
                  </a:lnTo>
                  <a:lnTo>
                    <a:pt x="72" y="10"/>
                  </a:lnTo>
                  <a:lnTo>
                    <a:pt x="78" y="19"/>
                  </a:lnTo>
                  <a:lnTo>
                    <a:pt x="81" y="33"/>
                  </a:lnTo>
                  <a:lnTo>
                    <a:pt x="81" y="49"/>
                  </a:lnTo>
                  <a:lnTo>
                    <a:pt x="91" y="49"/>
                  </a:lnTo>
                  <a:lnTo>
                    <a:pt x="91" y="72"/>
                  </a:lnTo>
                  <a:lnTo>
                    <a:pt x="84" y="84"/>
                  </a:lnTo>
                  <a:lnTo>
                    <a:pt x="78" y="105"/>
                  </a:lnTo>
                  <a:lnTo>
                    <a:pt x="62" y="117"/>
                  </a:lnTo>
                  <a:lnTo>
                    <a:pt x="49" y="130"/>
                  </a:lnTo>
                  <a:lnTo>
                    <a:pt x="32" y="140"/>
                  </a:lnTo>
                  <a:lnTo>
                    <a:pt x="13" y="146"/>
                  </a:lnTo>
                  <a:lnTo>
                    <a:pt x="0" y="146"/>
                  </a:lnTo>
                  <a:lnTo>
                    <a:pt x="3" y="137"/>
                  </a:lnTo>
                  <a:lnTo>
                    <a:pt x="13" y="137"/>
                  </a:lnTo>
                  <a:lnTo>
                    <a:pt x="32" y="130"/>
                  </a:lnTo>
                  <a:lnTo>
                    <a:pt x="46" y="124"/>
                  </a:lnTo>
                  <a:lnTo>
                    <a:pt x="59" y="114"/>
                  </a:lnTo>
                  <a:lnTo>
                    <a:pt x="68" y="100"/>
                  </a:lnTo>
                  <a:lnTo>
                    <a:pt x="78" y="84"/>
                  </a:lnTo>
                  <a:lnTo>
                    <a:pt x="81" y="68"/>
                  </a:lnTo>
                  <a:lnTo>
                    <a:pt x="81" y="49"/>
                  </a:lnTo>
                  <a:lnTo>
                    <a:pt x="91" y="49"/>
                  </a:lnTo>
                  <a:close/>
                </a:path>
              </a:pathLst>
            </a:custGeom>
            <a:solidFill>
              <a:srgbClr val="E8F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7" name="Freeform 355"/>
            <p:cNvSpPr>
              <a:spLocks/>
            </p:cNvSpPr>
            <p:nvPr/>
          </p:nvSpPr>
          <p:spPr bwMode="auto">
            <a:xfrm>
              <a:off x="2880" y="3059"/>
              <a:ext cx="6" cy="10"/>
            </a:xfrm>
            <a:custGeom>
              <a:avLst/>
              <a:gdLst>
                <a:gd name="T0" fmla="*/ 0 w 78"/>
                <a:gd name="T1" fmla="*/ 0 h 127"/>
                <a:gd name="T2" fmla="*/ 0 w 78"/>
                <a:gd name="T3" fmla="*/ 0 h 127"/>
                <a:gd name="T4" fmla="*/ 0 w 78"/>
                <a:gd name="T5" fmla="*/ 0 h 127"/>
                <a:gd name="T6" fmla="*/ 0 w 78"/>
                <a:gd name="T7" fmla="*/ 0 h 127"/>
                <a:gd name="T8" fmla="*/ 0 w 78"/>
                <a:gd name="T9" fmla="*/ 0 h 127"/>
                <a:gd name="T10" fmla="*/ 0 w 78"/>
                <a:gd name="T11" fmla="*/ 0 h 127"/>
                <a:gd name="T12" fmla="*/ 0 w 78"/>
                <a:gd name="T13" fmla="*/ 0 h 127"/>
                <a:gd name="T14" fmla="*/ 0 w 78"/>
                <a:gd name="T15" fmla="*/ 0 h 127"/>
                <a:gd name="T16" fmla="*/ 0 w 78"/>
                <a:gd name="T17" fmla="*/ 0 h 127"/>
                <a:gd name="T18" fmla="*/ 0 w 78"/>
                <a:gd name="T19" fmla="*/ 0 h 127"/>
                <a:gd name="T20" fmla="*/ 0 w 78"/>
                <a:gd name="T21" fmla="*/ 0 h 127"/>
                <a:gd name="T22" fmla="*/ 0 w 78"/>
                <a:gd name="T23" fmla="*/ 0 h 127"/>
                <a:gd name="T24" fmla="*/ 0 w 78"/>
                <a:gd name="T25" fmla="*/ 0 h 127"/>
                <a:gd name="T26" fmla="*/ 0 w 78"/>
                <a:gd name="T27" fmla="*/ 0 h 127"/>
                <a:gd name="T28" fmla="*/ 0 w 78"/>
                <a:gd name="T29" fmla="*/ 0 h 127"/>
                <a:gd name="T30" fmla="*/ 0 w 78"/>
                <a:gd name="T31" fmla="*/ 0 h 127"/>
                <a:gd name="T32" fmla="*/ 0 w 78"/>
                <a:gd name="T33" fmla="*/ 0 h 127"/>
                <a:gd name="T34" fmla="*/ 0 w 78"/>
                <a:gd name="T35" fmla="*/ 0 h 127"/>
                <a:gd name="T36" fmla="*/ 0 w 78"/>
                <a:gd name="T37" fmla="*/ 0 h 127"/>
                <a:gd name="T38" fmla="*/ 0 w 78"/>
                <a:gd name="T39" fmla="*/ 0 h 127"/>
                <a:gd name="T40" fmla="*/ 0 w 78"/>
                <a:gd name="T41" fmla="*/ 0 h 127"/>
                <a:gd name="T42" fmla="*/ 0 w 78"/>
                <a:gd name="T43" fmla="*/ 0 h 127"/>
                <a:gd name="T44" fmla="*/ 0 w 78"/>
                <a:gd name="T45" fmla="*/ 0 h 127"/>
                <a:gd name="T46" fmla="*/ 0 w 78"/>
                <a:gd name="T47" fmla="*/ 0 h 127"/>
                <a:gd name="T48" fmla="*/ 0 w 78"/>
                <a:gd name="T49" fmla="*/ 0 h 127"/>
                <a:gd name="T50" fmla="*/ 0 w 78"/>
                <a:gd name="T51" fmla="*/ 0 h 1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7"/>
                <a:gd name="T80" fmla="*/ 78 w 78"/>
                <a:gd name="T81" fmla="*/ 127 h 1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7">
                  <a:moveTo>
                    <a:pt x="78" y="39"/>
                  </a:moveTo>
                  <a:lnTo>
                    <a:pt x="78" y="23"/>
                  </a:lnTo>
                  <a:lnTo>
                    <a:pt x="75" y="9"/>
                  </a:lnTo>
                  <a:lnTo>
                    <a:pt x="69" y="0"/>
                  </a:lnTo>
                  <a:lnTo>
                    <a:pt x="65" y="9"/>
                  </a:lnTo>
                  <a:lnTo>
                    <a:pt x="69" y="26"/>
                  </a:lnTo>
                  <a:lnTo>
                    <a:pt x="75" y="39"/>
                  </a:lnTo>
                  <a:lnTo>
                    <a:pt x="78" y="39"/>
                  </a:lnTo>
                  <a:lnTo>
                    <a:pt x="78" y="58"/>
                  </a:lnTo>
                  <a:lnTo>
                    <a:pt x="75" y="74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3" y="114"/>
                  </a:lnTo>
                  <a:lnTo>
                    <a:pt x="29" y="120"/>
                  </a:lnTo>
                  <a:lnTo>
                    <a:pt x="10" y="127"/>
                  </a:lnTo>
                  <a:lnTo>
                    <a:pt x="0" y="127"/>
                  </a:lnTo>
                  <a:lnTo>
                    <a:pt x="7" y="120"/>
                  </a:lnTo>
                  <a:lnTo>
                    <a:pt x="10" y="117"/>
                  </a:lnTo>
                  <a:lnTo>
                    <a:pt x="23" y="114"/>
                  </a:lnTo>
                  <a:lnTo>
                    <a:pt x="36" y="107"/>
                  </a:lnTo>
                  <a:lnTo>
                    <a:pt x="53" y="98"/>
                  </a:lnTo>
                  <a:lnTo>
                    <a:pt x="59" y="84"/>
                  </a:lnTo>
                  <a:lnTo>
                    <a:pt x="65" y="71"/>
                  </a:lnTo>
                  <a:lnTo>
                    <a:pt x="69" y="58"/>
                  </a:lnTo>
                  <a:lnTo>
                    <a:pt x="75" y="39"/>
                  </a:lnTo>
                  <a:lnTo>
                    <a:pt x="78" y="39"/>
                  </a:lnTo>
                  <a:close/>
                </a:path>
              </a:pathLst>
            </a:custGeom>
            <a:solidFill>
              <a:srgbClr val="EAF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8" name="Freeform 356"/>
            <p:cNvSpPr>
              <a:spLocks/>
            </p:cNvSpPr>
            <p:nvPr/>
          </p:nvSpPr>
          <p:spPr bwMode="auto">
            <a:xfrm>
              <a:off x="2880" y="3060"/>
              <a:ext cx="6" cy="9"/>
            </a:xfrm>
            <a:custGeom>
              <a:avLst/>
              <a:gdLst>
                <a:gd name="T0" fmla="*/ 0 w 68"/>
                <a:gd name="T1" fmla="*/ 0 h 111"/>
                <a:gd name="T2" fmla="*/ 0 w 68"/>
                <a:gd name="T3" fmla="*/ 0 h 111"/>
                <a:gd name="T4" fmla="*/ 0 w 68"/>
                <a:gd name="T5" fmla="*/ 0 h 111"/>
                <a:gd name="T6" fmla="*/ 0 w 68"/>
                <a:gd name="T7" fmla="*/ 0 h 111"/>
                <a:gd name="T8" fmla="*/ 0 w 68"/>
                <a:gd name="T9" fmla="*/ 0 h 111"/>
                <a:gd name="T10" fmla="*/ 0 w 68"/>
                <a:gd name="T11" fmla="*/ 0 h 111"/>
                <a:gd name="T12" fmla="*/ 0 w 68"/>
                <a:gd name="T13" fmla="*/ 0 h 111"/>
                <a:gd name="T14" fmla="*/ 0 w 68"/>
                <a:gd name="T15" fmla="*/ 0 h 111"/>
                <a:gd name="T16" fmla="*/ 0 w 68"/>
                <a:gd name="T17" fmla="*/ 0 h 111"/>
                <a:gd name="T18" fmla="*/ 0 w 68"/>
                <a:gd name="T19" fmla="*/ 0 h 111"/>
                <a:gd name="T20" fmla="*/ 0 w 68"/>
                <a:gd name="T21" fmla="*/ 0 h 111"/>
                <a:gd name="T22" fmla="*/ 0 w 68"/>
                <a:gd name="T23" fmla="*/ 0 h 111"/>
                <a:gd name="T24" fmla="*/ 0 w 68"/>
                <a:gd name="T25" fmla="*/ 0 h 111"/>
                <a:gd name="T26" fmla="*/ 0 w 68"/>
                <a:gd name="T27" fmla="*/ 0 h 111"/>
                <a:gd name="T28" fmla="*/ 0 w 68"/>
                <a:gd name="T29" fmla="*/ 0 h 111"/>
                <a:gd name="T30" fmla="*/ 0 w 68"/>
                <a:gd name="T31" fmla="*/ 0 h 111"/>
                <a:gd name="T32" fmla="*/ 0 w 68"/>
                <a:gd name="T33" fmla="*/ 0 h 111"/>
                <a:gd name="T34" fmla="*/ 0 w 68"/>
                <a:gd name="T35" fmla="*/ 0 h 111"/>
                <a:gd name="T36" fmla="*/ 0 w 68"/>
                <a:gd name="T37" fmla="*/ 0 h 111"/>
                <a:gd name="T38" fmla="*/ 0 w 68"/>
                <a:gd name="T39" fmla="*/ 0 h 111"/>
                <a:gd name="T40" fmla="*/ 0 w 68"/>
                <a:gd name="T41" fmla="*/ 0 h 111"/>
                <a:gd name="T42" fmla="*/ 0 w 68"/>
                <a:gd name="T43" fmla="*/ 0 h 111"/>
                <a:gd name="T44" fmla="*/ 0 w 68"/>
                <a:gd name="T45" fmla="*/ 0 h 111"/>
                <a:gd name="T46" fmla="*/ 0 w 68"/>
                <a:gd name="T47" fmla="*/ 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11"/>
                <a:gd name="T74" fmla="*/ 68 w 68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11">
                  <a:moveTo>
                    <a:pt x="68" y="30"/>
                  </a:moveTo>
                  <a:lnTo>
                    <a:pt x="62" y="17"/>
                  </a:lnTo>
                  <a:lnTo>
                    <a:pt x="58" y="0"/>
                  </a:lnTo>
                  <a:lnTo>
                    <a:pt x="52" y="7"/>
                  </a:lnTo>
                  <a:lnTo>
                    <a:pt x="58" y="17"/>
                  </a:lnTo>
                  <a:lnTo>
                    <a:pt x="58" y="30"/>
                  </a:lnTo>
                  <a:lnTo>
                    <a:pt x="68" y="30"/>
                  </a:lnTo>
                  <a:lnTo>
                    <a:pt x="62" y="49"/>
                  </a:lnTo>
                  <a:lnTo>
                    <a:pt x="58" y="62"/>
                  </a:lnTo>
                  <a:lnTo>
                    <a:pt x="52" y="75"/>
                  </a:lnTo>
                  <a:lnTo>
                    <a:pt x="46" y="89"/>
                  </a:lnTo>
                  <a:lnTo>
                    <a:pt x="29" y="98"/>
                  </a:lnTo>
                  <a:lnTo>
                    <a:pt x="16" y="105"/>
                  </a:lnTo>
                  <a:lnTo>
                    <a:pt x="3" y="108"/>
                  </a:lnTo>
                  <a:lnTo>
                    <a:pt x="0" y="111"/>
                  </a:lnTo>
                  <a:lnTo>
                    <a:pt x="3" y="105"/>
                  </a:lnTo>
                  <a:lnTo>
                    <a:pt x="13" y="98"/>
                  </a:lnTo>
                  <a:lnTo>
                    <a:pt x="25" y="89"/>
                  </a:lnTo>
                  <a:lnTo>
                    <a:pt x="36" y="81"/>
                  </a:lnTo>
                  <a:lnTo>
                    <a:pt x="46" y="72"/>
                  </a:lnTo>
                  <a:lnTo>
                    <a:pt x="52" y="59"/>
                  </a:lnTo>
                  <a:lnTo>
                    <a:pt x="58" y="43"/>
                  </a:lnTo>
                  <a:lnTo>
                    <a:pt x="58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EC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79" name="Freeform 357"/>
            <p:cNvSpPr>
              <a:spLocks/>
            </p:cNvSpPr>
            <p:nvPr/>
          </p:nvSpPr>
          <p:spPr bwMode="auto">
            <a:xfrm>
              <a:off x="2881" y="3061"/>
              <a:ext cx="4" cy="7"/>
            </a:xfrm>
            <a:custGeom>
              <a:avLst/>
              <a:gdLst>
                <a:gd name="T0" fmla="*/ 0 w 55"/>
                <a:gd name="T1" fmla="*/ 0 h 98"/>
                <a:gd name="T2" fmla="*/ 0 w 55"/>
                <a:gd name="T3" fmla="*/ 0 h 98"/>
                <a:gd name="T4" fmla="*/ 0 w 55"/>
                <a:gd name="T5" fmla="*/ 0 h 98"/>
                <a:gd name="T6" fmla="*/ 0 w 55"/>
                <a:gd name="T7" fmla="*/ 0 h 98"/>
                <a:gd name="T8" fmla="*/ 0 w 55"/>
                <a:gd name="T9" fmla="*/ 0 h 98"/>
                <a:gd name="T10" fmla="*/ 0 w 55"/>
                <a:gd name="T11" fmla="*/ 0 h 98"/>
                <a:gd name="T12" fmla="*/ 0 w 55"/>
                <a:gd name="T13" fmla="*/ 0 h 98"/>
                <a:gd name="T14" fmla="*/ 0 w 55"/>
                <a:gd name="T15" fmla="*/ 0 h 98"/>
                <a:gd name="T16" fmla="*/ 0 w 55"/>
                <a:gd name="T17" fmla="*/ 0 h 98"/>
                <a:gd name="T18" fmla="*/ 0 w 55"/>
                <a:gd name="T19" fmla="*/ 0 h 98"/>
                <a:gd name="T20" fmla="*/ 0 w 55"/>
                <a:gd name="T21" fmla="*/ 0 h 98"/>
                <a:gd name="T22" fmla="*/ 0 w 55"/>
                <a:gd name="T23" fmla="*/ 0 h 98"/>
                <a:gd name="T24" fmla="*/ 0 w 55"/>
                <a:gd name="T25" fmla="*/ 0 h 98"/>
                <a:gd name="T26" fmla="*/ 0 w 55"/>
                <a:gd name="T27" fmla="*/ 0 h 98"/>
                <a:gd name="T28" fmla="*/ 0 w 55"/>
                <a:gd name="T29" fmla="*/ 0 h 98"/>
                <a:gd name="T30" fmla="*/ 0 w 55"/>
                <a:gd name="T31" fmla="*/ 0 h 98"/>
                <a:gd name="T32" fmla="*/ 0 w 55"/>
                <a:gd name="T33" fmla="*/ 0 h 98"/>
                <a:gd name="T34" fmla="*/ 0 w 55"/>
                <a:gd name="T35" fmla="*/ 0 h 98"/>
                <a:gd name="T36" fmla="*/ 0 w 55"/>
                <a:gd name="T37" fmla="*/ 0 h 98"/>
                <a:gd name="T38" fmla="*/ 0 w 55"/>
                <a:gd name="T39" fmla="*/ 0 h 98"/>
                <a:gd name="T40" fmla="*/ 0 w 55"/>
                <a:gd name="T41" fmla="*/ 0 h 98"/>
                <a:gd name="T42" fmla="*/ 0 w 55"/>
                <a:gd name="T43" fmla="*/ 0 h 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"/>
                <a:gd name="T67" fmla="*/ 0 h 98"/>
                <a:gd name="T68" fmla="*/ 55 w 55"/>
                <a:gd name="T69" fmla="*/ 98 h 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" h="98">
                  <a:moveTo>
                    <a:pt x="55" y="23"/>
                  </a:moveTo>
                  <a:lnTo>
                    <a:pt x="55" y="10"/>
                  </a:lnTo>
                  <a:lnTo>
                    <a:pt x="49" y="0"/>
                  </a:lnTo>
                  <a:lnTo>
                    <a:pt x="46" y="10"/>
                  </a:lnTo>
                  <a:lnTo>
                    <a:pt x="46" y="23"/>
                  </a:lnTo>
                  <a:lnTo>
                    <a:pt x="55" y="23"/>
                  </a:lnTo>
                  <a:lnTo>
                    <a:pt x="55" y="36"/>
                  </a:lnTo>
                  <a:lnTo>
                    <a:pt x="49" y="52"/>
                  </a:lnTo>
                  <a:lnTo>
                    <a:pt x="43" y="65"/>
                  </a:lnTo>
                  <a:lnTo>
                    <a:pt x="33" y="74"/>
                  </a:lnTo>
                  <a:lnTo>
                    <a:pt x="22" y="82"/>
                  </a:lnTo>
                  <a:lnTo>
                    <a:pt x="10" y="91"/>
                  </a:lnTo>
                  <a:lnTo>
                    <a:pt x="0" y="98"/>
                  </a:lnTo>
                  <a:lnTo>
                    <a:pt x="3" y="82"/>
                  </a:lnTo>
                  <a:lnTo>
                    <a:pt x="10" y="82"/>
                  </a:lnTo>
                  <a:lnTo>
                    <a:pt x="19" y="79"/>
                  </a:lnTo>
                  <a:lnTo>
                    <a:pt x="26" y="68"/>
                  </a:lnTo>
                  <a:lnTo>
                    <a:pt x="36" y="58"/>
                  </a:lnTo>
                  <a:lnTo>
                    <a:pt x="43" y="52"/>
                  </a:lnTo>
                  <a:lnTo>
                    <a:pt x="46" y="36"/>
                  </a:lnTo>
                  <a:lnTo>
                    <a:pt x="46" y="23"/>
                  </a:lnTo>
                  <a:lnTo>
                    <a:pt x="55" y="23"/>
                  </a:lnTo>
                  <a:close/>
                </a:path>
              </a:pathLst>
            </a:custGeom>
            <a:solidFill>
              <a:srgbClr val="EEF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0" name="Freeform 358"/>
            <p:cNvSpPr>
              <a:spLocks/>
            </p:cNvSpPr>
            <p:nvPr/>
          </p:nvSpPr>
          <p:spPr bwMode="auto">
            <a:xfrm>
              <a:off x="2881" y="3061"/>
              <a:ext cx="3" cy="6"/>
            </a:xfrm>
            <a:custGeom>
              <a:avLst/>
              <a:gdLst>
                <a:gd name="T0" fmla="*/ 0 w 43"/>
                <a:gd name="T1" fmla="*/ 0 h 72"/>
                <a:gd name="T2" fmla="*/ 0 w 43"/>
                <a:gd name="T3" fmla="*/ 0 h 72"/>
                <a:gd name="T4" fmla="*/ 0 w 43"/>
                <a:gd name="T5" fmla="*/ 0 h 72"/>
                <a:gd name="T6" fmla="*/ 0 w 43"/>
                <a:gd name="T7" fmla="*/ 0 h 72"/>
                <a:gd name="T8" fmla="*/ 0 w 43"/>
                <a:gd name="T9" fmla="*/ 0 h 72"/>
                <a:gd name="T10" fmla="*/ 0 w 43"/>
                <a:gd name="T11" fmla="*/ 0 h 72"/>
                <a:gd name="T12" fmla="*/ 0 w 43"/>
                <a:gd name="T13" fmla="*/ 0 h 72"/>
                <a:gd name="T14" fmla="*/ 0 w 43"/>
                <a:gd name="T15" fmla="*/ 0 h 72"/>
                <a:gd name="T16" fmla="*/ 0 w 43"/>
                <a:gd name="T17" fmla="*/ 0 h 72"/>
                <a:gd name="T18" fmla="*/ 0 w 43"/>
                <a:gd name="T19" fmla="*/ 0 h 72"/>
                <a:gd name="T20" fmla="*/ 0 w 43"/>
                <a:gd name="T21" fmla="*/ 0 h 72"/>
                <a:gd name="T22" fmla="*/ 0 w 43"/>
                <a:gd name="T23" fmla="*/ 0 h 72"/>
                <a:gd name="T24" fmla="*/ 0 w 43"/>
                <a:gd name="T25" fmla="*/ 0 h 72"/>
                <a:gd name="T26" fmla="*/ 0 w 43"/>
                <a:gd name="T27" fmla="*/ 0 h 72"/>
                <a:gd name="T28" fmla="*/ 0 w 43"/>
                <a:gd name="T29" fmla="*/ 0 h 72"/>
                <a:gd name="T30" fmla="*/ 0 w 43"/>
                <a:gd name="T31" fmla="*/ 0 h 72"/>
                <a:gd name="T32" fmla="*/ 0 w 43"/>
                <a:gd name="T33" fmla="*/ 0 h 72"/>
                <a:gd name="T34" fmla="*/ 0 w 43"/>
                <a:gd name="T35" fmla="*/ 0 h 72"/>
                <a:gd name="T36" fmla="*/ 0 w 43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"/>
                <a:gd name="T58" fmla="*/ 0 h 72"/>
                <a:gd name="T59" fmla="*/ 43 w 43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" h="72">
                  <a:moveTo>
                    <a:pt x="43" y="13"/>
                  </a:moveTo>
                  <a:lnTo>
                    <a:pt x="43" y="0"/>
                  </a:lnTo>
                  <a:lnTo>
                    <a:pt x="33" y="13"/>
                  </a:lnTo>
                  <a:lnTo>
                    <a:pt x="43" y="13"/>
                  </a:lnTo>
                  <a:lnTo>
                    <a:pt x="43" y="26"/>
                  </a:lnTo>
                  <a:lnTo>
                    <a:pt x="40" y="42"/>
                  </a:lnTo>
                  <a:lnTo>
                    <a:pt x="33" y="48"/>
                  </a:lnTo>
                  <a:lnTo>
                    <a:pt x="23" y="58"/>
                  </a:lnTo>
                  <a:lnTo>
                    <a:pt x="16" y="69"/>
                  </a:lnTo>
                  <a:lnTo>
                    <a:pt x="7" y="72"/>
                  </a:lnTo>
                  <a:lnTo>
                    <a:pt x="0" y="72"/>
                  </a:lnTo>
                  <a:lnTo>
                    <a:pt x="10" y="64"/>
                  </a:lnTo>
                  <a:lnTo>
                    <a:pt x="10" y="58"/>
                  </a:lnTo>
                  <a:lnTo>
                    <a:pt x="19" y="55"/>
                  </a:lnTo>
                  <a:lnTo>
                    <a:pt x="23" y="45"/>
                  </a:lnTo>
                  <a:lnTo>
                    <a:pt x="30" y="36"/>
                  </a:lnTo>
                  <a:lnTo>
                    <a:pt x="33" y="26"/>
                  </a:lnTo>
                  <a:lnTo>
                    <a:pt x="33" y="13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F0F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1" name="Freeform 359"/>
            <p:cNvSpPr>
              <a:spLocks/>
            </p:cNvSpPr>
            <p:nvPr/>
          </p:nvSpPr>
          <p:spPr bwMode="auto">
            <a:xfrm>
              <a:off x="2882" y="3062"/>
              <a:ext cx="1" cy="4"/>
            </a:xfrm>
            <a:custGeom>
              <a:avLst/>
              <a:gdLst>
                <a:gd name="T0" fmla="*/ 0 w 23"/>
                <a:gd name="T1" fmla="*/ 0 h 51"/>
                <a:gd name="T2" fmla="*/ 0 w 23"/>
                <a:gd name="T3" fmla="*/ 0 h 51"/>
                <a:gd name="T4" fmla="*/ 0 w 23"/>
                <a:gd name="T5" fmla="*/ 0 h 51"/>
                <a:gd name="T6" fmla="*/ 0 w 23"/>
                <a:gd name="T7" fmla="*/ 0 h 51"/>
                <a:gd name="T8" fmla="*/ 0 w 23"/>
                <a:gd name="T9" fmla="*/ 0 h 51"/>
                <a:gd name="T10" fmla="*/ 0 w 23"/>
                <a:gd name="T11" fmla="*/ 0 h 51"/>
                <a:gd name="T12" fmla="*/ 0 w 23"/>
                <a:gd name="T13" fmla="*/ 0 h 51"/>
                <a:gd name="T14" fmla="*/ 0 w 23"/>
                <a:gd name="T15" fmla="*/ 0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51"/>
                <a:gd name="T26" fmla="*/ 23 w 23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51">
                  <a:moveTo>
                    <a:pt x="23" y="0"/>
                  </a:moveTo>
                  <a:lnTo>
                    <a:pt x="23" y="13"/>
                  </a:lnTo>
                  <a:lnTo>
                    <a:pt x="20" y="23"/>
                  </a:lnTo>
                  <a:lnTo>
                    <a:pt x="13" y="32"/>
                  </a:lnTo>
                  <a:lnTo>
                    <a:pt x="9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2" name="Freeform 360"/>
            <p:cNvSpPr>
              <a:spLocks/>
            </p:cNvSpPr>
            <p:nvPr/>
          </p:nvSpPr>
          <p:spPr bwMode="auto">
            <a:xfrm>
              <a:off x="2814" y="3055"/>
              <a:ext cx="4" cy="6"/>
            </a:xfrm>
            <a:custGeom>
              <a:avLst/>
              <a:gdLst>
                <a:gd name="T0" fmla="*/ 0 w 48"/>
                <a:gd name="T1" fmla="*/ 0 h 85"/>
                <a:gd name="T2" fmla="*/ 0 w 48"/>
                <a:gd name="T3" fmla="*/ 0 h 85"/>
                <a:gd name="T4" fmla="*/ 0 w 48"/>
                <a:gd name="T5" fmla="*/ 0 h 85"/>
                <a:gd name="T6" fmla="*/ 0 w 48"/>
                <a:gd name="T7" fmla="*/ 0 h 85"/>
                <a:gd name="T8" fmla="*/ 0 w 48"/>
                <a:gd name="T9" fmla="*/ 0 h 85"/>
                <a:gd name="T10" fmla="*/ 0 w 48"/>
                <a:gd name="T11" fmla="*/ 0 h 85"/>
                <a:gd name="T12" fmla="*/ 0 w 48"/>
                <a:gd name="T13" fmla="*/ 0 h 85"/>
                <a:gd name="T14" fmla="*/ 0 w 48"/>
                <a:gd name="T15" fmla="*/ 0 h 85"/>
                <a:gd name="T16" fmla="*/ 0 w 48"/>
                <a:gd name="T17" fmla="*/ 0 h 85"/>
                <a:gd name="T18" fmla="*/ 0 w 48"/>
                <a:gd name="T19" fmla="*/ 0 h 85"/>
                <a:gd name="T20" fmla="*/ 0 w 48"/>
                <a:gd name="T21" fmla="*/ 0 h 85"/>
                <a:gd name="T22" fmla="*/ 0 w 48"/>
                <a:gd name="T23" fmla="*/ 0 h 85"/>
                <a:gd name="T24" fmla="*/ 0 w 48"/>
                <a:gd name="T25" fmla="*/ 0 h 85"/>
                <a:gd name="T26" fmla="*/ 0 w 48"/>
                <a:gd name="T27" fmla="*/ 0 h 85"/>
                <a:gd name="T28" fmla="*/ 0 w 48"/>
                <a:gd name="T29" fmla="*/ 0 h 85"/>
                <a:gd name="T30" fmla="*/ 0 w 48"/>
                <a:gd name="T31" fmla="*/ 0 h 85"/>
                <a:gd name="T32" fmla="*/ 0 w 48"/>
                <a:gd name="T33" fmla="*/ 0 h 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"/>
                <a:gd name="T52" fmla="*/ 0 h 85"/>
                <a:gd name="T53" fmla="*/ 48 w 48"/>
                <a:gd name="T54" fmla="*/ 85 h 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" h="85">
                  <a:moveTo>
                    <a:pt x="48" y="0"/>
                  </a:moveTo>
                  <a:lnTo>
                    <a:pt x="48" y="14"/>
                  </a:lnTo>
                  <a:lnTo>
                    <a:pt x="45" y="27"/>
                  </a:lnTo>
                  <a:lnTo>
                    <a:pt x="41" y="40"/>
                  </a:lnTo>
                  <a:lnTo>
                    <a:pt x="35" y="49"/>
                  </a:lnTo>
                  <a:lnTo>
                    <a:pt x="25" y="62"/>
                  </a:lnTo>
                  <a:lnTo>
                    <a:pt x="19" y="72"/>
                  </a:lnTo>
                  <a:lnTo>
                    <a:pt x="9" y="75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0" y="46"/>
                  </a:lnTo>
                  <a:lnTo>
                    <a:pt x="0" y="27"/>
                  </a:lnTo>
                  <a:lnTo>
                    <a:pt x="9" y="14"/>
                  </a:lnTo>
                  <a:lnTo>
                    <a:pt x="19" y="3"/>
                  </a:lnTo>
                  <a:lnTo>
                    <a:pt x="3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3" name="Freeform 361"/>
            <p:cNvSpPr>
              <a:spLocks/>
            </p:cNvSpPr>
            <p:nvPr/>
          </p:nvSpPr>
          <p:spPr bwMode="auto">
            <a:xfrm>
              <a:off x="2781" y="3060"/>
              <a:ext cx="22" cy="13"/>
            </a:xfrm>
            <a:custGeom>
              <a:avLst/>
              <a:gdLst>
                <a:gd name="T0" fmla="*/ 0 w 289"/>
                <a:gd name="T1" fmla="*/ 0 h 173"/>
                <a:gd name="T2" fmla="*/ 0 w 289"/>
                <a:gd name="T3" fmla="*/ 0 h 173"/>
                <a:gd name="T4" fmla="*/ 0 w 289"/>
                <a:gd name="T5" fmla="*/ 0 h 173"/>
                <a:gd name="T6" fmla="*/ 0 w 289"/>
                <a:gd name="T7" fmla="*/ 0 h 173"/>
                <a:gd name="T8" fmla="*/ 0 w 289"/>
                <a:gd name="T9" fmla="*/ 0 h 173"/>
                <a:gd name="T10" fmla="*/ 0 w 289"/>
                <a:gd name="T11" fmla="*/ 0 h 173"/>
                <a:gd name="T12" fmla="*/ 0 w 289"/>
                <a:gd name="T13" fmla="*/ 0 h 173"/>
                <a:gd name="T14" fmla="*/ 0 w 289"/>
                <a:gd name="T15" fmla="*/ 0 h 173"/>
                <a:gd name="T16" fmla="*/ 0 w 289"/>
                <a:gd name="T17" fmla="*/ 0 h 173"/>
                <a:gd name="T18" fmla="*/ 0 w 289"/>
                <a:gd name="T19" fmla="*/ 0 h 173"/>
                <a:gd name="T20" fmla="*/ 0 w 289"/>
                <a:gd name="T21" fmla="*/ 0 h 173"/>
                <a:gd name="T22" fmla="*/ 0 w 289"/>
                <a:gd name="T23" fmla="*/ 0 h 173"/>
                <a:gd name="T24" fmla="*/ 0 w 289"/>
                <a:gd name="T25" fmla="*/ 0 h 173"/>
                <a:gd name="T26" fmla="*/ 0 w 289"/>
                <a:gd name="T27" fmla="*/ 0 h 173"/>
                <a:gd name="T28" fmla="*/ 0 w 289"/>
                <a:gd name="T29" fmla="*/ 0 h 173"/>
                <a:gd name="T30" fmla="*/ 0 w 289"/>
                <a:gd name="T31" fmla="*/ 0 h 173"/>
                <a:gd name="T32" fmla="*/ 0 w 289"/>
                <a:gd name="T33" fmla="*/ 0 h 173"/>
                <a:gd name="T34" fmla="*/ 0 w 289"/>
                <a:gd name="T35" fmla="*/ 0 h 173"/>
                <a:gd name="T36" fmla="*/ 0 w 289"/>
                <a:gd name="T37" fmla="*/ 0 h 173"/>
                <a:gd name="T38" fmla="*/ 0 w 289"/>
                <a:gd name="T39" fmla="*/ 0 h 173"/>
                <a:gd name="T40" fmla="*/ 0 w 289"/>
                <a:gd name="T41" fmla="*/ 0 h 173"/>
                <a:gd name="T42" fmla="*/ 0 w 289"/>
                <a:gd name="T43" fmla="*/ 0 h 173"/>
                <a:gd name="T44" fmla="*/ 0 w 289"/>
                <a:gd name="T45" fmla="*/ 0 h 173"/>
                <a:gd name="T46" fmla="*/ 0 w 289"/>
                <a:gd name="T47" fmla="*/ 0 h 173"/>
                <a:gd name="T48" fmla="*/ 0 w 289"/>
                <a:gd name="T49" fmla="*/ 0 h 173"/>
                <a:gd name="T50" fmla="*/ 0 w 289"/>
                <a:gd name="T51" fmla="*/ 0 h 173"/>
                <a:gd name="T52" fmla="*/ 0 w 289"/>
                <a:gd name="T53" fmla="*/ 0 h 173"/>
                <a:gd name="T54" fmla="*/ 0 w 289"/>
                <a:gd name="T55" fmla="*/ 0 h 173"/>
                <a:gd name="T56" fmla="*/ 0 w 289"/>
                <a:gd name="T57" fmla="*/ 0 h 173"/>
                <a:gd name="T58" fmla="*/ 0 w 289"/>
                <a:gd name="T59" fmla="*/ 0 h 173"/>
                <a:gd name="T60" fmla="*/ 0 w 289"/>
                <a:gd name="T61" fmla="*/ 0 h 173"/>
                <a:gd name="T62" fmla="*/ 0 w 289"/>
                <a:gd name="T63" fmla="*/ 0 h 173"/>
                <a:gd name="T64" fmla="*/ 0 w 289"/>
                <a:gd name="T65" fmla="*/ 0 h 173"/>
                <a:gd name="T66" fmla="*/ 0 w 289"/>
                <a:gd name="T67" fmla="*/ 0 h 1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9"/>
                <a:gd name="T103" fmla="*/ 0 h 173"/>
                <a:gd name="T104" fmla="*/ 289 w 289"/>
                <a:gd name="T105" fmla="*/ 173 h 1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9" h="173">
                  <a:moveTo>
                    <a:pt x="289" y="0"/>
                  </a:moveTo>
                  <a:lnTo>
                    <a:pt x="289" y="6"/>
                  </a:lnTo>
                  <a:lnTo>
                    <a:pt x="289" y="13"/>
                  </a:lnTo>
                  <a:lnTo>
                    <a:pt x="289" y="20"/>
                  </a:lnTo>
                  <a:lnTo>
                    <a:pt x="289" y="30"/>
                  </a:lnTo>
                  <a:lnTo>
                    <a:pt x="289" y="33"/>
                  </a:lnTo>
                  <a:lnTo>
                    <a:pt x="286" y="43"/>
                  </a:lnTo>
                  <a:lnTo>
                    <a:pt x="280" y="46"/>
                  </a:lnTo>
                  <a:lnTo>
                    <a:pt x="270" y="49"/>
                  </a:lnTo>
                  <a:lnTo>
                    <a:pt x="247" y="169"/>
                  </a:lnTo>
                  <a:lnTo>
                    <a:pt x="211" y="173"/>
                  </a:lnTo>
                  <a:lnTo>
                    <a:pt x="182" y="169"/>
                  </a:lnTo>
                  <a:lnTo>
                    <a:pt x="150" y="159"/>
                  </a:lnTo>
                  <a:lnTo>
                    <a:pt x="121" y="146"/>
                  </a:lnTo>
                  <a:lnTo>
                    <a:pt x="94" y="136"/>
                  </a:lnTo>
                  <a:lnTo>
                    <a:pt x="62" y="133"/>
                  </a:lnTo>
                  <a:lnTo>
                    <a:pt x="32" y="133"/>
                  </a:lnTo>
                  <a:lnTo>
                    <a:pt x="0" y="146"/>
                  </a:lnTo>
                  <a:lnTo>
                    <a:pt x="16" y="127"/>
                  </a:lnTo>
                  <a:lnTo>
                    <a:pt x="36" y="111"/>
                  </a:lnTo>
                  <a:lnTo>
                    <a:pt x="59" y="95"/>
                  </a:lnTo>
                  <a:lnTo>
                    <a:pt x="78" y="81"/>
                  </a:lnTo>
                  <a:lnTo>
                    <a:pt x="97" y="68"/>
                  </a:lnTo>
                  <a:lnTo>
                    <a:pt x="127" y="59"/>
                  </a:lnTo>
                  <a:lnTo>
                    <a:pt x="150" y="55"/>
                  </a:lnTo>
                  <a:lnTo>
                    <a:pt x="166" y="49"/>
                  </a:lnTo>
                  <a:lnTo>
                    <a:pt x="182" y="36"/>
                  </a:lnTo>
                  <a:lnTo>
                    <a:pt x="199" y="30"/>
                  </a:lnTo>
                  <a:lnTo>
                    <a:pt x="211" y="23"/>
                  </a:lnTo>
                  <a:lnTo>
                    <a:pt x="224" y="13"/>
                  </a:lnTo>
                  <a:lnTo>
                    <a:pt x="240" y="10"/>
                  </a:lnTo>
                  <a:lnTo>
                    <a:pt x="256" y="6"/>
                  </a:lnTo>
                  <a:lnTo>
                    <a:pt x="270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99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4" name="Freeform 362"/>
            <p:cNvSpPr>
              <a:spLocks/>
            </p:cNvSpPr>
            <p:nvPr/>
          </p:nvSpPr>
          <p:spPr bwMode="auto">
            <a:xfrm>
              <a:off x="2909" y="3064"/>
              <a:ext cx="5" cy="11"/>
            </a:xfrm>
            <a:custGeom>
              <a:avLst/>
              <a:gdLst>
                <a:gd name="T0" fmla="*/ 0 w 62"/>
                <a:gd name="T1" fmla="*/ 0 h 136"/>
                <a:gd name="T2" fmla="*/ 0 w 62"/>
                <a:gd name="T3" fmla="*/ 0 h 136"/>
                <a:gd name="T4" fmla="*/ 0 w 62"/>
                <a:gd name="T5" fmla="*/ 0 h 136"/>
                <a:gd name="T6" fmla="*/ 0 w 62"/>
                <a:gd name="T7" fmla="*/ 0 h 136"/>
                <a:gd name="T8" fmla="*/ 0 w 62"/>
                <a:gd name="T9" fmla="*/ 0 h 136"/>
                <a:gd name="T10" fmla="*/ 0 w 62"/>
                <a:gd name="T11" fmla="*/ 0 h 136"/>
                <a:gd name="T12" fmla="*/ 0 w 62"/>
                <a:gd name="T13" fmla="*/ 0 h 136"/>
                <a:gd name="T14" fmla="*/ 0 w 62"/>
                <a:gd name="T15" fmla="*/ 0 h 136"/>
                <a:gd name="T16" fmla="*/ 0 w 62"/>
                <a:gd name="T17" fmla="*/ 0 h 136"/>
                <a:gd name="T18" fmla="*/ 0 w 62"/>
                <a:gd name="T19" fmla="*/ 0 h 136"/>
                <a:gd name="T20" fmla="*/ 0 w 62"/>
                <a:gd name="T21" fmla="*/ 0 h 136"/>
                <a:gd name="T22" fmla="*/ 0 w 62"/>
                <a:gd name="T23" fmla="*/ 0 h 136"/>
                <a:gd name="T24" fmla="*/ 0 w 62"/>
                <a:gd name="T25" fmla="*/ 0 h 136"/>
                <a:gd name="T26" fmla="*/ 0 w 62"/>
                <a:gd name="T27" fmla="*/ 0 h 136"/>
                <a:gd name="T28" fmla="*/ 0 w 62"/>
                <a:gd name="T29" fmla="*/ 0 h 136"/>
                <a:gd name="T30" fmla="*/ 0 w 62"/>
                <a:gd name="T31" fmla="*/ 0 h 136"/>
                <a:gd name="T32" fmla="*/ 0 w 62"/>
                <a:gd name="T33" fmla="*/ 0 h 136"/>
                <a:gd name="T34" fmla="*/ 0 w 62"/>
                <a:gd name="T35" fmla="*/ 0 h 136"/>
                <a:gd name="T36" fmla="*/ 0 w 62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2"/>
                <a:gd name="T58" fmla="*/ 0 h 136"/>
                <a:gd name="T59" fmla="*/ 62 w 62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2" h="136">
                  <a:moveTo>
                    <a:pt x="36" y="123"/>
                  </a:moveTo>
                  <a:lnTo>
                    <a:pt x="16" y="136"/>
                  </a:lnTo>
                  <a:lnTo>
                    <a:pt x="7" y="133"/>
                  </a:lnTo>
                  <a:lnTo>
                    <a:pt x="3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3" y="81"/>
                  </a:lnTo>
                  <a:lnTo>
                    <a:pt x="3" y="68"/>
                  </a:lnTo>
                  <a:lnTo>
                    <a:pt x="7" y="58"/>
                  </a:lnTo>
                  <a:lnTo>
                    <a:pt x="43" y="0"/>
                  </a:lnTo>
                  <a:lnTo>
                    <a:pt x="59" y="9"/>
                  </a:lnTo>
                  <a:lnTo>
                    <a:pt x="62" y="22"/>
                  </a:lnTo>
                  <a:lnTo>
                    <a:pt x="62" y="36"/>
                  </a:lnTo>
                  <a:lnTo>
                    <a:pt x="52" y="52"/>
                  </a:lnTo>
                  <a:lnTo>
                    <a:pt x="43" y="68"/>
                  </a:lnTo>
                  <a:lnTo>
                    <a:pt x="40" y="87"/>
                  </a:lnTo>
                  <a:lnTo>
                    <a:pt x="36" y="103"/>
                  </a:lnTo>
                  <a:lnTo>
                    <a:pt x="36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5" name="Freeform 363"/>
            <p:cNvSpPr>
              <a:spLocks/>
            </p:cNvSpPr>
            <p:nvPr/>
          </p:nvSpPr>
          <p:spPr bwMode="auto">
            <a:xfrm>
              <a:off x="3000" y="3064"/>
              <a:ext cx="41" cy="35"/>
            </a:xfrm>
            <a:custGeom>
              <a:avLst/>
              <a:gdLst>
                <a:gd name="T0" fmla="*/ 0 w 538"/>
                <a:gd name="T1" fmla="*/ 0 h 457"/>
                <a:gd name="T2" fmla="*/ 0 w 538"/>
                <a:gd name="T3" fmla="*/ 0 h 457"/>
                <a:gd name="T4" fmla="*/ 0 w 538"/>
                <a:gd name="T5" fmla="*/ 0 h 457"/>
                <a:gd name="T6" fmla="*/ 0 w 538"/>
                <a:gd name="T7" fmla="*/ 0 h 457"/>
                <a:gd name="T8" fmla="*/ 0 w 538"/>
                <a:gd name="T9" fmla="*/ 0 h 457"/>
                <a:gd name="T10" fmla="*/ 0 w 538"/>
                <a:gd name="T11" fmla="*/ 0 h 457"/>
                <a:gd name="T12" fmla="*/ 0 w 538"/>
                <a:gd name="T13" fmla="*/ 0 h 457"/>
                <a:gd name="T14" fmla="*/ 0 w 538"/>
                <a:gd name="T15" fmla="*/ 0 h 457"/>
                <a:gd name="T16" fmla="*/ 0 w 538"/>
                <a:gd name="T17" fmla="*/ 0 h 457"/>
                <a:gd name="T18" fmla="*/ 0 w 538"/>
                <a:gd name="T19" fmla="*/ 0 h 457"/>
                <a:gd name="T20" fmla="*/ 0 w 538"/>
                <a:gd name="T21" fmla="*/ 0 h 457"/>
                <a:gd name="T22" fmla="*/ 0 w 538"/>
                <a:gd name="T23" fmla="*/ 0 h 457"/>
                <a:gd name="T24" fmla="*/ 0 w 538"/>
                <a:gd name="T25" fmla="*/ 0 h 457"/>
                <a:gd name="T26" fmla="*/ 0 w 538"/>
                <a:gd name="T27" fmla="*/ 0 h 457"/>
                <a:gd name="T28" fmla="*/ 0 w 538"/>
                <a:gd name="T29" fmla="*/ 0 h 457"/>
                <a:gd name="T30" fmla="*/ 0 w 538"/>
                <a:gd name="T31" fmla="*/ 0 h 457"/>
                <a:gd name="T32" fmla="*/ 0 w 538"/>
                <a:gd name="T33" fmla="*/ 0 h 457"/>
                <a:gd name="T34" fmla="*/ 0 w 538"/>
                <a:gd name="T35" fmla="*/ 0 h 457"/>
                <a:gd name="T36" fmla="*/ 0 w 538"/>
                <a:gd name="T37" fmla="*/ 0 h 457"/>
                <a:gd name="T38" fmla="*/ 0 w 538"/>
                <a:gd name="T39" fmla="*/ 0 h 457"/>
                <a:gd name="T40" fmla="*/ 0 w 538"/>
                <a:gd name="T41" fmla="*/ 0 h 457"/>
                <a:gd name="T42" fmla="*/ 0 w 538"/>
                <a:gd name="T43" fmla="*/ 0 h 457"/>
                <a:gd name="T44" fmla="*/ 0 w 538"/>
                <a:gd name="T45" fmla="*/ 0 h 457"/>
                <a:gd name="T46" fmla="*/ 0 w 538"/>
                <a:gd name="T47" fmla="*/ 0 h 457"/>
                <a:gd name="T48" fmla="*/ 0 w 538"/>
                <a:gd name="T49" fmla="*/ 0 h 457"/>
                <a:gd name="T50" fmla="*/ 0 w 538"/>
                <a:gd name="T51" fmla="*/ 0 h 457"/>
                <a:gd name="T52" fmla="*/ 0 w 538"/>
                <a:gd name="T53" fmla="*/ 0 h 457"/>
                <a:gd name="T54" fmla="*/ 0 w 538"/>
                <a:gd name="T55" fmla="*/ 0 h 457"/>
                <a:gd name="T56" fmla="*/ 0 w 538"/>
                <a:gd name="T57" fmla="*/ 0 h 457"/>
                <a:gd name="T58" fmla="*/ 0 w 538"/>
                <a:gd name="T59" fmla="*/ 0 h 457"/>
                <a:gd name="T60" fmla="*/ 0 w 538"/>
                <a:gd name="T61" fmla="*/ 0 h 457"/>
                <a:gd name="T62" fmla="*/ 0 w 538"/>
                <a:gd name="T63" fmla="*/ 0 h 457"/>
                <a:gd name="T64" fmla="*/ 0 w 538"/>
                <a:gd name="T65" fmla="*/ 0 h 4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8"/>
                <a:gd name="T100" fmla="*/ 0 h 457"/>
                <a:gd name="T101" fmla="*/ 538 w 538"/>
                <a:gd name="T102" fmla="*/ 457 h 4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8" h="457">
                  <a:moveTo>
                    <a:pt x="272" y="0"/>
                  </a:moveTo>
                  <a:lnTo>
                    <a:pt x="308" y="42"/>
                  </a:lnTo>
                  <a:lnTo>
                    <a:pt x="343" y="81"/>
                  </a:lnTo>
                  <a:lnTo>
                    <a:pt x="379" y="126"/>
                  </a:lnTo>
                  <a:lnTo>
                    <a:pt x="411" y="168"/>
                  </a:lnTo>
                  <a:lnTo>
                    <a:pt x="444" y="207"/>
                  </a:lnTo>
                  <a:lnTo>
                    <a:pt x="479" y="253"/>
                  </a:lnTo>
                  <a:lnTo>
                    <a:pt x="512" y="295"/>
                  </a:lnTo>
                  <a:lnTo>
                    <a:pt x="538" y="334"/>
                  </a:lnTo>
                  <a:lnTo>
                    <a:pt x="489" y="353"/>
                  </a:lnTo>
                  <a:lnTo>
                    <a:pt x="435" y="369"/>
                  </a:lnTo>
                  <a:lnTo>
                    <a:pt x="379" y="389"/>
                  </a:lnTo>
                  <a:lnTo>
                    <a:pt x="327" y="402"/>
                  </a:lnTo>
                  <a:lnTo>
                    <a:pt x="272" y="415"/>
                  </a:lnTo>
                  <a:lnTo>
                    <a:pt x="220" y="428"/>
                  </a:lnTo>
                  <a:lnTo>
                    <a:pt x="165" y="444"/>
                  </a:lnTo>
                  <a:lnTo>
                    <a:pt x="113" y="457"/>
                  </a:lnTo>
                  <a:lnTo>
                    <a:pt x="113" y="415"/>
                  </a:lnTo>
                  <a:lnTo>
                    <a:pt x="103" y="376"/>
                  </a:lnTo>
                  <a:lnTo>
                    <a:pt x="94" y="331"/>
                  </a:lnTo>
                  <a:lnTo>
                    <a:pt x="78" y="288"/>
                  </a:lnTo>
                  <a:lnTo>
                    <a:pt x="62" y="250"/>
                  </a:lnTo>
                  <a:lnTo>
                    <a:pt x="45" y="207"/>
                  </a:lnTo>
                  <a:lnTo>
                    <a:pt x="22" y="168"/>
                  </a:lnTo>
                  <a:lnTo>
                    <a:pt x="0" y="126"/>
                  </a:lnTo>
                  <a:lnTo>
                    <a:pt x="32" y="110"/>
                  </a:lnTo>
                  <a:lnTo>
                    <a:pt x="62" y="90"/>
                  </a:lnTo>
                  <a:lnTo>
                    <a:pt x="100" y="74"/>
                  </a:lnTo>
                  <a:lnTo>
                    <a:pt x="136" y="55"/>
                  </a:lnTo>
                  <a:lnTo>
                    <a:pt x="165" y="42"/>
                  </a:lnTo>
                  <a:lnTo>
                    <a:pt x="203" y="28"/>
                  </a:lnTo>
                  <a:lnTo>
                    <a:pt x="240" y="1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6" name="Freeform 364"/>
            <p:cNvSpPr>
              <a:spLocks/>
            </p:cNvSpPr>
            <p:nvPr/>
          </p:nvSpPr>
          <p:spPr bwMode="auto">
            <a:xfrm>
              <a:off x="2695" y="3067"/>
              <a:ext cx="136" cy="135"/>
            </a:xfrm>
            <a:custGeom>
              <a:avLst/>
              <a:gdLst>
                <a:gd name="T0" fmla="*/ 0 w 1762"/>
                <a:gd name="T1" fmla="*/ 0 h 1755"/>
                <a:gd name="T2" fmla="*/ 0 w 1762"/>
                <a:gd name="T3" fmla="*/ 0 h 1755"/>
                <a:gd name="T4" fmla="*/ 0 w 1762"/>
                <a:gd name="T5" fmla="*/ 0 h 1755"/>
                <a:gd name="T6" fmla="*/ 0 w 1762"/>
                <a:gd name="T7" fmla="*/ 0 h 1755"/>
                <a:gd name="T8" fmla="*/ 0 w 1762"/>
                <a:gd name="T9" fmla="*/ 0 h 1755"/>
                <a:gd name="T10" fmla="*/ 0 w 1762"/>
                <a:gd name="T11" fmla="*/ 0 h 1755"/>
                <a:gd name="T12" fmla="*/ 0 w 1762"/>
                <a:gd name="T13" fmla="*/ 0 h 1755"/>
                <a:gd name="T14" fmla="*/ 0 w 1762"/>
                <a:gd name="T15" fmla="*/ 0 h 1755"/>
                <a:gd name="T16" fmla="*/ 0 w 1762"/>
                <a:gd name="T17" fmla="*/ 0 h 1755"/>
                <a:gd name="T18" fmla="*/ 0 w 1762"/>
                <a:gd name="T19" fmla="*/ 0 h 1755"/>
                <a:gd name="T20" fmla="*/ 0 w 1762"/>
                <a:gd name="T21" fmla="*/ 0 h 1755"/>
                <a:gd name="T22" fmla="*/ 0 w 1762"/>
                <a:gd name="T23" fmla="*/ 0 h 1755"/>
                <a:gd name="T24" fmla="*/ 0 w 1762"/>
                <a:gd name="T25" fmla="*/ 0 h 1755"/>
                <a:gd name="T26" fmla="*/ 0 w 1762"/>
                <a:gd name="T27" fmla="*/ 0 h 1755"/>
                <a:gd name="T28" fmla="*/ 0 w 1762"/>
                <a:gd name="T29" fmla="*/ 0 h 1755"/>
                <a:gd name="T30" fmla="*/ 0 w 1762"/>
                <a:gd name="T31" fmla="*/ 0 h 1755"/>
                <a:gd name="T32" fmla="*/ 0 w 1762"/>
                <a:gd name="T33" fmla="*/ 0 h 1755"/>
                <a:gd name="T34" fmla="*/ 0 w 1762"/>
                <a:gd name="T35" fmla="*/ 0 h 1755"/>
                <a:gd name="T36" fmla="*/ 0 w 1762"/>
                <a:gd name="T37" fmla="*/ 0 h 1755"/>
                <a:gd name="T38" fmla="*/ 0 w 1762"/>
                <a:gd name="T39" fmla="*/ 0 h 1755"/>
                <a:gd name="T40" fmla="*/ 0 w 1762"/>
                <a:gd name="T41" fmla="*/ 0 h 1755"/>
                <a:gd name="T42" fmla="*/ 0 w 1762"/>
                <a:gd name="T43" fmla="*/ 0 h 1755"/>
                <a:gd name="T44" fmla="*/ 0 w 1762"/>
                <a:gd name="T45" fmla="*/ 0 h 1755"/>
                <a:gd name="T46" fmla="*/ 0 w 1762"/>
                <a:gd name="T47" fmla="*/ 0 h 1755"/>
                <a:gd name="T48" fmla="*/ 0 w 1762"/>
                <a:gd name="T49" fmla="*/ 0 h 1755"/>
                <a:gd name="T50" fmla="*/ 0 w 1762"/>
                <a:gd name="T51" fmla="*/ 0 h 1755"/>
                <a:gd name="T52" fmla="*/ 0 w 1762"/>
                <a:gd name="T53" fmla="*/ 0 h 1755"/>
                <a:gd name="T54" fmla="*/ 0 w 1762"/>
                <a:gd name="T55" fmla="*/ 0 h 1755"/>
                <a:gd name="T56" fmla="*/ 0 w 1762"/>
                <a:gd name="T57" fmla="*/ 0 h 1755"/>
                <a:gd name="T58" fmla="*/ 0 w 1762"/>
                <a:gd name="T59" fmla="*/ 0 h 1755"/>
                <a:gd name="T60" fmla="*/ 0 w 1762"/>
                <a:gd name="T61" fmla="*/ 0 h 1755"/>
                <a:gd name="T62" fmla="*/ 0 w 1762"/>
                <a:gd name="T63" fmla="*/ 0 h 1755"/>
                <a:gd name="T64" fmla="*/ 0 w 1762"/>
                <a:gd name="T65" fmla="*/ 0 h 1755"/>
                <a:gd name="T66" fmla="*/ 0 w 1762"/>
                <a:gd name="T67" fmla="*/ 0 h 1755"/>
                <a:gd name="T68" fmla="*/ 0 w 1762"/>
                <a:gd name="T69" fmla="*/ 0 h 1755"/>
                <a:gd name="T70" fmla="*/ 0 w 1762"/>
                <a:gd name="T71" fmla="*/ 0 h 1755"/>
                <a:gd name="T72" fmla="*/ 0 w 1762"/>
                <a:gd name="T73" fmla="*/ 0 h 1755"/>
                <a:gd name="T74" fmla="*/ 0 w 1762"/>
                <a:gd name="T75" fmla="*/ 0 h 1755"/>
                <a:gd name="T76" fmla="*/ 0 w 1762"/>
                <a:gd name="T77" fmla="*/ 0 h 1755"/>
                <a:gd name="T78" fmla="*/ 0 w 1762"/>
                <a:gd name="T79" fmla="*/ 0 h 1755"/>
                <a:gd name="T80" fmla="*/ 0 w 1762"/>
                <a:gd name="T81" fmla="*/ 0 h 1755"/>
                <a:gd name="T82" fmla="*/ 0 w 1762"/>
                <a:gd name="T83" fmla="*/ 0 h 1755"/>
                <a:gd name="T84" fmla="*/ 0 w 1762"/>
                <a:gd name="T85" fmla="*/ 0 h 1755"/>
                <a:gd name="T86" fmla="*/ 0 w 1762"/>
                <a:gd name="T87" fmla="*/ 0 h 1755"/>
                <a:gd name="T88" fmla="*/ 0 w 1762"/>
                <a:gd name="T89" fmla="*/ 0 h 1755"/>
                <a:gd name="T90" fmla="*/ 0 w 1762"/>
                <a:gd name="T91" fmla="*/ 0 h 1755"/>
                <a:gd name="T92" fmla="*/ 0 w 1762"/>
                <a:gd name="T93" fmla="*/ 0 h 1755"/>
                <a:gd name="T94" fmla="*/ 0 w 1762"/>
                <a:gd name="T95" fmla="*/ 0 h 1755"/>
                <a:gd name="T96" fmla="*/ 0 w 1762"/>
                <a:gd name="T97" fmla="*/ 0 h 1755"/>
                <a:gd name="T98" fmla="*/ 0 w 1762"/>
                <a:gd name="T99" fmla="*/ 0 h 1755"/>
                <a:gd name="T100" fmla="*/ 0 w 1762"/>
                <a:gd name="T101" fmla="*/ 0 h 1755"/>
                <a:gd name="T102" fmla="*/ 0 w 1762"/>
                <a:gd name="T103" fmla="*/ 0 h 1755"/>
                <a:gd name="T104" fmla="*/ 0 w 1762"/>
                <a:gd name="T105" fmla="*/ 0 h 1755"/>
                <a:gd name="T106" fmla="*/ 0 w 1762"/>
                <a:gd name="T107" fmla="*/ 0 h 1755"/>
                <a:gd name="T108" fmla="*/ 0 w 1762"/>
                <a:gd name="T109" fmla="*/ 0 h 1755"/>
                <a:gd name="T110" fmla="*/ 0 w 1762"/>
                <a:gd name="T111" fmla="*/ 0 h 1755"/>
                <a:gd name="T112" fmla="*/ 0 w 1762"/>
                <a:gd name="T113" fmla="*/ 0 h 1755"/>
                <a:gd name="T114" fmla="*/ 0 w 1762"/>
                <a:gd name="T115" fmla="*/ 0 h 1755"/>
                <a:gd name="T116" fmla="*/ 0 w 1762"/>
                <a:gd name="T117" fmla="*/ 0 h 1755"/>
                <a:gd name="T118" fmla="*/ 0 w 1762"/>
                <a:gd name="T119" fmla="*/ 0 h 1755"/>
                <a:gd name="T120" fmla="*/ 0 w 1762"/>
                <a:gd name="T121" fmla="*/ 0 h 1755"/>
                <a:gd name="T122" fmla="*/ 0 w 1762"/>
                <a:gd name="T123" fmla="*/ 0 h 17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62"/>
                <a:gd name="T187" fmla="*/ 0 h 1755"/>
                <a:gd name="T188" fmla="*/ 1762 w 1762"/>
                <a:gd name="T189" fmla="*/ 1755 h 175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62" h="1755">
                  <a:moveTo>
                    <a:pt x="1070" y="359"/>
                  </a:moveTo>
                  <a:lnTo>
                    <a:pt x="1084" y="366"/>
                  </a:lnTo>
                  <a:lnTo>
                    <a:pt x="1094" y="359"/>
                  </a:lnTo>
                  <a:lnTo>
                    <a:pt x="1103" y="356"/>
                  </a:lnTo>
                  <a:lnTo>
                    <a:pt x="1110" y="352"/>
                  </a:lnTo>
                  <a:lnTo>
                    <a:pt x="1120" y="343"/>
                  </a:lnTo>
                  <a:lnTo>
                    <a:pt x="1126" y="330"/>
                  </a:lnTo>
                  <a:lnTo>
                    <a:pt x="1129" y="320"/>
                  </a:lnTo>
                  <a:lnTo>
                    <a:pt x="1129" y="311"/>
                  </a:lnTo>
                  <a:lnTo>
                    <a:pt x="1094" y="278"/>
                  </a:lnTo>
                  <a:lnTo>
                    <a:pt x="1058" y="243"/>
                  </a:lnTo>
                  <a:lnTo>
                    <a:pt x="1026" y="210"/>
                  </a:lnTo>
                  <a:lnTo>
                    <a:pt x="989" y="181"/>
                  </a:lnTo>
                  <a:lnTo>
                    <a:pt x="954" y="149"/>
                  </a:lnTo>
                  <a:lnTo>
                    <a:pt x="918" y="116"/>
                  </a:lnTo>
                  <a:lnTo>
                    <a:pt x="876" y="84"/>
                  </a:lnTo>
                  <a:lnTo>
                    <a:pt x="837" y="54"/>
                  </a:lnTo>
                  <a:lnTo>
                    <a:pt x="860" y="54"/>
                  </a:lnTo>
                  <a:lnTo>
                    <a:pt x="880" y="57"/>
                  </a:lnTo>
                  <a:lnTo>
                    <a:pt x="899" y="60"/>
                  </a:lnTo>
                  <a:lnTo>
                    <a:pt x="921" y="67"/>
                  </a:lnTo>
                  <a:lnTo>
                    <a:pt x="945" y="77"/>
                  </a:lnTo>
                  <a:lnTo>
                    <a:pt x="967" y="84"/>
                  </a:lnTo>
                  <a:lnTo>
                    <a:pt x="989" y="93"/>
                  </a:lnTo>
                  <a:lnTo>
                    <a:pt x="1013" y="103"/>
                  </a:lnTo>
                  <a:lnTo>
                    <a:pt x="1048" y="113"/>
                  </a:lnTo>
                  <a:lnTo>
                    <a:pt x="1080" y="125"/>
                  </a:lnTo>
                  <a:lnTo>
                    <a:pt x="1116" y="146"/>
                  </a:lnTo>
                  <a:lnTo>
                    <a:pt x="1142" y="162"/>
                  </a:lnTo>
                  <a:lnTo>
                    <a:pt x="1175" y="181"/>
                  </a:lnTo>
                  <a:lnTo>
                    <a:pt x="1207" y="197"/>
                  </a:lnTo>
                  <a:lnTo>
                    <a:pt x="1237" y="217"/>
                  </a:lnTo>
                  <a:lnTo>
                    <a:pt x="1269" y="233"/>
                  </a:lnTo>
                  <a:lnTo>
                    <a:pt x="1301" y="249"/>
                  </a:lnTo>
                  <a:lnTo>
                    <a:pt x="1327" y="262"/>
                  </a:lnTo>
                  <a:lnTo>
                    <a:pt x="1356" y="284"/>
                  </a:lnTo>
                  <a:lnTo>
                    <a:pt x="1379" y="308"/>
                  </a:lnTo>
                  <a:lnTo>
                    <a:pt x="1402" y="330"/>
                  </a:lnTo>
                  <a:lnTo>
                    <a:pt x="1424" y="356"/>
                  </a:lnTo>
                  <a:lnTo>
                    <a:pt x="1444" y="382"/>
                  </a:lnTo>
                  <a:lnTo>
                    <a:pt x="1467" y="405"/>
                  </a:lnTo>
                  <a:lnTo>
                    <a:pt x="1473" y="434"/>
                  </a:lnTo>
                  <a:lnTo>
                    <a:pt x="1467" y="463"/>
                  </a:lnTo>
                  <a:lnTo>
                    <a:pt x="1464" y="492"/>
                  </a:lnTo>
                  <a:lnTo>
                    <a:pt x="1461" y="519"/>
                  </a:lnTo>
                  <a:lnTo>
                    <a:pt x="1461" y="544"/>
                  </a:lnTo>
                  <a:lnTo>
                    <a:pt x="1464" y="573"/>
                  </a:lnTo>
                  <a:lnTo>
                    <a:pt x="1467" y="587"/>
                  </a:lnTo>
                  <a:lnTo>
                    <a:pt x="1477" y="596"/>
                  </a:lnTo>
                  <a:lnTo>
                    <a:pt x="1486" y="609"/>
                  </a:lnTo>
                  <a:lnTo>
                    <a:pt x="1499" y="622"/>
                  </a:lnTo>
                  <a:lnTo>
                    <a:pt x="1496" y="632"/>
                  </a:lnTo>
                  <a:lnTo>
                    <a:pt x="1489" y="641"/>
                  </a:lnTo>
                  <a:lnTo>
                    <a:pt x="1496" y="648"/>
                  </a:lnTo>
                  <a:lnTo>
                    <a:pt x="1499" y="658"/>
                  </a:lnTo>
                  <a:lnTo>
                    <a:pt x="1509" y="665"/>
                  </a:lnTo>
                  <a:lnTo>
                    <a:pt x="1512" y="671"/>
                  </a:lnTo>
                  <a:lnTo>
                    <a:pt x="1521" y="681"/>
                  </a:lnTo>
                  <a:lnTo>
                    <a:pt x="1528" y="690"/>
                  </a:lnTo>
                  <a:lnTo>
                    <a:pt x="1535" y="700"/>
                  </a:lnTo>
                  <a:lnTo>
                    <a:pt x="1545" y="703"/>
                  </a:lnTo>
                  <a:lnTo>
                    <a:pt x="1558" y="703"/>
                  </a:lnTo>
                  <a:lnTo>
                    <a:pt x="1567" y="700"/>
                  </a:lnTo>
                  <a:lnTo>
                    <a:pt x="1590" y="690"/>
                  </a:lnTo>
                  <a:lnTo>
                    <a:pt x="1613" y="677"/>
                  </a:lnTo>
                  <a:lnTo>
                    <a:pt x="1635" y="665"/>
                  </a:lnTo>
                  <a:lnTo>
                    <a:pt x="1658" y="665"/>
                  </a:lnTo>
                  <a:lnTo>
                    <a:pt x="1661" y="668"/>
                  </a:lnTo>
                  <a:lnTo>
                    <a:pt x="1671" y="681"/>
                  </a:lnTo>
                  <a:lnTo>
                    <a:pt x="1674" y="693"/>
                  </a:lnTo>
                  <a:lnTo>
                    <a:pt x="1680" y="713"/>
                  </a:lnTo>
                  <a:lnTo>
                    <a:pt x="1691" y="730"/>
                  </a:lnTo>
                  <a:lnTo>
                    <a:pt x="1694" y="752"/>
                  </a:lnTo>
                  <a:lnTo>
                    <a:pt x="1697" y="771"/>
                  </a:lnTo>
                  <a:lnTo>
                    <a:pt x="1707" y="794"/>
                  </a:lnTo>
                  <a:lnTo>
                    <a:pt x="1716" y="814"/>
                  </a:lnTo>
                  <a:lnTo>
                    <a:pt x="1726" y="836"/>
                  </a:lnTo>
                  <a:lnTo>
                    <a:pt x="1739" y="849"/>
                  </a:lnTo>
                  <a:lnTo>
                    <a:pt x="1762" y="862"/>
                  </a:lnTo>
                  <a:lnTo>
                    <a:pt x="1742" y="901"/>
                  </a:lnTo>
                  <a:lnTo>
                    <a:pt x="1726" y="944"/>
                  </a:lnTo>
                  <a:lnTo>
                    <a:pt x="1713" y="982"/>
                  </a:lnTo>
                  <a:lnTo>
                    <a:pt x="1704" y="1028"/>
                  </a:lnTo>
                  <a:lnTo>
                    <a:pt x="1683" y="1115"/>
                  </a:lnTo>
                  <a:lnTo>
                    <a:pt x="1674" y="1209"/>
                  </a:lnTo>
                  <a:lnTo>
                    <a:pt x="1671" y="1300"/>
                  </a:lnTo>
                  <a:lnTo>
                    <a:pt x="1674" y="1391"/>
                  </a:lnTo>
                  <a:lnTo>
                    <a:pt x="1680" y="1482"/>
                  </a:lnTo>
                  <a:lnTo>
                    <a:pt x="1691" y="1566"/>
                  </a:lnTo>
                  <a:lnTo>
                    <a:pt x="1694" y="1579"/>
                  </a:lnTo>
                  <a:lnTo>
                    <a:pt x="1697" y="1593"/>
                  </a:lnTo>
                  <a:lnTo>
                    <a:pt x="1697" y="1609"/>
                  </a:lnTo>
                  <a:lnTo>
                    <a:pt x="1697" y="1625"/>
                  </a:lnTo>
                  <a:lnTo>
                    <a:pt x="1697" y="1638"/>
                  </a:lnTo>
                  <a:lnTo>
                    <a:pt x="1697" y="1650"/>
                  </a:lnTo>
                  <a:lnTo>
                    <a:pt x="1704" y="1667"/>
                  </a:lnTo>
                  <a:lnTo>
                    <a:pt x="1707" y="1680"/>
                  </a:lnTo>
                  <a:lnTo>
                    <a:pt x="1694" y="1683"/>
                  </a:lnTo>
                  <a:lnTo>
                    <a:pt x="1683" y="1683"/>
                  </a:lnTo>
                  <a:lnTo>
                    <a:pt x="1671" y="1690"/>
                  </a:lnTo>
                  <a:lnTo>
                    <a:pt x="1661" y="1693"/>
                  </a:lnTo>
                  <a:lnTo>
                    <a:pt x="1655" y="1703"/>
                  </a:lnTo>
                  <a:lnTo>
                    <a:pt x="1645" y="1706"/>
                  </a:lnTo>
                  <a:lnTo>
                    <a:pt x="1635" y="1715"/>
                  </a:lnTo>
                  <a:lnTo>
                    <a:pt x="1632" y="1719"/>
                  </a:lnTo>
                  <a:lnTo>
                    <a:pt x="1623" y="1715"/>
                  </a:lnTo>
                  <a:lnTo>
                    <a:pt x="1602" y="1728"/>
                  </a:lnTo>
                  <a:lnTo>
                    <a:pt x="1580" y="1742"/>
                  </a:lnTo>
                  <a:lnTo>
                    <a:pt x="1554" y="1752"/>
                  </a:lnTo>
                  <a:lnTo>
                    <a:pt x="1528" y="1755"/>
                  </a:lnTo>
                  <a:lnTo>
                    <a:pt x="1499" y="1755"/>
                  </a:lnTo>
                  <a:lnTo>
                    <a:pt x="1473" y="1755"/>
                  </a:lnTo>
                  <a:lnTo>
                    <a:pt x="1444" y="1755"/>
                  </a:lnTo>
                  <a:lnTo>
                    <a:pt x="1424" y="1748"/>
                  </a:lnTo>
                  <a:lnTo>
                    <a:pt x="1408" y="1712"/>
                  </a:lnTo>
                  <a:lnTo>
                    <a:pt x="1392" y="1674"/>
                  </a:lnTo>
                  <a:lnTo>
                    <a:pt x="1369" y="1638"/>
                  </a:lnTo>
                  <a:lnTo>
                    <a:pt x="1350" y="1602"/>
                  </a:lnTo>
                  <a:lnTo>
                    <a:pt x="1327" y="1563"/>
                  </a:lnTo>
                  <a:lnTo>
                    <a:pt x="1304" y="1525"/>
                  </a:lnTo>
                  <a:lnTo>
                    <a:pt x="1288" y="1485"/>
                  </a:lnTo>
                  <a:lnTo>
                    <a:pt x="1269" y="1450"/>
                  </a:lnTo>
                  <a:lnTo>
                    <a:pt x="1243" y="1300"/>
                  </a:lnTo>
                  <a:lnTo>
                    <a:pt x="1220" y="1141"/>
                  </a:lnTo>
                  <a:lnTo>
                    <a:pt x="1207" y="1060"/>
                  </a:lnTo>
                  <a:lnTo>
                    <a:pt x="1194" y="982"/>
                  </a:lnTo>
                  <a:lnTo>
                    <a:pt x="1175" y="908"/>
                  </a:lnTo>
                  <a:lnTo>
                    <a:pt x="1155" y="830"/>
                  </a:lnTo>
                  <a:lnTo>
                    <a:pt x="1129" y="758"/>
                  </a:lnTo>
                  <a:lnTo>
                    <a:pt x="1097" y="687"/>
                  </a:lnTo>
                  <a:lnTo>
                    <a:pt x="1061" y="622"/>
                  </a:lnTo>
                  <a:lnTo>
                    <a:pt x="1022" y="560"/>
                  </a:lnTo>
                  <a:lnTo>
                    <a:pt x="993" y="531"/>
                  </a:lnTo>
                  <a:lnTo>
                    <a:pt x="970" y="506"/>
                  </a:lnTo>
                  <a:lnTo>
                    <a:pt x="941" y="479"/>
                  </a:lnTo>
                  <a:lnTo>
                    <a:pt x="908" y="457"/>
                  </a:lnTo>
                  <a:lnTo>
                    <a:pt x="876" y="434"/>
                  </a:lnTo>
                  <a:lnTo>
                    <a:pt x="840" y="414"/>
                  </a:lnTo>
                  <a:lnTo>
                    <a:pt x="799" y="395"/>
                  </a:lnTo>
                  <a:lnTo>
                    <a:pt x="759" y="379"/>
                  </a:lnTo>
                  <a:lnTo>
                    <a:pt x="759" y="369"/>
                  </a:lnTo>
                  <a:lnTo>
                    <a:pt x="711" y="366"/>
                  </a:lnTo>
                  <a:lnTo>
                    <a:pt x="665" y="366"/>
                  </a:lnTo>
                  <a:lnTo>
                    <a:pt x="613" y="376"/>
                  </a:lnTo>
                  <a:lnTo>
                    <a:pt x="568" y="392"/>
                  </a:lnTo>
                  <a:lnTo>
                    <a:pt x="523" y="411"/>
                  </a:lnTo>
                  <a:lnTo>
                    <a:pt x="481" y="434"/>
                  </a:lnTo>
                  <a:lnTo>
                    <a:pt x="435" y="457"/>
                  </a:lnTo>
                  <a:lnTo>
                    <a:pt x="389" y="482"/>
                  </a:lnTo>
                  <a:lnTo>
                    <a:pt x="357" y="515"/>
                  </a:lnTo>
                  <a:lnTo>
                    <a:pt x="324" y="541"/>
                  </a:lnTo>
                  <a:lnTo>
                    <a:pt x="299" y="573"/>
                  </a:lnTo>
                  <a:lnTo>
                    <a:pt x="273" y="606"/>
                  </a:lnTo>
                  <a:lnTo>
                    <a:pt x="221" y="677"/>
                  </a:lnTo>
                  <a:lnTo>
                    <a:pt x="186" y="749"/>
                  </a:lnTo>
                  <a:lnTo>
                    <a:pt x="150" y="820"/>
                  </a:lnTo>
                  <a:lnTo>
                    <a:pt x="124" y="901"/>
                  </a:lnTo>
                  <a:lnTo>
                    <a:pt x="105" y="979"/>
                  </a:lnTo>
                  <a:lnTo>
                    <a:pt x="91" y="1060"/>
                  </a:lnTo>
                  <a:lnTo>
                    <a:pt x="69" y="1022"/>
                  </a:lnTo>
                  <a:lnTo>
                    <a:pt x="49" y="976"/>
                  </a:lnTo>
                  <a:lnTo>
                    <a:pt x="37" y="933"/>
                  </a:lnTo>
                  <a:lnTo>
                    <a:pt x="23" y="888"/>
                  </a:lnTo>
                  <a:lnTo>
                    <a:pt x="13" y="843"/>
                  </a:lnTo>
                  <a:lnTo>
                    <a:pt x="4" y="798"/>
                  </a:lnTo>
                  <a:lnTo>
                    <a:pt x="0" y="749"/>
                  </a:lnTo>
                  <a:lnTo>
                    <a:pt x="0" y="703"/>
                  </a:lnTo>
                  <a:lnTo>
                    <a:pt x="0" y="655"/>
                  </a:lnTo>
                  <a:lnTo>
                    <a:pt x="0" y="606"/>
                  </a:lnTo>
                  <a:lnTo>
                    <a:pt x="4" y="560"/>
                  </a:lnTo>
                  <a:lnTo>
                    <a:pt x="10" y="509"/>
                  </a:lnTo>
                  <a:lnTo>
                    <a:pt x="23" y="463"/>
                  </a:lnTo>
                  <a:lnTo>
                    <a:pt x="33" y="417"/>
                  </a:lnTo>
                  <a:lnTo>
                    <a:pt x="46" y="376"/>
                  </a:lnTo>
                  <a:lnTo>
                    <a:pt x="62" y="330"/>
                  </a:lnTo>
                  <a:lnTo>
                    <a:pt x="108" y="343"/>
                  </a:lnTo>
                  <a:lnTo>
                    <a:pt x="153" y="356"/>
                  </a:lnTo>
                  <a:lnTo>
                    <a:pt x="199" y="366"/>
                  </a:lnTo>
                  <a:lnTo>
                    <a:pt x="243" y="376"/>
                  </a:lnTo>
                  <a:lnTo>
                    <a:pt x="292" y="389"/>
                  </a:lnTo>
                  <a:lnTo>
                    <a:pt x="338" y="395"/>
                  </a:lnTo>
                  <a:lnTo>
                    <a:pt x="380" y="414"/>
                  </a:lnTo>
                  <a:lnTo>
                    <a:pt x="426" y="427"/>
                  </a:lnTo>
                  <a:lnTo>
                    <a:pt x="435" y="417"/>
                  </a:lnTo>
                  <a:lnTo>
                    <a:pt x="438" y="405"/>
                  </a:lnTo>
                  <a:lnTo>
                    <a:pt x="442" y="392"/>
                  </a:lnTo>
                  <a:lnTo>
                    <a:pt x="442" y="382"/>
                  </a:lnTo>
                  <a:lnTo>
                    <a:pt x="438" y="369"/>
                  </a:lnTo>
                  <a:lnTo>
                    <a:pt x="435" y="359"/>
                  </a:lnTo>
                  <a:lnTo>
                    <a:pt x="419" y="352"/>
                  </a:lnTo>
                  <a:lnTo>
                    <a:pt x="406" y="346"/>
                  </a:lnTo>
                  <a:lnTo>
                    <a:pt x="370" y="333"/>
                  </a:lnTo>
                  <a:lnTo>
                    <a:pt x="332" y="324"/>
                  </a:lnTo>
                  <a:lnTo>
                    <a:pt x="289" y="314"/>
                  </a:lnTo>
                  <a:lnTo>
                    <a:pt x="250" y="308"/>
                  </a:lnTo>
                  <a:lnTo>
                    <a:pt x="211" y="298"/>
                  </a:lnTo>
                  <a:lnTo>
                    <a:pt x="172" y="284"/>
                  </a:lnTo>
                  <a:lnTo>
                    <a:pt x="137" y="275"/>
                  </a:lnTo>
                  <a:lnTo>
                    <a:pt x="94" y="255"/>
                  </a:lnTo>
                  <a:lnTo>
                    <a:pt x="114" y="233"/>
                  </a:lnTo>
                  <a:lnTo>
                    <a:pt x="130" y="206"/>
                  </a:lnTo>
                  <a:lnTo>
                    <a:pt x="153" y="184"/>
                  </a:lnTo>
                  <a:lnTo>
                    <a:pt x="172" y="162"/>
                  </a:lnTo>
                  <a:lnTo>
                    <a:pt x="195" y="146"/>
                  </a:lnTo>
                  <a:lnTo>
                    <a:pt x="218" y="122"/>
                  </a:lnTo>
                  <a:lnTo>
                    <a:pt x="243" y="103"/>
                  </a:lnTo>
                  <a:lnTo>
                    <a:pt x="273" y="90"/>
                  </a:lnTo>
                  <a:lnTo>
                    <a:pt x="345" y="129"/>
                  </a:lnTo>
                  <a:lnTo>
                    <a:pt x="416" y="171"/>
                  </a:lnTo>
                  <a:lnTo>
                    <a:pt x="487" y="206"/>
                  </a:lnTo>
                  <a:lnTo>
                    <a:pt x="565" y="249"/>
                  </a:lnTo>
                  <a:lnTo>
                    <a:pt x="643" y="284"/>
                  </a:lnTo>
                  <a:lnTo>
                    <a:pt x="714" y="320"/>
                  </a:lnTo>
                  <a:lnTo>
                    <a:pt x="792" y="356"/>
                  </a:lnTo>
                  <a:lnTo>
                    <a:pt x="864" y="395"/>
                  </a:lnTo>
                  <a:lnTo>
                    <a:pt x="873" y="392"/>
                  </a:lnTo>
                  <a:lnTo>
                    <a:pt x="876" y="382"/>
                  </a:lnTo>
                  <a:lnTo>
                    <a:pt x="880" y="376"/>
                  </a:lnTo>
                  <a:lnTo>
                    <a:pt x="880" y="369"/>
                  </a:lnTo>
                  <a:lnTo>
                    <a:pt x="880" y="359"/>
                  </a:lnTo>
                  <a:lnTo>
                    <a:pt x="880" y="352"/>
                  </a:lnTo>
                  <a:lnTo>
                    <a:pt x="876" y="343"/>
                  </a:lnTo>
                  <a:lnTo>
                    <a:pt x="873" y="336"/>
                  </a:lnTo>
                  <a:lnTo>
                    <a:pt x="815" y="292"/>
                  </a:lnTo>
                  <a:lnTo>
                    <a:pt x="746" y="252"/>
                  </a:lnTo>
                  <a:lnTo>
                    <a:pt x="681" y="220"/>
                  </a:lnTo>
                  <a:lnTo>
                    <a:pt x="613" y="194"/>
                  </a:lnTo>
                  <a:lnTo>
                    <a:pt x="545" y="165"/>
                  </a:lnTo>
                  <a:lnTo>
                    <a:pt x="481" y="135"/>
                  </a:lnTo>
                  <a:lnTo>
                    <a:pt x="416" y="100"/>
                  </a:lnTo>
                  <a:lnTo>
                    <a:pt x="357" y="54"/>
                  </a:lnTo>
                  <a:lnTo>
                    <a:pt x="370" y="41"/>
                  </a:lnTo>
                  <a:lnTo>
                    <a:pt x="389" y="32"/>
                  </a:lnTo>
                  <a:lnTo>
                    <a:pt x="406" y="22"/>
                  </a:lnTo>
                  <a:lnTo>
                    <a:pt x="426" y="19"/>
                  </a:lnTo>
                  <a:lnTo>
                    <a:pt x="442" y="12"/>
                  </a:lnTo>
                  <a:lnTo>
                    <a:pt x="464" y="9"/>
                  </a:lnTo>
                  <a:lnTo>
                    <a:pt x="484" y="9"/>
                  </a:lnTo>
                  <a:lnTo>
                    <a:pt x="503" y="9"/>
                  </a:lnTo>
                  <a:lnTo>
                    <a:pt x="519" y="3"/>
                  </a:lnTo>
                  <a:lnTo>
                    <a:pt x="532" y="3"/>
                  </a:lnTo>
                  <a:lnTo>
                    <a:pt x="551" y="0"/>
                  </a:lnTo>
                  <a:lnTo>
                    <a:pt x="568" y="0"/>
                  </a:lnTo>
                  <a:lnTo>
                    <a:pt x="588" y="0"/>
                  </a:lnTo>
                  <a:lnTo>
                    <a:pt x="607" y="3"/>
                  </a:lnTo>
                  <a:lnTo>
                    <a:pt x="623" y="3"/>
                  </a:lnTo>
                  <a:lnTo>
                    <a:pt x="637" y="9"/>
                  </a:lnTo>
                  <a:lnTo>
                    <a:pt x="718" y="35"/>
                  </a:lnTo>
                  <a:lnTo>
                    <a:pt x="1070" y="359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7" name="Freeform 365"/>
            <p:cNvSpPr>
              <a:spLocks/>
            </p:cNvSpPr>
            <p:nvPr/>
          </p:nvSpPr>
          <p:spPr bwMode="auto">
            <a:xfrm>
              <a:off x="2912" y="3069"/>
              <a:ext cx="30" cy="21"/>
            </a:xfrm>
            <a:custGeom>
              <a:avLst/>
              <a:gdLst>
                <a:gd name="T0" fmla="*/ 0 w 393"/>
                <a:gd name="T1" fmla="*/ 0 h 276"/>
                <a:gd name="T2" fmla="*/ 0 w 393"/>
                <a:gd name="T3" fmla="*/ 0 h 276"/>
                <a:gd name="T4" fmla="*/ 0 w 393"/>
                <a:gd name="T5" fmla="*/ 0 h 276"/>
                <a:gd name="T6" fmla="*/ 0 w 393"/>
                <a:gd name="T7" fmla="*/ 0 h 276"/>
                <a:gd name="T8" fmla="*/ 0 w 393"/>
                <a:gd name="T9" fmla="*/ 0 h 276"/>
                <a:gd name="T10" fmla="*/ 0 w 393"/>
                <a:gd name="T11" fmla="*/ 0 h 276"/>
                <a:gd name="T12" fmla="*/ 0 w 393"/>
                <a:gd name="T13" fmla="*/ 0 h 276"/>
                <a:gd name="T14" fmla="*/ 0 w 393"/>
                <a:gd name="T15" fmla="*/ 0 h 276"/>
                <a:gd name="T16" fmla="*/ 0 w 393"/>
                <a:gd name="T17" fmla="*/ 0 h 276"/>
                <a:gd name="T18" fmla="*/ 0 w 393"/>
                <a:gd name="T19" fmla="*/ 0 h 276"/>
                <a:gd name="T20" fmla="*/ 0 w 393"/>
                <a:gd name="T21" fmla="*/ 0 h 276"/>
                <a:gd name="T22" fmla="*/ 0 w 393"/>
                <a:gd name="T23" fmla="*/ 0 h 276"/>
                <a:gd name="T24" fmla="*/ 0 w 393"/>
                <a:gd name="T25" fmla="*/ 0 h 276"/>
                <a:gd name="T26" fmla="*/ 0 w 393"/>
                <a:gd name="T27" fmla="*/ 0 h 276"/>
                <a:gd name="T28" fmla="*/ 0 w 393"/>
                <a:gd name="T29" fmla="*/ 0 h 276"/>
                <a:gd name="T30" fmla="*/ 0 w 393"/>
                <a:gd name="T31" fmla="*/ 0 h 276"/>
                <a:gd name="T32" fmla="*/ 0 w 393"/>
                <a:gd name="T33" fmla="*/ 0 h 276"/>
                <a:gd name="T34" fmla="*/ 0 w 393"/>
                <a:gd name="T35" fmla="*/ 0 h 276"/>
                <a:gd name="T36" fmla="*/ 0 w 393"/>
                <a:gd name="T37" fmla="*/ 0 h 276"/>
                <a:gd name="T38" fmla="*/ 0 w 393"/>
                <a:gd name="T39" fmla="*/ 0 h 276"/>
                <a:gd name="T40" fmla="*/ 0 w 393"/>
                <a:gd name="T41" fmla="*/ 0 h 276"/>
                <a:gd name="T42" fmla="*/ 0 w 393"/>
                <a:gd name="T43" fmla="*/ 0 h 276"/>
                <a:gd name="T44" fmla="*/ 0 w 393"/>
                <a:gd name="T45" fmla="*/ 0 h 276"/>
                <a:gd name="T46" fmla="*/ 0 w 393"/>
                <a:gd name="T47" fmla="*/ 0 h 276"/>
                <a:gd name="T48" fmla="*/ 0 w 393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3"/>
                <a:gd name="T76" fmla="*/ 0 h 276"/>
                <a:gd name="T77" fmla="*/ 393 w 393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3" h="276">
                  <a:moveTo>
                    <a:pt x="393" y="259"/>
                  </a:moveTo>
                  <a:lnTo>
                    <a:pt x="344" y="253"/>
                  </a:lnTo>
                  <a:lnTo>
                    <a:pt x="291" y="250"/>
                  </a:lnTo>
                  <a:lnTo>
                    <a:pt x="243" y="253"/>
                  </a:lnTo>
                  <a:lnTo>
                    <a:pt x="194" y="253"/>
                  </a:lnTo>
                  <a:lnTo>
                    <a:pt x="139" y="262"/>
                  </a:lnTo>
                  <a:lnTo>
                    <a:pt x="94" y="267"/>
                  </a:lnTo>
                  <a:lnTo>
                    <a:pt x="45" y="273"/>
                  </a:lnTo>
                  <a:lnTo>
                    <a:pt x="0" y="276"/>
                  </a:lnTo>
                  <a:lnTo>
                    <a:pt x="4" y="240"/>
                  </a:lnTo>
                  <a:lnTo>
                    <a:pt x="16" y="208"/>
                  </a:lnTo>
                  <a:lnTo>
                    <a:pt x="29" y="172"/>
                  </a:lnTo>
                  <a:lnTo>
                    <a:pt x="45" y="140"/>
                  </a:lnTo>
                  <a:lnTo>
                    <a:pt x="61" y="104"/>
                  </a:lnTo>
                  <a:lnTo>
                    <a:pt x="75" y="75"/>
                  </a:lnTo>
                  <a:lnTo>
                    <a:pt x="91" y="35"/>
                  </a:lnTo>
                  <a:lnTo>
                    <a:pt x="104" y="0"/>
                  </a:lnTo>
                  <a:lnTo>
                    <a:pt x="142" y="23"/>
                  </a:lnTo>
                  <a:lnTo>
                    <a:pt x="188" y="52"/>
                  </a:lnTo>
                  <a:lnTo>
                    <a:pt x="224" y="81"/>
                  </a:lnTo>
                  <a:lnTo>
                    <a:pt x="266" y="113"/>
                  </a:lnTo>
                  <a:lnTo>
                    <a:pt x="302" y="146"/>
                  </a:lnTo>
                  <a:lnTo>
                    <a:pt x="334" y="181"/>
                  </a:lnTo>
                  <a:lnTo>
                    <a:pt x="363" y="224"/>
                  </a:lnTo>
                  <a:lnTo>
                    <a:pt x="393" y="259"/>
                  </a:lnTo>
                  <a:close/>
                </a:path>
              </a:pathLst>
            </a:custGeom>
            <a:solidFill>
              <a:srgbClr val="99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8" name="Freeform 366"/>
            <p:cNvSpPr>
              <a:spLocks/>
            </p:cNvSpPr>
            <p:nvPr/>
          </p:nvSpPr>
          <p:spPr bwMode="auto">
            <a:xfrm>
              <a:off x="2964" y="3076"/>
              <a:ext cx="38" cy="27"/>
            </a:xfrm>
            <a:custGeom>
              <a:avLst/>
              <a:gdLst>
                <a:gd name="T0" fmla="*/ 0 w 489"/>
                <a:gd name="T1" fmla="*/ 0 h 351"/>
                <a:gd name="T2" fmla="*/ 0 w 489"/>
                <a:gd name="T3" fmla="*/ 0 h 351"/>
                <a:gd name="T4" fmla="*/ 0 w 489"/>
                <a:gd name="T5" fmla="*/ 0 h 351"/>
                <a:gd name="T6" fmla="*/ 0 w 489"/>
                <a:gd name="T7" fmla="*/ 0 h 351"/>
                <a:gd name="T8" fmla="*/ 0 w 489"/>
                <a:gd name="T9" fmla="*/ 0 h 351"/>
                <a:gd name="T10" fmla="*/ 0 w 489"/>
                <a:gd name="T11" fmla="*/ 0 h 351"/>
                <a:gd name="T12" fmla="*/ 0 w 489"/>
                <a:gd name="T13" fmla="*/ 0 h 351"/>
                <a:gd name="T14" fmla="*/ 0 w 489"/>
                <a:gd name="T15" fmla="*/ 0 h 351"/>
                <a:gd name="T16" fmla="*/ 0 w 489"/>
                <a:gd name="T17" fmla="*/ 0 h 351"/>
                <a:gd name="T18" fmla="*/ 0 w 489"/>
                <a:gd name="T19" fmla="*/ 0 h 351"/>
                <a:gd name="T20" fmla="*/ 0 w 489"/>
                <a:gd name="T21" fmla="*/ 0 h 351"/>
                <a:gd name="T22" fmla="*/ 0 w 489"/>
                <a:gd name="T23" fmla="*/ 0 h 351"/>
                <a:gd name="T24" fmla="*/ 0 w 489"/>
                <a:gd name="T25" fmla="*/ 0 h 351"/>
                <a:gd name="T26" fmla="*/ 0 w 489"/>
                <a:gd name="T27" fmla="*/ 0 h 351"/>
                <a:gd name="T28" fmla="*/ 0 w 489"/>
                <a:gd name="T29" fmla="*/ 0 h 351"/>
                <a:gd name="T30" fmla="*/ 0 w 489"/>
                <a:gd name="T31" fmla="*/ 0 h 351"/>
                <a:gd name="T32" fmla="*/ 0 w 489"/>
                <a:gd name="T33" fmla="*/ 0 h 351"/>
                <a:gd name="T34" fmla="*/ 0 w 489"/>
                <a:gd name="T35" fmla="*/ 0 h 351"/>
                <a:gd name="T36" fmla="*/ 0 w 489"/>
                <a:gd name="T37" fmla="*/ 0 h 351"/>
                <a:gd name="T38" fmla="*/ 0 w 489"/>
                <a:gd name="T39" fmla="*/ 0 h 351"/>
                <a:gd name="T40" fmla="*/ 0 w 489"/>
                <a:gd name="T41" fmla="*/ 0 h 351"/>
                <a:gd name="T42" fmla="*/ 0 w 489"/>
                <a:gd name="T43" fmla="*/ 0 h 351"/>
                <a:gd name="T44" fmla="*/ 0 w 489"/>
                <a:gd name="T45" fmla="*/ 0 h 351"/>
                <a:gd name="T46" fmla="*/ 0 w 489"/>
                <a:gd name="T47" fmla="*/ 0 h 351"/>
                <a:gd name="T48" fmla="*/ 0 w 489"/>
                <a:gd name="T49" fmla="*/ 0 h 351"/>
                <a:gd name="T50" fmla="*/ 0 w 489"/>
                <a:gd name="T51" fmla="*/ 0 h 351"/>
                <a:gd name="T52" fmla="*/ 0 w 489"/>
                <a:gd name="T53" fmla="*/ 0 h 351"/>
                <a:gd name="T54" fmla="*/ 0 w 489"/>
                <a:gd name="T55" fmla="*/ 0 h 351"/>
                <a:gd name="T56" fmla="*/ 0 w 489"/>
                <a:gd name="T57" fmla="*/ 0 h 351"/>
                <a:gd name="T58" fmla="*/ 0 w 489"/>
                <a:gd name="T59" fmla="*/ 0 h 351"/>
                <a:gd name="T60" fmla="*/ 0 w 489"/>
                <a:gd name="T61" fmla="*/ 0 h 351"/>
                <a:gd name="T62" fmla="*/ 0 w 489"/>
                <a:gd name="T63" fmla="*/ 0 h 351"/>
                <a:gd name="T64" fmla="*/ 0 w 489"/>
                <a:gd name="T65" fmla="*/ 0 h 351"/>
                <a:gd name="T66" fmla="*/ 0 w 489"/>
                <a:gd name="T67" fmla="*/ 0 h 351"/>
                <a:gd name="T68" fmla="*/ 0 w 489"/>
                <a:gd name="T69" fmla="*/ 0 h 351"/>
                <a:gd name="T70" fmla="*/ 0 w 489"/>
                <a:gd name="T71" fmla="*/ 0 h 351"/>
                <a:gd name="T72" fmla="*/ 0 w 489"/>
                <a:gd name="T73" fmla="*/ 0 h 351"/>
                <a:gd name="T74" fmla="*/ 0 w 489"/>
                <a:gd name="T75" fmla="*/ 0 h 351"/>
                <a:gd name="T76" fmla="*/ 0 w 489"/>
                <a:gd name="T77" fmla="*/ 0 h 351"/>
                <a:gd name="T78" fmla="*/ 0 w 489"/>
                <a:gd name="T79" fmla="*/ 0 h 351"/>
                <a:gd name="T80" fmla="*/ 0 w 489"/>
                <a:gd name="T81" fmla="*/ 0 h 351"/>
                <a:gd name="T82" fmla="*/ 0 w 489"/>
                <a:gd name="T83" fmla="*/ 0 h 351"/>
                <a:gd name="T84" fmla="*/ 0 w 489"/>
                <a:gd name="T85" fmla="*/ 0 h 351"/>
                <a:gd name="T86" fmla="*/ 0 w 489"/>
                <a:gd name="T87" fmla="*/ 0 h 351"/>
                <a:gd name="T88" fmla="*/ 0 w 489"/>
                <a:gd name="T89" fmla="*/ 0 h 351"/>
                <a:gd name="T90" fmla="*/ 0 w 489"/>
                <a:gd name="T91" fmla="*/ 0 h 351"/>
                <a:gd name="T92" fmla="*/ 0 w 489"/>
                <a:gd name="T93" fmla="*/ 0 h 351"/>
                <a:gd name="T94" fmla="*/ 0 w 489"/>
                <a:gd name="T95" fmla="*/ 0 h 351"/>
                <a:gd name="T96" fmla="*/ 0 w 489"/>
                <a:gd name="T97" fmla="*/ 0 h 35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9"/>
                <a:gd name="T148" fmla="*/ 0 h 351"/>
                <a:gd name="T149" fmla="*/ 489 w 489"/>
                <a:gd name="T150" fmla="*/ 351 h 35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9" h="351">
                  <a:moveTo>
                    <a:pt x="473" y="214"/>
                  </a:moveTo>
                  <a:lnTo>
                    <a:pt x="486" y="224"/>
                  </a:lnTo>
                  <a:lnTo>
                    <a:pt x="489" y="237"/>
                  </a:lnTo>
                  <a:lnTo>
                    <a:pt x="489" y="254"/>
                  </a:lnTo>
                  <a:lnTo>
                    <a:pt x="489" y="267"/>
                  </a:lnTo>
                  <a:lnTo>
                    <a:pt x="489" y="283"/>
                  </a:lnTo>
                  <a:lnTo>
                    <a:pt x="489" y="295"/>
                  </a:lnTo>
                  <a:lnTo>
                    <a:pt x="489" y="312"/>
                  </a:lnTo>
                  <a:lnTo>
                    <a:pt x="489" y="328"/>
                  </a:lnTo>
                  <a:lnTo>
                    <a:pt x="473" y="328"/>
                  </a:lnTo>
                  <a:lnTo>
                    <a:pt x="454" y="338"/>
                  </a:lnTo>
                  <a:lnTo>
                    <a:pt x="437" y="341"/>
                  </a:lnTo>
                  <a:lnTo>
                    <a:pt x="418" y="348"/>
                  </a:lnTo>
                  <a:lnTo>
                    <a:pt x="399" y="351"/>
                  </a:lnTo>
                  <a:lnTo>
                    <a:pt x="383" y="351"/>
                  </a:lnTo>
                  <a:lnTo>
                    <a:pt x="363" y="348"/>
                  </a:lnTo>
                  <a:lnTo>
                    <a:pt x="347" y="335"/>
                  </a:lnTo>
                  <a:lnTo>
                    <a:pt x="315" y="316"/>
                  </a:lnTo>
                  <a:lnTo>
                    <a:pt x="278" y="292"/>
                  </a:lnTo>
                  <a:lnTo>
                    <a:pt x="243" y="279"/>
                  </a:lnTo>
                  <a:lnTo>
                    <a:pt x="201" y="260"/>
                  </a:lnTo>
                  <a:lnTo>
                    <a:pt x="165" y="244"/>
                  </a:lnTo>
                  <a:lnTo>
                    <a:pt x="129" y="230"/>
                  </a:lnTo>
                  <a:lnTo>
                    <a:pt x="88" y="211"/>
                  </a:lnTo>
                  <a:lnTo>
                    <a:pt x="51" y="198"/>
                  </a:lnTo>
                  <a:lnTo>
                    <a:pt x="42" y="198"/>
                  </a:lnTo>
                  <a:lnTo>
                    <a:pt x="39" y="198"/>
                  </a:lnTo>
                  <a:lnTo>
                    <a:pt x="29" y="198"/>
                  </a:lnTo>
                  <a:lnTo>
                    <a:pt x="19" y="198"/>
                  </a:lnTo>
                  <a:lnTo>
                    <a:pt x="16" y="192"/>
                  </a:lnTo>
                  <a:lnTo>
                    <a:pt x="13" y="192"/>
                  </a:lnTo>
                  <a:lnTo>
                    <a:pt x="3" y="189"/>
                  </a:lnTo>
                  <a:lnTo>
                    <a:pt x="0" y="179"/>
                  </a:lnTo>
                  <a:lnTo>
                    <a:pt x="48" y="153"/>
                  </a:lnTo>
                  <a:lnTo>
                    <a:pt x="94" y="130"/>
                  </a:lnTo>
                  <a:lnTo>
                    <a:pt x="142" y="108"/>
                  </a:lnTo>
                  <a:lnTo>
                    <a:pt x="191" y="84"/>
                  </a:lnTo>
                  <a:lnTo>
                    <a:pt x="243" y="65"/>
                  </a:lnTo>
                  <a:lnTo>
                    <a:pt x="291" y="43"/>
                  </a:lnTo>
                  <a:lnTo>
                    <a:pt x="340" y="24"/>
                  </a:lnTo>
                  <a:lnTo>
                    <a:pt x="386" y="0"/>
                  </a:lnTo>
                  <a:lnTo>
                    <a:pt x="396" y="27"/>
                  </a:lnTo>
                  <a:lnTo>
                    <a:pt x="408" y="49"/>
                  </a:lnTo>
                  <a:lnTo>
                    <a:pt x="428" y="75"/>
                  </a:lnTo>
                  <a:lnTo>
                    <a:pt x="444" y="105"/>
                  </a:lnTo>
                  <a:lnTo>
                    <a:pt x="461" y="130"/>
                  </a:lnTo>
                  <a:lnTo>
                    <a:pt x="473" y="156"/>
                  </a:lnTo>
                  <a:lnTo>
                    <a:pt x="477" y="186"/>
                  </a:lnTo>
                  <a:lnTo>
                    <a:pt x="473" y="214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89" name="Freeform 367"/>
            <p:cNvSpPr>
              <a:spLocks/>
            </p:cNvSpPr>
            <p:nvPr/>
          </p:nvSpPr>
          <p:spPr bwMode="auto">
            <a:xfrm>
              <a:off x="2794" y="3077"/>
              <a:ext cx="49" cy="16"/>
            </a:xfrm>
            <a:custGeom>
              <a:avLst/>
              <a:gdLst>
                <a:gd name="T0" fmla="*/ 0 w 642"/>
                <a:gd name="T1" fmla="*/ 0 h 217"/>
                <a:gd name="T2" fmla="*/ 0 w 642"/>
                <a:gd name="T3" fmla="*/ 0 h 217"/>
                <a:gd name="T4" fmla="*/ 0 w 642"/>
                <a:gd name="T5" fmla="*/ 0 h 217"/>
                <a:gd name="T6" fmla="*/ 0 w 642"/>
                <a:gd name="T7" fmla="*/ 0 h 217"/>
                <a:gd name="T8" fmla="*/ 0 w 642"/>
                <a:gd name="T9" fmla="*/ 0 h 217"/>
                <a:gd name="T10" fmla="*/ 0 w 642"/>
                <a:gd name="T11" fmla="*/ 0 h 217"/>
                <a:gd name="T12" fmla="*/ 0 w 642"/>
                <a:gd name="T13" fmla="*/ 0 h 217"/>
                <a:gd name="T14" fmla="*/ 0 w 642"/>
                <a:gd name="T15" fmla="*/ 0 h 217"/>
                <a:gd name="T16" fmla="*/ 0 w 642"/>
                <a:gd name="T17" fmla="*/ 0 h 217"/>
                <a:gd name="T18" fmla="*/ 0 w 642"/>
                <a:gd name="T19" fmla="*/ 0 h 217"/>
                <a:gd name="T20" fmla="*/ 0 w 642"/>
                <a:gd name="T21" fmla="*/ 0 h 217"/>
                <a:gd name="T22" fmla="*/ 0 w 642"/>
                <a:gd name="T23" fmla="*/ 0 h 217"/>
                <a:gd name="T24" fmla="*/ 0 w 642"/>
                <a:gd name="T25" fmla="*/ 0 h 217"/>
                <a:gd name="T26" fmla="*/ 0 w 642"/>
                <a:gd name="T27" fmla="*/ 0 h 217"/>
                <a:gd name="T28" fmla="*/ 0 w 642"/>
                <a:gd name="T29" fmla="*/ 0 h 217"/>
                <a:gd name="T30" fmla="*/ 0 w 642"/>
                <a:gd name="T31" fmla="*/ 0 h 217"/>
                <a:gd name="T32" fmla="*/ 0 w 642"/>
                <a:gd name="T33" fmla="*/ 0 h 217"/>
                <a:gd name="T34" fmla="*/ 0 w 642"/>
                <a:gd name="T35" fmla="*/ 0 h 217"/>
                <a:gd name="T36" fmla="*/ 0 w 642"/>
                <a:gd name="T37" fmla="*/ 0 h 217"/>
                <a:gd name="T38" fmla="*/ 0 w 642"/>
                <a:gd name="T39" fmla="*/ 0 h 217"/>
                <a:gd name="T40" fmla="*/ 0 w 642"/>
                <a:gd name="T41" fmla="*/ 0 h 217"/>
                <a:gd name="T42" fmla="*/ 0 w 642"/>
                <a:gd name="T43" fmla="*/ 0 h 217"/>
                <a:gd name="T44" fmla="*/ 0 w 642"/>
                <a:gd name="T45" fmla="*/ 0 h 217"/>
                <a:gd name="T46" fmla="*/ 0 w 642"/>
                <a:gd name="T47" fmla="*/ 0 h 217"/>
                <a:gd name="T48" fmla="*/ 0 w 642"/>
                <a:gd name="T49" fmla="*/ 0 h 217"/>
                <a:gd name="T50" fmla="*/ 0 w 642"/>
                <a:gd name="T51" fmla="*/ 0 h 217"/>
                <a:gd name="T52" fmla="*/ 0 w 642"/>
                <a:gd name="T53" fmla="*/ 0 h 217"/>
                <a:gd name="T54" fmla="*/ 0 w 642"/>
                <a:gd name="T55" fmla="*/ 0 h 217"/>
                <a:gd name="T56" fmla="*/ 0 w 642"/>
                <a:gd name="T57" fmla="*/ 0 h 217"/>
                <a:gd name="T58" fmla="*/ 0 w 642"/>
                <a:gd name="T59" fmla="*/ 0 h 217"/>
                <a:gd name="T60" fmla="*/ 0 w 642"/>
                <a:gd name="T61" fmla="*/ 0 h 217"/>
                <a:gd name="T62" fmla="*/ 0 w 642"/>
                <a:gd name="T63" fmla="*/ 0 h 217"/>
                <a:gd name="T64" fmla="*/ 0 w 642"/>
                <a:gd name="T65" fmla="*/ 0 h 217"/>
                <a:gd name="T66" fmla="*/ 0 w 642"/>
                <a:gd name="T67" fmla="*/ 0 h 217"/>
                <a:gd name="T68" fmla="*/ 0 w 642"/>
                <a:gd name="T69" fmla="*/ 0 h 217"/>
                <a:gd name="T70" fmla="*/ 0 w 642"/>
                <a:gd name="T71" fmla="*/ 0 h 217"/>
                <a:gd name="T72" fmla="*/ 0 w 642"/>
                <a:gd name="T73" fmla="*/ 0 h 217"/>
                <a:gd name="T74" fmla="*/ 0 w 642"/>
                <a:gd name="T75" fmla="*/ 0 h 217"/>
                <a:gd name="T76" fmla="*/ 0 w 642"/>
                <a:gd name="T77" fmla="*/ 0 h 217"/>
                <a:gd name="T78" fmla="*/ 0 w 642"/>
                <a:gd name="T79" fmla="*/ 0 h 217"/>
                <a:gd name="T80" fmla="*/ 0 w 642"/>
                <a:gd name="T81" fmla="*/ 0 h 217"/>
                <a:gd name="T82" fmla="*/ 0 w 642"/>
                <a:gd name="T83" fmla="*/ 0 h 217"/>
                <a:gd name="T84" fmla="*/ 0 w 642"/>
                <a:gd name="T85" fmla="*/ 0 h 217"/>
                <a:gd name="T86" fmla="*/ 0 w 642"/>
                <a:gd name="T87" fmla="*/ 0 h 217"/>
                <a:gd name="T88" fmla="*/ 0 w 642"/>
                <a:gd name="T89" fmla="*/ 0 h 217"/>
                <a:gd name="T90" fmla="*/ 0 w 642"/>
                <a:gd name="T91" fmla="*/ 0 h 217"/>
                <a:gd name="T92" fmla="*/ 0 w 642"/>
                <a:gd name="T93" fmla="*/ 0 h 217"/>
                <a:gd name="T94" fmla="*/ 0 w 642"/>
                <a:gd name="T95" fmla="*/ 0 h 217"/>
                <a:gd name="T96" fmla="*/ 0 w 642"/>
                <a:gd name="T97" fmla="*/ 0 h 217"/>
                <a:gd name="T98" fmla="*/ 0 w 642"/>
                <a:gd name="T99" fmla="*/ 0 h 217"/>
                <a:gd name="T100" fmla="*/ 0 w 642"/>
                <a:gd name="T101" fmla="*/ 0 h 217"/>
                <a:gd name="T102" fmla="*/ 0 w 642"/>
                <a:gd name="T103" fmla="*/ 0 h 217"/>
                <a:gd name="T104" fmla="*/ 0 w 642"/>
                <a:gd name="T105" fmla="*/ 0 h 217"/>
                <a:gd name="T106" fmla="*/ 0 w 642"/>
                <a:gd name="T107" fmla="*/ 0 h 217"/>
                <a:gd name="T108" fmla="*/ 0 w 642"/>
                <a:gd name="T109" fmla="*/ 0 h 2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42"/>
                <a:gd name="T166" fmla="*/ 0 h 217"/>
                <a:gd name="T167" fmla="*/ 642 w 642"/>
                <a:gd name="T168" fmla="*/ 217 h 2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42" h="217">
                  <a:moveTo>
                    <a:pt x="642" y="29"/>
                  </a:moveTo>
                  <a:lnTo>
                    <a:pt x="639" y="68"/>
                  </a:lnTo>
                  <a:lnTo>
                    <a:pt x="629" y="101"/>
                  </a:lnTo>
                  <a:lnTo>
                    <a:pt x="616" y="126"/>
                  </a:lnTo>
                  <a:lnTo>
                    <a:pt x="596" y="142"/>
                  </a:lnTo>
                  <a:lnTo>
                    <a:pt x="574" y="155"/>
                  </a:lnTo>
                  <a:lnTo>
                    <a:pt x="547" y="158"/>
                  </a:lnTo>
                  <a:lnTo>
                    <a:pt x="515" y="158"/>
                  </a:lnTo>
                  <a:lnTo>
                    <a:pt x="483" y="158"/>
                  </a:lnTo>
                  <a:lnTo>
                    <a:pt x="422" y="155"/>
                  </a:lnTo>
                  <a:lnTo>
                    <a:pt x="357" y="158"/>
                  </a:lnTo>
                  <a:lnTo>
                    <a:pt x="328" y="163"/>
                  </a:lnTo>
                  <a:lnTo>
                    <a:pt x="298" y="172"/>
                  </a:lnTo>
                  <a:lnTo>
                    <a:pt x="276" y="191"/>
                  </a:lnTo>
                  <a:lnTo>
                    <a:pt x="253" y="217"/>
                  </a:lnTo>
                  <a:lnTo>
                    <a:pt x="223" y="191"/>
                  </a:lnTo>
                  <a:lnTo>
                    <a:pt x="195" y="163"/>
                  </a:lnTo>
                  <a:lnTo>
                    <a:pt x="162" y="136"/>
                  </a:lnTo>
                  <a:lnTo>
                    <a:pt x="136" y="110"/>
                  </a:lnTo>
                  <a:lnTo>
                    <a:pt x="104" y="81"/>
                  </a:lnTo>
                  <a:lnTo>
                    <a:pt x="74" y="58"/>
                  </a:lnTo>
                  <a:lnTo>
                    <a:pt x="42" y="42"/>
                  </a:lnTo>
                  <a:lnTo>
                    <a:pt x="0" y="29"/>
                  </a:lnTo>
                  <a:lnTo>
                    <a:pt x="16" y="29"/>
                  </a:lnTo>
                  <a:lnTo>
                    <a:pt x="29" y="29"/>
                  </a:lnTo>
                  <a:lnTo>
                    <a:pt x="39" y="29"/>
                  </a:lnTo>
                  <a:lnTo>
                    <a:pt x="52" y="23"/>
                  </a:lnTo>
                  <a:lnTo>
                    <a:pt x="65" y="23"/>
                  </a:lnTo>
                  <a:lnTo>
                    <a:pt x="74" y="29"/>
                  </a:lnTo>
                  <a:lnTo>
                    <a:pt x="81" y="33"/>
                  </a:lnTo>
                  <a:lnTo>
                    <a:pt x="90" y="42"/>
                  </a:lnTo>
                  <a:lnTo>
                    <a:pt x="104" y="36"/>
                  </a:lnTo>
                  <a:lnTo>
                    <a:pt x="123" y="33"/>
                  </a:lnTo>
                  <a:lnTo>
                    <a:pt x="146" y="29"/>
                  </a:lnTo>
                  <a:lnTo>
                    <a:pt x="162" y="29"/>
                  </a:lnTo>
                  <a:lnTo>
                    <a:pt x="182" y="29"/>
                  </a:lnTo>
                  <a:lnTo>
                    <a:pt x="201" y="29"/>
                  </a:lnTo>
                  <a:lnTo>
                    <a:pt x="217" y="23"/>
                  </a:lnTo>
                  <a:lnTo>
                    <a:pt x="236" y="20"/>
                  </a:lnTo>
                  <a:lnTo>
                    <a:pt x="249" y="23"/>
                  </a:lnTo>
                  <a:lnTo>
                    <a:pt x="263" y="29"/>
                  </a:lnTo>
                  <a:lnTo>
                    <a:pt x="282" y="29"/>
                  </a:lnTo>
                  <a:lnTo>
                    <a:pt x="295" y="23"/>
                  </a:lnTo>
                  <a:lnTo>
                    <a:pt x="311" y="20"/>
                  </a:lnTo>
                  <a:lnTo>
                    <a:pt x="331" y="17"/>
                  </a:lnTo>
                  <a:lnTo>
                    <a:pt x="350" y="17"/>
                  </a:lnTo>
                  <a:lnTo>
                    <a:pt x="366" y="20"/>
                  </a:lnTo>
                  <a:lnTo>
                    <a:pt x="398" y="20"/>
                  </a:lnTo>
                  <a:lnTo>
                    <a:pt x="438" y="17"/>
                  </a:lnTo>
                  <a:lnTo>
                    <a:pt x="476" y="9"/>
                  </a:lnTo>
                  <a:lnTo>
                    <a:pt x="512" y="6"/>
                  </a:lnTo>
                  <a:lnTo>
                    <a:pt x="547" y="0"/>
                  </a:lnTo>
                  <a:lnTo>
                    <a:pt x="580" y="0"/>
                  </a:lnTo>
                  <a:lnTo>
                    <a:pt x="609" y="9"/>
                  </a:lnTo>
                  <a:lnTo>
                    <a:pt x="642" y="29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0" name="Freeform 368"/>
            <p:cNvSpPr>
              <a:spLocks/>
            </p:cNvSpPr>
            <p:nvPr/>
          </p:nvSpPr>
          <p:spPr bwMode="auto">
            <a:xfrm>
              <a:off x="3051" y="3080"/>
              <a:ext cx="68" cy="41"/>
            </a:xfrm>
            <a:custGeom>
              <a:avLst/>
              <a:gdLst>
                <a:gd name="T0" fmla="*/ 0 w 881"/>
                <a:gd name="T1" fmla="*/ 0 h 529"/>
                <a:gd name="T2" fmla="*/ 0 w 881"/>
                <a:gd name="T3" fmla="*/ 0 h 529"/>
                <a:gd name="T4" fmla="*/ 0 w 881"/>
                <a:gd name="T5" fmla="*/ 0 h 529"/>
                <a:gd name="T6" fmla="*/ 0 w 881"/>
                <a:gd name="T7" fmla="*/ 0 h 529"/>
                <a:gd name="T8" fmla="*/ 0 w 881"/>
                <a:gd name="T9" fmla="*/ 0 h 529"/>
                <a:gd name="T10" fmla="*/ 0 w 881"/>
                <a:gd name="T11" fmla="*/ 0 h 529"/>
                <a:gd name="T12" fmla="*/ 0 w 881"/>
                <a:gd name="T13" fmla="*/ 0 h 529"/>
                <a:gd name="T14" fmla="*/ 0 w 881"/>
                <a:gd name="T15" fmla="*/ 0 h 529"/>
                <a:gd name="T16" fmla="*/ 0 w 881"/>
                <a:gd name="T17" fmla="*/ 0 h 529"/>
                <a:gd name="T18" fmla="*/ 0 w 881"/>
                <a:gd name="T19" fmla="*/ 0 h 529"/>
                <a:gd name="T20" fmla="*/ 0 w 881"/>
                <a:gd name="T21" fmla="*/ 0 h 529"/>
                <a:gd name="T22" fmla="*/ 0 w 881"/>
                <a:gd name="T23" fmla="*/ 0 h 529"/>
                <a:gd name="T24" fmla="*/ 0 w 881"/>
                <a:gd name="T25" fmla="*/ 0 h 529"/>
                <a:gd name="T26" fmla="*/ 0 w 881"/>
                <a:gd name="T27" fmla="*/ 0 h 529"/>
                <a:gd name="T28" fmla="*/ 0 w 881"/>
                <a:gd name="T29" fmla="*/ 0 h 529"/>
                <a:gd name="T30" fmla="*/ 0 w 881"/>
                <a:gd name="T31" fmla="*/ 0 h 529"/>
                <a:gd name="T32" fmla="*/ 0 w 881"/>
                <a:gd name="T33" fmla="*/ 0 h 529"/>
                <a:gd name="T34" fmla="*/ 0 w 881"/>
                <a:gd name="T35" fmla="*/ 0 h 529"/>
                <a:gd name="T36" fmla="*/ 0 w 881"/>
                <a:gd name="T37" fmla="*/ 0 h 529"/>
                <a:gd name="T38" fmla="*/ 0 w 881"/>
                <a:gd name="T39" fmla="*/ 0 h 529"/>
                <a:gd name="T40" fmla="*/ 0 w 881"/>
                <a:gd name="T41" fmla="*/ 0 h 529"/>
                <a:gd name="T42" fmla="*/ 0 w 881"/>
                <a:gd name="T43" fmla="*/ 0 h 529"/>
                <a:gd name="T44" fmla="*/ 0 w 881"/>
                <a:gd name="T45" fmla="*/ 0 h 529"/>
                <a:gd name="T46" fmla="*/ 0 w 881"/>
                <a:gd name="T47" fmla="*/ 0 h 529"/>
                <a:gd name="T48" fmla="*/ 0 w 881"/>
                <a:gd name="T49" fmla="*/ 0 h 529"/>
                <a:gd name="T50" fmla="*/ 0 w 881"/>
                <a:gd name="T51" fmla="*/ 0 h 529"/>
                <a:gd name="T52" fmla="*/ 0 w 881"/>
                <a:gd name="T53" fmla="*/ 0 h 529"/>
                <a:gd name="T54" fmla="*/ 0 w 881"/>
                <a:gd name="T55" fmla="*/ 0 h 529"/>
                <a:gd name="T56" fmla="*/ 0 w 881"/>
                <a:gd name="T57" fmla="*/ 0 h 529"/>
                <a:gd name="T58" fmla="*/ 0 w 881"/>
                <a:gd name="T59" fmla="*/ 0 h 529"/>
                <a:gd name="T60" fmla="*/ 0 w 881"/>
                <a:gd name="T61" fmla="*/ 0 h 529"/>
                <a:gd name="T62" fmla="*/ 0 w 881"/>
                <a:gd name="T63" fmla="*/ 0 h 529"/>
                <a:gd name="T64" fmla="*/ 0 w 881"/>
                <a:gd name="T65" fmla="*/ 0 h 5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1"/>
                <a:gd name="T100" fmla="*/ 0 h 529"/>
                <a:gd name="T101" fmla="*/ 881 w 881"/>
                <a:gd name="T102" fmla="*/ 529 h 5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1" h="529">
                  <a:moveTo>
                    <a:pt x="788" y="302"/>
                  </a:moveTo>
                  <a:lnTo>
                    <a:pt x="788" y="315"/>
                  </a:lnTo>
                  <a:lnTo>
                    <a:pt x="791" y="324"/>
                  </a:lnTo>
                  <a:lnTo>
                    <a:pt x="800" y="338"/>
                  </a:lnTo>
                  <a:lnTo>
                    <a:pt x="813" y="348"/>
                  </a:lnTo>
                  <a:lnTo>
                    <a:pt x="837" y="370"/>
                  </a:lnTo>
                  <a:lnTo>
                    <a:pt x="859" y="389"/>
                  </a:lnTo>
                  <a:lnTo>
                    <a:pt x="869" y="402"/>
                  </a:lnTo>
                  <a:lnTo>
                    <a:pt x="875" y="413"/>
                  </a:lnTo>
                  <a:lnTo>
                    <a:pt x="881" y="419"/>
                  </a:lnTo>
                  <a:lnTo>
                    <a:pt x="881" y="429"/>
                  </a:lnTo>
                  <a:lnTo>
                    <a:pt x="875" y="438"/>
                  </a:lnTo>
                  <a:lnTo>
                    <a:pt x="869" y="448"/>
                  </a:lnTo>
                  <a:lnTo>
                    <a:pt x="849" y="454"/>
                  </a:lnTo>
                  <a:lnTo>
                    <a:pt x="827" y="464"/>
                  </a:lnTo>
                  <a:lnTo>
                    <a:pt x="295" y="529"/>
                  </a:lnTo>
                  <a:lnTo>
                    <a:pt x="253" y="487"/>
                  </a:lnTo>
                  <a:lnTo>
                    <a:pt x="213" y="441"/>
                  </a:lnTo>
                  <a:lnTo>
                    <a:pt x="178" y="396"/>
                  </a:lnTo>
                  <a:lnTo>
                    <a:pt x="142" y="351"/>
                  </a:lnTo>
                  <a:lnTo>
                    <a:pt x="103" y="308"/>
                  </a:lnTo>
                  <a:lnTo>
                    <a:pt x="68" y="256"/>
                  </a:lnTo>
                  <a:lnTo>
                    <a:pt x="38" y="211"/>
                  </a:lnTo>
                  <a:lnTo>
                    <a:pt x="0" y="165"/>
                  </a:lnTo>
                  <a:lnTo>
                    <a:pt x="64" y="140"/>
                  </a:lnTo>
                  <a:lnTo>
                    <a:pt x="126" y="116"/>
                  </a:lnTo>
                  <a:lnTo>
                    <a:pt x="191" y="100"/>
                  </a:lnTo>
                  <a:lnTo>
                    <a:pt x="253" y="81"/>
                  </a:lnTo>
                  <a:lnTo>
                    <a:pt x="318" y="59"/>
                  </a:lnTo>
                  <a:lnTo>
                    <a:pt x="379" y="39"/>
                  </a:lnTo>
                  <a:lnTo>
                    <a:pt x="443" y="23"/>
                  </a:lnTo>
                  <a:lnTo>
                    <a:pt x="505" y="0"/>
                  </a:lnTo>
                  <a:lnTo>
                    <a:pt x="788" y="302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1" name="Freeform 369"/>
            <p:cNvSpPr>
              <a:spLocks/>
            </p:cNvSpPr>
            <p:nvPr/>
          </p:nvSpPr>
          <p:spPr bwMode="auto">
            <a:xfrm>
              <a:off x="2869" y="3085"/>
              <a:ext cx="29" cy="19"/>
            </a:xfrm>
            <a:custGeom>
              <a:avLst/>
              <a:gdLst>
                <a:gd name="T0" fmla="*/ 0 w 370"/>
                <a:gd name="T1" fmla="*/ 0 h 236"/>
                <a:gd name="T2" fmla="*/ 0 w 370"/>
                <a:gd name="T3" fmla="*/ 0 h 236"/>
                <a:gd name="T4" fmla="*/ 0 w 370"/>
                <a:gd name="T5" fmla="*/ 0 h 236"/>
                <a:gd name="T6" fmla="*/ 0 w 370"/>
                <a:gd name="T7" fmla="*/ 0 h 236"/>
                <a:gd name="T8" fmla="*/ 0 w 370"/>
                <a:gd name="T9" fmla="*/ 0 h 236"/>
                <a:gd name="T10" fmla="*/ 0 w 370"/>
                <a:gd name="T11" fmla="*/ 0 h 236"/>
                <a:gd name="T12" fmla="*/ 0 w 370"/>
                <a:gd name="T13" fmla="*/ 0 h 236"/>
                <a:gd name="T14" fmla="*/ 0 w 370"/>
                <a:gd name="T15" fmla="*/ 0 h 236"/>
                <a:gd name="T16" fmla="*/ 0 w 370"/>
                <a:gd name="T17" fmla="*/ 0 h 236"/>
                <a:gd name="T18" fmla="*/ 0 w 370"/>
                <a:gd name="T19" fmla="*/ 0 h 236"/>
                <a:gd name="T20" fmla="*/ 0 w 370"/>
                <a:gd name="T21" fmla="*/ 0 h 236"/>
                <a:gd name="T22" fmla="*/ 0 w 370"/>
                <a:gd name="T23" fmla="*/ 0 h 236"/>
                <a:gd name="T24" fmla="*/ 0 w 370"/>
                <a:gd name="T25" fmla="*/ 0 h 236"/>
                <a:gd name="T26" fmla="*/ 0 w 370"/>
                <a:gd name="T27" fmla="*/ 0 h 236"/>
                <a:gd name="T28" fmla="*/ 0 w 370"/>
                <a:gd name="T29" fmla="*/ 0 h 236"/>
                <a:gd name="T30" fmla="*/ 0 w 370"/>
                <a:gd name="T31" fmla="*/ 0 h 236"/>
                <a:gd name="T32" fmla="*/ 0 w 370"/>
                <a:gd name="T33" fmla="*/ 0 h 236"/>
                <a:gd name="T34" fmla="*/ 0 w 370"/>
                <a:gd name="T35" fmla="*/ 0 h 236"/>
                <a:gd name="T36" fmla="*/ 0 w 370"/>
                <a:gd name="T37" fmla="*/ 0 h 236"/>
                <a:gd name="T38" fmla="*/ 0 w 370"/>
                <a:gd name="T39" fmla="*/ 0 h 236"/>
                <a:gd name="T40" fmla="*/ 0 w 370"/>
                <a:gd name="T41" fmla="*/ 0 h 236"/>
                <a:gd name="T42" fmla="*/ 0 w 370"/>
                <a:gd name="T43" fmla="*/ 0 h 236"/>
                <a:gd name="T44" fmla="*/ 0 w 370"/>
                <a:gd name="T45" fmla="*/ 0 h 236"/>
                <a:gd name="T46" fmla="*/ 0 w 370"/>
                <a:gd name="T47" fmla="*/ 0 h 236"/>
                <a:gd name="T48" fmla="*/ 0 w 370"/>
                <a:gd name="T49" fmla="*/ 0 h 236"/>
                <a:gd name="T50" fmla="*/ 0 w 370"/>
                <a:gd name="T51" fmla="*/ 0 h 236"/>
                <a:gd name="T52" fmla="*/ 0 w 370"/>
                <a:gd name="T53" fmla="*/ 0 h 236"/>
                <a:gd name="T54" fmla="*/ 0 w 370"/>
                <a:gd name="T55" fmla="*/ 0 h 236"/>
                <a:gd name="T56" fmla="*/ 0 w 370"/>
                <a:gd name="T57" fmla="*/ 0 h 236"/>
                <a:gd name="T58" fmla="*/ 0 w 370"/>
                <a:gd name="T59" fmla="*/ 0 h 236"/>
                <a:gd name="T60" fmla="*/ 0 w 370"/>
                <a:gd name="T61" fmla="*/ 0 h 236"/>
                <a:gd name="T62" fmla="*/ 0 w 370"/>
                <a:gd name="T63" fmla="*/ 0 h 236"/>
                <a:gd name="T64" fmla="*/ 0 w 370"/>
                <a:gd name="T65" fmla="*/ 0 h 236"/>
                <a:gd name="T66" fmla="*/ 0 w 370"/>
                <a:gd name="T67" fmla="*/ 0 h 236"/>
                <a:gd name="T68" fmla="*/ 0 w 370"/>
                <a:gd name="T69" fmla="*/ 0 h 236"/>
                <a:gd name="T70" fmla="*/ 0 w 370"/>
                <a:gd name="T71" fmla="*/ 0 h 236"/>
                <a:gd name="T72" fmla="*/ 0 w 370"/>
                <a:gd name="T73" fmla="*/ 0 h 236"/>
                <a:gd name="T74" fmla="*/ 0 w 370"/>
                <a:gd name="T75" fmla="*/ 0 h 236"/>
                <a:gd name="T76" fmla="*/ 0 w 370"/>
                <a:gd name="T77" fmla="*/ 0 h 236"/>
                <a:gd name="T78" fmla="*/ 0 w 370"/>
                <a:gd name="T79" fmla="*/ 0 h 236"/>
                <a:gd name="T80" fmla="*/ 0 w 370"/>
                <a:gd name="T81" fmla="*/ 0 h 236"/>
                <a:gd name="T82" fmla="*/ 0 w 370"/>
                <a:gd name="T83" fmla="*/ 0 h 236"/>
                <a:gd name="T84" fmla="*/ 0 w 370"/>
                <a:gd name="T85" fmla="*/ 0 h 236"/>
                <a:gd name="T86" fmla="*/ 0 w 370"/>
                <a:gd name="T87" fmla="*/ 0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0"/>
                <a:gd name="T133" fmla="*/ 0 h 236"/>
                <a:gd name="T134" fmla="*/ 370 w 37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0" h="236">
                  <a:moveTo>
                    <a:pt x="370" y="116"/>
                  </a:moveTo>
                  <a:lnTo>
                    <a:pt x="347" y="123"/>
                  </a:lnTo>
                  <a:lnTo>
                    <a:pt x="331" y="133"/>
                  </a:lnTo>
                  <a:lnTo>
                    <a:pt x="308" y="139"/>
                  </a:lnTo>
                  <a:lnTo>
                    <a:pt x="289" y="152"/>
                  </a:lnTo>
                  <a:lnTo>
                    <a:pt x="249" y="181"/>
                  </a:lnTo>
                  <a:lnTo>
                    <a:pt x="214" y="207"/>
                  </a:lnTo>
                  <a:lnTo>
                    <a:pt x="195" y="217"/>
                  </a:lnTo>
                  <a:lnTo>
                    <a:pt x="171" y="227"/>
                  </a:lnTo>
                  <a:lnTo>
                    <a:pt x="152" y="236"/>
                  </a:lnTo>
                  <a:lnTo>
                    <a:pt x="136" y="236"/>
                  </a:lnTo>
                  <a:lnTo>
                    <a:pt x="117" y="230"/>
                  </a:lnTo>
                  <a:lnTo>
                    <a:pt x="100" y="220"/>
                  </a:lnTo>
                  <a:lnTo>
                    <a:pt x="78" y="204"/>
                  </a:lnTo>
                  <a:lnTo>
                    <a:pt x="58" y="181"/>
                  </a:lnTo>
                  <a:lnTo>
                    <a:pt x="55" y="184"/>
                  </a:lnTo>
                  <a:lnTo>
                    <a:pt x="49" y="184"/>
                  </a:lnTo>
                  <a:lnTo>
                    <a:pt x="49" y="191"/>
                  </a:lnTo>
                  <a:lnTo>
                    <a:pt x="46" y="191"/>
                  </a:lnTo>
                  <a:lnTo>
                    <a:pt x="46" y="184"/>
                  </a:lnTo>
                  <a:lnTo>
                    <a:pt x="36" y="174"/>
                  </a:lnTo>
                  <a:lnTo>
                    <a:pt x="33" y="174"/>
                  </a:lnTo>
                  <a:lnTo>
                    <a:pt x="25" y="171"/>
                  </a:lnTo>
                  <a:lnTo>
                    <a:pt x="22" y="174"/>
                  </a:lnTo>
                  <a:lnTo>
                    <a:pt x="19" y="174"/>
                  </a:lnTo>
                  <a:lnTo>
                    <a:pt x="13" y="174"/>
                  </a:lnTo>
                  <a:lnTo>
                    <a:pt x="3" y="174"/>
                  </a:lnTo>
                  <a:lnTo>
                    <a:pt x="0" y="171"/>
                  </a:lnTo>
                  <a:lnTo>
                    <a:pt x="0" y="149"/>
                  </a:lnTo>
                  <a:lnTo>
                    <a:pt x="3" y="126"/>
                  </a:lnTo>
                  <a:lnTo>
                    <a:pt x="9" y="103"/>
                  </a:lnTo>
                  <a:lnTo>
                    <a:pt x="22" y="87"/>
                  </a:lnTo>
                  <a:lnTo>
                    <a:pt x="33" y="65"/>
                  </a:lnTo>
                  <a:lnTo>
                    <a:pt x="42" y="41"/>
                  </a:lnTo>
                  <a:lnTo>
                    <a:pt x="55" y="22"/>
                  </a:lnTo>
                  <a:lnTo>
                    <a:pt x="58" y="0"/>
                  </a:lnTo>
                  <a:lnTo>
                    <a:pt x="100" y="19"/>
                  </a:lnTo>
                  <a:lnTo>
                    <a:pt x="136" y="35"/>
                  </a:lnTo>
                  <a:lnTo>
                    <a:pt x="171" y="55"/>
                  </a:lnTo>
                  <a:lnTo>
                    <a:pt x="214" y="71"/>
                  </a:lnTo>
                  <a:lnTo>
                    <a:pt x="252" y="87"/>
                  </a:lnTo>
                  <a:lnTo>
                    <a:pt x="295" y="100"/>
                  </a:lnTo>
                  <a:lnTo>
                    <a:pt x="331" y="113"/>
                  </a:lnTo>
                  <a:lnTo>
                    <a:pt x="370" y="116"/>
                  </a:lnTo>
                  <a:close/>
                </a:path>
              </a:pathLst>
            </a:custGeom>
            <a:solidFill>
              <a:srgbClr val="7C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2" name="Freeform 370"/>
            <p:cNvSpPr>
              <a:spLocks/>
            </p:cNvSpPr>
            <p:nvPr/>
          </p:nvSpPr>
          <p:spPr bwMode="auto">
            <a:xfrm>
              <a:off x="2829" y="3094"/>
              <a:ext cx="184" cy="132"/>
            </a:xfrm>
            <a:custGeom>
              <a:avLst/>
              <a:gdLst>
                <a:gd name="T0" fmla="*/ 0 w 2390"/>
                <a:gd name="T1" fmla="*/ 0 h 1716"/>
                <a:gd name="T2" fmla="*/ 0 w 2390"/>
                <a:gd name="T3" fmla="*/ 0 h 1716"/>
                <a:gd name="T4" fmla="*/ 0 w 2390"/>
                <a:gd name="T5" fmla="*/ 0 h 1716"/>
                <a:gd name="T6" fmla="*/ 0 w 2390"/>
                <a:gd name="T7" fmla="*/ 0 h 1716"/>
                <a:gd name="T8" fmla="*/ 0 w 2390"/>
                <a:gd name="T9" fmla="*/ 0 h 1716"/>
                <a:gd name="T10" fmla="*/ 0 w 2390"/>
                <a:gd name="T11" fmla="*/ 0 h 1716"/>
                <a:gd name="T12" fmla="*/ 0 w 2390"/>
                <a:gd name="T13" fmla="*/ 0 h 1716"/>
                <a:gd name="T14" fmla="*/ 0 w 2390"/>
                <a:gd name="T15" fmla="*/ 0 h 1716"/>
                <a:gd name="T16" fmla="*/ 0 w 2390"/>
                <a:gd name="T17" fmla="*/ 0 h 1716"/>
                <a:gd name="T18" fmla="*/ 0 w 2390"/>
                <a:gd name="T19" fmla="*/ 0 h 1716"/>
                <a:gd name="T20" fmla="*/ 0 w 2390"/>
                <a:gd name="T21" fmla="*/ 0 h 1716"/>
                <a:gd name="T22" fmla="*/ 0 w 2390"/>
                <a:gd name="T23" fmla="*/ 0 h 1716"/>
                <a:gd name="T24" fmla="*/ 0 w 2390"/>
                <a:gd name="T25" fmla="*/ 0 h 1716"/>
                <a:gd name="T26" fmla="*/ 0 w 2390"/>
                <a:gd name="T27" fmla="*/ 0 h 1716"/>
                <a:gd name="T28" fmla="*/ 0 w 2390"/>
                <a:gd name="T29" fmla="*/ 0 h 1716"/>
                <a:gd name="T30" fmla="*/ 0 w 2390"/>
                <a:gd name="T31" fmla="*/ 0 h 1716"/>
                <a:gd name="T32" fmla="*/ 0 w 2390"/>
                <a:gd name="T33" fmla="*/ 0 h 1716"/>
                <a:gd name="T34" fmla="*/ 0 w 2390"/>
                <a:gd name="T35" fmla="*/ 0 h 1716"/>
                <a:gd name="T36" fmla="*/ 0 w 2390"/>
                <a:gd name="T37" fmla="*/ 0 h 1716"/>
                <a:gd name="T38" fmla="*/ 0 w 2390"/>
                <a:gd name="T39" fmla="*/ 0 h 1716"/>
                <a:gd name="T40" fmla="*/ 0 w 2390"/>
                <a:gd name="T41" fmla="*/ 0 h 1716"/>
                <a:gd name="T42" fmla="*/ 0 w 2390"/>
                <a:gd name="T43" fmla="*/ 0 h 1716"/>
                <a:gd name="T44" fmla="*/ 0 w 2390"/>
                <a:gd name="T45" fmla="*/ 0 h 1716"/>
                <a:gd name="T46" fmla="*/ 0 w 2390"/>
                <a:gd name="T47" fmla="*/ 0 h 1716"/>
                <a:gd name="T48" fmla="*/ 0 w 2390"/>
                <a:gd name="T49" fmla="*/ 0 h 1716"/>
                <a:gd name="T50" fmla="*/ 0 w 2390"/>
                <a:gd name="T51" fmla="*/ 0 h 1716"/>
                <a:gd name="T52" fmla="*/ 0 w 2390"/>
                <a:gd name="T53" fmla="*/ 0 h 1716"/>
                <a:gd name="T54" fmla="*/ 0 w 2390"/>
                <a:gd name="T55" fmla="*/ 0 h 1716"/>
                <a:gd name="T56" fmla="*/ 0 w 2390"/>
                <a:gd name="T57" fmla="*/ 0 h 1716"/>
                <a:gd name="T58" fmla="*/ 0 w 2390"/>
                <a:gd name="T59" fmla="*/ 0 h 1716"/>
                <a:gd name="T60" fmla="*/ 0 w 2390"/>
                <a:gd name="T61" fmla="*/ 0 h 1716"/>
                <a:gd name="T62" fmla="*/ 0 w 2390"/>
                <a:gd name="T63" fmla="*/ 0 h 1716"/>
                <a:gd name="T64" fmla="*/ 0 w 2390"/>
                <a:gd name="T65" fmla="*/ 0 h 1716"/>
                <a:gd name="T66" fmla="*/ 0 w 2390"/>
                <a:gd name="T67" fmla="*/ 0 h 1716"/>
                <a:gd name="T68" fmla="*/ 0 w 2390"/>
                <a:gd name="T69" fmla="*/ 0 h 1716"/>
                <a:gd name="T70" fmla="*/ 0 w 2390"/>
                <a:gd name="T71" fmla="*/ 0 h 1716"/>
                <a:gd name="T72" fmla="*/ 0 w 2390"/>
                <a:gd name="T73" fmla="*/ 0 h 1716"/>
                <a:gd name="T74" fmla="*/ 0 w 2390"/>
                <a:gd name="T75" fmla="*/ 0 h 1716"/>
                <a:gd name="T76" fmla="*/ 0 w 2390"/>
                <a:gd name="T77" fmla="*/ 0 h 1716"/>
                <a:gd name="T78" fmla="*/ 0 w 2390"/>
                <a:gd name="T79" fmla="*/ 0 h 1716"/>
                <a:gd name="T80" fmla="*/ 0 w 2390"/>
                <a:gd name="T81" fmla="*/ 0 h 1716"/>
                <a:gd name="T82" fmla="*/ 0 w 2390"/>
                <a:gd name="T83" fmla="*/ 0 h 1716"/>
                <a:gd name="T84" fmla="*/ 0 w 2390"/>
                <a:gd name="T85" fmla="*/ 0 h 1716"/>
                <a:gd name="T86" fmla="*/ 0 w 2390"/>
                <a:gd name="T87" fmla="*/ 0 h 1716"/>
                <a:gd name="T88" fmla="*/ 0 w 2390"/>
                <a:gd name="T89" fmla="*/ 0 h 1716"/>
                <a:gd name="T90" fmla="*/ 0 w 2390"/>
                <a:gd name="T91" fmla="*/ 0 h 1716"/>
                <a:gd name="T92" fmla="*/ 0 w 2390"/>
                <a:gd name="T93" fmla="*/ 0 h 1716"/>
                <a:gd name="T94" fmla="*/ 0 w 2390"/>
                <a:gd name="T95" fmla="*/ 0 h 1716"/>
                <a:gd name="T96" fmla="*/ 0 w 2390"/>
                <a:gd name="T97" fmla="*/ 0 h 1716"/>
                <a:gd name="T98" fmla="*/ 0 w 2390"/>
                <a:gd name="T99" fmla="*/ 0 h 1716"/>
                <a:gd name="T100" fmla="*/ 0 w 2390"/>
                <a:gd name="T101" fmla="*/ 0 h 1716"/>
                <a:gd name="T102" fmla="*/ 0 w 2390"/>
                <a:gd name="T103" fmla="*/ 0 h 1716"/>
                <a:gd name="T104" fmla="*/ 0 w 2390"/>
                <a:gd name="T105" fmla="*/ 0 h 1716"/>
                <a:gd name="T106" fmla="*/ 0 w 2390"/>
                <a:gd name="T107" fmla="*/ 0 h 1716"/>
                <a:gd name="T108" fmla="*/ 0 w 2390"/>
                <a:gd name="T109" fmla="*/ 0 h 1716"/>
                <a:gd name="T110" fmla="*/ 0 w 2390"/>
                <a:gd name="T111" fmla="*/ 0 h 1716"/>
                <a:gd name="T112" fmla="*/ 0 w 2390"/>
                <a:gd name="T113" fmla="*/ 0 h 17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90"/>
                <a:gd name="T172" fmla="*/ 0 h 1716"/>
                <a:gd name="T173" fmla="*/ 2390 w 2390"/>
                <a:gd name="T174" fmla="*/ 1716 h 171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90" h="1716">
                  <a:moveTo>
                    <a:pt x="1446" y="3"/>
                  </a:moveTo>
                  <a:lnTo>
                    <a:pt x="1389" y="45"/>
                  </a:lnTo>
                  <a:lnTo>
                    <a:pt x="1320" y="82"/>
                  </a:lnTo>
                  <a:lnTo>
                    <a:pt x="1252" y="107"/>
                  </a:lnTo>
                  <a:lnTo>
                    <a:pt x="1184" y="136"/>
                  </a:lnTo>
                  <a:lnTo>
                    <a:pt x="1113" y="163"/>
                  </a:lnTo>
                  <a:lnTo>
                    <a:pt x="1044" y="195"/>
                  </a:lnTo>
                  <a:lnTo>
                    <a:pt x="1012" y="211"/>
                  </a:lnTo>
                  <a:lnTo>
                    <a:pt x="979" y="234"/>
                  </a:lnTo>
                  <a:lnTo>
                    <a:pt x="951" y="256"/>
                  </a:lnTo>
                  <a:lnTo>
                    <a:pt x="922" y="279"/>
                  </a:lnTo>
                  <a:lnTo>
                    <a:pt x="922" y="288"/>
                  </a:lnTo>
                  <a:lnTo>
                    <a:pt x="922" y="299"/>
                  </a:lnTo>
                  <a:lnTo>
                    <a:pt x="928" y="309"/>
                  </a:lnTo>
                  <a:lnTo>
                    <a:pt x="931" y="315"/>
                  </a:lnTo>
                  <a:lnTo>
                    <a:pt x="938" y="321"/>
                  </a:lnTo>
                  <a:lnTo>
                    <a:pt x="941" y="331"/>
                  </a:lnTo>
                  <a:lnTo>
                    <a:pt x="951" y="334"/>
                  </a:lnTo>
                  <a:lnTo>
                    <a:pt x="954" y="344"/>
                  </a:lnTo>
                  <a:lnTo>
                    <a:pt x="976" y="337"/>
                  </a:lnTo>
                  <a:lnTo>
                    <a:pt x="995" y="334"/>
                  </a:lnTo>
                  <a:lnTo>
                    <a:pt x="1012" y="321"/>
                  </a:lnTo>
                  <a:lnTo>
                    <a:pt x="1025" y="312"/>
                  </a:lnTo>
                  <a:lnTo>
                    <a:pt x="1044" y="299"/>
                  </a:lnTo>
                  <a:lnTo>
                    <a:pt x="1057" y="285"/>
                  </a:lnTo>
                  <a:lnTo>
                    <a:pt x="1077" y="269"/>
                  </a:lnTo>
                  <a:lnTo>
                    <a:pt x="1093" y="266"/>
                  </a:lnTo>
                  <a:lnTo>
                    <a:pt x="1152" y="234"/>
                  </a:lnTo>
                  <a:lnTo>
                    <a:pt x="1216" y="204"/>
                  </a:lnTo>
                  <a:lnTo>
                    <a:pt x="1278" y="175"/>
                  </a:lnTo>
                  <a:lnTo>
                    <a:pt x="1343" y="146"/>
                  </a:lnTo>
                  <a:lnTo>
                    <a:pt x="1401" y="114"/>
                  </a:lnTo>
                  <a:lnTo>
                    <a:pt x="1463" y="82"/>
                  </a:lnTo>
                  <a:lnTo>
                    <a:pt x="1528" y="49"/>
                  </a:lnTo>
                  <a:lnTo>
                    <a:pt x="1589" y="23"/>
                  </a:lnTo>
                  <a:lnTo>
                    <a:pt x="1619" y="20"/>
                  </a:lnTo>
                  <a:lnTo>
                    <a:pt x="1644" y="13"/>
                  </a:lnTo>
                  <a:lnTo>
                    <a:pt x="1670" y="13"/>
                  </a:lnTo>
                  <a:lnTo>
                    <a:pt x="1700" y="20"/>
                  </a:lnTo>
                  <a:lnTo>
                    <a:pt x="1745" y="26"/>
                  </a:lnTo>
                  <a:lnTo>
                    <a:pt x="1790" y="39"/>
                  </a:lnTo>
                  <a:lnTo>
                    <a:pt x="1836" y="58"/>
                  </a:lnTo>
                  <a:lnTo>
                    <a:pt x="1881" y="82"/>
                  </a:lnTo>
                  <a:lnTo>
                    <a:pt x="1920" y="94"/>
                  </a:lnTo>
                  <a:lnTo>
                    <a:pt x="1962" y="107"/>
                  </a:lnTo>
                  <a:lnTo>
                    <a:pt x="2033" y="146"/>
                  </a:lnTo>
                  <a:lnTo>
                    <a:pt x="1956" y="166"/>
                  </a:lnTo>
                  <a:lnTo>
                    <a:pt x="1881" y="188"/>
                  </a:lnTo>
                  <a:lnTo>
                    <a:pt x="1803" y="211"/>
                  </a:lnTo>
                  <a:lnTo>
                    <a:pt x="1722" y="234"/>
                  </a:lnTo>
                  <a:lnTo>
                    <a:pt x="1644" y="256"/>
                  </a:lnTo>
                  <a:lnTo>
                    <a:pt x="1567" y="279"/>
                  </a:lnTo>
                  <a:lnTo>
                    <a:pt x="1492" y="309"/>
                  </a:lnTo>
                  <a:lnTo>
                    <a:pt x="1421" y="334"/>
                  </a:lnTo>
                  <a:lnTo>
                    <a:pt x="1389" y="344"/>
                  </a:lnTo>
                  <a:lnTo>
                    <a:pt x="1356" y="347"/>
                  </a:lnTo>
                  <a:lnTo>
                    <a:pt x="1324" y="353"/>
                  </a:lnTo>
                  <a:lnTo>
                    <a:pt x="1294" y="357"/>
                  </a:lnTo>
                  <a:lnTo>
                    <a:pt x="1262" y="370"/>
                  </a:lnTo>
                  <a:lnTo>
                    <a:pt x="1233" y="383"/>
                  </a:lnTo>
                  <a:lnTo>
                    <a:pt x="1227" y="393"/>
                  </a:lnTo>
                  <a:lnTo>
                    <a:pt x="1216" y="406"/>
                  </a:lnTo>
                  <a:lnTo>
                    <a:pt x="1210" y="418"/>
                  </a:lnTo>
                  <a:lnTo>
                    <a:pt x="1206" y="434"/>
                  </a:lnTo>
                  <a:lnTo>
                    <a:pt x="1230" y="458"/>
                  </a:lnTo>
                  <a:lnTo>
                    <a:pt x="1336" y="425"/>
                  </a:lnTo>
                  <a:lnTo>
                    <a:pt x="1446" y="390"/>
                  </a:lnTo>
                  <a:lnTo>
                    <a:pt x="1554" y="357"/>
                  </a:lnTo>
                  <a:lnTo>
                    <a:pt x="1667" y="325"/>
                  </a:lnTo>
                  <a:lnTo>
                    <a:pt x="1781" y="292"/>
                  </a:lnTo>
                  <a:lnTo>
                    <a:pt x="1894" y="263"/>
                  </a:lnTo>
                  <a:lnTo>
                    <a:pt x="2001" y="231"/>
                  </a:lnTo>
                  <a:lnTo>
                    <a:pt x="2114" y="204"/>
                  </a:lnTo>
                  <a:lnTo>
                    <a:pt x="2151" y="231"/>
                  </a:lnTo>
                  <a:lnTo>
                    <a:pt x="2176" y="256"/>
                  </a:lnTo>
                  <a:lnTo>
                    <a:pt x="2209" y="288"/>
                  </a:lnTo>
                  <a:lnTo>
                    <a:pt x="2235" y="315"/>
                  </a:lnTo>
                  <a:lnTo>
                    <a:pt x="2264" y="347"/>
                  </a:lnTo>
                  <a:lnTo>
                    <a:pt x="2287" y="380"/>
                  </a:lnTo>
                  <a:lnTo>
                    <a:pt x="2303" y="415"/>
                  </a:lnTo>
                  <a:lnTo>
                    <a:pt x="2322" y="458"/>
                  </a:lnTo>
                  <a:lnTo>
                    <a:pt x="2209" y="474"/>
                  </a:lnTo>
                  <a:lnTo>
                    <a:pt x="2092" y="493"/>
                  </a:lnTo>
                  <a:lnTo>
                    <a:pt x="1975" y="509"/>
                  </a:lnTo>
                  <a:lnTo>
                    <a:pt x="1862" y="529"/>
                  </a:lnTo>
                  <a:lnTo>
                    <a:pt x="1745" y="542"/>
                  </a:lnTo>
                  <a:lnTo>
                    <a:pt x="1628" y="561"/>
                  </a:lnTo>
                  <a:lnTo>
                    <a:pt x="1505" y="574"/>
                  </a:lnTo>
                  <a:lnTo>
                    <a:pt x="1389" y="591"/>
                  </a:lnTo>
                  <a:lnTo>
                    <a:pt x="1379" y="597"/>
                  </a:lnTo>
                  <a:lnTo>
                    <a:pt x="1368" y="604"/>
                  </a:lnTo>
                  <a:lnTo>
                    <a:pt x="1365" y="613"/>
                  </a:lnTo>
                  <a:lnTo>
                    <a:pt x="1359" y="620"/>
                  </a:lnTo>
                  <a:lnTo>
                    <a:pt x="1359" y="626"/>
                  </a:lnTo>
                  <a:lnTo>
                    <a:pt x="1359" y="642"/>
                  </a:lnTo>
                  <a:lnTo>
                    <a:pt x="1359" y="649"/>
                  </a:lnTo>
                  <a:lnTo>
                    <a:pt x="1359" y="659"/>
                  </a:lnTo>
                  <a:lnTo>
                    <a:pt x="1379" y="678"/>
                  </a:lnTo>
                  <a:lnTo>
                    <a:pt x="1495" y="655"/>
                  </a:lnTo>
                  <a:lnTo>
                    <a:pt x="1619" y="636"/>
                  </a:lnTo>
                  <a:lnTo>
                    <a:pt x="1738" y="613"/>
                  </a:lnTo>
                  <a:lnTo>
                    <a:pt x="1862" y="597"/>
                  </a:lnTo>
                  <a:lnTo>
                    <a:pt x="1985" y="585"/>
                  </a:lnTo>
                  <a:lnTo>
                    <a:pt x="2105" y="564"/>
                  </a:lnTo>
                  <a:lnTo>
                    <a:pt x="2222" y="542"/>
                  </a:lnTo>
                  <a:lnTo>
                    <a:pt x="2341" y="523"/>
                  </a:lnTo>
                  <a:lnTo>
                    <a:pt x="2355" y="542"/>
                  </a:lnTo>
                  <a:lnTo>
                    <a:pt x="2368" y="564"/>
                  </a:lnTo>
                  <a:lnTo>
                    <a:pt x="2378" y="588"/>
                  </a:lnTo>
                  <a:lnTo>
                    <a:pt x="2384" y="610"/>
                  </a:lnTo>
                  <a:lnTo>
                    <a:pt x="2390" y="655"/>
                  </a:lnTo>
                  <a:lnTo>
                    <a:pt x="2390" y="704"/>
                  </a:lnTo>
                  <a:lnTo>
                    <a:pt x="2384" y="753"/>
                  </a:lnTo>
                  <a:lnTo>
                    <a:pt x="2381" y="805"/>
                  </a:lnTo>
                  <a:lnTo>
                    <a:pt x="2381" y="850"/>
                  </a:lnTo>
                  <a:lnTo>
                    <a:pt x="2384" y="896"/>
                  </a:lnTo>
                  <a:lnTo>
                    <a:pt x="2371" y="931"/>
                  </a:lnTo>
                  <a:lnTo>
                    <a:pt x="2355" y="970"/>
                  </a:lnTo>
                  <a:lnTo>
                    <a:pt x="2335" y="1002"/>
                  </a:lnTo>
                  <a:lnTo>
                    <a:pt x="2319" y="1035"/>
                  </a:lnTo>
                  <a:lnTo>
                    <a:pt x="2267" y="1097"/>
                  </a:lnTo>
                  <a:lnTo>
                    <a:pt x="2216" y="1152"/>
                  </a:lnTo>
                  <a:lnTo>
                    <a:pt x="2154" y="1201"/>
                  </a:lnTo>
                  <a:lnTo>
                    <a:pt x="2095" y="1256"/>
                  </a:lnTo>
                  <a:lnTo>
                    <a:pt x="2037" y="1311"/>
                  </a:lnTo>
                  <a:lnTo>
                    <a:pt x="1979" y="1363"/>
                  </a:lnTo>
                  <a:lnTo>
                    <a:pt x="1924" y="1415"/>
                  </a:lnTo>
                  <a:lnTo>
                    <a:pt x="1865" y="1454"/>
                  </a:lnTo>
                  <a:lnTo>
                    <a:pt x="1806" y="1489"/>
                  </a:lnTo>
                  <a:lnTo>
                    <a:pt x="1745" y="1518"/>
                  </a:lnTo>
                  <a:lnTo>
                    <a:pt x="1681" y="1542"/>
                  </a:lnTo>
                  <a:lnTo>
                    <a:pt x="1612" y="1564"/>
                  </a:lnTo>
                  <a:lnTo>
                    <a:pt x="1551" y="1580"/>
                  </a:lnTo>
                  <a:lnTo>
                    <a:pt x="1482" y="1593"/>
                  </a:lnTo>
                  <a:lnTo>
                    <a:pt x="1346" y="1616"/>
                  </a:lnTo>
                  <a:lnTo>
                    <a:pt x="1206" y="1639"/>
                  </a:lnTo>
                  <a:lnTo>
                    <a:pt x="1067" y="1661"/>
                  </a:lnTo>
                  <a:lnTo>
                    <a:pt x="928" y="1694"/>
                  </a:lnTo>
                  <a:lnTo>
                    <a:pt x="863" y="1707"/>
                  </a:lnTo>
                  <a:lnTo>
                    <a:pt x="795" y="1716"/>
                  </a:lnTo>
                  <a:lnTo>
                    <a:pt x="733" y="1716"/>
                  </a:lnTo>
                  <a:lnTo>
                    <a:pt x="668" y="1716"/>
                  </a:lnTo>
                  <a:lnTo>
                    <a:pt x="610" y="1707"/>
                  </a:lnTo>
                  <a:lnTo>
                    <a:pt x="549" y="1694"/>
                  </a:lnTo>
                  <a:lnTo>
                    <a:pt x="490" y="1675"/>
                  </a:lnTo>
                  <a:lnTo>
                    <a:pt x="435" y="1651"/>
                  </a:lnTo>
                  <a:lnTo>
                    <a:pt x="379" y="1626"/>
                  </a:lnTo>
                  <a:lnTo>
                    <a:pt x="328" y="1593"/>
                  </a:lnTo>
                  <a:lnTo>
                    <a:pt x="276" y="1558"/>
                  </a:lnTo>
                  <a:lnTo>
                    <a:pt x="227" y="1521"/>
                  </a:lnTo>
                  <a:lnTo>
                    <a:pt x="179" y="1483"/>
                  </a:lnTo>
                  <a:lnTo>
                    <a:pt x="133" y="1437"/>
                  </a:lnTo>
                  <a:lnTo>
                    <a:pt x="91" y="1392"/>
                  </a:lnTo>
                  <a:lnTo>
                    <a:pt x="52" y="1340"/>
                  </a:lnTo>
                  <a:lnTo>
                    <a:pt x="33" y="1294"/>
                  </a:lnTo>
                  <a:lnTo>
                    <a:pt x="23" y="1243"/>
                  </a:lnTo>
                  <a:lnTo>
                    <a:pt x="16" y="1188"/>
                  </a:lnTo>
                  <a:lnTo>
                    <a:pt x="10" y="1129"/>
                  </a:lnTo>
                  <a:lnTo>
                    <a:pt x="10" y="1074"/>
                  </a:lnTo>
                  <a:lnTo>
                    <a:pt x="6" y="1015"/>
                  </a:lnTo>
                  <a:lnTo>
                    <a:pt x="6" y="958"/>
                  </a:lnTo>
                  <a:lnTo>
                    <a:pt x="0" y="899"/>
                  </a:lnTo>
                  <a:lnTo>
                    <a:pt x="10" y="886"/>
                  </a:lnTo>
                  <a:lnTo>
                    <a:pt x="20" y="872"/>
                  </a:lnTo>
                  <a:lnTo>
                    <a:pt x="23" y="853"/>
                  </a:lnTo>
                  <a:lnTo>
                    <a:pt x="30" y="840"/>
                  </a:lnTo>
                  <a:lnTo>
                    <a:pt x="30" y="808"/>
                  </a:lnTo>
                  <a:lnTo>
                    <a:pt x="30" y="772"/>
                  </a:lnTo>
                  <a:lnTo>
                    <a:pt x="23" y="740"/>
                  </a:lnTo>
                  <a:lnTo>
                    <a:pt x="23" y="704"/>
                  </a:lnTo>
                  <a:lnTo>
                    <a:pt x="30" y="669"/>
                  </a:lnTo>
                  <a:lnTo>
                    <a:pt x="43" y="636"/>
                  </a:lnTo>
                  <a:lnTo>
                    <a:pt x="46" y="613"/>
                  </a:lnTo>
                  <a:lnTo>
                    <a:pt x="55" y="597"/>
                  </a:lnTo>
                  <a:lnTo>
                    <a:pt x="65" y="577"/>
                  </a:lnTo>
                  <a:lnTo>
                    <a:pt x="78" y="564"/>
                  </a:lnTo>
                  <a:lnTo>
                    <a:pt x="104" y="542"/>
                  </a:lnTo>
                  <a:lnTo>
                    <a:pt x="133" y="523"/>
                  </a:lnTo>
                  <a:lnTo>
                    <a:pt x="162" y="499"/>
                  </a:lnTo>
                  <a:lnTo>
                    <a:pt x="195" y="483"/>
                  </a:lnTo>
                  <a:lnTo>
                    <a:pt x="208" y="471"/>
                  </a:lnTo>
                  <a:lnTo>
                    <a:pt x="224" y="458"/>
                  </a:lnTo>
                  <a:lnTo>
                    <a:pt x="230" y="438"/>
                  </a:lnTo>
                  <a:lnTo>
                    <a:pt x="240" y="418"/>
                  </a:lnTo>
                  <a:lnTo>
                    <a:pt x="247" y="415"/>
                  </a:lnTo>
                  <a:lnTo>
                    <a:pt x="250" y="412"/>
                  </a:lnTo>
                  <a:lnTo>
                    <a:pt x="254" y="412"/>
                  </a:lnTo>
                  <a:lnTo>
                    <a:pt x="260" y="406"/>
                  </a:lnTo>
                  <a:lnTo>
                    <a:pt x="263" y="402"/>
                  </a:lnTo>
                  <a:lnTo>
                    <a:pt x="273" y="402"/>
                  </a:lnTo>
                  <a:lnTo>
                    <a:pt x="276" y="402"/>
                  </a:lnTo>
                  <a:lnTo>
                    <a:pt x="282" y="402"/>
                  </a:lnTo>
                  <a:lnTo>
                    <a:pt x="298" y="425"/>
                  </a:lnTo>
                  <a:lnTo>
                    <a:pt x="308" y="451"/>
                  </a:lnTo>
                  <a:lnTo>
                    <a:pt x="322" y="474"/>
                  </a:lnTo>
                  <a:lnTo>
                    <a:pt x="335" y="499"/>
                  </a:lnTo>
                  <a:lnTo>
                    <a:pt x="351" y="523"/>
                  </a:lnTo>
                  <a:lnTo>
                    <a:pt x="363" y="545"/>
                  </a:lnTo>
                  <a:lnTo>
                    <a:pt x="379" y="564"/>
                  </a:lnTo>
                  <a:lnTo>
                    <a:pt x="403" y="585"/>
                  </a:lnTo>
                  <a:lnTo>
                    <a:pt x="444" y="585"/>
                  </a:lnTo>
                  <a:lnTo>
                    <a:pt x="481" y="585"/>
                  </a:lnTo>
                  <a:lnTo>
                    <a:pt x="516" y="574"/>
                  </a:lnTo>
                  <a:lnTo>
                    <a:pt x="552" y="561"/>
                  </a:lnTo>
                  <a:lnTo>
                    <a:pt x="587" y="542"/>
                  </a:lnTo>
                  <a:lnTo>
                    <a:pt x="619" y="520"/>
                  </a:lnTo>
                  <a:lnTo>
                    <a:pt x="646" y="487"/>
                  </a:lnTo>
                  <a:lnTo>
                    <a:pt x="668" y="458"/>
                  </a:lnTo>
                  <a:lnTo>
                    <a:pt x="678" y="425"/>
                  </a:lnTo>
                  <a:lnTo>
                    <a:pt x="687" y="396"/>
                  </a:lnTo>
                  <a:lnTo>
                    <a:pt x="687" y="366"/>
                  </a:lnTo>
                  <a:lnTo>
                    <a:pt x="691" y="337"/>
                  </a:lnTo>
                  <a:lnTo>
                    <a:pt x="687" y="309"/>
                  </a:lnTo>
                  <a:lnTo>
                    <a:pt x="687" y="279"/>
                  </a:lnTo>
                  <a:lnTo>
                    <a:pt x="678" y="250"/>
                  </a:lnTo>
                  <a:lnTo>
                    <a:pt x="668" y="220"/>
                  </a:lnTo>
                  <a:lnTo>
                    <a:pt x="756" y="166"/>
                  </a:lnTo>
                  <a:lnTo>
                    <a:pt x="847" y="123"/>
                  </a:lnTo>
                  <a:lnTo>
                    <a:pt x="941" y="82"/>
                  </a:lnTo>
                  <a:lnTo>
                    <a:pt x="1041" y="45"/>
                  </a:lnTo>
                  <a:lnTo>
                    <a:pt x="1090" y="33"/>
                  </a:lnTo>
                  <a:lnTo>
                    <a:pt x="1138" y="23"/>
                  </a:lnTo>
                  <a:lnTo>
                    <a:pt x="1190" y="13"/>
                  </a:lnTo>
                  <a:lnTo>
                    <a:pt x="1239" y="3"/>
                  </a:lnTo>
                  <a:lnTo>
                    <a:pt x="1287" y="0"/>
                  </a:lnTo>
                  <a:lnTo>
                    <a:pt x="1343" y="0"/>
                  </a:lnTo>
                  <a:lnTo>
                    <a:pt x="1392" y="0"/>
                  </a:lnTo>
                  <a:lnTo>
                    <a:pt x="1446" y="3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3" name="Freeform 371"/>
            <p:cNvSpPr>
              <a:spLocks/>
            </p:cNvSpPr>
            <p:nvPr/>
          </p:nvSpPr>
          <p:spPr bwMode="auto">
            <a:xfrm>
              <a:off x="2814" y="3094"/>
              <a:ext cx="63" cy="38"/>
            </a:xfrm>
            <a:custGeom>
              <a:avLst/>
              <a:gdLst>
                <a:gd name="T0" fmla="*/ 0 w 819"/>
                <a:gd name="T1" fmla="*/ 0 h 493"/>
                <a:gd name="T2" fmla="*/ 0 w 819"/>
                <a:gd name="T3" fmla="*/ 0 h 493"/>
                <a:gd name="T4" fmla="*/ 0 w 819"/>
                <a:gd name="T5" fmla="*/ 0 h 493"/>
                <a:gd name="T6" fmla="*/ 0 w 819"/>
                <a:gd name="T7" fmla="*/ 0 h 493"/>
                <a:gd name="T8" fmla="*/ 0 w 819"/>
                <a:gd name="T9" fmla="*/ 0 h 493"/>
                <a:gd name="T10" fmla="*/ 0 w 819"/>
                <a:gd name="T11" fmla="*/ 0 h 493"/>
                <a:gd name="T12" fmla="*/ 0 w 819"/>
                <a:gd name="T13" fmla="*/ 0 h 493"/>
                <a:gd name="T14" fmla="*/ 0 w 819"/>
                <a:gd name="T15" fmla="*/ 0 h 493"/>
                <a:gd name="T16" fmla="*/ 0 w 819"/>
                <a:gd name="T17" fmla="*/ 0 h 493"/>
                <a:gd name="T18" fmla="*/ 0 w 819"/>
                <a:gd name="T19" fmla="*/ 0 h 493"/>
                <a:gd name="T20" fmla="*/ 0 w 819"/>
                <a:gd name="T21" fmla="*/ 0 h 493"/>
                <a:gd name="T22" fmla="*/ 0 w 819"/>
                <a:gd name="T23" fmla="*/ 0 h 493"/>
                <a:gd name="T24" fmla="*/ 0 w 819"/>
                <a:gd name="T25" fmla="*/ 0 h 493"/>
                <a:gd name="T26" fmla="*/ 0 w 819"/>
                <a:gd name="T27" fmla="*/ 0 h 493"/>
                <a:gd name="T28" fmla="*/ 0 w 819"/>
                <a:gd name="T29" fmla="*/ 0 h 493"/>
                <a:gd name="T30" fmla="*/ 0 w 819"/>
                <a:gd name="T31" fmla="*/ 0 h 493"/>
                <a:gd name="T32" fmla="*/ 0 w 819"/>
                <a:gd name="T33" fmla="*/ 0 h 493"/>
                <a:gd name="T34" fmla="*/ 0 w 819"/>
                <a:gd name="T35" fmla="*/ 0 h 493"/>
                <a:gd name="T36" fmla="*/ 0 w 819"/>
                <a:gd name="T37" fmla="*/ 0 h 493"/>
                <a:gd name="T38" fmla="*/ 0 w 819"/>
                <a:gd name="T39" fmla="*/ 0 h 493"/>
                <a:gd name="T40" fmla="*/ 0 w 819"/>
                <a:gd name="T41" fmla="*/ 0 h 493"/>
                <a:gd name="T42" fmla="*/ 0 w 819"/>
                <a:gd name="T43" fmla="*/ 0 h 493"/>
                <a:gd name="T44" fmla="*/ 0 w 819"/>
                <a:gd name="T45" fmla="*/ 0 h 493"/>
                <a:gd name="T46" fmla="*/ 0 w 819"/>
                <a:gd name="T47" fmla="*/ 0 h 493"/>
                <a:gd name="T48" fmla="*/ 0 w 819"/>
                <a:gd name="T49" fmla="*/ 0 h 493"/>
                <a:gd name="T50" fmla="*/ 0 w 819"/>
                <a:gd name="T51" fmla="*/ 0 h 493"/>
                <a:gd name="T52" fmla="*/ 0 w 819"/>
                <a:gd name="T53" fmla="*/ 0 h 493"/>
                <a:gd name="T54" fmla="*/ 0 w 819"/>
                <a:gd name="T55" fmla="*/ 0 h 493"/>
                <a:gd name="T56" fmla="*/ 0 w 819"/>
                <a:gd name="T57" fmla="*/ 0 h 493"/>
                <a:gd name="T58" fmla="*/ 0 w 819"/>
                <a:gd name="T59" fmla="*/ 0 h 493"/>
                <a:gd name="T60" fmla="*/ 0 w 819"/>
                <a:gd name="T61" fmla="*/ 0 h 493"/>
                <a:gd name="T62" fmla="*/ 0 w 819"/>
                <a:gd name="T63" fmla="*/ 0 h 493"/>
                <a:gd name="T64" fmla="*/ 0 w 819"/>
                <a:gd name="T65" fmla="*/ 0 h 493"/>
                <a:gd name="T66" fmla="*/ 0 w 819"/>
                <a:gd name="T67" fmla="*/ 0 h 493"/>
                <a:gd name="T68" fmla="*/ 0 w 819"/>
                <a:gd name="T69" fmla="*/ 0 h 493"/>
                <a:gd name="T70" fmla="*/ 0 w 819"/>
                <a:gd name="T71" fmla="*/ 0 h 493"/>
                <a:gd name="T72" fmla="*/ 0 w 819"/>
                <a:gd name="T73" fmla="*/ 0 h 493"/>
                <a:gd name="T74" fmla="*/ 0 w 819"/>
                <a:gd name="T75" fmla="*/ 0 h 493"/>
                <a:gd name="T76" fmla="*/ 0 w 819"/>
                <a:gd name="T77" fmla="*/ 0 h 493"/>
                <a:gd name="T78" fmla="*/ 0 w 819"/>
                <a:gd name="T79" fmla="*/ 0 h 493"/>
                <a:gd name="T80" fmla="*/ 0 w 819"/>
                <a:gd name="T81" fmla="*/ 0 h 493"/>
                <a:gd name="T82" fmla="*/ 0 w 819"/>
                <a:gd name="T83" fmla="*/ 0 h 493"/>
                <a:gd name="T84" fmla="*/ 0 w 819"/>
                <a:gd name="T85" fmla="*/ 0 h 493"/>
                <a:gd name="T86" fmla="*/ 0 w 819"/>
                <a:gd name="T87" fmla="*/ 0 h 493"/>
                <a:gd name="T88" fmla="*/ 0 w 819"/>
                <a:gd name="T89" fmla="*/ 0 h 493"/>
                <a:gd name="T90" fmla="*/ 0 w 819"/>
                <a:gd name="T91" fmla="*/ 0 h 493"/>
                <a:gd name="T92" fmla="*/ 0 w 819"/>
                <a:gd name="T93" fmla="*/ 0 h 49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19"/>
                <a:gd name="T142" fmla="*/ 0 h 493"/>
                <a:gd name="T143" fmla="*/ 819 w 819"/>
                <a:gd name="T144" fmla="*/ 493 h 49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19" h="493">
                  <a:moveTo>
                    <a:pt x="622" y="82"/>
                  </a:moveTo>
                  <a:lnTo>
                    <a:pt x="654" y="98"/>
                  </a:lnTo>
                  <a:lnTo>
                    <a:pt x="677" y="114"/>
                  </a:lnTo>
                  <a:lnTo>
                    <a:pt x="703" y="133"/>
                  </a:lnTo>
                  <a:lnTo>
                    <a:pt x="725" y="156"/>
                  </a:lnTo>
                  <a:lnTo>
                    <a:pt x="749" y="182"/>
                  </a:lnTo>
                  <a:lnTo>
                    <a:pt x="771" y="204"/>
                  </a:lnTo>
                  <a:lnTo>
                    <a:pt x="787" y="228"/>
                  </a:lnTo>
                  <a:lnTo>
                    <a:pt x="810" y="250"/>
                  </a:lnTo>
                  <a:lnTo>
                    <a:pt x="816" y="276"/>
                  </a:lnTo>
                  <a:lnTo>
                    <a:pt x="819" y="309"/>
                  </a:lnTo>
                  <a:lnTo>
                    <a:pt x="819" y="334"/>
                  </a:lnTo>
                  <a:lnTo>
                    <a:pt x="819" y="363"/>
                  </a:lnTo>
                  <a:lnTo>
                    <a:pt x="816" y="390"/>
                  </a:lnTo>
                  <a:lnTo>
                    <a:pt x="803" y="415"/>
                  </a:lnTo>
                  <a:lnTo>
                    <a:pt x="787" y="439"/>
                  </a:lnTo>
                  <a:lnTo>
                    <a:pt x="765" y="458"/>
                  </a:lnTo>
                  <a:lnTo>
                    <a:pt x="752" y="477"/>
                  </a:lnTo>
                  <a:lnTo>
                    <a:pt x="735" y="484"/>
                  </a:lnTo>
                  <a:lnTo>
                    <a:pt x="716" y="490"/>
                  </a:lnTo>
                  <a:lnTo>
                    <a:pt x="700" y="493"/>
                  </a:lnTo>
                  <a:lnTo>
                    <a:pt x="681" y="493"/>
                  </a:lnTo>
                  <a:lnTo>
                    <a:pt x="660" y="493"/>
                  </a:lnTo>
                  <a:lnTo>
                    <a:pt x="638" y="493"/>
                  </a:lnTo>
                  <a:lnTo>
                    <a:pt x="622" y="493"/>
                  </a:lnTo>
                  <a:lnTo>
                    <a:pt x="609" y="471"/>
                  </a:lnTo>
                  <a:lnTo>
                    <a:pt x="592" y="445"/>
                  </a:lnTo>
                  <a:lnTo>
                    <a:pt x="579" y="415"/>
                  </a:lnTo>
                  <a:lnTo>
                    <a:pt x="567" y="390"/>
                  </a:lnTo>
                  <a:lnTo>
                    <a:pt x="551" y="363"/>
                  </a:lnTo>
                  <a:lnTo>
                    <a:pt x="531" y="341"/>
                  </a:lnTo>
                  <a:lnTo>
                    <a:pt x="508" y="328"/>
                  </a:lnTo>
                  <a:lnTo>
                    <a:pt x="482" y="322"/>
                  </a:lnTo>
                  <a:lnTo>
                    <a:pt x="482" y="318"/>
                  </a:lnTo>
                  <a:lnTo>
                    <a:pt x="476" y="312"/>
                  </a:lnTo>
                  <a:lnTo>
                    <a:pt x="473" y="309"/>
                  </a:lnTo>
                  <a:lnTo>
                    <a:pt x="463" y="309"/>
                  </a:lnTo>
                  <a:lnTo>
                    <a:pt x="460" y="306"/>
                  </a:lnTo>
                  <a:lnTo>
                    <a:pt x="454" y="306"/>
                  </a:lnTo>
                  <a:lnTo>
                    <a:pt x="450" y="306"/>
                  </a:lnTo>
                  <a:lnTo>
                    <a:pt x="440" y="306"/>
                  </a:lnTo>
                  <a:lnTo>
                    <a:pt x="427" y="312"/>
                  </a:lnTo>
                  <a:lnTo>
                    <a:pt x="414" y="322"/>
                  </a:lnTo>
                  <a:lnTo>
                    <a:pt x="405" y="331"/>
                  </a:lnTo>
                  <a:lnTo>
                    <a:pt x="395" y="344"/>
                  </a:lnTo>
                  <a:lnTo>
                    <a:pt x="382" y="367"/>
                  </a:lnTo>
                  <a:lnTo>
                    <a:pt x="369" y="393"/>
                  </a:lnTo>
                  <a:lnTo>
                    <a:pt x="349" y="422"/>
                  </a:lnTo>
                  <a:lnTo>
                    <a:pt x="333" y="439"/>
                  </a:lnTo>
                  <a:lnTo>
                    <a:pt x="320" y="445"/>
                  </a:lnTo>
                  <a:lnTo>
                    <a:pt x="304" y="445"/>
                  </a:lnTo>
                  <a:lnTo>
                    <a:pt x="287" y="445"/>
                  </a:lnTo>
                  <a:lnTo>
                    <a:pt x="268" y="445"/>
                  </a:lnTo>
                  <a:lnTo>
                    <a:pt x="255" y="431"/>
                  </a:lnTo>
                  <a:lnTo>
                    <a:pt x="243" y="415"/>
                  </a:lnTo>
                  <a:lnTo>
                    <a:pt x="233" y="399"/>
                  </a:lnTo>
                  <a:lnTo>
                    <a:pt x="223" y="387"/>
                  </a:lnTo>
                  <a:lnTo>
                    <a:pt x="216" y="350"/>
                  </a:lnTo>
                  <a:lnTo>
                    <a:pt x="200" y="312"/>
                  </a:lnTo>
                  <a:lnTo>
                    <a:pt x="194" y="282"/>
                  </a:lnTo>
                  <a:lnTo>
                    <a:pt x="174" y="253"/>
                  </a:lnTo>
                  <a:lnTo>
                    <a:pt x="162" y="241"/>
                  </a:lnTo>
                  <a:lnTo>
                    <a:pt x="141" y="231"/>
                  </a:lnTo>
                  <a:lnTo>
                    <a:pt x="125" y="225"/>
                  </a:lnTo>
                  <a:lnTo>
                    <a:pt x="106" y="217"/>
                  </a:lnTo>
                  <a:lnTo>
                    <a:pt x="93" y="217"/>
                  </a:lnTo>
                  <a:lnTo>
                    <a:pt x="84" y="214"/>
                  </a:lnTo>
                  <a:lnTo>
                    <a:pt x="74" y="208"/>
                  </a:lnTo>
                  <a:lnTo>
                    <a:pt x="68" y="204"/>
                  </a:lnTo>
                  <a:lnTo>
                    <a:pt x="57" y="201"/>
                  </a:lnTo>
                  <a:lnTo>
                    <a:pt x="44" y="201"/>
                  </a:lnTo>
                  <a:lnTo>
                    <a:pt x="35" y="208"/>
                  </a:lnTo>
                  <a:lnTo>
                    <a:pt x="25" y="217"/>
                  </a:lnTo>
                  <a:lnTo>
                    <a:pt x="16" y="208"/>
                  </a:lnTo>
                  <a:lnTo>
                    <a:pt x="9" y="195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56"/>
                  </a:lnTo>
                  <a:lnTo>
                    <a:pt x="3" y="133"/>
                  </a:lnTo>
                  <a:lnTo>
                    <a:pt x="16" y="111"/>
                  </a:lnTo>
                  <a:lnTo>
                    <a:pt x="28" y="91"/>
                  </a:lnTo>
                  <a:lnTo>
                    <a:pt x="48" y="68"/>
                  </a:lnTo>
                  <a:lnTo>
                    <a:pt x="60" y="55"/>
                  </a:lnTo>
                  <a:lnTo>
                    <a:pt x="97" y="36"/>
                  </a:lnTo>
                  <a:lnTo>
                    <a:pt x="132" y="23"/>
                  </a:lnTo>
                  <a:lnTo>
                    <a:pt x="171" y="10"/>
                  </a:lnTo>
                  <a:lnTo>
                    <a:pt x="206" y="7"/>
                  </a:lnTo>
                  <a:lnTo>
                    <a:pt x="243" y="0"/>
                  </a:lnTo>
                  <a:lnTo>
                    <a:pt x="275" y="0"/>
                  </a:lnTo>
                  <a:lnTo>
                    <a:pt x="311" y="7"/>
                  </a:lnTo>
                  <a:lnTo>
                    <a:pt x="343" y="10"/>
                  </a:lnTo>
                  <a:lnTo>
                    <a:pt x="408" y="23"/>
                  </a:lnTo>
                  <a:lnTo>
                    <a:pt x="476" y="42"/>
                  </a:lnTo>
                  <a:lnTo>
                    <a:pt x="551" y="58"/>
                  </a:lnTo>
                  <a:lnTo>
                    <a:pt x="622" y="82"/>
                  </a:lnTo>
                  <a:close/>
                </a:path>
              </a:pathLst>
            </a:custGeom>
            <a:solidFill>
              <a:srgbClr val="EC8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4" name="Freeform 372"/>
            <p:cNvSpPr>
              <a:spLocks/>
            </p:cNvSpPr>
            <p:nvPr/>
          </p:nvSpPr>
          <p:spPr bwMode="auto">
            <a:xfrm>
              <a:off x="3008" y="3094"/>
              <a:ext cx="59" cy="35"/>
            </a:xfrm>
            <a:custGeom>
              <a:avLst/>
              <a:gdLst>
                <a:gd name="T0" fmla="*/ 0 w 768"/>
                <a:gd name="T1" fmla="*/ 0 h 445"/>
                <a:gd name="T2" fmla="*/ 0 w 768"/>
                <a:gd name="T3" fmla="*/ 0 h 445"/>
                <a:gd name="T4" fmla="*/ 0 w 768"/>
                <a:gd name="T5" fmla="*/ 0 h 445"/>
                <a:gd name="T6" fmla="*/ 0 w 768"/>
                <a:gd name="T7" fmla="*/ 0 h 445"/>
                <a:gd name="T8" fmla="*/ 0 w 768"/>
                <a:gd name="T9" fmla="*/ 0 h 445"/>
                <a:gd name="T10" fmla="*/ 0 w 768"/>
                <a:gd name="T11" fmla="*/ 0 h 445"/>
                <a:gd name="T12" fmla="*/ 0 w 768"/>
                <a:gd name="T13" fmla="*/ 0 h 445"/>
                <a:gd name="T14" fmla="*/ 0 w 768"/>
                <a:gd name="T15" fmla="*/ 0 h 445"/>
                <a:gd name="T16" fmla="*/ 0 w 768"/>
                <a:gd name="T17" fmla="*/ 0 h 445"/>
                <a:gd name="T18" fmla="*/ 0 w 768"/>
                <a:gd name="T19" fmla="*/ 0 h 445"/>
                <a:gd name="T20" fmla="*/ 0 w 768"/>
                <a:gd name="T21" fmla="*/ 0 h 445"/>
                <a:gd name="T22" fmla="*/ 0 w 768"/>
                <a:gd name="T23" fmla="*/ 0 h 445"/>
                <a:gd name="T24" fmla="*/ 0 w 768"/>
                <a:gd name="T25" fmla="*/ 0 h 445"/>
                <a:gd name="T26" fmla="*/ 0 w 768"/>
                <a:gd name="T27" fmla="*/ 0 h 445"/>
                <a:gd name="T28" fmla="*/ 0 w 768"/>
                <a:gd name="T29" fmla="*/ 0 h 445"/>
                <a:gd name="T30" fmla="*/ 0 w 768"/>
                <a:gd name="T31" fmla="*/ 0 h 445"/>
                <a:gd name="T32" fmla="*/ 0 w 768"/>
                <a:gd name="T33" fmla="*/ 0 h 445"/>
                <a:gd name="T34" fmla="*/ 0 w 768"/>
                <a:gd name="T35" fmla="*/ 0 h 445"/>
                <a:gd name="T36" fmla="*/ 0 w 768"/>
                <a:gd name="T37" fmla="*/ 0 h 445"/>
                <a:gd name="T38" fmla="*/ 0 w 768"/>
                <a:gd name="T39" fmla="*/ 0 h 445"/>
                <a:gd name="T40" fmla="*/ 0 w 768"/>
                <a:gd name="T41" fmla="*/ 0 h 445"/>
                <a:gd name="T42" fmla="*/ 0 w 768"/>
                <a:gd name="T43" fmla="*/ 0 h 445"/>
                <a:gd name="T44" fmla="*/ 0 w 768"/>
                <a:gd name="T45" fmla="*/ 0 h 445"/>
                <a:gd name="T46" fmla="*/ 0 w 768"/>
                <a:gd name="T47" fmla="*/ 0 h 445"/>
                <a:gd name="T48" fmla="*/ 0 w 768"/>
                <a:gd name="T49" fmla="*/ 0 h 445"/>
                <a:gd name="T50" fmla="*/ 0 w 768"/>
                <a:gd name="T51" fmla="*/ 0 h 445"/>
                <a:gd name="T52" fmla="*/ 0 w 768"/>
                <a:gd name="T53" fmla="*/ 0 h 445"/>
                <a:gd name="T54" fmla="*/ 0 w 768"/>
                <a:gd name="T55" fmla="*/ 0 h 445"/>
                <a:gd name="T56" fmla="*/ 0 w 768"/>
                <a:gd name="T57" fmla="*/ 0 h 445"/>
                <a:gd name="T58" fmla="*/ 0 w 768"/>
                <a:gd name="T59" fmla="*/ 0 h 445"/>
                <a:gd name="T60" fmla="*/ 0 w 768"/>
                <a:gd name="T61" fmla="*/ 0 h 445"/>
                <a:gd name="T62" fmla="*/ 0 w 768"/>
                <a:gd name="T63" fmla="*/ 0 h 445"/>
                <a:gd name="T64" fmla="*/ 0 w 768"/>
                <a:gd name="T65" fmla="*/ 0 h 445"/>
                <a:gd name="T66" fmla="*/ 0 w 768"/>
                <a:gd name="T67" fmla="*/ 0 h 445"/>
                <a:gd name="T68" fmla="*/ 0 w 768"/>
                <a:gd name="T69" fmla="*/ 0 h 445"/>
                <a:gd name="T70" fmla="*/ 0 w 768"/>
                <a:gd name="T71" fmla="*/ 0 h 445"/>
                <a:gd name="T72" fmla="*/ 0 w 768"/>
                <a:gd name="T73" fmla="*/ 0 h 445"/>
                <a:gd name="T74" fmla="*/ 0 w 768"/>
                <a:gd name="T75" fmla="*/ 0 h 445"/>
                <a:gd name="T76" fmla="*/ 0 w 768"/>
                <a:gd name="T77" fmla="*/ 0 h 445"/>
                <a:gd name="T78" fmla="*/ 0 w 768"/>
                <a:gd name="T79" fmla="*/ 0 h 445"/>
                <a:gd name="T80" fmla="*/ 0 w 768"/>
                <a:gd name="T81" fmla="*/ 0 h 4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68"/>
                <a:gd name="T124" fmla="*/ 0 h 445"/>
                <a:gd name="T125" fmla="*/ 768 w 768"/>
                <a:gd name="T126" fmla="*/ 445 h 4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68" h="445">
                  <a:moveTo>
                    <a:pt x="493" y="0"/>
                  </a:moveTo>
                  <a:lnTo>
                    <a:pt x="522" y="52"/>
                  </a:lnTo>
                  <a:lnTo>
                    <a:pt x="554" y="98"/>
                  </a:lnTo>
                  <a:lnTo>
                    <a:pt x="590" y="136"/>
                  </a:lnTo>
                  <a:lnTo>
                    <a:pt x="622" y="182"/>
                  </a:lnTo>
                  <a:lnTo>
                    <a:pt x="659" y="225"/>
                  </a:lnTo>
                  <a:lnTo>
                    <a:pt x="694" y="263"/>
                  </a:lnTo>
                  <a:lnTo>
                    <a:pt x="730" y="306"/>
                  </a:lnTo>
                  <a:lnTo>
                    <a:pt x="768" y="350"/>
                  </a:lnTo>
                  <a:lnTo>
                    <a:pt x="740" y="363"/>
                  </a:lnTo>
                  <a:lnTo>
                    <a:pt x="81" y="445"/>
                  </a:lnTo>
                  <a:lnTo>
                    <a:pt x="75" y="412"/>
                  </a:lnTo>
                  <a:lnTo>
                    <a:pt x="62" y="390"/>
                  </a:lnTo>
                  <a:lnTo>
                    <a:pt x="43" y="363"/>
                  </a:lnTo>
                  <a:lnTo>
                    <a:pt x="22" y="334"/>
                  </a:lnTo>
                  <a:lnTo>
                    <a:pt x="6" y="312"/>
                  </a:lnTo>
                  <a:lnTo>
                    <a:pt x="0" y="285"/>
                  </a:lnTo>
                  <a:lnTo>
                    <a:pt x="0" y="273"/>
                  </a:lnTo>
                  <a:lnTo>
                    <a:pt x="0" y="260"/>
                  </a:lnTo>
                  <a:lnTo>
                    <a:pt x="3" y="241"/>
                  </a:lnTo>
                  <a:lnTo>
                    <a:pt x="13" y="228"/>
                  </a:lnTo>
                  <a:lnTo>
                    <a:pt x="6" y="201"/>
                  </a:lnTo>
                  <a:lnTo>
                    <a:pt x="13" y="179"/>
                  </a:lnTo>
                  <a:lnTo>
                    <a:pt x="16" y="156"/>
                  </a:lnTo>
                  <a:lnTo>
                    <a:pt x="29" y="143"/>
                  </a:lnTo>
                  <a:lnTo>
                    <a:pt x="43" y="127"/>
                  </a:lnTo>
                  <a:lnTo>
                    <a:pt x="62" y="120"/>
                  </a:lnTo>
                  <a:lnTo>
                    <a:pt x="81" y="111"/>
                  </a:lnTo>
                  <a:lnTo>
                    <a:pt x="103" y="101"/>
                  </a:lnTo>
                  <a:lnTo>
                    <a:pt x="149" y="91"/>
                  </a:lnTo>
                  <a:lnTo>
                    <a:pt x="198" y="82"/>
                  </a:lnTo>
                  <a:lnTo>
                    <a:pt x="243" y="75"/>
                  </a:lnTo>
                  <a:lnTo>
                    <a:pt x="286" y="55"/>
                  </a:lnTo>
                  <a:lnTo>
                    <a:pt x="311" y="46"/>
                  </a:lnTo>
                  <a:lnTo>
                    <a:pt x="338" y="42"/>
                  </a:lnTo>
                  <a:lnTo>
                    <a:pt x="360" y="33"/>
                  </a:lnTo>
                  <a:lnTo>
                    <a:pt x="389" y="30"/>
                  </a:lnTo>
                  <a:lnTo>
                    <a:pt x="416" y="23"/>
                  </a:lnTo>
                  <a:lnTo>
                    <a:pt x="441" y="17"/>
                  </a:lnTo>
                  <a:lnTo>
                    <a:pt x="464" y="1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5" name="Freeform 373"/>
            <p:cNvSpPr>
              <a:spLocks/>
            </p:cNvSpPr>
            <p:nvPr/>
          </p:nvSpPr>
          <p:spPr bwMode="auto">
            <a:xfrm>
              <a:off x="2709" y="3101"/>
              <a:ext cx="91" cy="105"/>
            </a:xfrm>
            <a:custGeom>
              <a:avLst/>
              <a:gdLst>
                <a:gd name="T0" fmla="*/ 0 w 1181"/>
                <a:gd name="T1" fmla="*/ 0 h 1360"/>
                <a:gd name="T2" fmla="*/ 0 w 1181"/>
                <a:gd name="T3" fmla="*/ 0 h 1360"/>
                <a:gd name="T4" fmla="*/ 0 w 1181"/>
                <a:gd name="T5" fmla="*/ 0 h 1360"/>
                <a:gd name="T6" fmla="*/ 0 w 1181"/>
                <a:gd name="T7" fmla="*/ 0 h 1360"/>
                <a:gd name="T8" fmla="*/ 0 w 1181"/>
                <a:gd name="T9" fmla="*/ 0 h 1360"/>
                <a:gd name="T10" fmla="*/ 0 w 1181"/>
                <a:gd name="T11" fmla="*/ 0 h 1360"/>
                <a:gd name="T12" fmla="*/ 0 w 1181"/>
                <a:gd name="T13" fmla="*/ 0 h 1360"/>
                <a:gd name="T14" fmla="*/ 0 w 1181"/>
                <a:gd name="T15" fmla="*/ 0 h 1360"/>
                <a:gd name="T16" fmla="*/ 0 w 1181"/>
                <a:gd name="T17" fmla="*/ 0 h 1360"/>
                <a:gd name="T18" fmla="*/ 0 w 1181"/>
                <a:gd name="T19" fmla="*/ 0 h 1360"/>
                <a:gd name="T20" fmla="*/ 0 w 1181"/>
                <a:gd name="T21" fmla="*/ 0 h 1360"/>
                <a:gd name="T22" fmla="*/ 0 w 1181"/>
                <a:gd name="T23" fmla="*/ 0 h 1360"/>
                <a:gd name="T24" fmla="*/ 0 w 1181"/>
                <a:gd name="T25" fmla="*/ 0 h 1360"/>
                <a:gd name="T26" fmla="*/ 0 w 1181"/>
                <a:gd name="T27" fmla="*/ 0 h 1360"/>
                <a:gd name="T28" fmla="*/ 0 w 1181"/>
                <a:gd name="T29" fmla="*/ 0 h 1360"/>
                <a:gd name="T30" fmla="*/ 0 w 1181"/>
                <a:gd name="T31" fmla="*/ 0 h 1360"/>
                <a:gd name="T32" fmla="*/ 0 w 1181"/>
                <a:gd name="T33" fmla="*/ 0 h 1360"/>
                <a:gd name="T34" fmla="*/ 0 w 1181"/>
                <a:gd name="T35" fmla="*/ 0 h 1360"/>
                <a:gd name="T36" fmla="*/ 0 w 1181"/>
                <a:gd name="T37" fmla="*/ 0 h 1360"/>
                <a:gd name="T38" fmla="*/ 0 w 1181"/>
                <a:gd name="T39" fmla="*/ 0 h 1360"/>
                <a:gd name="T40" fmla="*/ 0 w 1181"/>
                <a:gd name="T41" fmla="*/ 0 h 1360"/>
                <a:gd name="T42" fmla="*/ 0 w 1181"/>
                <a:gd name="T43" fmla="*/ 0 h 1360"/>
                <a:gd name="T44" fmla="*/ 0 w 1181"/>
                <a:gd name="T45" fmla="*/ 0 h 1360"/>
                <a:gd name="T46" fmla="*/ 0 w 1181"/>
                <a:gd name="T47" fmla="*/ 0 h 1360"/>
                <a:gd name="T48" fmla="*/ 0 w 1181"/>
                <a:gd name="T49" fmla="*/ 0 h 1360"/>
                <a:gd name="T50" fmla="*/ 0 w 1181"/>
                <a:gd name="T51" fmla="*/ 0 h 1360"/>
                <a:gd name="T52" fmla="*/ 0 w 1181"/>
                <a:gd name="T53" fmla="*/ 0 h 1360"/>
                <a:gd name="T54" fmla="*/ 0 w 1181"/>
                <a:gd name="T55" fmla="*/ 0 h 1360"/>
                <a:gd name="T56" fmla="*/ 0 w 1181"/>
                <a:gd name="T57" fmla="*/ 0 h 1360"/>
                <a:gd name="T58" fmla="*/ 0 w 1181"/>
                <a:gd name="T59" fmla="*/ 0 h 1360"/>
                <a:gd name="T60" fmla="*/ 0 w 1181"/>
                <a:gd name="T61" fmla="*/ 0 h 1360"/>
                <a:gd name="T62" fmla="*/ 0 w 1181"/>
                <a:gd name="T63" fmla="*/ 0 h 1360"/>
                <a:gd name="T64" fmla="*/ 0 w 1181"/>
                <a:gd name="T65" fmla="*/ 0 h 1360"/>
                <a:gd name="T66" fmla="*/ 0 w 1181"/>
                <a:gd name="T67" fmla="*/ 0 h 1360"/>
                <a:gd name="T68" fmla="*/ 0 w 1181"/>
                <a:gd name="T69" fmla="*/ 0 h 1360"/>
                <a:gd name="T70" fmla="*/ 0 w 1181"/>
                <a:gd name="T71" fmla="*/ 0 h 1360"/>
                <a:gd name="T72" fmla="*/ 0 w 1181"/>
                <a:gd name="T73" fmla="*/ 0 h 1360"/>
                <a:gd name="T74" fmla="*/ 0 w 1181"/>
                <a:gd name="T75" fmla="*/ 0 h 1360"/>
                <a:gd name="T76" fmla="*/ 0 w 1181"/>
                <a:gd name="T77" fmla="*/ 0 h 1360"/>
                <a:gd name="T78" fmla="*/ 0 w 1181"/>
                <a:gd name="T79" fmla="*/ 0 h 1360"/>
                <a:gd name="T80" fmla="*/ 0 w 1181"/>
                <a:gd name="T81" fmla="*/ 0 h 1360"/>
                <a:gd name="T82" fmla="*/ 0 w 1181"/>
                <a:gd name="T83" fmla="*/ 0 h 1360"/>
                <a:gd name="T84" fmla="*/ 0 w 1181"/>
                <a:gd name="T85" fmla="*/ 0 h 1360"/>
                <a:gd name="T86" fmla="*/ 0 w 1181"/>
                <a:gd name="T87" fmla="*/ 0 h 1360"/>
                <a:gd name="T88" fmla="*/ 0 w 1181"/>
                <a:gd name="T89" fmla="*/ 0 h 1360"/>
                <a:gd name="T90" fmla="*/ 0 w 1181"/>
                <a:gd name="T91" fmla="*/ 0 h 1360"/>
                <a:gd name="T92" fmla="*/ 0 w 1181"/>
                <a:gd name="T93" fmla="*/ 0 h 1360"/>
                <a:gd name="T94" fmla="*/ 0 w 1181"/>
                <a:gd name="T95" fmla="*/ 0 h 1360"/>
                <a:gd name="T96" fmla="*/ 0 w 1181"/>
                <a:gd name="T97" fmla="*/ 0 h 1360"/>
                <a:gd name="T98" fmla="*/ 0 w 1181"/>
                <a:gd name="T99" fmla="*/ 0 h 1360"/>
                <a:gd name="T100" fmla="*/ 0 w 1181"/>
                <a:gd name="T101" fmla="*/ 0 h 1360"/>
                <a:gd name="T102" fmla="*/ 0 w 1181"/>
                <a:gd name="T103" fmla="*/ 0 h 1360"/>
                <a:gd name="T104" fmla="*/ 0 w 1181"/>
                <a:gd name="T105" fmla="*/ 0 h 1360"/>
                <a:gd name="T106" fmla="*/ 0 w 1181"/>
                <a:gd name="T107" fmla="*/ 0 h 1360"/>
                <a:gd name="T108" fmla="*/ 0 w 1181"/>
                <a:gd name="T109" fmla="*/ 0 h 1360"/>
                <a:gd name="T110" fmla="*/ 0 w 1181"/>
                <a:gd name="T111" fmla="*/ 0 h 13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81"/>
                <a:gd name="T169" fmla="*/ 0 h 1360"/>
                <a:gd name="T170" fmla="*/ 1181 w 1181"/>
                <a:gd name="T171" fmla="*/ 1360 h 13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81" h="1360">
                  <a:moveTo>
                    <a:pt x="724" y="78"/>
                  </a:moveTo>
                  <a:lnTo>
                    <a:pt x="766" y="123"/>
                  </a:lnTo>
                  <a:lnTo>
                    <a:pt x="802" y="172"/>
                  </a:lnTo>
                  <a:lnTo>
                    <a:pt x="830" y="221"/>
                  </a:lnTo>
                  <a:lnTo>
                    <a:pt x="863" y="276"/>
                  </a:lnTo>
                  <a:lnTo>
                    <a:pt x="886" y="331"/>
                  </a:lnTo>
                  <a:lnTo>
                    <a:pt x="905" y="386"/>
                  </a:lnTo>
                  <a:lnTo>
                    <a:pt x="922" y="445"/>
                  </a:lnTo>
                  <a:lnTo>
                    <a:pt x="935" y="503"/>
                  </a:lnTo>
                  <a:lnTo>
                    <a:pt x="957" y="623"/>
                  </a:lnTo>
                  <a:lnTo>
                    <a:pt x="977" y="740"/>
                  </a:lnTo>
                  <a:lnTo>
                    <a:pt x="990" y="864"/>
                  </a:lnTo>
                  <a:lnTo>
                    <a:pt x="1010" y="980"/>
                  </a:lnTo>
                  <a:lnTo>
                    <a:pt x="1022" y="1026"/>
                  </a:lnTo>
                  <a:lnTo>
                    <a:pt x="1045" y="1071"/>
                  </a:lnTo>
                  <a:lnTo>
                    <a:pt x="1068" y="1116"/>
                  </a:lnTo>
                  <a:lnTo>
                    <a:pt x="1091" y="1159"/>
                  </a:lnTo>
                  <a:lnTo>
                    <a:pt x="1113" y="1200"/>
                  </a:lnTo>
                  <a:lnTo>
                    <a:pt x="1140" y="1243"/>
                  </a:lnTo>
                  <a:lnTo>
                    <a:pt x="1162" y="1289"/>
                  </a:lnTo>
                  <a:lnTo>
                    <a:pt x="1181" y="1334"/>
                  </a:lnTo>
                  <a:lnTo>
                    <a:pt x="1146" y="1346"/>
                  </a:lnTo>
                  <a:lnTo>
                    <a:pt x="1113" y="1356"/>
                  </a:lnTo>
                  <a:lnTo>
                    <a:pt x="1078" y="1360"/>
                  </a:lnTo>
                  <a:lnTo>
                    <a:pt x="1038" y="1360"/>
                  </a:lnTo>
                  <a:lnTo>
                    <a:pt x="1010" y="1360"/>
                  </a:lnTo>
                  <a:lnTo>
                    <a:pt x="973" y="1356"/>
                  </a:lnTo>
                  <a:lnTo>
                    <a:pt x="941" y="1346"/>
                  </a:lnTo>
                  <a:lnTo>
                    <a:pt x="905" y="1337"/>
                  </a:lnTo>
                  <a:lnTo>
                    <a:pt x="841" y="1311"/>
                  </a:lnTo>
                  <a:lnTo>
                    <a:pt x="779" y="1275"/>
                  </a:lnTo>
                  <a:lnTo>
                    <a:pt x="721" y="1240"/>
                  </a:lnTo>
                  <a:lnTo>
                    <a:pt x="662" y="1200"/>
                  </a:lnTo>
                  <a:lnTo>
                    <a:pt x="630" y="1175"/>
                  </a:lnTo>
                  <a:lnTo>
                    <a:pt x="597" y="1143"/>
                  </a:lnTo>
                  <a:lnTo>
                    <a:pt x="571" y="1107"/>
                  </a:lnTo>
                  <a:lnTo>
                    <a:pt x="549" y="1071"/>
                  </a:lnTo>
                  <a:lnTo>
                    <a:pt x="529" y="1035"/>
                  </a:lnTo>
                  <a:lnTo>
                    <a:pt x="513" y="993"/>
                  </a:lnTo>
                  <a:lnTo>
                    <a:pt x="497" y="954"/>
                  </a:lnTo>
                  <a:lnTo>
                    <a:pt x="484" y="912"/>
                  </a:lnTo>
                  <a:lnTo>
                    <a:pt x="468" y="831"/>
                  </a:lnTo>
                  <a:lnTo>
                    <a:pt x="448" y="746"/>
                  </a:lnTo>
                  <a:lnTo>
                    <a:pt x="435" y="665"/>
                  </a:lnTo>
                  <a:lnTo>
                    <a:pt x="413" y="584"/>
                  </a:lnTo>
                  <a:lnTo>
                    <a:pt x="400" y="588"/>
                  </a:lnTo>
                  <a:lnTo>
                    <a:pt x="390" y="597"/>
                  </a:lnTo>
                  <a:lnTo>
                    <a:pt x="381" y="607"/>
                  </a:lnTo>
                  <a:lnTo>
                    <a:pt x="376" y="620"/>
                  </a:lnTo>
                  <a:lnTo>
                    <a:pt x="370" y="643"/>
                  </a:lnTo>
                  <a:lnTo>
                    <a:pt x="370" y="675"/>
                  </a:lnTo>
                  <a:lnTo>
                    <a:pt x="376" y="704"/>
                  </a:lnTo>
                  <a:lnTo>
                    <a:pt x="387" y="737"/>
                  </a:lnTo>
                  <a:lnTo>
                    <a:pt x="387" y="769"/>
                  </a:lnTo>
                  <a:lnTo>
                    <a:pt x="387" y="802"/>
                  </a:lnTo>
                  <a:lnTo>
                    <a:pt x="403" y="827"/>
                  </a:lnTo>
                  <a:lnTo>
                    <a:pt x="409" y="860"/>
                  </a:lnTo>
                  <a:lnTo>
                    <a:pt x="413" y="896"/>
                  </a:lnTo>
                  <a:lnTo>
                    <a:pt x="416" y="929"/>
                  </a:lnTo>
                  <a:lnTo>
                    <a:pt x="422" y="957"/>
                  </a:lnTo>
                  <a:lnTo>
                    <a:pt x="425" y="989"/>
                  </a:lnTo>
                  <a:lnTo>
                    <a:pt x="438" y="1022"/>
                  </a:lnTo>
                  <a:lnTo>
                    <a:pt x="458" y="1048"/>
                  </a:lnTo>
                  <a:lnTo>
                    <a:pt x="432" y="1054"/>
                  </a:lnTo>
                  <a:lnTo>
                    <a:pt x="409" y="1061"/>
                  </a:lnTo>
                  <a:lnTo>
                    <a:pt x="381" y="1067"/>
                  </a:lnTo>
                  <a:lnTo>
                    <a:pt x="357" y="1071"/>
                  </a:lnTo>
                  <a:lnTo>
                    <a:pt x="341" y="1071"/>
                  </a:lnTo>
                  <a:lnTo>
                    <a:pt x="319" y="1067"/>
                  </a:lnTo>
                  <a:lnTo>
                    <a:pt x="295" y="1058"/>
                  </a:lnTo>
                  <a:lnTo>
                    <a:pt x="276" y="1038"/>
                  </a:lnTo>
                  <a:lnTo>
                    <a:pt x="267" y="1032"/>
                  </a:lnTo>
                  <a:lnTo>
                    <a:pt x="260" y="1026"/>
                  </a:lnTo>
                  <a:lnTo>
                    <a:pt x="251" y="1022"/>
                  </a:lnTo>
                  <a:lnTo>
                    <a:pt x="241" y="1022"/>
                  </a:lnTo>
                  <a:lnTo>
                    <a:pt x="227" y="1022"/>
                  </a:lnTo>
                  <a:lnTo>
                    <a:pt x="218" y="1022"/>
                  </a:lnTo>
                  <a:lnTo>
                    <a:pt x="208" y="1022"/>
                  </a:lnTo>
                  <a:lnTo>
                    <a:pt x="202" y="1013"/>
                  </a:lnTo>
                  <a:lnTo>
                    <a:pt x="173" y="989"/>
                  </a:lnTo>
                  <a:lnTo>
                    <a:pt x="146" y="964"/>
                  </a:lnTo>
                  <a:lnTo>
                    <a:pt x="117" y="935"/>
                  </a:lnTo>
                  <a:lnTo>
                    <a:pt x="92" y="905"/>
                  </a:lnTo>
                  <a:lnTo>
                    <a:pt x="68" y="873"/>
                  </a:lnTo>
                  <a:lnTo>
                    <a:pt x="46" y="840"/>
                  </a:lnTo>
                  <a:lnTo>
                    <a:pt x="24" y="808"/>
                  </a:lnTo>
                  <a:lnTo>
                    <a:pt x="11" y="772"/>
                  </a:lnTo>
                  <a:lnTo>
                    <a:pt x="0" y="724"/>
                  </a:lnTo>
                  <a:lnTo>
                    <a:pt x="0" y="675"/>
                  </a:lnTo>
                  <a:lnTo>
                    <a:pt x="0" y="620"/>
                  </a:lnTo>
                  <a:lnTo>
                    <a:pt x="8" y="572"/>
                  </a:lnTo>
                  <a:lnTo>
                    <a:pt x="14" y="519"/>
                  </a:lnTo>
                  <a:lnTo>
                    <a:pt x="24" y="474"/>
                  </a:lnTo>
                  <a:lnTo>
                    <a:pt x="36" y="426"/>
                  </a:lnTo>
                  <a:lnTo>
                    <a:pt x="56" y="380"/>
                  </a:lnTo>
                  <a:lnTo>
                    <a:pt x="75" y="334"/>
                  </a:lnTo>
                  <a:lnTo>
                    <a:pt x="98" y="289"/>
                  </a:lnTo>
                  <a:lnTo>
                    <a:pt x="124" y="250"/>
                  </a:lnTo>
                  <a:lnTo>
                    <a:pt x="157" y="208"/>
                  </a:lnTo>
                  <a:lnTo>
                    <a:pt x="186" y="169"/>
                  </a:lnTo>
                  <a:lnTo>
                    <a:pt x="221" y="134"/>
                  </a:lnTo>
                  <a:lnTo>
                    <a:pt x="260" y="101"/>
                  </a:lnTo>
                  <a:lnTo>
                    <a:pt x="299" y="69"/>
                  </a:lnTo>
                  <a:lnTo>
                    <a:pt x="341" y="52"/>
                  </a:lnTo>
                  <a:lnTo>
                    <a:pt x="370" y="32"/>
                  </a:lnTo>
                  <a:lnTo>
                    <a:pt x="409" y="20"/>
                  </a:lnTo>
                  <a:lnTo>
                    <a:pt x="438" y="10"/>
                  </a:lnTo>
                  <a:lnTo>
                    <a:pt x="474" y="7"/>
                  </a:lnTo>
                  <a:lnTo>
                    <a:pt x="513" y="0"/>
                  </a:lnTo>
                  <a:lnTo>
                    <a:pt x="552" y="0"/>
                  </a:lnTo>
                  <a:lnTo>
                    <a:pt x="594" y="7"/>
                  </a:lnTo>
                  <a:lnTo>
                    <a:pt x="724" y="78"/>
                  </a:lnTo>
                  <a:close/>
                </a:path>
              </a:pathLst>
            </a:custGeom>
            <a:solidFill>
              <a:srgbClr val="EB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6" name="Freeform 374"/>
            <p:cNvSpPr>
              <a:spLocks/>
            </p:cNvSpPr>
            <p:nvPr/>
          </p:nvSpPr>
          <p:spPr bwMode="auto">
            <a:xfrm>
              <a:off x="3100" y="3107"/>
              <a:ext cx="223" cy="41"/>
            </a:xfrm>
            <a:custGeom>
              <a:avLst/>
              <a:gdLst>
                <a:gd name="T0" fmla="*/ 0 w 2902"/>
                <a:gd name="T1" fmla="*/ 0 h 531"/>
                <a:gd name="T2" fmla="*/ 0 w 2902"/>
                <a:gd name="T3" fmla="*/ 0 h 531"/>
                <a:gd name="T4" fmla="*/ 0 w 2902"/>
                <a:gd name="T5" fmla="*/ 0 h 531"/>
                <a:gd name="T6" fmla="*/ 0 w 2902"/>
                <a:gd name="T7" fmla="*/ 0 h 531"/>
                <a:gd name="T8" fmla="*/ 0 w 2902"/>
                <a:gd name="T9" fmla="*/ 0 h 531"/>
                <a:gd name="T10" fmla="*/ 0 w 2902"/>
                <a:gd name="T11" fmla="*/ 0 h 531"/>
                <a:gd name="T12" fmla="*/ 0 w 2902"/>
                <a:gd name="T13" fmla="*/ 0 h 531"/>
                <a:gd name="T14" fmla="*/ 0 w 2902"/>
                <a:gd name="T15" fmla="*/ 0 h 531"/>
                <a:gd name="T16" fmla="*/ 0 w 2902"/>
                <a:gd name="T17" fmla="*/ 0 h 531"/>
                <a:gd name="T18" fmla="*/ 0 w 2902"/>
                <a:gd name="T19" fmla="*/ 0 h 531"/>
                <a:gd name="T20" fmla="*/ 0 w 2902"/>
                <a:gd name="T21" fmla="*/ 0 h 531"/>
                <a:gd name="T22" fmla="*/ 0 w 2902"/>
                <a:gd name="T23" fmla="*/ 0 h 531"/>
                <a:gd name="T24" fmla="*/ 0 w 2902"/>
                <a:gd name="T25" fmla="*/ 0 h 531"/>
                <a:gd name="T26" fmla="*/ 0 w 2902"/>
                <a:gd name="T27" fmla="*/ 0 h 531"/>
                <a:gd name="T28" fmla="*/ 0 w 2902"/>
                <a:gd name="T29" fmla="*/ 0 h 531"/>
                <a:gd name="T30" fmla="*/ 0 w 2902"/>
                <a:gd name="T31" fmla="*/ 0 h 531"/>
                <a:gd name="T32" fmla="*/ 0 w 2902"/>
                <a:gd name="T33" fmla="*/ 0 h 531"/>
                <a:gd name="T34" fmla="*/ 0 w 2902"/>
                <a:gd name="T35" fmla="*/ 0 h 531"/>
                <a:gd name="T36" fmla="*/ 0 w 2902"/>
                <a:gd name="T37" fmla="*/ 0 h 531"/>
                <a:gd name="T38" fmla="*/ 0 w 2902"/>
                <a:gd name="T39" fmla="*/ 0 h 531"/>
                <a:gd name="T40" fmla="*/ 0 w 2902"/>
                <a:gd name="T41" fmla="*/ 0 h 531"/>
                <a:gd name="T42" fmla="*/ 0 w 2902"/>
                <a:gd name="T43" fmla="*/ 0 h 531"/>
                <a:gd name="T44" fmla="*/ 0 w 2902"/>
                <a:gd name="T45" fmla="*/ 0 h 531"/>
                <a:gd name="T46" fmla="*/ 0 w 2902"/>
                <a:gd name="T47" fmla="*/ 0 h 531"/>
                <a:gd name="T48" fmla="*/ 0 w 2902"/>
                <a:gd name="T49" fmla="*/ 0 h 531"/>
                <a:gd name="T50" fmla="*/ 0 w 2902"/>
                <a:gd name="T51" fmla="*/ 0 h 531"/>
                <a:gd name="T52" fmla="*/ 0 w 2902"/>
                <a:gd name="T53" fmla="*/ 0 h 531"/>
                <a:gd name="T54" fmla="*/ 0 w 2902"/>
                <a:gd name="T55" fmla="*/ 0 h 531"/>
                <a:gd name="T56" fmla="*/ 0 w 2902"/>
                <a:gd name="T57" fmla="*/ 0 h 531"/>
                <a:gd name="T58" fmla="*/ 0 w 2902"/>
                <a:gd name="T59" fmla="*/ 0 h 531"/>
                <a:gd name="T60" fmla="*/ 0 w 2902"/>
                <a:gd name="T61" fmla="*/ 0 h 531"/>
                <a:gd name="T62" fmla="*/ 0 w 2902"/>
                <a:gd name="T63" fmla="*/ 0 h 531"/>
                <a:gd name="T64" fmla="*/ 0 w 2902"/>
                <a:gd name="T65" fmla="*/ 0 h 531"/>
                <a:gd name="T66" fmla="*/ 0 w 2902"/>
                <a:gd name="T67" fmla="*/ 0 h 531"/>
                <a:gd name="T68" fmla="*/ 0 w 2902"/>
                <a:gd name="T69" fmla="*/ 0 h 531"/>
                <a:gd name="T70" fmla="*/ 0 w 2902"/>
                <a:gd name="T71" fmla="*/ 0 h 531"/>
                <a:gd name="T72" fmla="*/ 0 w 2902"/>
                <a:gd name="T73" fmla="*/ 0 h 531"/>
                <a:gd name="T74" fmla="*/ 0 w 2902"/>
                <a:gd name="T75" fmla="*/ 0 h 531"/>
                <a:gd name="T76" fmla="*/ 0 w 2902"/>
                <a:gd name="T77" fmla="*/ 0 h 531"/>
                <a:gd name="T78" fmla="*/ 0 w 2902"/>
                <a:gd name="T79" fmla="*/ 0 h 531"/>
                <a:gd name="T80" fmla="*/ 0 w 2902"/>
                <a:gd name="T81" fmla="*/ 0 h 531"/>
                <a:gd name="T82" fmla="*/ 0 w 2902"/>
                <a:gd name="T83" fmla="*/ 0 h 531"/>
                <a:gd name="T84" fmla="*/ 0 w 2902"/>
                <a:gd name="T85" fmla="*/ 0 h 531"/>
                <a:gd name="T86" fmla="*/ 0 w 2902"/>
                <a:gd name="T87" fmla="*/ 0 h 531"/>
                <a:gd name="T88" fmla="*/ 0 w 2902"/>
                <a:gd name="T89" fmla="*/ 0 h 531"/>
                <a:gd name="T90" fmla="*/ 0 w 2902"/>
                <a:gd name="T91" fmla="*/ 0 h 531"/>
                <a:gd name="T92" fmla="*/ 0 w 2902"/>
                <a:gd name="T93" fmla="*/ 0 h 531"/>
                <a:gd name="T94" fmla="*/ 0 w 2902"/>
                <a:gd name="T95" fmla="*/ 0 h 531"/>
                <a:gd name="T96" fmla="*/ 0 w 2902"/>
                <a:gd name="T97" fmla="*/ 0 h 531"/>
                <a:gd name="T98" fmla="*/ 0 w 2902"/>
                <a:gd name="T99" fmla="*/ 0 h 531"/>
                <a:gd name="T100" fmla="*/ 0 w 2902"/>
                <a:gd name="T101" fmla="*/ 0 h 531"/>
                <a:gd name="T102" fmla="*/ 0 w 2902"/>
                <a:gd name="T103" fmla="*/ 0 h 531"/>
                <a:gd name="T104" fmla="*/ 0 w 2902"/>
                <a:gd name="T105" fmla="*/ 0 h 5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902"/>
                <a:gd name="T160" fmla="*/ 0 h 531"/>
                <a:gd name="T161" fmla="*/ 2902 w 2902"/>
                <a:gd name="T162" fmla="*/ 531 h 5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902" h="531">
                  <a:moveTo>
                    <a:pt x="2902" y="0"/>
                  </a:moveTo>
                  <a:lnTo>
                    <a:pt x="2889" y="12"/>
                  </a:lnTo>
                  <a:lnTo>
                    <a:pt x="2876" y="32"/>
                  </a:lnTo>
                  <a:lnTo>
                    <a:pt x="2864" y="48"/>
                  </a:lnTo>
                  <a:lnTo>
                    <a:pt x="2848" y="65"/>
                  </a:lnTo>
                  <a:lnTo>
                    <a:pt x="2835" y="77"/>
                  </a:lnTo>
                  <a:lnTo>
                    <a:pt x="2818" y="90"/>
                  </a:lnTo>
                  <a:lnTo>
                    <a:pt x="2799" y="100"/>
                  </a:lnTo>
                  <a:lnTo>
                    <a:pt x="2779" y="113"/>
                  </a:lnTo>
                  <a:lnTo>
                    <a:pt x="2422" y="152"/>
                  </a:lnTo>
                  <a:lnTo>
                    <a:pt x="2072" y="197"/>
                  </a:lnTo>
                  <a:lnTo>
                    <a:pt x="1725" y="249"/>
                  </a:lnTo>
                  <a:lnTo>
                    <a:pt x="1381" y="298"/>
                  </a:lnTo>
                  <a:lnTo>
                    <a:pt x="1038" y="353"/>
                  </a:lnTo>
                  <a:lnTo>
                    <a:pt x="694" y="405"/>
                  </a:lnTo>
                  <a:lnTo>
                    <a:pt x="347" y="470"/>
                  </a:lnTo>
                  <a:lnTo>
                    <a:pt x="0" y="531"/>
                  </a:lnTo>
                  <a:lnTo>
                    <a:pt x="13" y="509"/>
                  </a:lnTo>
                  <a:lnTo>
                    <a:pt x="25" y="482"/>
                  </a:lnTo>
                  <a:lnTo>
                    <a:pt x="46" y="460"/>
                  </a:lnTo>
                  <a:lnTo>
                    <a:pt x="58" y="438"/>
                  </a:lnTo>
                  <a:lnTo>
                    <a:pt x="78" y="422"/>
                  </a:lnTo>
                  <a:lnTo>
                    <a:pt x="94" y="398"/>
                  </a:lnTo>
                  <a:lnTo>
                    <a:pt x="113" y="379"/>
                  </a:lnTo>
                  <a:lnTo>
                    <a:pt x="130" y="360"/>
                  </a:lnTo>
                  <a:lnTo>
                    <a:pt x="152" y="333"/>
                  </a:lnTo>
                  <a:lnTo>
                    <a:pt x="171" y="308"/>
                  </a:lnTo>
                  <a:lnTo>
                    <a:pt x="195" y="275"/>
                  </a:lnTo>
                  <a:lnTo>
                    <a:pt x="211" y="249"/>
                  </a:lnTo>
                  <a:lnTo>
                    <a:pt x="233" y="220"/>
                  </a:lnTo>
                  <a:lnTo>
                    <a:pt x="256" y="194"/>
                  </a:lnTo>
                  <a:lnTo>
                    <a:pt x="285" y="171"/>
                  </a:lnTo>
                  <a:lnTo>
                    <a:pt x="311" y="152"/>
                  </a:lnTo>
                  <a:lnTo>
                    <a:pt x="447" y="129"/>
                  </a:lnTo>
                  <a:lnTo>
                    <a:pt x="587" y="106"/>
                  </a:lnTo>
                  <a:lnTo>
                    <a:pt x="723" y="93"/>
                  </a:lnTo>
                  <a:lnTo>
                    <a:pt x="862" y="87"/>
                  </a:lnTo>
                  <a:lnTo>
                    <a:pt x="1144" y="71"/>
                  </a:lnTo>
                  <a:lnTo>
                    <a:pt x="1430" y="68"/>
                  </a:lnTo>
                  <a:lnTo>
                    <a:pt x="1716" y="65"/>
                  </a:lnTo>
                  <a:lnTo>
                    <a:pt x="2001" y="48"/>
                  </a:lnTo>
                  <a:lnTo>
                    <a:pt x="2140" y="44"/>
                  </a:lnTo>
                  <a:lnTo>
                    <a:pt x="2280" y="32"/>
                  </a:lnTo>
                  <a:lnTo>
                    <a:pt x="2419" y="19"/>
                  </a:lnTo>
                  <a:lnTo>
                    <a:pt x="2556" y="0"/>
                  </a:lnTo>
                  <a:lnTo>
                    <a:pt x="2600" y="0"/>
                  </a:lnTo>
                  <a:lnTo>
                    <a:pt x="2646" y="0"/>
                  </a:lnTo>
                  <a:lnTo>
                    <a:pt x="2695" y="0"/>
                  </a:lnTo>
                  <a:lnTo>
                    <a:pt x="2740" y="0"/>
                  </a:lnTo>
                  <a:lnTo>
                    <a:pt x="2786" y="0"/>
                  </a:lnTo>
                  <a:lnTo>
                    <a:pt x="2824" y="0"/>
                  </a:lnTo>
                  <a:lnTo>
                    <a:pt x="2867" y="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8D6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7" name="Freeform 375"/>
            <p:cNvSpPr>
              <a:spLocks/>
            </p:cNvSpPr>
            <p:nvPr/>
          </p:nvSpPr>
          <p:spPr bwMode="auto">
            <a:xfrm>
              <a:off x="3000" y="3106"/>
              <a:ext cx="3" cy="3"/>
            </a:xfrm>
            <a:custGeom>
              <a:avLst/>
              <a:gdLst>
                <a:gd name="T0" fmla="*/ 0 w 38"/>
                <a:gd name="T1" fmla="*/ 0 h 36"/>
                <a:gd name="T2" fmla="*/ 0 w 38"/>
                <a:gd name="T3" fmla="*/ 0 h 36"/>
                <a:gd name="T4" fmla="*/ 0 w 38"/>
                <a:gd name="T5" fmla="*/ 0 h 36"/>
                <a:gd name="T6" fmla="*/ 0 w 38"/>
                <a:gd name="T7" fmla="*/ 0 h 36"/>
                <a:gd name="T8" fmla="*/ 0 w 38"/>
                <a:gd name="T9" fmla="*/ 0 h 36"/>
                <a:gd name="T10" fmla="*/ 0 w 38"/>
                <a:gd name="T11" fmla="*/ 0 h 36"/>
                <a:gd name="T12" fmla="*/ 0 w 38"/>
                <a:gd name="T13" fmla="*/ 0 h 36"/>
                <a:gd name="T14" fmla="*/ 0 w 38"/>
                <a:gd name="T15" fmla="*/ 0 h 36"/>
                <a:gd name="T16" fmla="*/ 0 w 38"/>
                <a:gd name="T17" fmla="*/ 0 h 36"/>
                <a:gd name="T18" fmla="*/ 0 w 38"/>
                <a:gd name="T19" fmla="*/ 0 h 36"/>
                <a:gd name="T20" fmla="*/ 0 w 38"/>
                <a:gd name="T21" fmla="*/ 0 h 36"/>
                <a:gd name="T22" fmla="*/ 0 w 38"/>
                <a:gd name="T23" fmla="*/ 0 h 36"/>
                <a:gd name="T24" fmla="*/ 0 w 38"/>
                <a:gd name="T25" fmla="*/ 0 h 36"/>
                <a:gd name="T26" fmla="*/ 0 w 38"/>
                <a:gd name="T27" fmla="*/ 0 h 36"/>
                <a:gd name="T28" fmla="*/ 0 w 38"/>
                <a:gd name="T29" fmla="*/ 0 h 36"/>
                <a:gd name="T30" fmla="*/ 0 w 38"/>
                <a:gd name="T31" fmla="*/ 0 h 36"/>
                <a:gd name="T32" fmla="*/ 0 w 38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36"/>
                <a:gd name="T53" fmla="*/ 38 w 38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36">
                  <a:moveTo>
                    <a:pt x="38" y="4"/>
                  </a:moveTo>
                  <a:lnTo>
                    <a:pt x="38" y="13"/>
                  </a:lnTo>
                  <a:lnTo>
                    <a:pt x="38" y="16"/>
                  </a:lnTo>
                  <a:lnTo>
                    <a:pt x="35" y="23"/>
                  </a:lnTo>
                  <a:lnTo>
                    <a:pt x="28" y="26"/>
                  </a:lnTo>
                  <a:lnTo>
                    <a:pt x="25" y="26"/>
                  </a:lnTo>
                  <a:lnTo>
                    <a:pt x="16" y="26"/>
                  </a:lnTo>
                  <a:lnTo>
                    <a:pt x="12" y="29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6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8" name="Freeform 376"/>
            <p:cNvSpPr>
              <a:spLocks/>
            </p:cNvSpPr>
            <p:nvPr/>
          </p:nvSpPr>
          <p:spPr bwMode="auto">
            <a:xfrm>
              <a:off x="3080" y="3121"/>
              <a:ext cx="33" cy="24"/>
            </a:xfrm>
            <a:custGeom>
              <a:avLst/>
              <a:gdLst>
                <a:gd name="T0" fmla="*/ 0 w 427"/>
                <a:gd name="T1" fmla="*/ 0 h 315"/>
                <a:gd name="T2" fmla="*/ 0 w 427"/>
                <a:gd name="T3" fmla="*/ 0 h 315"/>
                <a:gd name="T4" fmla="*/ 0 w 427"/>
                <a:gd name="T5" fmla="*/ 0 h 315"/>
                <a:gd name="T6" fmla="*/ 0 w 427"/>
                <a:gd name="T7" fmla="*/ 0 h 315"/>
                <a:gd name="T8" fmla="*/ 0 w 427"/>
                <a:gd name="T9" fmla="*/ 0 h 315"/>
                <a:gd name="T10" fmla="*/ 0 w 427"/>
                <a:gd name="T11" fmla="*/ 0 h 315"/>
                <a:gd name="T12" fmla="*/ 0 w 427"/>
                <a:gd name="T13" fmla="*/ 0 h 315"/>
                <a:gd name="T14" fmla="*/ 0 w 427"/>
                <a:gd name="T15" fmla="*/ 0 h 315"/>
                <a:gd name="T16" fmla="*/ 0 w 427"/>
                <a:gd name="T17" fmla="*/ 0 h 315"/>
                <a:gd name="T18" fmla="*/ 0 w 427"/>
                <a:gd name="T19" fmla="*/ 0 h 315"/>
                <a:gd name="T20" fmla="*/ 0 w 427"/>
                <a:gd name="T21" fmla="*/ 0 h 315"/>
                <a:gd name="T22" fmla="*/ 0 w 427"/>
                <a:gd name="T23" fmla="*/ 0 h 315"/>
                <a:gd name="T24" fmla="*/ 0 w 427"/>
                <a:gd name="T25" fmla="*/ 0 h 315"/>
                <a:gd name="T26" fmla="*/ 0 w 427"/>
                <a:gd name="T27" fmla="*/ 0 h 315"/>
                <a:gd name="T28" fmla="*/ 0 w 427"/>
                <a:gd name="T29" fmla="*/ 0 h 315"/>
                <a:gd name="T30" fmla="*/ 0 w 427"/>
                <a:gd name="T31" fmla="*/ 0 h 315"/>
                <a:gd name="T32" fmla="*/ 0 w 427"/>
                <a:gd name="T33" fmla="*/ 0 h 315"/>
                <a:gd name="T34" fmla="*/ 0 w 427"/>
                <a:gd name="T35" fmla="*/ 0 h 315"/>
                <a:gd name="T36" fmla="*/ 0 w 427"/>
                <a:gd name="T37" fmla="*/ 0 h 315"/>
                <a:gd name="T38" fmla="*/ 0 w 427"/>
                <a:gd name="T39" fmla="*/ 0 h 315"/>
                <a:gd name="T40" fmla="*/ 0 w 427"/>
                <a:gd name="T41" fmla="*/ 0 h 315"/>
                <a:gd name="T42" fmla="*/ 0 w 427"/>
                <a:gd name="T43" fmla="*/ 0 h 315"/>
                <a:gd name="T44" fmla="*/ 0 w 427"/>
                <a:gd name="T45" fmla="*/ 0 h 315"/>
                <a:gd name="T46" fmla="*/ 0 w 427"/>
                <a:gd name="T47" fmla="*/ 0 h 315"/>
                <a:gd name="T48" fmla="*/ 0 w 427"/>
                <a:gd name="T49" fmla="*/ 0 h 315"/>
                <a:gd name="T50" fmla="*/ 0 w 427"/>
                <a:gd name="T51" fmla="*/ 0 h 315"/>
                <a:gd name="T52" fmla="*/ 0 w 427"/>
                <a:gd name="T53" fmla="*/ 0 h 315"/>
                <a:gd name="T54" fmla="*/ 0 w 427"/>
                <a:gd name="T55" fmla="*/ 0 h 315"/>
                <a:gd name="T56" fmla="*/ 0 w 427"/>
                <a:gd name="T57" fmla="*/ 0 h 315"/>
                <a:gd name="T58" fmla="*/ 0 w 427"/>
                <a:gd name="T59" fmla="*/ 0 h 315"/>
                <a:gd name="T60" fmla="*/ 0 w 427"/>
                <a:gd name="T61" fmla="*/ 0 h 315"/>
                <a:gd name="T62" fmla="*/ 0 w 427"/>
                <a:gd name="T63" fmla="*/ 0 h 315"/>
                <a:gd name="T64" fmla="*/ 0 w 427"/>
                <a:gd name="T65" fmla="*/ 0 h 3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7"/>
                <a:gd name="T100" fmla="*/ 0 h 315"/>
                <a:gd name="T101" fmla="*/ 427 w 427"/>
                <a:gd name="T102" fmla="*/ 315 h 3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7" h="315">
                  <a:moveTo>
                    <a:pt x="427" y="0"/>
                  </a:moveTo>
                  <a:lnTo>
                    <a:pt x="399" y="39"/>
                  </a:lnTo>
                  <a:lnTo>
                    <a:pt x="369" y="81"/>
                  </a:lnTo>
                  <a:lnTo>
                    <a:pt x="334" y="120"/>
                  </a:lnTo>
                  <a:lnTo>
                    <a:pt x="302" y="155"/>
                  </a:lnTo>
                  <a:lnTo>
                    <a:pt x="265" y="198"/>
                  </a:lnTo>
                  <a:lnTo>
                    <a:pt x="230" y="233"/>
                  </a:lnTo>
                  <a:lnTo>
                    <a:pt x="191" y="276"/>
                  </a:lnTo>
                  <a:lnTo>
                    <a:pt x="156" y="315"/>
                  </a:lnTo>
                  <a:lnTo>
                    <a:pt x="142" y="289"/>
                  </a:lnTo>
                  <a:lnTo>
                    <a:pt x="126" y="260"/>
                  </a:lnTo>
                  <a:lnTo>
                    <a:pt x="103" y="241"/>
                  </a:lnTo>
                  <a:lnTo>
                    <a:pt x="84" y="211"/>
                  </a:lnTo>
                  <a:lnTo>
                    <a:pt x="64" y="188"/>
                  </a:lnTo>
                  <a:lnTo>
                    <a:pt x="48" y="162"/>
                  </a:lnTo>
                  <a:lnTo>
                    <a:pt x="38" y="136"/>
                  </a:lnTo>
                  <a:lnTo>
                    <a:pt x="35" y="104"/>
                  </a:lnTo>
                  <a:lnTo>
                    <a:pt x="29" y="94"/>
                  </a:lnTo>
                  <a:lnTo>
                    <a:pt x="19" y="90"/>
                  </a:lnTo>
                  <a:lnTo>
                    <a:pt x="16" y="84"/>
                  </a:lnTo>
                  <a:lnTo>
                    <a:pt x="6" y="81"/>
                  </a:lnTo>
                  <a:lnTo>
                    <a:pt x="3" y="81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51" y="46"/>
                  </a:lnTo>
                  <a:lnTo>
                    <a:pt x="107" y="36"/>
                  </a:lnTo>
                  <a:lnTo>
                    <a:pt x="162" y="30"/>
                  </a:lnTo>
                  <a:lnTo>
                    <a:pt x="213" y="26"/>
                  </a:lnTo>
                  <a:lnTo>
                    <a:pt x="269" y="22"/>
                  </a:lnTo>
                  <a:lnTo>
                    <a:pt x="318" y="13"/>
                  </a:lnTo>
                  <a:lnTo>
                    <a:pt x="373" y="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A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499" name="Freeform 377"/>
            <p:cNvSpPr>
              <a:spLocks/>
            </p:cNvSpPr>
            <p:nvPr/>
          </p:nvSpPr>
          <p:spPr bwMode="auto">
            <a:xfrm>
              <a:off x="3092" y="3126"/>
              <a:ext cx="188" cy="371"/>
            </a:xfrm>
            <a:custGeom>
              <a:avLst/>
              <a:gdLst>
                <a:gd name="T0" fmla="*/ 0 w 2441"/>
                <a:gd name="T1" fmla="*/ 0 h 4816"/>
                <a:gd name="T2" fmla="*/ 0 w 2441"/>
                <a:gd name="T3" fmla="*/ 0 h 4816"/>
                <a:gd name="T4" fmla="*/ 0 w 2441"/>
                <a:gd name="T5" fmla="*/ 0 h 4816"/>
                <a:gd name="T6" fmla="*/ 0 w 2441"/>
                <a:gd name="T7" fmla="*/ 0 h 4816"/>
                <a:gd name="T8" fmla="*/ 0 w 2441"/>
                <a:gd name="T9" fmla="*/ 0 h 4816"/>
                <a:gd name="T10" fmla="*/ 0 w 2441"/>
                <a:gd name="T11" fmla="*/ 0 h 4816"/>
                <a:gd name="T12" fmla="*/ 0 w 2441"/>
                <a:gd name="T13" fmla="*/ 0 h 4816"/>
                <a:gd name="T14" fmla="*/ 0 w 2441"/>
                <a:gd name="T15" fmla="*/ 0 h 4816"/>
                <a:gd name="T16" fmla="*/ 0 w 2441"/>
                <a:gd name="T17" fmla="*/ 0 h 4816"/>
                <a:gd name="T18" fmla="*/ 0 w 2441"/>
                <a:gd name="T19" fmla="*/ 0 h 4816"/>
                <a:gd name="T20" fmla="*/ 0 w 2441"/>
                <a:gd name="T21" fmla="*/ 0 h 4816"/>
                <a:gd name="T22" fmla="*/ 0 w 2441"/>
                <a:gd name="T23" fmla="*/ 0 h 4816"/>
                <a:gd name="T24" fmla="*/ 0 w 2441"/>
                <a:gd name="T25" fmla="*/ 0 h 4816"/>
                <a:gd name="T26" fmla="*/ 0 w 2441"/>
                <a:gd name="T27" fmla="*/ 0 h 4816"/>
                <a:gd name="T28" fmla="*/ 0 w 2441"/>
                <a:gd name="T29" fmla="*/ 0 h 4816"/>
                <a:gd name="T30" fmla="*/ 0 w 2441"/>
                <a:gd name="T31" fmla="*/ 0 h 4816"/>
                <a:gd name="T32" fmla="*/ 0 w 2441"/>
                <a:gd name="T33" fmla="*/ 0 h 4816"/>
                <a:gd name="T34" fmla="*/ 0 w 2441"/>
                <a:gd name="T35" fmla="*/ 0 h 4816"/>
                <a:gd name="T36" fmla="*/ 0 w 2441"/>
                <a:gd name="T37" fmla="*/ 0 h 4816"/>
                <a:gd name="T38" fmla="*/ 0 w 2441"/>
                <a:gd name="T39" fmla="*/ 0 h 4816"/>
                <a:gd name="T40" fmla="*/ 0 w 2441"/>
                <a:gd name="T41" fmla="*/ 0 h 4816"/>
                <a:gd name="T42" fmla="*/ 0 w 2441"/>
                <a:gd name="T43" fmla="*/ 0 h 4816"/>
                <a:gd name="T44" fmla="*/ 0 w 2441"/>
                <a:gd name="T45" fmla="*/ 0 h 4816"/>
                <a:gd name="T46" fmla="*/ 0 w 2441"/>
                <a:gd name="T47" fmla="*/ 0 h 4816"/>
                <a:gd name="T48" fmla="*/ 0 w 2441"/>
                <a:gd name="T49" fmla="*/ 0 h 4816"/>
                <a:gd name="T50" fmla="*/ 0 w 2441"/>
                <a:gd name="T51" fmla="*/ 0 h 4816"/>
                <a:gd name="T52" fmla="*/ 0 w 2441"/>
                <a:gd name="T53" fmla="*/ 0 h 4816"/>
                <a:gd name="T54" fmla="*/ 0 w 2441"/>
                <a:gd name="T55" fmla="*/ 0 h 4816"/>
                <a:gd name="T56" fmla="*/ 0 w 2441"/>
                <a:gd name="T57" fmla="*/ 0 h 4816"/>
                <a:gd name="T58" fmla="*/ 0 w 2441"/>
                <a:gd name="T59" fmla="*/ 0 h 4816"/>
                <a:gd name="T60" fmla="*/ 0 w 2441"/>
                <a:gd name="T61" fmla="*/ 0 h 4816"/>
                <a:gd name="T62" fmla="*/ 0 w 2441"/>
                <a:gd name="T63" fmla="*/ 0 h 4816"/>
                <a:gd name="T64" fmla="*/ 0 w 2441"/>
                <a:gd name="T65" fmla="*/ 0 h 4816"/>
                <a:gd name="T66" fmla="*/ 0 w 2441"/>
                <a:gd name="T67" fmla="*/ 0 h 4816"/>
                <a:gd name="T68" fmla="*/ 0 w 2441"/>
                <a:gd name="T69" fmla="*/ 0 h 4816"/>
                <a:gd name="T70" fmla="*/ 0 w 2441"/>
                <a:gd name="T71" fmla="*/ 0 h 4816"/>
                <a:gd name="T72" fmla="*/ 0 w 2441"/>
                <a:gd name="T73" fmla="*/ 0 h 4816"/>
                <a:gd name="T74" fmla="*/ 0 w 2441"/>
                <a:gd name="T75" fmla="*/ 0 h 4816"/>
                <a:gd name="T76" fmla="*/ 0 w 2441"/>
                <a:gd name="T77" fmla="*/ 0 h 4816"/>
                <a:gd name="T78" fmla="*/ 0 w 2441"/>
                <a:gd name="T79" fmla="*/ 0 h 4816"/>
                <a:gd name="T80" fmla="*/ 0 w 2441"/>
                <a:gd name="T81" fmla="*/ 0 h 4816"/>
                <a:gd name="T82" fmla="*/ 0 w 2441"/>
                <a:gd name="T83" fmla="*/ 0 h 4816"/>
                <a:gd name="T84" fmla="*/ 0 w 2441"/>
                <a:gd name="T85" fmla="*/ 0 h 4816"/>
                <a:gd name="T86" fmla="*/ 0 w 2441"/>
                <a:gd name="T87" fmla="*/ 0 h 4816"/>
                <a:gd name="T88" fmla="*/ 0 w 2441"/>
                <a:gd name="T89" fmla="*/ 0 h 4816"/>
                <a:gd name="T90" fmla="*/ 0 w 2441"/>
                <a:gd name="T91" fmla="*/ 0 h 4816"/>
                <a:gd name="T92" fmla="*/ 0 w 2441"/>
                <a:gd name="T93" fmla="*/ 0 h 4816"/>
                <a:gd name="T94" fmla="*/ 0 w 2441"/>
                <a:gd name="T95" fmla="*/ 0 h 48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41"/>
                <a:gd name="T145" fmla="*/ 0 h 4816"/>
                <a:gd name="T146" fmla="*/ 2441 w 2441"/>
                <a:gd name="T147" fmla="*/ 4816 h 48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41" h="4816">
                  <a:moveTo>
                    <a:pt x="2416" y="65"/>
                  </a:moveTo>
                  <a:lnTo>
                    <a:pt x="2425" y="279"/>
                  </a:lnTo>
                  <a:lnTo>
                    <a:pt x="2429" y="494"/>
                  </a:lnTo>
                  <a:lnTo>
                    <a:pt x="2425" y="711"/>
                  </a:lnTo>
                  <a:lnTo>
                    <a:pt x="2425" y="925"/>
                  </a:lnTo>
                  <a:lnTo>
                    <a:pt x="2425" y="1139"/>
                  </a:lnTo>
                  <a:lnTo>
                    <a:pt x="2419" y="1357"/>
                  </a:lnTo>
                  <a:lnTo>
                    <a:pt x="2425" y="1568"/>
                  </a:lnTo>
                  <a:lnTo>
                    <a:pt x="2435" y="1776"/>
                  </a:lnTo>
                  <a:lnTo>
                    <a:pt x="2438" y="1901"/>
                  </a:lnTo>
                  <a:lnTo>
                    <a:pt x="2435" y="2031"/>
                  </a:lnTo>
                  <a:lnTo>
                    <a:pt x="2429" y="2165"/>
                  </a:lnTo>
                  <a:lnTo>
                    <a:pt x="2429" y="2295"/>
                  </a:lnTo>
                  <a:lnTo>
                    <a:pt x="2425" y="2428"/>
                  </a:lnTo>
                  <a:lnTo>
                    <a:pt x="2425" y="2557"/>
                  </a:lnTo>
                  <a:lnTo>
                    <a:pt x="2429" y="2687"/>
                  </a:lnTo>
                  <a:lnTo>
                    <a:pt x="2441" y="2810"/>
                  </a:lnTo>
                  <a:lnTo>
                    <a:pt x="2435" y="3550"/>
                  </a:lnTo>
                  <a:lnTo>
                    <a:pt x="2435" y="3563"/>
                  </a:lnTo>
                  <a:lnTo>
                    <a:pt x="2429" y="3577"/>
                  </a:lnTo>
                  <a:lnTo>
                    <a:pt x="2419" y="3586"/>
                  </a:lnTo>
                  <a:lnTo>
                    <a:pt x="2416" y="3596"/>
                  </a:lnTo>
                  <a:lnTo>
                    <a:pt x="2396" y="3605"/>
                  </a:lnTo>
                  <a:lnTo>
                    <a:pt x="2376" y="3615"/>
                  </a:lnTo>
                  <a:lnTo>
                    <a:pt x="2354" y="3621"/>
                  </a:lnTo>
                  <a:lnTo>
                    <a:pt x="2324" y="3631"/>
                  </a:lnTo>
                  <a:lnTo>
                    <a:pt x="2308" y="3641"/>
                  </a:lnTo>
                  <a:lnTo>
                    <a:pt x="2289" y="3654"/>
                  </a:lnTo>
                  <a:lnTo>
                    <a:pt x="2162" y="3709"/>
                  </a:lnTo>
                  <a:lnTo>
                    <a:pt x="2043" y="3767"/>
                  </a:lnTo>
                  <a:lnTo>
                    <a:pt x="1922" y="3829"/>
                  </a:lnTo>
                  <a:lnTo>
                    <a:pt x="1803" y="3894"/>
                  </a:lnTo>
                  <a:lnTo>
                    <a:pt x="1679" y="3953"/>
                  </a:lnTo>
                  <a:lnTo>
                    <a:pt x="1559" y="4015"/>
                  </a:lnTo>
                  <a:lnTo>
                    <a:pt x="1436" y="4075"/>
                  </a:lnTo>
                  <a:lnTo>
                    <a:pt x="1313" y="4128"/>
                  </a:lnTo>
                  <a:lnTo>
                    <a:pt x="1244" y="4164"/>
                  </a:lnTo>
                  <a:lnTo>
                    <a:pt x="1179" y="4202"/>
                  </a:lnTo>
                  <a:lnTo>
                    <a:pt x="1111" y="4238"/>
                  </a:lnTo>
                  <a:lnTo>
                    <a:pt x="1037" y="4274"/>
                  </a:lnTo>
                  <a:lnTo>
                    <a:pt x="973" y="4310"/>
                  </a:lnTo>
                  <a:lnTo>
                    <a:pt x="904" y="4345"/>
                  </a:lnTo>
                  <a:lnTo>
                    <a:pt x="836" y="4388"/>
                  </a:lnTo>
                  <a:lnTo>
                    <a:pt x="771" y="4432"/>
                  </a:lnTo>
                  <a:lnTo>
                    <a:pt x="700" y="4472"/>
                  </a:lnTo>
                  <a:lnTo>
                    <a:pt x="622" y="4513"/>
                  </a:lnTo>
                  <a:lnTo>
                    <a:pt x="547" y="4550"/>
                  </a:lnTo>
                  <a:lnTo>
                    <a:pt x="466" y="4578"/>
                  </a:lnTo>
                  <a:lnTo>
                    <a:pt x="389" y="4618"/>
                  </a:lnTo>
                  <a:lnTo>
                    <a:pt x="317" y="4656"/>
                  </a:lnTo>
                  <a:lnTo>
                    <a:pt x="239" y="4699"/>
                  </a:lnTo>
                  <a:lnTo>
                    <a:pt x="168" y="4748"/>
                  </a:lnTo>
                  <a:lnTo>
                    <a:pt x="155" y="4748"/>
                  </a:lnTo>
                  <a:lnTo>
                    <a:pt x="138" y="4751"/>
                  </a:lnTo>
                  <a:lnTo>
                    <a:pt x="125" y="4761"/>
                  </a:lnTo>
                  <a:lnTo>
                    <a:pt x="109" y="4770"/>
                  </a:lnTo>
                  <a:lnTo>
                    <a:pt x="93" y="4780"/>
                  </a:lnTo>
                  <a:lnTo>
                    <a:pt x="81" y="4793"/>
                  </a:lnTo>
                  <a:lnTo>
                    <a:pt x="64" y="4802"/>
                  </a:lnTo>
                  <a:lnTo>
                    <a:pt x="51" y="4806"/>
                  </a:lnTo>
                  <a:lnTo>
                    <a:pt x="6" y="4816"/>
                  </a:lnTo>
                  <a:lnTo>
                    <a:pt x="6" y="4656"/>
                  </a:lnTo>
                  <a:lnTo>
                    <a:pt x="6" y="4494"/>
                  </a:lnTo>
                  <a:lnTo>
                    <a:pt x="9" y="4335"/>
                  </a:lnTo>
                  <a:lnTo>
                    <a:pt x="9" y="4180"/>
                  </a:lnTo>
                  <a:lnTo>
                    <a:pt x="9" y="4015"/>
                  </a:lnTo>
                  <a:lnTo>
                    <a:pt x="6" y="3858"/>
                  </a:lnTo>
                  <a:lnTo>
                    <a:pt x="6" y="3699"/>
                  </a:lnTo>
                  <a:lnTo>
                    <a:pt x="0" y="3540"/>
                  </a:lnTo>
                  <a:lnTo>
                    <a:pt x="6" y="3342"/>
                  </a:lnTo>
                  <a:lnTo>
                    <a:pt x="9" y="3145"/>
                  </a:lnTo>
                  <a:lnTo>
                    <a:pt x="12" y="2947"/>
                  </a:lnTo>
                  <a:lnTo>
                    <a:pt x="12" y="2752"/>
                  </a:lnTo>
                  <a:lnTo>
                    <a:pt x="12" y="2550"/>
                  </a:lnTo>
                  <a:lnTo>
                    <a:pt x="12" y="2353"/>
                  </a:lnTo>
                  <a:lnTo>
                    <a:pt x="9" y="2155"/>
                  </a:lnTo>
                  <a:lnTo>
                    <a:pt x="6" y="1950"/>
                  </a:lnTo>
                  <a:lnTo>
                    <a:pt x="12" y="383"/>
                  </a:lnTo>
                  <a:lnTo>
                    <a:pt x="122" y="357"/>
                  </a:lnTo>
                  <a:lnTo>
                    <a:pt x="227" y="332"/>
                  </a:lnTo>
                  <a:lnTo>
                    <a:pt x="333" y="308"/>
                  </a:lnTo>
                  <a:lnTo>
                    <a:pt x="437" y="279"/>
                  </a:lnTo>
                  <a:lnTo>
                    <a:pt x="547" y="257"/>
                  </a:lnTo>
                  <a:lnTo>
                    <a:pt x="654" y="240"/>
                  </a:lnTo>
                  <a:lnTo>
                    <a:pt x="765" y="218"/>
                  </a:lnTo>
                  <a:lnTo>
                    <a:pt x="875" y="205"/>
                  </a:lnTo>
                  <a:lnTo>
                    <a:pt x="2292" y="3"/>
                  </a:lnTo>
                  <a:lnTo>
                    <a:pt x="2311" y="3"/>
                  </a:lnTo>
                  <a:lnTo>
                    <a:pt x="2335" y="0"/>
                  </a:lnTo>
                  <a:lnTo>
                    <a:pt x="2357" y="0"/>
                  </a:lnTo>
                  <a:lnTo>
                    <a:pt x="2383" y="0"/>
                  </a:lnTo>
                  <a:lnTo>
                    <a:pt x="2403" y="3"/>
                  </a:lnTo>
                  <a:lnTo>
                    <a:pt x="2416" y="13"/>
                  </a:lnTo>
                  <a:lnTo>
                    <a:pt x="2419" y="23"/>
                  </a:lnTo>
                  <a:lnTo>
                    <a:pt x="2419" y="36"/>
                  </a:lnTo>
                  <a:lnTo>
                    <a:pt x="2419" y="46"/>
                  </a:lnTo>
                  <a:lnTo>
                    <a:pt x="2416" y="65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0" name="Freeform 378"/>
            <p:cNvSpPr>
              <a:spLocks/>
            </p:cNvSpPr>
            <p:nvPr/>
          </p:nvSpPr>
          <p:spPr bwMode="auto">
            <a:xfrm>
              <a:off x="2788" y="3127"/>
              <a:ext cx="301" cy="376"/>
            </a:xfrm>
            <a:custGeom>
              <a:avLst/>
              <a:gdLst>
                <a:gd name="T0" fmla="*/ 0 w 3911"/>
                <a:gd name="T1" fmla="*/ 0 h 4884"/>
                <a:gd name="T2" fmla="*/ 0 w 3911"/>
                <a:gd name="T3" fmla="*/ 0 h 4884"/>
                <a:gd name="T4" fmla="*/ 0 w 3911"/>
                <a:gd name="T5" fmla="*/ 0 h 4884"/>
                <a:gd name="T6" fmla="*/ 0 w 3911"/>
                <a:gd name="T7" fmla="*/ 0 h 4884"/>
                <a:gd name="T8" fmla="*/ 0 w 3911"/>
                <a:gd name="T9" fmla="*/ 0 h 4884"/>
                <a:gd name="T10" fmla="*/ 0 w 3911"/>
                <a:gd name="T11" fmla="*/ 0 h 4884"/>
                <a:gd name="T12" fmla="*/ 0 w 3911"/>
                <a:gd name="T13" fmla="*/ 0 h 4884"/>
                <a:gd name="T14" fmla="*/ 0 w 3911"/>
                <a:gd name="T15" fmla="*/ 0 h 4884"/>
                <a:gd name="T16" fmla="*/ 0 w 3911"/>
                <a:gd name="T17" fmla="*/ 0 h 4884"/>
                <a:gd name="T18" fmla="*/ 0 w 3911"/>
                <a:gd name="T19" fmla="*/ 0 h 4884"/>
                <a:gd name="T20" fmla="*/ 0 w 3911"/>
                <a:gd name="T21" fmla="*/ 0 h 4884"/>
                <a:gd name="T22" fmla="*/ 0 w 3911"/>
                <a:gd name="T23" fmla="*/ 0 h 4884"/>
                <a:gd name="T24" fmla="*/ 0 w 3911"/>
                <a:gd name="T25" fmla="*/ 0 h 4884"/>
                <a:gd name="T26" fmla="*/ 0 w 3911"/>
                <a:gd name="T27" fmla="*/ 0 h 4884"/>
                <a:gd name="T28" fmla="*/ 0 w 3911"/>
                <a:gd name="T29" fmla="*/ 0 h 4884"/>
                <a:gd name="T30" fmla="*/ 0 w 3911"/>
                <a:gd name="T31" fmla="*/ 0 h 4884"/>
                <a:gd name="T32" fmla="*/ 0 w 3911"/>
                <a:gd name="T33" fmla="*/ 0 h 4884"/>
                <a:gd name="T34" fmla="*/ 0 w 3911"/>
                <a:gd name="T35" fmla="*/ 0 h 4884"/>
                <a:gd name="T36" fmla="*/ 0 w 3911"/>
                <a:gd name="T37" fmla="*/ 0 h 4884"/>
                <a:gd name="T38" fmla="*/ 0 w 3911"/>
                <a:gd name="T39" fmla="*/ 0 h 4884"/>
                <a:gd name="T40" fmla="*/ 0 w 3911"/>
                <a:gd name="T41" fmla="*/ 0 h 4884"/>
                <a:gd name="T42" fmla="*/ 0 w 3911"/>
                <a:gd name="T43" fmla="*/ 0 h 4884"/>
                <a:gd name="T44" fmla="*/ 0 w 3911"/>
                <a:gd name="T45" fmla="*/ 0 h 4884"/>
                <a:gd name="T46" fmla="*/ 0 w 3911"/>
                <a:gd name="T47" fmla="*/ 0 h 4884"/>
                <a:gd name="T48" fmla="*/ 0 w 3911"/>
                <a:gd name="T49" fmla="*/ 0 h 4884"/>
                <a:gd name="T50" fmla="*/ 0 w 3911"/>
                <a:gd name="T51" fmla="*/ 0 h 4884"/>
                <a:gd name="T52" fmla="*/ 0 w 3911"/>
                <a:gd name="T53" fmla="*/ 0 h 4884"/>
                <a:gd name="T54" fmla="*/ 0 w 3911"/>
                <a:gd name="T55" fmla="*/ 0 h 4884"/>
                <a:gd name="T56" fmla="*/ 0 w 3911"/>
                <a:gd name="T57" fmla="*/ 0 h 4884"/>
                <a:gd name="T58" fmla="*/ 0 w 3911"/>
                <a:gd name="T59" fmla="*/ 0 h 4884"/>
                <a:gd name="T60" fmla="*/ 0 w 3911"/>
                <a:gd name="T61" fmla="*/ 0 h 4884"/>
                <a:gd name="T62" fmla="*/ 0 w 3911"/>
                <a:gd name="T63" fmla="*/ 0 h 4884"/>
                <a:gd name="T64" fmla="*/ 0 w 3911"/>
                <a:gd name="T65" fmla="*/ 0 h 4884"/>
                <a:gd name="T66" fmla="*/ 0 w 3911"/>
                <a:gd name="T67" fmla="*/ 0 h 4884"/>
                <a:gd name="T68" fmla="*/ 0 w 3911"/>
                <a:gd name="T69" fmla="*/ 0 h 4884"/>
                <a:gd name="T70" fmla="*/ 0 w 3911"/>
                <a:gd name="T71" fmla="*/ 0 h 4884"/>
                <a:gd name="T72" fmla="*/ 0 w 3911"/>
                <a:gd name="T73" fmla="*/ 0 h 4884"/>
                <a:gd name="T74" fmla="*/ 0 w 3911"/>
                <a:gd name="T75" fmla="*/ 0 h 4884"/>
                <a:gd name="T76" fmla="*/ 0 w 3911"/>
                <a:gd name="T77" fmla="*/ 0 h 4884"/>
                <a:gd name="T78" fmla="*/ 0 w 3911"/>
                <a:gd name="T79" fmla="*/ 0 h 4884"/>
                <a:gd name="T80" fmla="*/ 0 w 3911"/>
                <a:gd name="T81" fmla="*/ 0 h 4884"/>
                <a:gd name="T82" fmla="*/ 0 w 3911"/>
                <a:gd name="T83" fmla="*/ 0 h 4884"/>
                <a:gd name="T84" fmla="*/ 0 w 3911"/>
                <a:gd name="T85" fmla="*/ 0 h 4884"/>
                <a:gd name="T86" fmla="*/ 0 w 3911"/>
                <a:gd name="T87" fmla="*/ 0 h 4884"/>
                <a:gd name="T88" fmla="*/ 0 w 3911"/>
                <a:gd name="T89" fmla="*/ 0 h 4884"/>
                <a:gd name="T90" fmla="*/ 0 w 3911"/>
                <a:gd name="T91" fmla="*/ 0 h 4884"/>
                <a:gd name="T92" fmla="*/ 0 w 3911"/>
                <a:gd name="T93" fmla="*/ 0 h 4884"/>
                <a:gd name="T94" fmla="*/ 0 w 3911"/>
                <a:gd name="T95" fmla="*/ 0 h 4884"/>
                <a:gd name="T96" fmla="*/ 0 w 3911"/>
                <a:gd name="T97" fmla="*/ 0 h 4884"/>
                <a:gd name="T98" fmla="*/ 0 w 3911"/>
                <a:gd name="T99" fmla="*/ 0 h 4884"/>
                <a:gd name="T100" fmla="*/ 0 w 3911"/>
                <a:gd name="T101" fmla="*/ 0 h 4884"/>
                <a:gd name="T102" fmla="*/ 0 w 3911"/>
                <a:gd name="T103" fmla="*/ 0 h 4884"/>
                <a:gd name="T104" fmla="*/ 0 w 3911"/>
                <a:gd name="T105" fmla="*/ 0 h 4884"/>
                <a:gd name="T106" fmla="*/ 0 w 3911"/>
                <a:gd name="T107" fmla="*/ 0 h 4884"/>
                <a:gd name="T108" fmla="*/ 0 w 3911"/>
                <a:gd name="T109" fmla="*/ 0 h 4884"/>
                <a:gd name="T110" fmla="*/ 0 w 3911"/>
                <a:gd name="T111" fmla="*/ 0 h 4884"/>
                <a:gd name="T112" fmla="*/ 0 w 3911"/>
                <a:gd name="T113" fmla="*/ 0 h 4884"/>
                <a:gd name="T114" fmla="*/ 0 w 3911"/>
                <a:gd name="T115" fmla="*/ 0 h 48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11"/>
                <a:gd name="T175" fmla="*/ 0 h 4884"/>
                <a:gd name="T176" fmla="*/ 3911 w 3911"/>
                <a:gd name="T177" fmla="*/ 4884 h 48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11" h="4884">
                  <a:moveTo>
                    <a:pt x="3836" y="182"/>
                  </a:moveTo>
                  <a:lnTo>
                    <a:pt x="3852" y="208"/>
                  </a:lnTo>
                  <a:lnTo>
                    <a:pt x="3871" y="238"/>
                  </a:lnTo>
                  <a:lnTo>
                    <a:pt x="3882" y="263"/>
                  </a:lnTo>
                  <a:lnTo>
                    <a:pt x="3888" y="295"/>
                  </a:lnTo>
                  <a:lnTo>
                    <a:pt x="3895" y="354"/>
                  </a:lnTo>
                  <a:lnTo>
                    <a:pt x="3895" y="416"/>
                  </a:lnTo>
                  <a:lnTo>
                    <a:pt x="3888" y="481"/>
                  </a:lnTo>
                  <a:lnTo>
                    <a:pt x="3882" y="542"/>
                  </a:lnTo>
                  <a:lnTo>
                    <a:pt x="3882" y="601"/>
                  </a:lnTo>
                  <a:lnTo>
                    <a:pt x="3885" y="666"/>
                  </a:lnTo>
                  <a:lnTo>
                    <a:pt x="3895" y="2109"/>
                  </a:lnTo>
                  <a:lnTo>
                    <a:pt x="3904" y="2220"/>
                  </a:lnTo>
                  <a:lnTo>
                    <a:pt x="3908" y="2331"/>
                  </a:lnTo>
                  <a:lnTo>
                    <a:pt x="3904" y="2450"/>
                  </a:lnTo>
                  <a:lnTo>
                    <a:pt x="3898" y="2561"/>
                  </a:lnTo>
                  <a:lnTo>
                    <a:pt x="3895" y="2674"/>
                  </a:lnTo>
                  <a:lnTo>
                    <a:pt x="3895" y="2788"/>
                  </a:lnTo>
                  <a:lnTo>
                    <a:pt x="3898" y="2901"/>
                  </a:lnTo>
                  <a:lnTo>
                    <a:pt x="3911" y="3005"/>
                  </a:lnTo>
                  <a:lnTo>
                    <a:pt x="3898" y="3235"/>
                  </a:lnTo>
                  <a:lnTo>
                    <a:pt x="3895" y="3469"/>
                  </a:lnTo>
                  <a:lnTo>
                    <a:pt x="3895" y="3710"/>
                  </a:lnTo>
                  <a:lnTo>
                    <a:pt x="3895" y="3949"/>
                  </a:lnTo>
                  <a:lnTo>
                    <a:pt x="3895" y="4189"/>
                  </a:lnTo>
                  <a:lnTo>
                    <a:pt x="3895" y="4419"/>
                  </a:lnTo>
                  <a:lnTo>
                    <a:pt x="3885" y="4651"/>
                  </a:lnTo>
                  <a:lnTo>
                    <a:pt x="3865" y="4874"/>
                  </a:lnTo>
                  <a:lnTo>
                    <a:pt x="3784" y="4884"/>
                  </a:lnTo>
                  <a:lnTo>
                    <a:pt x="3700" y="4884"/>
                  </a:lnTo>
                  <a:lnTo>
                    <a:pt x="3619" y="4881"/>
                  </a:lnTo>
                  <a:lnTo>
                    <a:pt x="3538" y="4874"/>
                  </a:lnTo>
                  <a:lnTo>
                    <a:pt x="3457" y="4871"/>
                  </a:lnTo>
                  <a:lnTo>
                    <a:pt x="3376" y="4861"/>
                  </a:lnTo>
                  <a:lnTo>
                    <a:pt x="3298" y="4851"/>
                  </a:lnTo>
                  <a:lnTo>
                    <a:pt x="3220" y="4848"/>
                  </a:lnTo>
                  <a:lnTo>
                    <a:pt x="3146" y="4838"/>
                  </a:lnTo>
                  <a:lnTo>
                    <a:pt x="3068" y="4829"/>
                  </a:lnTo>
                  <a:lnTo>
                    <a:pt x="2990" y="4816"/>
                  </a:lnTo>
                  <a:lnTo>
                    <a:pt x="2909" y="4806"/>
                  </a:lnTo>
                  <a:lnTo>
                    <a:pt x="2828" y="4797"/>
                  </a:lnTo>
                  <a:lnTo>
                    <a:pt x="2740" y="4789"/>
                  </a:lnTo>
                  <a:lnTo>
                    <a:pt x="2659" y="4780"/>
                  </a:lnTo>
                  <a:lnTo>
                    <a:pt x="2578" y="4770"/>
                  </a:lnTo>
                  <a:lnTo>
                    <a:pt x="2565" y="4767"/>
                  </a:lnTo>
                  <a:lnTo>
                    <a:pt x="2546" y="4760"/>
                  </a:lnTo>
                  <a:lnTo>
                    <a:pt x="2530" y="4760"/>
                  </a:lnTo>
                  <a:lnTo>
                    <a:pt x="2506" y="4760"/>
                  </a:lnTo>
                  <a:lnTo>
                    <a:pt x="2487" y="4757"/>
                  </a:lnTo>
                  <a:lnTo>
                    <a:pt x="2465" y="4754"/>
                  </a:lnTo>
                  <a:lnTo>
                    <a:pt x="2449" y="4748"/>
                  </a:lnTo>
                  <a:lnTo>
                    <a:pt x="2435" y="4735"/>
                  </a:lnTo>
                  <a:lnTo>
                    <a:pt x="2296" y="4715"/>
                  </a:lnTo>
                  <a:lnTo>
                    <a:pt x="2153" y="4699"/>
                  </a:lnTo>
                  <a:lnTo>
                    <a:pt x="2014" y="4676"/>
                  </a:lnTo>
                  <a:lnTo>
                    <a:pt x="1877" y="4654"/>
                  </a:lnTo>
                  <a:lnTo>
                    <a:pt x="1735" y="4630"/>
                  </a:lnTo>
                  <a:lnTo>
                    <a:pt x="1595" y="4608"/>
                  </a:lnTo>
                  <a:lnTo>
                    <a:pt x="1449" y="4589"/>
                  </a:lnTo>
                  <a:lnTo>
                    <a:pt x="1297" y="4572"/>
                  </a:lnTo>
                  <a:lnTo>
                    <a:pt x="1144" y="4549"/>
                  </a:lnTo>
                  <a:lnTo>
                    <a:pt x="985" y="4527"/>
                  </a:lnTo>
                  <a:lnTo>
                    <a:pt x="830" y="4505"/>
                  </a:lnTo>
                  <a:lnTo>
                    <a:pt x="674" y="4481"/>
                  </a:lnTo>
                  <a:lnTo>
                    <a:pt x="519" y="4459"/>
                  </a:lnTo>
                  <a:lnTo>
                    <a:pt x="363" y="4436"/>
                  </a:lnTo>
                  <a:lnTo>
                    <a:pt x="214" y="4413"/>
                  </a:lnTo>
                  <a:lnTo>
                    <a:pt x="58" y="4391"/>
                  </a:lnTo>
                  <a:lnTo>
                    <a:pt x="45" y="4024"/>
                  </a:lnTo>
                  <a:lnTo>
                    <a:pt x="36" y="3664"/>
                  </a:lnTo>
                  <a:lnTo>
                    <a:pt x="22" y="3304"/>
                  </a:lnTo>
                  <a:lnTo>
                    <a:pt x="19" y="2937"/>
                  </a:lnTo>
                  <a:lnTo>
                    <a:pt x="9" y="2577"/>
                  </a:lnTo>
                  <a:lnTo>
                    <a:pt x="6" y="2213"/>
                  </a:lnTo>
                  <a:lnTo>
                    <a:pt x="0" y="1853"/>
                  </a:lnTo>
                  <a:lnTo>
                    <a:pt x="0" y="1493"/>
                  </a:lnTo>
                  <a:lnTo>
                    <a:pt x="90" y="1519"/>
                  </a:lnTo>
                  <a:lnTo>
                    <a:pt x="185" y="1545"/>
                  </a:lnTo>
                  <a:lnTo>
                    <a:pt x="276" y="1577"/>
                  </a:lnTo>
                  <a:lnTo>
                    <a:pt x="369" y="1603"/>
                  </a:lnTo>
                  <a:lnTo>
                    <a:pt x="460" y="1626"/>
                  </a:lnTo>
                  <a:lnTo>
                    <a:pt x="561" y="1649"/>
                  </a:lnTo>
                  <a:lnTo>
                    <a:pt x="655" y="1668"/>
                  </a:lnTo>
                  <a:lnTo>
                    <a:pt x="755" y="1678"/>
                  </a:lnTo>
                  <a:lnTo>
                    <a:pt x="742" y="1736"/>
                  </a:lnTo>
                  <a:lnTo>
                    <a:pt x="726" y="1788"/>
                  </a:lnTo>
                  <a:lnTo>
                    <a:pt x="714" y="1850"/>
                  </a:lnTo>
                  <a:lnTo>
                    <a:pt x="703" y="1909"/>
                  </a:lnTo>
                  <a:lnTo>
                    <a:pt x="697" y="1966"/>
                  </a:lnTo>
                  <a:lnTo>
                    <a:pt x="690" y="2025"/>
                  </a:lnTo>
                  <a:lnTo>
                    <a:pt x="687" y="2083"/>
                  </a:lnTo>
                  <a:lnTo>
                    <a:pt x="677" y="2142"/>
                  </a:lnTo>
                  <a:lnTo>
                    <a:pt x="668" y="2223"/>
                  </a:lnTo>
                  <a:lnTo>
                    <a:pt x="665" y="2304"/>
                  </a:lnTo>
                  <a:lnTo>
                    <a:pt x="661" y="2385"/>
                  </a:lnTo>
                  <a:lnTo>
                    <a:pt x="665" y="2466"/>
                  </a:lnTo>
                  <a:lnTo>
                    <a:pt x="668" y="2554"/>
                  </a:lnTo>
                  <a:lnTo>
                    <a:pt x="674" y="2635"/>
                  </a:lnTo>
                  <a:lnTo>
                    <a:pt x="687" y="2720"/>
                  </a:lnTo>
                  <a:lnTo>
                    <a:pt x="697" y="2807"/>
                  </a:lnTo>
                  <a:lnTo>
                    <a:pt x="690" y="2853"/>
                  </a:lnTo>
                  <a:lnTo>
                    <a:pt x="687" y="2901"/>
                  </a:lnTo>
                  <a:lnTo>
                    <a:pt x="687" y="2947"/>
                  </a:lnTo>
                  <a:lnTo>
                    <a:pt x="687" y="2996"/>
                  </a:lnTo>
                  <a:lnTo>
                    <a:pt x="700" y="3086"/>
                  </a:lnTo>
                  <a:lnTo>
                    <a:pt x="720" y="3180"/>
                  </a:lnTo>
                  <a:lnTo>
                    <a:pt x="742" y="3275"/>
                  </a:lnTo>
                  <a:lnTo>
                    <a:pt x="765" y="3372"/>
                  </a:lnTo>
                  <a:lnTo>
                    <a:pt x="781" y="3459"/>
                  </a:lnTo>
                  <a:lnTo>
                    <a:pt x="801" y="3556"/>
                  </a:lnTo>
                  <a:lnTo>
                    <a:pt x="827" y="3602"/>
                  </a:lnTo>
                  <a:lnTo>
                    <a:pt x="846" y="3641"/>
                  </a:lnTo>
                  <a:lnTo>
                    <a:pt x="869" y="3689"/>
                  </a:lnTo>
                  <a:lnTo>
                    <a:pt x="885" y="3735"/>
                  </a:lnTo>
                  <a:lnTo>
                    <a:pt x="904" y="3781"/>
                  </a:lnTo>
                  <a:lnTo>
                    <a:pt x="927" y="3826"/>
                  </a:lnTo>
                  <a:lnTo>
                    <a:pt x="950" y="3868"/>
                  </a:lnTo>
                  <a:lnTo>
                    <a:pt x="979" y="3907"/>
                  </a:lnTo>
                  <a:lnTo>
                    <a:pt x="1018" y="3959"/>
                  </a:lnTo>
                  <a:lnTo>
                    <a:pt x="1054" y="4008"/>
                  </a:lnTo>
                  <a:lnTo>
                    <a:pt x="1093" y="4046"/>
                  </a:lnTo>
                  <a:lnTo>
                    <a:pt x="1135" y="4089"/>
                  </a:lnTo>
                  <a:lnTo>
                    <a:pt x="1174" y="4124"/>
                  </a:lnTo>
                  <a:lnTo>
                    <a:pt x="1219" y="4157"/>
                  </a:lnTo>
                  <a:lnTo>
                    <a:pt x="1265" y="4189"/>
                  </a:lnTo>
                  <a:lnTo>
                    <a:pt x="1314" y="4216"/>
                  </a:lnTo>
                  <a:lnTo>
                    <a:pt x="1365" y="4238"/>
                  </a:lnTo>
                  <a:lnTo>
                    <a:pt x="1414" y="4261"/>
                  </a:lnTo>
                  <a:lnTo>
                    <a:pt x="1463" y="4273"/>
                  </a:lnTo>
                  <a:lnTo>
                    <a:pt x="1517" y="4287"/>
                  </a:lnTo>
                  <a:lnTo>
                    <a:pt x="1576" y="4300"/>
                  </a:lnTo>
                  <a:lnTo>
                    <a:pt x="1634" y="4306"/>
                  </a:lnTo>
                  <a:lnTo>
                    <a:pt x="1693" y="4310"/>
                  </a:lnTo>
                  <a:lnTo>
                    <a:pt x="1751" y="4316"/>
                  </a:lnTo>
                  <a:lnTo>
                    <a:pt x="1796" y="4306"/>
                  </a:lnTo>
                  <a:lnTo>
                    <a:pt x="1842" y="4297"/>
                  </a:lnTo>
                  <a:lnTo>
                    <a:pt x="1884" y="4277"/>
                  </a:lnTo>
                  <a:lnTo>
                    <a:pt x="1923" y="4264"/>
                  </a:lnTo>
                  <a:lnTo>
                    <a:pt x="1965" y="4241"/>
                  </a:lnTo>
                  <a:lnTo>
                    <a:pt x="2001" y="4219"/>
                  </a:lnTo>
                  <a:lnTo>
                    <a:pt x="2043" y="4196"/>
                  </a:lnTo>
                  <a:lnTo>
                    <a:pt x="2079" y="4170"/>
                  </a:lnTo>
                  <a:lnTo>
                    <a:pt x="2147" y="4111"/>
                  </a:lnTo>
                  <a:lnTo>
                    <a:pt x="2208" y="4046"/>
                  </a:lnTo>
                  <a:lnTo>
                    <a:pt x="2263" y="3981"/>
                  </a:lnTo>
                  <a:lnTo>
                    <a:pt x="2312" y="3907"/>
                  </a:lnTo>
                  <a:lnTo>
                    <a:pt x="2368" y="3826"/>
                  </a:lnTo>
                  <a:lnTo>
                    <a:pt x="2412" y="3745"/>
                  </a:lnTo>
                  <a:lnTo>
                    <a:pt x="2458" y="3661"/>
                  </a:lnTo>
                  <a:lnTo>
                    <a:pt x="2493" y="3570"/>
                  </a:lnTo>
                  <a:lnTo>
                    <a:pt x="2530" y="3482"/>
                  </a:lnTo>
                  <a:lnTo>
                    <a:pt x="2555" y="3388"/>
                  </a:lnTo>
                  <a:lnTo>
                    <a:pt x="2584" y="3297"/>
                  </a:lnTo>
                  <a:lnTo>
                    <a:pt x="2607" y="3203"/>
                  </a:lnTo>
                  <a:lnTo>
                    <a:pt x="2630" y="3109"/>
                  </a:lnTo>
                  <a:lnTo>
                    <a:pt x="2643" y="3015"/>
                  </a:lnTo>
                  <a:lnTo>
                    <a:pt x="2659" y="2915"/>
                  </a:lnTo>
                  <a:lnTo>
                    <a:pt x="2672" y="2820"/>
                  </a:lnTo>
                  <a:lnTo>
                    <a:pt x="2692" y="2626"/>
                  </a:lnTo>
                  <a:lnTo>
                    <a:pt x="2711" y="2428"/>
                  </a:lnTo>
                  <a:lnTo>
                    <a:pt x="2704" y="2340"/>
                  </a:lnTo>
                  <a:lnTo>
                    <a:pt x="2695" y="2255"/>
                  </a:lnTo>
                  <a:lnTo>
                    <a:pt x="2692" y="2174"/>
                  </a:lnTo>
                  <a:lnTo>
                    <a:pt x="2682" y="2087"/>
                  </a:lnTo>
                  <a:lnTo>
                    <a:pt x="2679" y="2006"/>
                  </a:lnTo>
                  <a:lnTo>
                    <a:pt x="2669" y="1921"/>
                  </a:lnTo>
                  <a:lnTo>
                    <a:pt x="2665" y="1840"/>
                  </a:lnTo>
                  <a:lnTo>
                    <a:pt x="2655" y="1759"/>
                  </a:lnTo>
                  <a:lnTo>
                    <a:pt x="2646" y="1723"/>
                  </a:lnTo>
                  <a:lnTo>
                    <a:pt x="2636" y="1685"/>
                  </a:lnTo>
                  <a:lnTo>
                    <a:pt x="2633" y="1649"/>
                  </a:lnTo>
                  <a:lnTo>
                    <a:pt x="2623" y="1613"/>
                  </a:lnTo>
                  <a:lnTo>
                    <a:pt x="2620" y="1577"/>
                  </a:lnTo>
                  <a:lnTo>
                    <a:pt x="2611" y="1542"/>
                  </a:lnTo>
                  <a:lnTo>
                    <a:pt x="2590" y="1509"/>
                  </a:lnTo>
                  <a:lnTo>
                    <a:pt x="2574" y="1483"/>
                  </a:lnTo>
                  <a:lnTo>
                    <a:pt x="2565" y="1438"/>
                  </a:lnTo>
                  <a:lnTo>
                    <a:pt x="2552" y="1393"/>
                  </a:lnTo>
                  <a:lnTo>
                    <a:pt x="2539" y="1350"/>
                  </a:lnTo>
                  <a:lnTo>
                    <a:pt x="2520" y="1311"/>
                  </a:lnTo>
                  <a:lnTo>
                    <a:pt x="2503" y="1269"/>
                  </a:lnTo>
                  <a:lnTo>
                    <a:pt x="2484" y="1233"/>
                  </a:lnTo>
                  <a:lnTo>
                    <a:pt x="2461" y="1195"/>
                  </a:lnTo>
                  <a:lnTo>
                    <a:pt x="2442" y="1152"/>
                  </a:lnTo>
                  <a:lnTo>
                    <a:pt x="2458" y="1120"/>
                  </a:lnTo>
                  <a:lnTo>
                    <a:pt x="2474" y="1093"/>
                  </a:lnTo>
                  <a:lnTo>
                    <a:pt x="2497" y="1061"/>
                  </a:lnTo>
                  <a:lnTo>
                    <a:pt x="2520" y="1036"/>
                  </a:lnTo>
                  <a:lnTo>
                    <a:pt x="2568" y="980"/>
                  </a:lnTo>
                  <a:lnTo>
                    <a:pt x="2630" y="931"/>
                  </a:lnTo>
                  <a:lnTo>
                    <a:pt x="2688" y="887"/>
                  </a:lnTo>
                  <a:lnTo>
                    <a:pt x="2747" y="841"/>
                  </a:lnTo>
                  <a:lnTo>
                    <a:pt x="2798" y="795"/>
                  </a:lnTo>
                  <a:lnTo>
                    <a:pt x="2850" y="750"/>
                  </a:lnTo>
                  <a:lnTo>
                    <a:pt x="2863" y="724"/>
                  </a:lnTo>
                  <a:lnTo>
                    <a:pt x="2882" y="701"/>
                  </a:lnTo>
                  <a:lnTo>
                    <a:pt x="2899" y="679"/>
                  </a:lnTo>
                  <a:lnTo>
                    <a:pt x="2919" y="655"/>
                  </a:lnTo>
                  <a:lnTo>
                    <a:pt x="2935" y="630"/>
                  </a:lnTo>
                  <a:lnTo>
                    <a:pt x="2947" y="607"/>
                  </a:lnTo>
                  <a:lnTo>
                    <a:pt x="2957" y="578"/>
                  </a:lnTo>
                  <a:lnTo>
                    <a:pt x="2967" y="552"/>
                  </a:lnTo>
                  <a:lnTo>
                    <a:pt x="2987" y="542"/>
                  </a:lnTo>
                  <a:lnTo>
                    <a:pt x="2993" y="533"/>
                  </a:lnTo>
                  <a:lnTo>
                    <a:pt x="2993" y="526"/>
                  </a:lnTo>
                  <a:lnTo>
                    <a:pt x="2990" y="509"/>
                  </a:lnTo>
                  <a:lnTo>
                    <a:pt x="2987" y="497"/>
                  </a:lnTo>
                  <a:lnTo>
                    <a:pt x="2987" y="484"/>
                  </a:lnTo>
                  <a:lnTo>
                    <a:pt x="2987" y="471"/>
                  </a:lnTo>
                  <a:lnTo>
                    <a:pt x="2993" y="458"/>
                  </a:lnTo>
                  <a:lnTo>
                    <a:pt x="3000" y="406"/>
                  </a:lnTo>
                  <a:lnTo>
                    <a:pt x="3003" y="357"/>
                  </a:lnTo>
                  <a:lnTo>
                    <a:pt x="3003" y="312"/>
                  </a:lnTo>
                  <a:lnTo>
                    <a:pt x="3000" y="266"/>
                  </a:lnTo>
                  <a:lnTo>
                    <a:pt x="2993" y="227"/>
                  </a:lnTo>
                  <a:lnTo>
                    <a:pt x="2990" y="182"/>
                  </a:lnTo>
                  <a:lnTo>
                    <a:pt x="2987" y="133"/>
                  </a:lnTo>
                  <a:lnTo>
                    <a:pt x="2977" y="88"/>
                  </a:lnTo>
                  <a:lnTo>
                    <a:pt x="3065" y="78"/>
                  </a:lnTo>
                  <a:lnTo>
                    <a:pt x="3152" y="65"/>
                  </a:lnTo>
                  <a:lnTo>
                    <a:pt x="3243" y="52"/>
                  </a:lnTo>
                  <a:lnTo>
                    <a:pt x="3333" y="33"/>
                  </a:lnTo>
                  <a:lnTo>
                    <a:pt x="3425" y="20"/>
                  </a:lnTo>
                  <a:lnTo>
                    <a:pt x="3519" y="10"/>
                  </a:lnTo>
                  <a:lnTo>
                    <a:pt x="3609" y="0"/>
                  </a:lnTo>
                  <a:lnTo>
                    <a:pt x="3697" y="0"/>
                  </a:lnTo>
                  <a:lnTo>
                    <a:pt x="3713" y="23"/>
                  </a:lnTo>
                  <a:lnTo>
                    <a:pt x="3726" y="46"/>
                  </a:lnTo>
                  <a:lnTo>
                    <a:pt x="3746" y="68"/>
                  </a:lnTo>
                  <a:lnTo>
                    <a:pt x="3762" y="92"/>
                  </a:lnTo>
                  <a:lnTo>
                    <a:pt x="3778" y="114"/>
                  </a:lnTo>
                  <a:lnTo>
                    <a:pt x="3794" y="136"/>
                  </a:lnTo>
                  <a:lnTo>
                    <a:pt x="3814" y="160"/>
                  </a:lnTo>
                  <a:lnTo>
                    <a:pt x="3836" y="182"/>
                  </a:lnTo>
                  <a:close/>
                </a:path>
              </a:pathLst>
            </a:custGeom>
            <a:solidFill>
              <a:srgbClr val="83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1" name="Freeform 379"/>
            <p:cNvSpPr>
              <a:spLocks/>
            </p:cNvSpPr>
            <p:nvPr/>
          </p:nvSpPr>
          <p:spPr bwMode="auto">
            <a:xfrm>
              <a:off x="2701" y="3179"/>
              <a:ext cx="14" cy="55"/>
            </a:xfrm>
            <a:custGeom>
              <a:avLst/>
              <a:gdLst>
                <a:gd name="T0" fmla="*/ 0 w 182"/>
                <a:gd name="T1" fmla="*/ 0 h 711"/>
                <a:gd name="T2" fmla="*/ 0 w 182"/>
                <a:gd name="T3" fmla="*/ 0 h 711"/>
                <a:gd name="T4" fmla="*/ 0 w 182"/>
                <a:gd name="T5" fmla="*/ 0 h 711"/>
                <a:gd name="T6" fmla="*/ 0 w 182"/>
                <a:gd name="T7" fmla="*/ 0 h 711"/>
                <a:gd name="T8" fmla="*/ 0 w 182"/>
                <a:gd name="T9" fmla="*/ 0 h 711"/>
                <a:gd name="T10" fmla="*/ 0 w 182"/>
                <a:gd name="T11" fmla="*/ 0 h 711"/>
                <a:gd name="T12" fmla="*/ 0 w 182"/>
                <a:gd name="T13" fmla="*/ 0 h 711"/>
                <a:gd name="T14" fmla="*/ 0 w 182"/>
                <a:gd name="T15" fmla="*/ 0 h 711"/>
                <a:gd name="T16" fmla="*/ 0 w 182"/>
                <a:gd name="T17" fmla="*/ 0 h 711"/>
                <a:gd name="T18" fmla="*/ 0 w 182"/>
                <a:gd name="T19" fmla="*/ 0 h 711"/>
                <a:gd name="T20" fmla="*/ 0 w 182"/>
                <a:gd name="T21" fmla="*/ 0 h 711"/>
                <a:gd name="T22" fmla="*/ 0 w 182"/>
                <a:gd name="T23" fmla="*/ 0 h 711"/>
                <a:gd name="T24" fmla="*/ 0 w 182"/>
                <a:gd name="T25" fmla="*/ 0 h 711"/>
                <a:gd name="T26" fmla="*/ 0 w 182"/>
                <a:gd name="T27" fmla="*/ 0 h 711"/>
                <a:gd name="T28" fmla="*/ 0 w 182"/>
                <a:gd name="T29" fmla="*/ 0 h 711"/>
                <a:gd name="T30" fmla="*/ 0 w 182"/>
                <a:gd name="T31" fmla="*/ 0 h 711"/>
                <a:gd name="T32" fmla="*/ 0 w 182"/>
                <a:gd name="T33" fmla="*/ 0 h 711"/>
                <a:gd name="T34" fmla="*/ 0 w 182"/>
                <a:gd name="T35" fmla="*/ 0 h 711"/>
                <a:gd name="T36" fmla="*/ 0 w 182"/>
                <a:gd name="T37" fmla="*/ 0 h 711"/>
                <a:gd name="T38" fmla="*/ 0 w 182"/>
                <a:gd name="T39" fmla="*/ 0 h 711"/>
                <a:gd name="T40" fmla="*/ 0 w 182"/>
                <a:gd name="T41" fmla="*/ 0 h 711"/>
                <a:gd name="T42" fmla="*/ 0 w 182"/>
                <a:gd name="T43" fmla="*/ 0 h 711"/>
                <a:gd name="T44" fmla="*/ 0 w 182"/>
                <a:gd name="T45" fmla="*/ 0 h 711"/>
                <a:gd name="T46" fmla="*/ 0 w 182"/>
                <a:gd name="T47" fmla="*/ 0 h 711"/>
                <a:gd name="T48" fmla="*/ 0 w 182"/>
                <a:gd name="T49" fmla="*/ 0 h 711"/>
                <a:gd name="T50" fmla="*/ 0 w 182"/>
                <a:gd name="T51" fmla="*/ 0 h 711"/>
                <a:gd name="T52" fmla="*/ 0 w 182"/>
                <a:gd name="T53" fmla="*/ 0 h 711"/>
                <a:gd name="T54" fmla="*/ 0 w 182"/>
                <a:gd name="T55" fmla="*/ 0 h 711"/>
                <a:gd name="T56" fmla="*/ 0 w 182"/>
                <a:gd name="T57" fmla="*/ 0 h 711"/>
                <a:gd name="T58" fmla="*/ 0 w 182"/>
                <a:gd name="T59" fmla="*/ 0 h 711"/>
                <a:gd name="T60" fmla="*/ 0 w 182"/>
                <a:gd name="T61" fmla="*/ 0 h 711"/>
                <a:gd name="T62" fmla="*/ 0 w 182"/>
                <a:gd name="T63" fmla="*/ 0 h 711"/>
                <a:gd name="T64" fmla="*/ 0 w 182"/>
                <a:gd name="T65" fmla="*/ 0 h 711"/>
                <a:gd name="T66" fmla="*/ 0 w 182"/>
                <a:gd name="T67" fmla="*/ 0 h 711"/>
                <a:gd name="T68" fmla="*/ 0 w 182"/>
                <a:gd name="T69" fmla="*/ 0 h 711"/>
                <a:gd name="T70" fmla="*/ 0 w 182"/>
                <a:gd name="T71" fmla="*/ 0 h 711"/>
                <a:gd name="T72" fmla="*/ 0 w 182"/>
                <a:gd name="T73" fmla="*/ 0 h 711"/>
                <a:gd name="T74" fmla="*/ 0 w 182"/>
                <a:gd name="T75" fmla="*/ 0 h 711"/>
                <a:gd name="T76" fmla="*/ 0 w 182"/>
                <a:gd name="T77" fmla="*/ 0 h 711"/>
                <a:gd name="T78" fmla="*/ 0 w 182"/>
                <a:gd name="T79" fmla="*/ 0 h 711"/>
                <a:gd name="T80" fmla="*/ 0 w 182"/>
                <a:gd name="T81" fmla="*/ 0 h 711"/>
                <a:gd name="T82" fmla="*/ 0 w 182"/>
                <a:gd name="T83" fmla="*/ 0 h 711"/>
                <a:gd name="T84" fmla="*/ 0 w 182"/>
                <a:gd name="T85" fmla="*/ 0 h 711"/>
                <a:gd name="T86" fmla="*/ 0 w 182"/>
                <a:gd name="T87" fmla="*/ 0 h 711"/>
                <a:gd name="T88" fmla="*/ 0 w 182"/>
                <a:gd name="T89" fmla="*/ 0 h 711"/>
                <a:gd name="T90" fmla="*/ 0 w 182"/>
                <a:gd name="T91" fmla="*/ 0 h 711"/>
                <a:gd name="T92" fmla="*/ 0 w 182"/>
                <a:gd name="T93" fmla="*/ 0 h 711"/>
                <a:gd name="T94" fmla="*/ 0 w 182"/>
                <a:gd name="T95" fmla="*/ 0 h 711"/>
                <a:gd name="T96" fmla="*/ 0 w 182"/>
                <a:gd name="T97" fmla="*/ 0 h 7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2"/>
                <a:gd name="T148" fmla="*/ 0 h 711"/>
                <a:gd name="T149" fmla="*/ 182 w 182"/>
                <a:gd name="T150" fmla="*/ 711 h 71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2" h="711">
                  <a:moveTo>
                    <a:pt x="146" y="276"/>
                  </a:moveTo>
                  <a:lnTo>
                    <a:pt x="149" y="308"/>
                  </a:lnTo>
                  <a:lnTo>
                    <a:pt x="149" y="337"/>
                  </a:lnTo>
                  <a:lnTo>
                    <a:pt x="155" y="370"/>
                  </a:lnTo>
                  <a:lnTo>
                    <a:pt x="159" y="405"/>
                  </a:lnTo>
                  <a:lnTo>
                    <a:pt x="162" y="438"/>
                  </a:lnTo>
                  <a:lnTo>
                    <a:pt x="168" y="470"/>
                  </a:lnTo>
                  <a:lnTo>
                    <a:pt x="171" y="506"/>
                  </a:lnTo>
                  <a:lnTo>
                    <a:pt x="182" y="538"/>
                  </a:lnTo>
                  <a:lnTo>
                    <a:pt x="171" y="560"/>
                  </a:lnTo>
                  <a:lnTo>
                    <a:pt x="168" y="584"/>
                  </a:lnTo>
                  <a:lnTo>
                    <a:pt x="162" y="606"/>
                  </a:lnTo>
                  <a:lnTo>
                    <a:pt x="159" y="625"/>
                  </a:lnTo>
                  <a:lnTo>
                    <a:pt x="149" y="649"/>
                  </a:lnTo>
                  <a:lnTo>
                    <a:pt x="139" y="671"/>
                  </a:lnTo>
                  <a:lnTo>
                    <a:pt x="123" y="690"/>
                  </a:lnTo>
                  <a:lnTo>
                    <a:pt x="100" y="711"/>
                  </a:lnTo>
                  <a:lnTo>
                    <a:pt x="87" y="711"/>
                  </a:lnTo>
                  <a:lnTo>
                    <a:pt x="78" y="703"/>
                  </a:lnTo>
                  <a:lnTo>
                    <a:pt x="65" y="703"/>
                  </a:lnTo>
                  <a:lnTo>
                    <a:pt x="52" y="700"/>
                  </a:lnTo>
                  <a:lnTo>
                    <a:pt x="42" y="690"/>
                  </a:lnTo>
                  <a:lnTo>
                    <a:pt x="29" y="687"/>
                  </a:lnTo>
                  <a:lnTo>
                    <a:pt x="19" y="671"/>
                  </a:lnTo>
                  <a:lnTo>
                    <a:pt x="9" y="665"/>
                  </a:lnTo>
                  <a:lnTo>
                    <a:pt x="0" y="590"/>
                  </a:lnTo>
                  <a:lnTo>
                    <a:pt x="0" y="522"/>
                  </a:lnTo>
                  <a:lnTo>
                    <a:pt x="6" y="460"/>
                  </a:lnTo>
                  <a:lnTo>
                    <a:pt x="13" y="395"/>
                  </a:lnTo>
                  <a:lnTo>
                    <a:pt x="29" y="333"/>
                  </a:lnTo>
                  <a:lnTo>
                    <a:pt x="46" y="272"/>
                  </a:lnTo>
                  <a:lnTo>
                    <a:pt x="58" y="211"/>
                  </a:lnTo>
                  <a:lnTo>
                    <a:pt x="68" y="149"/>
                  </a:lnTo>
                  <a:lnTo>
                    <a:pt x="58" y="126"/>
                  </a:lnTo>
                  <a:lnTo>
                    <a:pt x="58" y="106"/>
                  </a:lnTo>
                  <a:lnTo>
                    <a:pt x="58" y="90"/>
                  </a:lnTo>
                  <a:lnTo>
                    <a:pt x="68" y="68"/>
                  </a:lnTo>
                  <a:lnTo>
                    <a:pt x="74" y="48"/>
                  </a:lnTo>
                  <a:lnTo>
                    <a:pt x="81" y="35"/>
                  </a:lnTo>
                  <a:lnTo>
                    <a:pt x="90" y="19"/>
                  </a:lnTo>
                  <a:lnTo>
                    <a:pt x="94" y="0"/>
                  </a:lnTo>
                  <a:lnTo>
                    <a:pt x="114" y="32"/>
                  </a:lnTo>
                  <a:lnTo>
                    <a:pt x="127" y="68"/>
                  </a:lnTo>
                  <a:lnTo>
                    <a:pt x="127" y="100"/>
                  </a:lnTo>
                  <a:lnTo>
                    <a:pt x="127" y="136"/>
                  </a:lnTo>
                  <a:lnTo>
                    <a:pt x="127" y="171"/>
                  </a:lnTo>
                  <a:lnTo>
                    <a:pt x="127" y="208"/>
                  </a:lnTo>
                  <a:lnTo>
                    <a:pt x="133" y="240"/>
                  </a:lnTo>
                  <a:lnTo>
                    <a:pt x="146" y="2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2" name="Freeform 380"/>
            <p:cNvSpPr>
              <a:spLocks/>
            </p:cNvSpPr>
            <p:nvPr/>
          </p:nvSpPr>
          <p:spPr bwMode="auto">
            <a:xfrm>
              <a:off x="2734" y="3189"/>
              <a:ext cx="235" cy="61"/>
            </a:xfrm>
            <a:custGeom>
              <a:avLst/>
              <a:gdLst>
                <a:gd name="T0" fmla="*/ 0 w 3055"/>
                <a:gd name="T1" fmla="*/ 0 h 787"/>
                <a:gd name="T2" fmla="*/ 0 w 3055"/>
                <a:gd name="T3" fmla="*/ 0 h 787"/>
                <a:gd name="T4" fmla="*/ 0 w 3055"/>
                <a:gd name="T5" fmla="*/ 0 h 787"/>
                <a:gd name="T6" fmla="*/ 0 w 3055"/>
                <a:gd name="T7" fmla="*/ 0 h 787"/>
                <a:gd name="T8" fmla="*/ 0 w 3055"/>
                <a:gd name="T9" fmla="*/ 0 h 787"/>
                <a:gd name="T10" fmla="*/ 0 w 3055"/>
                <a:gd name="T11" fmla="*/ 0 h 787"/>
                <a:gd name="T12" fmla="*/ 0 w 3055"/>
                <a:gd name="T13" fmla="*/ 0 h 787"/>
                <a:gd name="T14" fmla="*/ 0 w 3055"/>
                <a:gd name="T15" fmla="*/ 0 h 787"/>
                <a:gd name="T16" fmla="*/ 0 w 3055"/>
                <a:gd name="T17" fmla="*/ 0 h 787"/>
                <a:gd name="T18" fmla="*/ 0 w 3055"/>
                <a:gd name="T19" fmla="*/ 0 h 787"/>
                <a:gd name="T20" fmla="*/ 0 w 3055"/>
                <a:gd name="T21" fmla="*/ 0 h 787"/>
                <a:gd name="T22" fmla="*/ 0 w 3055"/>
                <a:gd name="T23" fmla="*/ 0 h 787"/>
                <a:gd name="T24" fmla="*/ 0 w 3055"/>
                <a:gd name="T25" fmla="*/ 0 h 787"/>
                <a:gd name="T26" fmla="*/ 0 w 3055"/>
                <a:gd name="T27" fmla="*/ 0 h 787"/>
                <a:gd name="T28" fmla="*/ 0 w 3055"/>
                <a:gd name="T29" fmla="*/ 0 h 787"/>
                <a:gd name="T30" fmla="*/ 0 w 3055"/>
                <a:gd name="T31" fmla="*/ 0 h 787"/>
                <a:gd name="T32" fmla="*/ 0 w 3055"/>
                <a:gd name="T33" fmla="*/ 0 h 787"/>
                <a:gd name="T34" fmla="*/ 0 w 3055"/>
                <a:gd name="T35" fmla="*/ 0 h 787"/>
                <a:gd name="T36" fmla="*/ 0 w 3055"/>
                <a:gd name="T37" fmla="*/ 0 h 787"/>
                <a:gd name="T38" fmla="*/ 0 w 3055"/>
                <a:gd name="T39" fmla="*/ 0 h 787"/>
                <a:gd name="T40" fmla="*/ 0 w 3055"/>
                <a:gd name="T41" fmla="*/ 0 h 787"/>
                <a:gd name="T42" fmla="*/ 0 w 3055"/>
                <a:gd name="T43" fmla="*/ 0 h 787"/>
                <a:gd name="T44" fmla="*/ 0 w 3055"/>
                <a:gd name="T45" fmla="*/ 0 h 787"/>
                <a:gd name="T46" fmla="*/ 0 w 3055"/>
                <a:gd name="T47" fmla="*/ 0 h 787"/>
                <a:gd name="T48" fmla="*/ 0 w 3055"/>
                <a:gd name="T49" fmla="*/ 0 h 787"/>
                <a:gd name="T50" fmla="*/ 0 w 3055"/>
                <a:gd name="T51" fmla="*/ 0 h 787"/>
                <a:gd name="T52" fmla="*/ 0 w 3055"/>
                <a:gd name="T53" fmla="*/ 0 h 787"/>
                <a:gd name="T54" fmla="*/ 0 w 3055"/>
                <a:gd name="T55" fmla="*/ 0 h 787"/>
                <a:gd name="T56" fmla="*/ 0 w 3055"/>
                <a:gd name="T57" fmla="*/ 0 h 787"/>
                <a:gd name="T58" fmla="*/ 0 w 3055"/>
                <a:gd name="T59" fmla="*/ 0 h 787"/>
                <a:gd name="T60" fmla="*/ 0 w 3055"/>
                <a:gd name="T61" fmla="*/ 0 h 787"/>
                <a:gd name="T62" fmla="*/ 0 w 3055"/>
                <a:gd name="T63" fmla="*/ 0 h 787"/>
                <a:gd name="T64" fmla="*/ 0 w 3055"/>
                <a:gd name="T65" fmla="*/ 0 h 787"/>
                <a:gd name="T66" fmla="*/ 0 w 3055"/>
                <a:gd name="T67" fmla="*/ 0 h 787"/>
                <a:gd name="T68" fmla="*/ 0 w 3055"/>
                <a:gd name="T69" fmla="*/ 0 h 787"/>
                <a:gd name="T70" fmla="*/ 0 w 3055"/>
                <a:gd name="T71" fmla="*/ 0 h 787"/>
                <a:gd name="T72" fmla="*/ 0 w 3055"/>
                <a:gd name="T73" fmla="*/ 0 h 787"/>
                <a:gd name="T74" fmla="*/ 0 w 3055"/>
                <a:gd name="T75" fmla="*/ 0 h 787"/>
                <a:gd name="T76" fmla="*/ 0 w 3055"/>
                <a:gd name="T77" fmla="*/ 0 h 787"/>
                <a:gd name="T78" fmla="*/ 0 w 3055"/>
                <a:gd name="T79" fmla="*/ 0 h 787"/>
                <a:gd name="T80" fmla="*/ 0 w 3055"/>
                <a:gd name="T81" fmla="*/ 0 h 787"/>
                <a:gd name="T82" fmla="*/ 0 w 3055"/>
                <a:gd name="T83" fmla="*/ 0 h 787"/>
                <a:gd name="T84" fmla="*/ 0 w 3055"/>
                <a:gd name="T85" fmla="*/ 0 h 787"/>
                <a:gd name="T86" fmla="*/ 0 w 3055"/>
                <a:gd name="T87" fmla="*/ 0 h 7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055"/>
                <a:gd name="T133" fmla="*/ 0 h 787"/>
                <a:gd name="T134" fmla="*/ 3055 w 3055"/>
                <a:gd name="T135" fmla="*/ 787 h 7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055" h="787">
                  <a:moveTo>
                    <a:pt x="169" y="0"/>
                  </a:moveTo>
                  <a:lnTo>
                    <a:pt x="221" y="54"/>
                  </a:lnTo>
                  <a:lnTo>
                    <a:pt x="269" y="103"/>
                  </a:lnTo>
                  <a:lnTo>
                    <a:pt x="324" y="149"/>
                  </a:lnTo>
                  <a:lnTo>
                    <a:pt x="383" y="184"/>
                  </a:lnTo>
                  <a:lnTo>
                    <a:pt x="442" y="224"/>
                  </a:lnTo>
                  <a:lnTo>
                    <a:pt x="502" y="249"/>
                  </a:lnTo>
                  <a:lnTo>
                    <a:pt x="571" y="275"/>
                  </a:lnTo>
                  <a:lnTo>
                    <a:pt x="636" y="295"/>
                  </a:lnTo>
                  <a:lnTo>
                    <a:pt x="669" y="295"/>
                  </a:lnTo>
                  <a:lnTo>
                    <a:pt x="698" y="295"/>
                  </a:lnTo>
                  <a:lnTo>
                    <a:pt x="731" y="295"/>
                  </a:lnTo>
                  <a:lnTo>
                    <a:pt x="763" y="289"/>
                  </a:lnTo>
                  <a:lnTo>
                    <a:pt x="795" y="284"/>
                  </a:lnTo>
                  <a:lnTo>
                    <a:pt x="824" y="281"/>
                  </a:lnTo>
                  <a:lnTo>
                    <a:pt x="856" y="281"/>
                  </a:lnTo>
                  <a:lnTo>
                    <a:pt x="883" y="275"/>
                  </a:lnTo>
                  <a:lnTo>
                    <a:pt x="902" y="259"/>
                  </a:lnTo>
                  <a:lnTo>
                    <a:pt x="915" y="252"/>
                  </a:lnTo>
                  <a:lnTo>
                    <a:pt x="928" y="252"/>
                  </a:lnTo>
                  <a:lnTo>
                    <a:pt x="941" y="252"/>
                  </a:lnTo>
                  <a:lnTo>
                    <a:pt x="958" y="259"/>
                  </a:lnTo>
                  <a:lnTo>
                    <a:pt x="974" y="262"/>
                  </a:lnTo>
                  <a:lnTo>
                    <a:pt x="986" y="259"/>
                  </a:lnTo>
                  <a:lnTo>
                    <a:pt x="1006" y="249"/>
                  </a:lnTo>
                  <a:lnTo>
                    <a:pt x="1032" y="246"/>
                  </a:lnTo>
                  <a:lnTo>
                    <a:pt x="1064" y="236"/>
                  </a:lnTo>
                  <a:lnTo>
                    <a:pt x="1090" y="230"/>
                  </a:lnTo>
                  <a:lnTo>
                    <a:pt x="1123" y="224"/>
                  </a:lnTo>
                  <a:lnTo>
                    <a:pt x="1155" y="213"/>
                  </a:lnTo>
                  <a:lnTo>
                    <a:pt x="1180" y="200"/>
                  </a:lnTo>
                  <a:lnTo>
                    <a:pt x="1213" y="184"/>
                  </a:lnTo>
                  <a:lnTo>
                    <a:pt x="1239" y="171"/>
                  </a:lnTo>
                  <a:lnTo>
                    <a:pt x="1278" y="203"/>
                  </a:lnTo>
                  <a:lnTo>
                    <a:pt x="1307" y="230"/>
                  </a:lnTo>
                  <a:lnTo>
                    <a:pt x="1340" y="262"/>
                  </a:lnTo>
                  <a:lnTo>
                    <a:pt x="1372" y="295"/>
                  </a:lnTo>
                  <a:lnTo>
                    <a:pt x="1401" y="321"/>
                  </a:lnTo>
                  <a:lnTo>
                    <a:pt x="1434" y="353"/>
                  </a:lnTo>
                  <a:lnTo>
                    <a:pt x="1466" y="379"/>
                  </a:lnTo>
                  <a:lnTo>
                    <a:pt x="1499" y="408"/>
                  </a:lnTo>
                  <a:lnTo>
                    <a:pt x="1534" y="438"/>
                  </a:lnTo>
                  <a:lnTo>
                    <a:pt x="1574" y="467"/>
                  </a:lnTo>
                  <a:lnTo>
                    <a:pt x="1615" y="489"/>
                  </a:lnTo>
                  <a:lnTo>
                    <a:pt x="1661" y="505"/>
                  </a:lnTo>
                  <a:lnTo>
                    <a:pt x="1710" y="519"/>
                  </a:lnTo>
                  <a:lnTo>
                    <a:pt x="1755" y="535"/>
                  </a:lnTo>
                  <a:lnTo>
                    <a:pt x="1804" y="541"/>
                  </a:lnTo>
                  <a:lnTo>
                    <a:pt x="1855" y="548"/>
                  </a:lnTo>
                  <a:lnTo>
                    <a:pt x="1953" y="551"/>
                  </a:lnTo>
                  <a:lnTo>
                    <a:pt x="2056" y="551"/>
                  </a:lnTo>
                  <a:lnTo>
                    <a:pt x="2153" y="541"/>
                  </a:lnTo>
                  <a:lnTo>
                    <a:pt x="2242" y="535"/>
                  </a:lnTo>
                  <a:lnTo>
                    <a:pt x="2345" y="505"/>
                  </a:lnTo>
                  <a:lnTo>
                    <a:pt x="2449" y="489"/>
                  </a:lnTo>
                  <a:lnTo>
                    <a:pt x="2553" y="467"/>
                  </a:lnTo>
                  <a:lnTo>
                    <a:pt x="2660" y="447"/>
                  </a:lnTo>
                  <a:lnTo>
                    <a:pt x="2764" y="430"/>
                  </a:lnTo>
                  <a:lnTo>
                    <a:pt x="2861" y="408"/>
                  </a:lnTo>
                  <a:lnTo>
                    <a:pt x="2909" y="392"/>
                  </a:lnTo>
                  <a:lnTo>
                    <a:pt x="2961" y="376"/>
                  </a:lnTo>
                  <a:lnTo>
                    <a:pt x="3010" y="356"/>
                  </a:lnTo>
                  <a:lnTo>
                    <a:pt x="3055" y="333"/>
                  </a:lnTo>
                  <a:lnTo>
                    <a:pt x="3045" y="353"/>
                  </a:lnTo>
                  <a:lnTo>
                    <a:pt x="3033" y="366"/>
                  </a:lnTo>
                  <a:lnTo>
                    <a:pt x="3020" y="376"/>
                  </a:lnTo>
                  <a:lnTo>
                    <a:pt x="3010" y="386"/>
                  </a:lnTo>
                  <a:lnTo>
                    <a:pt x="2997" y="392"/>
                  </a:lnTo>
                  <a:lnTo>
                    <a:pt x="2984" y="408"/>
                  </a:lnTo>
                  <a:lnTo>
                    <a:pt x="2974" y="421"/>
                  </a:lnTo>
                  <a:lnTo>
                    <a:pt x="2971" y="438"/>
                  </a:lnTo>
                  <a:lnTo>
                    <a:pt x="2906" y="489"/>
                  </a:lnTo>
                  <a:lnTo>
                    <a:pt x="2845" y="535"/>
                  </a:lnTo>
                  <a:lnTo>
                    <a:pt x="2777" y="573"/>
                  </a:lnTo>
                  <a:lnTo>
                    <a:pt x="2709" y="609"/>
                  </a:lnTo>
                  <a:lnTo>
                    <a:pt x="2637" y="645"/>
                  </a:lnTo>
                  <a:lnTo>
                    <a:pt x="2563" y="674"/>
                  </a:lnTo>
                  <a:lnTo>
                    <a:pt x="2491" y="697"/>
                  </a:lnTo>
                  <a:lnTo>
                    <a:pt x="2413" y="719"/>
                  </a:lnTo>
                  <a:lnTo>
                    <a:pt x="2339" y="736"/>
                  </a:lnTo>
                  <a:lnTo>
                    <a:pt x="2258" y="749"/>
                  </a:lnTo>
                  <a:lnTo>
                    <a:pt x="2180" y="759"/>
                  </a:lnTo>
                  <a:lnTo>
                    <a:pt x="2099" y="768"/>
                  </a:lnTo>
                  <a:lnTo>
                    <a:pt x="2021" y="771"/>
                  </a:lnTo>
                  <a:lnTo>
                    <a:pt x="1940" y="771"/>
                  </a:lnTo>
                  <a:lnTo>
                    <a:pt x="1858" y="771"/>
                  </a:lnTo>
                  <a:lnTo>
                    <a:pt x="1780" y="768"/>
                  </a:lnTo>
                  <a:lnTo>
                    <a:pt x="1723" y="778"/>
                  </a:lnTo>
                  <a:lnTo>
                    <a:pt x="1664" y="781"/>
                  </a:lnTo>
                  <a:lnTo>
                    <a:pt x="1606" y="787"/>
                  </a:lnTo>
                  <a:lnTo>
                    <a:pt x="1547" y="787"/>
                  </a:lnTo>
                  <a:lnTo>
                    <a:pt x="1424" y="787"/>
                  </a:lnTo>
                  <a:lnTo>
                    <a:pt x="1304" y="771"/>
                  </a:lnTo>
                  <a:lnTo>
                    <a:pt x="1180" y="749"/>
                  </a:lnTo>
                  <a:lnTo>
                    <a:pt x="1064" y="719"/>
                  </a:lnTo>
                  <a:lnTo>
                    <a:pt x="1006" y="700"/>
                  </a:lnTo>
                  <a:lnTo>
                    <a:pt x="950" y="684"/>
                  </a:lnTo>
                  <a:lnTo>
                    <a:pt x="899" y="662"/>
                  </a:lnTo>
                  <a:lnTo>
                    <a:pt x="844" y="638"/>
                  </a:lnTo>
                  <a:lnTo>
                    <a:pt x="818" y="629"/>
                  </a:lnTo>
                  <a:lnTo>
                    <a:pt x="788" y="619"/>
                  </a:lnTo>
                  <a:lnTo>
                    <a:pt x="763" y="616"/>
                  </a:lnTo>
                  <a:lnTo>
                    <a:pt x="740" y="609"/>
                  </a:lnTo>
                  <a:lnTo>
                    <a:pt x="710" y="606"/>
                  </a:lnTo>
                  <a:lnTo>
                    <a:pt x="691" y="597"/>
                  </a:lnTo>
                  <a:lnTo>
                    <a:pt x="669" y="584"/>
                  </a:lnTo>
                  <a:lnTo>
                    <a:pt x="645" y="570"/>
                  </a:lnTo>
                  <a:lnTo>
                    <a:pt x="617" y="560"/>
                  </a:lnTo>
                  <a:lnTo>
                    <a:pt x="591" y="551"/>
                  </a:lnTo>
                  <a:lnTo>
                    <a:pt x="567" y="541"/>
                  </a:lnTo>
                  <a:lnTo>
                    <a:pt x="542" y="528"/>
                  </a:lnTo>
                  <a:lnTo>
                    <a:pt x="490" y="495"/>
                  </a:lnTo>
                  <a:lnTo>
                    <a:pt x="445" y="460"/>
                  </a:lnTo>
                  <a:lnTo>
                    <a:pt x="396" y="421"/>
                  </a:lnTo>
                  <a:lnTo>
                    <a:pt x="350" y="386"/>
                  </a:lnTo>
                  <a:lnTo>
                    <a:pt x="312" y="343"/>
                  </a:lnTo>
                  <a:lnTo>
                    <a:pt x="266" y="308"/>
                  </a:lnTo>
                  <a:lnTo>
                    <a:pt x="234" y="272"/>
                  </a:lnTo>
                  <a:lnTo>
                    <a:pt x="198" y="236"/>
                  </a:lnTo>
                  <a:lnTo>
                    <a:pt x="156" y="203"/>
                  </a:lnTo>
                  <a:lnTo>
                    <a:pt x="120" y="168"/>
                  </a:lnTo>
                  <a:lnTo>
                    <a:pt x="85" y="132"/>
                  </a:lnTo>
                  <a:lnTo>
                    <a:pt x="53" y="90"/>
                  </a:lnTo>
                  <a:lnTo>
                    <a:pt x="20" y="51"/>
                  </a:lnTo>
                  <a:lnTo>
                    <a:pt x="0" y="9"/>
                  </a:lnTo>
                  <a:lnTo>
                    <a:pt x="16" y="9"/>
                  </a:lnTo>
                  <a:lnTo>
                    <a:pt x="39" y="9"/>
                  </a:lnTo>
                  <a:lnTo>
                    <a:pt x="59" y="9"/>
                  </a:lnTo>
                  <a:lnTo>
                    <a:pt x="81" y="9"/>
                  </a:lnTo>
                  <a:lnTo>
                    <a:pt x="97" y="9"/>
                  </a:lnTo>
                  <a:lnTo>
                    <a:pt x="117" y="9"/>
                  </a:lnTo>
                  <a:lnTo>
                    <a:pt x="134" y="16"/>
                  </a:lnTo>
                  <a:lnTo>
                    <a:pt x="146" y="2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3" name="Freeform 381"/>
            <p:cNvSpPr>
              <a:spLocks/>
            </p:cNvSpPr>
            <p:nvPr/>
          </p:nvSpPr>
          <p:spPr bwMode="auto">
            <a:xfrm>
              <a:off x="2706" y="3208"/>
              <a:ext cx="3" cy="20"/>
            </a:xfrm>
            <a:custGeom>
              <a:avLst/>
              <a:gdLst>
                <a:gd name="T0" fmla="*/ 0 w 38"/>
                <a:gd name="T1" fmla="*/ 0 h 253"/>
                <a:gd name="T2" fmla="*/ 0 w 38"/>
                <a:gd name="T3" fmla="*/ 0 h 253"/>
                <a:gd name="T4" fmla="*/ 0 w 38"/>
                <a:gd name="T5" fmla="*/ 0 h 253"/>
                <a:gd name="T6" fmla="*/ 0 w 38"/>
                <a:gd name="T7" fmla="*/ 0 h 253"/>
                <a:gd name="T8" fmla="*/ 0 w 38"/>
                <a:gd name="T9" fmla="*/ 0 h 253"/>
                <a:gd name="T10" fmla="*/ 0 w 38"/>
                <a:gd name="T11" fmla="*/ 0 h 253"/>
                <a:gd name="T12" fmla="*/ 0 w 38"/>
                <a:gd name="T13" fmla="*/ 0 h 253"/>
                <a:gd name="T14" fmla="*/ 0 w 38"/>
                <a:gd name="T15" fmla="*/ 0 h 253"/>
                <a:gd name="T16" fmla="*/ 0 w 38"/>
                <a:gd name="T17" fmla="*/ 0 h 253"/>
                <a:gd name="T18" fmla="*/ 0 w 38"/>
                <a:gd name="T19" fmla="*/ 0 h 253"/>
                <a:gd name="T20" fmla="*/ 0 w 38"/>
                <a:gd name="T21" fmla="*/ 0 h 253"/>
                <a:gd name="T22" fmla="*/ 0 w 38"/>
                <a:gd name="T23" fmla="*/ 0 h 253"/>
                <a:gd name="T24" fmla="*/ 0 w 38"/>
                <a:gd name="T25" fmla="*/ 0 h 253"/>
                <a:gd name="T26" fmla="*/ 0 w 38"/>
                <a:gd name="T27" fmla="*/ 0 h 253"/>
                <a:gd name="T28" fmla="*/ 0 w 38"/>
                <a:gd name="T29" fmla="*/ 0 h 253"/>
                <a:gd name="T30" fmla="*/ 0 w 38"/>
                <a:gd name="T31" fmla="*/ 0 h 253"/>
                <a:gd name="T32" fmla="*/ 0 w 38"/>
                <a:gd name="T33" fmla="*/ 0 h 2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253"/>
                <a:gd name="T53" fmla="*/ 38 w 38"/>
                <a:gd name="T54" fmla="*/ 253 h 2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253">
                  <a:moveTo>
                    <a:pt x="13" y="253"/>
                  </a:moveTo>
                  <a:lnTo>
                    <a:pt x="3" y="221"/>
                  </a:lnTo>
                  <a:lnTo>
                    <a:pt x="0" y="189"/>
                  </a:lnTo>
                  <a:lnTo>
                    <a:pt x="0" y="159"/>
                  </a:lnTo>
                  <a:lnTo>
                    <a:pt x="0" y="130"/>
                  </a:lnTo>
                  <a:lnTo>
                    <a:pt x="3" y="100"/>
                  </a:lnTo>
                  <a:lnTo>
                    <a:pt x="9" y="68"/>
                  </a:lnTo>
                  <a:lnTo>
                    <a:pt x="13" y="35"/>
                  </a:lnTo>
                  <a:lnTo>
                    <a:pt x="22" y="0"/>
                  </a:lnTo>
                  <a:lnTo>
                    <a:pt x="29" y="32"/>
                  </a:lnTo>
                  <a:lnTo>
                    <a:pt x="35" y="62"/>
                  </a:lnTo>
                  <a:lnTo>
                    <a:pt x="38" y="94"/>
                  </a:lnTo>
                  <a:lnTo>
                    <a:pt x="38" y="127"/>
                  </a:lnTo>
                  <a:lnTo>
                    <a:pt x="38" y="159"/>
                  </a:lnTo>
                  <a:lnTo>
                    <a:pt x="35" y="189"/>
                  </a:lnTo>
                  <a:lnTo>
                    <a:pt x="25" y="221"/>
                  </a:lnTo>
                  <a:lnTo>
                    <a:pt x="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4" name="Freeform 382"/>
            <p:cNvSpPr>
              <a:spLocks/>
            </p:cNvSpPr>
            <p:nvPr/>
          </p:nvSpPr>
          <p:spPr bwMode="auto">
            <a:xfrm>
              <a:off x="2921" y="3222"/>
              <a:ext cx="69" cy="233"/>
            </a:xfrm>
            <a:custGeom>
              <a:avLst/>
              <a:gdLst>
                <a:gd name="T0" fmla="*/ 0 w 885"/>
                <a:gd name="T1" fmla="*/ 0 h 3031"/>
                <a:gd name="T2" fmla="*/ 0 w 885"/>
                <a:gd name="T3" fmla="*/ 0 h 3031"/>
                <a:gd name="T4" fmla="*/ 0 w 885"/>
                <a:gd name="T5" fmla="*/ 0 h 3031"/>
                <a:gd name="T6" fmla="*/ 0 w 885"/>
                <a:gd name="T7" fmla="*/ 0 h 3031"/>
                <a:gd name="T8" fmla="*/ 0 w 885"/>
                <a:gd name="T9" fmla="*/ 0 h 3031"/>
                <a:gd name="T10" fmla="*/ 0 w 885"/>
                <a:gd name="T11" fmla="*/ 0 h 3031"/>
                <a:gd name="T12" fmla="*/ 0 w 885"/>
                <a:gd name="T13" fmla="*/ 0 h 3031"/>
                <a:gd name="T14" fmla="*/ 0 w 885"/>
                <a:gd name="T15" fmla="*/ 0 h 3031"/>
                <a:gd name="T16" fmla="*/ 0 w 885"/>
                <a:gd name="T17" fmla="*/ 0 h 3031"/>
                <a:gd name="T18" fmla="*/ 0 w 885"/>
                <a:gd name="T19" fmla="*/ 0 h 3031"/>
                <a:gd name="T20" fmla="*/ 0 w 885"/>
                <a:gd name="T21" fmla="*/ 0 h 3031"/>
                <a:gd name="T22" fmla="*/ 0 w 885"/>
                <a:gd name="T23" fmla="*/ 0 h 3031"/>
                <a:gd name="T24" fmla="*/ 0 w 885"/>
                <a:gd name="T25" fmla="*/ 0 h 3031"/>
                <a:gd name="T26" fmla="*/ 0 w 885"/>
                <a:gd name="T27" fmla="*/ 0 h 3031"/>
                <a:gd name="T28" fmla="*/ 0 w 885"/>
                <a:gd name="T29" fmla="*/ 0 h 3031"/>
                <a:gd name="T30" fmla="*/ 0 w 885"/>
                <a:gd name="T31" fmla="*/ 0 h 3031"/>
                <a:gd name="T32" fmla="*/ 0 w 885"/>
                <a:gd name="T33" fmla="*/ 0 h 3031"/>
                <a:gd name="T34" fmla="*/ 0 w 885"/>
                <a:gd name="T35" fmla="*/ 0 h 3031"/>
                <a:gd name="T36" fmla="*/ 0 w 885"/>
                <a:gd name="T37" fmla="*/ 0 h 3031"/>
                <a:gd name="T38" fmla="*/ 0 w 885"/>
                <a:gd name="T39" fmla="*/ 0 h 3031"/>
                <a:gd name="T40" fmla="*/ 0 w 885"/>
                <a:gd name="T41" fmla="*/ 0 h 3031"/>
                <a:gd name="T42" fmla="*/ 0 w 885"/>
                <a:gd name="T43" fmla="*/ 0 h 3031"/>
                <a:gd name="T44" fmla="*/ 0 w 885"/>
                <a:gd name="T45" fmla="*/ 0 h 3031"/>
                <a:gd name="T46" fmla="*/ 0 w 885"/>
                <a:gd name="T47" fmla="*/ 0 h 3031"/>
                <a:gd name="T48" fmla="*/ 0 w 885"/>
                <a:gd name="T49" fmla="*/ 0 h 3031"/>
                <a:gd name="T50" fmla="*/ 0 w 885"/>
                <a:gd name="T51" fmla="*/ 0 h 3031"/>
                <a:gd name="T52" fmla="*/ 0 w 885"/>
                <a:gd name="T53" fmla="*/ 0 h 3031"/>
                <a:gd name="T54" fmla="*/ 0 w 885"/>
                <a:gd name="T55" fmla="*/ 0 h 3031"/>
                <a:gd name="T56" fmla="*/ 0 w 885"/>
                <a:gd name="T57" fmla="*/ 0 h 3031"/>
                <a:gd name="T58" fmla="*/ 0 w 885"/>
                <a:gd name="T59" fmla="*/ 0 h 3031"/>
                <a:gd name="T60" fmla="*/ 0 w 885"/>
                <a:gd name="T61" fmla="*/ 0 h 3031"/>
                <a:gd name="T62" fmla="*/ 0 w 885"/>
                <a:gd name="T63" fmla="*/ 0 h 3031"/>
                <a:gd name="T64" fmla="*/ 0 w 885"/>
                <a:gd name="T65" fmla="*/ 0 h 3031"/>
                <a:gd name="T66" fmla="*/ 0 w 885"/>
                <a:gd name="T67" fmla="*/ 0 h 3031"/>
                <a:gd name="T68" fmla="*/ 0 w 885"/>
                <a:gd name="T69" fmla="*/ 0 h 3031"/>
                <a:gd name="T70" fmla="*/ 0 w 885"/>
                <a:gd name="T71" fmla="*/ 0 h 3031"/>
                <a:gd name="T72" fmla="*/ 0 w 885"/>
                <a:gd name="T73" fmla="*/ 0 h 3031"/>
                <a:gd name="T74" fmla="*/ 0 w 885"/>
                <a:gd name="T75" fmla="*/ 0 h 3031"/>
                <a:gd name="T76" fmla="*/ 0 w 885"/>
                <a:gd name="T77" fmla="*/ 0 h 3031"/>
                <a:gd name="T78" fmla="*/ 0 w 885"/>
                <a:gd name="T79" fmla="*/ 0 h 3031"/>
                <a:gd name="T80" fmla="*/ 0 w 885"/>
                <a:gd name="T81" fmla="*/ 0 h 3031"/>
                <a:gd name="T82" fmla="*/ 0 w 885"/>
                <a:gd name="T83" fmla="*/ 0 h 3031"/>
                <a:gd name="T84" fmla="*/ 0 w 885"/>
                <a:gd name="T85" fmla="*/ 0 h 3031"/>
                <a:gd name="T86" fmla="*/ 0 w 885"/>
                <a:gd name="T87" fmla="*/ 0 h 30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5"/>
                <a:gd name="T133" fmla="*/ 0 h 3031"/>
                <a:gd name="T134" fmla="*/ 885 w 885"/>
                <a:gd name="T135" fmla="*/ 3031 h 303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5" h="3031">
                  <a:moveTo>
                    <a:pt x="733" y="104"/>
                  </a:moveTo>
                  <a:lnTo>
                    <a:pt x="759" y="211"/>
                  </a:lnTo>
                  <a:lnTo>
                    <a:pt x="788" y="322"/>
                  </a:lnTo>
                  <a:lnTo>
                    <a:pt x="808" y="431"/>
                  </a:lnTo>
                  <a:lnTo>
                    <a:pt x="827" y="552"/>
                  </a:lnTo>
                  <a:lnTo>
                    <a:pt x="846" y="662"/>
                  </a:lnTo>
                  <a:lnTo>
                    <a:pt x="863" y="785"/>
                  </a:lnTo>
                  <a:lnTo>
                    <a:pt x="873" y="902"/>
                  </a:lnTo>
                  <a:lnTo>
                    <a:pt x="882" y="1019"/>
                  </a:lnTo>
                  <a:lnTo>
                    <a:pt x="885" y="1142"/>
                  </a:lnTo>
                  <a:lnTo>
                    <a:pt x="885" y="1259"/>
                  </a:lnTo>
                  <a:lnTo>
                    <a:pt x="885" y="1382"/>
                  </a:lnTo>
                  <a:lnTo>
                    <a:pt x="876" y="1499"/>
                  </a:lnTo>
                  <a:lnTo>
                    <a:pt x="863" y="1613"/>
                  </a:lnTo>
                  <a:lnTo>
                    <a:pt x="849" y="1726"/>
                  </a:lnTo>
                  <a:lnTo>
                    <a:pt x="827" y="1837"/>
                  </a:lnTo>
                  <a:lnTo>
                    <a:pt x="801" y="1947"/>
                  </a:lnTo>
                  <a:lnTo>
                    <a:pt x="788" y="2005"/>
                  </a:lnTo>
                  <a:lnTo>
                    <a:pt x="771" y="2064"/>
                  </a:lnTo>
                  <a:lnTo>
                    <a:pt x="759" y="2123"/>
                  </a:lnTo>
                  <a:lnTo>
                    <a:pt x="743" y="2180"/>
                  </a:lnTo>
                  <a:lnTo>
                    <a:pt x="697" y="2297"/>
                  </a:lnTo>
                  <a:lnTo>
                    <a:pt x="646" y="2408"/>
                  </a:lnTo>
                  <a:lnTo>
                    <a:pt x="587" y="2521"/>
                  </a:lnTo>
                  <a:lnTo>
                    <a:pt x="525" y="2626"/>
                  </a:lnTo>
                  <a:lnTo>
                    <a:pt x="457" y="2732"/>
                  </a:lnTo>
                  <a:lnTo>
                    <a:pt x="386" y="2836"/>
                  </a:lnTo>
                  <a:lnTo>
                    <a:pt x="341" y="2869"/>
                  </a:lnTo>
                  <a:lnTo>
                    <a:pt x="298" y="2897"/>
                  </a:lnTo>
                  <a:lnTo>
                    <a:pt x="249" y="2930"/>
                  </a:lnTo>
                  <a:lnTo>
                    <a:pt x="204" y="2959"/>
                  </a:lnTo>
                  <a:lnTo>
                    <a:pt x="159" y="2986"/>
                  </a:lnTo>
                  <a:lnTo>
                    <a:pt x="104" y="3008"/>
                  </a:lnTo>
                  <a:lnTo>
                    <a:pt x="55" y="3021"/>
                  </a:lnTo>
                  <a:lnTo>
                    <a:pt x="0" y="3031"/>
                  </a:lnTo>
                  <a:lnTo>
                    <a:pt x="65" y="3008"/>
                  </a:lnTo>
                  <a:lnTo>
                    <a:pt x="133" y="2975"/>
                  </a:lnTo>
                  <a:lnTo>
                    <a:pt x="192" y="2940"/>
                  </a:lnTo>
                  <a:lnTo>
                    <a:pt x="249" y="2897"/>
                  </a:lnTo>
                  <a:lnTo>
                    <a:pt x="308" y="2856"/>
                  </a:lnTo>
                  <a:lnTo>
                    <a:pt x="357" y="2800"/>
                  </a:lnTo>
                  <a:lnTo>
                    <a:pt x="403" y="2745"/>
                  </a:lnTo>
                  <a:lnTo>
                    <a:pt x="447" y="2686"/>
                  </a:lnTo>
                  <a:lnTo>
                    <a:pt x="473" y="2651"/>
                  </a:lnTo>
                  <a:lnTo>
                    <a:pt x="503" y="2609"/>
                  </a:lnTo>
                  <a:lnTo>
                    <a:pt x="528" y="2570"/>
                  </a:lnTo>
                  <a:lnTo>
                    <a:pt x="551" y="2528"/>
                  </a:lnTo>
                  <a:lnTo>
                    <a:pt x="587" y="2437"/>
                  </a:lnTo>
                  <a:lnTo>
                    <a:pt x="619" y="2353"/>
                  </a:lnTo>
                  <a:lnTo>
                    <a:pt x="652" y="2262"/>
                  </a:lnTo>
                  <a:lnTo>
                    <a:pt x="684" y="2167"/>
                  </a:lnTo>
                  <a:lnTo>
                    <a:pt x="714" y="2077"/>
                  </a:lnTo>
                  <a:lnTo>
                    <a:pt x="749" y="1993"/>
                  </a:lnTo>
                  <a:lnTo>
                    <a:pt x="771" y="1891"/>
                  </a:lnTo>
                  <a:lnTo>
                    <a:pt x="792" y="1791"/>
                  </a:lnTo>
                  <a:lnTo>
                    <a:pt x="804" y="1694"/>
                  </a:lnTo>
                  <a:lnTo>
                    <a:pt x="814" y="1593"/>
                  </a:lnTo>
                  <a:lnTo>
                    <a:pt x="827" y="1496"/>
                  </a:lnTo>
                  <a:lnTo>
                    <a:pt x="836" y="1396"/>
                  </a:lnTo>
                  <a:lnTo>
                    <a:pt x="846" y="1295"/>
                  </a:lnTo>
                  <a:lnTo>
                    <a:pt x="860" y="1198"/>
                  </a:lnTo>
                  <a:lnTo>
                    <a:pt x="840" y="1178"/>
                  </a:lnTo>
                  <a:lnTo>
                    <a:pt x="849" y="1133"/>
                  </a:lnTo>
                  <a:lnTo>
                    <a:pt x="860" y="1087"/>
                  </a:lnTo>
                  <a:lnTo>
                    <a:pt x="860" y="1042"/>
                  </a:lnTo>
                  <a:lnTo>
                    <a:pt x="863" y="996"/>
                  </a:lnTo>
                  <a:lnTo>
                    <a:pt x="860" y="909"/>
                  </a:lnTo>
                  <a:lnTo>
                    <a:pt x="849" y="818"/>
                  </a:lnTo>
                  <a:lnTo>
                    <a:pt x="840" y="727"/>
                  </a:lnTo>
                  <a:lnTo>
                    <a:pt x="827" y="636"/>
                  </a:lnTo>
                  <a:lnTo>
                    <a:pt x="814" y="545"/>
                  </a:lnTo>
                  <a:lnTo>
                    <a:pt x="808" y="455"/>
                  </a:lnTo>
                  <a:lnTo>
                    <a:pt x="697" y="81"/>
                  </a:lnTo>
                  <a:lnTo>
                    <a:pt x="687" y="71"/>
                  </a:lnTo>
                  <a:lnTo>
                    <a:pt x="684" y="62"/>
                  </a:lnTo>
                  <a:lnTo>
                    <a:pt x="674" y="58"/>
                  </a:lnTo>
                  <a:lnTo>
                    <a:pt x="665" y="46"/>
                  </a:lnTo>
                  <a:lnTo>
                    <a:pt x="662" y="36"/>
                  </a:lnTo>
                  <a:lnTo>
                    <a:pt x="655" y="26"/>
                  </a:lnTo>
                  <a:lnTo>
                    <a:pt x="655" y="14"/>
                  </a:lnTo>
                  <a:lnTo>
                    <a:pt x="655" y="0"/>
                  </a:lnTo>
                  <a:lnTo>
                    <a:pt x="665" y="9"/>
                  </a:lnTo>
                  <a:lnTo>
                    <a:pt x="678" y="17"/>
                  </a:lnTo>
                  <a:lnTo>
                    <a:pt x="690" y="33"/>
                  </a:lnTo>
                  <a:lnTo>
                    <a:pt x="700" y="46"/>
                  </a:lnTo>
                  <a:lnTo>
                    <a:pt x="711" y="58"/>
                  </a:lnTo>
                  <a:lnTo>
                    <a:pt x="720" y="71"/>
                  </a:lnTo>
                  <a:lnTo>
                    <a:pt x="727" y="91"/>
                  </a:lnTo>
                  <a:lnTo>
                    <a:pt x="733" y="104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5" name="Freeform 383"/>
            <p:cNvSpPr>
              <a:spLocks/>
            </p:cNvSpPr>
            <p:nvPr/>
          </p:nvSpPr>
          <p:spPr bwMode="auto">
            <a:xfrm>
              <a:off x="2844" y="3227"/>
              <a:ext cx="138" cy="223"/>
            </a:xfrm>
            <a:custGeom>
              <a:avLst/>
              <a:gdLst>
                <a:gd name="T0" fmla="*/ 0 w 1784"/>
                <a:gd name="T1" fmla="*/ 0 h 2904"/>
                <a:gd name="T2" fmla="*/ 0 w 1784"/>
                <a:gd name="T3" fmla="*/ 0 h 2904"/>
                <a:gd name="T4" fmla="*/ 0 w 1784"/>
                <a:gd name="T5" fmla="*/ 0 h 2904"/>
                <a:gd name="T6" fmla="*/ 0 w 1784"/>
                <a:gd name="T7" fmla="*/ 0 h 2904"/>
                <a:gd name="T8" fmla="*/ 0 w 1784"/>
                <a:gd name="T9" fmla="*/ 0 h 2904"/>
                <a:gd name="T10" fmla="*/ 0 w 1784"/>
                <a:gd name="T11" fmla="*/ 0 h 2904"/>
                <a:gd name="T12" fmla="*/ 0 w 1784"/>
                <a:gd name="T13" fmla="*/ 0 h 2904"/>
                <a:gd name="T14" fmla="*/ 0 w 1784"/>
                <a:gd name="T15" fmla="*/ 0 h 2904"/>
                <a:gd name="T16" fmla="*/ 0 w 1784"/>
                <a:gd name="T17" fmla="*/ 0 h 2904"/>
                <a:gd name="T18" fmla="*/ 0 w 1784"/>
                <a:gd name="T19" fmla="*/ 0 h 2904"/>
                <a:gd name="T20" fmla="*/ 0 w 1784"/>
                <a:gd name="T21" fmla="*/ 0 h 2904"/>
                <a:gd name="T22" fmla="*/ 0 w 1784"/>
                <a:gd name="T23" fmla="*/ 0 h 2904"/>
                <a:gd name="T24" fmla="*/ 0 w 1784"/>
                <a:gd name="T25" fmla="*/ 0 h 2904"/>
                <a:gd name="T26" fmla="*/ 0 w 1784"/>
                <a:gd name="T27" fmla="*/ 0 h 2904"/>
                <a:gd name="T28" fmla="*/ 0 w 1784"/>
                <a:gd name="T29" fmla="*/ 0 h 2904"/>
                <a:gd name="T30" fmla="*/ 0 w 1784"/>
                <a:gd name="T31" fmla="*/ 0 h 2904"/>
                <a:gd name="T32" fmla="*/ 0 w 1784"/>
                <a:gd name="T33" fmla="*/ 0 h 2904"/>
                <a:gd name="T34" fmla="*/ 0 w 1784"/>
                <a:gd name="T35" fmla="*/ 0 h 2904"/>
                <a:gd name="T36" fmla="*/ 0 w 1784"/>
                <a:gd name="T37" fmla="*/ 0 h 2904"/>
                <a:gd name="T38" fmla="*/ 0 w 1784"/>
                <a:gd name="T39" fmla="*/ 0 h 2904"/>
                <a:gd name="T40" fmla="*/ 0 w 1784"/>
                <a:gd name="T41" fmla="*/ 0 h 2904"/>
                <a:gd name="T42" fmla="*/ 0 w 1784"/>
                <a:gd name="T43" fmla="*/ 0 h 2904"/>
                <a:gd name="T44" fmla="*/ 0 w 1784"/>
                <a:gd name="T45" fmla="*/ 0 h 2904"/>
                <a:gd name="T46" fmla="*/ 0 w 1784"/>
                <a:gd name="T47" fmla="*/ 0 h 2904"/>
                <a:gd name="T48" fmla="*/ 0 w 1784"/>
                <a:gd name="T49" fmla="*/ 0 h 2904"/>
                <a:gd name="T50" fmla="*/ 0 w 1784"/>
                <a:gd name="T51" fmla="*/ 0 h 2904"/>
                <a:gd name="T52" fmla="*/ 0 w 1784"/>
                <a:gd name="T53" fmla="*/ 0 h 2904"/>
                <a:gd name="T54" fmla="*/ 0 w 1784"/>
                <a:gd name="T55" fmla="*/ 0 h 2904"/>
                <a:gd name="T56" fmla="*/ 0 w 1784"/>
                <a:gd name="T57" fmla="*/ 0 h 2904"/>
                <a:gd name="T58" fmla="*/ 0 w 1784"/>
                <a:gd name="T59" fmla="*/ 0 h 2904"/>
                <a:gd name="T60" fmla="*/ 0 w 1784"/>
                <a:gd name="T61" fmla="*/ 0 h 2904"/>
                <a:gd name="T62" fmla="*/ 0 w 1784"/>
                <a:gd name="T63" fmla="*/ 0 h 2904"/>
                <a:gd name="T64" fmla="*/ 0 w 1784"/>
                <a:gd name="T65" fmla="*/ 0 h 2904"/>
                <a:gd name="T66" fmla="*/ 0 w 1784"/>
                <a:gd name="T67" fmla="*/ 0 h 2904"/>
                <a:gd name="T68" fmla="*/ 0 w 1784"/>
                <a:gd name="T69" fmla="*/ 0 h 2904"/>
                <a:gd name="T70" fmla="*/ 0 w 1784"/>
                <a:gd name="T71" fmla="*/ 0 h 2904"/>
                <a:gd name="T72" fmla="*/ 0 w 1784"/>
                <a:gd name="T73" fmla="*/ 0 h 2904"/>
                <a:gd name="T74" fmla="*/ 0 w 1784"/>
                <a:gd name="T75" fmla="*/ 0 h 2904"/>
                <a:gd name="T76" fmla="*/ 0 w 1784"/>
                <a:gd name="T77" fmla="*/ 0 h 2904"/>
                <a:gd name="T78" fmla="*/ 0 w 1784"/>
                <a:gd name="T79" fmla="*/ 0 h 2904"/>
                <a:gd name="T80" fmla="*/ 0 w 1784"/>
                <a:gd name="T81" fmla="*/ 0 h 2904"/>
                <a:gd name="T82" fmla="*/ 0 w 1784"/>
                <a:gd name="T83" fmla="*/ 0 h 2904"/>
                <a:gd name="T84" fmla="*/ 0 w 1784"/>
                <a:gd name="T85" fmla="*/ 0 h 2904"/>
                <a:gd name="T86" fmla="*/ 0 w 1784"/>
                <a:gd name="T87" fmla="*/ 0 h 2904"/>
                <a:gd name="T88" fmla="*/ 0 w 1784"/>
                <a:gd name="T89" fmla="*/ 0 h 2904"/>
                <a:gd name="T90" fmla="*/ 0 w 1784"/>
                <a:gd name="T91" fmla="*/ 0 h 2904"/>
                <a:gd name="T92" fmla="*/ 0 w 1784"/>
                <a:gd name="T93" fmla="*/ 0 h 2904"/>
                <a:gd name="T94" fmla="*/ 0 w 1784"/>
                <a:gd name="T95" fmla="*/ 0 h 2904"/>
                <a:gd name="T96" fmla="*/ 0 w 1784"/>
                <a:gd name="T97" fmla="*/ 0 h 2904"/>
                <a:gd name="T98" fmla="*/ 0 w 1784"/>
                <a:gd name="T99" fmla="*/ 0 h 2904"/>
                <a:gd name="T100" fmla="*/ 0 w 1784"/>
                <a:gd name="T101" fmla="*/ 0 h 2904"/>
                <a:gd name="T102" fmla="*/ 0 w 1784"/>
                <a:gd name="T103" fmla="*/ 0 h 2904"/>
                <a:gd name="T104" fmla="*/ 0 w 1784"/>
                <a:gd name="T105" fmla="*/ 0 h 2904"/>
                <a:gd name="T106" fmla="*/ 0 w 1784"/>
                <a:gd name="T107" fmla="*/ 0 h 2904"/>
                <a:gd name="T108" fmla="*/ 0 w 1784"/>
                <a:gd name="T109" fmla="*/ 0 h 2904"/>
                <a:gd name="T110" fmla="*/ 0 w 1784"/>
                <a:gd name="T111" fmla="*/ 0 h 2904"/>
                <a:gd name="T112" fmla="*/ 0 w 1784"/>
                <a:gd name="T113" fmla="*/ 0 h 2904"/>
                <a:gd name="T114" fmla="*/ 0 w 1784"/>
                <a:gd name="T115" fmla="*/ 0 h 29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84"/>
                <a:gd name="T175" fmla="*/ 0 h 2904"/>
                <a:gd name="T176" fmla="*/ 1784 w 1784"/>
                <a:gd name="T177" fmla="*/ 2904 h 29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84" h="2904">
                  <a:moveTo>
                    <a:pt x="1689" y="156"/>
                  </a:moveTo>
                  <a:lnTo>
                    <a:pt x="1713" y="254"/>
                  </a:lnTo>
                  <a:lnTo>
                    <a:pt x="1729" y="351"/>
                  </a:lnTo>
                  <a:lnTo>
                    <a:pt x="1745" y="448"/>
                  </a:lnTo>
                  <a:lnTo>
                    <a:pt x="1757" y="546"/>
                  </a:lnTo>
                  <a:lnTo>
                    <a:pt x="1767" y="646"/>
                  </a:lnTo>
                  <a:lnTo>
                    <a:pt x="1770" y="744"/>
                  </a:lnTo>
                  <a:lnTo>
                    <a:pt x="1780" y="844"/>
                  </a:lnTo>
                  <a:lnTo>
                    <a:pt x="1784" y="947"/>
                  </a:lnTo>
                  <a:lnTo>
                    <a:pt x="1780" y="1065"/>
                  </a:lnTo>
                  <a:lnTo>
                    <a:pt x="1773" y="1182"/>
                  </a:lnTo>
                  <a:lnTo>
                    <a:pt x="1767" y="1295"/>
                  </a:lnTo>
                  <a:lnTo>
                    <a:pt x="1751" y="1412"/>
                  </a:lnTo>
                  <a:lnTo>
                    <a:pt x="1738" y="1531"/>
                  </a:lnTo>
                  <a:lnTo>
                    <a:pt x="1722" y="1649"/>
                  </a:lnTo>
                  <a:lnTo>
                    <a:pt x="1702" y="1763"/>
                  </a:lnTo>
                  <a:lnTo>
                    <a:pt x="1680" y="1879"/>
                  </a:lnTo>
                  <a:lnTo>
                    <a:pt x="1648" y="1969"/>
                  </a:lnTo>
                  <a:lnTo>
                    <a:pt x="1618" y="2055"/>
                  </a:lnTo>
                  <a:lnTo>
                    <a:pt x="1589" y="2145"/>
                  </a:lnTo>
                  <a:lnTo>
                    <a:pt x="1563" y="2236"/>
                  </a:lnTo>
                  <a:lnTo>
                    <a:pt x="1530" y="2326"/>
                  </a:lnTo>
                  <a:lnTo>
                    <a:pt x="1495" y="2412"/>
                  </a:lnTo>
                  <a:lnTo>
                    <a:pt x="1472" y="2453"/>
                  </a:lnTo>
                  <a:lnTo>
                    <a:pt x="1449" y="2496"/>
                  </a:lnTo>
                  <a:lnTo>
                    <a:pt x="1424" y="2537"/>
                  </a:lnTo>
                  <a:lnTo>
                    <a:pt x="1394" y="2574"/>
                  </a:lnTo>
                  <a:lnTo>
                    <a:pt x="1381" y="2599"/>
                  </a:lnTo>
                  <a:lnTo>
                    <a:pt x="1368" y="2622"/>
                  </a:lnTo>
                  <a:lnTo>
                    <a:pt x="1349" y="2651"/>
                  </a:lnTo>
                  <a:lnTo>
                    <a:pt x="1330" y="2674"/>
                  </a:lnTo>
                  <a:lnTo>
                    <a:pt x="1310" y="2700"/>
                  </a:lnTo>
                  <a:lnTo>
                    <a:pt x="1287" y="2723"/>
                  </a:lnTo>
                  <a:lnTo>
                    <a:pt x="1265" y="2745"/>
                  </a:lnTo>
                  <a:lnTo>
                    <a:pt x="1242" y="2768"/>
                  </a:lnTo>
                  <a:lnTo>
                    <a:pt x="1216" y="2791"/>
                  </a:lnTo>
                  <a:lnTo>
                    <a:pt x="1187" y="2813"/>
                  </a:lnTo>
                  <a:lnTo>
                    <a:pt x="1161" y="2829"/>
                  </a:lnTo>
                  <a:lnTo>
                    <a:pt x="1129" y="2850"/>
                  </a:lnTo>
                  <a:lnTo>
                    <a:pt x="1099" y="2862"/>
                  </a:lnTo>
                  <a:lnTo>
                    <a:pt x="1067" y="2875"/>
                  </a:lnTo>
                  <a:lnTo>
                    <a:pt x="1032" y="2885"/>
                  </a:lnTo>
                  <a:lnTo>
                    <a:pt x="995" y="2894"/>
                  </a:lnTo>
                  <a:lnTo>
                    <a:pt x="963" y="2898"/>
                  </a:lnTo>
                  <a:lnTo>
                    <a:pt x="927" y="2904"/>
                  </a:lnTo>
                  <a:lnTo>
                    <a:pt x="889" y="2904"/>
                  </a:lnTo>
                  <a:lnTo>
                    <a:pt x="853" y="2904"/>
                  </a:lnTo>
                  <a:lnTo>
                    <a:pt x="817" y="2898"/>
                  </a:lnTo>
                  <a:lnTo>
                    <a:pt x="784" y="2891"/>
                  </a:lnTo>
                  <a:lnTo>
                    <a:pt x="749" y="2882"/>
                  </a:lnTo>
                  <a:lnTo>
                    <a:pt x="719" y="2869"/>
                  </a:lnTo>
                  <a:lnTo>
                    <a:pt x="697" y="2872"/>
                  </a:lnTo>
                  <a:lnTo>
                    <a:pt x="678" y="2872"/>
                  </a:lnTo>
                  <a:lnTo>
                    <a:pt x="655" y="2869"/>
                  </a:lnTo>
                  <a:lnTo>
                    <a:pt x="642" y="2859"/>
                  </a:lnTo>
                  <a:lnTo>
                    <a:pt x="606" y="2839"/>
                  </a:lnTo>
                  <a:lnTo>
                    <a:pt x="573" y="2817"/>
                  </a:lnTo>
                  <a:lnTo>
                    <a:pt x="548" y="2791"/>
                  </a:lnTo>
                  <a:lnTo>
                    <a:pt x="516" y="2768"/>
                  </a:lnTo>
                  <a:lnTo>
                    <a:pt x="480" y="2745"/>
                  </a:lnTo>
                  <a:lnTo>
                    <a:pt x="444" y="2732"/>
                  </a:lnTo>
                  <a:lnTo>
                    <a:pt x="389" y="2674"/>
                  </a:lnTo>
                  <a:lnTo>
                    <a:pt x="340" y="2615"/>
                  </a:lnTo>
                  <a:lnTo>
                    <a:pt x="295" y="2558"/>
                  </a:lnTo>
                  <a:lnTo>
                    <a:pt x="253" y="2493"/>
                  </a:lnTo>
                  <a:lnTo>
                    <a:pt x="217" y="2424"/>
                  </a:lnTo>
                  <a:lnTo>
                    <a:pt x="191" y="2363"/>
                  </a:lnTo>
                  <a:lnTo>
                    <a:pt x="162" y="2294"/>
                  </a:lnTo>
                  <a:lnTo>
                    <a:pt x="140" y="2223"/>
                  </a:lnTo>
                  <a:lnTo>
                    <a:pt x="123" y="2207"/>
                  </a:lnTo>
                  <a:lnTo>
                    <a:pt x="103" y="2087"/>
                  </a:lnTo>
                  <a:lnTo>
                    <a:pt x="87" y="1969"/>
                  </a:lnTo>
                  <a:lnTo>
                    <a:pt x="65" y="1850"/>
                  </a:lnTo>
                  <a:lnTo>
                    <a:pt x="45" y="1733"/>
                  </a:lnTo>
                  <a:lnTo>
                    <a:pt x="32" y="1613"/>
                  </a:lnTo>
                  <a:lnTo>
                    <a:pt x="19" y="1490"/>
                  </a:lnTo>
                  <a:lnTo>
                    <a:pt x="13" y="1366"/>
                  </a:lnTo>
                  <a:lnTo>
                    <a:pt x="10" y="1239"/>
                  </a:lnTo>
                  <a:lnTo>
                    <a:pt x="6" y="1201"/>
                  </a:lnTo>
                  <a:lnTo>
                    <a:pt x="6" y="1158"/>
                  </a:lnTo>
                  <a:lnTo>
                    <a:pt x="0" y="1120"/>
                  </a:lnTo>
                  <a:lnTo>
                    <a:pt x="0" y="1077"/>
                  </a:lnTo>
                  <a:lnTo>
                    <a:pt x="0" y="1033"/>
                  </a:lnTo>
                  <a:lnTo>
                    <a:pt x="6" y="993"/>
                  </a:lnTo>
                  <a:lnTo>
                    <a:pt x="10" y="951"/>
                  </a:lnTo>
                  <a:lnTo>
                    <a:pt x="19" y="915"/>
                  </a:lnTo>
                  <a:lnTo>
                    <a:pt x="22" y="857"/>
                  </a:lnTo>
                  <a:lnTo>
                    <a:pt x="22" y="798"/>
                  </a:lnTo>
                  <a:lnTo>
                    <a:pt x="32" y="740"/>
                  </a:lnTo>
                  <a:lnTo>
                    <a:pt x="35" y="685"/>
                  </a:lnTo>
                  <a:lnTo>
                    <a:pt x="52" y="627"/>
                  </a:lnTo>
                  <a:lnTo>
                    <a:pt x="59" y="568"/>
                  </a:lnTo>
                  <a:lnTo>
                    <a:pt x="75" y="513"/>
                  </a:lnTo>
                  <a:lnTo>
                    <a:pt x="87" y="461"/>
                  </a:lnTo>
                  <a:lnTo>
                    <a:pt x="100" y="455"/>
                  </a:lnTo>
                  <a:lnTo>
                    <a:pt x="110" y="448"/>
                  </a:lnTo>
                  <a:lnTo>
                    <a:pt x="113" y="438"/>
                  </a:lnTo>
                  <a:lnTo>
                    <a:pt x="116" y="428"/>
                  </a:lnTo>
                  <a:lnTo>
                    <a:pt x="123" y="419"/>
                  </a:lnTo>
                  <a:lnTo>
                    <a:pt x="127" y="406"/>
                  </a:lnTo>
                  <a:lnTo>
                    <a:pt x="133" y="396"/>
                  </a:lnTo>
                  <a:lnTo>
                    <a:pt x="140" y="387"/>
                  </a:lnTo>
                  <a:lnTo>
                    <a:pt x="208" y="373"/>
                  </a:lnTo>
                  <a:lnTo>
                    <a:pt x="276" y="363"/>
                  </a:lnTo>
                  <a:lnTo>
                    <a:pt x="346" y="363"/>
                  </a:lnTo>
                  <a:lnTo>
                    <a:pt x="421" y="360"/>
                  </a:lnTo>
                  <a:lnTo>
                    <a:pt x="492" y="363"/>
                  </a:lnTo>
                  <a:lnTo>
                    <a:pt x="564" y="363"/>
                  </a:lnTo>
                  <a:lnTo>
                    <a:pt x="642" y="363"/>
                  </a:lnTo>
                  <a:lnTo>
                    <a:pt x="719" y="363"/>
                  </a:lnTo>
                  <a:lnTo>
                    <a:pt x="710" y="441"/>
                  </a:lnTo>
                  <a:lnTo>
                    <a:pt x="700" y="522"/>
                  </a:lnTo>
                  <a:lnTo>
                    <a:pt x="697" y="601"/>
                  </a:lnTo>
                  <a:lnTo>
                    <a:pt x="697" y="676"/>
                  </a:lnTo>
                  <a:lnTo>
                    <a:pt x="697" y="753"/>
                  </a:lnTo>
                  <a:lnTo>
                    <a:pt x="700" y="831"/>
                  </a:lnTo>
                  <a:lnTo>
                    <a:pt x="710" y="906"/>
                  </a:lnTo>
                  <a:lnTo>
                    <a:pt x="719" y="984"/>
                  </a:lnTo>
                  <a:lnTo>
                    <a:pt x="719" y="1009"/>
                  </a:lnTo>
                  <a:lnTo>
                    <a:pt x="719" y="1042"/>
                  </a:lnTo>
                  <a:lnTo>
                    <a:pt x="713" y="1074"/>
                  </a:lnTo>
                  <a:lnTo>
                    <a:pt x="710" y="1107"/>
                  </a:lnTo>
                  <a:lnTo>
                    <a:pt x="697" y="1168"/>
                  </a:lnTo>
                  <a:lnTo>
                    <a:pt x="681" y="1233"/>
                  </a:lnTo>
                  <a:lnTo>
                    <a:pt x="678" y="1263"/>
                  </a:lnTo>
                  <a:lnTo>
                    <a:pt x="675" y="1292"/>
                  </a:lnTo>
                  <a:lnTo>
                    <a:pt x="678" y="1325"/>
                  </a:lnTo>
                  <a:lnTo>
                    <a:pt x="681" y="1353"/>
                  </a:lnTo>
                  <a:lnTo>
                    <a:pt x="691" y="1382"/>
                  </a:lnTo>
                  <a:lnTo>
                    <a:pt x="710" y="1409"/>
                  </a:lnTo>
                  <a:lnTo>
                    <a:pt x="733" y="1431"/>
                  </a:lnTo>
                  <a:lnTo>
                    <a:pt x="759" y="1457"/>
                  </a:lnTo>
                  <a:lnTo>
                    <a:pt x="781" y="1444"/>
                  </a:lnTo>
                  <a:lnTo>
                    <a:pt x="808" y="1441"/>
                  </a:lnTo>
                  <a:lnTo>
                    <a:pt x="830" y="1441"/>
                  </a:lnTo>
                  <a:lnTo>
                    <a:pt x="853" y="1441"/>
                  </a:lnTo>
                  <a:lnTo>
                    <a:pt x="875" y="1441"/>
                  </a:lnTo>
                  <a:lnTo>
                    <a:pt x="898" y="1434"/>
                  </a:lnTo>
                  <a:lnTo>
                    <a:pt x="908" y="1431"/>
                  </a:lnTo>
                  <a:lnTo>
                    <a:pt x="918" y="1422"/>
                  </a:lnTo>
                  <a:lnTo>
                    <a:pt x="927" y="1412"/>
                  </a:lnTo>
                  <a:lnTo>
                    <a:pt x="930" y="1396"/>
                  </a:lnTo>
                  <a:lnTo>
                    <a:pt x="973" y="1418"/>
                  </a:lnTo>
                  <a:lnTo>
                    <a:pt x="1011" y="1434"/>
                  </a:lnTo>
                  <a:lnTo>
                    <a:pt x="1048" y="1444"/>
                  </a:lnTo>
                  <a:lnTo>
                    <a:pt x="1089" y="1454"/>
                  </a:lnTo>
                  <a:lnTo>
                    <a:pt x="1129" y="1457"/>
                  </a:lnTo>
                  <a:lnTo>
                    <a:pt x="1170" y="1463"/>
                  </a:lnTo>
                  <a:lnTo>
                    <a:pt x="1210" y="1467"/>
                  </a:lnTo>
                  <a:lnTo>
                    <a:pt x="1251" y="1477"/>
                  </a:lnTo>
                  <a:lnTo>
                    <a:pt x="1255" y="1471"/>
                  </a:lnTo>
                  <a:lnTo>
                    <a:pt x="1262" y="1477"/>
                  </a:lnTo>
                  <a:lnTo>
                    <a:pt x="1265" y="1480"/>
                  </a:lnTo>
                  <a:lnTo>
                    <a:pt x="1268" y="1480"/>
                  </a:lnTo>
                  <a:lnTo>
                    <a:pt x="1268" y="1487"/>
                  </a:lnTo>
                  <a:lnTo>
                    <a:pt x="1275" y="1490"/>
                  </a:lnTo>
                  <a:lnTo>
                    <a:pt x="1307" y="1487"/>
                  </a:lnTo>
                  <a:lnTo>
                    <a:pt x="1336" y="1477"/>
                  </a:lnTo>
                  <a:lnTo>
                    <a:pt x="1368" y="1471"/>
                  </a:lnTo>
                  <a:lnTo>
                    <a:pt x="1400" y="1467"/>
                  </a:lnTo>
                  <a:lnTo>
                    <a:pt x="1433" y="1457"/>
                  </a:lnTo>
                  <a:lnTo>
                    <a:pt x="1462" y="1450"/>
                  </a:lnTo>
                  <a:lnTo>
                    <a:pt x="1492" y="1441"/>
                  </a:lnTo>
                  <a:lnTo>
                    <a:pt x="1518" y="1422"/>
                  </a:lnTo>
                  <a:lnTo>
                    <a:pt x="1540" y="1431"/>
                  </a:lnTo>
                  <a:lnTo>
                    <a:pt x="1563" y="1431"/>
                  </a:lnTo>
                  <a:lnTo>
                    <a:pt x="1589" y="1431"/>
                  </a:lnTo>
                  <a:lnTo>
                    <a:pt x="1611" y="1428"/>
                  </a:lnTo>
                  <a:lnTo>
                    <a:pt x="1641" y="1418"/>
                  </a:lnTo>
                  <a:lnTo>
                    <a:pt x="1667" y="1409"/>
                  </a:lnTo>
                  <a:lnTo>
                    <a:pt x="1689" y="1406"/>
                  </a:lnTo>
                  <a:lnTo>
                    <a:pt x="1716" y="1396"/>
                  </a:lnTo>
                  <a:lnTo>
                    <a:pt x="1729" y="1366"/>
                  </a:lnTo>
                  <a:lnTo>
                    <a:pt x="1738" y="1337"/>
                  </a:lnTo>
                  <a:lnTo>
                    <a:pt x="1745" y="1304"/>
                  </a:lnTo>
                  <a:lnTo>
                    <a:pt x="1745" y="1272"/>
                  </a:lnTo>
                  <a:lnTo>
                    <a:pt x="1745" y="1236"/>
                  </a:lnTo>
                  <a:lnTo>
                    <a:pt x="1738" y="1204"/>
                  </a:lnTo>
                  <a:lnTo>
                    <a:pt x="1735" y="1168"/>
                  </a:lnTo>
                  <a:lnTo>
                    <a:pt x="1735" y="1136"/>
                  </a:lnTo>
                  <a:lnTo>
                    <a:pt x="1716" y="1120"/>
                  </a:lnTo>
                  <a:lnTo>
                    <a:pt x="1699" y="1107"/>
                  </a:lnTo>
                  <a:lnTo>
                    <a:pt x="1676" y="1100"/>
                  </a:lnTo>
                  <a:lnTo>
                    <a:pt x="1654" y="1100"/>
                  </a:lnTo>
                  <a:lnTo>
                    <a:pt x="1632" y="1107"/>
                  </a:lnTo>
                  <a:lnTo>
                    <a:pt x="1608" y="1107"/>
                  </a:lnTo>
                  <a:lnTo>
                    <a:pt x="1589" y="1107"/>
                  </a:lnTo>
                  <a:lnTo>
                    <a:pt x="1567" y="1097"/>
                  </a:lnTo>
                  <a:lnTo>
                    <a:pt x="1537" y="1077"/>
                  </a:lnTo>
                  <a:lnTo>
                    <a:pt x="1505" y="1061"/>
                  </a:lnTo>
                  <a:lnTo>
                    <a:pt x="1469" y="1049"/>
                  </a:lnTo>
                  <a:lnTo>
                    <a:pt x="1433" y="1039"/>
                  </a:lnTo>
                  <a:lnTo>
                    <a:pt x="1391" y="1028"/>
                  </a:lnTo>
                  <a:lnTo>
                    <a:pt x="1349" y="1025"/>
                  </a:lnTo>
                  <a:lnTo>
                    <a:pt x="1313" y="1019"/>
                  </a:lnTo>
                  <a:lnTo>
                    <a:pt x="1275" y="1019"/>
                  </a:lnTo>
                  <a:lnTo>
                    <a:pt x="1194" y="1025"/>
                  </a:lnTo>
                  <a:lnTo>
                    <a:pt x="1113" y="1033"/>
                  </a:lnTo>
                  <a:lnTo>
                    <a:pt x="1038" y="1052"/>
                  </a:lnTo>
                  <a:lnTo>
                    <a:pt x="967" y="1077"/>
                  </a:lnTo>
                  <a:lnTo>
                    <a:pt x="954" y="1052"/>
                  </a:lnTo>
                  <a:lnTo>
                    <a:pt x="950" y="1019"/>
                  </a:lnTo>
                  <a:lnTo>
                    <a:pt x="950" y="990"/>
                  </a:lnTo>
                  <a:lnTo>
                    <a:pt x="957" y="957"/>
                  </a:lnTo>
                  <a:lnTo>
                    <a:pt x="963" y="922"/>
                  </a:lnTo>
                  <a:lnTo>
                    <a:pt x="973" y="890"/>
                  </a:lnTo>
                  <a:lnTo>
                    <a:pt x="976" y="854"/>
                  </a:lnTo>
                  <a:lnTo>
                    <a:pt x="976" y="822"/>
                  </a:lnTo>
                  <a:lnTo>
                    <a:pt x="976" y="763"/>
                  </a:lnTo>
                  <a:lnTo>
                    <a:pt x="976" y="698"/>
                  </a:lnTo>
                  <a:lnTo>
                    <a:pt x="976" y="633"/>
                  </a:lnTo>
                  <a:lnTo>
                    <a:pt x="976" y="565"/>
                  </a:lnTo>
                  <a:lnTo>
                    <a:pt x="976" y="497"/>
                  </a:lnTo>
                  <a:lnTo>
                    <a:pt x="976" y="432"/>
                  </a:lnTo>
                  <a:lnTo>
                    <a:pt x="976" y="363"/>
                  </a:lnTo>
                  <a:lnTo>
                    <a:pt x="976" y="302"/>
                  </a:lnTo>
                  <a:lnTo>
                    <a:pt x="1054" y="282"/>
                  </a:lnTo>
                  <a:lnTo>
                    <a:pt x="1129" y="260"/>
                  </a:lnTo>
                  <a:lnTo>
                    <a:pt x="1206" y="233"/>
                  </a:lnTo>
                  <a:lnTo>
                    <a:pt x="1278" y="201"/>
                  </a:lnTo>
                  <a:lnTo>
                    <a:pt x="1349" y="173"/>
                  </a:lnTo>
                  <a:lnTo>
                    <a:pt x="1417" y="130"/>
                  </a:lnTo>
                  <a:lnTo>
                    <a:pt x="1486" y="84"/>
                  </a:lnTo>
                  <a:lnTo>
                    <a:pt x="1553" y="36"/>
                  </a:lnTo>
                  <a:lnTo>
                    <a:pt x="1560" y="46"/>
                  </a:lnTo>
                  <a:lnTo>
                    <a:pt x="1595" y="0"/>
                  </a:lnTo>
                  <a:lnTo>
                    <a:pt x="1611" y="16"/>
                  </a:lnTo>
                  <a:lnTo>
                    <a:pt x="1624" y="36"/>
                  </a:lnTo>
                  <a:lnTo>
                    <a:pt x="1635" y="52"/>
                  </a:lnTo>
                  <a:lnTo>
                    <a:pt x="1644" y="75"/>
                  </a:lnTo>
                  <a:lnTo>
                    <a:pt x="1654" y="98"/>
                  </a:lnTo>
                  <a:lnTo>
                    <a:pt x="1664" y="120"/>
                  </a:lnTo>
                  <a:lnTo>
                    <a:pt x="1676" y="140"/>
                  </a:lnTo>
                  <a:lnTo>
                    <a:pt x="1689" y="156"/>
                  </a:lnTo>
                  <a:close/>
                </a:path>
              </a:pathLst>
            </a:custGeom>
            <a:solidFill>
              <a:srgbClr val="EBD3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6" name="Freeform 384"/>
            <p:cNvSpPr>
              <a:spLocks/>
            </p:cNvSpPr>
            <p:nvPr/>
          </p:nvSpPr>
          <p:spPr bwMode="auto">
            <a:xfrm>
              <a:off x="2902" y="3253"/>
              <a:ext cx="11" cy="79"/>
            </a:xfrm>
            <a:custGeom>
              <a:avLst/>
              <a:gdLst>
                <a:gd name="T0" fmla="*/ 0 w 149"/>
                <a:gd name="T1" fmla="*/ 0 h 1022"/>
                <a:gd name="T2" fmla="*/ 0 w 149"/>
                <a:gd name="T3" fmla="*/ 0 h 1022"/>
                <a:gd name="T4" fmla="*/ 0 w 149"/>
                <a:gd name="T5" fmla="*/ 0 h 1022"/>
                <a:gd name="T6" fmla="*/ 0 w 149"/>
                <a:gd name="T7" fmla="*/ 0 h 1022"/>
                <a:gd name="T8" fmla="*/ 0 w 149"/>
                <a:gd name="T9" fmla="*/ 0 h 1022"/>
                <a:gd name="T10" fmla="*/ 0 w 149"/>
                <a:gd name="T11" fmla="*/ 0 h 1022"/>
                <a:gd name="T12" fmla="*/ 0 w 149"/>
                <a:gd name="T13" fmla="*/ 0 h 1022"/>
                <a:gd name="T14" fmla="*/ 0 w 149"/>
                <a:gd name="T15" fmla="*/ 0 h 1022"/>
                <a:gd name="T16" fmla="*/ 0 w 149"/>
                <a:gd name="T17" fmla="*/ 0 h 1022"/>
                <a:gd name="T18" fmla="*/ 0 w 149"/>
                <a:gd name="T19" fmla="*/ 0 h 1022"/>
                <a:gd name="T20" fmla="*/ 0 w 149"/>
                <a:gd name="T21" fmla="*/ 0 h 1022"/>
                <a:gd name="T22" fmla="*/ 0 w 149"/>
                <a:gd name="T23" fmla="*/ 0 h 1022"/>
                <a:gd name="T24" fmla="*/ 0 w 149"/>
                <a:gd name="T25" fmla="*/ 0 h 1022"/>
                <a:gd name="T26" fmla="*/ 0 w 149"/>
                <a:gd name="T27" fmla="*/ 0 h 1022"/>
                <a:gd name="T28" fmla="*/ 0 w 149"/>
                <a:gd name="T29" fmla="*/ 0 h 1022"/>
                <a:gd name="T30" fmla="*/ 0 w 149"/>
                <a:gd name="T31" fmla="*/ 0 h 1022"/>
                <a:gd name="T32" fmla="*/ 0 w 149"/>
                <a:gd name="T33" fmla="*/ 0 h 1022"/>
                <a:gd name="T34" fmla="*/ 0 w 149"/>
                <a:gd name="T35" fmla="*/ 0 h 1022"/>
                <a:gd name="T36" fmla="*/ 0 w 149"/>
                <a:gd name="T37" fmla="*/ 0 h 1022"/>
                <a:gd name="T38" fmla="*/ 0 w 149"/>
                <a:gd name="T39" fmla="*/ 0 h 1022"/>
                <a:gd name="T40" fmla="*/ 0 w 149"/>
                <a:gd name="T41" fmla="*/ 0 h 1022"/>
                <a:gd name="T42" fmla="*/ 0 w 149"/>
                <a:gd name="T43" fmla="*/ 0 h 1022"/>
                <a:gd name="T44" fmla="*/ 0 w 149"/>
                <a:gd name="T45" fmla="*/ 0 h 1022"/>
                <a:gd name="T46" fmla="*/ 0 w 149"/>
                <a:gd name="T47" fmla="*/ 0 h 1022"/>
                <a:gd name="T48" fmla="*/ 0 w 149"/>
                <a:gd name="T49" fmla="*/ 0 h 1022"/>
                <a:gd name="T50" fmla="*/ 0 w 149"/>
                <a:gd name="T51" fmla="*/ 0 h 1022"/>
                <a:gd name="T52" fmla="*/ 0 w 149"/>
                <a:gd name="T53" fmla="*/ 0 h 1022"/>
                <a:gd name="T54" fmla="*/ 0 w 149"/>
                <a:gd name="T55" fmla="*/ 0 h 1022"/>
                <a:gd name="T56" fmla="*/ 0 w 149"/>
                <a:gd name="T57" fmla="*/ 0 h 1022"/>
                <a:gd name="T58" fmla="*/ 0 w 149"/>
                <a:gd name="T59" fmla="*/ 0 h 1022"/>
                <a:gd name="T60" fmla="*/ 0 w 149"/>
                <a:gd name="T61" fmla="*/ 0 h 1022"/>
                <a:gd name="T62" fmla="*/ 0 w 149"/>
                <a:gd name="T63" fmla="*/ 0 h 1022"/>
                <a:gd name="T64" fmla="*/ 0 w 149"/>
                <a:gd name="T65" fmla="*/ 0 h 1022"/>
                <a:gd name="T66" fmla="*/ 0 w 149"/>
                <a:gd name="T67" fmla="*/ 0 h 1022"/>
                <a:gd name="T68" fmla="*/ 0 w 149"/>
                <a:gd name="T69" fmla="*/ 0 h 1022"/>
                <a:gd name="T70" fmla="*/ 0 w 149"/>
                <a:gd name="T71" fmla="*/ 0 h 10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9"/>
                <a:gd name="T109" fmla="*/ 0 h 1022"/>
                <a:gd name="T110" fmla="*/ 149 w 149"/>
                <a:gd name="T111" fmla="*/ 1022 h 10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9" h="1022">
                  <a:moveTo>
                    <a:pt x="149" y="46"/>
                  </a:moveTo>
                  <a:lnTo>
                    <a:pt x="146" y="133"/>
                  </a:lnTo>
                  <a:lnTo>
                    <a:pt x="146" y="214"/>
                  </a:lnTo>
                  <a:lnTo>
                    <a:pt x="149" y="295"/>
                  </a:lnTo>
                  <a:lnTo>
                    <a:pt x="149" y="376"/>
                  </a:lnTo>
                  <a:lnTo>
                    <a:pt x="149" y="454"/>
                  </a:lnTo>
                  <a:lnTo>
                    <a:pt x="140" y="529"/>
                  </a:lnTo>
                  <a:lnTo>
                    <a:pt x="137" y="565"/>
                  </a:lnTo>
                  <a:lnTo>
                    <a:pt x="126" y="606"/>
                  </a:lnTo>
                  <a:lnTo>
                    <a:pt x="113" y="643"/>
                  </a:lnTo>
                  <a:lnTo>
                    <a:pt x="97" y="678"/>
                  </a:lnTo>
                  <a:lnTo>
                    <a:pt x="100" y="687"/>
                  </a:lnTo>
                  <a:lnTo>
                    <a:pt x="100" y="701"/>
                  </a:lnTo>
                  <a:lnTo>
                    <a:pt x="104" y="714"/>
                  </a:lnTo>
                  <a:lnTo>
                    <a:pt x="110" y="730"/>
                  </a:lnTo>
                  <a:lnTo>
                    <a:pt x="113" y="743"/>
                  </a:lnTo>
                  <a:lnTo>
                    <a:pt x="120" y="756"/>
                  </a:lnTo>
                  <a:lnTo>
                    <a:pt x="126" y="769"/>
                  </a:lnTo>
                  <a:lnTo>
                    <a:pt x="140" y="782"/>
                  </a:lnTo>
                  <a:lnTo>
                    <a:pt x="149" y="811"/>
                  </a:lnTo>
                  <a:lnTo>
                    <a:pt x="149" y="838"/>
                  </a:lnTo>
                  <a:lnTo>
                    <a:pt x="146" y="870"/>
                  </a:lnTo>
                  <a:lnTo>
                    <a:pt x="140" y="895"/>
                  </a:lnTo>
                  <a:lnTo>
                    <a:pt x="133" y="922"/>
                  </a:lnTo>
                  <a:lnTo>
                    <a:pt x="126" y="951"/>
                  </a:lnTo>
                  <a:lnTo>
                    <a:pt x="120" y="976"/>
                  </a:lnTo>
                  <a:lnTo>
                    <a:pt x="113" y="1006"/>
                  </a:lnTo>
                  <a:lnTo>
                    <a:pt x="110" y="1006"/>
                  </a:lnTo>
                  <a:lnTo>
                    <a:pt x="100" y="1009"/>
                  </a:lnTo>
                  <a:lnTo>
                    <a:pt x="97" y="1012"/>
                  </a:lnTo>
                  <a:lnTo>
                    <a:pt x="88" y="1019"/>
                  </a:lnTo>
                  <a:lnTo>
                    <a:pt x="78" y="1022"/>
                  </a:lnTo>
                  <a:lnTo>
                    <a:pt x="75" y="1022"/>
                  </a:lnTo>
                  <a:lnTo>
                    <a:pt x="65" y="1022"/>
                  </a:lnTo>
                  <a:lnTo>
                    <a:pt x="56" y="1022"/>
                  </a:lnTo>
                  <a:lnTo>
                    <a:pt x="32" y="1009"/>
                  </a:lnTo>
                  <a:lnTo>
                    <a:pt x="23" y="990"/>
                  </a:lnTo>
                  <a:lnTo>
                    <a:pt x="16" y="973"/>
                  </a:lnTo>
                  <a:lnTo>
                    <a:pt x="16" y="951"/>
                  </a:lnTo>
                  <a:lnTo>
                    <a:pt x="10" y="928"/>
                  </a:lnTo>
                  <a:lnTo>
                    <a:pt x="10" y="905"/>
                  </a:lnTo>
                  <a:lnTo>
                    <a:pt x="7" y="882"/>
                  </a:lnTo>
                  <a:lnTo>
                    <a:pt x="0" y="860"/>
                  </a:lnTo>
                  <a:lnTo>
                    <a:pt x="10" y="841"/>
                  </a:lnTo>
                  <a:lnTo>
                    <a:pt x="16" y="824"/>
                  </a:lnTo>
                  <a:lnTo>
                    <a:pt x="23" y="805"/>
                  </a:lnTo>
                  <a:lnTo>
                    <a:pt x="29" y="792"/>
                  </a:lnTo>
                  <a:lnTo>
                    <a:pt x="35" y="776"/>
                  </a:lnTo>
                  <a:lnTo>
                    <a:pt x="45" y="759"/>
                  </a:lnTo>
                  <a:lnTo>
                    <a:pt x="59" y="752"/>
                  </a:lnTo>
                  <a:lnTo>
                    <a:pt x="81" y="746"/>
                  </a:lnTo>
                  <a:lnTo>
                    <a:pt x="59" y="668"/>
                  </a:lnTo>
                  <a:lnTo>
                    <a:pt x="42" y="587"/>
                  </a:lnTo>
                  <a:lnTo>
                    <a:pt x="32" y="506"/>
                  </a:lnTo>
                  <a:lnTo>
                    <a:pt x="29" y="425"/>
                  </a:lnTo>
                  <a:lnTo>
                    <a:pt x="29" y="344"/>
                  </a:lnTo>
                  <a:lnTo>
                    <a:pt x="29" y="263"/>
                  </a:lnTo>
                  <a:lnTo>
                    <a:pt x="32" y="189"/>
                  </a:lnTo>
                  <a:lnTo>
                    <a:pt x="35" y="111"/>
                  </a:lnTo>
                  <a:lnTo>
                    <a:pt x="32" y="91"/>
                  </a:lnTo>
                  <a:lnTo>
                    <a:pt x="35" y="78"/>
                  </a:lnTo>
                  <a:lnTo>
                    <a:pt x="35" y="65"/>
                  </a:lnTo>
                  <a:lnTo>
                    <a:pt x="42" y="52"/>
                  </a:lnTo>
                  <a:lnTo>
                    <a:pt x="59" y="29"/>
                  </a:lnTo>
                  <a:lnTo>
                    <a:pt x="81" y="10"/>
                  </a:lnTo>
                  <a:lnTo>
                    <a:pt x="91" y="6"/>
                  </a:lnTo>
                  <a:lnTo>
                    <a:pt x="100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3" y="10"/>
                  </a:lnTo>
                  <a:lnTo>
                    <a:pt x="140" y="19"/>
                  </a:lnTo>
                  <a:lnTo>
                    <a:pt x="146" y="32"/>
                  </a:lnTo>
                  <a:lnTo>
                    <a:pt x="149" y="46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7" name="Freeform 385"/>
            <p:cNvSpPr>
              <a:spLocks/>
            </p:cNvSpPr>
            <p:nvPr/>
          </p:nvSpPr>
          <p:spPr bwMode="auto">
            <a:xfrm>
              <a:off x="2846" y="3308"/>
              <a:ext cx="25" cy="17"/>
            </a:xfrm>
            <a:custGeom>
              <a:avLst/>
              <a:gdLst>
                <a:gd name="T0" fmla="*/ 0 w 327"/>
                <a:gd name="T1" fmla="*/ 0 h 220"/>
                <a:gd name="T2" fmla="*/ 0 w 327"/>
                <a:gd name="T3" fmla="*/ 0 h 220"/>
                <a:gd name="T4" fmla="*/ 0 w 327"/>
                <a:gd name="T5" fmla="*/ 0 h 220"/>
                <a:gd name="T6" fmla="*/ 0 w 327"/>
                <a:gd name="T7" fmla="*/ 0 h 220"/>
                <a:gd name="T8" fmla="*/ 0 w 327"/>
                <a:gd name="T9" fmla="*/ 0 h 220"/>
                <a:gd name="T10" fmla="*/ 0 w 327"/>
                <a:gd name="T11" fmla="*/ 0 h 220"/>
                <a:gd name="T12" fmla="*/ 0 w 327"/>
                <a:gd name="T13" fmla="*/ 0 h 220"/>
                <a:gd name="T14" fmla="*/ 0 w 327"/>
                <a:gd name="T15" fmla="*/ 0 h 220"/>
                <a:gd name="T16" fmla="*/ 0 w 327"/>
                <a:gd name="T17" fmla="*/ 0 h 220"/>
                <a:gd name="T18" fmla="*/ 0 w 327"/>
                <a:gd name="T19" fmla="*/ 0 h 220"/>
                <a:gd name="T20" fmla="*/ 0 w 327"/>
                <a:gd name="T21" fmla="*/ 0 h 220"/>
                <a:gd name="T22" fmla="*/ 0 w 327"/>
                <a:gd name="T23" fmla="*/ 0 h 220"/>
                <a:gd name="T24" fmla="*/ 0 w 327"/>
                <a:gd name="T25" fmla="*/ 0 h 220"/>
                <a:gd name="T26" fmla="*/ 0 w 327"/>
                <a:gd name="T27" fmla="*/ 0 h 220"/>
                <a:gd name="T28" fmla="*/ 0 w 327"/>
                <a:gd name="T29" fmla="*/ 0 h 220"/>
                <a:gd name="T30" fmla="*/ 0 w 327"/>
                <a:gd name="T31" fmla="*/ 0 h 220"/>
                <a:gd name="T32" fmla="*/ 0 w 327"/>
                <a:gd name="T33" fmla="*/ 0 h 220"/>
                <a:gd name="T34" fmla="*/ 0 w 327"/>
                <a:gd name="T35" fmla="*/ 0 h 220"/>
                <a:gd name="T36" fmla="*/ 0 w 327"/>
                <a:gd name="T37" fmla="*/ 0 h 220"/>
                <a:gd name="T38" fmla="*/ 0 w 327"/>
                <a:gd name="T39" fmla="*/ 0 h 220"/>
                <a:gd name="T40" fmla="*/ 0 w 327"/>
                <a:gd name="T41" fmla="*/ 0 h 220"/>
                <a:gd name="T42" fmla="*/ 0 w 327"/>
                <a:gd name="T43" fmla="*/ 0 h 220"/>
                <a:gd name="T44" fmla="*/ 0 w 327"/>
                <a:gd name="T45" fmla="*/ 0 h 220"/>
                <a:gd name="T46" fmla="*/ 0 w 327"/>
                <a:gd name="T47" fmla="*/ 0 h 220"/>
                <a:gd name="T48" fmla="*/ 0 w 327"/>
                <a:gd name="T49" fmla="*/ 0 h 220"/>
                <a:gd name="T50" fmla="*/ 0 w 327"/>
                <a:gd name="T51" fmla="*/ 0 h 220"/>
                <a:gd name="T52" fmla="*/ 0 w 327"/>
                <a:gd name="T53" fmla="*/ 0 h 220"/>
                <a:gd name="T54" fmla="*/ 0 w 327"/>
                <a:gd name="T55" fmla="*/ 0 h 220"/>
                <a:gd name="T56" fmla="*/ 0 w 327"/>
                <a:gd name="T57" fmla="*/ 0 h 220"/>
                <a:gd name="T58" fmla="*/ 0 w 327"/>
                <a:gd name="T59" fmla="*/ 0 h 220"/>
                <a:gd name="T60" fmla="*/ 0 w 327"/>
                <a:gd name="T61" fmla="*/ 0 h 220"/>
                <a:gd name="T62" fmla="*/ 0 w 327"/>
                <a:gd name="T63" fmla="*/ 0 h 220"/>
                <a:gd name="T64" fmla="*/ 0 w 327"/>
                <a:gd name="T65" fmla="*/ 0 h 220"/>
                <a:gd name="T66" fmla="*/ 0 w 327"/>
                <a:gd name="T67" fmla="*/ 0 h 220"/>
                <a:gd name="T68" fmla="*/ 0 w 327"/>
                <a:gd name="T69" fmla="*/ 0 h 220"/>
                <a:gd name="T70" fmla="*/ 0 w 327"/>
                <a:gd name="T71" fmla="*/ 0 h 220"/>
                <a:gd name="T72" fmla="*/ 0 w 327"/>
                <a:gd name="T73" fmla="*/ 0 h 220"/>
                <a:gd name="T74" fmla="*/ 0 w 327"/>
                <a:gd name="T75" fmla="*/ 0 h 220"/>
                <a:gd name="T76" fmla="*/ 0 w 327"/>
                <a:gd name="T77" fmla="*/ 0 h 220"/>
                <a:gd name="T78" fmla="*/ 0 w 327"/>
                <a:gd name="T79" fmla="*/ 0 h 220"/>
                <a:gd name="T80" fmla="*/ 0 w 327"/>
                <a:gd name="T81" fmla="*/ 0 h 220"/>
                <a:gd name="T82" fmla="*/ 0 w 327"/>
                <a:gd name="T83" fmla="*/ 0 h 220"/>
                <a:gd name="T84" fmla="*/ 0 w 327"/>
                <a:gd name="T85" fmla="*/ 0 h 220"/>
                <a:gd name="T86" fmla="*/ 0 w 327"/>
                <a:gd name="T87" fmla="*/ 0 h 220"/>
                <a:gd name="T88" fmla="*/ 0 w 327"/>
                <a:gd name="T89" fmla="*/ 0 h 220"/>
                <a:gd name="T90" fmla="*/ 0 w 327"/>
                <a:gd name="T91" fmla="*/ 0 h 220"/>
                <a:gd name="T92" fmla="*/ 0 w 327"/>
                <a:gd name="T93" fmla="*/ 0 h 220"/>
                <a:gd name="T94" fmla="*/ 0 w 327"/>
                <a:gd name="T95" fmla="*/ 0 h 220"/>
                <a:gd name="T96" fmla="*/ 0 w 327"/>
                <a:gd name="T97" fmla="*/ 0 h 220"/>
                <a:gd name="T98" fmla="*/ 0 w 327"/>
                <a:gd name="T99" fmla="*/ 0 h 220"/>
                <a:gd name="T100" fmla="*/ 0 w 327"/>
                <a:gd name="T101" fmla="*/ 0 h 2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7"/>
                <a:gd name="T154" fmla="*/ 0 h 220"/>
                <a:gd name="T155" fmla="*/ 327 w 327"/>
                <a:gd name="T156" fmla="*/ 220 h 2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7" h="220">
                  <a:moveTo>
                    <a:pt x="321" y="51"/>
                  </a:moveTo>
                  <a:lnTo>
                    <a:pt x="315" y="74"/>
                  </a:lnTo>
                  <a:lnTo>
                    <a:pt x="315" y="93"/>
                  </a:lnTo>
                  <a:lnTo>
                    <a:pt x="321" y="109"/>
                  </a:lnTo>
                  <a:lnTo>
                    <a:pt x="324" y="133"/>
                  </a:lnTo>
                  <a:lnTo>
                    <a:pt x="327" y="152"/>
                  </a:lnTo>
                  <a:lnTo>
                    <a:pt x="324" y="165"/>
                  </a:lnTo>
                  <a:lnTo>
                    <a:pt x="321" y="184"/>
                  </a:lnTo>
                  <a:lnTo>
                    <a:pt x="311" y="201"/>
                  </a:lnTo>
                  <a:lnTo>
                    <a:pt x="305" y="207"/>
                  </a:lnTo>
                  <a:lnTo>
                    <a:pt x="302" y="201"/>
                  </a:lnTo>
                  <a:lnTo>
                    <a:pt x="292" y="201"/>
                  </a:lnTo>
                  <a:lnTo>
                    <a:pt x="286" y="197"/>
                  </a:lnTo>
                  <a:lnTo>
                    <a:pt x="276" y="197"/>
                  </a:lnTo>
                  <a:lnTo>
                    <a:pt x="267" y="197"/>
                  </a:lnTo>
                  <a:lnTo>
                    <a:pt x="263" y="207"/>
                  </a:lnTo>
                  <a:lnTo>
                    <a:pt x="257" y="220"/>
                  </a:lnTo>
                  <a:lnTo>
                    <a:pt x="234" y="207"/>
                  </a:lnTo>
                  <a:lnTo>
                    <a:pt x="208" y="197"/>
                  </a:lnTo>
                  <a:lnTo>
                    <a:pt x="178" y="190"/>
                  </a:lnTo>
                  <a:lnTo>
                    <a:pt x="153" y="190"/>
                  </a:lnTo>
                  <a:lnTo>
                    <a:pt x="127" y="190"/>
                  </a:lnTo>
                  <a:lnTo>
                    <a:pt x="97" y="197"/>
                  </a:lnTo>
                  <a:lnTo>
                    <a:pt x="72" y="201"/>
                  </a:lnTo>
                  <a:lnTo>
                    <a:pt x="46" y="211"/>
                  </a:lnTo>
                  <a:lnTo>
                    <a:pt x="16" y="197"/>
                  </a:lnTo>
                  <a:lnTo>
                    <a:pt x="3" y="178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0" y="109"/>
                  </a:lnTo>
                  <a:lnTo>
                    <a:pt x="3" y="87"/>
                  </a:lnTo>
                  <a:lnTo>
                    <a:pt x="3" y="61"/>
                  </a:lnTo>
                  <a:lnTo>
                    <a:pt x="0" y="38"/>
                  </a:lnTo>
                  <a:lnTo>
                    <a:pt x="13" y="25"/>
                  </a:lnTo>
                  <a:lnTo>
                    <a:pt x="23" y="16"/>
                  </a:lnTo>
                  <a:lnTo>
                    <a:pt x="36" y="6"/>
                  </a:lnTo>
                  <a:lnTo>
                    <a:pt x="49" y="6"/>
                  </a:lnTo>
                  <a:lnTo>
                    <a:pt x="81" y="3"/>
                  </a:lnTo>
                  <a:lnTo>
                    <a:pt x="108" y="6"/>
                  </a:lnTo>
                  <a:lnTo>
                    <a:pt x="140" y="12"/>
                  </a:lnTo>
                  <a:lnTo>
                    <a:pt x="172" y="12"/>
                  </a:lnTo>
                  <a:lnTo>
                    <a:pt x="202" y="12"/>
                  </a:lnTo>
                  <a:lnTo>
                    <a:pt x="234" y="3"/>
                  </a:lnTo>
                  <a:lnTo>
                    <a:pt x="253" y="0"/>
                  </a:lnTo>
                  <a:lnTo>
                    <a:pt x="267" y="0"/>
                  </a:lnTo>
                  <a:lnTo>
                    <a:pt x="279" y="6"/>
                  </a:lnTo>
                  <a:lnTo>
                    <a:pt x="289" y="12"/>
                  </a:lnTo>
                  <a:lnTo>
                    <a:pt x="299" y="25"/>
                  </a:lnTo>
                  <a:lnTo>
                    <a:pt x="305" y="35"/>
                  </a:lnTo>
                  <a:lnTo>
                    <a:pt x="311" y="44"/>
                  </a:lnTo>
                  <a:lnTo>
                    <a:pt x="321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8" name="Freeform 386"/>
            <p:cNvSpPr>
              <a:spLocks/>
            </p:cNvSpPr>
            <p:nvPr/>
          </p:nvSpPr>
          <p:spPr bwMode="auto">
            <a:xfrm>
              <a:off x="2919" y="3311"/>
              <a:ext cx="47" cy="24"/>
            </a:xfrm>
            <a:custGeom>
              <a:avLst/>
              <a:gdLst>
                <a:gd name="T0" fmla="*/ 0 w 612"/>
                <a:gd name="T1" fmla="*/ 0 h 302"/>
                <a:gd name="T2" fmla="*/ 0 w 612"/>
                <a:gd name="T3" fmla="*/ 0 h 302"/>
                <a:gd name="T4" fmla="*/ 0 w 612"/>
                <a:gd name="T5" fmla="*/ 0 h 302"/>
                <a:gd name="T6" fmla="*/ 0 w 612"/>
                <a:gd name="T7" fmla="*/ 0 h 302"/>
                <a:gd name="T8" fmla="*/ 0 w 612"/>
                <a:gd name="T9" fmla="*/ 0 h 302"/>
                <a:gd name="T10" fmla="*/ 0 w 612"/>
                <a:gd name="T11" fmla="*/ 0 h 302"/>
                <a:gd name="T12" fmla="*/ 0 w 612"/>
                <a:gd name="T13" fmla="*/ 0 h 302"/>
                <a:gd name="T14" fmla="*/ 0 w 612"/>
                <a:gd name="T15" fmla="*/ 0 h 302"/>
                <a:gd name="T16" fmla="*/ 0 w 612"/>
                <a:gd name="T17" fmla="*/ 0 h 302"/>
                <a:gd name="T18" fmla="*/ 0 w 612"/>
                <a:gd name="T19" fmla="*/ 0 h 302"/>
                <a:gd name="T20" fmla="*/ 0 w 612"/>
                <a:gd name="T21" fmla="*/ 0 h 302"/>
                <a:gd name="T22" fmla="*/ 0 w 612"/>
                <a:gd name="T23" fmla="*/ 0 h 302"/>
                <a:gd name="T24" fmla="*/ 0 w 612"/>
                <a:gd name="T25" fmla="*/ 0 h 302"/>
                <a:gd name="T26" fmla="*/ 0 w 612"/>
                <a:gd name="T27" fmla="*/ 0 h 302"/>
                <a:gd name="T28" fmla="*/ 0 w 612"/>
                <a:gd name="T29" fmla="*/ 0 h 302"/>
                <a:gd name="T30" fmla="*/ 0 w 612"/>
                <a:gd name="T31" fmla="*/ 0 h 302"/>
                <a:gd name="T32" fmla="*/ 0 w 612"/>
                <a:gd name="T33" fmla="*/ 0 h 302"/>
                <a:gd name="T34" fmla="*/ 0 w 612"/>
                <a:gd name="T35" fmla="*/ 0 h 302"/>
                <a:gd name="T36" fmla="*/ 0 w 612"/>
                <a:gd name="T37" fmla="*/ 0 h 302"/>
                <a:gd name="T38" fmla="*/ 0 w 612"/>
                <a:gd name="T39" fmla="*/ 0 h 302"/>
                <a:gd name="T40" fmla="*/ 0 w 612"/>
                <a:gd name="T41" fmla="*/ 0 h 302"/>
                <a:gd name="T42" fmla="*/ 0 w 612"/>
                <a:gd name="T43" fmla="*/ 0 h 302"/>
                <a:gd name="T44" fmla="*/ 0 w 612"/>
                <a:gd name="T45" fmla="*/ 0 h 302"/>
                <a:gd name="T46" fmla="*/ 0 w 612"/>
                <a:gd name="T47" fmla="*/ 0 h 302"/>
                <a:gd name="T48" fmla="*/ 0 w 612"/>
                <a:gd name="T49" fmla="*/ 0 h 302"/>
                <a:gd name="T50" fmla="*/ 0 w 612"/>
                <a:gd name="T51" fmla="*/ 0 h 302"/>
                <a:gd name="T52" fmla="*/ 0 w 612"/>
                <a:gd name="T53" fmla="*/ 0 h 302"/>
                <a:gd name="T54" fmla="*/ 0 w 612"/>
                <a:gd name="T55" fmla="*/ 0 h 302"/>
                <a:gd name="T56" fmla="*/ 0 w 612"/>
                <a:gd name="T57" fmla="*/ 0 h 302"/>
                <a:gd name="T58" fmla="*/ 0 w 612"/>
                <a:gd name="T59" fmla="*/ 0 h 302"/>
                <a:gd name="T60" fmla="*/ 0 w 612"/>
                <a:gd name="T61" fmla="*/ 0 h 302"/>
                <a:gd name="T62" fmla="*/ 0 w 612"/>
                <a:gd name="T63" fmla="*/ 0 h 302"/>
                <a:gd name="T64" fmla="*/ 0 w 612"/>
                <a:gd name="T65" fmla="*/ 0 h 302"/>
                <a:gd name="T66" fmla="*/ 0 w 612"/>
                <a:gd name="T67" fmla="*/ 0 h 302"/>
                <a:gd name="T68" fmla="*/ 0 w 612"/>
                <a:gd name="T69" fmla="*/ 0 h 302"/>
                <a:gd name="T70" fmla="*/ 0 w 612"/>
                <a:gd name="T71" fmla="*/ 0 h 302"/>
                <a:gd name="T72" fmla="*/ 0 w 612"/>
                <a:gd name="T73" fmla="*/ 0 h 302"/>
                <a:gd name="T74" fmla="*/ 0 w 612"/>
                <a:gd name="T75" fmla="*/ 0 h 302"/>
                <a:gd name="T76" fmla="*/ 0 w 612"/>
                <a:gd name="T77" fmla="*/ 0 h 302"/>
                <a:gd name="T78" fmla="*/ 0 w 612"/>
                <a:gd name="T79" fmla="*/ 0 h 302"/>
                <a:gd name="T80" fmla="*/ 0 w 612"/>
                <a:gd name="T81" fmla="*/ 0 h 302"/>
                <a:gd name="T82" fmla="*/ 0 w 612"/>
                <a:gd name="T83" fmla="*/ 0 h 302"/>
                <a:gd name="T84" fmla="*/ 0 w 612"/>
                <a:gd name="T85" fmla="*/ 0 h 302"/>
                <a:gd name="T86" fmla="*/ 0 w 612"/>
                <a:gd name="T87" fmla="*/ 0 h 302"/>
                <a:gd name="T88" fmla="*/ 0 w 612"/>
                <a:gd name="T89" fmla="*/ 0 h 302"/>
                <a:gd name="T90" fmla="*/ 0 w 612"/>
                <a:gd name="T91" fmla="*/ 0 h 302"/>
                <a:gd name="T92" fmla="*/ 0 w 612"/>
                <a:gd name="T93" fmla="*/ 0 h 302"/>
                <a:gd name="T94" fmla="*/ 0 w 612"/>
                <a:gd name="T95" fmla="*/ 0 h 302"/>
                <a:gd name="T96" fmla="*/ 0 w 612"/>
                <a:gd name="T97" fmla="*/ 0 h 302"/>
                <a:gd name="T98" fmla="*/ 0 w 612"/>
                <a:gd name="T99" fmla="*/ 0 h 302"/>
                <a:gd name="T100" fmla="*/ 0 w 612"/>
                <a:gd name="T101" fmla="*/ 0 h 302"/>
                <a:gd name="T102" fmla="*/ 0 w 612"/>
                <a:gd name="T103" fmla="*/ 0 h 302"/>
                <a:gd name="T104" fmla="*/ 0 w 612"/>
                <a:gd name="T105" fmla="*/ 0 h 3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2"/>
                <a:gd name="T160" fmla="*/ 0 h 302"/>
                <a:gd name="T161" fmla="*/ 612 w 612"/>
                <a:gd name="T162" fmla="*/ 302 h 3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2" h="302">
                  <a:moveTo>
                    <a:pt x="576" y="94"/>
                  </a:moveTo>
                  <a:lnTo>
                    <a:pt x="583" y="104"/>
                  </a:lnTo>
                  <a:lnTo>
                    <a:pt x="586" y="114"/>
                  </a:lnTo>
                  <a:lnTo>
                    <a:pt x="596" y="123"/>
                  </a:lnTo>
                  <a:lnTo>
                    <a:pt x="606" y="130"/>
                  </a:lnTo>
                  <a:lnTo>
                    <a:pt x="609" y="139"/>
                  </a:lnTo>
                  <a:lnTo>
                    <a:pt x="612" y="153"/>
                  </a:lnTo>
                  <a:lnTo>
                    <a:pt x="612" y="163"/>
                  </a:lnTo>
                  <a:lnTo>
                    <a:pt x="609" y="182"/>
                  </a:lnTo>
                  <a:lnTo>
                    <a:pt x="600" y="195"/>
                  </a:lnTo>
                  <a:lnTo>
                    <a:pt x="593" y="204"/>
                  </a:lnTo>
                  <a:lnTo>
                    <a:pt x="576" y="211"/>
                  </a:lnTo>
                  <a:lnTo>
                    <a:pt x="560" y="217"/>
                  </a:lnTo>
                  <a:lnTo>
                    <a:pt x="547" y="220"/>
                  </a:lnTo>
                  <a:lnTo>
                    <a:pt x="538" y="228"/>
                  </a:lnTo>
                  <a:lnTo>
                    <a:pt x="528" y="240"/>
                  </a:lnTo>
                  <a:lnTo>
                    <a:pt x="525" y="256"/>
                  </a:lnTo>
                  <a:lnTo>
                    <a:pt x="492" y="269"/>
                  </a:lnTo>
                  <a:lnTo>
                    <a:pt x="460" y="285"/>
                  </a:lnTo>
                  <a:lnTo>
                    <a:pt x="427" y="292"/>
                  </a:lnTo>
                  <a:lnTo>
                    <a:pt x="398" y="299"/>
                  </a:lnTo>
                  <a:lnTo>
                    <a:pt x="330" y="302"/>
                  </a:lnTo>
                  <a:lnTo>
                    <a:pt x="259" y="299"/>
                  </a:lnTo>
                  <a:lnTo>
                    <a:pt x="190" y="288"/>
                  </a:lnTo>
                  <a:lnTo>
                    <a:pt x="125" y="269"/>
                  </a:lnTo>
                  <a:lnTo>
                    <a:pt x="65" y="244"/>
                  </a:lnTo>
                  <a:lnTo>
                    <a:pt x="9" y="211"/>
                  </a:lnTo>
                  <a:lnTo>
                    <a:pt x="6" y="188"/>
                  </a:lnTo>
                  <a:lnTo>
                    <a:pt x="0" y="163"/>
                  </a:lnTo>
                  <a:lnTo>
                    <a:pt x="0" y="136"/>
                  </a:lnTo>
                  <a:lnTo>
                    <a:pt x="6" y="107"/>
                  </a:lnTo>
                  <a:lnTo>
                    <a:pt x="12" y="82"/>
                  </a:lnTo>
                  <a:lnTo>
                    <a:pt x="28" y="61"/>
                  </a:lnTo>
                  <a:lnTo>
                    <a:pt x="35" y="55"/>
                  </a:lnTo>
                  <a:lnTo>
                    <a:pt x="48" y="49"/>
                  </a:lnTo>
                  <a:lnTo>
                    <a:pt x="65" y="45"/>
                  </a:lnTo>
                  <a:lnTo>
                    <a:pt x="77" y="39"/>
                  </a:lnTo>
                  <a:lnTo>
                    <a:pt x="122" y="33"/>
                  </a:lnTo>
                  <a:lnTo>
                    <a:pt x="171" y="23"/>
                  </a:lnTo>
                  <a:lnTo>
                    <a:pt x="217" y="10"/>
                  </a:lnTo>
                  <a:lnTo>
                    <a:pt x="262" y="3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98" y="10"/>
                  </a:lnTo>
                  <a:lnTo>
                    <a:pt x="438" y="26"/>
                  </a:lnTo>
                  <a:lnTo>
                    <a:pt x="460" y="23"/>
                  </a:lnTo>
                  <a:lnTo>
                    <a:pt x="482" y="26"/>
                  </a:lnTo>
                  <a:lnTo>
                    <a:pt x="502" y="33"/>
                  </a:lnTo>
                  <a:lnTo>
                    <a:pt x="519" y="39"/>
                  </a:lnTo>
                  <a:lnTo>
                    <a:pt x="531" y="55"/>
                  </a:lnTo>
                  <a:lnTo>
                    <a:pt x="551" y="61"/>
                  </a:lnTo>
                  <a:lnTo>
                    <a:pt x="563" y="82"/>
                  </a:lnTo>
                  <a:lnTo>
                    <a:pt x="576" y="94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09" name="Freeform 387"/>
            <p:cNvSpPr>
              <a:spLocks/>
            </p:cNvSpPr>
            <p:nvPr/>
          </p:nvSpPr>
          <p:spPr bwMode="auto">
            <a:xfrm>
              <a:off x="2850" y="3314"/>
              <a:ext cx="16" cy="5"/>
            </a:xfrm>
            <a:custGeom>
              <a:avLst/>
              <a:gdLst>
                <a:gd name="T0" fmla="*/ 0 w 201"/>
                <a:gd name="T1" fmla="*/ 0 h 71"/>
                <a:gd name="T2" fmla="*/ 0 w 201"/>
                <a:gd name="T3" fmla="*/ 0 h 71"/>
                <a:gd name="T4" fmla="*/ 0 w 201"/>
                <a:gd name="T5" fmla="*/ 0 h 71"/>
                <a:gd name="T6" fmla="*/ 0 w 201"/>
                <a:gd name="T7" fmla="*/ 0 h 71"/>
                <a:gd name="T8" fmla="*/ 0 w 201"/>
                <a:gd name="T9" fmla="*/ 0 h 71"/>
                <a:gd name="T10" fmla="*/ 0 w 201"/>
                <a:gd name="T11" fmla="*/ 0 h 71"/>
                <a:gd name="T12" fmla="*/ 0 w 201"/>
                <a:gd name="T13" fmla="*/ 0 h 71"/>
                <a:gd name="T14" fmla="*/ 0 w 201"/>
                <a:gd name="T15" fmla="*/ 0 h 71"/>
                <a:gd name="T16" fmla="*/ 0 w 201"/>
                <a:gd name="T17" fmla="*/ 0 h 71"/>
                <a:gd name="T18" fmla="*/ 0 w 201"/>
                <a:gd name="T19" fmla="*/ 0 h 71"/>
                <a:gd name="T20" fmla="*/ 0 w 201"/>
                <a:gd name="T21" fmla="*/ 0 h 71"/>
                <a:gd name="T22" fmla="*/ 0 w 201"/>
                <a:gd name="T23" fmla="*/ 0 h 71"/>
                <a:gd name="T24" fmla="*/ 0 w 201"/>
                <a:gd name="T25" fmla="*/ 0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1"/>
                <a:gd name="T40" fmla="*/ 0 h 71"/>
                <a:gd name="T41" fmla="*/ 201 w 201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1" h="71">
                  <a:moveTo>
                    <a:pt x="201" y="71"/>
                  </a:moveTo>
                  <a:lnTo>
                    <a:pt x="174" y="61"/>
                  </a:lnTo>
                  <a:lnTo>
                    <a:pt x="142" y="61"/>
                  </a:lnTo>
                  <a:lnTo>
                    <a:pt x="109" y="61"/>
                  </a:lnTo>
                  <a:lnTo>
                    <a:pt x="74" y="61"/>
                  </a:lnTo>
                  <a:lnTo>
                    <a:pt x="41" y="58"/>
                  </a:lnTo>
                  <a:lnTo>
                    <a:pt x="19" y="49"/>
                  </a:lnTo>
                  <a:lnTo>
                    <a:pt x="12" y="38"/>
                  </a:lnTo>
                  <a:lnTo>
                    <a:pt x="3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71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0" name="Freeform 388"/>
            <p:cNvSpPr>
              <a:spLocks/>
            </p:cNvSpPr>
            <p:nvPr/>
          </p:nvSpPr>
          <p:spPr bwMode="auto">
            <a:xfrm>
              <a:off x="2899" y="3414"/>
              <a:ext cx="12" cy="29"/>
            </a:xfrm>
            <a:custGeom>
              <a:avLst/>
              <a:gdLst>
                <a:gd name="T0" fmla="*/ 0 w 159"/>
                <a:gd name="T1" fmla="*/ 0 h 379"/>
                <a:gd name="T2" fmla="*/ 0 w 159"/>
                <a:gd name="T3" fmla="*/ 0 h 379"/>
                <a:gd name="T4" fmla="*/ 0 w 159"/>
                <a:gd name="T5" fmla="*/ 0 h 379"/>
                <a:gd name="T6" fmla="*/ 0 w 159"/>
                <a:gd name="T7" fmla="*/ 0 h 379"/>
                <a:gd name="T8" fmla="*/ 0 w 159"/>
                <a:gd name="T9" fmla="*/ 0 h 379"/>
                <a:gd name="T10" fmla="*/ 0 w 159"/>
                <a:gd name="T11" fmla="*/ 0 h 379"/>
                <a:gd name="T12" fmla="*/ 0 w 159"/>
                <a:gd name="T13" fmla="*/ 0 h 379"/>
                <a:gd name="T14" fmla="*/ 0 w 159"/>
                <a:gd name="T15" fmla="*/ 0 h 379"/>
                <a:gd name="T16" fmla="*/ 0 w 159"/>
                <a:gd name="T17" fmla="*/ 0 h 379"/>
                <a:gd name="T18" fmla="*/ 0 w 159"/>
                <a:gd name="T19" fmla="*/ 0 h 379"/>
                <a:gd name="T20" fmla="*/ 0 w 159"/>
                <a:gd name="T21" fmla="*/ 0 h 379"/>
                <a:gd name="T22" fmla="*/ 0 w 159"/>
                <a:gd name="T23" fmla="*/ 0 h 379"/>
                <a:gd name="T24" fmla="*/ 0 w 159"/>
                <a:gd name="T25" fmla="*/ 0 h 379"/>
                <a:gd name="T26" fmla="*/ 0 w 159"/>
                <a:gd name="T27" fmla="*/ 0 h 379"/>
                <a:gd name="T28" fmla="*/ 0 w 159"/>
                <a:gd name="T29" fmla="*/ 0 h 379"/>
                <a:gd name="T30" fmla="*/ 0 w 159"/>
                <a:gd name="T31" fmla="*/ 0 h 379"/>
                <a:gd name="T32" fmla="*/ 0 w 159"/>
                <a:gd name="T33" fmla="*/ 0 h 379"/>
                <a:gd name="T34" fmla="*/ 0 w 159"/>
                <a:gd name="T35" fmla="*/ 0 h 379"/>
                <a:gd name="T36" fmla="*/ 0 w 159"/>
                <a:gd name="T37" fmla="*/ 0 h 379"/>
                <a:gd name="T38" fmla="*/ 0 w 159"/>
                <a:gd name="T39" fmla="*/ 0 h 379"/>
                <a:gd name="T40" fmla="*/ 0 w 159"/>
                <a:gd name="T41" fmla="*/ 0 h 379"/>
                <a:gd name="T42" fmla="*/ 0 w 159"/>
                <a:gd name="T43" fmla="*/ 0 h 379"/>
                <a:gd name="T44" fmla="*/ 0 w 159"/>
                <a:gd name="T45" fmla="*/ 0 h 379"/>
                <a:gd name="T46" fmla="*/ 0 w 159"/>
                <a:gd name="T47" fmla="*/ 0 h 379"/>
                <a:gd name="T48" fmla="*/ 0 w 159"/>
                <a:gd name="T49" fmla="*/ 0 h 379"/>
                <a:gd name="T50" fmla="*/ 0 w 159"/>
                <a:gd name="T51" fmla="*/ 0 h 379"/>
                <a:gd name="T52" fmla="*/ 0 w 159"/>
                <a:gd name="T53" fmla="*/ 0 h 379"/>
                <a:gd name="T54" fmla="*/ 0 w 159"/>
                <a:gd name="T55" fmla="*/ 0 h 379"/>
                <a:gd name="T56" fmla="*/ 0 w 159"/>
                <a:gd name="T57" fmla="*/ 0 h 379"/>
                <a:gd name="T58" fmla="*/ 0 w 159"/>
                <a:gd name="T59" fmla="*/ 0 h 379"/>
                <a:gd name="T60" fmla="*/ 0 w 159"/>
                <a:gd name="T61" fmla="*/ 0 h 379"/>
                <a:gd name="T62" fmla="*/ 0 w 159"/>
                <a:gd name="T63" fmla="*/ 0 h 379"/>
                <a:gd name="T64" fmla="*/ 0 w 159"/>
                <a:gd name="T65" fmla="*/ 0 h 3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9"/>
                <a:gd name="T100" fmla="*/ 0 h 379"/>
                <a:gd name="T101" fmla="*/ 159 w 159"/>
                <a:gd name="T102" fmla="*/ 379 h 3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9" h="379">
                  <a:moveTo>
                    <a:pt x="159" y="25"/>
                  </a:moveTo>
                  <a:lnTo>
                    <a:pt x="156" y="71"/>
                  </a:lnTo>
                  <a:lnTo>
                    <a:pt x="149" y="116"/>
                  </a:lnTo>
                  <a:lnTo>
                    <a:pt x="149" y="162"/>
                  </a:lnTo>
                  <a:lnTo>
                    <a:pt x="149" y="208"/>
                  </a:lnTo>
                  <a:lnTo>
                    <a:pt x="149" y="252"/>
                  </a:lnTo>
                  <a:lnTo>
                    <a:pt x="149" y="295"/>
                  </a:lnTo>
                  <a:lnTo>
                    <a:pt x="146" y="337"/>
                  </a:lnTo>
                  <a:lnTo>
                    <a:pt x="133" y="379"/>
                  </a:lnTo>
                  <a:lnTo>
                    <a:pt x="117" y="373"/>
                  </a:lnTo>
                  <a:lnTo>
                    <a:pt x="104" y="373"/>
                  </a:lnTo>
                  <a:lnTo>
                    <a:pt x="95" y="370"/>
                  </a:lnTo>
                  <a:lnTo>
                    <a:pt x="81" y="370"/>
                  </a:lnTo>
                  <a:lnTo>
                    <a:pt x="71" y="363"/>
                  </a:lnTo>
                  <a:lnTo>
                    <a:pt x="59" y="363"/>
                  </a:lnTo>
                  <a:lnTo>
                    <a:pt x="46" y="363"/>
                  </a:lnTo>
                  <a:lnTo>
                    <a:pt x="30" y="360"/>
                  </a:lnTo>
                  <a:lnTo>
                    <a:pt x="14" y="324"/>
                  </a:lnTo>
                  <a:lnTo>
                    <a:pt x="6" y="282"/>
                  </a:lnTo>
                  <a:lnTo>
                    <a:pt x="0" y="246"/>
                  </a:lnTo>
                  <a:lnTo>
                    <a:pt x="0" y="208"/>
                  </a:lnTo>
                  <a:lnTo>
                    <a:pt x="6" y="165"/>
                  </a:lnTo>
                  <a:lnTo>
                    <a:pt x="6" y="130"/>
                  </a:lnTo>
                  <a:lnTo>
                    <a:pt x="10" y="87"/>
                  </a:lnTo>
                  <a:lnTo>
                    <a:pt x="14" y="52"/>
                  </a:lnTo>
                  <a:lnTo>
                    <a:pt x="30" y="38"/>
                  </a:lnTo>
                  <a:lnTo>
                    <a:pt x="43" y="25"/>
                  </a:lnTo>
                  <a:lnTo>
                    <a:pt x="65" y="13"/>
                  </a:lnTo>
                  <a:lnTo>
                    <a:pt x="81" y="3"/>
                  </a:lnTo>
                  <a:lnTo>
                    <a:pt x="101" y="0"/>
                  </a:lnTo>
                  <a:lnTo>
                    <a:pt x="124" y="0"/>
                  </a:lnTo>
                  <a:lnTo>
                    <a:pt x="140" y="6"/>
                  </a:lnTo>
                  <a:lnTo>
                    <a:pt x="15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1" name="Freeform 389"/>
            <p:cNvSpPr>
              <a:spLocks/>
            </p:cNvSpPr>
            <p:nvPr/>
          </p:nvSpPr>
          <p:spPr bwMode="auto">
            <a:xfrm>
              <a:off x="2904" y="3420"/>
              <a:ext cx="3" cy="18"/>
            </a:xfrm>
            <a:custGeom>
              <a:avLst/>
              <a:gdLst>
                <a:gd name="T0" fmla="*/ 0 w 30"/>
                <a:gd name="T1" fmla="*/ 0 h 243"/>
                <a:gd name="T2" fmla="*/ 0 w 30"/>
                <a:gd name="T3" fmla="*/ 0 h 243"/>
                <a:gd name="T4" fmla="*/ 0 w 30"/>
                <a:gd name="T5" fmla="*/ 0 h 243"/>
                <a:gd name="T6" fmla="*/ 0 w 30"/>
                <a:gd name="T7" fmla="*/ 0 h 243"/>
                <a:gd name="T8" fmla="*/ 0 w 30"/>
                <a:gd name="T9" fmla="*/ 0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43"/>
                <a:gd name="T17" fmla="*/ 30 w 30"/>
                <a:gd name="T18" fmla="*/ 243 h 2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43">
                  <a:moveTo>
                    <a:pt x="27" y="243"/>
                  </a:moveTo>
                  <a:lnTo>
                    <a:pt x="0" y="218"/>
                  </a:lnTo>
                  <a:lnTo>
                    <a:pt x="16" y="0"/>
                  </a:lnTo>
                  <a:lnTo>
                    <a:pt x="30" y="20"/>
                  </a:lnTo>
                  <a:lnTo>
                    <a:pt x="27" y="243"/>
                  </a:lnTo>
                  <a:close/>
                </a:path>
              </a:pathLst>
            </a:custGeom>
            <a:solidFill>
              <a:srgbClr val="872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2" name="Freeform 390"/>
            <p:cNvSpPr>
              <a:spLocks/>
            </p:cNvSpPr>
            <p:nvPr/>
          </p:nvSpPr>
          <p:spPr bwMode="auto">
            <a:xfrm>
              <a:off x="2991" y="3499"/>
              <a:ext cx="19" cy="19"/>
            </a:xfrm>
            <a:custGeom>
              <a:avLst/>
              <a:gdLst>
                <a:gd name="T0" fmla="*/ 0 w 246"/>
                <a:gd name="T1" fmla="*/ 0 h 247"/>
                <a:gd name="T2" fmla="*/ 0 w 246"/>
                <a:gd name="T3" fmla="*/ 0 h 247"/>
                <a:gd name="T4" fmla="*/ 0 w 246"/>
                <a:gd name="T5" fmla="*/ 0 h 247"/>
                <a:gd name="T6" fmla="*/ 0 w 246"/>
                <a:gd name="T7" fmla="*/ 0 h 247"/>
                <a:gd name="T8" fmla="*/ 0 w 246"/>
                <a:gd name="T9" fmla="*/ 0 h 247"/>
                <a:gd name="T10" fmla="*/ 0 w 246"/>
                <a:gd name="T11" fmla="*/ 0 h 247"/>
                <a:gd name="T12" fmla="*/ 0 w 246"/>
                <a:gd name="T13" fmla="*/ 0 h 247"/>
                <a:gd name="T14" fmla="*/ 0 w 246"/>
                <a:gd name="T15" fmla="*/ 0 h 247"/>
                <a:gd name="T16" fmla="*/ 0 w 246"/>
                <a:gd name="T17" fmla="*/ 0 h 247"/>
                <a:gd name="T18" fmla="*/ 0 w 246"/>
                <a:gd name="T19" fmla="*/ 0 h 247"/>
                <a:gd name="T20" fmla="*/ 0 w 246"/>
                <a:gd name="T21" fmla="*/ 0 h 247"/>
                <a:gd name="T22" fmla="*/ 0 w 246"/>
                <a:gd name="T23" fmla="*/ 0 h 247"/>
                <a:gd name="T24" fmla="*/ 0 w 246"/>
                <a:gd name="T25" fmla="*/ 0 h 247"/>
                <a:gd name="T26" fmla="*/ 0 w 246"/>
                <a:gd name="T27" fmla="*/ 0 h 247"/>
                <a:gd name="T28" fmla="*/ 0 w 246"/>
                <a:gd name="T29" fmla="*/ 0 h 247"/>
                <a:gd name="T30" fmla="*/ 0 w 246"/>
                <a:gd name="T31" fmla="*/ 0 h 247"/>
                <a:gd name="T32" fmla="*/ 0 w 246"/>
                <a:gd name="T33" fmla="*/ 0 h 247"/>
                <a:gd name="T34" fmla="*/ 0 w 246"/>
                <a:gd name="T35" fmla="*/ 0 h 247"/>
                <a:gd name="T36" fmla="*/ 0 w 246"/>
                <a:gd name="T37" fmla="*/ 0 h 247"/>
                <a:gd name="T38" fmla="*/ 0 w 246"/>
                <a:gd name="T39" fmla="*/ 0 h 247"/>
                <a:gd name="T40" fmla="*/ 0 w 246"/>
                <a:gd name="T41" fmla="*/ 0 h 247"/>
                <a:gd name="T42" fmla="*/ 0 w 246"/>
                <a:gd name="T43" fmla="*/ 0 h 247"/>
                <a:gd name="T44" fmla="*/ 0 w 246"/>
                <a:gd name="T45" fmla="*/ 0 h 247"/>
                <a:gd name="T46" fmla="*/ 0 w 246"/>
                <a:gd name="T47" fmla="*/ 0 h 247"/>
                <a:gd name="T48" fmla="*/ 0 w 246"/>
                <a:gd name="T49" fmla="*/ 0 h 247"/>
                <a:gd name="T50" fmla="*/ 0 w 246"/>
                <a:gd name="T51" fmla="*/ 0 h 2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6"/>
                <a:gd name="T79" fmla="*/ 0 h 247"/>
                <a:gd name="T80" fmla="*/ 246 w 246"/>
                <a:gd name="T81" fmla="*/ 247 h 2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6" h="247">
                  <a:moveTo>
                    <a:pt x="246" y="43"/>
                  </a:moveTo>
                  <a:lnTo>
                    <a:pt x="233" y="65"/>
                  </a:lnTo>
                  <a:lnTo>
                    <a:pt x="217" y="91"/>
                  </a:lnTo>
                  <a:lnTo>
                    <a:pt x="198" y="121"/>
                  </a:lnTo>
                  <a:lnTo>
                    <a:pt x="179" y="143"/>
                  </a:lnTo>
                  <a:lnTo>
                    <a:pt x="155" y="169"/>
                  </a:lnTo>
                  <a:lnTo>
                    <a:pt x="139" y="195"/>
                  </a:lnTo>
                  <a:lnTo>
                    <a:pt x="126" y="218"/>
                  </a:lnTo>
                  <a:lnTo>
                    <a:pt x="114" y="247"/>
                  </a:lnTo>
                  <a:lnTo>
                    <a:pt x="104" y="218"/>
                  </a:lnTo>
                  <a:lnTo>
                    <a:pt x="97" y="186"/>
                  </a:lnTo>
                  <a:lnTo>
                    <a:pt x="90" y="156"/>
                  </a:lnTo>
                  <a:lnTo>
                    <a:pt x="81" y="127"/>
                  </a:lnTo>
                  <a:lnTo>
                    <a:pt x="61" y="101"/>
                  </a:lnTo>
                  <a:lnTo>
                    <a:pt x="45" y="78"/>
                  </a:lnTo>
                  <a:lnTo>
                    <a:pt x="26" y="59"/>
                  </a:lnTo>
                  <a:lnTo>
                    <a:pt x="0" y="43"/>
                  </a:lnTo>
                  <a:lnTo>
                    <a:pt x="9" y="0"/>
                  </a:lnTo>
                  <a:lnTo>
                    <a:pt x="39" y="0"/>
                  </a:lnTo>
                  <a:lnTo>
                    <a:pt x="71" y="3"/>
                  </a:lnTo>
                  <a:lnTo>
                    <a:pt x="97" y="10"/>
                  </a:lnTo>
                  <a:lnTo>
                    <a:pt x="130" y="19"/>
                  </a:lnTo>
                  <a:lnTo>
                    <a:pt x="155" y="23"/>
                  </a:lnTo>
                  <a:lnTo>
                    <a:pt x="188" y="33"/>
                  </a:lnTo>
                  <a:lnTo>
                    <a:pt x="217" y="36"/>
                  </a:lnTo>
                  <a:lnTo>
                    <a:pt x="246" y="4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3" name="Freeform 391"/>
            <p:cNvSpPr>
              <a:spLocks/>
            </p:cNvSpPr>
            <p:nvPr/>
          </p:nvSpPr>
          <p:spPr bwMode="auto">
            <a:xfrm>
              <a:off x="2934" y="3501"/>
              <a:ext cx="52" cy="99"/>
            </a:xfrm>
            <a:custGeom>
              <a:avLst/>
              <a:gdLst>
                <a:gd name="T0" fmla="*/ 0 w 672"/>
                <a:gd name="T1" fmla="*/ 0 h 1289"/>
                <a:gd name="T2" fmla="*/ 0 w 672"/>
                <a:gd name="T3" fmla="*/ 0 h 1289"/>
                <a:gd name="T4" fmla="*/ 0 w 672"/>
                <a:gd name="T5" fmla="*/ 0 h 1289"/>
                <a:gd name="T6" fmla="*/ 0 w 672"/>
                <a:gd name="T7" fmla="*/ 0 h 1289"/>
                <a:gd name="T8" fmla="*/ 0 w 672"/>
                <a:gd name="T9" fmla="*/ 0 h 1289"/>
                <a:gd name="T10" fmla="*/ 0 w 672"/>
                <a:gd name="T11" fmla="*/ 0 h 1289"/>
                <a:gd name="T12" fmla="*/ 0 w 672"/>
                <a:gd name="T13" fmla="*/ 0 h 1289"/>
                <a:gd name="T14" fmla="*/ 0 w 672"/>
                <a:gd name="T15" fmla="*/ 0 h 1289"/>
                <a:gd name="T16" fmla="*/ 0 w 672"/>
                <a:gd name="T17" fmla="*/ 0 h 1289"/>
                <a:gd name="T18" fmla="*/ 0 w 672"/>
                <a:gd name="T19" fmla="*/ 0 h 1289"/>
                <a:gd name="T20" fmla="*/ 0 w 672"/>
                <a:gd name="T21" fmla="*/ 0 h 1289"/>
                <a:gd name="T22" fmla="*/ 0 w 672"/>
                <a:gd name="T23" fmla="*/ 0 h 1289"/>
                <a:gd name="T24" fmla="*/ 0 w 672"/>
                <a:gd name="T25" fmla="*/ 0 h 1289"/>
                <a:gd name="T26" fmla="*/ 0 w 672"/>
                <a:gd name="T27" fmla="*/ 0 h 1289"/>
                <a:gd name="T28" fmla="*/ 0 w 672"/>
                <a:gd name="T29" fmla="*/ 0 h 1289"/>
                <a:gd name="T30" fmla="*/ 0 w 672"/>
                <a:gd name="T31" fmla="*/ 0 h 1289"/>
                <a:gd name="T32" fmla="*/ 0 w 672"/>
                <a:gd name="T33" fmla="*/ 0 h 1289"/>
                <a:gd name="T34" fmla="*/ 0 w 672"/>
                <a:gd name="T35" fmla="*/ 0 h 1289"/>
                <a:gd name="T36" fmla="*/ 0 w 672"/>
                <a:gd name="T37" fmla="*/ 0 h 1289"/>
                <a:gd name="T38" fmla="*/ 0 w 672"/>
                <a:gd name="T39" fmla="*/ 0 h 1289"/>
                <a:gd name="T40" fmla="*/ 0 w 672"/>
                <a:gd name="T41" fmla="*/ 0 h 1289"/>
                <a:gd name="T42" fmla="*/ 0 w 672"/>
                <a:gd name="T43" fmla="*/ 0 h 1289"/>
                <a:gd name="T44" fmla="*/ 0 w 672"/>
                <a:gd name="T45" fmla="*/ 0 h 1289"/>
                <a:gd name="T46" fmla="*/ 0 w 672"/>
                <a:gd name="T47" fmla="*/ 0 h 1289"/>
                <a:gd name="T48" fmla="*/ 0 w 672"/>
                <a:gd name="T49" fmla="*/ 0 h 1289"/>
                <a:gd name="T50" fmla="*/ 0 w 672"/>
                <a:gd name="T51" fmla="*/ 0 h 1289"/>
                <a:gd name="T52" fmla="*/ 0 w 672"/>
                <a:gd name="T53" fmla="*/ 0 h 1289"/>
                <a:gd name="T54" fmla="*/ 0 w 672"/>
                <a:gd name="T55" fmla="*/ 0 h 1289"/>
                <a:gd name="T56" fmla="*/ 0 w 672"/>
                <a:gd name="T57" fmla="*/ 0 h 1289"/>
                <a:gd name="T58" fmla="*/ 0 w 672"/>
                <a:gd name="T59" fmla="*/ 0 h 1289"/>
                <a:gd name="T60" fmla="*/ 0 w 672"/>
                <a:gd name="T61" fmla="*/ 0 h 1289"/>
                <a:gd name="T62" fmla="*/ 0 w 672"/>
                <a:gd name="T63" fmla="*/ 0 h 1289"/>
                <a:gd name="T64" fmla="*/ 0 w 672"/>
                <a:gd name="T65" fmla="*/ 0 h 12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2"/>
                <a:gd name="T100" fmla="*/ 0 h 1289"/>
                <a:gd name="T101" fmla="*/ 672 w 672"/>
                <a:gd name="T102" fmla="*/ 1289 h 128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2" h="1289">
                  <a:moveTo>
                    <a:pt x="565" y="270"/>
                  </a:moveTo>
                  <a:lnTo>
                    <a:pt x="565" y="289"/>
                  </a:lnTo>
                  <a:lnTo>
                    <a:pt x="565" y="309"/>
                  </a:lnTo>
                  <a:lnTo>
                    <a:pt x="575" y="325"/>
                  </a:lnTo>
                  <a:lnTo>
                    <a:pt x="581" y="338"/>
                  </a:lnTo>
                  <a:lnTo>
                    <a:pt x="603" y="361"/>
                  </a:lnTo>
                  <a:lnTo>
                    <a:pt x="627" y="384"/>
                  </a:lnTo>
                  <a:lnTo>
                    <a:pt x="649" y="406"/>
                  </a:lnTo>
                  <a:lnTo>
                    <a:pt x="668" y="429"/>
                  </a:lnTo>
                  <a:lnTo>
                    <a:pt x="668" y="449"/>
                  </a:lnTo>
                  <a:lnTo>
                    <a:pt x="672" y="462"/>
                  </a:lnTo>
                  <a:lnTo>
                    <a:pt x="668" y="484"/>
                  </a:lnTo>
                  <a:lnTo>
                    <a:pt x="659" y="500"/>
                  </a:lnTo>
                  <a:lnTo>
                    <a:pt x="587" y="605"/>
                  </a:lnTo>
                  <a:lnTo>
                    <a:pt x="510" y="705"/>
                  </a:lnTo>
                  <a:lnTo>
                    <a:pt x="438" y="809"/>
                  </a:lnTo>
                  <a:lnTo>
                    <a:pt x="360" y="913"/>
                  </a:lnTo>
                  <a:lnTo>
                    <a:pt x="286" y="1013"/>
                  </a:lnTo>
                  <a:lnTo>
                    <a:pt x="211" y="1111"/>
                  </a:lnTo>
                  <a:lnTo>
                    <a:pt x="137" y="1201"/>
                  </a:lnTo>
                  <a:lnTo>
                    <a:pt x="62" y="1289"/>
                  </a:lnTo>
                  <a:lnTo>
                    <a:pt x="46" y="1279"/>
                  </a:lnTo>
                  <a:lnTo>
                    <a:pt x="33" y="1270"/>
                  </a:lnTo>
                  <a:lnTo>
                    <a:pt x="17" y="1260"/>
                  </a:lnTo>
                  <a:lnTo>
                    <a:pt x="11" y="1254"/>
                  </a:lnTo>
                  <a:lnTo>
                    <a:pt x="0" y="1224"/>
                  </a:lnTo>
                  <a:lnTo>
                    <a:pt x="0" y="1198"/>
                  </a:lnTo>
                  <a:lnTo>
                    <a:pt x="0" y="1165"/>
                  </a:lnTo>
                  <a:lnTo>
                    <a:pt x="3" y="1133"/>
                  </a:lnTo>
                  <a:lnTo>
                    <a:pt x="3" y="1104"/>
                  </a:lnTo>
                  <a:lnTo>
                    <a:pt x="3" y="1071"/>
                  </a:lnTo>
                  <a:lnTo>
                    <a:pt x="11" y="1046"/>
                  </a:lnTo>
                  <a:lnTo>
                    <a:pt x="24" y="1013"/>
                  </a:lnTo>
                  <a:lnTo>
                    <a:pt x="40" y="984"/>
                  </a:lnTo>
                  <a:lnTo>
                    <a:pt x="59" y="958"/>
                  </a:lnTo>
                  <a:lnTo>
                    <a:pt x="75" y="925"/>
                  </a:lnTo>
                  <a:lnTo>
                    <a:pt x="85" y="897"/>
                  </a:lnTo>
                  <a:lnTo>
                    <a:pt x="92" y="877"/>
                  </a:lnTo>
                  <a:lnTo>
                    <a:pt x="95" y="857"/>
                  </a:lnTo>
                  <a:lnTo>
                    <a:pt x="92" y="841"/>
                  </a:lnTo>
                  <a:lnTo>
                    <a:pt x="92" y="822"/>
                  </a:lnTo>
                  <a:lnTo>
                    <a:pt x="117" y="786"/>
                  </a:lnTo>
                  <a:lnTo>
                    <a:pt x="143" y="751"/>
                  </a:lnTo>
                  <a:lnTo>
                    <a:pt x="166" y="714"/>
                  </a:lnTo>
                  <a:lnTo>
                    <a:pt x="189" y="679"/>
                  </a:lnTo>
                  <a:lnTo>
                    <a:pt x="211" y="637"/>
                  </a:lnTo>
                  <a:lnTo>
                    <a:pt x="235" y="601"/>
                  </a:lnTo>
                  <a:lnTo>
                    <a:pt x="257" y="565"/>
                  </a:lnTo>
                  <a:lnTo>
                    <a:pt x="286" y="530"/>
                  </a:lnTo>
                  <a:lnTo>
                    <a:pt x="316" y="481"/>
                  </a:lnTo>
                  <a:lnTo>
                    <a:pt x="348" y="435"/>
                  </a:lnTo>
                  <a:lnTo>
                    <a:pt x="383" y="384"/>
                  </a:lnTo>
                  <a:lnTo>
                    <a:pt x="416" y="338"/>
                  </a:lnTo>
                  <a:lnTo>
                    <a:pt x="448" y="292"/>
                  </a:lnTo>
                  <a:lnTo>
                    <a:pt x="478" y="251"/>
                  </a:lnTo>
                  <a:lnTo>
                    <a:pt x="516" y="199"/>
                  </a:lnTo>
                  <a:lnTo>
                    <a:pt x="546" y="150"/>
                  </a:lnTo>
                  <a:lnTo>
                    <a:pt x="668" y="0"/>
                  </a:lnTo>
                  <a:lnTo>
                    <a:pt x="646" y="30"/>
                  </a:lnTo>
                  <a:lnTo>
                    <a:pt x="627" y="59"/>
                  </a:lnTo>
                  <a:lnTo>
                    <a:pt x="610" y="92"/>
                  </a:lnTo>
                  <a:lnTo>
                    <a:pt x="597" y="127"/>
                  </a:lnTo>
                  <a:lnTo>
                    <a:pt x="581" y="160"/>
                  </a:lnTo>
                  <a:lnTo>
                    <a:pt x="575" y="195"/>
                  </a:lnTo>
                  <a:lnTo>
                    <a:pt x="568" y="232"/>
                  </a:lnTo>
                  <a:lnTo>
                    <a:pt x="565" y="270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4" name="Freeform 392"/>
            <p:cNvSpPr>
              <a:spLocks/>
            </p:cNvSpPr>
            <p:nvPr/>
          </p:nvSpPr>
          <p:spPr bwMode="auto">
            <a:xfrm>
              <a:off x="2993" y="3504"/>
              <a:ext cx="25" cy="31"/>
            </a:xfrm>
            <a:custGeom>
              <a:avLst/>
              <a:gdLst>
                <a:gd name="T0" fmla="*/ 0 w 315"/>
                <a:gd name="T1" fmla="*/ 0 h 403"/>
                <a:gd name="T2" fmla="*/ 0 w 315"/>
                <a:gd name="T3" fmla="*/ 0 h 403"/>
                <a:gd name="T4" fmla="*/ 0 w 315"/>
                <a:gd name="T5" fmla="*/ 0 h 403"/>
                <a:gd name="T6" fmla="*/ 0 w 315"/>
                <a:gd name="T7" fmla="*/ 0 h 403"/>
                <a:gd name="T8" fmla="*/ 0 w 315"/>
                <a:gd name="T9" fmla="*/ 0 h 403"/>
                <a:gd name="T10" fmla="*/ 0 w 315"/>
                <a:gd name="T11" fmla="*/ 0 h 403"/>
                <a:gd name="T12" fmla="*/ 0 w 315"/>
                <a:gd name="T13" fmla="*/ 0 h 403"/>
                <a:gd name="T14" fmla="*/ 0 w 315"/>
                <a:gd name="T15" fmla="*/ 0 h 403"/>
                <a:gd name="T16" fmla="*/ 0 w 315"/>
                <a:gd name="T17" fmla="*/ 0 h 403"/>
                <a:gd name="T18" fmla="*/ 0 w 315"/>
                <a:gd name="T19" fmla="*/ 0 h 403"/>
                <a:gd name="T20" fmla="*/ 0 w 315"/>
                <a:gd name="T21" fmla="*/ 0 h 403"/>
                <a:gd name="T22" fmla="*/ 0 w 315"/>
                <a:gd name="T23" fmla="*/ 0 h 403"/>
                <a:gd name="T24" fmla="*/ 0 w 315"/>
                <a:gd name="T25" fmla="*/ 0 h 403"/>
                <a:gd name="T26" fmla="*/ 0 w 315"/>
                <a:gd name="T27" fmla="*/ 0 h 403"/>
                <a:gd name="T28" fmla="*/ 0 w 315"/>
                <a:gd name="T29" fmla="*/ 0 h 403"/>
                <a:gd name="T30" fmla="*/ 0 w 315"/>
                <a:gd name="T31" fmla="*/ 0 h 403"/>
                <a:gd name="T32" fmla="*/ 0 w 315"/>
                <a:gd name="T33" fmla="*/ 0 h 403"/>
                <a:gd name="T34" fmla="*/ 0 w 315"/>
                <a:gd name="T35" fmla="*/ 0 h 403"/>
                <a:gd name="T36" fmla="*/ 0 w 315"/>
                <a:gd name="T37" fmla="*/ 0 h 403"/>
                <a:gd name="T38" fmla="*/ 0 w 315"/>
                <a:gd name="T39" fmla="*/ 0 h 403"/>
                <a:gd name="T40" fmla="*/ 0 w 315"/>
                <a:gd name="T41" fmla="*/ 0 h 403"/>
                <a:gd name="T42" fmla="*/ 0 w 315"/>
                <a:gd name="T43" fmla="*/ 0 h 403"/>
                <a:gd name="T44" fmla="*/ 0 w 315"/>
                <a:gd name="T45" fmla="*/ 0 h 403"/>
                <a:gd name="T46" fmla="*/ 0 w 315"/>
                <a:gd name="T47" fmla="*/ 0 h 403"/>
                <a:gd name="T48" fmla="*/ 0 w 315"/>
                <a:gd name="T49" fmla="*/ 0 h 403"/>
                <a:gd name="T50" fmla="*/ 0 w 315"/>
                <a:gd name="T51" fmla="*/ 0 h 4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15"/>
                <a:gd name="T79" fmla="*/ 0 h 403"/>
                <a:gd name="T80" fmla="*/ 315 w 315"/>
                <a:gd name="T81" fmla="*/ 403 h 4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15" h="403">
                  <a:moveTo>
                    <a:pt x="315" y="0"/>
                  </a:moveTo>
                  <a:lnTo>
                    <a:pt x="275" y="52"/>
                  </a:lnTo>
                  <a:lnTo>
                    <a:pt x="240" y="100"/>
                  </a:lnTo>
                  <a:lnTo>
                    <a:pt x="201" y="149"/>
                  </a:lnTo>
                  <a:lnTo>
                    <a:pt x="166" y="195"/>
                  </a:lnTo>
                  <a:lnTo>
                    <a:pt x="123" y="246"/>
                  </a:lnTo>
                  <a:lnTo>
                    <a:pt x="88" y="292"/>
                  </a:lnTo>
                  <a:lnTo>
                    <a:pt x="55" y="344"/>
                  </a:lnTo>
                  <a:lnTo>
                    <a:pt x="29" y="395"/>
                  </a:lnTo>
                  <a:lnTo>
                    <a:pt x="0" y="403"/>
                  </a:lnTo>
                  <a:lnTo>
                    <a:pt x="20" y="363"/>
                  </a:lnTo>
                  <a:lnTo>
                    <a:pt x="42" y="321"/>
                  </a:lnTo>
                  <a:lnTo>
                    <a:pt x="75" y="282"/>
                  </a:lnTo>
                  <a:lnTo>
                    <a:pt x="104" y="246"/>
                  </a:lnTo>
                  <a:lnTo>
                    <a:pt x="142" y="204"/>
                  </a:lnTo>
                  <a:lnTo>
                    <a:pt x="169" y="168"/>
                  </a:lnTo>
                  <a:lnTo>
                    <a:pt x="201" y="127"/>
                  </a:lnTo>
                  <a:lnTo>
                    <a:pt x="217" y="84"/>
                  </a:lnTo>
                  <a:lnTo>
                    <a:pt x="231" y="74"/>
                  </a:lnTo>
                  <a:lnTo>
                    <a:pt x="240" y="62"/>
                  </a:lnTo>
                  <a:lnTo>
                    <a:pt x="253" y="52"/>
                  </a:lnTo>
                  <a:lnTo>
                    <a:pt x="263" y="38"/>
                  </a:lnTo>
                  <a:lnTo>
                    <a:pt x="272" y="29"/>
                  </a:lnTo>
                  <a:lnTo>
                    <a:pt x="285" y="19"/>
                  </a:lnTo>
                  <a:lnTo>
                    <a:pt x="299" y="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5" name="Freeform 393"/>
            <p:cNvSpPr>
              <a:spLocks/>
            </p:cNvSpPr>
            <p:nvPr/>
          </p:nvSpPr>
          <p:spPr bwMode="auto">
            <a:xfrm>
              <a:off x="2991" y="3538"/>
              <a:ext cx="39" cy="96"/>
            </a:xfrm>
            <a:custGeom>
              <a:avLst/>
              <a:gdLst>
                <a:gd name="T0" fmla="*/ 0 w 516"/>
                <a:gd name="T1" fmla="*/ 0 h 1249"/>
                <a:gd name="T2" fmla="*/ 0 w 516"/>
                <a:gd name="T3" fmla="*/ 0 h 1249"/>
                <a:gd name="T4" fmla="*/ 0 w 516"/>
                <a:gd name="T5" fmla="*/ 0 h 1249"/>
                <a:gd name="T6" fmla="*/ 0 w 516"/>
                <a:gd name="T7" fmla="*/ 0 h 1249"/>
                <a:gd name="T8" fmla="*/ 0 w 516"/>
                <a:gd name="T9" fmla="*/ 0 h 1249"/>
                <a:gd name="T10" fmla="*/ 0 w 516"/>
                <a:gd name="T11" fmla="*/ 0 h 1249"/>
                <a:gd name="T12" fmla="*/ 0 w 516"/>
                <a:gd name="T13" fmla="*/ 0 h 1249"/>
                <a:gd name="T14" fmla="*/ 0 w 516"/>
                <a:gd name="T15" fmla="*/ 0 h 1249"/>
                <a:gd name="T16" fmla="*/ 0 w 516"/>
                <a:gd name="T17" fmla="*/ 0 h 1249"/>
                <a:gd name="T18" fmla="*/ 0 w 516"/>
                <a:gd name="T19" fmla="*/ 0 h 1249"/>
                <a:gd name="T20" fmla="*/ 0 w 516"/>
                <a:gd name="T21" fmla="*/ 0 h 1249"/>
                <a:gd name="T22" fmla="*/ 0 w 516"/>
                <a:gd name="T23" fmla="*/ 0 h 1249"/>
                <a:gd name="T24" fmla="*/ 0 w 516"/>
                <a:gd name="T25" fmla="*/ 0 h 1249"/>
                <a:gd name="T26" fmla="*/ 0 w 516"/>
                <a:gd name="T27" fmla="*/ 0 h 1249"/>
                <a:gd name="T28" fmla="*/ 0 w 516"/>
                <a:gd name="T29" fmla="*/ 0 h 1249"/>
                <a:gd name="T30" fmla="*/ 0 w 516"/>
                <a:gd name="T31" fmla="*/ 0 h 1249"/>
                <a:gd name="T32" fmla="*/ 0 w 516"/>
                <a:gd name="T33" fmla="*/ 0 h 1249"/>
                <a:gd name="T34" fmla="*/ 0 w 516"/>
                <a:gd name="T35" fmla="*/ 0 h 1249"/>
                <a:gd name="T36" fmla="*/ 0 w 516"/>
                <a:gd name="T37" fmla="*/ 0 h 1249"/>
                <a:gd name="T38" fmla="*/ 0 w 516"/>
                <a:gd name="T39" fmla="*/ 0 h 1249"/>
                <a:gd name="T40" fmla="*/ 0 w 516"/>
                <a:gd name="T41" fmla="*/ 0 h 1249"/>
                <a:gd name="T42" fmla="*/ 0 w 516"/>
                <a:gd name="T43" fmla="*/ 0 h 1249"/>
                <a:gd name="T44" fmla="*/ 0 w 516"/>
                <a:gd name="T45" fmla="*/ 0 h 1249"/>
                <a:gd name="T46" fmla="*/ 0 w 516"/>
                <a:gd name="T47" fmla="*/ 0 h 1249"/>
                <a:gd name="T48" fmla="*/ 0 w 516"/>
                <a:gd name="T49" fmla="*/ 0 h 1249"/>
                <a:gd name="T50" fmla="*/ 0 w 516"/>
                <a:gd name="T51" fmla="*/ 0 h 1249"/>
                <a:gd name="T52" fmla="*/ 0 w 516"/>
                <a:gd name="T53" fmla="*/ 0 h 1249"/>
                <a:gd name="T54" fmla="*/ 0 w 516"/>
                <a:gd name="T55" fmla="*/ 0 h 1249"/>
                <a:gd name="T56" fmla="*/ 0 w 516"/>
                <a:gd name="T57" fmla="*/ 0 h 1249"/>
                <a:gd name="T58" fmla="*/ 0 w 516"/>
                <a:gd name="T59" fmla="*/ 0 h 1249"/>
                <a:gd name="T60" fmla="*/ 0 w 516"/>
                <a:gd name="T61" fmla="*/ 0 h 1249"/>
                <a:gd name="T62" fmla="*/ 0 w 516"/>
                <a:gd name="T63" fmla="*/ 0 h 1249"/>
                <a:gd name="T64" fmla="*/ 0 w 516"/>
                <a:gd name="T65" fmla="*/ 0 h 1249"/>
                <a:gd name="T66" fmla="*/ 0 w 516"/>
                <a:gd name="T67" fmla="*/ 0 h 1249"/>
                <a:gd name="T68" fmla="*/ 0 w 516"/>
                <a:gd name="T69" fmla="*/ 0 h 1249"/>
                <a:gd name="T70" fmla="*/ 0 w 516"/>
                <a:gd name="T71" fmla="*/ 0 h 1249"/>
                <a:gd name="T72" fmla="*/ 0 w 516"/>
                <a:gd name="T73" fmla="*/ 0 h 1249"/>
                <a:gd name="T74" fmla="*/ 0 w 516"/>
                <a:gd name="T75" fmla="*/ 0 h 1249"/>
                <a:gd name="T76" fmla="*/ 0 w 516"/>
                <a:gd name="T77" fmla="*/ 0 h 1249"/>
                <a:gd name="T78" fmla="*/ 0 w 516"/>
                <a:gd name="T79" fmla="*/ 0 h 124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16"/>
                <a:gd name="T121" fmla="*/ 0 h 1249"/>
                <a:gd name="T122" fmla="*/ 516 w 516"/>
                <a:gd name="T123" fmla="*/ 1249 h 124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16" h="1249">
                  <a:moveTo>
                    <a:pt x="10" y="568"/>
                  </a:moveTo>
                  <a:lnTo>
                    <a:pt x="56" y="510"/>
                  </a:lnTo>
                  <a:lnTo>
                    <a:pt x="81" y="451"/>
                  </a:lnTo>
                  <a:lnTo>
                    <a:pt x="419" y="0"/>
                  </a:lnTo>
                  <a:lnTo>
                    <a:pt x="422" y="13"/>
                  </a:lnTo>
                  <a:lnTo>
                    <a:pt x="429" y="23"/>
                  </a:lnTo>
                  <a:lnTo>
                    <a:pt x="435" y="33"/>
                  </a:lnTo>
                  <a:lnTo>
                    <a:pt x="445" y="36"/>
                  </a:lnTo>
                  <a:lnTo>
                    <a:pt x="454" y="46"/>
                  </a:lnTo>
                  <a:lnTo>
                    <a:pt x="467" y="49"/>
                  </a:lnTo>
                  <a:lnTo>
                    <a:pt x="477" y="62"/>
                  </a:lnTo>
                  <a:lnTo>
                    <a:pt x="487" y="72"/>
                  </a:lnTo>
                  <a:lnTo>
                    <a:pt x="490" y="78"/>
                  </a:lnTo>
                  <a:lnTo>
                    <a:pt x="494" y="78"/>
                  </a:lnTo>
                  <a:lnTo>
                    <a:pt x="500" y="81"/>
                  </a:lnTo>
                  <a:lnTo>
                    <a:pt x="503" y="81"/>
                  </a:lnTo>
                  <a:lnTo>
                    <a:pt x="503" y="84"/>
                  </a:lnTo>
                  <a:lnTo>
                    <a:pt x="503" y="91"/>
                  </a:lnTo>
                  <a:lnTo>
                    <a:pt x="503" y="100"/>
                  </a:lnTo>
                  <a:lnTo>
                    <a:pt x="494" y="137"/>
                  </a:lnTo>
                  <a:lnTo>
                    <a:pt x="487" y="162"/>
                  </a:lnTo>
                  <a:lnTo>
                    <a:pt x="473" y="186"/>
                  </a:lnTo>
                  <a:lnTo>
                    <a:pt x="464" y="208"/>
                  </a:lnTo>
                  <a:lnTo>
                    <a:pt x="451" y="227"/>
                  </a:lnTo>
                  <a:lnTo>
                    <a:pt x="435" y="254"/>
                  </a:lnTo>
                  <a:lnTo>
                    <a:pt x="419" y="279"/>
                  </a:lnTo>
                  <a:lnTo>
                    <a:pt x="409" y="322"/>
                  </a:lnTo>
                  <a:lnTo>
                    <a:pt x="405" y="332"/>
                  </a:lnTo>
                  <a:lnTo>
                    <a:pt x="405" y="348"/>
                  </a:lnTo>
                  <a:lnTo>
                    <a:pt x="405" y="373"/>
                  </a:lnTo>
                  <a:lnTo>
                    <a:pt x="409" y="403"/>
                  </a:lnTo>
                  <a:lnTo>
                    <a:pt x="413" y="425"/>
                  </a:lnTo>
                  <a:lnTo>
                    <a:pt x="419" y="451"/>
                  </a:lnTo>
                  <a:lnTo>
                    <a:pt x="429" y="471"/>
                  </a:lnTo>
                  <a:lnTo>
                    <a:pt x="435" y="478"/>
                  </a:lnTo>
                  <a:lnTo>
                    <a:pt x="516" y="529"/>
                  </a:lnTo>
                  <a:lnTo>
                    <a:pt x="510" y="587"/>
                  </a:lnTo>
                  <a:lnTo>
                    <a:pt x="432" y="668"/>
                  </a:lnTo>
                  <a:lnTo>
                    <a:pt x="409" y="808"/>
                  </a:lnTo>
                  <a:lnTo>
                    <a:pt x="36" y="1249"/>
                  </a:lnTo>
                  <a:lnTo>
                    <a:pt x="33" y="1233"/>
                  </a:lnTo>
                  <a:lnTo>
                    <a:pt x="29" y="1220"/>
                  </a:lnTo>
                  <a:lnTo>
                    <a:pt x="23" y="1201"/>
                  </a:lnTo>
                  <a:lnTo>
                    <a:pt x="19" y="1184"/>
                  </a:lnTo>
                  <a:lnTo>
                    <a:pt x="19" y="1168"/>
                  </a:lnTo>
                  <a:lnTo>
                    <a:pt x="19" y="1152"/>
                  </a:lnTo>
                  <a:lnTo>
                    <a:pt x="23" y="1139"/>
                  </a:lnTo>
                  <a:lnTo>
                    <a:pt x="29" y="1120"/>
                  </a:lnTo>
                  <a:lnTo>
                    <a:pt x="33" y="1117"/>
                  </a:lnTo>
                  <a:lnTo>
                    <a:pt x="36" y="1106"/>
                  </a:lnTo>
                  <a:lnTo>
                    <a:pt x="43" y="1103"/>
                  </a:lnTo>
                  <a:lnTo>
                    <a:pt x="52" y="1097"/>
                  </a:lnTo>
                  <a:lnTo>
                    <a:pt x="56" y="1094"/>
                  </a:lnTo>
                  <a:lnTo>
                    <a:pt x="59" y="1087"/>
                  </a:lnTo>
                  <a:lnTo>
                    <a:pt x="65" y="1081"/>
                  </a:lnTo>
                  <a:lnTo>
                    <a:pt x="68" y="1074"/>
                  </a:lnTo>
                  <a:lnTo>
                    <a:pt x="78" y="1049"/>
                  </a:lnTo>
                  <a:lnTo>
                    <a:pt x="91" y="1016"/>
                  </a:lnTo>
                  <a:lnTo>
                    <a:pt x="100" y="984"/>
                  </a:lnTo>
                  <a:lnTo>
                    <a:pt x="114" y="954"/>
                  </a:lnTo>
                  <a:lnTo>
                    <a:pt x="121" y="916"/>
                  </a:lnTo>
                  <a:lnTo>
                    <a:pt x="124" y="879"/>
                  </a:lnTo>
                  <a:lnTo>
                    <a:pt x="124" y="844"/>
                  </a:lnTo>
                  <a:lnTo>
                    <a:pt x="121" y="808"/>
                  </a:lnTo>
                  <a:lnTo>
                    <a:pt x="111" y="792"/>
                  </a:lnTo>
                  <a:lnTo>
                    <a:pt x="100" y="773"/>
                  </a:lnTo>
                  <a:lnTo>
                    <a:pt x="88" y="760"/>
                  </a:lnTo>
                  <a:lnTo>
                    <a:pt x="68" y="753"/>
                  </a:lnTo>
                  <a:lnTo>
                    <a:pt x="56" y="746"/>
                  </a:lnTo>
                  <a:lnTo>
                    <a:pt x="36" y="740"/>
                  </a:lnTo>
                  <a:lnTo>
                    <a:pt x="29" y="737"/>
                  </a:lnTo>
                  <a:lnTo>
                    <a:pt x="19" y="730"/>
                  </a:lnTo>
                  <a:lnTo>
                    <a:pt x="16" y="727"/>
                  </a:lnTo>
                  <a:lnTo>
                    <a:pt x="10" y="708"/>
                  </a:lnTo>
                  <a:lnTo>
                    <a:pt x="7" y="685"/>
                  </a:lnTo>
                  <a:lnTo>
                    <a:pt x="0" y="659"/>
                  </a:lnTo>
                  <a:lnTo>
                    <a:pt x="0" y="627"/>
                  </a:lnTo>
                  <a:lnTo>
                    <a:pt x="0" y="603"/>
                  </a:lnTo>
                  <a:lnTo>
                    <a:pt x="7" y="581"/>
                  </a:lnTo>
                  <a:lnTo>
                    <a:pt x="10" y="568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6" name="Freeform 394"/>
            <p:cNvSpPr>
              <a:spLocks/>
            </p:cNvSpPr>
            <p:nvPr/>
          </p:nvSpPr>
          <p:spPr bwMode="auto">
            <a:xfrm>
              <a:off x="2984" y="3511"/>
              <a:ext cx="9" cy="13"/>
            </a:xfrm>
            <a:custGeom>
              <a:avLst/>
              <a:gdLst>
                <a:gd name="T0" fmla="*/ 0 w 117"/>
                <a:gd name="T1" fmla="*/ 0 h 163"/>
                <a:gd name="T2" fmla="*/ 0 w 117"/>
                <a:gd name="T3" fmla="*/ 0 h 163"/>
                <a:gd name="T4" fmla="*/ 0 w 117"/>
                <a:gd name="T5" fmla="*/ 0 h 163"/>
                <a:gd name="T6" fmla="*/ 0 w 117"/>
                <a:gd name="T7" fmla="*/ 0 h 163"/>
                <a:gd name="T8" fmla="*/ 0 w 117"/>
                <a:gd name="T9" fmla="*/ 0 h 163"/>
                <a:gd name="T10" fmla="*/ 0 w 117"/>
                <a:gd name="T11" fmla="*/ 0 h 163"/>
                <a:gd name="T12" fmla="*/ 0 w 117"/>
                <a:gd name="T13" fmla="*/ 0 h 163"/>
                <a:gd name="T14" fmla="*/ 0 w 117"/>
                <a:gd name="T15" fmla="*/ 0 h 163"/>
                <a:gd name="T16" fmla="*/ 0 w 117"/>
                <a:gd name="T17" fmla="*/ 0 h 163"/>
                <a:gd name="T18" fmla="*/ 0 w 117"/>
                <a:gd name="T19" fmla="*/ 0 h 163"/>
                <a:gd name="T20" fmla="*/ 0 w 117"/>
                <a:gd name="T21" fmla="*/ 0 h 163"/>
                <a:gd name="T22" fmla="*/ 0 w 117"/>
                <a:gd name="T23" fmla="*/ 0 h 163"/>
                <a:gd name="T24" fmla="*/ 0 w 117"/>
                <a:gd name="T25" fmla="*/ 0 h 163"/>
                <a:gd name="T26" fmla="*/ 0 w 117"/>
                <a:gd name="T27" fmla="*/ 0 h 163"/>
                <a:gd name="T28" fmla="*/ 0 w 117"/>
                <a:gd name="T29" fmla="*/ 0 h 163"/>
                <a:gd name="T30" fmla="*/ 0 w 117"/>
                <a:gd name="T31" fmla="*/ 0 h 163"/>
                <a:gd name="T32" fmla="*/ 0 w 117"/>
                <a:gd name="T33" fmla="*/ 0 h 163"/>
                <a:gd name="T34" fmla="*/ 0 w 117"/>
                <a:gd name="T35" fmla="*/ 0 h 163"/>
                <a:gd name="T36" fmla="*/ 0 w 117"/>
                <a:gd name="T37" fmla="*/ 0 h 163"/>
                <a:gd name="T38" fmla="*/ 0 w 117"/>
                <a:gd name="T39" fmla="*/ 0 h 163"/>
                <a:gd name="T40" fmla="*/ 0 w 117"/>
                <a:gd name="T41" fmla="*/ 0 h 163"/>
                <a:gd name="T42" fmla="*/ 0 w 117"/>
                <a:gd name="T43" fmla="*/ 0 h 163"/>
                <a:gd name="T44" fmla="*/ 0 w 117"/>
                <a:gd name="T45" fmla="*/ 0 h 163"/>
                <a:gd name="T46" fmla="*/ 0 w 117"/>
                <a:gd name="T47" fmla="*/ 0 h 163"/>
                <a:gd name="T48" fmla="*/ 0 w 117"/>
                <a:gd name="T49" fmla="*/ 0 h 163"/>
                <a:gd name="T50" fmla="*/ 0 w 117"/>
                <a:gd name="T51" fmla="*/ 0 h 163"/>
                <a:gd name="T52" fmla="*/ 0 w 117"/>
                <a:gd name="T53" fmla="*/ 0 h 163"/>
                <a:gd name="T54" fmla="*/ 0 w 117"/>
                <a:gd name="T55" fmla="*/ 0 h 163"/>
                <a:gd name="T56" fmla="*/ 0 w 117"/>
                <a:gd name="T57" fmla="*/ 0 h 163"/>
                <a:gd name="T58" fmla="*/ 0 w 117"/>
                <a:gd name="T59" fmla="*/ 0 h 163"/>
                <a:gd name="T60" fmla="*/ 0 w 117"/>
                <a:gd name="T61" fmla="*/ 0 h 163"/>
                <a:gd name="T62" fmla="*/ 0 w 117"/>
                <a:gd name="T63" fmla="*/ 0 h 163"/>
                <a:gd name="T64" fmla="*/ 0 w 117"/>
                <a:gd name="T65" fmla="*/ 0 h 163"/>
                <a:gd name="T66" fmla="*/ 0 w 117"/>
                <a:gd name="T67" fmla="*/ 0 h 163"/>
                <a:gd name="T68" fmla="*/ 0 w 117"/>
                <a:gd name="T69" fmla="*/ 0 h 163"/>
                <a:gd name="T70" fmla="*/ 0 w 117"/>
                <a:gd name="T71" fmla="*/ 0 h 163"/>
                <a:gd name="T72" fmla="*/ 0 w 117"/>
                <a:gd name="T73" fmla="*/ 0 h 163"/>
                <a:gd name="T74" fmla="*/ 0 w 117"/>
                <a:gd name="T75" fmla="*/ 0 h 163"/>
                <a:gd name="T76" fmla="*/ 0 w 117"/>
                <a:gd name="T77" fmla="*/ 0 h 163"/>
                <a:gd name="T78" fmla="*/ 0 w 117"/>
                <a:gd name="T79" fmla="*/ 0 h 163"/>
                <a:gd name="T80" fmla="*/ 0 w 117"/>
                <a:gd name="T81" fmla="*/ 0 h 163"/>
                <a:gd name="T82" fmla="*/ 0 w 117"/>
                <a:gd name="T83" fmla="*/ 0 h 1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7"/>
                <a:gd name="T127" fmla="*/ 0 h 163"/>
                <a:gd name="T128" fmla="*/ 117 w 117"/>
                <a:gd name="T129" fmla="*/ 163 h 1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7" h="163">
                  <a:moveTo>
                    <a:pt x="100" y="163"/>
                  </a:moveTo>
                  <a:lnTo>
                    <a:pt x="91" y="163"/>
                  </a:lnTo>
                  <a:lnTo>
                    <a:pt x="84" y="160"/>
                  </a:lnTo>
                  <a:lnTo>
                    <a:pt x="78" y="152"/>
                  </a:lnTo>
                  <a:lnTo>
                    <a:pt x="71" y="149"/>
                  </a:lnTo>
                  <a:lnTo>
                    <a:pt x="62" y="149"/>
                  </a:lnTo>
                  <a:lnTo>
                    <a:pt x="59" y="146"/>
                  </a:lnTo>
                  <a:lnTo>
                    <a:pt x="49" y="136"/>
                  </a:lnTo>
                  <a:lnTo>
                    <a:pt x="46" y="130"/>
                  </a:lnTo>
                  <a:lnTo>
                    <a:pt x="38" y="136"/>
                  </a:lnTo>
                  <a:lnTo>
                    <a:pt x="35" y="136"/>
                  </a:lnTo>
                  <a:lnTo>
                    <a:pt x="32" y="140"/>
                  </a:lnTo>
                  <a:lnTo>
                    <a:pt x="26" y="140"/>
                  </a:lnTo>
                  <a:lnTo>
                    <a:pt x="22" y="146"/>
                  </a:lnTo>
                  <a:lnTo>
                    <a:pt x="16" y="149"/>
                  </a:lnTo>
                  <a:lnTo>
                    <a:pt x="13" y="149"/>
                  </a:lnTo>
                  <a:lnTo>
                    <a:pt x="13" y="152"/>
                  </a:lnTo>
                  <a:lnTo>
                    <a:pt x="10" y="149"/>
                  </a:lnTo>
                  <a:lnTo>
                    <a:pt x="3" y="130"/>
                  </a:lnTo>
                  <a:lnTo>
                    <a:pt x="3" y="117"/>
                  </a:lnTo>
                  <a:lnTo>
                    <a:pt x="0" y="95"/>
                  </a:lnTo>
                  <a:lnTo>
                    <a:pt x="3" y="71"/>
                  </a:lnTo>
                  <a:lnTo>
                    <a:pt x="3" y="55"/>
                  </a:lnTo>
                  <a:lnTo>
                    <a:pt x="13" y="33"/>
                  </a:lnTo>
                  <a:lnTo>
                    <a:pt x="22" y="20"/>
                  </a:lnTo>
                  <a:lnTo>
                    <a:pt x="26" y="27"/>
                  </a:lnTo>
                  <a:lnTo>
                    <a:pt x="32" y="33"/>
                  </a:lnTo>
                  <a:lnTo>
                    <a:pt x="38" y="36"/>
                  </a:lnTo>
                  <a:lnTo>
                    <a:pt x="49" y="36"/>
                  </a:lnTo>
                  <a:lnTo>
                    <a:pt x="55" y="43"/>
                  </a:lnTo>
                  <a:lnTo>
                    <a:pt x="62" y="43"/>
                  </a:lnTo>
                  <a:lnTo>
                    <a:pt x="71" y="43"/>
                  </a:lnTo>
                  <a:lnTo>
                    <a:pt x="81" y="46"/>
                  </a:lnTo>
                  <a:lnTo>
                    <a:pt x="103" y="0"/>
                  </a:lnTo>
                  <a:lnTo>
                    <a:pt x="107" y="20"/>
                  </a:lnTo>
                  <a:lnTo>
                    <a:pt x="113" y="36"/>
                  </a:lnTo>
                  <a:lnTo>
                    <a:pt x="117" y="59"/>
                  </a:lnTo>
                  <a:lnTo>
                    <a:pt x="117" y="81"/>
                  </a:lnTo>
                  <a:lnTo>
                    <a:pt x="117" y="104"/>
                  </a:lnTo>
                  <a:lnTo>
                    <a:pt x="113" y="127"/>
                  </a:lnTo>
                  <a:lnTo>
                    <a:pt x="107" y="146"/>
                  </a:lnTo>
                  <a:lnTo>
                    <a:pt x="100" y="16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7" name="Freeform 395"/>
            <p:cNvSpPr>
              <a:spLocks/>
            </p:cNvSpPr>
            <p:nvPr/>
          </p:nvSpPr>
          <p:spPr bwMode="auto">
            <a:xfrm>
              <a:off x="3027" y="3529"/>
              <a:ext cx="7" cy="6"/>
            </a:xfrm>
            <a:custGeom>
              <a:avLst/>
              <a:gdLst>
                <a:gd name="T0" fmla="*/ 0 w 94"/>
                <a:gd name="T1" fmla="*/ 0 h 76"/>
                <a:gd name="T2" fmla="*/ 0 w 94"/>
                <a:gd name="T3" fmla="*/ 0 h 76"/>
                <a:gd name="T4" fmla="*/ 0 w 94"/>
                <a:gd name="T5" fmla="*/ 0 h 76"/>
                <a:gd name="T6" fmla="*/ 0 w 94"/>
                <a:gd name="T7" fmla="*/ 0 h 76"/>
                <a:gd name="T8" fmla="*/ 0 w 94"/>
                <a:gd name="T9" fmla="*/ 0 h 76"/>
                <a:gd name="T10" fmla="*/ 0 w 94"/>
                <a:gd name="T11" fmla="*/ 0 h 76"/>
                <a:gd name="T12" fmla="*/ 0 w 94"/>
                <a:gd name="T13" fmla="*/ 0 h 76"/>
                <a:gd name="T14" fmla="*/ 0 w 94"/>
                <a:gd name="T15" fmla="*/ 0 h 76"/>
                <a:gd name="T16" fmla="*/ 0 w 94"/>
                <a:gd name="T17" fmla="*/ 0 h 76"/>
                <a:gd name="T18" fmla="*/ 0 w 94"/>
                <a:gd name="T19" fmla="*/ 0 h 76"/>
                <a:gd name="T20" fmla="*/ 0 w 94"/>
                <a:gd name="T21" fmla="*/ 0 h 76"/>
                <a:gd name="T22" fmla="*/ 0 w 94"/>
                <a:gd name="T23" fmla="*/ 0 h 76"/>
                <a:gd name="T24" fmla="*/ 0 w 94"/>
                <a:gd name="T25" fmla="*/ 0 h 76"/>
                <a:gd name="T26" fmla="*/ 0 w 94"/>
                <a:gd name="T27" fmla="*/ 0 h 76"/>
                <a:gd name="T28" fmla="*/ 0 w 94"/>
                <a:gd name="T29" fmla="*/ 0 h 76"/>
                <a:gd name="T30" fmla="*/ 0 w 94"/>
                <a:gd name="T31" fmla="*/ 0 h 76"/>
                <a:gd name="T32" fmla="*/ 0 w 94"/>
                <a:gd name="T33" fmla="*/ 0 h 76"/>
                <a:gd name="T34" fmla="*/ 0 w 94"/>
                <a:gd name="T35" fmla="*/ 0 h 76"/>
                <a:gd name="T36" fmla="*/ 0 w 94"/>
                <a:gd name="T37" fmla="*/ 0 h 76"/>
                <a:gd name="T38" fmla="*/ 0 w 94"/>
                <a:gd name="T39" fmla="*/ 0 h 76"/>
                <a:gd name="T40" fmla="*/ 0 w 94"/>
                <a:gd name="T41" fmla="*/ 0 h 76"/>
                <a:gd name="T42" fmla="*/ 0 w 94"/>
                <a:gd name="T43" fmla="*/ 0 h 76"/>
                <a:gd name="T44" fmla="*/ 0 w 94"/>
                <a:gd name="T45" fmla="*/ 0 h 76"/>
                <a:gd name="T46" fmla="*/ 0 w 94"/>
                <a:gd name="T47" fmla="*/ 0 h 76"/>
                <a:gd name="T48" fmla="*/ 0 w 94"/>
                <a:gd name="T49" fmla="*/ 0 h 76"/>
                <a:gd name="T50" fmla="*/ 0 w 94"/>
                <a:gd name="T51" fmla="*/ 0 h 76"/>
                <a:gd name="T52" fmla="*/ 0 w 94"/>
                <a:gd name="T53" fmla="*/ 0 h 76"/>
                <a:gd name="T54" fmla="*/ 0 w 94"/>
                <a:gd name="T55" fmla="*/ 0 h 76"/>
                <a:gd name="T56" fmla="*/ 0 w 94"/>
                <a:gd name="T57" fmla="*/ 0 h 76"/>
                <a:gd name="T58" fmla="*/ 0 w 94"/>
                <a:gd name="T59" fmla="*/ 0 h 76"/>
                <a:gd name="T60" fmla="*/ 0 w 94"/>
                <a:gd name="T61" fmla="*/ 0 h 76"/>
                <a:gd name="T62" fmla="*/ 0 w 94"/>
                <a:gd name="T63" fmla="*/ 0 h 76"/>
                <a:gd name="T64" fmla="*/ 0 w 94"/>
                <a:gd name="T65" fmla="*/ 0 h 76"/>
                <a:gd name="T66" fmla="*/ 0 w 94"/>
                <a:gd name="T67" fmla="*/ 0 h 76"/>
                <a:gd name="T68" fmla="*/ 0 w 94"/>
                <a:gd name="T69" fmla="*/ 0 h 76"/>
                <a:gd name="T70" fmla="*/ 0 w 94"/>
                <a:gd name="T71" fmla="*/ 0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76"/>
                <a:gd name="T110" fmla="*/ 94 w 94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76">
                  <a:moveTo>
                    <a:pt x="94" y="76"/>
                  </a:moveTo>
                  <a:lnTo>
                    <a:pt x="91" y="68"/>
                  </a:lnTo>
                  <a:lnTo>
                    <a:pt x="85" y="59"/>
                  </a:lnTo>
                  <a:lnTo>
                    <a:pt x="82" y="52"/>
                  </a:lnTo>
                  <a:lnTo>
                    <a:pt x="77" y="46"/>
                  </a:lnTo>
                  <a:lnTo>
                    <a:pt x="71" y="39"/>
                  </a:lnTo>
                  <a:lnTo>
                    <a:pt x="68" y="30"/>
                  </a:lnTo>
                  <a:lnTo>
                    <a:pt x="58" y="27"/>
                  </a:lnTo>
                  <a:lnTo>
                    <a:pt x="49" y="27"/>
                  </a:lnTo>
                  <a:lnTo>
                    <a:pt x="45" y="23"/>
                  </a:lnTo>
                  <a:lnTo>
                    <a:pt x="39" y="23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26" y="30"/>
                  </a:lnTo>
                  <a:lnTo>
                    <a:pt x="23" y="36"/>
                  </a:lnTo>
                  <a:lnTo>
                    <a:pt x="17" y="39"/>
                  </a:lnTo>
                  <a:lnTo>
                    <a:pt x="17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3" y="14"/>
                  </a:lnTo>
                  <a:lnTo>
                    <a:pt x="17" y="17"/>
                  </a:lnTo>
                  <a:lnTo>
                    <a:pt x="26" y="23"/>
                  </a:lnTo>
                  <a:lnTo>
                    <a:pt x="36" y="23"/>
                  </a:lnTo>
                  <a:lnTo>
                    <a:pt x="45" y="23"/>
                  </a:lnTo>
                  <a:lnTo>
                    <a:pt x="49" y="23"/>
                  </a:lnTo>
                  <a:lnTo>
                    <a:pt x="58" y="17"/>
                  </a:lnTo>
                  <a:lnTo>
                    <a:pt x="77" y="0"/>
                  </a:lnTo>
                  <a:lnTo>
                    <a:pt x="82" y="4"/>
                  </a:lnTo>
                  <a:lnTo>
                    <a:pt x="85" y="14"/>
                  </a:lnTo>
                  <a:lnTo>
                    <a:pt x="91" y="23"/>
                  </a:lnTo>
                  <a:lnTo>
                    <a:pt x="91" y="30"/>
                  </a:lnTo>
                  <a:lnTo>
                    <a:pt x="91" y="39"/>
                  </a:lnTo>
                  <a:lnTo>
                    <a:pt x="94" y="52"/>
                  </a:lnTo>
                  <a:lnTo>
                    <a:pt x="94" y="62"/>
                  </a:lnTo>
                  <a:lnTo>
                    <a:pt x="94" y="76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8" name="Freeform 396"/>
            <p:cNvSpPr>
              <a:spLocks/>
            </p:cNvSpPr>
            <p:nvPr/>
          </p:nvSpPr>
          <p:spPr bwMode="auto">
            <a:xfrm>
              <a:off x="2942" y="3548"/>
              <a:ext cx="42" cy="56"/>
            </a:xfrm>
            <a:custGeom>
              <a:avLst/>
              <a:gdLst>
                <a:gd name="T0" fmla="*/ 0 w 551"/>
                <a:gd name="T1" fmla="*/ 0 h 733"/>
                <a:gd name="T2" fmla="*/ 0 w 551"/>
                <a:gd name="T3" fmla="*/ 0 h 733"/>
                <a:gd name="T4" fmla="*/ 0 w 551"/>
                <a:gd name="T5" fmla="*/ 0 h 733"/>
                <a:gd name="T6" fmla="*/ 0 w 551"/>
                <a:gd name="T7" fmla="*/ 0 h 733"/>
                <a:gd name="T8" fmla="*/ 0 w 551"/>
                <a:gd name="T9" fmla="*/ 0 h 733"/>
                <a:gd name="T10" fmla="*/ 0 w 551"/>
                <a:gd name="T11" fmla="*/ 0 h 733"/>
                <a:gd name="T12" fmla="*/ 0 w 551"/>
                <a:gd name="T13" fmla="*/ 0 h 733"/>
                <a:gd name="T14" fmla="*/ 0 w 551"/>
                <a:gd name="T15" fmla="*/ 0 h 733"/>
                <a:gd name="T16" fmla="*/ 0 w 551"/>
                <a:gd name="T17" fmla="*/ 0 h 733"/>
                <a:gd name="T18" fmla="*/ 0 w 551"/>
                <a:gd name="T19" fmla="*/ 0 h 733"/>
                <a:gd name="T20" fmla="*/ 0 w 551"/>
                <a:gd name="T21" fmla="*/ 0 h 733"/>
                <a:gd name="T22" fmla="*/ 0 w 551"/>
                <a:gd name="T23" fmla="*/ 0 h 733"/>
                <a:gd name="T24" fmla="*/ 0 w 551"/>
                <a:gd name="T25" fmla="*/ 0 h 733"/>
                <a:gd name="T26" fmla="*/ 0 w 551"/>
                <a:gd name="T27" fmla="*/ 0 h 733"/>
                <a:gd name="T28" fmla="*/ 0 w 551"/>
                <a:gd name="T29" fmla="*/ 0 h 733"/>
                <a:gd name="T30" fmla="*/ 0 w 551"/>
                <a:gd name="T31" fmla="*/ 0 h 733"/>
                <a:gd name="T32" fmla="*/ 0 w 551"/>
                <a:gd name="T33" fmla="*/ 0 h 733"/>
                <a:gd name="T34" fmla="*/ 0 w 551"/>
                <a:gd name="T35" fmla="*/ 0 h 733"/>
                <a:gd name="T36" fmla="*/ 0 w 551"/>
                <a:gd name="T37" fmla="*/ 0 h 733"/>
                <a:gd name="T38" fmla="*/ 0 w 551"/>
                <a:gd name="T39" fmla="*/ 0 h 733"/>
                <a:gd name="T40" fmla="*/ 0 w 551"/>
                <a:gd name="T41" fmla="*/ 0 h 733"/>
                <a:gd name="T42" fmla="*/ 0 w 551"/>
                <a:gd name="T43" fmla="*/ 0 h 733"/>
                <a:gd name="T44" fmla="*/ 0 w 551"/>
                <a:gd name="T45" fmla="*/ 0 h 733"/>
                <a:gd name="T46" fmla="*/ 0 w 551"/>
                <a:gd name="T47" fmla="*/ 0 h 733"/>
                <a:gd name="T48" fmla="*/ 0 w 551"/>
                <a:gd name="T49" fmla="*/ 0 h 733"/>
                <a:gd name="T50" fmla="*/ 0 w 551"/>
                <a:gd name="T51" fmla="*/ 0 h 733"/>
                <a:gd name="T52" fmla="*/ 0 w 551"/>
                <a:gd name="T53" fmla="*/ 0 h 733"/>
                <a:gd name="T54" fmla="*/ 0 w 551"/>
                <a:gd name="T55" fmla="*/ 0 h 733"/>
                <a:gd name="T56" fmla="*/ 0 w 551"/>
                <a:gd name="T57" fmla="*/ 0 h 733"/>
                <a:gd name="T58" fmla="*/ 0 w 551"/>
                <a:gd name="T59" fmla="*/ 0 h 733"/>
                <a:gd name="T60" fmla="*/ 0 w 551"/>
                <a:gd name="T61" fmla="*/ 0 h 733"/>
                <a:gd name="T62" fmla="*/ 0 w 551"/>
                <a:gd name="T63" fmla="*/ 0 h 733"/>
                <a:gd name="T64" fmla="*/ 0 w 551"/>
                <a:gd name="T65" fmla="*/ 0 h 733"/>
                <a:gd name="T66" fmla="*/ 0 w 551"/>
                <a:gd name="T67" fmla="*/ 0 h 733"/>
                <a:gd name="T68" fmla="*/ 0 w 551"/>
                <a:gd name="T69" fmla="*/ 0 h 733"/>
                <a:gd name="T70" fmla="*/ 0 w 551"/>
                <a:gd name="T71" fmla="*/ 0 h 733"/>
                <a:gd name="T72" fmla="*/ 0 w 551"/>
                <a:gd name="T73" fmla="*/ 0 h 733"/>
                <a:gd name="T74" fmla="*/ 0 w 551"/>
                <a:gd name="T75" fmla="*/ 0 h 733"/>
                <a:gd name="T76" fmla="*/ 0 w 551"/>
                <a:gd name="T77" fmla="*/ 0 h 733"/>
                <a:gd name="T78" fmla="*/ 0 w 551"/>
                <a:gd name="T79" fmla="*/ 0 h 733"/>
                <a:gd name="T80" fmla="*/ 0 w 551"/>
                <a:gd name="T81" fmla="*/ 0 h 733"/>
                <a:gd name="T82" fmla="*/ 0 w 551"/>
                <a:gd name="T83" fmla="*/ 0 h 733"/>
                <a:gd name="T84" fmla="*/ 0 w 551"/>
                <a:gd name="T85" fmla="*/ 0 h 733"/>
                <a:gd name="T86" fmla="*/ 0 w 551"/>
                <a:gd name="T87" fmla="*/ 0 h 733"/>
                <a:gd name="T88" fmla="*/ 0 w 551"/>
                <a:gd name="T89" fmla="*/ 0 h 733"/>
                <a:gd name="T90" fmla="*/ 0 w 551"/>
                <a:gd name="T91" fmla="*/ 0 h 733"/>
                <a:gd name="T92" fmla="*/ 0 w 551"/>
                <a:gd name="T93" fmla="*/ 0 h 733"/>
                <a:gd name="T94" fmla="*/ 0 w 551"/>
                <a:gd name="T95" fmla="*/ 0 h 733"/>
                <a:gd name="T96" fmla="*/ 0 w 551"/>
                <a:gd name="T97" fmla="*/ 0 h 7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1"/>
                <a:gd name="T148" fmla="*/ 0 h 733"/>
                <a:gd name="T149" fmla="*/ 551 w 551"/>
                <a:gd name="T150" fmla="*/ 733 h 7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1" h="733">
                  <a:moveTo>
                    <a:pt x="551" y="0"/>
                  </a:moveTo>
                  <a:lnTo>
                    <a:pt x="535" y="42"/>
                  </a:lnTo>
                  <a:lnTo>
                    <a:pt x="516" y="75"/>
                  </a:lnTo>
                  <a:lnTo>
                    <a:pt x="493" y="104"/>
                  </a:lnTo>
                  <a:lnTo>
                    <a:pt x="467" y="133"/>
                  </a:lnTo>
                  <a:lnTo>
                    <a:pt x="445" y="159"/>
                  </a:lnTo>
                  <a:lnTo>
                    <a:pt x="418" y="185"/>
                  </a:lnTo>
                  <a:lnTo>
                    <a:pt x="389" y="218"/>
                  </a:lnTo>
                  <a:lnTo>
                    <a:pt x="367" y="250"/>
                  </a:lnTo>
                  <a:lnTo>
                    <a:pt x="334" y="318"/>
                  </a:lnTo>
                  <a:lnTo>
                    <a:pt x="292" y="380"/>
                  </a:lnTo>
                  <a:lnTo>
                    <a:pt x="246" y="438"/>
                  </a:lnTo>
                  <a:lnTo>
                    <a:pt x="194" y="494"/>
                  </a:lnTo>
                  <a:lnTo>
                    <a:pt x="146" y="551"/>
                  </a:lnTo>
                  <a:lnTo>
                    <a:pt x="97" y="607"/>
                  </a:lnTo>
                  <a:lnTo>
                    <a:pt x="51" y="668"/>
                  </a:lnTo>
                  <a:lnTo>
                    <a:pt x="7" y="733"/>
                  </a:lnTo>
                  <a:lnTo>
                    <a:pt x="0" y="733"/>
                  </a:lnTo>
                  <a:lnTo>
                    <a:pt x="0" y="727"/>
                  </a:lnTo>
                  <a:lnTo>
                    <a:pt x="0" y="724"/>
                  </a:lnTo>
                  <a:lnTo>
                    <a:pt x="0" y="721"/>
                  </a:lnTo>
                  <a:lnTo>
                    <a:pt x="0" y="714"/>
                  </a:lnTo>
                  <a:lnTo>
                    <a:pt x="0" y="711"/>
                  </a:lnTo>
                  <a:lnTo>
                    <a:pt x="0" y="705"/>
                  </a:lnTo>
                  <a:lnTo>
                    <a:pt x="0" y="701"/>
                  </a:lnTo>
                  <a:lnTo>
                    <a:pt x="19" y="688"/>
                  </a:lnTo>
                  <a:lnTo>
                    <a:pt x="39" y="668"/>
                  </a:lnTo>
                  <a:lnTo>
                    <a:pt x="62" y="646"/>
                  </a:lnTo>
                  <a:lnTo>
                    <a:pt x="78" y="623"/>
                  </a:lnTo>
                  <a:lnTo>
                    <a:pt x="97" y="597"/>
                  </a:lnTo>
                  <a:lnTo>
                    <a:pt x="113" y="571"/>
                  </a:lnTo>
                  <a:lnTo>
                    <a:pt x="132" y="548"/>
                  </a:lnTo>
                  <a:lnTo>
                    <a:pt x="146" y="529"/>
                  </a:lnTo>
                  <a:lnTo>
                    <a:pt x="194" y="481"/>
                  </a:lnTo>
                  <a:lnTo>
                    <a:pt x="240" y="425"/>
                  </a:lnTo>
                  <a:lnTo>
                    <a:pt x="282" y="367"/>
                  </a:lnTo>
                  <a:lnTo>
                    <a:pt x="318" y="308"/>
                  </a:lnTo>
                  <a:lnTo>
                    <a:pt x="356" y="250"/>
                  </a:lnTo>
                  <a:lnTo>
                    <a:pt x="399" y="195"/>
                  </a:lnTo>
                  <a:lnTo>
                    <a:pt x="438" y="146"/>
                  </a:lnTo>
                  <a:lnTo>
                    <a:pt x="489" y="97"/>
                  </a:lnTo>
                  <a:lnTo>
                    <a:pt x="499" y="81"/>
                  </a:lnTo>
                  <a:lnTo>
                    <a:pt x="502" y="68"/>
                  </a:lnTo>
                  <a:lnTo>
                    <a:pt x="512" y="56"/>
                  </a:lnTo>
                  <a:lnTo>
                    <a:pt x="516" y="46"/>
                  </a:lnTo>
                  <a:lnTo>
                    <a:pt x="522" y="32"/>
                  </a:lnTo>
                  <a:lnTo>
                    <a:pt x="529" y="19"/>
                  </a:lnTo>
                  <a:lnTo>
                    <a:pt x="538" y="10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19" name="Freeform 397"/>
            <p:cNvSpPr>
              <a:spLocks/>
            </p:cNvSpPr>
            <p:nvPr/>
          </p:nvSpPr>
          <p:spPr bwMode="auto">
            <a:xfrm>
              <a:off x="3029" y="3560"/>
              <a:ext cx="8" cy="8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w 100"/>
                <a:gd name="T27" fmla="*/ 0 h 101"/>
                <a:gd name="T28" fmla="*/ 0 w 100"/>
                <a:gd name="T29" fmla="*/ 0 h 101"/>
                <a:gd name="T30" fmla="*/ 0 w 100"/>
                <a:gd name="T31" fmla="*/ 0 h 101"/>
                <a:gd name="T32" fmla="*/ 0 w 100"/>
                <a:gd name="T33" fmla="*/ 0 h 101"/>
                <a:gd name="T34" fmla="*/ 0 w 100"/>
                <a:gd name="T35" fmla="*/ 0 h 101"/>
                <a:gd name="T36" fmla="*/ 0 w 100"/>
                <a:gd name="T37" fmla="*/ 0 h 101"/>
                <a:gd name="T38" fmla="*/ 0 w 100"/>
                <a:gd name="T39" fmla="*/ 0 h 101"/>
                <a:gd name="T40" fmla="*/ 0 w 100"/>
                <a:gd name="T41" fmla="*/ 0 h 101"/>
                <a:gd name="T42" fmla="*/ 0 w 100"/>
                <a:gd name="T43" fmla="*/ 0 h 101"/>
                <a:gd name="T44" fmla="*/ 0 w 100"/>
                <a:gd name="T45" fmla="*/ 0 h 101"/>
                <a:gd name="T46" fmla="*/ 0 w 100"/>
                <a:gd name="T47" fmla="*/ 0 h 101"/>
                <a:gd name="T48" fmla="*/ 0 w 100"/>
                <a:gd name="T49" fmla="*/ 0 h 101"/>
                <a:gd name="T50" fmla="*/ 0 w 100"/>
                <a:gd name="T51" fmla="*/ 0 h 101"/>
                <a:gd name="T52" fmla="*/ 0 w 100"/>
                <a:gd name="T53" fmla="*/ 0 h 101"/>
                <a:gd name="T54" fmla="*/ 0 w 100"/>
                <a:gd name="T55" fmla="*/ 0 h 101"/>
                <a:gd name="T56" fmla="*/ 0 w 100"/>
                <a:gd name="T57" fmla="*/ 0 h 101"/>
                <a:gd name="T58" fmla="*/ 0 w 100"/>
                <a:gd name="T59" fmla="*/ 0 h 101"/>
                <a:gd name="T60" fmla="*/ 0 w 100"/>
                <a:gd name="T61" fmla="*/ 0 h 101"/>
                <a:gd name="T62" fmla="*/ 0 w 100"/>
                <a:gd name="T63" fmla="*/ 0 h 101"/>
                <a:gd name="T64" fmla="*/ 0 w 100"/>
                <a:gd name="T65" fmla="*/ 0 h 101"/>
                <a:gd name="T66" fmla="*/ 0 w 100"/>
                <a:gd name="T67" fmla="*/ 0 h 101"/>
                <a:gd name="T68" fmla="*/ 0 w 100"/>
                <a:gd name="T69" fmla="*/ 0 h 101"/>
                <a:gd name="T70" fmla="*/ 0 w 100"/>
                <a:gd name="T71" fmla="*/ 0 h 101"/>
                <a:gd name="T72" fmla="*/ 0 w 100"/>
                <a:gd name="T73" fmla="*/ 0 h 101"/>
                <a:gd name="T74" fmla="*/ 0 w 100"/>
                <a:gd name="T75" fmla="*/ 0 h 101"/>
                <a:gd name="T76" fmla="*/ 0 w 100"/>
                <a:gd name="T77" fmla="*/ 0 h 101"/>
                <a:gd name="T78" fmla="*/ 0 w 100"/>
                <a:gd name="T79" fmla="*/ 0 h 10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0"/>
                <a:gd name="T121" fmla="*/ 0 h 101"/>
                <a:gd name="T122" fmla="*/ 100 w 100"/>
                <a:gd name="T123" fmla="*/ 101 h 10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0" h="101">
                  <a:moveTo>
                    <a:pt x="91" y="101"/>
                  </a:moveTo>
                  <a:lnTo>
                    <a:pt x="91" y="97"/>
                  </a:lnTo>
                  <a:lnTo>
                    <a:pt x="84" y="88"/>
                  </a:lnTo>
                  <a:lnTo>
                    <a:pt x="84" y="81"/>
                  </a:lnTo>
                  <a:lnTo>
                    <a:pt x="81" y="75"/>
                  </a:lnTo>
                  <a:lnTo>
                    <a:pt x="81" y="68"/>
                  </a:lnTo>
                  <a:lnTo>
                    <a:pt x="78" y="65"/>
                  </a:lnTo>
                  <a:lnTo>
                    <a:pt x="71" y="56"/>
                  </a:lnTo>
                  <a:lnTo>
                    <a:pt x="62" y="52"/>
                  </a:lnTo>
                  <a:lnTo>
                    <a:pt x="59" y="52"/>
                  </a:lnTo>
                  <a:lnTo>
                    <a:pt x="48" y="52"/>
                  </a:lnTo>
                  <a:lnTo>
                    <a:pt x="38" y="52"/>
                  </a:lnTo>
                  <a:lnTo>
                    <a:pt x="32" y="56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10" y="78"/>
                  </a:lnTo>
                  <a:lnTo>
                    <a:pt x="3" y="88"/>
                  </a:lnTo>
                  <a:lnTo>
                    <a:pt x="3" y="81"/>
                  </a:lnTo>
                  <a:lnTo>
                    <a:pt x="3" y="75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3" y="43"/>
                  </a:lnTo>
                  <a:lnTo>
                    <a:pt x="3" y="30"/>
                  </a:lnTo>
                  <a:lnTo>
                    <a:pt x="13" y="19"/>
                  </a:lnTo>
                  <a:lnTo>
                    <a:pt x="22" y="10"/>
                  </a:lnTo>
                  <a:lnTo>
                    <a:pt x="26" y="10"/>
                  </a:lnTo>
                  <a:lnTo>
                    <a:pt x="32" y="10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62" y="0"/>
                  </a:lnTo>
                  <a:lnTo>
                    <a:pt x="78" y="10"/>
                  </a:lnTo>
                  <a:lnTo>
                    <a:pt x="84" y="19"/>
                  </a:lnTo>
                  <a:lnTo>
                    <a:pt x="91" y="33"/>
                  </a:lnTo>
                  <a:lnTo>
                    <a:pt x="94" y="46"/>
                  </a:lnTo>
                  <a:lnTo>
                    <a:pt x="100" y="59"/>
                  </a:lnTo>
                  <a:lnTo>
                    <a:pt x="100" y="75"/>
                  </a:lnTo>
                  <a:lnTo>
                    <a:pt x="94" y="88"/>
                  </a:lnTo>
                  <a:lnTo>
                    <a:pt x="91" y="101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0" name="Freeform 398"/>
            <p:cNvSpPr>
              <a:spLocks/>
            </p:cNvSpPr>
            <p:nvPr/>
          </p:nvSpPr>
          <p:spPr bwMode="auto">
            <a:xfrm>
              <a:off x="2886" y="3587"/>
              <a:ext cx="47" cy="178"/>
            </a:xfrm>
            <a:custGeom>
              <a:avLst/>
              <a:gdLst>
                <a:gd name="T0" fmla="*/ 0 w 613"/>
                <a:gd name="T1" fmla="*/ 0 h 2317"/>
                <a:gd name="T2" fmla="*/ 0 w 613"/>
                <a:gd name="T3" fmla="*/ 0 h 2317"/>
                <a:gd name="T4" fmla="*/ 0 w 613"/>
                <a:gd name="T5" fmla="*/ 0 h 2317"/>
                <a:gd name="T6" fmla="*/ 0 w 613"/>
                <a:gd name="T7" fmla="*/ 0 h 2317"/>
                <a:gd name="T8" fmla="*/ 0 w 613"/>
                <a:gd name="T9" fmla="*/ 0 h 2317"/>
                <a:gd name="T10" fmla="*/ 0 w 613"/>
                <a:gd name="T11" fmla="*/ 0 h 2317"/>
                <a:gd name="T12" fmla="*/ 0 w 613"/>
                <a:gd name="T13" fmla="*/ 0 h 2317"/>
                <a:gd name="T14" fmla="*/ 0 w 613"/>
                <a:gd name="T15" fmla="*/ 0 h 2317"/>
                <a:gd name="T16" fmla="*/ 0 w 613"/>
                <a:gd name="T17" fmla="*/ 0 h 2317"/>
                <a:gd name="T18" fmla="*/ 0 w 613"/>
                <a:gd name="T19" fmla="*/ 0 h 2317"/>
                <a:gd name="T20" fmla="*/ 0 w 613"/>
                <a:gd name="T21" fmla="*/ 0 h 2317"/>
                <a:gd name="T22" fmla="*/ 0 w 613"/>
                <a:gd name="T23" fmla="*/ 0 h 2317"/>
                <a:gd name="T24" fmla="*/ 0 w 613"/>
                <a:gd name="T25" fmla="*/ 0 h 2317"/>
                <a:gd name="T26" fmla="*/ 0 w 613"/>
                <a:gd name="T27" fmla="*/ 0 h 2317"/>
                <a:gd name="T28" fmla="*/ 0 w 613"/>
                <a:gd name="T29" fmla="*/ 0 h 2317"/>
                <a:gd name="T30" fmla="*/ 0 w 613"/>
                <a:gd name="T31" fmla="*/ 0 h 2317"/>
                <a:gd name="T32" fmla="*/ 0 w 613"/>
                <a:gd name="T33" fmla="*/ 0 h 2317"/>
                <a:gd name="T34" fmla="*/ 0 w 613"/>
                <a:gd name="T35" fmla="*/ 0 h 2317"/>
                <a:gd name="T36" fmla="*/ 0 w 613"/>
                <a:gd name="T37" fmla="*/ 0 h 2317"/>
                <a:gd name="T38" fmla="*/ 0 w 613"/>
                <a:gd name="T39" fmla="*/ 0 h 2317"/>
                <a:gd name="T40" fmla="*/ 0 w 613"/>
                <a:gd name="T41" fmla="*/ 0 h 2317"/>
                <a:gd name="T42" fmla="*/ 0 w 613"/>
                <a:gd name="T43" fmla="*/ 0 h 2317"/>
                <a:gd name="T44" fmla="*/ 0 w 613"/>
                <a:gd name="T45" fmla="*/ 0 h 2317"/>
                <a:gd name="T46" fmla="*/ 0 w 613"/>
                <a:gd name="T47" fmla="*/ 0 h 2317"/>
                <a:gd name="T48" fmla="*/ 0 w 613"/>
                <a:gd name="T49" fmla="*/ 0 h 2317"/>
                <a:gd name="T50" fmla="*/ 0 w 613"/>
                <a:gd name="T51" fmla="*/ 0 h 2317"/>
                <a:gd name="T52" fmla="*/ 0 w 613"/>
                <a:gd name="T53" fmla="*/ 0 h 2317"/>
                <a:gd name="T54" fmla="*/ 0 w 613"/>
                <a:gd name="T55" fmla="*/ 0 h 2317"/>
                <a:gd name="T56" fmla="*/ 0 w 613"/>
                <a:gd name="T57" fmla="*/ 0 h 2317"/>
                <a:gd name="T58" fmla="*/ 0 w 613"/>
                <a:gd name="T59" fmla="*/ 0 h 2317"/>
                <a:gd name="T60" fmla="*/ 0 w 613"/>
                <a:gd name="T61" fmla="*/ 0 h 2317"/>
                <a:gd name="T62" fmla="*/ 0 w 613"/>
                <a:gd name="T63" fmla="*/ 0 h 2317"/>
                <a:gd name="T64" fmla="*/ 0 w 613"/>
                <a:gd name="T65" fmla="*/ 0 h 2317"/>
                <a:gd name="T66" fmla="*/ 0 w 613"/>
                <a:gd name="T67" fmla="*/ 0 h 2317"/>
                <a:gd name="T68" fmla="*/ 0 w 613"/>
                <a:gd name="T69" fmla="*/ 0 h 2317"/>
                <a:gd name="T70" fmla="*/ 0 w 613"/>
                <a:gd name="T71" fmla="*/ 0 h 2317"/>
                <a:gd name="T72" fmla="*/ 0 w 613"/>
                <a:gd name="T73" fmla="*/ 0 h 2317"/>
                <a:gd name="T74" fmla="*/ 0 w 613"/>
                <a:gd name="T75" fmla="*/ 0 h 2317"/>
                <a:gd name="T76" fmla="*/ 0 w 613"/>
                <a:gd name="T77" fmla="*/ 0 h 2317"/>
                <a:gd name="T78" fmla="*/ 0 w 613"/>
                <a:gd name="T79" fmla="*/ 0 h 2317"/>
                <a:gd name="T80" fmla="*/ 0 w 613"/>
                <a:gd name="T81" fmla="*/ 0 h 2317"/>
                <a:gd name="T82" fmla="*/ 0 w 613"/>
                <a:gd name="T83" fmla="*/ 0 h 2317"/>
                <a:gd name="T84" fmla="*/ 0 w 613"/>
                <a:gd name="T85" fmla="*/ 0 h 2317"/>
                <a:gd name="T86" fmla="*/ 0 w 613"/>
                <a:gd name="T87" fmla="*/ 0 h 2317"/>
                <a:gd name="T88" fmla="*/ 0 w 613"/>
                <a:gd name="T89" fmla="*/ 0 h 2317"/>
                <a:gd name="T90" fmla="*/ 0 w 613"/>
                <a:gd name="T91" fmla="*/ 0 h 2317"/>
                <a:gd name="T92" fmla="*/ 0 w 613"/>
                <a:gd name="T93" fmla="*/ 0 h 2317"/>
                <a:gd name="T94" fmla="*/ 0 w 613"/>
                <a:gd name="T95" fmla="*/ 0 h 2317"/>
                <a:gd name="T96" fmla="*/ 0 w 613"/>
                <a:gd name="T97" fmla="*/ 0 h 2317"/>
                <a:gd name="T98" fmla="*/ 0 w 613"/>
                <a:gd name="T99" fmla="*/ 0 h 2317"/>
                <a:gd name="T100" fmla="*/ 0 w 613"/>
                <a:gd name="T101" fmla="*/ 0 h 2317"/>
                <a:gd name="T102" fmla="*/ 0 w 613"/>
                <a:gd name="T103" fmla="*/ 0 h 2317"/>
                <a:gd name="T104" fmla="*/ 0 w 613"/>
                <a:gd name="T105" fmla="*/ 0 h 2317"/>
                <a:gd name="T106" fmla="*/ 0 w 613"/>
                <a:gd name="T107" fmla="*/ 0 h 2317"/>
                <a:gd name="T108" fmla="*/ 0 w 613"/>
                <a:gd name="T109" fmla="*/ 0 h 2317"/>
                <a:gd name="T110" fmla="*/ 0 w 613"/>
                <a:gd name="T111" fmla="*/ 0 h 2317"/>
                <a:gd name="T112" fmla="*/ 0 w 613"/>
                <a:gd name="T113" fmla="*/ 0 h 2317"/>
                <a:gd name="T114" fmla="*/ 0 w 613"/>
                <a:gd name="T115" fmla="*/ 0 h 2317"/>
                <a:gd name="T116" fmla="*/ 0 w 613"/>
                <a:gd name="T117" fmla="*/ 0 h 2317"/>
                <a:gd name="T118" fmla="*/ 0 w 613"/>
                <a:gd name="T119" fmla="*/ 0 h 2317"/>
                <a:gd name="T120" fmla="*/ 0 w 613"/>
                <a:gd name="T121" fmla="*/ 0 h 23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13"/>
                <a:gd name="T184" fmla="*/ 0 h 2317"/>
                <a:gd name="T185" fmla="*/ 613 w 613"/>
                <a:gd name="T186" fmla="*/ 2317 h 23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13" h="2317">
                  <a:moveTo>
                    <a:pt x="480" y="286"/>
                  </a:moveTo>
                  <a:lnTo>
                    <a:pt x="486" y="308"/>
                  </a:lnTo>
                  <a:lnTo>
                    <a:pt x="497" y="331"/>
                  </a:lnTo>
                  <a:lnTo>
                    <a:pt x="503" y="348"/>
                  </a:lnTo>
                  <a:lnTo>
                    <a:pt x="513" y="370"/>
                  </a:lnTo>
                  <a:lnTo>
                    <a:pt x="522" y="389"/>
                  </a:lnTo>
                  <a:lnTo>
                    <a:pt x="532" y="405"/>
                  </a:lnTo>
                  <a:lnTo>
                    <a:pt x="535" y="426"/>
                  </a:lnTo>
                  <a:lnTo>
                    <a:pt x="535" y="445"/>
                  </a:lnTo>
                  <a:lnTo>
                    <a:pt x="509" y="484"/>
                  </a:lnTo>
                  <a:lnTo>
                    <a:pt x="480" y="526"/>
                  </a:lnTo>
                  <a:lnTo>
                    <a:pt x="451" y="565"/>
                  </a:lnTo>
                  <a:lnTo>
                    <a:pt x="419" y="600"/>
                  </a:lnTo>
                  <a:lnTo>
                    <a:pt x="386" y="643"/>
                  </a:lnTo>
                  <a:lnTo>
                    <a:pt x="354" y="678"/>
                  </a:lnTo>
                  <a:lnTo>
                    <a:pt x="327" y="721"/>
                  </a:lnTo>
                  <a:lnTo>
                    <a:pt x="302" y="759"/>
                  </a:lnTo>
                  <a:lnTo>
                    <a:pt x="314" y="792"/>
                  </a:lnTo>
                  <a:lnTo>
                    <a:pt x="334" y="815"/>
                  </a:lnTo>
                  <a:lnTo>
                    <a:pt x="351" y="837"/>
                  </a:lnTo>
                  <a:lnTo>
                    <a:pt x="373" y="860"/>
                  </a:lnTo>
                  <a:lnTo>
                    <a:pt x="395" y="883"/>
                  </a:lnTo>
                  <a:lnTo>
                    <a:pt x="419" y="905"/>
                  </a:lnTo>
                  <a:lnTo>
                    <a:pt x="438" y="932"/>
                  </a:lnTo>
                  <a:lnTo>
                    <a:pt x="451" y="957"/>
                  </a:lnTo>
                  <a:lnTo>
                    <a:pt x="464" y="970"/>
                  </a:lnTo>
                  <a:lnTo>
                    <a:pt x="480" y="990"/>
                  </a:lnTo>
                  <a:lnTo>
                    <a:pt x="497" y="1003"/>
                  </a:lnTo>
                  <a:lnTo>
                    <a:pt x="503" y="1022"/>
                  </a:lnTo>
                  <a:lnTo>
                    <a:pt x="519" y="1038"/>
                  </a:lnTo>
                  <a:lnTo>
                    <a:pt x="525" y="1062"/>
                  </a:lnTo>
                  <a:lnTo>
                    <a:pt x="541" y="1081"/>
                  </a:lnTo>
                  <a:lnTo>
                    <a:pt x="554" y="1097"/>
                  </a:lnTo>
                  <a:lnTo>
                    <a:pt x="535" y="1119"/>
                  </a:lnTo>
                  <a:lnTo>
                    <a:pt x="519" y="1149"/>
                  </a:lnTo>
                  <a:lnTo>
                    <a:pt x="503" y="1175"/>
                  </a:lnTo>
                  <a:lnTo>
                    <a:pt x="497" y="1200"/>
                  </a:lnTo>
                  <a:lnTo>
                    <a:pt x="489" y="1233"/>
                  </a:lnTo>
                  <a:lnTo>
                    <a:pt x="489" y="1262"/>
                  </a:lnTo>
                  <a:lnTo>
                    <a:pt x="500" y="1292"/>
                  </a:lnTo>
                  <a:lnTo>
                    <a:pt x="509" y="1321"/>
                  </a:lnTo>
                  <a:lnTo>
                    <a:pt x="525" y="1327"/>
                  </a:lnTo>
                  <a:lnTo>
                    <a:pt x="541" y="1343"/>
                  </a:lnTo>
                  <a:lnTo>
                    <a:pt x="554" y="1357"/>
                  </a:lnTo>
                  <a:lnTo>
                    <a:pt x="564" y="1367"/>
                  </a:lnTo>
                  <a:lnTo>
                    <a:pt x="578" y="1395"/>
                  </a:lnTo>
                  <a:lnTo>
                    <a:pt x="584" y="1428"/>
                  </a:lnTo>
                  <a:lnTo>
                    <a:pt x="584" y="1460"/>
                  </a:lnTo>
                  <a:lnTo>
                    <a:pt x="584" y="1497"/>
                  </a:lnTo>
                  <a:lnTo>
                    <a:pt x="584" y="1529"/>
                  </a:lnTo>
                  <a:lnTo>
                    <a:pt x="584" y="1564"/>
                  </a:lnTo>
                  <a:lnTo>
                    <a:pt x="567" y="1574"/>
                  </a:lnTo>
                  <a:lnTo>
                    <a:pt x="548" y="1590"/>
                  </a:lnTo>
                  <a:lnTo>
                    <a:pt x="532" y="1610"/>
                  </a:lnTo>
                  <a:lnTo>
                    <a:pt x="522" y="1626"/>
                  </a:lnTo>
                  <a:lnTo>
                    <a:pt x="513" y="1649"/>
                  </a:lnTo>
                  <a:lnTo>
                    <a:pt x="503" y="1671"/>
                  </a:lnTo>
                  <a:lnTo>
                    <a:pt x="500" y="1694"/>
                  </a:lnTo>
                  <a:lnTo>
                    <a:pt x="500" y="1717"/>
                  </a:lnTo>
                  <a:lnTo>
                    <a:pt x="500" y="1740"/>
                  </a:lnTo>
                  <a:lnTo>
                    <a:pt x="500" y="1762"/>
                  </a:lnTo>
                  <a:lnTo>
                    <a:pt x="509" y="1781"/>
                  </a:lnTo>
                  <a:lnTo>
                    <a:pt x="519" y="1798"/>
                  </a:lnTo>
                  <a:lnTo>
                    <a:pt x="545" y="1830"/>
                  </a:lnTo>
                  <a:lnTo>
                    <a:pt x="571" y="1863"/>
                  </a:lnTo>
                  <a:lnTo>
                    <a:pt x="584" y="1879"/>
                  </a:lnTo>
                  <a:lnTo>
                    <a:pt x="600" y="1892"/>
                  </a:lnTo>
                  <a:lnTo>
                    <a:pt x="606" y="1911"/>
                  </a:lnTo>
                  <a:lnTo>
                    <a:pt x="613" y="1931"/>
                  </a:lnTo>
                  <a:lnTo>
                    <a:pt x="606" y="1947"/>
                  </a:lnTo>
                  <a:lnTo>
                    <a:pt x="603" y="1967"/>
                  </a:lnTo>
                  <a:lnTo>
                    <a:pt x="590" y="1989"/>
                  </a:lnTo>
                  <a:lnTo>
                    <a:pt x="567" y="2012"/>
                  </a:lnTo>
                  <a:lnTo>
                    <a:pt x="535" y="2064"/>
                  </a:lnTo>
                  <a:lnTo>
                    <a:pt x="497" y="2122"/>
                  </a:lnTo>
                  <a:lnTo>
                    <a:pt x="451" y="2174"/>
                  </a:lnTo>
                  <a:lnTo>
                    <a:pt x="395" y="2220"/>
                  </a:lnTo>
                  <a:lnTo>
                    <a:pt x="370" y="2243"/>
                  </a:lnTo>
                  <a:lnTo>
                    <a:pt x="337" y="2259"/>
                  </a:lnTo>
                  <a:lnTo>
                    <a:pt x="311" y="2271"/>
                  </a:lnTo>
                  <a:lnTo>
                    <a:pt x="279" y="2287"/>
                  </a:lnTo>
                  <a:lnTo>
                    <a:pt x="246" y="2295"/>
                  </a:lnTo>
                  <a:lnTo>
                    <a:pt x="214" y="2301"/>
                  </a:lnTo>
                  <a:lnTo>
                    <a:pt x="178" y="2304"/>
                  </a:lnTo>
                  <a:lnTo>
                    <a:pt x="146" y="2301"/>
                  </a:lnTo>
                  <a:lnTo>
                    <a:pt x="133" y="2308"/>
                  </a:lnTo>
                  <a:lnTo>
                    <a:pt x="117" y="2314"/>
                  </a:lnTo>
                  <a:lnTo>
                    <a:pt x="103" y="2317"/>
                  </a:lnTo>
                  <a:lnTo>
                    <a:pt x="84" y="2317"/>
                  </a:lnTo>
                  <a:lnTo>
                    <a:pt x="71" y="2317"/>
                  </a:lnTo>
                  <a:lnTo>
                    <a:pt x="52" y="2314"/>
                  </a:lnTo>
                  <a:lnTo>
                    <a:pt x="38" y="2314"/>
                  </a:lnTo>
                  <a:lnTo>
                    <a:pt x="26" y="2314"/>
                  </a:lnTo>
                  <a:lnTo>
                    <a:pt x="49" y="2271"/>
                  </a:lnTo>
                  <a:lnTo>
                    <a:pt x="62" y="2236"/>
                  </a:lnTo>
                  <a:lnTo>
                    <a:pt x="75" y="2190"/>
                  </a:lnTo>
                  <a:lnTo>
                    <a:pt x="84" y="2145"/>
                  </a:lnTo>
                  <a:lnTo>
                    <a:pt x="87" y="2100"/>
                  </a:lnTo>
                  <a:lnTo>
                    <a:pt x="84" y="2060"/>
                  </a:lnTo>
                  <a:lnTo>
                    <a:pt x="75" y="2016"/>
                  </a:lnTo>
                  <a:lnTo>
                    <a:pt x="62" y="1973"/>
                  </a:lnTo>
                  <a:lnTo>
                    <a:pt x="43" y="1960"/>
                  </a:lnTo>
                  <a:lnTo>
                    <a:pt x="29" y="1947"/>
                  </a:lnTo>
                  <a:lnTo>
                    <a:pt x="16" y="1935"/>
                  </a:lnTo>
                  <a:lnTo>
                    <a:pt x="6" y="1921"/>
                  </a:lnTo>
                  <a:lnTo>
                    <a:pt x="0" y="1886"/>
                  </a:lnTo>
                  <a:lnTo>
                    <a:pt x="0" y="1849"/>
                  </a:lnTo>
                  <a:lnTo>
                    <a:pt x="0" y="1811"/>
                  </a:lnTo>
                  <a:lnTo>
                    <a:pt x="3" y="1772"/>
                  </a:lnTo>
                  <a:lnTo>
                    <a:pt x="3" y="1730"/>
                  </a:lnTo>
                  <a:lnTo>
                    <a:pt x="3" y="1691"/>
                  </a:lnTo>
                  <a:lnTo>
                    <a:pt x="6" y="1671"/>
                  </a:lnTo>
                  <a:lnTo>
                    <a:pt x="13" y="1655"/>
                  </a:lnTo>
                  <a:lnTo>
                    <a:pt x="19" y="1635"/>
                  </a:lnTo>
                  <a:lnTo>
                    <a:pt x="29" y="1619"/>
                  </a:lnTo>
                  <a:lnTo>
                    <a:pt x="38" y="1603"/>
                  </a:lnTo>
                  <a:lnTo>
                    <a:pt x="49" y="1590"/>
                  </a:lnTo>
                  <a:lnTo>
                    <a:pt x="62" y="1578"/>
                  </a:lnTo>
                  <a:lnTo>
                    <a:pt x="81" y="1564"/>
                  </a:lnTo>
                  <a:lnTo>
                    <a:pt x="84" y="1529"/>
                  </a:lnTo>
                  <a:lnTo>
                    <a:pt x="87" y="1497"/>
                  </a:lnTo>
                  <a:lnTo>
                    <a:pt x="87" y="1460"/>
                  </a:lnTo>
                  <a:lnTo>
                    <a:pt x="81" y="1425"/>
                  </a:lnTo>
                  <a:lnTo>
                    <a:pt x="71" y="1389"/>
                  </a:lnTo>
                  <a:lnTo>
                    <a:pt x="59" y="1357"/>
                  </a:lnTo>
                  <a:lnTo>
                    <a:pt x="35" y="1327"/>
                  </a:lnTo>
                  <a:lnTo>
                    <a:pt x="13" y="1302"/>
                  </a:lnTo>
                  <a:lnTo>
                    <a:pt x="13" y="1071"/>
                  </a:lnTo>
                  <a:lnTo>
                    <a:pt x="16" y="1068"/>
                  </a:lnTo>
                  <a:lnTo>
                    <a:pt x="19" y="1068"/>
                  </a:lnTo>
                  <a:lnTo>
                    <a:pt x="26" y="1062"/>
                  </a:lnTo>
                  <a:lnTo>
                    <a:pt x="29" y="1058"/>
                  </a:lnTo>
                  <a:lnTo>
                    <a:pt x="38" y="1054"/>
                  </a:lnTo>
                  <a:lnTo>
                    <a:pt x="43" y="1054"/>
                  </a:lnTo>
                  <a:lnTo>
                    <a:pt x="49" y="1058"/>
                  </a:lnTo>
                  <a:lnTo>
                    <a:pt x="52" y="1062"/>
                  </a:lnTo>
                  <a:lnTo>
                    <a:pt x="65" y="1048"/>
                  </a:lnTo>
                  <a:lnTo>
                    <a:pt x="81" y="1032"/>
                  </a:lnTo>
                  <a:lnTo>
                    <a:pt x="87" y="1013"/>
                  </a:lnTo>
                  <a:lnTo>
                    <a:pt x="97" y="990"/>
                  </a:lnTo>
                  <a:lnTo>
                    <a:pt x="107" y="951"/>
                  </a:lnTo>
                  <a:lnTo>
                    <a:pt x="110" y="908"/>
                  </a:lnTo>
                  <a:lnTo>
                    <a:pt x="110" y="867"/>
                  </a:lnTo>
                  <a:lnTo>
                    <a:pt x="107" y="824"/>
                  </a:lnTo>
                  <a:lnTo>
                    <a:pt x="97" y="783"/>
                  </a:lnTo>
                  <a:lnTo>
                    <a:pt x="87" y="746"/>
                  </a:lnTo>
                  <a:lnTo>
                    <a:pt x="81" y="740"/>
                  </a:lnTo>
                  <a:lnTo>
                    <a:pt x="65" y="734"/>
                  </a:lnTo>
                  <a:lnTo>
                    <a:pt x="59" y="724"/>
                  </a:lnTo>
                  <a:lnTo>
                    <a:pt x="49" y="714"/>
                  </a:lnTo>
                  <a:lnTo>
                    <a:pt x="38" y="705"/>
                  </a:lnTo>
                  <a:lnTo>
                    <a:pt x="29" y="698"/>
                  </a:lnTo>
                  <a:lnTo>
                    <a:pt x="26" y="691"/>
                  </a:lnTo>
                  <a:lnTo>
                    <a:pt x="16" y="681"/>
                  </a:lnTo>
                  <a:lnTo>
                    <a:pt x="16" y="665"/>
                  </a:lnTo>
                  <a:lnTo>
                    <a:pt x="16" y="643"/>
                  </a:lnTo>
                  <a:lnTo>
                    <a:pt x="19" y="623"/>
                  </a:lnTo>
                  <a:lnTo>
                    <a:pt x="26" y="607"/>
                  </a:lnTo>
                  <a:lnTo>
                    <a:pt x="26" y="588"/>
                  </a:lnTo>
                  <a:lnTo>
                    <a:pt x="29" y="572"/>
                  </a:lnTo>
                  <a:lnTo>
                    <a:pt x="29" y="548"/>
                  </a:lnTo>
                  <a:lnTo>
                    <a:pt x="26" y="529"/>
                  </a:lnTo>
                  <a:lnTo>
                    <a:pt x="156" y="646"/>
                  </a:lnTo>
                  <a:lnTo>
                    <a:pt x="208" y="588"/>
                  </a:lnTo>
                  <a:lnTo>
                    <a:pt x="249" y="519"/>
                  </a:lnTo>
                  <a:lnTo>
                    <a:pt x="292" y="451"/>
                  </a:lnTo>
                  <a:lnTo>
                    <a:pt x="327" y="386"/>
                  </a:lnTo>
                  <a:lnTo>
                    <a:pt x="370" y="318"/>
                  </a:lnTo>
                  <a:lnTo>
                    <a:pt x="408" y="250"/>
                  </a:lnTo>
                  <a:lnTo>
                    <a:pt x="451" y="182"/>
                  </a:lnTo>
                  <a:lnTo>
                    <a:pt x="500" y="113"/>
                  </a:lnTo>
                  <a:lnTo>
                    <a:pt x="554" y="0"/>
                  </a:lnTo>
                  <a:lnTo>
                    <a:pt x="557" y="23"/>
                  </a:lnTo>
                  <a:lnTo>
                    <a:pt x="564" y="42"/>
                  </a:lnTo>
                  <a:lnTo>
                    <a:pt x="564" y="59"/>
                  </a:lnTo>
                  <a:lnTo>
                    <a:pt x="557" y="78"/>
                  </a:lnTo>
                  <a:lnTo>
                    <a:pt x="548" y="113"/>
                  </a:lnTo>
                  <a:lnTo>
                    <a:pt x="532" y="146"/>
                  </a:lnTo>
                  <a:lnTo>
                    <a:pt x="513" y="175"/>
                  </a:lnTo>
                  <a:lnTo>
                    <a:pt x="497" y="208"/>
                  </a:lnTo>
                  <a:lnTo>
                    <a:pt x="489" y="227"/>
                  </a:lnTo>
                  <a:lnTo>
                    <a:pt x="486" y="243"/>
                  </a:lnTo>
                  <a:lnTo>
                    <a:pt x="480" y="267"/>
                  </a:lnTo>
                  <a:lnTo>
                    <a:pt x="480" y="286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1" name="Freeform 399"/>
            <p:cNvSpPr>
              <a:spLocks/>
            </p:cNvSpPr>
            <p:nvPr/>
          </p:nvSpPr>
          <p:spPr bwMode="auto">
            <a:xfrm>
              <a:off x="2984" y="3598"/>
              <a:ext cx="10" cy="19"/>
            </a:xfrm>
            <a:custGeom>
              <a:avLst/>
              <a:gdLst>
                <a:gd name="T0" fmla="*/ 0 w 127"/>
                <a:gd name="T1" fmla="*/ 0 h 239"/>
                <a:gd name="T2" fmla="*/ 0 w 127"/>
                <a:gd name="T3" fmla="*/ 0 h 239"/>
                <a:gd name="T4" fmla="*/ 0 w 127"/>
                <a:gd name="T5" fmla="*/ 0 h 239"/>
                <a:gd name="T6" fmla="*/ 0 w 127"/>
                <a:gd name="T7" fmla="*/ 0 h 239"/>
                <a:gd name="T8" fmla="*/ 0 w 127"/>
                <a:gd name="T9" fmla="*/ 0 h 239"/>
                <a:gd name="T10" fmla="*/ 0 w 127"/>
                <a:gd name="T11" fmla="*/ 0 h 239"/>
                <a:gd name="T12" fmla="*/ 0 w 127"/>
                <a:gd name="T13" fmla="*/ 0 h 239"/>
                <a:gd name="T14" fmla="*/ 0 w 127"/>
                <a:gd name="T15" fmla="*/ 0 h 239"/>
                <a:gd name="T16" fmla="*/ 0 w 127"/>
                <a:gd name="T17" fmla="*/ 0 h 239"/>
                <a:gd name="T18" fmla="*/ 0 w 127"/>
                <a:gd name="T19" fmla="*/ 0 h 239"/>
                <a:gd name="T20" fmla="*/ 0 w 127"/>
                <a:gd name="T21" fmla="*/ 0 h 239"/>
                <a:gd name="T22" fmla="*/ 0 w 127"/>
                <a:gd name="T23" fmla="*/ 0 h 239"/>
                <a:gd name="T24" fmla="*/ 0 w 127"/>
                <a:gd name="T25" fmla="*/ 0 h 239"/>
                <a:gd name="T26" fmla="*/ 0 w 127"/>
                <a:gd name="T27" fmla="*/ 0 h 239"/>
                <a:gd name="T28" fmla="*/ 0 w 127"/>
                <a:gd name="T29" fmla="*/ 0 h 239"/>
                <a:gd name="T30" fmla="*/ 0 w 127"/>
                <a:gd name="T31" fmla="*/ 0 h 239"/>
                <a:gd name="T32" fmla="*/ 0 w 127"/>
                <a:gd name="T33" fmla="*/ 0 h 239"/>
                <a:gd name="T34" fmla="*/ 0 w 127"/>
                <a:gd name="T35" fmla="*/ 0 h 239"/>
                <a:gd name="T36" fmla="*/ 0 w 127"/>
                <a:gd name="T37" fmla="*/ 0 h 239"/>
                <a:gd name="T38" fmla="*/ 0 w 127"/>
                <a:gd name="T39" fmla="*/ 0 h 239"/>
                <a:gd name="T40" fmla="*/ 0 w 127"/>
                <a:gd name="T41" fmla="*/ 0 h 239"/>
                <a:gd name="T42" fmla="*/ 0 w 127"/>
                <a:gd name="T43" fmla="*/ 0 h 239"/>
                <a:gd name="T44" fmla="*/ 0 w 127"/>
                <a:gd name="T45" fmla="*/ 0 h 239"/>
                <a:gd name="T46" fmla="*/ 0 w 127"/>
                <a:gd name="T47" fmla="*/ 0 h 239"/>
                <a:gd name="T48" fmla="*/ 0 w 127"/>
                <a:gd name="T49" fmla="*/ 0 h 239"/>
                <a:gd name="T50" fmla="*/ 0 w 127"/>
                <a:gd name="T51" fmla="*/ 0 h 239"/>
                <a:gd name="T52" fmla="*/ 0 w 127"/>
                <a:gd name="T53" fmla="*/ 0 h 239"/>
                <a:gd name="T54" fmla="*/ 0 w 127"/>
                <a:gd name="T55" fmla="*/ 0 h 239"/>
                <a:gd name="T56" fmla="*/ 0 w 127"/>
                <a:gd name="T57" fmla="*/ 0 h 239"/>
                <a:gd name="T58" fmla="*/ 0 w 127"/>
                <a:gd name="T59" fmla="*/ 0 h 239"/>
                <a:gd name="T60" fmla="*/ 0 w 127"/>
                <a:gd name="T61" fmla="*/ 0 h 239"/>
                <a:gd name="T62" fmla="*/ 0 w 127"/>
                <a:gd name="T63" fmla="*/ 0 h 239"/>
                <a:gd name="T64" fmla="*/ 0 w 127"/>
                <a:gd name="T65" fmla="*/ 0 h 239"/>
                <a:gd name="T66" fmla="*/ 0 w 127"/>
                <a:gd name="T67" fmla="*/ 0 h 239"/>
                <a:gd name="T68" fmla="*/ 0 w 127"/>
                <a:gd name="T69" fmla="*/ 0 h 239"/>
                <a:gd name="T70" fmla="*/ 0 w 127"/>
                <a:gd name="T71" fmla="*/ 0 h 239"/>
                <a:gd name="T72" fmla="*/ 0 w 127"/>
                <a:gd name="T73" fmla="*/ 0 h 239"/>
                <a:gd name="T74" fmla="*/ 0 w 127"/>
                <a:gd name="T75" fmla="*/ 0 h 239"/>
                <a:gd name="T76" fmla="*/ 0 w 127"/>
                <a:gd name="T77" fmla="*/ 0 h 239"/>
                <a:gd name="T78" fmla="*/ 0 w 127"/>
                <a:gd name="T79" fmla="*/ 0 h 239"/>
                <a:gd name="T80" fmla="*/ 0 w 127"/>
                <a:gd name="T81" fmla="*/ 0 h 2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7"/>
                <a:gd name="T124" fmla="*/ 0 h 239"/>
                <a:gd name="T125" fmla="*/ 127 w 127"/>
                <a:gd name="T126" fmla="*/ 239 h 23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7" h="239">
                  <a:moveTo>
                    <a:pt x="88" y="236"/>
                  </a:moveTo>
                  <a:lnTo>
                    <a:pt x="78" y="230"/>
                  </a:lnTo>
                  <a:lnTo>
                    <a:pt x="75" y="227"/>
                  </a:lnTo>
                  <a:lnTo>
                    <a:pt x="65" y="227"/>
                  </a:lnTo>
                  <a:lnTo>
                    <a:pt x="59" y="220"/>
                  </a:lnTo>
                  <a:lnTo>
                    <a:pt x="52" y="227"/>
                  </a:lnTo>
                  <a:lnTo>
                    <a:pt x="46" y="227"/>
                  </a:lnTo>
                  <a:lnTo>
                    <a:pt x="43" y="230"/>
                  </a:lnTo>
                  <a:lnTo>
                    <a:pt x="32" y="239"/>
                  </a:lnTo>
                  <a:lnTo>
                    <a:pt x="23" y="217"/>
                  </a:lnTo>
                  <a:lnTo>
                    <a:pt x="13" y="198"/>
                  </a:lnTo>
                  <a:lnTo>
                    <a:pt x="7" y="174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10" y="90"/>
                  </a:lnTo>
                  <a:lnTo>
                    <a:pt x="23" y="68"/>
                  </a:lnTo>
                  <a:lnTo>
                    <a:pt x="29" y="77"/>
                  </a:lnTo>
                  <a:lnTo>
                    <a:pt x="35" y="81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56" y="87"/>
                  </a:lnTo>
                  <a:lnTo>
                    <a:pt x="65" y="87"/>
                  </a:lnTo>
                  <a:lnTo>
                    <a:pt x="68" y="87"/>
                  </a:lnTo>
                  <a:lnTo>
                    <a:pt x="78" y="87"/>
                  </a:lnTo>
                  <a:lnTo>
                    <a:pt x="88" y="77"/>
                  </a:lnTo>
                  <a:lnTo>
                    <a:pt x="91" y="68"/>
                  </a:lnTo>
                  <a:lnTo>
                    <a:pt x="97" y="58"/>
                  </a:lnTo>
                  <a:lnTo>
                    <a:pt x="97" y="45"/>
                  </a:lnTo>
                  <a:lnTo>
                    <a:pt x="97" y="32"/>
                  </a:lnTo>
                  <a:lnTo>
                    <a:pt x="97" y="22"/>
                  </a:lnTo>
                  <a:lnTo>
                    <a:pt x="97" y="9"/>
                  </a:lnTo>
                  <a:lnTo>
                    <a:pt x="100" y="0"/>
                  </a:lnTo>
                  <a:lnTo>
                    <a:pt x="117" y="25"/>
                  </a:lnTo>
                  <a:lnTo>
                    <a:pt x="124" y="58"/>
                  </a:lnTo>
                  <a:lnTo>
                    <a:pt x="127" y="87"/>
                  </a:lnTo>
                  <a:lnTo>
                    <a:pt x="127" y="117"/>
                  </a:lnTo>
                  <a:lnTo>
                    <a:pt x="124" y="149"/>
                  </a:lnTo>
                  <a:lnTo>
                    <a:pt x="114" y="174"/>
                  </a:lnTo>
                  <a:lnTo>
                    <a:pt x="100" y="204"/>
                  </a:lnTo>
                  <a:lnTo>
                    <a:pt x="88" y="236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2" name="Freeform 400"/>
            <p:cNvSpPr>
              <a:spLocks/>
            </p:cNvSpPr>
            <p:nvPr/>
          </p:nvSpPr>
          <p:spPr bwMode="auto">
            <a:xfrm>
              <a:off x="2930" y="3606"/>
              <a:ext cx="5" cy="5"/>
            </a:xfrm>
            <a:custGeom>
              <a:avLst/>
              <a:gdLst>
                <a:gd name="T0" fmla="*/ 0 w 65"/>
                <a:gd name="T1" fmla="*/ 0 h 69"/>
                <a:gd name="T2" fmla="*/ 0 w 65"/>
                <a:gd name="T3" fmla="*/ 0 h 69"/>
                <a:gd name="T4" fmla="*/ 0 w 65"/>
                <a:gd name="T5" fmla="*/ 0 h 69"/>
                <a:gd name="T6" fmla="*/ 0 w 65"/>
                <a:gd name="T7" fmla="*/ 0 h 69"/>
                <a:gd name="T8" fmla="*/ 0 w 65"/>
                <a:gd name="T9" fmla="*/ 0 h 69"/>
                <a:gd name="T10" fmla="*/ 0 w 65"/>
                <a:gd name="T11" fmla="*/ 0 h 69"/>
                <a:gd name="T12" fmla="*/ 0 w 65"/>
                <a:gd name="T13" fmla="*/ 0 h 69"/>
                <a:gd name="T14" fmla="*/ 0 w 65"/>
                <a:gd name="T15" fmla="*/ 0 h 69"/>
                <a:gd name="T16" fmla="*/ 0 w 65"/>
                <a:gd name="T17" fmla="*/ 0 h 69"/>
                <a:gd name="T18" fmla="*/ 0 w 65"/>
                <a:gd name="T19" fmla="*/ 0 h 69"/>
                <a:gd name="T20" fmla="*/ 0 w 65"/>
                <a:gd name="T21" fmla="*/ 0 h 69"/>
                <a:gd name="T22" fmla="*/ 0 w 65"/>
                <a:gd name="T23" fmla="*/ 0 h 69"/>
                <a:gd name="T24" fmla="*/ 0 w 65"/>
                <a:gd name="T25" fmla="*/ 0 h 69"/>
                <a:gd name="T26" fmla="*/ 0 w 65"/>
                <a:gd name="T27" fmla="*/ 0 h 69"/>
                <a:gd name="T28" fmla="*/ 0 w 65"/>
                <a:gd name="T29" fmla="*/ 0 h 69"/>
                <a:gd name="T30" fmla="*/ 0 w 65"/>
                <a:gd name="T31" fmla="*/ 0 h 69"/>
                <a:gd name="T32" fmla="*/ 0 w 65"/>
                <a:gd name="T33" fmla="*/ 0 h 69"/>
                <a:gd name="T34" fmla="*/ 0 w 65"/>
                <a:gd name="T35" fmla="*/ 0 h 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69"/>
                <a:gd name="T56" fmla="*/ 65 w 65"/>
                <a:gd name="T57" fmla="*/ 69 h 6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69">
                  <a:moveTo>
                    <a:pt x="65" y="43"/>
                  </a:moveTo>
                  <a:lnTo>
                    <a:pt x="54" y="53"/>
                  </a:lnTo>
                  <a:lnTo>
                    <a:pt x="45" y="59"/>
                  </a:lnTo>
                  <a:lnTo>
                    <a:pt x="42" y="65"/>
                  </a:lnTo>
                  <a:lnTo>
                    <a:pt x="32" y="69"/>
                  </a:lnTo>
                  <a:lnTo>
                    <a:pt x="22" y="69"/>
                  </a:lnTo>
                  <a:lnTo>
                    <a:pt x="16" y="69"/>
                  </a:lnTo>
                  <a:lnTo>
                    <a:pt x="6" y="59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9" y="7"/>
                  </a:lnTo>
                  <a:lnTo>
                    <a:pt x="32" y="10"/>
                  </a:lnTo>
                  <a:lnTo>
                    <a:pt x="45" y="16"/>
                  </a:lnTo>
                  <a:lnTo>
                    <a:pt x="54" y="16"/>
                  </a:lnTo>
                  <a:lnTo>
                    <a:pt x="62" y="24"/>
                  </a:lnTo>
                  <a:lnTo>
                    <a:pt x="65" y="33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3" name="Freeform 401"/>
            <p:cNvSpPr>
              <a:spLocks/>
            </p:cNvSpPr>
            <p:nvPr/>
          </p:nvSpPr>
          <p:spPr bwMode="auto">
            <a:xfrm>
              <a:off x="2849" y="3608"/>
              <a:ext cx="26" cy="6"/>
            </a:xfrm>
            <a:custGeom>
              <a:avLst/>
              <a:gdLst>
                <a:gd name="T0" fmla="*/ 0 w 344"/>
                <a:gd name="T1" fmla="*/ 0 h 84"/>
                <a:gd name="T2" fmla="*/ 0 w 344"/>
                <a:gd name="T3" fmla="*/ 0 h 84"/>
                <a:gd name="T4" fmla="*/ 0 w 344"/>
                <a:gd name="T5" fmla="*/ 0 h 84"/>
                <a:gd name="T6" fmla="*/ 0 w 344"/>
                <a:gd name="T7" fmla="*/ 0 h 84"/>
                <a:gd name="T8" fmla="*/ 0 w 344"/>
                <a:gd name="T9" fmla="*/ 0 h 84"/>
                <a:gd name="T10" fmla="*/ 0 w 344"/>
                <a:gd name="T11" fmla="*/ 0 h 84"/>
                <a:gd name="T12" fmla="*/ 0 w 344"/>
                <a:gd name="T13" fmla="*/ 0 h 84"/>
                <a:gd name="T14" fmla="*/ 0 w 344"/>
                <a:gd name="T15" fmla="*/ 0 h 84"/>
                <a:gd name="T16" fmla="*/ 0 w 344"/>
                <a:gd name="T17" fmla="*/ 0 h 84"/>
                <a:gd name="T18" fmla="*/ 0 w 344"/>
                <a:gd name="T19" fmla="*/ 0 h 84"/>
                <a:gd name="T20" fmla="*/ 0 w 344"/>
                <a:gd name="T21" fmla="*/ 0 h 84"/>
                <a:gd name="T22" fmla="*/ 0 w 344"/>
                <a:gd name="T23" fmla="*/ 0 h 84"/>
                <a:gd name="T24" fmla="*/ 0 w 344"/>
                <a:gd name="T25" fmla="*/ 0 h 84"/>
                <a:gd name="T26" fmla="*/ 0 w 344"/>
                <a:gd name="T27" fmla="*/ 0 h 84"/>
                <a:gd name="T28" fmla="*/ 0 w 344"/>
                <a:gd name="T29" fmla="*/ 0 h 84"/>
                <a:gd name="T30" fmla="*/ 0 w 344"/>
                <a:gd name="T31" fmla="*/ 0 h 84"/>
                <a:gd name="T32" fmla="*/ 0 w 344"/>
                <a:gd name="T33" fmla="*/ 0 h 84"/>
                <a:gd name="T34" fmla="*/ 0 w 344"/>
                <a:gd name="T35" fmla="*/ 0 h 84"/>
                <a:gd name="T36" fmla="*/ 0 w 344"/>
                <a:gd name="T37" fmla="*/ 0 h 84"/>
                <a:gd name="T38" fmla="*/ 0 w 344"/>
                <a:gd name="T39" fmla="*/ 0 h 84"/>
                <a:gd name="T40" fmla="*/ 0 w 344"/>
                <a:gd name="T41" fmla="*/ 0 h 84"/>
                <a:gd name="T42" fmla="*/ 0 w 344"/>
                <a:gd name="T43" fmla="*/ 0 h 84"/>
                <a:gd name="T44" fmla="*/ 0 w 344"/>
                <a:gd name="T45" fmla="*/ 0 h 84"/>
                <a:gd name="T46" fmla="*/ 0 w 344"/>
                <a:gd name="T47" fmla="*/ 0 h 84"/>
                <a:gd name="T48" fmla="*/ 0 w 344"/>
                <a:gd name="T49" fmla="*/ 0 h 84"/>
                <a:gd name="T50" fmla="*/ 0 w 344"/>
                <a:gd name="T51" fmla="*/ 0 h 84"/>
                <a:gd name="T52" fmla="*/ 0 w 344"/>
                <a:gd name="T53" fmla="*/ 0 h 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44"/>
                <a:gd name="T82" fmla="*/ 0 h 84"/>
                <a:gd name="T83" fmla="*/ 344 w 344"/>
                <a:gd name="T84" fmla="*/ 84 h 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44" h="84">
                  <a:moveTo>
                    <a:pt x="344" y="29"/>
                  </a:moveTo>
                  <a:lnTo>
                    <a:pt x="344" y="48"/>
                  </a:lnTo>
                  <a:lnTo>
                    <a:pt x="299" y="35"/>
                  </a:lnTo>
                  <a:lnTo>
                    <a:pt x="256" y="26"/>
                  </a:lnTo>
                  <a:lnTo>
                    <a:pt x="210" y="23"/>
                  </a:lnTo>
                  <a:lnTo>
                    <a:pt x="166" y="23"/>
                  </a:lnTo>
                  <a:lnTo>
                    <a:pt x="123" y="29"/>
                  </a:lnTo>
                  <a:lnTo>
                    <a:pt x="81" y="39"/>
                  </a:lnTo>
                  <a:lnTo>
                    <a:pt x="36" y="58"/>
                  </a:lnTo>
                  <a:lnTo>
                    <a:pt x="0" y="84"/>
                  </a:lnTo>
                  <a:lnTo>
                    <a:pt x="4" y="75"/>
                  </a:lnTo>
                  <a:lnTo>
                    <a:pt x="20" y="61"/>
                  </a:lnTo>
                  <a:lnTo>
                    <a:pt x="26" y="51"/>
                  </a:lnTo>
                  <a:lnTo>
                    <a:pt x="39" y="48"/>
                  </a:lnTo>
                  <a:lnTo>
                    <a:pt x="58" y="39"/>
                  </a:lnTo>
                  <a:lnTo>
                    <a:pt x="72" y="35"/>
                  </a:lnTo>
                  <a:lnTo>
                    <a:pt x="85" y="26"/>
                  </a:lnTo>
                  <a:lnTo>
                    <a:pt x="104" y="23"/>
                  </a:lnTo>
                  <a:lnTo>
                    <a:pt x="129" y="23"/>
                  </a:lnTo>
                  <a:lnTo>
                    <a:pt x="159" y="16"/>
                  </a:lnTo>
                  <a:lnTo>
                    <a:pt x="185" y="13"/>
                  </a:lnTo>
                  <a:lnTo>
                    <a:pt x="210" y="13"/>
                  </a:lnTo>
                  <a:lnTo>
                    <a:pt x="240" y="7"/>
                  </a:lnTo>
                  <a:lnTo>
                    <a:pt x="266" y="3"/>
                  </a:lnTo>
                  <a:lnTo>
                    <a:pt x="288" y="0"/>
                  </a:lnTo>
                  <a:lnTo>
                    <a:pt x="315" y="0"/>
                  </a:lnTo>
                  <a:lnTo>
                    <a:pt x="344" y="29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4" name="Freeform 402"/>
            <p:cNvSpPr>
              <a:spLocks/>
            </p:cNvSpPr>
            <p:nvPr/>
          </p:nvSpPr>
          <p:spPr bwMode="auto">
            <a:xfrm>
              <a:off x="2813" y="3615"/>
              <a:ext cx="69" cy="151"/>
            </a:xfrm>
            <a:custGeom>
              <a:avLst/>
              <a:gdLst>
                <a:gd name="T0" fmla="*/ 0 w 892"/>
                <a:gd name="T1" fmla="*/ 0 h 1957"/>
                <a:gd name="T2" fmla="*/ 0 w 892"/>
                <a:gd name="T3" fmla="*/ 0 h 1957"/>
                <a:gd name="T4" fmla="*/ 0 w 892"/>
                <a:gd name="T5" fmla="*/ 0 h 1957"/>
                <a:gd name="T6" fmla="*/ 0 w 892"/>
                <a:gd name="T7" fmla="*/ 0 h 1957"/>
                <a:gd name="T8" fmla="*/ 0 w 892"/>
                <a:gd name="T9" fmla="*/ 0 h 1957"/>
                <a:gd name="T10" fmla="*/ 0 w 892"/>
                <a:gd name="T11" fmla="*/ 0 h 1957"/>
                <a:gd name="T12" fmla="*/ 0 w 892"/>
                <a:gd name="T13" fmla="*/ 0 h 1957"/>
                <a:gd name="T14" fmla="*/ 0 w 892"/>
                <a:gd name="T15" fmla="*/ 0 h 1957"/>
                <a:gd name="T16" fmla="*/ 0 w 892"/>
                <a:gd name="T17" fmla="*/ 0 h 1957"/>
                <a:gd name="T18" fmla="*/ 0 w 892"/>
                <a:gd name="T19" fmla="*/ 0 h 1957"/>
                <a:gd name="T20" fmla="*/ 0 w 892"/>
                <a:gd name="T21" fmla="*/ 0 h 1957"/>
                <a:gd name="T22" fmla="*/ 0 w 892"/>
                <a:gd name="T23" fmla="*/ 0 h 1957"/>
                <a:gd name="T24" fmla="*/ 0 w 892"/>
                <a:gd name="T25" fmla="*/ 0 h 1957"/>
                <a:gd name="T26" fmla="*/ 0 w 892"/>
                <a:gd name="T27" fmla="*/ 0 h 1957"/>
                <a:gd name="T28" fmla="*/ 0 w 892"/>
                <a:gd name="T29" fmla="*/ 0 h 1957"/>
                <a:gd name="T30" fmla="*/ 0 w 892"/>
                <a:gd name="T31" fmla="*/ 0 h 1957"/>
                <a:gd name="T32" fmla="*/ 0 w 892"/>
                <a:gd name="T33" fmla="*/ 0 h 1957"/>
                <a:gd name="T34" fmla="*/ 0 w 892"/>
                <a:gd name="T35" fmla="*/ 0 h 1957"/>
                <a:gd name="T36" fmla="*/ 0 w 892"/>
                <a:gd name="T37" fmla="*/ 0 h 1957"/>
                <a:gd name="T38" fmla="*/ 0 w 892"/>
                <a:gd name="T39" fmla="*/ 0 h 1957"/>
                <a:gd name="T40" fmla="*/ 0 w 892"/>
                <a:gd name="T41" fmla="*/ 0 h 1957"/>
                <a:gd name="T42" fmla="*/ 0 w 892"/>
                <a:gd name="T43" fmla="*/ 0 h 1957"/>
                <a:gd name="T44" fmla="*/ 0 w 892"/>
                <a:gd name="T45" fmla="*/ 0 h 1957"/>
                <a:gd name="T46" fmla="*/ 0 w 892"/>
                <a:gd name="T47" fmla="*/ 0 h 1957"/>
                <a:gd name="T48" fmla="*/ 0 w 892"/>
                <a:gd name="T49" fmla="*/ 0 h 1957"/>
                <a:gd name="T50" fmla="*/ 0 w 892"/>
                <a:gd name="T51" fmla="*/ 0 h 1957"/>
                <a:gd name="T52" fmla="*/ 0 w 892"/>
                <a:gd name="T53" fmla="*/ 0 h 1957"/>
                <a:gd name="T54" fmla="*/ 0 w 892"/>
                <a:gd name="T55" fmla="*/ 0 h 1957"/>
                <a:gd name="T56" fmla="*/ 0 w 892"/>
                <a:gd name="T57" fmla="*/ 0 h 1957"/>
                <a:gd name="T58" fmla="*/ 0 w 892"/>
                <a:gd name="T59" fmla="*/ 0 h 1957"/>
                <a:gd name="T60" fmla="*/ 0 w 892"/>
                <a:gd name="T61" fmla="*/ 0 h 1957"/>
                <a:gd name="T62" fmla="*/ 0 w 892"/>
                <a:gd name="T63" fmla="*/ 0 h 1957"/>
                <a:gd name="T64" fmla="*/ 0 w 892"/>
                <a:gd name="T65" fmla="*/ 0 h 1957"/>
                <a:gd name="T66" fmla="*/ 0 w 892"/>
                <a:gd name="T67" fmla="*/ 0 h 1957"/>
                <a:gd name="T68" fmla="*/ 0 w 892"/>
                <a:gd name="T69" fmla="*/ 0 h 1957"/>
                <a:gd name="T70" fmla="*/ 0 w 892"/>
                <a:gd name="T71" fmla="*/ 0 h 1957"/>
                <a:gd name="T72" fmla="*/ 0 w 892"/>
                <a:gd name="T73" fmla="*/ 0 h 1957"/>
                <a:gd name="T74" fmla="*/ 0 w 892"/>
                <a:gd name="T75" fmla="*/ 0 h 1957"/>
                <a:gd name="T76" fmla="*/ 0 w 892"/>
                <a:gd name="T77" fmla="*/ 0 h 1957"/>
                <a:gd name="T78" fmla="*/ 0 w 892"/>
                <a:gd name="T79" fmla="*/ 0 h 1957"/>
                <a:gd name="T80" fmla="*/ 0 w 892"/>
                <a:gd name="T81" fmla="*/ 0 h 1957"/>
                <a:gd name="T82" fmla="*/ 0 w 892"/>
                <a:gd name="T83" fmla="*/ 0 h 1957"/>
                <a:gd name="T84" fmla="*/ 0 w 892"/>
                <a:gd name="T85" fmla="*/ 0 h 1957"/>
                <a:gd name="T86" fmla="*/ 0 w 892"/>
                <a:gd name="T87" fmla="*/ 0 h 1957"/>
                <a:gd name="T88" fmla="*/ 0 w 892"/>
                <a:gd name="T89" fmla="*/ 0 h 1957"/>
                <a:gd name="T90" fmla="*/ 0 w 892"/>
                <a:gd name="T91" fmla="*/ 0 h 1957"/>
                <a:gd name="T92" fmla="*/ 0 w 892"/>
                <a:gd name="T93" fmla="*/ 0 h 1957"/>
                <a:gd name="T94" fmla="*/ 0 w 892"/>
                <a:gd name="T95" fmla="*/ 0 h 1957"/>
                <a:gd name="T96" fmla="*/ 0 w 892"/>
                <a:gd name="T97" fmla="*/ 0 h 1957"/>
                <a:gd name="T98" fmla="*/ 0 w 892"/>
                <a:gd name="T99" fmla="*/ 0 h 1957"/>
                <a:gd name="T100" fmla="*/ 0 w 892"/>
                <a:gd name="T101" fmla="*/ 0 h 1957"/>
                <a:gd name="T102" fmla="*/ 0 w 892"/>
                <a:gd name="T103" fmla="*/ 0 h 195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2"/>
                <a:gd name="T157" fmla="*/ 0 h 1957"/>
                <a:gd name="T158" fmla="*/ 892 w 892"/>
                <a:gd name="T159" fmla="*/ 1957 h 195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2" h="1957">
                  <a:moveTo>
                    <a:pt x="817" y="32"/>
                  </a:moveTo>
                  <a:lnTo>
                    <a:pt x="824" y="22"/>
                  </a:lnTo>
                  <a:lnTo>
                    <a:pt x="833" y="26"/>
                  </a:lnTo>
                  <a:lnTo>
                    <a:pt x="844" y="35"/>
                  </a:lnTo>
                  <a:lnTo>
                    <a:pt x="853" y="46"/>
                  </a:lnTo>
                  <a:lnTo>
                    <a:pt x="860" y="55"/>
                  </a:lnTo>
                  <a:lnTo>
                    <a:pt x="869" y="62"/>
                  </a:lnTo>
                  <a:lnTo>
                    <a:pt x="879" y="68"/>
                  </a:lnTo>
                  <a:lnTo>
                    <a:pt x="889" y="78"/>
                  </a:lnTo>
                  <a:lnTo>
                    <a:pt x="892" y="84"/>
                  </a:lnTo>
                  <a:lnTo>
                    <a:pt x="892" y="136"/>
                  </a:lnTo>
                  <a:lnTo>
                    <a:pt x="892" y="184"/>
                  </a:lnTo>
                  <a:lnTo>
                    <a:pt x="892" y="233"/>
                  </a:lnTo>
                  <a:lnTo>
                    <a:pt x="892" y="286"/>
                  </a:lnTo>
                  <a:lnTo>
                    <a:pt x="882" y="331"/>
                  </a:lnTo>
                  <a:lnTo>
                    <a:pt x="869" y="373"/>
                  </a:lnTo>
                  <a:lnTo>
                    <a:pt x="860" y="395"/>
                  </a:lnTo>
                  <a:lnTo>
                    <a:pt x="847" y="416"/>
                  </a:lnTo>
                  <a:lnTo>
                    <a:pt x="830" y="438"/>
                  </a:lnTo>
                  <a:lnTo>
                    <a:pt x="808" y="457"/>
                  </a:lnTo>
                  <a:lnTo>
                    <a:pt x="801" y="487"/>
                  </a:lnTo>
                  <a:lnTo>
                    <a:pt x="801" y="522"/>
                  </a:lnTo>
                  <a:lnTo>
                    <a:pt x="808" y="555"/>
                  </a:lnTo>
                  <a:lnTo>
                    <a:pt x="811" y="587"/>
                  </a:lnTo>
                  <a:lnTo>
                    <a:pt x="820" y="613"/>
                  </a:lnTo>
                  <a:lnTo>
                    <a:pt x="833" y="646"/>
                  </a:lnTo>
                  <a:lnTo>
                    <a:pt x="853" y="668"/>
                  </a:lnTo>
                  <a:lnTo>
                    <a:pt x="879" y="695"/>
                  </a:lnTo>
                  <a:lnTo>
                    <a:pt x="879" y="740"/>
                  </a:lnTo>
                  <a:lnTo>
                    <a:pt x="882" y="782"/>
                  </a:lnTo>
                  <a:lnTo>
                    <a:pt x="889" y="821"/>
                  </a:lnTo>
                  <a:lnTo>
                    <a:pt x="889" y="863"/>
                  </a:lnTo>
                  <a:lnTo>
                    <a:pt x="879" y="898"/>
                  </a:lnTo>
                  <a:lnTo>
                    <a:pt x="869" y="931"/>
                  </a:lnTo>
                  <a:lnTo>
                    <a:pt x="857" y="947"/>
                  </a:lnTo>
                  <a:lnTo>
                    <a:pt x="844" y="960"/>
                  </a:lnTo>
                  <a:lnTo>
                    <a:pt x="830" y="976"/>
                  </a:lnTo>
                  <a:lnTo>
                    <a:pt x="808" y="990"/>
                  </a:lnTo>
                  <a:lnTo>
                    <a:pt x="801" y="1022"/>
                  </a:lnTo>
                  <a:lnTo>
                    <a:pt x="788" y="1058"/>
                  </a:lnTo>
                  <a:lnTo>
                    <a:pt x="776" y="1093"/>
                  </a:lnTo>
                  <a:lnTo>
                    <a:pt x="766" y="1130"/>
                  </a:lnTo>
                  <a:lnTo>
                    <a:pt x="755" y="1165"/>
                  </a:lnTo>
                  <a:lnTo>
                    <a:pt x="755" y="1201"/>
                  </a:lnTo>
                  <a:lnTo>
                    <a:pt x="763" y="1214"/>
                  </a:lnTo>
                  <a:lnTo>
                    <a:pt x="772" y="1233"/>
                  </a:lnTo>
                  <a:lnTo>
                    <a:pt x="779" y="1252"/>
                  </a:lnTo>
                  <a:lnTo>
                    <a:pt x="798" y="1265"/>
                  </a:lnTo>
                  <a:lnTo>
                    <a:pt x="820" y="1279"/>
                  </a:lnTo>
                  <a:lnTo>
                    <a:pt x="833" y="1288"/>
                  </a:lnTo>
                  <a:lnTo>
                    <a:pt x="847" y="1304"/>
                  </a:lnTo>
                  <a:lnTo>
                    <a:pt x="860" y="1317"/>
                  </a:lnTo>
                  <a:lnTo>
                    <a:pt x="869" y="1357"/>
                  </a:lnTo>
                  <a:lnTo>
                    <a:pt x="879" y="1392"/>
                  </a:lnTo>
                  <a:lnTo>
                    <a:pt x="879" y="1431"/>
                  </a:lnTo>
                  <a:lnTo>
                    <a:pt x="876" y="1473"/>
                  </a:lnTo>
                  <a:lnTo>
                    <a:pt x="869" y="1509"/>
                  </a:lnTo>
                  <a:lnTo>
                    <a:pt x="866" y="1547"/>
                  </a:lnTo>
                  <a:lnTo>
                    <a:pt x="844" y="1590"/>
                  </a:lnTo>
                  <a:lnTo>
                    <a:pt x="824" y="1636"/>
                  </a:lnTo>
                  <a:lnTo>
                    <a:pt x="808" y="1681"/>
                  </a:lnTo>
                  <a:lnTo>
                    <a:pt x="795" y="1726"/>
                  </a:lnTo>
                  <a:lnTo>
                    <a:pt x="788" y="1771"/>
                  </a:lnTo>
                  <a:lnTo>
                    <a:pt x="795" y="1820"/>
                  </a:lnTo>
                  <a:lnTo>
                    <a:pt x="798" y="1843"/>
                  </a:lnTo>
                  <a:lnTo>
                    <a:pt x="808" y="1866"/>
                  </a:lnTo>
                  <a:lnTo>
                    <a:pt x="820" y="1888"/>
                  </a:lnTo>
                  <a:lnTo>
                    <a:pt x="833" y="1911"/>
                  </a:lnTo>
                  <a:lnTo>
                    <a:pt x="837" y="1911"/>
                  </a:lnTo>
                  <a:lnTo>
                    <a:pt x="847" y="1914"/>
                  </a:lnTo>
                  <a:lnTo>
                    <a:pt x="853" y="1920"/>
                  </a:lnTo>
                  <a:lnTo>
                    <a:pt x="857" y="1920"/>
                  </a:lnTo>
                  <a:lnTo>
                    <a:pt x="857" y="1925"/>
                  </a:lnTo>
                  <a:lnTo>
                    <a:pt x="860" y="1928"/>
                  </a:lnTo>
                  <a:lnTo>
                    <a:pt x="860" y="1937"/>
                  </a:lnTo>
                  <a:lnTo>
                    <a:pt x="857" y="1947"/>
                  </a:lnTo>
                  <a:lnTo>
                    <a:pt x="830" y="1950"/>
                  </a:lnTo>
                  <a:lnTo>
                    <a:pt x="801" y="1957"/>
                  </a:lnTo>
                  <a:lnTo>
                    <a:pt x="776" y="1950"/>
                  </a:lnTo>
                  <a:lnTo>
                    <a:pt x="749" y="1947"/>
                  </a:lnTo>
                  <a:lnTo>
                    <a:pt x="720" y="1937"/>
                  </a:lnTo>
                  <a:lnTo>
                    <a:pt x="698" y="1928"/>
                  </a:lnTo>
                  <a:lnTo>
                    <a:pt x="671" y="1925"/>
                  </a:lnTo>
                  <a:lnTo>
                    <a:pt x="646" y="1920"/>
                  </a:lnTo>
                  <a:lnTo>
                    <a:pt x="593" y="1888"/>
                  </a:lnTo>
                  <a:lnTo>
                    <a:pt x="549" y="1856"/>
                  </a:lnTo>
                  <a:lnTo>
                    <a:pt x="503" y="1820"/>
                  </a:lnTo>
                  <a:lnTo>
                    <a:pt x="464" y="1785"/>
                  </a:lnTo>
                  <a:lnTo>
                    <a:pt x="422" y="1742"/>
                  </a:lnTo>
                  <a:lnTo>
                    <a:pt x="387" y="1697"/>
                  </a:lnTo>
                  <a:lnTo>
                    <a:pt x="350" y="1658"/>
                  </a:lnTo>
                  <a:lnTo>
                    <a:pt x="315" y="1612"/>
                  </a:lnTo>
                  <a:lnTo>
                    <a:pt x="253" y="1519"/>
                  </a:lnTo>
                  <a:lnTo>
                    <a:pt x="188" y="1422"/>
                  </a:lnTo>
                  <a:lnTo>
                    <a:pt x="130" y="1324"/>
                  </a:lnTo>
                  <a:lnTo>
                    <a:pt x="74" y="1230"/>
                  </a:lnTo>
                  <a:lnTo>
                    <a:pt x="71" y="1197"/>
                  </a:lnTo>
                  <a:lnTo>
                    <a:pt x="62" y="1165"/>
                  </a:lnTo>
                  <a:lnTo>
                    <a:pt x="58" y="1133"/>
                  </a:lnTo>
                  <a:lnTo>
                    <a:pt x="49" y="1103"/>
                  </a:lnTo>
                  <a:lnTo>
                    <a:pt x="36" y="1071"/>
                  </a:lnTo>
                  <a:lnTo>
                    <a:pt x="26" y="1038"/>
                  </a:lnTo>
                  <a:lnTo>
                    <a:pt x="14" y="1012"/>
                  </a:lnTo>
                  <a:lnTo>
                    <a:pt x="0" y="979"/>
                  </a:lnTo>
                  <a:lnTo>
                    <a:pt x="0" y="947"/>
                  </a:lnTo>
                  <a:lnTo>
                    <a:pt x="0" y="912"/>
                  </a:lnTo>
                  <a:lnTo>
                    <a:pt x="0" y="879"/>
                  </a:lnTo>
                  <a:lnTo>
                    <a:pt x="0" y="854"/>
                  </a:lnTo>
                  <a:lnTo>
                    <a:pt x="0" y="821"/>
                  </a:lnTo>
                  <a:lnTo>
                    <a:pt x="0" y="792"/>
                  </a:lnTo>
                  <a:lnTo>
                    <a:pt x="3" y="759"/>
                  </a:lnTo>
                  <a:lnTo>
                    <a:pt x="17" y="730"/>
                  </a:lnTo>
                  <a:lnTo>
                    <a:pt x="14" y="708"/>
                  </a:lnTo>
                  <a:lnTo>
                    <a:pt x="14" y="691"/>
                  </a:lnTo>
                  <a:lnTo>
                    <a:pt x="17" y="678"/>
                  </a:lnTo>
                  <a:lnTo>
                    <a:pt x="26" y="659"/>
                  </a:lnTo>
                  <a:lnTo>
                    <a:pt x="30" y="646"/>
                  </a:lnTo>
                  <a:lnTo>
                    <a:pt x="36" y="627"/>
                  </a:lnTo>
                  <a:lnTo>
                    <a:pt x="39" y="613"/>
                  </a:lnTo>
                  <a:lnTo>
                    <a:pt x="36" y="590"/>
                  </a:lnTo>
                  <a:lnTo>
                    <a:pt x="42" y="587"/>
                  </a:lnTo>
                  <a:lnTo>
                    <a:pt x="49" y="578"/>
                  </a:lnTo>
                  <a:lnTo>
                    <a:pt x="52" y="568"/>
                  </a:lnTo>
                  <a:lnTo>
                    <a:pt x="52" y="562"/>
                  </a:lnTo>
                  <a:lnTo>
                    <a:pt x="49" y="552"/>
                  </a:lnTo>
                  <a:lnTo>
                    <a:pt x="49" y="541"/>
                  </a:lnTo>
                  <a:lnTo>
                    <a:pt x="49" y="532"/>
                  </a:lnTo>
                  <a:lnTo>
                    <a:pt x="52" y="522"/>
                  </a:lnTo>
                  <a:lnTo>
                    <a:pt x="62" y="497"/>
                  </a:lnTo>
                  <a:lnTo>
                    <a:pt x="74" y="473"/>
                  </a:lnTo>
                  <a:lnTo>
                    <a:pt x="88" y="451"/>
                  </a:lnTo>
                  <a:lnTo>
                    <a:pt x="104" y="428"/>
                  </a:lnTo>
                  <a:lnTo>
                    <a:pt x="117" y="406"/>
                  </a:lnTo>
                  <a:lnTo>
                    <a:pt x="127" y="379"/>
                  </a:lnTo>
                  <a:lnTo>
                    <a:pt x="133" y="354"/>
                  </a:lnTo>
                  <a:lnTo>
                    <a:pt x="133" y="324"/>
                  </a:lnTo>
                  <a:lnTo>
                    <a:pt x="146" y="289"/>
                  </a:lnTo>
                  <a:lnTo>
                    <a:pt x="166" y="253"/>
                  </a:lnTo>
                  <a:lnTo>
                    <a:pt x="188" y="227"/>
                  </a:lnTo>
                  <a:lnTo>
                    <a:pt x="211" y="198"/>
                  </a:lnTo>
                  <a:lnTo>
                    <a:pt x="237" y="175"/>
                  </a:lnTo>
                  <a:lnTo>
                    <a:pt x="266" y="159"/>
                  </a:lnTo>
                  <a:lnTo>
                    <a:pt x="292" y="140"/>
                  </a:lnTo>
                  <a:lnTo>
                    <a:pt x="325" y="124"/>
                  </a:lnTo>
                  <a:lnTo>
                    <a:pt x="393" y="91"/>
                  </a:lnTo>
                  <a:lnTo>
                    <a:pt x="461" y="62"/>
                  </a:lnTo>
                  <a:lnTo>
                    <a:pt x="522" y="35"/>
                  </a:lnTo>
                  <a:lnTo>
                    <a:pt x="587" y="10"/>
                  </a:lnTo>
                  <a:lnTo>
                    <a:pt x="614" y="0"/>
                  </a:lnTo>
                  <a:lnTo>
                    <a:pt x="639" y="0"/>
                  </a:lnTo>
                  <a:lnTo>
                    <a:pt x="671" y="0"/>
                  </a:lnTo>
                  <a:lnTo>
                    <a:pt x="698" y="0"/>
                  </a:lnTo>
                  <a:lnTo>
                    <a:pt x="730" y="3"/>
                  </a:lnTo>
                  <a:lnTo>
                    <a:pt x="755" y="13"/>
                  </a:lnTo>
                  <a:lnTo>
                    <a:pt x="788" y="22"/>
                  </a:lnTo>
                  <a:lnTo>
                    <a:pt x="817" y="32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5" name="Freeform 403"/>
            <p:cNvSpPr>
              <a:spLocks/>
            </p:cNvSpPr>
            <p:nvPr/>
          </p:nvSpPr>
          <p:spPr bwMode="auto">
            <a:xfrm>
              <a:off x="2890" y="3615"/>
              <a:ext cx="11" cy="13"/>
            </a:xfrm>
            <a:custGeom>
              <a:avLst/>
              <a:gdLst>
                <a:gd name="T0" fmla="*/ 0 w 146"/>
                <a:gd name="T1" fmla="*/ 0 h 159"/>
                <a:gd name="T2" fmla="*/ 0 w 146"/>
                <a:gd name="T3" fmla="*/ 0 h 159"/>
                <a:gd name="T4" fmla="*/ 0 w 146"/>
                <a:gd name="T5" fmla="*/ 0 h 159"/>
                <a:gd name="T6" fmla="*/ 0 w 146"/>
                <a:gd name="T7" fmla="*/ 0 h 159"/>
                <a:gd name="T8" fmla="*/ 0 w 146"/>
                <a:gd name="T9" fmla="*/ 0 h 159"/>
                <a:gd name="T10" fmla="*/ 0 w 146"/>
                <a:gd name="T11" fmla="*/ 0 h 159"/>
                <a:gd name="T12" fmla="*/ 0 w 146"/>
                <a:gd name="T13" fmla="*/ 0 h 159"/>
                <a:gd name="T14" fmla="*/ 0 w 146"/>
                <a:gd name="T15" fmla="*/ 0 h 159"/>
                <a:gd name="T16" fmla="*/ 0 w 146"/>
                <a:gd name="T17" fmla="*/ 0 h 159"/>
                <a:gd name="T18" fmla="*/ 0 w 146"/>
                <a:gd name="T19" fmla="*/ 0 h 159"/>
                <a:gd name="T20" fmla="*/ 0 w 146"/>
                <a:gd name="T21" fmla="*/ 0 h 159"/>
                <a:gd name="T22" fmla="*/ 0 w 146"/>
                <a:gd name="T23" fmla="*/ 0 h 159"/>
                <a:gd name="T24" fmla="*/ 0 w 146"/>
                <a:gd name="T25" fmla="*/ 0 h 159"/>
                <a:gd name="T26" fmla="*/ 0 w 146"/>
                <a:gd name="T27" fmla="*/ 0 h 159"/>
                <a:gd name="T28" fmla="*/ 0 w 146"/>
                <a:gd name="T29" fmla="*/ 0 h 159"/>
                <a:gd name="T30" fmla="*/ 0 w 146"/>
                <a:gd name="T31" fmla="*/ 0 h 159"/>
                <a:gd name="T32" fmla="*/ 0 w 146"/>
                <a:gd name="T33" fmla="*/ 0 h 159"/>
                <a:gd name="T34" fmla="*/ 0 w 146"/>
                <a:gd name="T35" fmla="*/ 0 h 159"/>
                <a:gd name="T36" fmla="*/ 0 w 146"/>
                <a:gd name="T37" fmla="*/ 0 h 159"/>
                <a:gd name="T38" fmla="*/ 0 w 146"/>
                <a:gd name="T39" fmla="*/ 0 h 159"/>
                <a:gd name="T40" fmla="*/ 0 w 146"/>
                <a:gd name="T41" fmla="*/ 0 h 159"/>
                <a:gd name="T42" fmla="*/ 0 w 146"/>
                <a:gd name="T43" fmla="*/ 0 h 159"/>
                <a:gd name="T44" fmla="*/ 0 w 146"/>
                <a:gd name="T45" fmla="*/ 0 h 159"/>
                <a:gd name="T46" fmla="*/ 0 w 146"/>
                <a:gd name="T47" fmla="*/ 0 h 159"/>
                <a:gd name="T48" fmla="*/ 0 w 146"/>
                <a:gd name="T49" fmla="*/ 0 h 159"/>
                <a:gd name="T50" fmla="*/ 0 w 146"/>
                <a:gd name="T51" fmla="*/ 0 h 159"/>
                <a:gd name="T52" fmla="*/ 0 w 146"/>
                <a:gd name="T53" fmla="*/ 0 h 159"/>
                <a:gd name="T54" fmla="*/ 0 w 146"/>
                <a:gd name="T55" fmla="*/ 0 h 1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6"/>
                <a:gd name="T85" fmla="*/ 0 h 159"/>
                <a:gd name="T86" fmla="*/ 146 w 146"/>
                <a:gd name="T87" fmla="*/ 159 h 1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6" h="159">
                  <a:moveTo>
                    <a:pt x="146" y="97"/>
                  </a:moveTo>
                  <a:lnTo>
                    <a:pt x="140" y="104"/>
                  </a:lnTo>
                  <a:lnTo>
                    <a:pt x="132" y="111"/>
                  </a:lnTo>
                  <a:lnTo>
                    <a:pt x="126" y="121"/>
                  </a:lnTo>
                  <a:lnTo>
                    <a:pt x="123" y="127"/>
                  </a:lnTo>
                  <a:lnTo>
                    <a:pt x="116" y="137"/>
                  </a:lnTo>
                  <a:lnTo>
                    <a:pt x="113" y="140"/>
                  </a:lnTo>
                  <a:lnTo>
                    <a:pt x="104" y="149"/>
                  </a:lnTo>
                  <a:lnTo>
                    <a:pt x="94" y="159"/>
                  </a:lnTo>
                  <a:lnTo>
                    <a:pt x="81" y="140"/>
                  </a:lnTo>
                  <a:lnTo>
                    <a:pt x="68" y="127"/>
                  </a:lnTo>
                  <a:lnTo>
                    <a:pt x="45" y="111"/>
                  </a:lnTo>
                  <a:lnTo>
                    <a:pt x="29" y="91"/>
                  </a:lnTo>
                  <a:lnTo>
                    <a:pt x="13" y="75"/>
                  </a:lnTo>
                  <a:lnTo>
                    <a:pt x="7" y="56"/>
                  </a:lnTo>
                  <a:lnTo>
                    <a:pt x="0" y="46"/>
                  </a:lnTo>
                  <a:lnTo>
                    <a:pt x="0" y="35"/>
                  </a:lnTo>
                  <a:lnTo>
                    <a:pt x="7" y="23"/>
                  </a:lnTo>
                  <a:lnTo>
                    <a:pt x="10" y="16"/>
                  </a:lnTo>
                  <a:lnTo>
                    <a:pt x="13" y="10"/>
                  </a:lnTo>
                  <a:lnTo>
                    <a:pt x="19" y="7"/>
                  </a:lnTo>
                  <a:lnTo>
                    <a:pt x="23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55" y="7"/>
                  </a:lnTo>
                  <a:lnTo>
                    <a:pt x="146" y="97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6" name="Freeform 404"/>
            <p:cNvSpPr>
              <a:spLocks/>
            </p:cNvSpPr>
            <p:nvPr/>
          </p:nvSpPr>
          <p:spPr bwMode="auto">
            <a:xfrm>
              <a:off x="2916" y="3626"/>
              <a:ext cx="14" cy="37"/>
            </a:xfrm>
            <a:custGeom>
              <a:avLst/>
              <a:gdLst>
                <a:gd name="T0" fmla="*/ 0 w 189"/>
                <a:gd name="T1" fmla="*/ 0 h 491"/>
                <a:gd name="T2" fmla="*/ 0 w 189"/>
                <a:gd name="T3" fmla="*/ 0 h 491"/>
                <a:gd name="T4" fmla="*/ 0 w 189"/>
                <a:gd name="T5" fmla="*/ 0 h 491"/>
                <a:gd name="T6" fmla="*/ 0 w 189"/>
                <a:gd name="T7" fmla="*/ 0 h 491"/>
                <a:gd name="T8" fmla="*/ 0 w 189"/>
                <a:gd name="T9" fmla="*/ 0 h 491"/>
                <a:gd name="T10" fmla="*/ 0 w 189"/>
                <a:gd name="T11" fmla="*/ 0 h 491"/>
                <a:gd name="T12" fmla="*/ 0 w 189"/>
                <a:gd name="T13" fmla="*/ 0 h 491"/>
                <a:gd name="T14" fmla="*/ 0 w 189"/>
                <a:gd name="T15" fmla="*/ 0 h 491"/>
                <a:gd name="T16" fmla="*/ 0 w 189"/>
                <a:gd name="T17" fmla="*/ 0 h 491"/>
                <a:gd name="T18" fmla="*/ 0 w 189"/>
                <a:gd name="T19" fmla="*/ 0 h 491"/>
                <a:gd name="T20" fmla="*/ 0 w 189"/>
                <a:gd name="T21" fmla="*/ 0 h 491"/>
                <a:gd name="T22" fmla="*/ 0 w 189"/>
                <a:gd name="T23" fmla="*/ 0 h 491"/>
                <a:gd name="T24" fmla="*/ 0 w 189"/>
                <a:gd name="T25" fmla="*/ 0 h 491"/>
                <a:gd name="T26" fmla="*/ 0 w 189"/>
                <a:gd name="T27" fmla="*/ 0 h 491"/>
                <a:gd name="T28" fmla="*/ 0 w 189"/>
                <a:gd name="T29" fmla="*/ 0 h 491"/>
                <a:gd name="T30" fmla="*/ 0 w 189"/>
                <a:gd name="T31" fmla="*/ 0 h 491"/>
                <a:gd name="T32" fmla="*/ 0 w 189"/>
                <a:gd name="T33" fmla="*/ 0 h 491"/>
                <a:gd name="T34" fmla="*/ 0 w 189"/>
                <a:gd name="T35" fmla="*/ 0 h 491"/>
                <a:gd name="T36" fmla="*/ 0 w 189"/>
                <a:gd name="T37" fmla="*/ 0 h 491"/>
                <a:gd name="T38" fmla="*/ 0 w 189"/>
                <a:gd name="T39" fmla="*/ 0 h 491"/>
                <a:gd name="T40" fmla="*/ 0 w 189"/>
                <a:gd name="T41" fmla="*/ 0 h 491"/>
                <a:gd name="T42" fmla="*/ 0 w 189"/>
                <a:gd name="T43" fmla="*/ 0 h 491"/>
                <a:gd name="T44" fmla="*/ 0 w 189"/>
                <a:gd name="T45" fmla="*/ 0 h 491"/>
                <a:gd name="T46" fmla="*/ 0 w 189"/>
                <a:gd name="T47" fmla="*/ 0 h 491"/>
                <a:gd name="T48" fmla="*/ 0 w 189"/>
                <a:gd name="T49" fmla="*/ 0 h 491"/>
                <a:gd name="T50" fmla="*/ 0 w 189"/>
                <a:gd name="T51" fmla="*/ 0 h 491"/>
                <a:gd name="T52" fmla="*/ 0 w 189"/>
                <a:gd name="T53" fmla="*/ 0 h 491"/>
                <a:gd name="T54" fmla="*/ 0 w 189"/>
                <a:gd name="T55" fmla="*/ 0 h 491"/>
                <a:gd name="T56" fmla="*/ 0 w 189"/>
                <a:gd name="T57" fmla="*/ 0 h 491"/>
                <a:gd name="T58" fmla="*/ 0 w 189"/>
                <a:gd name="T59" fmla="*/ 0 h 491"/>
                <a:gd name="T60" fmla="*/ 0 w 189"/>
                <a:gd name="T61" fmla="*/ 0 h 491"/>
                <a:gd name="T62" fmla="*/ 0 w 189"/>
                <a:gd name="T63" fmla="*/ 0 h 491"/>
                <a:gd name="T64" fmla="*/ 0 w 189"/>
                <a:gd name="T65" fmla="*/ 0 h 491"/>
                <a:gd name="T66" fmla="*/ 0 w 189"/>
                <a:gd name="T67" fmla="*/ 0 h 491"/>
                <a:gd name="T68" fmla="*/ 0 w 189"/>
                <a:gd name="T69" fmla="*/ 0 h 491"/>
                <a:gd name="T70" fmla="*/ 0 w 189"/>
                <a:gd name="T71" fmla="*/ 0 h 491"/>
                <a:gd name="T72" fmla="*/ 0 w 189"/>
                <a:gd name="T73" fmla="*/ 0 h 491"/>
                <a:gd name="T74" fmla="*/ 0 w 189"/>
                <a:gd name="T75" fmla="*/ 0 h 491"/>
                <a:gd name="T76" fmla="*/ 0 w 189"/>
                <a:gd name="T77" fmla="*/ 0 h 491"/>
                <a:gd name="T78" fmla="*/ 0 w 189"/>
                <a:gd name="T79" fmla="*/ 0 h 491"/>
                <a:gd name="T80" fmla="*/ 0 w 189"/>
                <a:gd name="T81" fmla="*/ 0 h 491"/>
                <a:gd name="T82" fmla="*/ 0 w 189"/>
                <a:gd name="T83" fmla="*/ 0 h 491"/>
                <a:gd name="T84" fmla="*/ 0 w 189"/>
                <a:gd name="T85" fmla="*/ 0 h 491"/>
                <a:gd name="T86" fmla="*/ 0 w 189"/>
                <a:gd name="T87" fmla="*/ 0 h 491"/>
                <a:gd name="T88" fmla="*/ 0 w 189"/>
                <a:gd name="T89" fmla="*/ 0 h 491"/>
                <a:gd name="T90" fmla="*/ 0 w 189"/>
                <a:gd name="T91" fmla="*/ 0 h 491"/>
                <a:gd name="T92" fmla="*/ 0 w 189"/>
                <a:gd name="T93" fmla="*/ 0 h 491"/>
                <a:gd name="T94" fmla="*/ 0 w 189"/>
                <a:gd name="T95" fmla="*/ 0 h 491"/>
                <a:gd name="T96" fmla="*/ 0 w 189"/>
                <a:gd name="T97" fmla="*/ 0 h 491"/>
                <a:gd name="T98" fmla="*/ 0 w 189"/>
                <a:gd name="T99" fmla="*/ 0 h 491"/>
                <a:gd name="T100" fmla="*/ 0 w 189"/>
                <a:gd name="T101" fmla="*/ 0 h 4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491"/>
                <a:gd name="T155" fmla="*/ 189 w 189"/>
                <a:gd name="T156" fmla="*/ 491 h 4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491">
                  <a:moveTo>
                    <a:pt x="172" y="0"/>
                  </a:moveTo>
                  <a:lnTo>
                    <a:pt x="153" y="26"/>
                  </a:lnTo>
                  <a:lnTo>
                    <a:pt x="137" y="48"/>
                  </a:lnTo>
                  <a:lnTo>
                    <a:pt x="118" y="75"/>
                  </a:lnTo>
                  <a:lnTo>
                    <a:pt x="102" y="104"/>
                  </a:lnTo>
                  <a:lnTo>
                    <a:pt x="81" y="134"/>
                  </a:lnTo>
                  <a:lnTo>
                    <a:pt x="65" y="156"/>
                  </a:lnTo>
                  <a:lnTo>
                    <a:pt x="43" y="185"/>
                  </a:lnTo>
                  <a:lnTo>
                    <a:pt x="20" y="208"/>
                  </a:lnTo>
                  <a:lnTo>
                    <a:pt x="33" y="208"/>
                  </a:lnTo>
                  <a:lnTo>
                    <a:pt x="46" y="211"/>
                  </a:lnTo>
                  <a:lnTo>
                    <a:pt x="56" y="218"/>
                  </a:lnTo>
                  <a:lnTo>
                    <a:pt x="65" y="224"/>
                  </a:lnTo>
                  <a:lnTo>
                    <a:pt x="72" y="234"/>
                  </a:lnTo>
                  <a:lnTo>
                    <a:pt x="78" y="243"/>
                  </a:lnTo>
                  <a:lnTo>
                    <a:pt x="85" y="253"/>
                  </a:lnTo>
                  <a:lnTo>
                    <a:pt x="94" y="256"/>
                  </a:lnTo>
                  <a:lnTo>
                    <a:pt x="91" y="283"/>
                  </a:lnTo>
                  <a:lnTo>
                    <a:pt x="91" y="305"/>
                  </a:lnTo>
                  <a:lnTo>
                    <a:pt x="102" y="328"/>
                  </a:lnTo>
                  <a:lnTo>
                    <a:pt x="108" y="351"/>
                  </a:lnTo>
                  <a:lnTo>
                    <a:pt x="127" y="370"/>
                  </a:lnTo>
                  <a:lnTo>
                    <a:pt x="140" y="393"/>
                  </a:lnTo>
                  <a:lnTo>
                    <a:pt x="159" y="405"/>
                  </a:lnTo>
                  <a:lnTo>
                    <a:pt x="172" y="426"/>
                  </a:lnTo>
                  <a:lnTo>
                    <a:pt x="189" y="426"/>
                  </a:lnTo>
                  <a:lnTo>
                    <a:pt x="189" y="491"/>
                  </a:lnTo>
                  <a:lnTo>
                    <a:pt x="172" y="451"/>
                  </a:lnTo>
                  <a:lnTo>
                    <a:pt x="150" y="419"/>
                  </a:lnTo>
                  <a:lnTo>
                    <a:pt x="127" y="393"/>
                  </a:lnTo>
                  <a:lnTo>
                    <a:pt x="102" y="364"/>
                  </a:lnTo>
                  <a:lnTo>
                    <a:pt x="72" y="337"/>
                  </a:lnTo>
                  <a:lnTo>
                    <a:pt x="49" y="315"/>
                  </a:lnTo>
                  <a:lnTo>
                    <a:pt x="24" y="283"/>
                  </a:lnTo>
                  <a:lnTo>
                    <a:pt x="0" y="247"/>
                  </a:lnTo>
                  <a:lnTo>
                    <a:pt x="10" y="221"/>
                  </a:lnTo>
                  <a:lnTo>
                    <a:pt x="24" y="188"/>
                  </a:lnTo>
                  <a:lnTo>
                    <a:pt x="43" y="162"/>
                  </a:lnTo>
                  <a:lnTo>
                    <a:pt x="65" y="140"/>
                  </a:lnTo>
                  <a:lnTo>
                    <a:pt x="81" y="110"/>
                  </a:lnTo>
                  <a:lnTo>
                    <a:pt x="105" y="85"/>
                  </a:lnTo>
                  <a:lnTo>
                    <a:pt x="124" y="62"/>
                  </a:lnTo>
                  <a:lnTo>
                    <a:pt x="140" y="36"/>
                  </a:lnTo>
                  <a:lnTo>
                    <a:pt x="140" y="26"/>
                  </a:lnTo>
                  <a:lnTo>
                    <a:pt x="140" y="23"/>
                  </a:lnTo>
                  <a:lnTo>
                    <a:pt x="146" y="13"/>
                  </a:lnTo>
                  <a:lnTo>
                    <a:pt x="150" y="7"/>
                  </a:lnTo>
                  <a:lnTo>
                    <a:pt x="153" y="4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7" name="Freeform 405"/>
            <p:cNvSpPr>
              <a:spLocks/>
            </p:cNvSpPr>
            <p:nvPr/>
          </p:nvSpPr>
          <p:spPr bwMode="auto">
            <a:xfrm>
              <a:off x="2928" y="3631"/>
              <a:ext cx="2" cy="3"/>
            </a:xfrm>
            <a:custGeom>
              <a:avLst/>
              <a:gdLst>
                <a:gd name="T0" fmla="*/ 0 w 21"/>
                <a:gd name="T1" fmla="*/ 0 h 35"/>
                <a:gd name="T2" fmla="*/ 0 w 21"/>
                <a:gd name="T3" fmla="*/ 0 h 35"/>
                <a:gd name="T4" fmla="*/ 0 w 21"/>
                <a:gd name="T5" fmla="*/ 0 h 35"/>
                <a:gd name="T6" fmla="*/ 0 w 21"/>
                <a:gd name="T7" fmla="*/ 0 h 35"/>
                <a:gd name="T8" fmla="*/ 0 w 21"/>
                <a:gd name="T9" fmla="*/ 0 h 35"/>
                <a:gd name="T10" fmla="*/ 0 w 21"/>
                <a:gd name="T11" fmla="*/ 0 h 35"/>
                <a:gd name="T12" fmla="*/ 0 w 21"/>
                <a:gd name="T13" fmla="*/ 0 h 35"/>
                <a:gd name="T14" fmla="*/ 0 w 21"/>
                <a:gd name="T15" fmla="*/ 0 h 35"/>
                <a:gd name="T16" fmla="*/ 0 w 21"/>
                <a:gd name="T17" fmla="*/ 0 h 35"/>
                <a:gd name="T18" fmla="*/ 0 w 21"/>
                <a:gd name="T19" fmla="*/ 0 h 35"/>
                <a:gd name="T20" fmla="*/ 0 w 21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35"/>
                <a:gd name="T35" fmla="*/ 21 w 21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35">
                  <a:moveTo>
                    <a:pt x="10" y="35"/>
                  </a:moveTo>
                  <a:lnTo>
                    <a:pt x="0" y="35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8" name="Freeform 406"/>
            <p:cNvSpPr>
              <a:spLocks/>
            </p:cNvSpPr>
            <p:nvPr/>
          </p:nvSpPr>
          <p:spPr bwMode="auto">
            <a:xfrm>
              <a:off x="2930" y="3640"/>
              <a:ext cx="6" cy="7"/>
            </a:xfrm>
            <a:custGeom>
              <a:avLst/>
              <a:gdLst>
                <a:gd name="T0" fmla="*/ 0 w 78"/>
                <a:gd name="T1" fmla="*/ 0 h 95"/>
                <a:gd name="T2" fmla="*/ 0 w 78"/>
                <a:gd name="T3" fmla="*/ 0 h 95"/>
                <a:gd name="T4" fmla="*/ 0 w 78"/>
                <a:gd name="T5" fmla="*/ 0 h 95"/>
                <a:gd name="T6" fmla="*/ 0 w 78"/>
                <a:gd name="T7" fmla="*/ 0 h 95"/>
                <a:gd name="T8" fmla="*/ 0 w 78"/>
                <a:gd name="T9" fmla="*/ 0 h 95"/>
                <a:gd name="T10" fmla="*/ 0 w 78"/>
                <a:gd name="T11" fmla="*/ 0 h 95"/>
                <a:gd name="T12" fmla="*/ 0 w 78"/>
                <a:gd name="T13" fmla="*/ 0 h 95"/>
                <a:gd name="T14" fmla="*/ 0 w 78"/>
                <a:gd name="T15" fmla="*/ 0 h 95"/>
                <a:gd name="T16" fmla="*/ 0 w 78"/>
                <a:gd name="T17" fmla="*/ 0 h 95"/>
                <a:gd name="T18" fmla="*/ 0 w 78"/>
                <a:gd name="T19" fmla="*/ 0 h 95"/>
                <a:gd name="T20" fmla="*/ 0 w 78"/>
                <a:gd name="T21" fmla="*/ 0 h 95"/>
                <a:gd name="T22" fmla="*/ 0 w 78"/>
                <a:gd name="T23" fmla="*/ 0 h 95"/>
                <a:gd name="T24" fmla="*/ 0 w 78"/>
                <a:gd name="T25" fmla="*/ 0 h 95"/>
                <a:gd name="T26" fmla="*/ 0 w 78"/>
                <a:gd name="T27" fmla="*/ 0 h 95"/>
                <a:gd name="T28" fmla="*/ 0 w 78"/>
                <a:gd name="T29" fmla="*/ 0 h 95"/>
                <a:gd name="T30" fmla="*/ 0 w 78"/>
                <a:gd name="T31" fmla="*/ 0 h 95"/>
                <a:gd name="T32" fmla="*/ 0 w 78"/>
                <a:gd name="T33" fmla="*/ 0 h 95"/>
                <a:gd name="T34" fmla="*/ 0 w 78"/>
                <a:gd name="T35" fmla="*/ 0 h 95"/>
                <a:gd name="T36" fmla="*/ 0 w 78"/>
                <a:gd name="T37" fmla="*/ 0 h 95"/>
                <a:gd name="T38" fmla="*/ 0 w 78"/>
                <a:gd name="T39" fmla="*/ 0 h 95"/>
                <a:gd name="T40" fmla="*/ 0 w 78"/>
                <a:gd name="T41" fmla="*/ 0 h 95"/>
                <a:gd name="T42" fmla="*/ 0 w 78"/>
                <a:gd name="T43" fmla="*/ 0 h 95"/>
                <a:gd name="T44" fmla="*/ 0 w 78"/>
                <a:gd name="T45" fmla="*/ 0 h 95"/>
                <a:gd name="T46" fmla="*/ 0 w 78"/>
                <a:gd name="T47" fmla="*/ 0 h 95"/>
                <a:gd name="T48" fmla="*/ 0 w 78"/>
                <a:gd name="T49" fmla="*/ 0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95"/>
                <a:gd name="T77" fmla="*/ 78 w 78"/>
                <a:gd name="T78" fmla="*/ 95 h 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95">
                  <a:moveTo>
                    <a:pt x="78" y="95"/>
                  </a:moveTo>
                  <a:lnTo>
                    <a:pt x="68" y="88"/>
                  </a:lnTo>
                  <a:lnTo>
                    <a:pt x="54" y="82"/>
                  </a:lnTo>
                  <a:lnTo>
                    <a:pt x="42" y="78"/>
                  </a:lnTo>
                  <a:lnTo>
                    <a:pt x="32" y="71"/>
                  </a:lnTo>
                  <a:lnTo>
                    <a:pt x="19" y="68"/>
                  </a:lnTo>
                  <a:lnTo>
                    <a:pt x="10" y="59"/>
                  </a:lnTo>
                  <a:lnTo>
                    <a:pt x="6" y="49"/>
                  </a:lnTo>
                  <a:lnTo>
                    <a:pt x="0" y="33"/>
                  </a:lnTo>
                  <a:lnTo>
                    <a:pt x="10" y="30"/>
                  </a:lnTo>
                  <a:lnTo>
                    <a:pt x="19" y="30"/>
                  </a:lnTo>
                  <a:lnTo>
                    <a:pt x="29" y="30"/>
                  </a:lnTo>
                  <a:lnTo>
                    <a:pt x="38" y="30"/>
                  </a:lnTo>
                  <a:lnTo>
                    <a:pt x="51" y="30"/>
                  </a:lnTo>
                  <a:lnTo>
                    <a:pt x="54" y="30"/>
                  </a:lnTo>
                  <a:lnTo>
                    <a:pt x="62" y="20"/>
                  </a:lnTo>
                  <a:lnTo>
                    <a:pt x="65" y="0"/>
                  </a:lnTo>
                  <a:lnTo>
                    <a:pt x="68" y="11"/>
                  </a:lnTo>
                  <a:lnTo>
                    <a:pt x="68" y="23"/>
                  </a:lnTo>
                  <a:lnTo>
                    <a:pt x="75" y="36"/>
                  </a:lnTo>
                  <a:lnTo>
                    <a:pt x="68" y="49"/>
                  </a:lnTo>
                  <a:lnTo>
                    <a:pt x="68" y="59"/>
                  </a:lnTo>
                  <a:lnTo>
                    <a:pt x="75" y="71"/>
                  </a:lnTo>
                  <a:lnTo>
                    <a:pt x="75" y="88"/>
                  </a:lnTo>
                  <a:lnTo>
                    <a:pt x="78" y="95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29" name="Freeform 407"/>
            <p:cNvSpPr>
              <a:spLocks/>
            </p:cNvSpPr>
            <p:nvPr/>
          </p:nvSpPr>
          <p:spPr bwMode="auto">
            <a:xfrm>
              <a:off x="2880" y="3647"/>
              <a:ext cx="8" cy="14"/>
            </a:xfrm>
            <a:custGeom>
              <a:avLst/>
              <a:gdLst>
                <a:gd name="T0" fmla="*/ 0 w 113"/>
                <a:gd name="T1" fmla="*/ 0 h 181"/>
                <a:gd name="T2" fmla="*/ 0 w 113"/>
                <a:gd name="T3" fmla="*/ 0 h 181"/>
                <a:gd name="T4" fmla="*/ 0 w 113"/>
                <a:gd name="T5" fmla="*/ 0 h 181"/>
                <a:gd name="T6" fmla="*/ 0 w 113"/>
                <a:gd name="T7" fmla="*/ 0 h 181"/>
                <a:gd name="T8" fmla="*/ 0 w 113"/>
                <a:gd name="T9" fmla="*/ 0 h 181"/>
                <a:gd name="T10" fmla="*/ 0 w 113"/>
                <a:gd name="T11" fmla="*/ 0 h 181"/>
                <a:gd name="T12" fmla="*/ 0 w 113"/>
                <a:gd name="T13" fmla="*/ 0 h 181"/>
                <a:gd name="T14" fmla="*/ 0 w 113"/>
                <a:gd name="T15" fmla="*/ 0 h 181"/>
                <a:gd name="T16" fmla="*/ 0 w 113"/>
                <a:gd name="T17" fmla="*/ 0 h 181"/>
                <a:gd name="T18" fmla="*/ 0 w 113"/>
                <a:gd name="T19" fmla="*/ 0 h 181"/>
                <a:gd name="T20" fmla="*/ 0 w 113"/>
                <a:gd name="T21" fmla="*/ 0 h 181"/>
                <a:gd name="T22" fmla="*/ 0 w 113"/>
                <a:gd name="T23" fmla="*/ 0 h 181"/>
                <a:gd name="T24" fmla="*/ 0 w 113"/>
                <a:gd name="T25" fmla="*/ 0 h 181"/>
                <a:gd name="T26" fmla="*/ 0 w 113"/>
                <a:gd name="T27" fmla="*/ 0 h 181"/>
                <a:gd name="T28" fmla="*/ 0 w 113"/>
                <a:gd name="T29" fmla="*/ 0 h 181"/>
                <a:gd name="T30" fmla="*/ 0 w 113"/>
                <a:gd name="T31" fmla="*/ 0 h 181"/>
                <a:gd name="T32" fmla="*/ 0 w 113"/>
                <a:gd name="T33" fmla="*/ 0 h 181"/>
                <a:gd name="T34" fmla="*/ 0 w 113"/>
                <a:gd name="T35" fmla="*/ 0 h 181"/>
                <a:gd name="T36" fmla="*/ 0 w 113"/>
                <a:gd name="T37" fmla="*/ 0 h 181"/>
                <a:gd name="T38" fmla="*/ 0 w 113"/>
                <a:gd name="T39" fmla="*/ 0 h 181"/>
                <a:gd name="T40" fmla="*/ 0 w 113"/>
                <a:gd name="T41" fmla="*/ 0 h 181"/>
                <a:gd name="T42" fmla="*/ 0 w 113"/>
                <a:gd name="T43" fmla="*/ 0 h 181"/>
                <a:gd name="T44" fmla="*/ 0 w 113"/>
                <a:gd name="T45" fmla="*/ 0 h 181"/>
                <a:gd name="T46" fmla="*/ 0 w 113"/>
                <a:gd name="T47" fmla="*/ 0 h 181"/>
                <a:gd name="T48" fmla="*/ 0 w 113"/>
                <a:gd name="T49" fmla="*/ 0 h 181"/>
                <a:gd name="T50" fmla="*/ 0 w 113"/>
                <a:gd name="T51" fmla="*/ 0 h 181"/>
                <a:gd name="T52" fmla="*/ 0 w 113"/>
                <a:gd name="T53" fmla="*/ 0 h 181"/>
                <a:gd name="T54" fmla="*/ 0 w 113"/>
                <a:gd name="T55" fmla="*/ 0 h 18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3"/>
                <a:gd name="T85" fmla="*/ 0 h 181"/>
                <a:gd name="T86" fmla="*/ 113 w 113"/>
                <a:gd name="T87" fmla="*/ 181 h 18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3" h="181">
                  <a:moveTo>
                    <a:pt x="113" y="78"/>
                  </a:moveTo>
                  <a:lnTo>
                    <a:pt x="104" y="181"/>
                  </a:lnTo>
                  <a:lnTo>
                    <a:pt x="94" y="171"/>
                  </a:lnTo>
                  <a:lnTo>
                    <a:pt x="81" y="171"/>
                  </a:lnTo>
                  <a:lnTo>
                    <a:pt x="68" y="171"/>
                  </a:lnTo>
                  <a:lnTo>
                    <a:pt x="49" y="171"/>
                  </a:lnTo>
                  <a:lnTo>
                    <a:pt x="32" y="171"/>
                  </a:lnTo>
                  <a:lnTo>
                    <a:pt x="16" y="168"/>
                  </a:lnTo>
                  <a:lnTo>
                    <a:pt x="10" y="159"/>
                  </a:lnTo>
                  <a:lnTo>
                    <a:pt x="0" y="143"/>
                  </a:lnTo>
                  <a:lnTo>
                    <a:pt x="26" y="38"/>
                  </a:lnTo>
                  <a:lnTo>
                    <a:pt x="35" y="41"/>
                  </a:lnTo>
                  <a:lnTo>
                    <a:pt x="46" y="45"/>
                  </a:lnTo>
                  <a:lnTo>
                    <a:pt x="56" y="41"/>
                  </a:lnTo>
                  <a:lnTo>
                    <a:pt x="59" y="38"/>
                  </a:lnTo>
                  <a:lnTo>
                    <a:pt x="68" y="32"/>
                  </a:lnTo>
                  <a:lnTo>
                    <a:pt x="72" y="22"/>
                  </a:lnTo>
                  <a:lnTo>
                    <a:pt x="81" y="16"/>
                  </a:lnTo>
                  <a:lnTo>
                    <a:pt x="91" y="9"/>
                  </a:lnTo>
                  <a:lnTo>
                    <a:pt x="81" y="0"/>
                  </a:lnTo>
                  <a:lnTo>
                    <a:pt x="84" y="6"/>
                  </a:lnTo>
                  <a:lnTo>
                    <a:pt x="94" y="16"/>
                  </a:lnTo>
                  <a:lnTo>
                    <a:pt x="97" y="22"/>
                  </a:lnTo>
                  <a:lnTo>
                    <a:pt x="104" y="32"/>
                  </a:lnTo>
                  <a:lnTo>
                    <a:pt x="104" y="45"/>
                  </a:lnTo>
                  <a:lnTo>
                    <a:pt x="107" y="58"/>
                  </a:lnTo>
                  <a:lnTo>
                    <a:pt x="107" y="68"/>
                  </a:lnTo>
                  <a:lnTo>
                    <a:pt x="113" y="78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0" name="Rectangle 408"/>
            <p:cNvSpPr>
              <a:spLocks noChangeArrowheads="1"/>
            </p:cNvSpPr>
            <p:nvPr/>
          </p:nvSpPr>
          <p:spPr bwMode="auto">
            <a:xfrm>
              <a:off x="2930" y="3678"/>
              <a:ext cx="1" cy="6"/>
            </a:xfrm>
            <a:prstGeom prst="rect">
              <a:avLst/>
            </a:pr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1" name="Freeform 409"/>
            <p:cNvSpPr>
              <a:spLocks/>
            </p:cNvSpPr>
            <p:nvPr/>
          </p:nvSpPr>
          <p:spPr bwMode="auto">
            <a:xfrm>
              <a:off x="2988" y="3690"/>
              <a:ext cx="8" cy="14"/>
            </a:xfrm>
            <a:custGeom>
              <a:avLst/>
              <a:gdLst>
                <a:gd name="T0" fmla="*/ 0 w 97"/>
                <a:gd name="T1" fmla="*/ 0 h 182"/>
                <a:gd name="T2" fmla="*/ 0 w 97"/>
                <a:gd name="T3" fmla="*/ 0 h 182"/>
                <a:gd name="T4" fmla="*/ 0 w 97"/>
                <a:gd name="T5" fmla="*/ 0 h 182"/>
                <a:gd name="T6" fmla="*/ 0 w 97"/>
                <a:gd name="T7" fmla="*/ 0 h 182"/>
                <a:gd name="T8" fmla="*/ 0 w 97"/>
                <a:gd name="T9" fmla="*/ 0 h 182"/>
                <a:gd name="T10" fmla="*/ 0 w 97"/>
                <a:gd name="T11" fmla="*/ 0 h 182"/>
                <a:gd name="T12" fmla="*/ 0 w 97"/>
                <a:gd name="T13" fmla="*/ 0 h 182"/>
                <a:gd name="T14" fmla="*/ 0 w 97"/>
                <a:gd name="T15" fmla="*/ 0 h 182"/>
                <a:gd name="T16" fmla="*/ 0 w 97"/>
                <a:gd name="T17" fmla="*/ 0 h 182"/>
                <a:gd name="T18" fmla="*/ 0 w 97"/>
                <a:gd name="T19" fmla="*/ 0 h 182"/>
                <a:gd name="T20" fmla="*/ 0 w 97"/>
                <a:gd name="T21" fmla="*/ 0 h 182"/>
                <a:gd name="T22" fmla="*/ 0 w 97"/>
                <a:gd name="T23" fmla="*/ 0 h 182"/>
                <a:gd name="T24" fmla="*/ 0 w 97"/>
                <a:gd name="T25" fmla="*/ 0 h 182"/>
                <a:gd name="T26" fmla="*/ 0 w 97"/>
                <a:gd name="T27" fmla="*/ 0 h 182"/>
                <a:gd name="T28" fmla="*/ 0 w 97"/>
                <a:gd name="T29" fmla="*/ 0 h 182"/>
                <a:gd name="T30" fmla="*/ 0 w 97"/>
                <a:gd name="T31" fmla="*/ 0 h 182"/>
                <a:gd name="T32" fmla="*/ 0 w 97"/>
                <a:gd name="T33" fmla="*/ 0 h 182"/>
                <a:gd name="T34" fmla="*/ 0 w 97"/>
                <a:gd name="T35" fmla="*/ 0 h 182"/>
                <a:gd name="T36" fmla="*/ 0 w 97"/>
                <a:gd name="T37" fmla="*/ 0 h 182"/>
                <a:gd name="T38" fmla="*/ 0 w 97"/>
                <a:gd name="T39" fmla="*/ 0 h 182"/>
                <a:gd name="T40" fmla="*/ 0 w 97"/>
                <a:gd name="T41" fmla="*/ 0 h 182"/>
                <a:gd name="T42" fmla="*/ 0 w 97"/>
                <a:gd name="T43" fmla="*/ 0 h 182"/>
                <a:gd name="T44" fmla="*/ 0 w 97"/>
                <a:gd name="T45" fmla="*/ 0 h 182"/>
                <a:gd name="T46" fmla="*/ 0 w 97"/>
                <a:gd name="T47" fmla="*/ 0 h 182"/>
                <a:gd name="T48" fmla="*/ 0 w 97"/>
                <a:gd name="T49" fmla="*/ 0 h 182"/>
                <a:gd name="T50" fmla="*/ 0 w 97"/>
                <a:gd name="T51" fmla="*/ 0 h 182"/>
                <a:gd name="T52" fmla="*/ 0 w 97"/>
                <a:gd name="T53" fmla="*/ 0 h 182"/>
                <a:gd name="T54" fmla="*/ 0 w 97"/>
                <a:gd name="T55" fmla="*/ 0 h 182"/>
                <a:gd name="T56" fmla="*/ 0 w 97"/>
                <a:gd name="T57" fmla="*/ 0 h 182"/>
                <a:gd name="T58" fmla="*/ 0 w 97"/>
                <a:gd name="T59" fmla="*/ 0 h 182"/>
                <a:gd name="T60" fmla="*/ 0 w 97"/>
                <a:gd name="T61" fmla="*/ 0 h 182"/>
                <a:gd name="T62" fmla="*/ 0 w 97"/>
                <a:gd name="T63" fmla="*/ 0 h 182"/>
                <a:gd name="T64" fmla="*/ 0 w 97"/>
                <a:gd name="T65" fmla="*/ 0 h 182"/>
                <a:gd name="T66" fmla="*/ 0 w 97"/>
                <a:gd name="T67" fmla="*/ 0 h 182"/>
                <a:gd name="T68" fmla="*/ 0 w 97"/>
                <a:gd name="T69" fmla="*/ 0 h 182"/>
                <a:gd name="T70" fmla="*/ 0 w 97"/>
                <a:gd name="T71" fmla="*/ 0 h 182"/>
                <a:gd name="T72" fmla="*/ 0 w 97"/>
                <a:gd name="T73" fmla="*/ 0 h 182"/>
                <a:gd name="T74" fmla="*/ 0 w 97"/>
                <a:gd name="T75" fmla="*/ 0 h 182"/>
                <a:gd name="T76" fmla="*/ 0 w 97"/>
                <a:gd name="T77" fmla="*/ 0 h 182"/>
                <a:gd name="T78" fmla="*/ 0 w 97"/>
                <a:gd name="T79" fmla="*/ 0 h 182"/>
                <a:gd name="T80" fmla="*/ 0 w 97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7"/>
                <a:gd name="T124" fmla="*/ 0 h 182"/>
                <a:gd name="T125" fmla="*/ 97 w 97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7" h="182">
                  <a:moveTo>
                    <a:pt x="85" y="0"/>
                  </a:moveTo>
                  <a:lnTo>
                    <a:pt x="88" y="23"/>
                  </a:lnTo>
                  <a:lnTo>
                    <a:pt x="94" y="52"/>
                  </a:lnTo>
                  <a:lnTo>
                    <a:pt x="94" y="78"/>
                  </a:lnTo>
                  <a:lnTo>
                    <a:pt x="97" y="104"/>
                  </a:lnTo>
                  <a:lnTo>
                    <a:pt x="94" y="127"/>
                  </a:lnTo>
                  <a:lnTo>
                    <a:pt x="88" y="149"/>
                  </a:lnTo>
                  <a:lnTo>
                    <a:pt x="81" y="169"/>
                  </a:lnTo>
                  <a:lnTo>
                    <a:pt x="62" y="182"/>
                  </a:lnTo>
                  <a:lnTo>
                    <a:pt x="62" y="176"/>
                  </a:lnTo>
                  <a:lnTo>
                    <a:pt x="58" y="172"/>
                  </a:lnTo>
                  <a:lnTo>
                    <a:pt x="58" y="169"/>
                  </a:lnTo>
                  <a:lnTo>
                    <a:pt x="52" y="169"/>
                  </a:lnTo>
                  <a:lnTo>
                    <a:pt x="52" y="163"/>
                  </a:lnTo>
                  <a:lnTo>
                    <a:pt x="48" y="163"/>
                  </a:lnTo>
                  <a:lnTo>
                    <a:pt x="45" y="160"/>
                  </a:lnTo>
                  <a:lnTo>
                    <a:pt x="45" y="155"/>
                  </a:lnTo>
                  <a:lnTo>
                    <a:pt x="36" y="160"/>
                  </a:lnTo>
                  <a:lnTo>
                    <a:pt x="29" y="160"/>
                  </a:lnTo>
                  <a:lnTo>
                    <a:pt x="23" y="163"/>
                  </a:lnTo>
                  <a:lnTo>
                    <a:pt x="16" y="169"/>
                  </a:lnTo>
                  <a:lnTo>
                    <a:pt x="13" y="172"/>
                  </a:lnTo>
                  <a:lnTo>
                    <a:pt x="4" y="172"/>
                  </a:lnTo>
                  <a:lnTo>
                    <a:pt x="4" y="169"/>
                  </a:lnTo>
                  <a:lnTo>
                    <a:pt x="0" y="155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0" y="95"/>
                  </a:lnTo>
                  <a:lnTo>
                    <a:pt x="0" y="71"/>
                  </a:lnTo>
                  <a:lnTo>
                    <a:pt x="4" y="55"/>
                  </a:lnTo>
                  <a:lnTo>
                    <a:pt x="4" y="36"/>
                  </a:lnTo>
                  <a:lnTo>
                    <a:pt x="7" y="20"/>
                  </a:lnTo>
                  <a:lnTo>
                    <a:pt x="16" y="0"/>
                  </a:lnTo>
                  <a:lnTo>
                    <a:pt x="23" y="9"/>
                  </a:lnTo>
                  <a:lnTo>
                    <a:pt x="26" y="14"/>
                  </a:lnTo>
                  <a:lnTo>
                    <a:pt x="36" y="20"/>
                  </a:lnTo>
                  <a:lnTo>
                    <a:pt x="48" y="20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1" y="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2" name="Freeform 410"/>
            <p:cNvSpPr>
              <a:spLocks/>
            </p:cNvSpPr>
            <p:nvPr/>
          </p:nvSpPr>
          <p:spPr bwMode="auto">
            <a:xfrm>
              <a:off x="2939" y="3692"/>
              <a:ext cx="3" cy="20"/>
            </a:xfrm>
            <a:custGeom>
              <a:avLst/>
              <a:gdLst>
                <a:gd name="T0" fmla="*/ 0 w 43"/>
                <a:gd name="T1" fmla="*/ 0 h 265"/>
                <a:gd name="T2" fmla="*/ 0 w 43"/>
                <a:gd name="T3" fmla="*/ 0 h 265"/>
                <a:gd name="T4" fmla="*/ 0 w 43"/>
                <a:gd name="T5" fmla="*/ 0 h 265"/>
                <a:gd name="T6" fmla="*/ 0 w 43"/>
                <a:gd name="T7" fmla="*/ 0 h 265"/>
                <a:gd name="T8" fmla="*/ 0 w 43"/>
                <a:gd name="T9" fmla="*/ 0 h 265"/>
                <a:gd name="T10" fmla="*/ 0 w 43"/>
                <a:gd name="T11" fmla="*/ 0 h 265"/>
                <a:gd name="T12" fmla="*/ 0 w 43"/>
                <a:gd name="T13" fmla="*/ 0 h 265"/>
                <a:gd name="T14" fmla="*/ 0 w 43"/>
                <a:gd name="T15" fmla="*/ 0 h 265"/>
                <a:gd name="T16" fmla="*/ 0 w 43"/>
                <a:gd name="T17" fmla="*/ 0 h 265"/>
                <a:gd name="T18" fmla="*/ 0 w 43"/>
                <a:gd name="T19" fmla="*/ 0 h 265"/>
                <a:gd name="T20" fmla="*/ 0 w 43"/>
                <a:gd name="T21" fmla="*/ 0 h 265"/>
                <a:gd name="T22" fmla="*/ 0 w 43"/>
                <a:gd name="T23" fmla="*/ 0 h 2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"/>
                <a:gd name="T37" fmla="*/ 0 h 265"/>
                <a:gd name="T38" fmla="*/ 43 w 43"/>
                <a:gd name="T39" fmla="*/ 265 h 2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" h="265">
                  <a:moveTo>
                    <a:pt x="43" y="265"/>
                  </a:moveTo>
                  <a:lnTo>
                    <a:pt x="33" y="236"/>
                  </a:lnTo>
                  <a:lnTo>
                    <a:pt x="30" y="211"/>
                  </a:lnTo>
                  <a:lnTo>
                    <a:pt x="23" y="178"/>
                  </a:lnTo>
                  <a:lnTo>
                    <a:pt x="23" y="146"/>
                  </a:lnTo>
                  <a:lnTo>
                    <a:pt x="19" y="116"/>
                  </a:lnTo>
                  <a:lnTo>
                    <a:pt x="13" y="87"/>
                  </a:lnTo>
                  <a:lnTo>
                    <a:pt x="10" y="61"/>
                  </a:lnTo>
                  <a:lnTo>
                    <a:pt x="0" y="38"/>
                  </a:lnTo>
                  <a:lnTo>
                    <a:pt x="19" y="0"/>
                  </a:lnTo>
                  <a:lnTo>
                    <a:pt x="36" y="16"/>
                  </a:lnTo>
                  <a:lnTo>
                    <a:pt x="43" y="265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3" name="Freeform 411"/>
            <p:cNvSpPr>
              <a:spLocks/>
            </p:cNvSpPr>
            <p:nvPr/>
          </p:nvSpPr>
          <p:spPr bwMode="auto">
            <a:xfrm>
              <a:off x="2877" y="3696"/>
              <a:ext cx="10" cy="12"/>
            </a:xfrm>
            <a:custGeom>
              <a:avLst/>
              <a:gdLst>
                <a:gd name="T0" fmla="*/ 0 w 124"/>
                <a:gd name="T1" fmla="*/ 0 h 163"/>
                <a:gd name="T2" fmla="*/ 0 w 124"/>
                <a:gd name="T3" fmla="*/ 0 h 163"/>
                <a:gd name="T4" fmla="*/ 0 w 124"/>
                <a:gd name="T5" fmla="*/ 0 h 163"/>
                <a:gd name="T6" fmla="*/ 0 w 124"/>
                <a:gd name="T7" fmla="*/ 0 h 163"/>
                <a:gd name="T8" fmla="*/ 0 w 124"/>
                <a:gd name="T9" fmla="*/ 0 h 163"/>
                <a:gd name="T10" fmla="*/ 0 w 124"/>
                <a:gd name="T11" fmla="*/ 0 h 163"/>
                <a:gd name="T12" fmla="*/ 0 w 124"/>
                <a:gd name="T13" fmla="*/ 0 h 163"/>
                <a:gd name="T14" fmla="*/ 0 w 124"/>
                <a:gd name="T15" fmla="*/ 0 h 163"/>
                <a:gd name="T16" fmla="*/ 0 w 124"/>
                <a:gd name="T17" fmla="*/ 0 h 163"/>
                <a:gd name="T18" fmla="*/ 0 w 124"/>
                <a:gd name="T19" fmla="*/ 0 h 163"/>
                <a:gd name="T20" fmla="*/ 0 w 124"/>
                <a:gd name="T21" fmla="*/ 0 h 163"/>
                <a:gd name="T22" fmla="*/ 0 w 124"/>
                <a:gd name="T23" fmla="*/ 0 h 163"/>
                <a:gd name="T24" fmla="*/ 0 w 124"/>
                <a:gd name="T25" fmla="*/ 0 h 163"/>
                <a:gd name="T26" fmla="*/ 0 w 124"/>
                <a:gd name="T27" fmla="*/ 0 h 163"/>
                <a:gd name="T28" fmla="*/ 0 w 124"/>
                <a:gd name="T29" fmla="*/ 0 h 163"/>
                <a:gd name="T30" fmla="*/ 0 w 124"/>
                <a:gd name="T31" fmla="*/ 0 h 163"/>
                <a:gd name="T32" fmla="*/ 0 w 124"/>
                <a:gd name="T33" fmla="*/ 0 h 163"/>
                <a:gd name="T34" fmla="*/ 0 w 124"/>
                <a:gd name="T35" fmla="*/ 0 h 163"/>
                <a:gd name="T36" fmla="*/ 0 w 124"/>
                <a:gd name="T37" fmla="*/ 0 h 163"/>
                <a:gd name="T38" fmla="*/ 0 w 124"/>
                <a:gd name="T39" fmla="*/ 0 h 163"/>
                <a:gd name="T40" fmla="*/ 0 w 124"/>
                <a:gd name="T41" fmla="*/ 0 h 163"/>
                <a:gd name="T42" fmla="*/ 0 w 124"/>
                <a:gd name="T43" fmla="*/ 0 h 163"/>
                <a:gd name="T44" fmla="*/ 0 w 124"/>
                <a:gd name="T45" fmla="*/ 0 h 163"/>
                <a:gd name="T46" fmla="*/ 0 w 124"/>
                <a:gd name="T47" fmla="*/ 0 h 163"/>
                <a:gd name="T48" fmla="*/ 0 w 124"/>
                <a:gd name="T49" fmla="*/ 0 h 163"/>
                <a:gd name="T50" fmla="*/ 0 w 124"/>
                <a:gd name="T51" fmla="*/ 0 h 163"/>
                <a:gd name="T52" fmla="*/ 0 w 124"/>
                <a:gd name="T53" fmla="*/ 0 h 163"/>
                <a:gd name="T54" fmla="*/ 0 w 124"/>
                <a:gd name="T55" fmla="*/ 0 h 163"/>
                <a:gd name="T56" fmla="*/ 0 w 124"/>
                <a:gd name="T57" fmla="*/ 0 h 163"/>
                <a:gd name="T58" fmla="*/ 0 w 124"/>
                <a:gd name="T59" fmla="*/ 0 h 163"/>
                <a:gd name="T60" fmla="*/ 0 w 124"/>
                <a:gd name="T61" fmla="*/ 0 h 163"/>
                <a:gd name="T62" fmla="*/ 0 w 124"/>
                <a:gd name="T63" fmla="*/ 0 h 163"/>
                <a:gd name="T64" fmla="*/ 0 w 124"/>
                <a:gd name="T65" fmla="*/ 0 h 163"/>
                <a:gd name="T66" fmla="*/ 0 w 124"/>
                <a:gd name="T67" fmla="*/ 0 h 1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63"/>
                <a:gd name="T104" fmla="*/ 124 w 124"/>
                <a:gd name="T105" fmla="*/ 163 h 1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63">
                  <a:moveTo>
                    <a:pt x="114" y="10"/>
                  </a:moveTo>
                  <a:lnTo>
                    <a:pt x="117" y="13"/>
                  </a:lnTo>
                  <a:lnTo>
                    <a:pt x="117" y="23"/>
                  </a:lnTo>
                  <a:lnTo>
                    <a:pt x="124" y="36"/>
                  </a:lnTo>
                  <a:lnTo>
                    <a:pt x="124" y="55"/>
                  </a:lnTo>
                  <a:lnTo>
                    <a:pt x="124" y="71"/>
                  </a:lnTo>
                  <a:lnTo>
                    <a:pt x="124" y="91"/>
                  </a:lnTo>
                  <a:lnTo>
                    <a:pt x="124" y="104"/>
                  </a:lnTo>
                  <a:lnTo>
                    <a:pt x="124" y="120"/>
                  </a:lnTo>
                  <a:lnTo>
                    <a:pt x="111" y="114"/>
                  </a:lnTo>
                  <a:lnTo>
                    <a:pt x="95" y="107"/>
                  </a:lnTo>
                  <a:lnTo>
                    <a:pt x="82" y="104"/>
                  </a:lnTo>
                  <a:lnTo>
                    <a:pt x="68" y="98"/>
                  </a:lnTo>
                  <a:lnTo>
                    <a:pt x="59" y="104"/>
                  </a:lnTo>
                  <a:lnTo>
                    <a:pt x="46" y="104"/>
                  </a:lnTo>
                  <a:lnTo>
                    <a:pt x="36" y="117"/>
                  </a:lnTo>
                  <a:lnTo>
                    <a:pt x="24" y="130"/>
                  </a:lnTo>
                  <a:lnTo>
                    <a:pt x="24" y="163"/>
                  </a:lnTo>
                  <a:lnTo>
                    <a:pt x="11" y="142"/>
                  </a:lnTo>
                  <a:lnTo>
                    <a:pt x="0" y="126"/>
                  </a:lnTo>
                  <a:lnTo>
                    <a:pt x="0" y="104"/>
                  </a:lnTo>
                  <a:lnTo>
                    <a:pt x="4" y="85"/>
                  </a:lnTo>
                  <a:lnTo>
                    <a:pt x="14" y="61"/>
                  </a:lnTo>
                  <a:lnTo>
                    <a:pt x="24" y="39"/>
                  </a:lnTo>
                  <a:lnTo>
                    <a:pt x="33" y="23"/>
                  </a:lnTo>
                  <a:lnTo>
                    <a:pt x="33" y="0"/>
                  </a:lnTo>
                  <a:lnTo>
                    <a:pt x="43" y="3"/>
                  </a:lnTo>
                  <a:lnTo>
                    <a:pt x="49" y="13"/>
                  </a:lnTo>
                  <a:lnTo>
                    <a:pt x="65" y="17"/>
                  </a:lnTo>
                  <a:lnTo>
                    <a:pt x="72" y="23"/>
                  </a:lnTo>
                  <a:lnTo>
                    <a:pt x="82" y="26"/>
                  </a:lnTo>
                  <a:lnTo>
                    <a:pt x="95" y="23"/>
                  </a:lnTo>
                  <a:lnTo>
                    <a:pt x="105" y="17"/>
                  </a:lnTo>
                  <a:lnTo>
                    <a:pt x="114" y="10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4" name="Freeform 412"/>
            <p:cNvSpPr>
              <a:spLocks/>
            </p:cNvSpPr>
            <p:nvPr/>
          </p:nvSpPr>
          <p:spPr bwMode="auto">
            <a:xfrm>
              <a:off x="2988" y="3733"/>
              <a:ext cx="10" cy="13"/>
            </a:xfrm>
            <a:custGeom>
              <a:avLst/>
              <a:gdLst>
                <a:gd name="T0" fmla="*/ 0 w 129"/>
                <a:gd name="T1" fmla="*/ 0 h 172"/>
                <a:gd name="T2" fmla="*/ 0 w 129"/>
                <a:gd name="T3" fmla="*/ 0 h 172"/>
                <a:gd name="T4" fmla="*/ 0 w 129"/>
                <a:gd name="T5" fmla="*/ 0 h 172"/>
                <a:gd name="T6" fmla="*/ 0 w 129"/>
                <a:gd name="T7" fmla="*/ 0 h 172"/>
                <a:gd name="T8" fmla="*/ 0 w 129"/>
                <a:gd name="T9" fmla="*/ 0 h 172"/>
                <a:gd name="T10" fmla="*/ 0 w 129"/>
                <a:gd name="T11" fmla="*/ 0 h 172"/>
                <a:gd name="T12" fmla="*/ 0 w 129"/>
                <a:gd name="T13" fmla="*/ 0 h 172"/>
                <a:gd name="T14" fmla="*/ 0 w 129"/>
                <a:gd name="T15" fmla="*/ 0 h 172"/>
                <a:gd name="T16" fmla="*/ 0 w 129"/>
                <a:gd name="T17" fmla="*/ 0 h 172"/>
                <a:gd name="T18" fmla="*/ 0 w 129"/>
                <a:gd name="T19" fmla="*/ 0 h 172"/>
                <a:gd name="T20" fmla="*/ 0 w 129"/>
                <a:gd name="T21" fmla="*/ 0 h 172"/>
                <a:gd name="T22" fmla="*/ 0 w 129"/>
                <a:gd name="T23" fmla="*/ 0 h 172"/>
                <a:gd name="T24" fmla="*/ 0 w 129"/>
                <a:gd name="T25" fmla="*/ 0 h 172"/>
                <a:gd name="T26" fmla="*/ 0 w 129"/>
                <a:gd name="T27" fmla="*/ 0 h 172"/>
                <a:gd name="T28" fmla="*/ 0 w 129"/>
                <a:gd name="T29" fmla="*/ 0 h 172"/>
                <a:gd name="T30" fmla="*/ 0 w 129"/>
                <a:gd name="T31" fmla="*/ 0 h 172"/>
                <a:gd name="T32" fmla="*/ 0 w 129"/>
                <a:gd name="T33" fmla="*/ 0 h 172"/>
                <a:gd name="T34" fmla="*/ 0 w 129"/>
                <a:gd name="T35" fmla="*/ 0 h 172"/>
                <a:gd name="T36" fmla="*/ 0 w 129"/>
                <a:gd name="T37" fmla="*/ 0 h 172"/>
                <a:gd name="T38" fmla="*/ 0 w 129"/>
                <a:gd name="T39" fmla="*/ 0 h 172"/>
                <a:gd name="T40" fmla="*/ 0 w 129"/>
                <a:gd name="T41" fmla="*/ 0 h 172"/>
                <a:gd name="T42" fmla="*/ 0 w 129"/>
                <a:gd name="T43" fmla="*/ 0 h 172"/>
                <a:gd name="T44" fmla="*/ 0 w 129"/>
                <a:gd name="T45" fmla="*/ 0 h 172"/>
                <a:gd name="T46" fmla="*/ 0 w 129"/>
                <a:gd name="T47" fmla="*/ 0 h 172"/>
                <a:gd name="T48" fmla="*/ 0 w 129"/>
                <a:gd name="T49" fmla="*/ 0 h 172"/>
                <a:gd name="T50" fmla="*/ 0 w 129"/>
                <a:gd name="T51" fmla="*/ 0 h 172"/>
                <a:gd name="T52" fmla="*/ 0 w 129"/>
                <a:gd name="T53" fmla="*/ 0 h 172"/>
                <a:gd name="T54" fmla="*/ 0 w 129"/>
                <a:gd name="T55" fmla="*/ 0 h 172"/>
                <a:gd name="T56" fmla="*/ 0 w 129"/>
                <a:gd name="T57" fmla="*/ 0 h 172"/>
                <a:gd name="T58" fmla="*/ 0 w 129"/>
                <a:gd name="T59" fmla="*/ 0 h 172"/>
                <a:gd name="T60" fmla="*/ 0 w 129"/>
                <a:gd name="T61" fmla="*/ 0 h 172"/>
                <a:gd name="T62" fmla="*/ 0 w 129"/>
                <a:gd name="T63" fmla="*/ 0 h 172"/>
                <a:gd name="T64" fmla="*/ 0 w 129"/>
                <a:gd name="T65" fmla="*/ 0 h 172"/>
                <a:gd name="T66" fmla="*/ 0 w 129"/>
                <a:gd name="T67" fmla="*/ 0 h 172"/>
                <a:gd name="T68" fmla="*/ 0 w 129"/>
                <a:gd name="T69" fmla="*/ 0 h 172"/>
                <a:gd name="T70" fmla="*/ 0 w 129"/>
                <a:gd name="T71" fmla="*/ 0 h 172"/>
                <a:gd name="T72" fmla="*/ 0 w 129"/>
                <a:gd name="T73" fmla="*/ 0 h 172"/>
                <a:gd name="T74" fmla="*/ 0 w 129"/>
                <a:gd name="T75" fmla="*/ 0 h 172"/>
                <a:gd name="T76" fmla="*/ 0 w 129"/>
                <a:gd name="T77" fmla="*/ 0 h 172"/>
                <a:gd name="T78" fmla="*/ 0 w 129"/>
                <a:gd name="T79" fmla="*/ 0 h 172"/>
                <a:gd name="T80" fmla="*/ 0 w 129"/>
                <a:gd name="T81" fmla="*/ 0 h 172"/>
                <a:gd name="T82" fmla="*/ 0 w 129"/>
                <a:gd name="T83" fmla="*/ 0 h 172"/>
                <a:gd name="T84" fmla="*/ 0 w 129"/>
                <a:gd name="T85" fmla="*/ 0 h 172"/>
                <a:gd name="T86" fmla="*/ 0 w 129"/>
                <a:gd name="T87" fmla="*/ 0 h 172"/>
                <a:gd name="T88" fmla="*/ 0 w 129"/>
                <a:gd name="T89" fmla="*/ 0 h 172"/>
                <a:gd name="T90" fmla="*/ 0 w 129"/>
                <a:gd name="T91" fmla="*/ 0 h 17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9"/>
                <a:gd name="T139" fmla="*/ 0 h 172"/>
                <a:gd name="T140" fmla="*/ 129 w 129"/>
                <a:gd name="T141" fmla="*/ 172 h 17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9" h="172">
                  <a:moveTo>
                    <a:pt x="119" y="172"/>
                  </a:moveTo>
                  <a:lnTo>
                    <a:pt x="113" y="162"/>
                  </a:lnTo>
                  <a:lnTo>
                    <a:pt x="97" y="159"/>
                  </a:lnTo>
                  <a:lnTo>
                    <a:pt x="90" y="150"/>
                  </a:lnTo>
                  <a:lnTo>
                    <a:pt x="74" y="150"/>
                  </a:lnTo>
                  <a:lnTo>
                    <a:pt x="61" y="143"/>
                  </a:lnTo>
                  <a:lnTo>
                    <a:pt x="48" y="143"/>
                  </a:lnTo>
                  <a:lnTo>
                    <a:pt x="38" y="150"/>
                  </a:lnTo>
                  <a:lnTo>
                    <a:pt x="25" y="153"/>
                  </a:lnTo>
                  <a:lnTo>
                    <a:pt x="25" y="159"/>
                  </a:lnTo>
                  <a:lnTo>
                    <a:pt x="22" y="159"/>
                  </a:lnTo>
                  <a:lnTo>
                    <a:pt x="16" y="162"/>
                  </a:lnTo>
                  <a:lnTo>
                    <a:pt x="16" y="166"/>
                  </a:lnTo>
                  <a:lnTo>
                    <a:pt x="16" y="172"/>
                  </a:lnTo>
                  <a:lnTo>
                    <a:pt x="9" y="159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81"/>
                  </a:lnTo>
                  <a:lnTo>
                    <a:pt x="3" y="62"/>
                  </a:lnTo>
                  <a:lnTo>
                    <a:pt x="9" y="46"/>
                  </a:lnTo>
                  <a:lnTo>
                    <a:pt x="16" y="26"/>
                  </a:lnTo>
                  <a:lnTo>
                    <a:pt x="22" y="33"/>
                  </a:lnTo>
                  <a:lnTo>
                    <a:pt x="25" y="37"/>
                  </a:lnTo>
                  <a:lnTo>
                    <a:pt x="35" y="40"/>
                  </a:lnTo>
                  <a:lnTo>
                    <a:pt x="38" y="46"/>
                  </a:lnTo>
                  <a:lnTo>
                    <a:pt x="45" y="49"/>
                  </a:lnTo>
                  <a:lnTo>
                    <a:pt x="54" y="56"/>
                  </a:lnTo>
                  <a:lnTo>
                    <a:pt x="61" y="56"/>
                  </a:lnTo>
                  <a:lnTo>
                    <a:pt x="71" y="49"/>
                  </a:lnTo>
                  <a:lnTo>
                    <a:pt x="74" y="46"/>
                  </a:lnTo>
                  <a:lnTo>
                    <a:pt x="81" y="40"/>
                  </a:lnTo>
                  <a:lnTo>
                    <a:pt x="84" y="37"/>
                  </a:lnTo>
                  <a:lnTo>
                    <a:pt x="90" y="26"/>
                  </a:lnTo>
                  <a:lnTo>
                    <a:pt x="94" y="23"/>
                  </a:lnTo>
                  <a:lnTo>
                    <a:pt x="97" y="13"/>
                  </a:lnTo>
                  <a:lnTo>
                    <a:pt x="97" y="10"/>
                  </a:lnTo>
                  <a:lnTo>
                    <a:pt x="94" y="0"/>
                  </a:lnTo>
                  <a:lnTo>
                    <a:pt x="106" y="13"/>
                  </a:lnTo>
                  <a:lnTo>
                    <a:pt x="116" y="37"/>
                  </a:lnTo>
                  <a:lnTo>
                    <a:pt x="119" y="59"/>
                  </a:lnTo>
                  <a:lnTo>
                    <a:pt x="126" y="81"/>
                  </a:lnTo>
                  <a:lnTo>
                    <a:pt x="129" y="105"/>
                  </a:lnTo>
                  <a:lnTo>
                    <a:pt x="126" y="127"/>
                  </a:lnTo>
                  <a:lnTo>
                    <a:pt x="126" y="150"/>
                  </a:lnTo>
                  <a:lnTo>
                    <a:pt x="119" y="172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5" name="Freeform 413"/>
            <p:cNvSpPr>
              <a:spLocks/>
            </p:cNvSpPr>
            <p:nvPr/>
          </p:nvSpPr>
          <p:spPr bwMode="auto">
            <a:xfrm>
              <a:off x="2880" y="3741"/>
              <a:ext cx="7" cy="14"/>
            </a:xfrm>
            <a:custGeom>
              <a:avLst/>
              <a:gdLst>
                <a:gd name="T0" fmla="*/ 0 w 91"/>
                <a:gd name="T1" fmla="*/ 0 h 187"/>
                <a:gd name="T2" fmla="*/ 0 w 91"/>
                <a:gd name="T3" fmla="*/ 0 h 187"/>
                <a:gd name="T4" fmla="*/ 0 w 91"/>
                <a:gd name="T5" fmla="*/ 0 h 187"/>
                <a:gd name="T6" fmla="*/ 0 w 91"/>
                <a:gd name="T7" fmla="*/ 0 h 187"/>
                <a:gd name="T8" fmla="*/ 0 w 91"/>
                <a:gd name="T9" fmla="*/ 0 h 187"/>
                <a:gd name="T10" fmla="*/ 0 w 91"/>
                <a:gd name="T11" fmla="*/ 0 h 187"/>
                <a:gd name="T12" fmla="*/ 0 w 91"/>
                <a:gd name="T13" fmla="*/ 0 h 187"/>
                <a:gd name="T14" fmla="*/ 0 w 91"/>
                <a:gd name="T15" fmla="*/ 0 h 187"/>
                <a:gd name="T16" fmla="*/ 0 w 91"/>
                <a:gd name="T17" fmla="*/ 0 h 187"/>
                <a:gd name="T18" fmla="*/ 0 w 91"/>
                <a:gd name="T19" fmla="*/ 0 h 187"/>
                <a:gd name="T20" fmla="*/ 0 w 91"/>
                <a:gd name="T21" fmla="*/ 0 h 187"/>
                <a:gd name="T22" fmla="*/ 0 w 91"/>
                <a:gd name="T23" fmla="*/ 0 h 187"/>
                <a:gd name="T24" fmla="*/ 0 w 91"/>
                <a:gd name="T25" fmla="*/ 0 h 187"/>
                <a:gd name="T26" fmla="*/ 0 w 91"/>
                <a:gd name="T27" fmla="*/ 0 h 187"/>
                <a:gd name="T28" fmla="*/ 0 w 91"/>
                <a:gd name="T29" fmla="*/ 0 h 187"/>
                <a:gd name="T30" fmla="*/ 0 w 91"/>
                <a:gd name="T31" fmla="*/ 0 h 187"/>
                <a:gd name="T32" fmla="*/ 0 w 91"/>
                <a:gd name="T33" fmla="*/ 0 h 187"/>
                <a:gd name="T34" fmla="*/ 0 w 91"/>
                <a:gd name="T35" fmla="*/ 0 h 187"/>
                <a:gd name="T36" fmla="*/ 0 w 91"/>
                <a:gd name="T37" fmla="*/ 0 h 187"/>
                <a:gd name="T38" fmla="*/ 0 w 91"/>
                <a:gd name="T39" fmla="*/ 0 h 187"/>
                <a:gd name="T40" fmla="*/ 0 w 91"/>
                <a:gd name="T41" fmla="*/ 0 h 187"/>
                <a:gd name="T42" fmla="*/ 0 w 91"/>
                <a:gd name="T43" fmla="*/ 0 h 187"/>
                <a:gd name="T44" fmla="*/ 0 w 91"/>
                <a:gd name="T45" fmla="*/ 0 h 187"/>
                <a:gd name="T46" fmla="*/ 0 w 91"/>
                <a:gd name="T47" fmla="*/ 0 h 187"/>
                <a:gd name="T48" fmla="*/ 0 w 91"/>
                <a:gd name="T49" fmla="*/ 0 h 187"/>
                <a:gd name="T50" fmla="*/ 0 w 91"/>
                <a:gd name="T51" fmla="*/ 0 h 187"/>
                <a:gd name="T52" fmla="*/ 0 w 91"/>
                <a:gd name="T53" fmla="*/ 0 h 187"/>
                <a:gd name="T54" fmla="*/ 0 w 91"/>
                <a:gd name="T55" fmla="*/ 0 h 187"/>
                <a:gd name="T56" fmla="*/ 0 w 91"/>
                <a:gd name="T57" fmla="*/ 0 h 187"/>
                <a:gd name="T58" fmla="*/ 0 w 91"/>
                <a:gd name="T59" fmla="*/ 0 h 187"/>
                <a:gd name="T60" fmla="*/ 0 w 91"/>
                <a:gd name="T61" fmla="*/ 0 h 187"/>
                <a:gd name="T62" fmla="*/ 0 w 91"/>
                <a:gd name="T63" fmla="*/ 0 h 187"/>
                <a:gd name="T64" fmla="*/ 0 w 91"/>
                <a:gd name="T65" fmla="*/ 0 h 1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187"/>
                <a:gd name="T101" fmla="*/ 91 w 91"/>
                <a:gd name="T102" fmla="*/ 187 h 1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187">
                  <a:moveTo>
                    <a:pt x="81" y="181"/>
                  </a:moveTo>
                  <a:lnTo>
                    <a:pt x="72" y="184"/>
                  </a:lnTo>
                  <a:lnTo>
                    <a:pt x="62" y="187"/>
                  </a:lnTo>
                  <a:lnTo>
                    <a:pt x="49" y="187"/>
                  </a:lnTo>
                  <a:lnTo>
                    <a:pt x="39" y="184"/>
                  </a:lnTo>
                  <a:lnTo>
                    <a:pt x="26" y="181"/>
                  </a:lnTo>
                  <a:lnTo>
                    <a:pt x="16" y="171"/>
                  </a:lnTo>
                  <a:lnTo>
                    <a:pt x="10" y="162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0" y="113"/>
                  </a:lnTo>
                  <a:lnTo>
                    <a:pt x="3" y="97"/>
                  </a:lnTo>
                  <a:lnTo>
                    <a:pt x="3" y="84"/>
                  </a:lnTo>
                  <a:lnTo>
                    <a:pt x="10" y="70"/>
                  </a:lnTo>
                  <a:lnTo>
                    <a:pt x="16" y="61"/>
                  </a:lnTo>
                  <a:lnTo>
                    <a:pt x="26" y="48"/>
                  </a:lnTo>
                  <a:lnTo>
                    <a:pt x="39" y="54"/>
                  </a:lnTo>
                  <a:lnTo>
                    <a:pt x="46" y="48"/>
                  </a:lnTo>
                  <a:lnTo>
                    <a:pt x="56" y="38"/>
                  </a:lnTo>
                  <a:lnTo>
                    <a:pt x="56" y="35"/>
                  </a:lnTo>
                  <a:lnTo>
                    <a:pt x="56" y="25"/>
                  </a:lnTo>
                  <a:lnTo>
                    <a:pt x="59" y="13"/>
                  </a:lnTo>
                  <a:lnTo>
                    <a:pt x="59" y="3"/>
                  </a:lnTo>
                  <a:lnTo>
                    <a:pt x="62" y="0"/>
                  </a:lnTo>
                  <a:lnTo>
                    <a:pt x="72" y="16"/>
                  </a:lnTo>
                  <a:lnTo>
                    <a:pt x="81" y="38"/>
                  </a:lnTo>
                  <a:lnTo>
                    <a:pt x="84" y="61"/>
                  </a:lnTo>
                  <a:lnTo>
                    <a:pt x="91" y="84"/>
                  </a:lnTo>
                  <a:lnTo>
                    <a:pt x="91" y="106"/>
                  </a:lnTo>
                  <a:lnTo>
                    <a:pt x="91" y="129"/>
                  </a:lnTo>
                  <a:lnTo>
                    <a:pt x="84" y="159"/>
                  </a:lnTo>
                  <a:lnTo>
                    <a:pt x="81" y="181"/>
                  </a:lnTo>
                  <a:close/>
                </a:path>
              </a:pathLst>
            </a:custGeom>
            <a:solidFill>
              <a:srgbClr val="F2D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6" name="Freeform 414"/>
            <p:cNvSpPr>
              <a:spLocks/>
            </p:cNvSpPr>
            <p:nvPr/>
          </p:nvSpPr>
          <p:spPr bwMode="auto">
            <a:xfrm>
              <a:off x="2957" y="3776"/>
              <a:ext cx="67" cy="188"/>
            </a:xfrm>
            <a:custGeom>
              <a:avLst/>
              <a:gdLst>
                <a:gd name="T0" fmla="*/ 0 w 872"/>
                <a:gd name="T1" fmla="*/ 0 h 2444"/>
                <a:gd name="T2" fmla="*/ 0 w 872"/>
                <a:gd name="T3" fmla="*/ 0 h 2444"/>
                <a:gd name="T4" fmla="*/ 0 w 872"/>
                <a:gd name="T5" fmla="*/ 0 h 2444"/>
                <a:gd name="T6" fmla="*/ 0 w 872"/>
                <a:gd name="T7" fmla="*/ 0 h 2444"/>
                <a:gd name="T8" fmla="*/ 0 w 872"/>
                <a:gd name="T9" fmla="*/ 0 h 2444"/>
                <a:gd name="T10" fmla="*/ 0 w 872"/>
                <a:gd name="T11" fmla="*/ 0 h 2444"/>
                <a:gd name="T12" fmla="*/ 0 w 872"/>
                <a:gd name="T13" fmla="*/ 0 h 2444"/>
                <a:gd name="T14" fmla="*/ 0 w 872"/>
                <a:gd name="T15" fmla="*/ 0 h 2444"/>
                <a:gd name="T16" fmla="*/ 0 w 872"/>
                <a:gd name="T17" fmla="*/ 0 h 2444"/>
                <a:gd name="T18" fmla="*/ 0 w 872"/>
                <a:gd name="T19" fmla="*/ 0 h 2444"/>
                <a:gd name="T20" fmla="*/ 0 w 872"/>
                <a:gd name="T21" fmla="*/ 0 h 2444"/>
                <a:gd name="T22" fmla="*/ 0 w 872"/>
                <a:gd name="T23" fmla="*/ 0 h 2444"/>
                <a:gd name="T24" fmla="*/ 0 w 872"/>
                <a:gd name="T25" fmla="*/ 0 h 2444"/>
                <a:gd name="T26" fmla="*/ 0 w 872"/>
                <a:gd name="T27" fmla="*/ 0 h 2444"/>
                <a:gd name="T28" fmla="*/ 0 w 872"/>
                <a:gd name="T29" fmla="*/ 0 h 2444"/>
                <a:gd name="T30" fmla="*/ 0 w 872"/>
                <a:gd name="T31" fmla="*/ 0 h 2444"/>
                <a:gd name="T32" fmla="*/ 0 w 872"/>
                <a:gd name="T33" fmla="*/ 0 h 2444"/>
                <a:gd name="T34" fmla="*/ 0 w 872"/>
                <a:gd name="T35" fmla="*/ 0 h 2444"/>
                <a:gd name="T36" fmla="*/ 0 w 872"/>
                <a:gd name="T37" fmla="*/ 0 h 2444"/>
                <a:gd name="T38" fmla="*/ 0 w 872"/>
                <a:gd name="T39" fmla="*/ 0 h 2444"/>
                <a:gd name="T40" fmla="*/ 0 w 872"/>
                <a:gd name="T41" fmla="*/ 0 h 2444"/>
                <a:gd name="T42" fmla="*/ 0 w 872"/>
                <a:gd name="T43" fmla="*/ 0 h 2444"/>
                <a:gd name="T44" fmla="*/ 0 w 872"/>
                <a:gd name="T45" fmla="*/ 0 h 2444"/>
                <a:gd name="T46" fmla="*/ 0 w 872"/>
                <a:gd name="T47" fmla="*/ 0 h 2444"/>
                <a:gd name="T48" fmla="*/ 0 w 872"/>
                <a:gd name="T49" fmla="*/ 0 h 2444"/>
                <a:gd name="T50" fmla="*/ 0 w 872"/>
                <a:gd name="T51" fmla="*/ 0 h 2444"/>
                <a:gd name="T52" fmla="*/ 0 w 872"/>
                <a:gd name="T53" fmla="*/ 0 h 2444"/>
                <a:gd name="T54" fmla="*/ 0 w 872"/>
                <a:gd name="T55" fmla="*/ 0 h 2444"/>
                <a:gd name="T56" fmla="*/ 0 w 872"/>
                <a:gd name="T57" fmla="*/ 0 h 2444"/>
                <a:gd name="T58" fmla="*/ 0 w 872"/>
                <a:gd name="T59" fmla="*/ 0 h 2444"/>
                <a:gd name="T60" fmla="*/ 0 w 872"/>
                <a:gd name="T61" fmla="*/ 0 h 2444"/>
                <a:gd name="T62" fmla="*/ 0 w 872"/>
                <a:gd name="T63" fmla="*/ 0 h 2444"/>
                <a:gd name="T64" fmla="*/ 0 w 872"/>
                <a:gd name="T65" fmla="*/ 0 h 2444"/>
                <a:gd name="T66" fmla="*/ 0 w 872"/>
                <a:gd name="T67" fmla="*/ 0 h 2444"/>
                <a:gd name="T68" fmla="*/ 0 w 872"/>
                <a:gd name="T69" fmla="*/ 0 h 2444"/>
                <a:gd name="T70" fmla="*/ 0 w 872"/>
                <a:gd name="T71" fmla="*/ 0 h 2444"/>
                <a:gd name="T72" fmla="*/ 0 w 872"/>
                <a:gd name="T73" fmla="*/ 0 h 2444"/>
                <a:gd name="T74" fmla="*/ 0 w 872"/>
                <a:gd name="T75" fmla="*/ 0 h 2444"/>
                <a:gd name="T76" fmla="*/ 0 w 872"/>
                <a:gd name="T77" fmla="*/ 0 h 2444"/>
                <a:gd name="T78" fmla="*/ 0 w 872"/>
                <a:gd name="T79" fmla="*/ 0 h 2444"/>
                <a:gd name="T80" fmla="*/ 0 w 872"/>
                <a:gd name="T81" fmla="*/ 0 h 2444"/>
                <a:gd name="T82" fmla="*/ 0 w 872"/>
                <a:gd name="T83" fmla="*/ 0 h 2444"/>
                <a:gd name="T84" fmla="*/ 0 w 872"/>
                <a:gd name="T85" fmla="*/ 0 h 2444"/>
                <a:gd name="T86" fmla="*/ 0 w 872"/>
                <a:gd name="T87" fmla="*/ 0 h 24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72"/>
                <a:gd name="T133" fmla="*/ 0 h 2444"/>
                <a:gd name="T134" fmla="*/ 872 w 872"/>
                <a:gd name="T135" fmla="*/ 2444 h 24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72" h="2444">
                  <a:moveTo>
                    <a:pt x="694" y="72"/>
                  </a:moveTo>
                  <a:lnTo>
                    <a:pt x="707" y="97"/>
                  </a:lnTo>
                  <a:lnTo>
                    <a:pt x="720" y="127"/>
                  </a:lnTo>
                  <a:lnTo>
                    <a:pt x="736" y="153"/>
                  </a:lnTo>
                  <a:lnTo>
                    <a:pt x="749" y="178"/>
                  </a:lnTo>
                  <a:lnTo>
                    <a:pt x="758" y="208"/>
                  </a:lnTo>
                  <a:lnTo>
                    <a:pt x="772" y="234"/>
                  </a:lnTo>
                  <a:lnTo>
                    <a:pt x="782" y="263"/>
                  </a:lnTo>
                  <a:lnTo>
                    <a:pt x="788" y="289"/>
                  </a:lnTo>
                  <a:lnTo>
                    <a:pt x="804" y="338"/>
                  </a:lnTo>
                  <a:lnTo>
                    <a:pt x="820" y="392"/>
                  </a:lnTo>
                  <a:lnTo>
                    <a:pt x="836" y="441"/>
                  </a:lnTo>
                  <a:lnTo>
                    <a:pt x="844" y="497"/>
                  </a:lnTo>
                  <a:lnTo>
                    <a:pt x="860" y="600"/>
                  </a:lnTo>
                  <a:lnTo>
                    <a:pt x="863" y="708"/>
                  </a:lnTo>
                  <a:lnTo>
                    <a:pt x="863" y="811"/>
                  </a:lnTo>
                  <a:lnTo>
                    <a:pt x="863" y="922"/>
                  </a:lnTo>
                  <a:lnTo>
                    <a:pt x="866" y="1029"/>
                  </a:lnTo>
                  <a:lnTo>
                    <a:pt x="872" y="1139"/>
                  </a:lnTo>
                  <a:lnTo>
                    <a:pt x="863" y="1243"/>
                  </a:lnTo>
                  <a:lnTo>
                    <a:pt x="853" y="1346"/>
                  </a:lnTo>
                  <a:lnTo>
                    <a:pt x="844" y="1451"/>
                  </a:lnTo>
                  <a:lnTo>
                    <a:pt x="830" y="1554"/>
                  </a:lnTo>
                  <a:lnTo>
                    <a:pt x="820" y="1658"/>
                  </a:lnTo>
                  <a:lnTo>
                    <a:pt x="814" y="1755"/>
                  </a:lnTo>
                  <a:lnTo>
                    <a:pt x="804" y="1857"/>
                  </a:lnTo>
                  <a:lnTo>
                    <a:pt x="798" y="1960"/>
                  </a:lnTo>
                  <a:lnTo>
                    <a:pt x="772" y="2022"/>
                  </a:lnTo>
                  <a:lnTo>
                    <a:pt x="749" y="2087"/>
                  </a:lnTo>
                  <a:lnTo>
                    <a:pt x="730" y="2158"/>
                  </a:lnTo>
                  <a:lnTo>
                    <a:pt x="707" y="2223"/>
                  </a:lnTo>
                  <a:lnTo>
                    <a:pt x="694" y="2258"/>
                  </a:lnTo>
                  <a:lnTo>
                    <a:pt x="681" y="2291"/>
                  </a:lnTo>
                  <a:lnTo>
                    <a:pt x="668" y="2317"/>
                  </a:lnTo>
                  <a:lnTo>
                    <a:pt x="645" y="2349"/>
                  </a:lnTo>
                  <a:lnTo>
                    <a:pt x="626" y="2372"/>
                  </a:lnTo>
                  <a:lnTo>
                    <a:pt x="600" y="2398"/>
                  </a:lnTo>
                  <a:lnTo>
                    <a:pt x="571" y="2420"/>
                  </a:lnTo>
                  <a:lnTo>
                    <a:pt x="542" y="2437"/>
                  </a:lnTo>
                  <a:lnTo>
                    <a:pt x="506" y="2444"/>
                  </a:lnTo>
                  <a:lnTo>
                    <a:pt x="474" y="2444"/>
                  </a:lnTo>
                  <a:lnTo>
                    <a:pt x="447" y="2444"/>
                  </a:lnTo>
                  <a:lnTo>
                    <a:pt x="415" y="2437"/>
                  </a:lnTo>
                  <a:lnTo>
                    <a:pt x="385" y="2430"/>
                  </a:lnTo>
                  <a:lnTo>
                    <a:pt x="363" y="2417"/>
                  </a:lnTo>
                  <a:lnTo>
                    <a:pt x="337" y="2408"/>
                  </a:lnTo>
                  <a:lnTo>
                    <a:pt x="315" y="2388"/>
                  </a:lnTo>
                  <a:lnTo>
                    <a:pt x="269" y="2352"/>
                  </a:lnTo>
                  <a:lnTo>
                    <a:pt x="233" y="2307"/>
                  </a:lnTo>
                  <a:lnTo>
                    <a:pt x="198" y="2258"/>
                  </a:lnTo>
                  <a:lnTo>
                    <a:pt x="163" y="2206"/>
                  </a:lnTo>
                  <a:lnTo>
                    <a:pt x="130" y="2141"/>
                  </a:lnTo>
                  <a:lnTo>
                    <a:pt x="104" y="2077"/>
                  </a:lnTo>
                  <a:lnTo>
                    <a:pt x="81" y="2009"/>
                  </a:lnTo>
                  <a:lnTo>
                    <a:pt x="68" y="1941"/>
                  </a:lnTo>
                  <a:lnTo>
                    <a:pt x="52" y="1873"/>
                  </a:lnTo>
                  <a:lnTo>
                    <a:pt x="39" y="1801"/>
                  </a:lnTo>
                  <a:lnTo>
                    <a:pt x="29" y="1730"/>
                  </a:lnTo>
                  <a:lnTo>
                    <a:pt x="23" y="1658"/>
                  </a:lnTo>
                  <a:lnTo>
                    <a:pt x="6" y="1512"/>
                  </a:lnTo>
                  <a:lnTo>
                    <a:pt x="0" y="1370"/>
                  </a:lnTo>
                  <a:lnTo>
                    <a:pt x="0" y="1220"/>
                  </a:lnTo>
                  <a:lnTo>
                    <a:pt x="0" y="1071"/>
                  </a:lnTo>
                  <a:lnTo>
                    <a:pt x="6" y="916"/>
                  </a:lnTo>
                  <a:lnTo>
                    <a:pt x="26" y="765"/>
                  </a:lnTo>
                  <a:lnTo>
                    <a:pt x="45" y="623"/>
                  </a:lnTo>
                  <a:lnTo>
                    <a:pt x="68" y="473"/>
                  </a:lnTo>
                  <a:lnTo>
                    <a:pt x="91" y="409"/>
                  </a:lnTo>
                  <a:lnTo>
                    <a:pt x="117" y="334"/>
                  </a:lnTo>
                  <a:lnTo>
                    <a:pt x="149" y="263"/>
                  </a:lnTo>
                  <a:lnTo>
                    <a:pt x="185" y="188"/>
                  </a:lnTo>
                  <a:lnTo>
                    <a:pt x="201" y="153"/>
                  </a:lnTo>
                  <a:lnTo>
                    <a:pt x="223" y="121"/>
                  </a:lnTo>
                  <a:lnTo>
                    <a:pt x="253" y="94"/>
                  </a:lnTo>
                  <a:lnTo>
                    <a:pt x="279" y="68"/>
                  </a:lnTo>
                  <a:lnTo>
                    <a:pt x="311" y="49"/>
                  </a:lnTo>
                  <a:lnTo>
                    <a:pt x="341" y="32"/>
                  </a:lnTo>
                  <a:lnTo>
                    <a:pt x="379" y="16"/>
                  </a:lnTo>
                  <a:lnTo>
                    <a:pt x="418" y="13"/>
                  </a:lnTo>
                  <a:lnTo>
                    <a:pt x="450" y="3"/>
                  </a:lnTo>
                  <a:lnTo>
                    <a:pt x="487" y="0"/>
                  </a:lnTo>
                  <a:lnTo>
                    <a:pt x="519" y="0"/>
                  </a:lnTo>
                  <a:lnTo>
                    <a:pt x="555" y="0"/>
                  </a:lnTo>
                  <a:lnTo>
                    <a:pt x="587" y="3"/>
                  </a:lnTo>
                  <a:lnTo>
                    <a:pt x="617" y="13"/>
                  </a:lnTo>
                  <a:lnTo>
                    <a:pt x="649" y="26"/>
                  </a:lnTo>
                  <a:lnTo>
                    <a:pt x="677" y="46"/>
                  </a:lnTo>
                  <a:lnTo>
                    <a:pt x="694" y="72"/>
                  </a:lnTo>
                  <a:close/>
                </a:path>
              </a:pathLst>
            </a:custGeom>
            <a:solidFill>
              <a:srgbClr val="924D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7" name="Freeform 415"/>
            <p:cNvSpPr>
              <a:spLocks/>
            </p:cNvSpPr>
            <p:nvPr/>
          </p:nvSpPr>
          <p:spPr bwMode="auto">
            <a:xfrm>
              <a:off x="2851" y="3831"/>
              <a:ext cx="60" cy="179"/>
            </a:xfrm>
            <a:custGeom>
              <a:avLst/>
              <a:gdLst>
                <a:gd name="T0" fmla="*/ 0 w 781"/>
                <a:gd name="T1" fmla="*/ 0 h 2326"/>
                <a:gd name="T2" fmla="*/ 0 w 781"/>
                <a:gd name="T3" fmla="*/ 0 h 2326"/>
                <a:gd name="T4" fmla="*/ 0 w 781"/>
                <a:gd name="T5" fmla="*/ 0 h 2326"/>
                <a:gd name="T6" fmla="*/ 0 w 781"/>
                <a:gd name="T7" fmla="*/ 0 h 2326"/>
                <a:gd name="T8" fmla="*/ 0 w 781"/>
                <a:gd name="T9" fmla="*/ 0 h 2326"/>
                <a:gd name="T10" fmla="*/ 0 w 781"/>
                <a:gd name="T11" fmla="*/ 0 h 2326"/>
                <a:gd name="T12" fmla="*/ 0 w 781"/>
                <a:gd name="T13" fmla="*/ 0 h 2326"/>
                <a:gd name="T14" fmla="*/ 0 w 781"/>
                <a:gd name="T15" fmla="*/ 0 h 2326"/>
                <a:gd name="T16" fmla="*/ 0 w 781"/>
                <a:gd name="T17" fmla="*/ 0 h 2326"/>
                <a:gd name="T18" fmla="*/ 0 w 781"/>
                <a:gd name="T19" fmla="*/ 0 h 2326"/>
                <a:gd name="T20" fmla="*/ 0 w 781"/>
                <a:gd name="T21" fmla="*/ 0 h 2326"/>
                <a:gd name="T22" fmla="*/ 0 w 781"/>
                <a:gd name="T23" fmla="*/ 0 h 2326"/>
                <a:gd name="T24" fmla="*/ 0 w 781"/>
                <a:gd name="T25" fmla="*/ 0 h 2326"/>
                <a:gd name="T26" fmla="*/ 0 w 781"/>
                <a:gd name="T27" fmla="*/ 0 h 2326"/>
                <a:gd name="T28" fmla="*/ 0 w 781"/>
                <a:gd name="T29" fmla="*/ 0 h 2326"/>
                <a:gd name="T30" fmla="*/ 0 w 781"/>
                <a:gd name="T31" fmla="*/ 0 h 2326"/>
                <a:gd name="T32" fmla="*/ 0 w 781"/>
                <a:gd name="T33" fmla="*/ 0 h 2326"/>
                <a:gd name="T34" fmla="*/ 0 w 781"/>
                <a:gd name="T35" fmla="*/ 0 h 2326"/>
                <a:gd name="T36" fmla="*/ 0 w 781"/>
                <a:gd name="T37" fmla="*/ 0 h 2326"/>
                <a:gd name="T38" fmla="*/ 0 w 781"/>
                <a:gd name="T39" fmla="*/ 0 h 2326"/>
                <a:gd name="T40" fmla="*/ 0 w 781"/>
                <a:gd name="T41" fmla="*/ 0 h 2326"/>
                <a:gd name="T42" fmla="*/ 0 w 781"/>
                <a:gd name="T43" fmla="*/ 0 h 2326"/>
                <a:gd name="T44" fmla="*/ 0 w 781"/>
                <a:gd name="T45" fmla="*/ 0 h 2326"/>
                <a:gd name="T46" fmla="*/ 0 w 781"/>
                <a:gd name="T47" fmla="*/ 0 h 2326"/>
                <a:gd name="T48" fmla="*/ 0 w 781"/>
                <a:gd name="T49" fmla="*/ 0 h 2326"/>
                <a:gd name="T50" fmla="*/ 0 w 781"/>
                <a:gd name="T51" fmla="*/ 0 h 2326"/>
                <a:gd name="T52" fmla="*/ 0 w 781"/>
                <a:gd name="T53" fmla="*/ 0 h 2326"/>
                <a:gd name="T54" fmla="*/ 0 w 781"/>
                <a:gd name="T55" fmla="*/ 0 h 2326"/>
                <a:gd name="T56" fmla="*/ 0 w 781"/>
                <a:gd name="T57" fmla="*/ 0 h 2326"/>
                <a:gd name="T58" fmla="*/ 0 w 781"/>
                <a:gd name="T59" fmla="*/ 0 h 2326"/>
                <a:gd name="T60" fmla="*/ 0 w 781"/>
                <a:gd name="T61" fmla="*/ 0 h 2326"/>
                <a:gd name="T62" fmla="*/ 0 w 781"/>
                <a:gd name="T63" fmla="*/ 0 h 2326"/>
                <a:gd name="T64" fmla="*/ 0 w 781"/>
                <a:gd name="T65" fmla="*/ 0 h 2326"/>
                <a:gd name="T66" fmla="*/ 0 w 781"/>
                <a:gd name="T67" fmla="*/ 0 h 2326"/>
                <a:gd name="T68" fmla="*/ 0 w 781"/>
                <a:gd name="T69" fmla="*/ 0 h 2326"/>
                <a:gd name="T70" fmla="*/ 0 w 781"/>
                <a:gd name="T71" fmla="*/ 0 h 2326"/>
                <a:gd name="T72" fmla="*/ 0 w 781"/>
                <a:gd name="T73" fmla="*/ 0 h 2326"/>
                <a:gd name="T74" fmla="*/ 0 w 781"/>
                <a:gd name="T75" fmla="*/ 0 h 2326"/>
                <a:gd name="T76" fmla="*/ 0 w 781"/>
                <a:gd name="T77" fmla="*/ 0 h 2326"/>
                <a:gd name="T78" fmla="*/ 0 w 781"/>
                <a:gd name="T79" fmla="*/ 0 h 2326"/>
                <a:gd name="T80" fmla="*/ 0 w 781"/>
                <a:gd name="T81" fmla="*/ 0 h 23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1"/>
                <a:gd name="T124" fmla="*/ 0 h 2326"/>
                <a:gd name="T125" fmla="*/ 781 w 781"/>
                <a:gd name="T126" fmla="*/ 2326 h 23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1" h="2326">
                  <a:moveTo>
                    <a:pt x="548" y="35"/>
                  </a:moveTo>
                  <a:lnTo>
                    <a:pt x="584" y="65"/>
                  </a:lnTo>
                  <a:lnTo>
                    <a:pt x="610" y="97"/>
                  </a:lnTo>
                  <a:lnTo>
                    <a:pt x="638" y="126"/>
                  </a:lnTo>
                  <a:lnTo>
                    <a:pt x="662" y="162"/>
                  </a:lnTo>
                  <a:lnTo>
                    <a:pt x="678" y="200"/>
                  </a:lnTo>
                  <a:lnTo>
                    <a:pt x="697" y="240"/>
                  </a:lnTo>
                  <a:lnTo>
                    <a:pt x="710" y="282"/>
                  </a:lnTo>
                  <a:lnTo>
                    <a:pt x="719" y="321"/>
                  </a:lnTo>
                  <a:lnTo>
                    <a:pt x="736" y="408"/>
                  </a:lnTo>
                  <a:lnTo>
                    <a:pt x="749" y="492"/>
                  </a:lnTo>
                  <a:lnTo>
                    <a:pt x="759" y="581"/>
                  </a:lnTo>
                  <a:lnTo>
                    <a:pt x="772" y="665"/>
                  </a:lnTo>
                  <a:lnTo>
                    <a:pt x="781" y="827"/>
                  </a:lnTo>
                  <a:lnTo>
                    <a:pt x="781" y="995"/>
                  </a:lnTo>
                  <a:lnTo>
                    <a:pt x="781" y="1171"/>
                  </a:lnTo>
                  <a:lnTo>
                    <a:pt x="772" y="1346"/>
                  </a:lnTo>
                  <a:lnTo>
                    <a:pt x="768" y="1433"/>
                  </a:lnTo>
                  <a:lnTo>
                    <a:pt x="756" y="1518"/>
                  </a:lnTo>
                  <a:lnTo>
                    <a:pt x="746" y="1606"/>
                  </a:lnTo>
                  <a:lnTo>
                    <a:pt x="727" y="1690"/>
                  </a:lnTo>
                  <a:lnTo>
                    <a:pt x="710" y="1771"/>
                  </a:lnTo>
                  <a:lnTo>
                    <a:pt x="691" y="1852"/>
                  </a:lnTo>
                  <a:lnTo>
                    <a:pt x="665" y="1930"/>
                  </a:lnTo>
                  <a:lnTo>
                    <a:pt x="638" y="2004"/>
                  </a:lnTo>
                  <a:lnTo>
                    <a:pt x="638" y="2060"/>
                  </a:lnTo>
                  <a:lnTo>
                    <a:pt x="619" y="2096"/>
                  </a:lnTo>
                  <a:lnTo>
                    <a:pt x="597" y="2131"/>
                  </a:lnTo>
                  <a:lnTo>
                    <a:pt x="574" y="2171"/>
                  </a:lnTo>
                  <a:lnTo>
                    <a:pt x="548" y="2199"/>
                  </a:lnTo>
                  <a:lnTo>
                    <a:pt x="519" y="2231"/>
                  </a:lnTo>
                  <a:lnTo>
                    <a:pt x="489" y="2264"/>
                  </a:lnTo>
                  <a:lnTo>
                    <a:pt x="460" y="2293"/>
                  </a:lnTo>
                  <a:lnTo>
                    <a:pt x="432" y="2326"/>
                  </a:lnTo>
                  <a:lnTo>
                    <a:pt x="392" y="2323"/>
                  </a:lnTo>
                  <a:lnTo>
                    <a:pt x="363" y="2323"/>
                  </a:lnTo>
                  <a:lnTo>
                    <a:pt x="330" y="2313"/>
                  </a:lnTo>
                  <a:lnTo>
                    <a:pt x="305" y="2303"/>
                  </a:lnTo>
                  <a:lnTo>
                    <a:pt x="273" y="2293"/>
                  </a:lnTo>
                  <a:lnTo>
                    <a:pt x="243" y="2280"/>
                  </a:lnTo>
                  <a:lnTo>
                    <a:pt x="217" y="2268"/>
                  </a:lnTo>
                  <a:lnTo>
                    <a:pt x="184" y="2258"/>
                  </a:lnTo>
                  <a:lnTo>
                    <a:pt x="159" y="2209"/>
                  </a:lnTo>
                  <a:lnTo>
                    <a:pt x="133" y="2160"/>
                  </a:lnTo>
                  <a:lnTo>
                    <a:pt x="110" y="2109"/>
                  </a:lnTo>
                  <a:lnTo>
                    <a:pt x="91" y="2060"/>
                  </a:lnTo>
                  <a:lnTo>
                    <a:pt x="78" y="2004"/>
                  </a:lnTo>
                  <a:lnTo>
                    <a:pt x="65" y="1947"/>
                  </a:lnTo>
                  <a:lnTo>
                    <a:pt x="55" y="1895"/>
                  </a:lnTo>
                  <a:lnTo>
                    <a:pt x="52" y="1839"/>
                  </a:lnTo>
                  <a:lnTo>
                    <a:pt x="35" y="1722"/>
                  </a:lnTo>
                  <a:lnTo>
                    <a:pt x="29" y="1609"/>
                  </a:lnTo>
                  <a:lnTo>
                    <a:pt x="13" y="1495"/>
                  </a:lnTo>
                  <a:lnTo>
                    <a:pt x="0" y="1388"/>
                  </a:lnTo>
                  <a:lnTo>
                    <a:pt x="0" y="1209"/>
                  </a:lnTo>
                  <a:lnTo>
                    <a:pt x="6" y="1035"/>
                  </a:lnTo>
                  <a:lnTo>
                    <a:pt x="10" y="860"/>
                  </a:lnTo>
                  <a:lnTo>
                    <a:pt x="22" y="687"/>
                  </a:lnTo>
                  <a:lnTo>
                    <a:pt x="32" y="606"/>
                  </a:lnTo>
                  <a:lnTo>
                    <a:pt x="46" y="519"/>
                  </a:lnTo>
                  <a:lnTo>
                    <a:pt x="65" y="438"/>
                  </a:lnTo>
                  <a:lnTo>
                    <a:pt x="87" y="363"/>
                  </a:lnTo>
                  <a:lnTo>
                    <a:pt x="110" y="282"/>
                  </a:lnTo>
                  <a:lnTo>
                    <a:pt x="140" y="203"/>
                  </a:lnTo>
                  <a:lnTo>
                    <a:pt x="172" y="132"/>
                  </a:lnTo>
                  <a:lnTo>
                    <a:pt x="214" y="57"/>
                  </a:lnTo>
                  <a:lnTo>
                    <a:pt x="243" y="35"/>
                  </a:lnTo>
                  <a:lnTo>
                    <a:pt x="276" y="22"/>
                  </a:lnTo>
                  <a:lnTo>
                    <a:pt x="308" y="16"/>
                  </a:lnTo>
                  <a:lnTo>
                    <a:pt x="340" y="9"/>
                  </a:lnTo>
                  <a:lnTo>
                    <a:pt x="370" y="9"/>
                  </a:lnTo>
                  <a:lnTo>
                    <a:pt x="408" y="9"/>
                  </a:lnTo>
                  <a:lnTo>
                    <a:pt x="444" y="6"/>
                  </a:lnTo>
                  <a:lnTo>
                    <a:pt x="480" y="0"/>
                  </a:lnTo>
                  <a:lnTo>
                    <a:pt x="489" y="9"/>
                  </a:lnTo>
                  <a:lnTo>
                    <a:pt x="497" y="19"/>
                  </a:lnTo>
                  <a:lnTo>
                    <a:pt x="503" y="22"/>
                  </a:lnTo>
                  <a:lnTo>
                    <a:pt x="513" y="22"/>
                  </a:lnTo>
                  <a:lnTo>
                    <a:pt x="525" y="29"/>
                  </a:lnTo>
                  <a:lnTo>
                    <a:pt x="535" y="29"/>
                  </a:lnTo>
                  <a:lnTo>
                    <a:pt x="541" y="32"/>
                  </a:lnTo>
                  <a:lnTo>
                    <a:pt x="548" y="35"/>
                  </a:lnTo>
                  <a:close/>
                </a:path>
              </a:pathLst>
            </a:custGeom>
            <a:solidFill>
              <a:srgbClr val="924D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8" name="Freeform 416"/>
            <p:cNvSpPr>
              <a:spLocks/>
            </p:cNvSpPr>
            <p:nvPr/>
          </p:nvSpPr>
          <p:spPr bwMode="auto">
            <a:xfrm>
              <a:off x="3251" y="4082"/>
              <a:ext cx="1" cy="4"/>
            </a:xfrm>
            <a:custGeom>
              <a:avLst/>
              <a:gdLst>
                <a:gd name="T0" fmla="*/ 0 w 9"/>
                <a:gd name="T1" fmla="*/ 0 h 48"/>
                <a:gd name="T2" fmla="*/ 0 w 9"/>
                <a:gd name="T3" fmla="*/ 0 h 48"/>
                <a:gd name="T4" fmla="*/ 0 w 9"/>
                <a:gd name="T5" fmla="*/ 0 h 48"/>
                <a:gd name="T6" fmla="*/ 0 60000 65536"/>
                <a:gd name="T7" fmla="*/ 0 60000 65536"/>
                <a:gd name="T8" fmla="*/ 0 60000 65536"/>
                <a:gd name="T9" fmla="*/ 0 w 9"/>
                <a:gd name="T10" fmla="*/ 0 h 48"/>
                <a:gd name="T11" fmla="*/ 9 w 9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48">
                  <a:moveTo>
                    <a:pt x="9" y="0"/>
                  </a:moveTo>
                  <a:lnTo>
                    <a:pt x="0" y="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39" name="Freeform 417"/>
            <p:cNvSpPr>
              <a:spLocks noEditPoints="1"/>
            </p:cNvSpPr>
            <p:nvPr/>
          </p:nvSpPr>
          <p:spPr bwMode="auto">
            <a:xfrm>
              <a:off x="2709" y="3124"/>
              <a:ext cx="91" cy="82"/>
            </a:xfrm>
            <a:custGeom>
              <a:avLst/>
              <a:gdLst>
                <a:gd name="T0" fmla="*/ 0 w 1181"/>
                <a:gd name="T1" fmla="*/ 0 h 1064"/>
                <a:gd name="T2" fmla="*/ 0 w 1181"/>
                <a:gd name="T3" fmla="*/ 0 h 1064"/>
                <a:gd name="T4" fmla="*/ 0 w 1181"/>
                <a:gd name="T5" fmla="*/ 0 h 1064"/>
                <a:gd name="T6" fmla="*/ 0 w 1181"/>
                <a:gd name="T7" fmla="*/ 0 h 1064"/>
                <a:gd name="T8" fmla="*/ 0 w 1181"/>
                <a:gd name="T9" fmla="*/ 0 h 1064"/>
                <a:gd name="T10" fmla="*/ 0 w 1181"/>
                <a:gd name="T11" fmla="*/ 0 h 1064"/>
                <a:gd name="T12" fmla="*/ 0 w 1181"/>
                <a:gd name="T13" fmla="*/ 0 h 1064"/>
                <a:gd name="T14" fmla="*/ 0 w 1181"/>
                <a:gd name="T15" fmla="*/ 0 h 1064"/>
                <a:gd name="T16" fmla="*/ 0 w 1181"/>
                <a:gd name="T17" fmla="*/ 0 h 1064"/>
                <a:gd name="T18" fmla="*/ 0 w 1181"/>
                <a:gd name="T19" fmla="*/ 0 h 1064"/>
                <a:gd name="T20" fmla="*/ 0 w 1181"/>
                <a:gd name="T21" fmla="*/ 0 h 1064"/>
                <a:gd name="T22" fmla="*/ 0 w 1181"/>
                <a:gd name="T23" fmla="*/ 0 h 1064"/>
                <a:gd name="T24" fmla="*/ 0 w 1181"/>
                <a:gd name="T25" fmla="*/ 0 h 1064"/>
                <a:gd name="T26" fmla="*/ 0 w 1181"/>
                <a:gd name="T27" fmla="*/ 0 h 1064"/>
                <a:gd name="T28" fmla="*/ 0 w 1181"/>
                <a:gd name="T29" fmla="*/ 0 h 1064"/>
                <a:gd name="T30" fmla="*/ 0 w 1181"/>
                <a:gd name="T31" fmla="*/ 0 h 1064"/>
                <a:gd name="T32" fmla="*/ 0 w 1181"/>
                <a:gd name="T33" fmla="*/ 0 h 1064"/>
                <a:gd name="T34" fmla="*/ 0 w 1181"/>
                <a:gd name="T35" fmla="*/ 0 h 1064"/>
                <a:gd name="T36" fmla="*/ 0 w 1181"/>
                <a:gd name="T37" fmla="*/ 0 h 1064"/>
                <a:gd name="T38" fmla="*/ 0 w 1181"/>
                <a:gd name="T39" fmla="*/ 0 h 1064"/>
                <a:gd name="T40" fmla="*/ 0 w 1181"/>
                <a:gd name="T41" fmla="*/ 0 h 1064"/>
                <a:gd name="T42" fmla="*/ 0 w 1181"/>
                <a:gd name="T43" fmla="*/ 0 h 1064"/>
                <a:gd name="T44" fmla="*/ 0 w 1181"/>
                <a:gd name="T45" fmla="*/ 0 h 1064"/>
                <a:gd name="T46" fmla="*/ 0 w 1181"/>
                <a:gd name="T47" fmla="*/ 0 h 1064"/>
                <a:gd name="T48" fmla="*/ 0 w 1181"/>
                <a:gd name="T49" fmla="*/ 0 h 1064"/>
                <a:gd name="T50" fmla="*/ 0 w 1181"/>
                <a:gd name="T51" fmla="*/ 0 h 1064"/>
                <a:gd name="T52" fmla="*/ 0 w 1181"/>
                <a:gd name="T53" fmla="*/ 0 h 1064"/>
                <a:gd name="T54" fmla="*/ 0 w 1181"/>
                <a:gd name="T55" fmla="*/ 0 h 1064"/>
                <a:gd name="T56" fmla="*/ 0 w 1181"/>
                <a:gd name="T57" fmla="*/ 0 h 1064"/>
                <a:gd name="T58" fmla="*/ 0 w 1181"/>
                <a:gd name="T59" fmla="*/ 0 h 1064"/>
                <a:gd name="T60" fmla="*/ 0 w 1181"/>
                <a:gd name="T61" fmla="*/ 0 h 1064"/>
                <a:gd name="T62" fmla="*/ 0 w 1181"/>
                <a:gd name="T63" fmla="*/ 0 h 1064"/>
                <a:gd name="T64" fmla="*/ 0 w 1181"/>
                <a:gd name="T65" fmla="*/ 0 h 1064"/>
                <a:gd name="T66" fmla="*/ 0 w 1181"/>
                <a:gd name="T67" fmla="*/ 0 h 1064"/>
                <a:gd name="T68" fmla="*/ 0 w 1181"/>
                <a:gd name="T69" fmla="*/ 0 h 1064"/>
                <a:gd name="T70" fmla="*/ 0 w 1181"/>
                <a:gd name="T71" fmla="*/ 0 h 1064"/>
                <a:gd name="T72" fmla="*/ 0 w 1181"/>
                <a:gd name="T73" fmla="*/ 0 h 1064"/>
                <a:gd name="T74" fmla="*/ 0 w 1181"/>
                <a:gd name="T75" fmla="*/ 0 h 1064"/>
                <a:gd name="T76" fmla="*/ 0 w 1181"/>
                <a:gd name="T77" fmla="*/ 0 h 1064"/>
                <a:gd name="T78" fmla="*/ 0 w 1181"/>
                <a:gd name="T79" fmla="*/ 0 h 1064"/>
                <a:gd name="T80" fmla="*/ 0 w 1181"/>
                <a:gd name="T81" fmla="*/ 0 h 1064"/>
                <a:gd name="T82" fmla="*/ 0 w 1181"/>
                <a:gd name="T83" fmla="*/ 0 h 1064"/>
                <a:gd name="T84" fmla="*/ 0 w 1181"/>
                <a:gd name="T85" fmla="*/ 0 h 1064"/>
                <a:gd name="T86" fmla="*/ 0 w 1181"/>
                <a:gd name="T87" fmla="*/ 0 h 1064"/>
                <a:gd name="T88" fmla="*/ 0 w 1181"/>
                <a:gd name="T89" fmla="*/ 0 h 1064"/>
                <a:gd name="T90" fmla="*/ 0 w 1181"/>
                <a:gd name="T91" fmla="*/ 0 h 1064"/>
                <a:gd name="T92" fmla="*/ 0 w 1181"/>
                <a:gd name="T93" fmla="*/ 0 h 1064"/>
                <a:gd name="T94" fmla="*/ 0 w 1181"/>
                <a:gd name="T95" fmla="*/ 0 h 1064"/>
                <a:gd name="T96" fmla="*/ 0 w 1181"/>
                <a:gd name="T97" fmla="*/ 0 h 1064"/>
                <a:gd name="T98" fmla="*/ 0 w 1181"/>
                <a:gd name="T99" fmla="*/ 0 h 1064"/>
                <a:gd name="T100" fmla="*/ 0 w 1181"/>
                <a:gd name="T101" fmla="*/ 0 h 1064"/>
                <a:gd name="T102" fmla="*/ 0 w 1181"/>
                <a:gd name="T103" fmla="*/ 0 h 1064"/>
                <a:gd name="T104" fmla="*/ 0 w 1181"/>
                <a:gd name="T105" fmla="*/ 0 h 1064"/>
                <a:gd name="T106" fmla="*/ 0 w 1181"/>
                <a:gd name="T107" fmla="*/ 0 h 1064"/>
                <a:gd name="T108" fmla="*/ 0 w 1181"/>
                <a:gd name="T109" fmla="*/ 0 h 1064"/>
                <a:gd name="T110" fmla="*/ 0 w 1181"/>
                <a:gd name="T111" fmla="*/ 0 h 1064"/>
                <a:gd name="T112" fmla="*/ 0 w 1181"/>
                <a:gd name="T113" fmla="*/ 0 h 1064"/>
                <a:gd name="T114" fmla="*/ 0 w 1181"/>
                <a:gd name="T115" fmla="*/ 0 h 1064"/>
                <a:gd name="T116" fmla="*/ 0 w 1181"/>
                <a:gd name="T117" fmla="*/ 0 h 1064"/>
                <a:gd name="T118" fmla="*/ 0 w 1181"/>
                <a:gd name="T119" fmla="*/ 0 h 1064"/>
                <a:gd name="T120" fmla="*/ 0 w 1181"/>
                <a:gd name="T121" fmla="*/ 0 h 1064"/>
                <a:gd name="T122" fmla="*/ 0 w 1181"/>
                <a:gd name="T123" fmla="*/ 0 h 1064"/>
                <a:gd name="T124" fmla="*/ 0 w 1181"/>
                <a:gd name="T125" fmla="*/ 0 h 10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81"/>
                <a:gd name="T190" fmla="*/ 0 h 1064"/>
                <a:gd name="T191" fmla="*/ 1181 w 1181"/>
                <a:gd name="T192" fmla="*/ 1064 h 10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81" h="1064">
                  <a:moveTo>
                    <a:pt x="8" y="333"/>
                  </a:moveTo>
                  <a:lnTo>
                    <a:pt x="8" y="336"/>
                  </a:lnTo>
                  <a:lnTo>
                    <a:pt x="11" y="341"/>
                  </a:lnTo>
                  <a:lnTo>
                    <a:pt x="14" y="350"/>
                  </a:lnTo>
                  <a:lnTo>
                    <a:pt x="24" y="360"/>
                  </a:lnTo>
                  <a:lnTo>
                    <a:pt x="30" y="369"/>
                  </a:lnTo>
                  <a:lnTo>
                    <a:pt x="36" y="379"/>
                  </a:lnTo>
                  <a:lnTo>
                    <a:pt x="43" y="385"/>
                  </a:lnTo>
                  <a:lnTo>
                    <a:pt x="46" y="385"/>
                  </a:lnTo>
                  <a:lnTo>
                    <a:pt x="46" y="395"/>
                  </a:lnTo>
                  <a:lnTo>
                    <a:pt x="52" y="405"/>
                  </a:lnTo>
                  <a:lnTo>
                    <a:pt x="56" y="415"/>
                  </a:lnTo>
                  <a:lnTo>
                    <a:pt x="59" y="425"/>
                  </a:lnTo>
                  <a:lnTo>
                    <a:pt x="65" y="438"/>
                  </a:lnTo>
                  <a:lnTo>
                    <a:pt x="65" y="444"/>
                  </a:lnTo>
                  <a:lnTo>
                    <a:pt x="68" y="454"/>
                  </a:lnTo>
                  <a:lnTo>
                    <a:pt x="68" y="463"/>
                  </a:lnTo>
                  <a:lnTo>
                    <a:pt x="79" y="473"/>
                  </a:lnTo>
                  <a:lnTo>
                    <a:pt x="89" y="476"/>
                  </a:lnTo>
                  <a:lnTo>
                    <a:pt x="92" y="482"/>
                  </a:lnTo>
                  <a:lnTo>
                    <a:pt x="98" y="487"/>
                  </a:lnTo>
                  <a:lnTo>
                    <a:pt x="101" y="496"/>
                  </a:lnTo>
                  <a:lnTo>
                    <a:pt x="111" y="506"/>
                  </a:lnTo>
                  <a:lnTo>
                    <a:pt x="114" y="509"/>
                  </a:lnTo>
                  <a:lnTo>
                    <a:pt x="124" y="512"/>
                  </a:lnTo>
                  <a:lnTo>
                    <a:pt x="133" y="519"/>
                  </a:lnTo>
                  <a:lnTo>
                    <a:pt x="133" y="522"/>
                  </a:lnTo>
                  <a:lnTo>
                    <a:pt x="137" y="528"/>
                  </a:lnTo>
                  <a:lnTo>
                    <a:pt x="140" y="528"/>
                  </a:lnTo>
                  <a:lnTo>
                    <a:pt x="140" y="531"/>
                  </a:lnTo>
                  <a:lnTo>
                    <a:pt x="146" y="535"/>
                  </a:lnTo>
                  <a:lnTo>
                    <a:pt x="157" y="535"/>
                  </a:lnTo>
                  <a:lnTo>
                    <a:pt x="173" y="541"/>
                  </a:lnTo>
                  <a:lnTo>
                    <a:pt x="186" y="544"/>
                  </a:lnTo>
                  <a:lnTo>
                    <a:pt x="205" y="547"/>
                  </a:lnTo>
                  <a:lnTo>
                    <a:pt x="221" y="554"/>
                  </a:lnTo>
                  <a:lnTo>
                    <a:pt x="238" y="554"/>
                  </a:lnTo>
                  <a:lnTo>
                    <a:pt x="254" y="558"/>
                  </a:lnTo>
                  <a:lnTo>
                    <a:pt x="273" y="558"/>
                  </a:lnTo>
                  <a:lnTo>
                    <a:pt x="273" y="547"/>
                  </a:lnTo>
                  <a:lnTo>
                    <a:pt x="273" y="535"/>
                  </a:lnTo>
                  <a:lnTo>
                    <a:pt x="276" y="535"/>
                  </a:lnTo>
                  <a:lnTo>
                    <a:pt x="286" y="535"/>
                  </a:lnTo>
                  <a:lnTo>
                    <a:pt x="286" y="531"/>
                  </a:lnTo>
                  <a:lnTo>
                    <a:pt x="289" y="528"/>
                  </a:lnTo>
                  <a:lnTo>
                    <a:pt x="289" y="522"/>
                  </a:lnTo>
                  <a:lnTo>
                    <a:pt x="295" y="519"/>
                  </a:lnTo>
                  <a:lnTo>
                    <a:pt x="306" y="519"/>
                  </a:lnTo>
                  <a:lnTo>
                    <a:pt x="309" y="509"/>
                  </a:lnTo>
                  <a:lnTo>
                    <a:pt x="312" y="496"/>
                  </a:lnTo>
                  <a:lnTo>
                    <a:pt x="319" y="482"/>
                  </a:lnTo>
                  <a:lnTo>
                    <a:pt x="322" y="463"/>
                  </a:lnTo>
                  <a:lnTo>
                    <a:pt x="328" y="444"/>
                  </a:lnTo>
                  <a:lnTo>
                    <a:pt x="332" y="431"/>
                  </a:lnTo>
                  <a:lnTo>
                    <a:pt x="341" y="425"/>
                  </a:lnTo>
                  <a:lnTo>
                    <a:pt x="344" y="418"/>
                  </a:lnTo>
                  <a:lnTo>
                    <a:pt x="344" y="401"/>
                  </a:lnTo>
                  <a:lnTo>
                    <a:pt x="357" y="401"/>
                  </a:lnTo>
                  <a:lnTo>
                    <a:pt x="367" y="357"/>
                  </a:lnTo>
                  <a:lnTo>
                    <a:pt x="370" y="357"/>
                  </a:lnTo>
                  <a:lnTo>
                    <a:pt x="370" y="373"/>
                  </a:lnTo>
                  <a:lnTo>
                    <a:pt x="376" y="392"/>
                  </a:lnTo>
                  <a:lnTo>
                    <a:pt x="376" y="408"/>
                  </a:lnTo>
                  <a:lnTo>
                    <a:pt x="381" y="431"/>
                  </a:lnTo>
                  <a:lnTo>
                    <a:pt x="387" y="450"/>
                  </a:lnTo>
                  <a:lnTo>
                    <a:pt x="387" y="466"/>
                  </a:lnTo>
                  <a:lnTo>
                    <a:pt x="390" y="487"/>
                  </a:lnTo>
                  <a:lnTo>
                    <a:pt x="387" y="506"/>
                  </a:lnTo>
                  <a:lnTo>
                    <a:pt x="403" y="531"/>
                  </a:lnTo>
                  <a:lnTo>
                    <a:pt x="409" y="564"/>
                  </a:lnTo>
                  <a:lnTo>
                    <a:pt x="413" y="600"/>
                  </a:lnTo>
                  <a:lnTo>
                    <a:pt x="416" y="633"/>
                  </a:lnTo>
                  <a:lnTo>
                    <a:pt x="422" y="661"/>
                  </a:lnTo>
                  <a:lnTo>
                    <a:pt x="425" y="693"/>
                  </a:lnTo>
                  <a:lnTo>
                    <a:pt x="438" y="726"/>
                  </a:lnTo>
                  <a:lnTo>
                    <a:pt x="458" y="752"/>
                  </a:lnTo>
                  <a:lnTo>
                    <a:pt x="432" y="758"/>
                  </a:lnTo>
                  <a:lnTo>
                    <a:pt x="409" y="765"/>
                  </a:lnTo>
                  <a:lnTo>
                    <a:pt x="381" y="771"/>
                  </a:lnTo>
                  <a:lnTo>
                    <a:pt x="357" y="775"/>
                  </a:lnTo>
                  <a:lnTo>
                    <a:pt x="341" y="775"/>
                  </a:lnTo>
                  <a:lnTo>
                    <a:pt x="319" y="771"/>
                  </a:lnTo>
                  <a:lnTo>
                    <a:pt x="295" y="762"/>
                  </a:lnTo>
                  <a:lnTo>
                    <a:pt x="276" y="742"/>
                  </a:lnTo>
                  <a:lnTo>
                    <a:pt x="267" y="736"/>
                  </a:lnTo>
                  <a:lnTo>
                    <a:pt x="260" y="730"/>
                  </a:lnTo>
                  <a:lnTo>
                    <a:pt x="251" y="726"/>
                  </a:lnTo>
                  <a:lnTo>
                    <a:pt x="241" y="726"/>
                  </a:lnTo>
                  <a:lnTo>
                    <a:pt x="227" y="726"/>
                  </a:lnTo>
                  <a:lnTo>
                    <a:pt x="218" y="726"/>
                  </a:lnTo>
                  <a:lnTo>
                    <a:pt x="208" y="726"/>
                  </a:lnTo>
                  <a:lnTo>
                    <a:pt x="202" y="717"/>
                  </a:lnTo>
                  <a:lnTo>
                    <a:pt x="173" y="693"/>
                  </a:lnTo>
                  <a:lnTo>
                    <a:pt x="146" y="668"/>
                  </a:lnTo>
                  <a:lnTo>
                    <a:pt x="117" y="639"/>
                  </a:lnTo>
                  <a:lnTo>
                    <a:pt x="92" y="609"/>
                  </a:lnTo>
                  <a:lnTo>
                    <a:pt x="68" y="577"/>
                  </a:lnTo>
                  <a:lnTo>
                    <a:pt x="46" y="544"/>
                  </a:lnTo>
                  <a:lnTo>
                    <a:pt x="24" y="512"/>
                  </a:lnTo>
                  <a:lnTo>
                    <a:pt x="11" y="476"/>
                  </a:lnTo>
                  <a:lnTo>
                    <a:pt x="8" y="460"/>
                  </a:lnTo>
                  <a:lnTo>
                    <a:pt x="8" y="444"/>
                  </a:lnTo>
                  <a:lnTo>
                    <a:pt x="0" y="428"/>
                  </a:lnTo>
                  <a:lnTo>
                    <a:pt x="0" y="408"/>
                  </a:lnTo>
                  <a:lnTo>
                    <a:pt x="0" y="392"/>
                  </a:lnTo>
                  <a:lnTo>
                    <a:pt x="0" y="379"/>
                  </a:lnTo>
                  <a:lnTo>
                    <a:pt x="0" y="360"/>
                  </a:lnTo>
                  <a:lnTo>
                    <a:pt x="0" y="341"/>
                  </a:lnTo>
                  <a:lnTo>
                    <a:pt x="0" y="336"/>
                  </a:lnTo>
                  <a:lnTo>
                    <a:pt x="8" y="336"/>
                  </a:lnTo>
                  <a:lnTo>
                    <a:pt x="8" y="333"/>
                  </a:lnTo>
                  <a:close/>
                  <a:moveTo>
                    <a:pt x="422" y="324"/>
                  </a:moveTo>
                  <a:lnTo>
                    <a:pt x="445" y="347"/>
                  </a:lnTo>
                  <a:lnTo>
                    <a:pt x="445" y="373"/>
                  </a:lnTo>
                  <a:lnTo>
                    <a:pt x="448" y="405"/>
                  </a:lnTo>
                  <a:lnTo>
                    <a:pt x="458" y="438"/>
                  </a:lnTo>
                  <a:lnTo>
                    <a:pt x="471" y="466"/>
                  </a:lnTo>
                  <a:lnTo>
                    <a:pt x="497" y="528"/>
                  </a:lnTo>
                  <a:lnTo>
                    <a:pt x="536" y="587"/>
                  </a:lnTo>
                  <a:lnTo>
                    <a:pt x="578" y="639"/>
                  </a:lnTo>
                  <a:lnTo>
                    <a:pt x="624" y="693"/>
                  </a:lnTo>
                  <a:lnTo>
                    <a:pt x="668" y="739"/>
                  </a:lnTo>
                  <a:lnTo>
                    <a:pt x="711" y="785"/>
                  </a:lnTo>
                  <a:lnTo>
                    <a:pt x="721" y="785"/>
                  </a:lnTo>
                  <a:lnTo>
                    <a:pt x="733" y="785"/>
                  </a:lnTo>
                  <a:lnTo>
                    <a:pt x="749" y="801"/>
                  </a:lnTo>
                  <a:lnTo>
                    <a:pt x="773" y="801"/>
                  </a:lnTo>
                  <a:lnTo>
                    <a:pt x="773" y="817"/>
                  </a:lnTo>
                  <a:lnTo>
                    <a:pt x="838" y="817"/>
                  </a:lnTo>
                  <a:lnTo>
                    <a:pt x="870" y="785"/>
                  </a:lnTo>
                  <a:lnTo>
                    <a:pt x="873" y="739"/>
                  </a:lnTo>
                  <a:lnTo>
                    <a:pt x="873" y="690"/>
                  </a:lnTo>
                  <a:lnTo>
                    <a:pt x="876" y="639"/>
                  </a:lnTo>
                  <a:lnTo>
                    <a:pt x="886" y="590"/>
                  </a:lnTo>
                  <a:lnTo>
                    <a:pt x="892" y="544"/>
                  </a:lnTo>
                  <a:lnTo>
                    <a:pt x="899" y="496"/>
                  </a:lnTo>
                  <a:lnTo>
                    <a:pt x="916" y="450"/>
                  </a:lnTo>
                  <a:lnTo>
                    <a:pt x="922" y="408"/>
                  </a:lnTo>
                  <a:lnTo>
                    <a:pt x="922" y="269"/>
                  </a:lnTo>
                  <a:lnTo>
                    <a:pt x="916" y="269"/>
                  </a:lnTo>
                  <a:lnTo>
                    <a:pt x="916" y="214"/>
                  </a:lnTo>
                  <a:lnTo>
                    <a:pt x="905" y="214"/>
                  </a:lnTo>
                  <a:lnTo>
                    <a:pt x="899" y="211"/>
                  </a:lnTo>
                  <a:lnTo>
                    <a:pt x="895" y="201"/>
                  </a:lnTo>
                  <a:lnTo>
                    <a:pt x="886" y="187"/>
                  </a:lnTo>
                  <a:lnTo>
                    <a:pt x="883" y="155"/>
                  </a:lnTo>
                  <a:lnTo>
                    <a:pt x="876" y="126"/>
                  </a:lnTo>
                  <a:lnTo>
                    <a:pt x="873" y="84"/>
                  </a:lnTo>
                  <a:lnTo>
                    <a:pt x="870" y="48"/>
                  </a:lnTo>
                  <a:lnTo>
                    <a:pt x="870" y="16"/>
                  </a:lnTo>
                  <a:lnTo>
                    <a:pt x="870" y="0"/>
                  </a:lnTo>
                  <a:lnTo>
                    <a:pt x="899" y="81"/>
                  </a:lnTo>
                  <a:lnTo>
                    <a:pt x="928" y="162"/>
                  </a:lnTo>
                  <a:lnTo>
                    <a:pt x="945" y="246"/>
                  </a:lnTo>
                  <a:lnTo>
                    <a:pt x="957" y="336"/>
                  </a:lnTo>
                  <a:lnTo>
                    <a:pt x="973" y="425"/>
                  </a:lnTo>
                  <a:lnTo>
                    <a:pt x="980" y="512"/>
                  </a:lnTo>
                  <a:lnTo>
                    <a:pt x="997" y="600"/>
                  </a:lnTo>
                  <a:lnTo>
                    <a:pt x="1010" y="684"/>
                  </a:lnTo>
                  <a:lnTo>
                    <a:pt x="1022" y="730"/>
                  </a:lnTo>
                  <a:lnTo>
                    <a:pt x="1045" y="775"/>
                  </a:lnTo>
                  <a:lnTo>
                    <a:pt x="1068" y="820"/>
                  </a:lnTo>
                  <a:lnTo>
                    <a:pt x="1091" y="863"/>
                  </a:lnTo>
                  <a:lnTo>
                    <a:pt x="1113" y="904"/>
                  </a:lnTo>
                  <a:lnTo>
                    <a:pt x="1140" y="947"/>
                  </a:lnTo>
                  <a:lnTo>
                    <a:pt x="1162" y="993"/>
                  </a:lnTo>
                  <a:lnTo>
                    <a:pt x="1181" y="1038"/>
                  </a:lnTo>
                  <a:lnTo>
                    <a:pt x="1146" y="1050"/>
                  </a:lnTo>
                  <a:lnTo>
                    <a:pt x="1113" y="1060"/>
                  </a:lnTo>
                  <a:lnTo>
                    <a:pt x="1078" y="1064"/>
                  </a:lnTo>
                  <a:lnTo>
                    <a:pt x="1038" y="1064"/>
                  </a:lnTo>
                  <a:lnTo>
                    <a:pt x="1010" y="1064"/>
                  </a:lnTo>
                  <a:lnTo>
                    <a:pt x="973" y="1060"/>
                  </a:lnTo>
                  <a:lnTo>
                    <a:pt x="941" y="1050"/>
                  </a:lnTo>
                  <a:lnTo>
                    <a:pt x="905" y="1041"/>
                  </a:lnTo>
                  <a:lnTo>
                    <a:pt x="841" y="1015"/>
                  </a:lnTo>
                  <a:lnTo>
                    <a:pt x="779" y="979"/>
                  </a:lnTo>
                  <a:lnTo>
                    <a:pt x="721" y="944"/>
                  </a:lnTo>
                  <a:lnTo>
                    <a:pt x="662" y="904"/>
                  </a:lnTo>
                  <a:lnTo>
                    <a:pt x="630" y="879"/>
                  </a:lnTo>
                  <a:lnTo>
                    <a:pt x="600" y="853"/>
                  </a:lnTo>
                  <a:lnTo>
                    <a:pt x="575" y="820"/>
                  </a:lnTo>
                  <a:lnTo>
                    <a:pt x="552" y="785"/>
                  </a:lnTo>
                  <a:lnTo>
                    <a:pt x="536" y="749"/>
                  </a:lnTo>
                  <a:lnTo>
                    <a:pt x="516" y="714"/>
                  </a:lnTo>
                  <a:lnTo>
                    <a:pt x="503" y="674"/>
                  </a:lnTo>
                  <a:lnTo>
                    <a:pt x="494" y="639"/>
                  </a:lnTo>
                  <a:lnTo>
                    <a:pt x="471" y="558"/>
                  </a:lnTo>
                  <a:lnTo>
                    <a:pt x="454" y="482"/>
                  </a:lnTo>
                  <a:lnTo>
                    <a:pt x="438" y="401"/>
                  </a:lnTo>
                  <a:lnTo>
                    <a:pt x="422" y="324"/>
                  </a:lnTo>
                  <a:close/>
                </a:path>
              </a:pathLst>
            </a:custGeom>
            <a:solidFill>
              <a:srgbClr val="C6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0" name="Freeform 418"/>
            <p:cNvSpPr>
              <a:spLocks/>
            </p:cNvSpPr>
            <p:nvPr/>
          </p:nvSpPr>
          <p:spPr bwMode="auto">
            <a:xfrm>
              <a:off x="2729" y="3116"/>
              <a:ext cx="35" cy="31"/>
            </a:xfrm>
            <a:custGeom>
              <a:avLst/>
              <a:gdLst>
                <a:gd name="T0" fmla="*/ 0 w 458"/>
                <a:gd name="T1" fmla="*/ 0 h 397"/>
                <a:gd name="T2" fmla="*/ 0 w 458"/>
                <a:gd name="T3" fmla="*/ 0 h 397"/>
                <a:gd name="T4" fmla="*/ 0 w 458"/>
                <a:gd name="T5" fmla="*/ 0 h 397"/>
                <a:gd name="T6" fmla="*/ 0 w 458"/>
                <a:gd name="T7" fmla="*/ 0 h 397"/>
                <a:gd name="T8" fmla="*/ 0 w 458"/>
                <a:gd name="T9" fmla="*/ 0 h 397"/>
                <a:gd name="T10" fmla="*/ 0 w 458"/>
                <a:gd name="T11" fmla="*/ 0 h 397"/>
                <a:gd name="T12" fmla="*/ 0 w 458"/>
                <a:gd name="T13" fmla="*/ 0 h 397"/>
                <a:gd name="T14" fmla="*/ 0 w 458"/>
                <a:gd name="T15" fmla="*/ 0 h 397"/>
                <a:gd name="T16" fmla="*/ 0 w 458"/>
                <a:gd name="T17" fmla="*/ 0 h 397"/>
                <a:gd name="T18" fmla="*/ 0 w 458"/>
                <a:gd name="T19" fmla="*/ 0 h 397"/>
                <a:gd name="T20" fmla="*/ 0 w 458"/>
                <a:gd name="T21" fmla="*/ 0 h 397"/>
                <a:gd name="T22" fmla="*/ 0 w 458"/>
                <a:gd name="T23" fmla="*/ 0 h 397"/>
                <a:gd name="T24" fmla="*/ 0 w 458"/>
                <a:gd name="T25" fmla="*/ 0 h 397"/>
                <a:gd name="T26" fmla="*/ 0 w 458"/>
                <a:gd name="T27" fmla="*/ 0 h 397"/>
                <a:gd name="T28" fmla="*/ 0 w 458"/>
                <a:gd name="T29" fmla="*/ 0 h 397"/>
                <a:gd name="T30" fmla="*/ 0 w 458"/>
                <a:gd name="T31" fmla="*/ 0 h 397"/>
                <a:gd name="T32" fmla="*/ 0 w 458"/>
                <a:gd name="T33" fmla="*/ 0 h 397"/>
                <a:gd name="T34" fmla="*/ 0 w 458"/>
                <a:gd name="T35" fmla="*/ 0 h 397"/>
                <a:gd name="T36" fmla="*/ 0 w 458"/>
                <a:gd name="T37" fmla="*/ 0 h 397"/>
                <a:gd name="T38" fmla="*/ 0 w 458"/>
                <a:gd name="T39" fmla="*/ 0 h 397"/>
                <a:gd name="T40" fmla="*/ 0 w 458"/>
                <a:gd name="T41" fmla="*/ 0 h 397"/>
                <a:gd name="T42" fmla="*/ 0 w 458"/>
                <a:gd name="T43" fmla="*/ 0 h 397"/>
                <a:gd name="T44" fmla="*/ 0 w 458"/>
                <a:gd name="T45" fmla="*/ 0 h 397"/>
                <a:gd name="T46" fmla="*/ 0 w 458"/>
                <a:gd name="T47" fmla="*/ 0 h 397"/>
                <a:gd name="T48" fmla="*/ 0 w 458"/>
                <a:gd name="T49" fmla="*/ 0 h 397"/>
                <a:gd name="T50" fmla="*/ 0 w 458"/>
                <a:gd name="T51" fmla="*/ 0 h 397"/>
                <a:gd name="T52" fmla="*/ 0 w 458"/>
                <a:gd name="T53" fmla="*/ 0 h 397"/>
                <a:gd name="T54" fmla="*/ 0 w 458"/>
                <a:gd name="T55" fmla="*/ 0 h 397"/>
                <a:gd name="T56" fmla="*/ 0 w 458"/>
                <a:gd name="T57" fmla="*/ 0 h 397"/>
                <a:gd name="T58" fmla="*/ 0 w 458"/>
                <a:gd name="T59" fmla="*/ 0 h 397"/>
                <a:gd name="T60" fmla="*/ 0 w 458"/>
                <a:gd name="T61" fmla="*/ 0 h 397"/>
                <a:gd name="T62" fmla="*/ 0 w 458"/>
                <a:gd name="T63" fmla="*/ 0 h 397"/>
                <a:gd name="T64" fmla="*/ 0 w 458"/>
                <a:gd name="T65" fmla="*/ 0 h 397"/>
                <a:gd name="T66" fmla="*/ 0 w 458"/>
                <a:gd name="T67" fmla="*/ 0 h 397"/>
                <a:gd name="T68" fmla="*/ 0 w 458"/>
                <a:gd name="T69" fmla="*/ 0 h 397"/>
                <a:gd name="T70" fmla="*/ 0 w 458"/>
                <a:gd name="T71" fmla="*/ 0 h 397"/>
                <a:gd name="T72" fmla="*/ 0 w 458"/>
                <a:gd name="T73" fmla="*/ 0 h 39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8"/>
                <a:gd name="T112" fmla="*/ 0 h 397"/>
                <a:gd name="T113" fmla="*/ 458 w 458"/>
                <a:gd name="T114" fmla="*/ 397 h 39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8" h="397">
                  <a:moveTo>
                    <a:pt x="0" y="173"/>
                  </a:moveTo>
                  <a:lnTo>
                    <a:pt x="4" y="157"/>
                  </a:lnTo>
                  <a:lnTo>
                    <a:pt x="10" y="143"/>
                  </a:lnTo>
                  <a:lnTo>
                    <a:pt x="13" y="130"/>
                  </a:lnTo>
                  <a:lnTo>
                    <a:pt x="20" y="111"/>
                  </a:lnTo>
                  <a:lnTo>
                    <a:pt x="23" y="98"/>
                  </a:lnTo>
                  <a:lnTo>
                    <a:pt x="26" y="81"/>
                  </a:lnTo>
                  <a:lnTo>
                    <a:pt x="26" y="68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43" y="49"/>
                  </a:lnTo>
                  <a:lnTo>
                    <a:pt x="49" y="46"/>
                  </a:lnTo>
                  <a:lnTo>
                    <a:pt x="56" y="36"/>
                  </a:lnTo>
                  <a:lnTo>
                    <a:pt x="65" y="30"/>
                  </a:lnTo>
                  <a:lnTo>
                    <a:pt x="69" y="24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276" y="0"/>
                  </a:lnTo>
                  <a:lnTo>
                    <a:pt x="331" y="52"/>
                  </a:lnTo>
                  <a:lnTo>
                    <a:pt x="337" y="52"/>
                  </a:lnTo>
                  <a:lnTo>
                    <a:pt x="345" y="62"/>
                  </a:lnTo>
                  <a:lnTo>
                    <a:pt x="354" y="72"/>
                  </a:lnTo>
                  <a:lnTo>
                    <a:pt x="357" y="81"/>
                  </a:lnTo>
                  <a:lnTo>
                    <a:pt x="367" y="95"/>
                  </a:lnTo>
                  <a:lnTo>
                    <a:pt x="370" y="105"/>
                  </a:lnTo>
                  <a:lnTo>
                    <a:pt x="380" y="117"/>
                  </a:lnTo>
                  <a:lnTo>
                    <a:pt x="380" y="130"/>
                  </a:lnTo>
                  <a:lnTo>
                    <a:pt x="383" y="140"/>
                  </a:lnTo>
                  <a:lnTo>
                    <a:pt x="402" y="153"/>
                  </a:lnTo>
                  <a:lnTo>
                    <a:pt x="405" y="179"/>
                  </a:lnTo>
                  <a:lnTo>
                    <a:pt x="412" y="208"/>
                  </a:lnTo>
                  <a:lnTo>
                    <a:pt x="422" y="238"/>
                  </a:lnTo>
                  <a:lnTo>
                    <a:pt x="429" y="270"/>
                  </a:lnTo>
                  <a:lnTo>
                    <a:pt x="438" y="303"/>
                  </a:lnTo>
                  <a:lnTo>
                    <a:pt x="448" y="335"/>
                  </a:lnTo>
                  <a:lnTo>
                    <a:pt x="458" y="364"/>
                  </a:lnTo>
                  <a:lnTo>
                    <a:pt x="458" y="397"/>
                  </a:lnTo>
                  <a:lnTo>
                    <a:pt x="415" y="393"/>
                  </a:lnTo>
                  <a:lnTo>
                    <a:pt x="377" y="381"/>
                  </a:lnTo>
                  <a:lnTo>
                    <a:pt x="334" y="360"/>
                  </a:lnTo>
                  <a:lnTo>
                    <a:pt x="302" y="335"/>
                  </a:lnTo>
                  <a:lnTo>
                    <a:pt x="273" y="300"/>
                  </a:lnTo>
                  <a:lnTo>
                    <a:pt x="243" y="260"/>
                  </a:lnTo>
                  <a:lnTo>
                    <a:pt x="221" y="221"/>
                  </a:lnTo>
                  <a:lnTo>
                    <a:pt x="199" y="173"/>
                  </a:lnTo>
                  <a:lnTo>
                    <a:pt x="195" y="173"/>
                  </a:lnTo>
                  <a:lnTo>
                    <a:pt x="191" y="166"/>
                  </a:lnTo>
                  <a:lnTo>
                    <a:pt x="185" y="166"/>
                  </a:lnTo>
                  <a:lnTo>
                    <a:pt x="182" y="163"/>
                  </a:lnTo>
                  <a:lnTo>
                    <a:pt x="175" y="157"/>
                  </a:lnTo>
                  <a:lnTo>
                    <a:pt x="172" y="153"/>
                  </a:lnTo>
                  <a:lnTo>
                    <a:pt x="169" y="153"/>
                  </a:lnTo>
                  <a:lnTo>
                    <a:pt x="159" y="153"/>
                  </a:lnTo>
                  <a:lnTo>
                    <a:pt x="150" y="153"/>
                  </a:lnTo>
                  <a:lnTo>
                    <a:pt x="137" y="173"/>
                  </a:lnTo>
                  <a:lnTo>
                    <a:pt x="130" y="176"/>
                  </a:lnTo>
                  <a:lnTo>
                    <a:pt x="124" y="176"/>
                  </a:lnTo>
                  <a:lnTo>
                    <a:pt x="118" y="179"/>
                  </a:lnTo>
                  <a:lnTo>
                    <a:pt x="104" y="186"/>
                  </a:lnTo>
                  <a:lnTo>
                    <a:pt x="101" y="195"/>
                  </a:lnTo>
                  <a:lnTo>
                    <a:pt x="91" y="198"/>
                  </a:lnTo>
                  <a:lnTo>
                    <a:pt x="85" y="208"/>
                  </a:lnTo>
                  <a:lnTo>
                    <a:pt x="81" y="214"/>
                  </a:lnTo>
                  <a:lnTo>
                    <a:pt x="72" y="224"/>
                  </a:lnTo>
                  <a:lnTo>
                    <a:pt x="20" y="224"/>
                  </a:lnTo>
                  <a:lnTo>
                    <a:pt x="20" y="108"/>
                  </a:lnTo>
                  <a:lnTo>
                    <a:pt x="20" y="117"/>
                  </a:lnTo>
                  <a:lnTo>
                    <a:pt x="20" y="127"/>
                  </a:lnTo>
                  <a:lnTo>
                    <a:pt x="13" y="130"/>
                  </a:lnTo>
                  <a:lnTo>
                    <a:pt x="13" y="140"/>
                  </a:lnTo>
                  <a:lnTo>
                    <a:pt x="10" y="149"/>
                  </a:lnTo>
                  <a:lnTo>
                    <a:pt x="4" y="157"/>
                  </a:lnTo>
                  <a:lnTo>
                    <a:pt x="0" y="166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A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1" name="Freeform 419"/>
            <p:cNvSpPr>
              <a:spLocks/>
            </p:cNvSpPr>
            <p:nvPr/>
          </p:nvSpPr>
          <p:spPr bwMode="auto">
            <a:xfrm>
              <a:off x="2824" y="3101"/>
              <a:ext cx="32" cy="9"/>
            </a:xfrm>
            <a:custGeom>
              <a:avLst/>
              <a:gdLst>
                <a:gd name="T0" fmla="*/ 0 w 409"/>
                <a:gd name="T1" fmla="*/ 0 h 126"/>
                <a:gd name="T2" fmla="*/ 0 w 409"/>
                <a:gd name="T3" fmla="*/ 0 h 126"/>
                <a:gd name="T4" fmla="*/ 0 w 409"/>
                <a:gd name="T5" fmla="*/ 0 h 126"/>
                <a:gd name="T6" fmla="*/ 0 w 409"/>
                <a:gd name="T7" fmla="*/ 0 h 126"/>
                <a:gd name="T8" fmla="*/ 0 w 409"/>
                <a:gd name="T9" fmla="*/ 0 h 126"/>
                <a:gd name="T10" fmla="*/ 0 w 409"/>
                <a:gd name="T11" fmla="*/ 0 h 126"/>
                <a:gd name="T12" fmla="*/ 0 w 409"/>
                <a:gd name="T13" fmla="*/ 0 h 126"/>
                <a:gd name="T14" fmla="*/ 0 w 409"/>
                <a:gd name="T15" fmla="*/ 0 h 126"/>
                <a:gd name="T16" fmla="*/ 0 w 409"/>
                <a:gd name="T17" fmla="*/ 0 h 126"/>
                <a:gd name="T18" fmla="*/ 0 w 409"/>
                <a:gd name="T19" fmla="*/ 0 h 126"/>
                <a:gd name="T20" fmla="*/ 0 w 409"/>
                <a:gd name="T21" fmla="*/ 0 h 126"/>
                <a:gd name="T22" fmla="*/ 0 w 409"/>
                <a:gd name="T23" fmla="*/ 0 h 126"/>
                <a:gd name="T24" fmla="*/ 0 w 409"/>
                <a:gd name="T25" fmla="*/ 0 h 126"/>
                <a:gd name="T26" fmla="*/ 0 w 409"/>
                <a:gd name="T27" fmla="*/ 0 h 126"/>
                <a:gd name="T28" fmla="*/ 0 w 409"/>
                <a:gd name="T29" fmla="*/ 0 h 126"/>
                <a:gd name="T30" fmla="*/ 0 w 409"/>
                <a:gd name="T31" fmla="*/ 0 h 126"/>
                <a:gd name="T32" fmla="*/ 0 w 409"/>
                <a:gd name="T33" fmla="*/ 0 h 126"/>
                <a:gd name="T34" fmla="*/ 0 w 409"/>
                <a:gd name="T35" fmla="*/ 0 h 126"/>
                <a:gd name="T36" fmla="*/ 0 w 409"/>
                <a:gd name="T37" fmla="*/ 0 h 126"/>
                <a:gd name="T38" fmla="*/ 0 w 409"/>
                <a:gd name="T39" fmla="*/ 0 h 126"/>
                <a:gd name="T40" fmla="*/ 0 w 409"/>
                <a:gd name="T41" fmla="*/ 0 h 126"/>
                <a:gd name="T42" fmla="*/ 0 w 409"/>
                <a:gd name="T43" fmla="*/ 0 h 126"/>
                <a:gd name="T44" fmla="*/ 0 w 409"/>
                <a:gd name="T45" fmla="*/ 0 h 126"/>
                <a:gd name="T46" fmla="*/ 0 w 409"/>
                <a:gd name="T47" fmla="*/ 0 h 126"/>
                <a:gd name="T48" fmla="*/ 0 w 409"/>
                <a:gd name="T49" fmla="*/ 0 h 126"/>
                <a:gd name="T50" fmla="*/ 0 w 409"/>
                <a:gd name="T51" fmla="*/ 0 h 126"/>
                <a:gd name="T52" fmla="*/ 0 w 409"/>
                <a:gd name="T53" fmla="*/ 0 h 126"/>
                <a:gd name="T54" fmla="*/ 0 w 409"/>
                <a:gd name="T55" fmla="*/ 0 h 126"/>
                <a:gd name="T56" fmla="*/ 0 w 409"/>
                <a:gd name="T57" fmla="*/ 0 h 126"/>
                <a:gd name="T58" fmla="*/ 0 w 409"/>
                <a:gd name="T59" fmla="*/ 0 h 126"/>
                <a:gd name="T60" fmla="*/ 0 w 409"/>
                <a:gd name="T61" fmla="*/ 0 h 126"/>
                <a:gd name="T62" fmla="*/ 0 w 409"/>
                <a:gd name="T63" fmla="*/ 0 h 126"/>
                <a:gd name="T64" fmla="*/ 0 w 409"/>
                <a:gd name="T65" fmla="*/ 0 h 126"/>
                <a:gd name="T66" fmla="*/ 0 w 409"/>
                <a:gd name="T67" fmla="*/ 0 h 126"/>
                <a:gd name="T68" fmla="*/ 0 w 409"/>
                <a:gd name="T69" fmla="*/ 0 h 126"/>
                <a:gd name="T70" fmla="*/ 0 w 409"/>
                <a:gd name="T71" fmla="*/ 0 h 126"/>
                <a:gd name="T72" fmla="*/ 0 w 409"/>
                <a:gd name="T73" fmla="*/ 0 h 126"/>
                <a:gd name="T74" fmla="*/ 0 w 409"/>
                <a:gd name="T75" fmla="*/ 0 h 126"/>
                <a:gd name="T76" fmla="*/ 0 w 409"/>
                <a:gd name="T77" fmla="*/ 0 h 126"/>
                <a:gd name="T78" fmla="*/ 0 w 409"/>
                <a:gd name="T79" fmla="*/ 0 h 126"/>
                <a:gd name="T80" fmla="*/ 0 w 409"/>
                <a:gd name="T81" fmla="*/ 0 h 126"/>
                <a:gd name="T82" fmla="*/ 0 w 409"/>
                <a:gd name="T83" fmla="*/ 0 h 126"/>
                <a:gd name="T84" fmla="*/ 0 w 409"/>
                <a:gd name="T85" fmla="*/ 0 h 126"/>
                <a:gd name="T86" fmla="*/ 0 w 409"/>
                <a:gd name="T87" fmla="*/ 0 h 12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9"/>
                <a:gd name="T133" fmla="*/ 0 h 126"/>
                <a:gd name="T134" fmla="*/ 409 w 409"/>
                <a:gd name="T135" fmla="*/ 126 h 12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9" h="126">
                  <a:moveTo>
                    <a:pt x="159" y="74"/>
                  </a:moveTo>
                  <a:lnTo>
                    <a:pt x="143" y="74"/>
                  </a:lnTo>
                  <a:lnTo>
                    <a:pt x="123" y="68"/>
                  </a:lnTo>
                  <a:lnTo>
                    <a:pt x="101" y="61"/>
                  </a:lnTo>
                  <a:lnTo>
                    <a:pt x="78" y="51"/>
                  </a:lnTo>
                  <a:lnTo>
                    <a:pt x="62" y="45"/>
                  </a:lnTo>
                  <a:lnTo>
                    <a:pt x="39" y="38"/>
                  </a:lnTo>
                  <a:lnTo>
                    <a:pt x="2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2" y="0"/>
                  </a:lnTo>
                  <a:lnTo>
                    <a:pt x="88" y="6"/>
                  </a:lnTo>
                  <a:lnTo>
                    <a:pt x="133" y="9"/>
                  </a:lnTo>
                  <a:lnTo>
                    <a:pt x="179" y="16"/>
                  </a:lnTo>
                  <a:lnTo>
                    <a:pt x="227" y="19"/>
                  </a:lnTo>
                  <a:lnTo>
                    <a:pt x="273" y="29"/>
                  </a:lnTo>
                  <a:lnTo>
                    <a:pt x="318" y="29"/>
                  </a:lnTo>
                  <a:lnTo>
                    <a:pt x="363" y="32"/>
                  </a:lnTo>
                  <a:lnTo>
                    <a:pt x="409" y="74"/>
                  </a:lnTo>
                  <a:lnTo>
                    <a:pt x="403" y="81"/>
                  </a:lnTo>
                  <a:lnTo>
                    <a:pt x="403" y="90"/>
                  </a:lnTo>
                  <a:lnTo>
                    <a:pt x="399" y="97"/>
                  </a:lnTo>
                  <a:lnTo>
                    <a:pt x="396" y="103"/>
                  </a:lnTo>
                  <a:lnTo>
                    <a:pt x="390" y="110"/>
                  </a:lnTo>
                  <a:lnTo>
                    <a:pt x="390" y="119"/>
                  </a:lnTo>
                  <a:lnTo>
                    <a:pt x="386" y="122"/>
                  </a:lnTo>
                  <a:lnTo>
                    <a:pt x="386" y="126"/>
                  </a:lnTo>
                  <a:lnTo>
                    <a:pt x="373" y="126"/>
                  </a:lnTo>
                  <a:lnTo>
                    <a:pt x="357" y="122"/>
                  </a:lnTo>
                  <a:lnTo>
                    <a:pt x="344" y="119"/>
                  </a:lnTo>
                  <a:lnTo>
                    <a:pt x="331" y="119"/>
                  </a:lnTo>
                  <a:lnTo>
                    <a:pt x="318" y="113"/>
                  </a:lnTo>
                  <a:lnTo>
                    <a:pt x="305" y="110"/>
                  </a:lnTo>
                  <a:lnTo>
                    <a:pt x="292" y="103"/>
                  </a:lnTo>
                  <a:lnTo>
                    <a:pt x="276" y="103"/>
                  </a:lnTo>
                  <a:lnTo>
                    <a:pt x="276" y="100"/>
                  </a:lnTo>
                  <a:lnTo>
                    <a:pt x="273" y="97"/>
                  </a:lnTo>
                  <a:lnTo>
                    <a:pt x="269" y="97"/>
                  </a:lnTo>
                  <a:lnTo>
                    <a:pt x="263" y="90"/>
                  </a:lnTo>
                  <a:lnTo>
                    <a:pt x="253" y="87"/>
                  </a:lnTo>
                  <a:lnTo>
                    <a:pt x="250" y="81"/>
                  </a:lnTo>
                  <a:lnTo>
                    <a:pt x="247" y="78"/>
                  </a:lnTo>
                  <a:lnTo>
                    <a:pt x="247" y="74"/>
                  </a:lnTo>
                  <a:lnTo>
                    <a:pt x="159" y="74"/>
                  </a:lnTo>
                  <a:close/>
                </a:path>
              </a:pathLst>
            </a:custGeom>
            <a:solidFill>
              <a:srgbClr val="ECB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2" name="Freeform 420"/>
            <p:cNvSpPr>
              <a:spLocks/>
            </p:cNvSpPr>
            <p:nvPr/>
          </p:nvSpPr>
          <p:spPr bwMode="auto">
            <a:xfrm>
              <a:off x="2824" y="3110"/>
              <a:ext cx="53" cy="22"/>
            </a:xfrm>
            <a:custGeom>
              <a:avLst/>
              <a:gdLst>
                <a:gd name="T0" fmla="*/ 0 w 687"/>
                <a:gd name="T1" fmla="*/ 0 h 285"/>
                <a:gd name="T2" fmla="*/ 0 w 687"/>
                <a:gd name="T3" fmla="*/ 0 h 285"/>
                <a:gd name="T4" fmla="*/ 0 w 687"/>
                <a:gd name="T5" fmla="*/ 0 h 285"/>
                <a:gd name="T6" fmla="*/ 0 w 687"/>
                <a:gd name="T7" fmla="*/ 0 h 285"/>
                <a:gd name="T8" fmla="*/ 0 w 687"/>
                <a:gd name="T9" fmla="*/ 0 h 285"/>
                <a:gd name="T10" fmla="*/ 0 w 687"/>
                <a:gd name="T11" fmla="*/ 0 h 285"/>
                <a:gd name="T12" fmla="*/ 0 w 687"/>
                <a:gd name="T13" fmla="*/ 0 h 285"/>
                <a:gd name="T14" fmla="*/ 0 w 687"/>
                <a:gd name="T15" fmla="*/ 0 h 285"/>
                <a:gd name="T16" fmla="*/ 0 w 687"/>
                <a:gd name="T17" fmla="*/ 0 h 285"/>
                <a:gd name="T18" fmla="*/ 0 w 687"/>
                <a:gd name="T19" fmla="*/ 0 h 285"/>
                <a:gd name="T20" fmla="*/ 0 w 687"/>
                <a:gd name="T21" fmla="*/ 0 h 285"/>
                <a:gd name="T22" fmla="*/ 0 w 687"/>
                <a:gd name="T23" fmla="*/ 0 h 285"/>
                <a:gd name="T24" fmla="*/ 0 w 687"/>
                <a:gd name="T25" fmla="*/ 0 h 285"/>
                <a:gd name="T26" fmla="*/ 0 w 687"/>
                <a:gd name="T27" fmla="*/ 0 h 285"/>
                <a:gd name="T28" fmla="*/ 0 w 687"/>
                <a:gd name="T29" fmla="*/ 0 h 285"/>
                <a:gd name="T30" fmla="*/ 0 w 687"/>
                <a:gd name="T31" fmla="*/ 0 h 285"/>
                <a:gd name="T32" fmla="*/ 0 w 687"/>
                <a:gd name="T33" fmla="*/ 0 h 285"/>
                <a:gd name="T34" fmla="*/ 0 w 687"/>
                <a:gd name="T35" fmla="*/ 0 h 285"/>
                <a:gd name="T36" fmla="*/ 0 w 687"/>
                <a:gd name="T37" fmla="*/ 0 h 285"/>
                <a:gd name="T38" fmla="*/ 0 w 687"/>
                <a:gd name="T39" fmla="*/ 0 h 285"/>
                <a:gd name="T40" fmla="*/ 0 w 687"/>
                <a:gd name="T41" fmla="*/ 0 h 285"/>
                <a:gd name="T42" fmla="*/ 0 w 687"/>
                <a:gd name="T43" fmla="*/ 0 h 285"/>
                <a:gd name="T44" fmla="*/ 0 w 687"/>
                <a:gd name="T45" fmla="*/ 0 h 285"/>
                <a:gd name="T46" fmla="*/ 0 w 687"/>
                <a:gd name="T47" fmla="*/ 0 h 285"/>
                <a:gd name="T48" fmla="*/ 0 w 687"/>
                <a:gd name="T49" fmla="*/ 0 h 285"/>
                <a:gd name="T50" fmla="*/ 0 w 687"/>
                <a:gd name="T51" fmla="*/ 0 h 285"/>
                <a:gd name="T52" fmla="*/ 0 w 687"/>
                <a:gd name="T53" fmla="*/ 0 h 285"/>
                <a:gd name="T54" fmla="*/ 0 w 687"/>
                <a:gd name="T55" fmla="*/ 0 h 285"/>
                <a:gd name="T56" fmla="*/ 0 w 687"/>
                <a:gd name="T57" fmla="*/ 0 h 285"/>
                <a:gd name="T58" fmla="*/ 0 w 687"/>
                <a:gd name="T59" fmla="*/ 0 h 285"/>
                <a:gd name="T60" fmla="*/ 0 w 687"/>
                <a:gd name="T61" fmla="*/ 0 h 285"/>
                <a:gd name="T62" fmla="*/ 0 w 687"/>
                <a:gd name="T63" fmla="*/ 0 h 285"/>
                <a:gd name="T64" fmla="*/ 0 w 687"/>
                <a:gd name="T65" fmla="*/ 0 h 285"/>
                <a:gd name="T66" fmla="*/ 0 w 687"/>
                <a:gd name="T67" fmla="*/ 0 h 285"/>
                <a:gd name="T68" fmla="*/ 0 w 687"/>
                <a:gd name="T69" fmla="*/ 0 h 285"/>
                <a:gd name="T70" fmla="*/ 0 w 687"/>
                <a:gd name="T71" fmla="*/ 0 h 285"/>
                <a:gd name="T72" fmla="*/ 0 w 687"/>
                <a:gd name="T73" fmla="*/ 0 h 285"/>
                <a:gd name="T74" fmla="*/ 0 w 687"/>
                <a:gd name="T75" fmla="*/ 0 h 285"/>
                <a:gd name="T76" fmla="*/ 0 w 687"/>
                <a:gd name="T77" fmla="*/ 0 h 285"/>
                <a:gd name="T78" fmla="*/ 0 w 687"/>
                <a:gd name="T79" fmla="*/ 0 h 285"/>
                <a:gd name="T80" fmla="*/ 0 w 687"/>
                <a:gd name="T81" fmla="*/ 0 h 285"/>
                <a:gd name="T82" fmla="*/ 0 w 687"/>
                <a:gd name="T83" fmla="*/ 0 h 285"/>
                <a:gd name="T84" fmla="*/ 0 w 687"/>
                <a:gd name="T85" fmla="*/ 0 h 285"/>
                <a:gd name="T86" fmla="*/ 0 w 687"/>
                <a:gd name="T87" fmla="*/ 0 h 285"/>
                <a:gd name="T88" fmla="*/ 0 w 687"/>
                <a:gd name="T89" fmla="*/ 0 h 285"/>
                <a:gd name="T90" fmla="*/ 0 w 687"/>
                <a:gd name="T91" fmla="*/ 0 h 285"/>
                <a:gd name="T92" fmla="*/ 0 w 687"/>
                <a:gd name="T93" fmla="*/ 0 h 285"/>
                <a:gd name="T94" fmla="*/ 0 w 687"/>
                <a:gd name="T95" fmla="*/ 0 h 285"/>
                <a:gd name="T96" fmla="*/ 0 w 687"/>
                <a:gd name="T97" fmla="*/ 0 h 285"/>
                <a:gd name="T98" fmla="*/ 0 w 687"/>
                <a:gd name="T99" fmla="*/ 0 h 285"/>
                <a:gd name="T100" fmla="*/ 0 w 687"/>
                <a:gd name="T101" fmla="*/ 0 h 285"/>
                <a:gd name="T102" fmla="*/ 0 w 687"/>
                <a:gd name="T103" fmla="*/ 0 h 285"/>
                <a:gd name="T104" fmla="*/ 0 w 687"/>
                <a:gd name="T105" fmla="*/ 0 h 285"/>
                <a:gd name="T106" fmla="*/ 0 w 687"/>
                <a:gd name="T107" fmla="*/ 0 h 285"/>
                <a:gd name="T108" fmla="*/ 0 w 687"/>
                <a:gd name="T109" fmla="*/ 0 h 285"/>
                <a:gd name="T110" fmla="*/ 0 w 687"/>
                <a:gd name="T111" fmla="*/ 0 h 285"/>
                <a:gd name="T112" fmla="*/ 0 w 687"/>
                <a:gd name="T113" fmla="*/ 0 h 285"/>
                <a:gd name="T114" fmla="*/ 0 w 687"/>
                <a:gd name="T115" fmla="*/ 0 h 285"/>
                <a:gd name="T116" fmla="*/ 0 w 687"/>
                <a:gd name="T117" fmla="*/ 0 h 285"/>
                <a:gd name="T118" fmla="*/ 0 w 687"/>
                <a:gd name="T119" fmla="*/ 0 h 285"/>
                <a:gd name="T120" fmla="*/ 0 w 687"/>
                <a:gd name="T121" fmla="*/ 0 h 28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87"/>
                <a:gd name="T184" fmla="*/ 0 h 285"/>
                <a:gd name="T185" fmla="*/ 687 w 687"/>
                <a:gd name="T186" fmla="*/ 285 h 28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87" h="285">
                  <a:moveTo>
                    <a:pt x="0" y="20"/>
                  </a:moveTo>
                  <a:lnTo>
                    <a:pt x="20" y="0"/>
                  </a:lnTo>
                  <a:lnTo>
                    <a:pt x="74" y="0"/>
                  </a:lnTo>
                  <a:lnTo>
                    <a:pt x="74" y="9"/>
                  </a:lnTo>
                  <a:lnTo>
                    <a:pt x="98" y="9"/>
                  </a:lnTo>
                  <a:lnTo>
                    <a:pt x="107" y="23"/>
                  </a:lnTo>
                  <a:lnTo>
                    <a:pt x="111" y="29"/>
                  </a:lnTo>
                  <a:lnTo>
                    <a:pt x="114" y="39"/>
                  </a:lnTo>
                  <a:lnTo>
                    <a:pt x="120" y="42"/>
                  </a:lnTo>
                  <a:lnTo>
                    <a:pt x="123" y="45"/>
                  </a:lnTo>
                  <a:lnTo>
                    <a:pt x="127" y="52"/>
                  </a:lnTo>
                  <a:lnTo>
                    <a:pt x="133" y="55"/>
                  </a:lnTo>
                  <a:lnTo>
                    <a:pt x="136" y="58"/>
                  </a:lnTo>
                  <a:lnTo>
                    <a:pt x="136" y="65"/>
                  </a:lnTo>
                  <a:lnTo>
                    <a:pt x="159" y="65"/>
                  </a:lnTo>
                  <a:lnTo>
                    <a:pt x="159" y="74"/>
                  </a:lnTo>
                  <a:lnTo>
                    <a:pt x="214" y="74"/>
                  </a:lnTo>
                  <a:lnTo>
                    <a:pt x="214" y="88"/>
                  </a:lnTo>
                  <a:lnTo>
                    <a:pt x="217" y="88"/>
                  </a:lnTo>
                  <a:lnTo>
                    <a:pt x="224" y="88"/>
                  </a:lnTo>
                  <a:lnTo>
                    <a:pt x="227" y="88"/>
                  </a:lnTo>
                  <a:lnTo>
                    <a:pt x="230" y="81"/>
                  </a:lnTo>
                  <a:lnTo>
                    <a:pt x="237" y="77"/>
                  </a:lnTo>
                  <a:lnTo>
                    <a:pt x="237" y="74"/>
                  </a:lnTo>
                  <a:lnTo>
                    <a:pt x="247" y="74"/>
                  </a:lnTo>
                  <a:lnTo>
                    <a:pt x="269" y="74"/>
                  </a:lnTo>
                  <a:lnTo>
                    <a:pt x="292" y="68"/>
                  </a:lnTo>
                  <a:lnTo>
                    <a:pt x="315" y="65"/>
                  </a:lnTo>
                  <a:lnTo>
                    <a:pt x="338" y="65"/>
                  </a:lnTo>
                  <a:lnTo>
                    <a:pt x="354" y="65"/>
                  </a:lnTo>
                  <a:lnTo>
                    <a:pt x="363" y="68"/>
                  </a:lnTo>
                  <a:lnTo>
                    <a:pt x="366" y="74"/>
                  </a:lnTo>
                  <a:lnTo>
                    <a:pt x="373" y="77"/>
                  </a:lnTo>
                  <a:lnTo>
                    <a:pt x="373" y="88"/>
                  </a:lnTo>
                  <a:lnTo>
                    <a:pt x="386" y="88"/>
                  </a:lnTo>
                  <a:lnTo>
                    <a:pt x="396" y="88"/>
                  </a:lnTo>
                  <a:lnTo>
                    <a:pt x="396" y="91"/>
                  </a:lnTo>
                  <a:lnTo>
                    <a:pt x="399" y="101"/>
                  </a:lnTo>
                  <a:lnTo>
                    <a:pt x="403" y="101"/>
                  </a:lnTo>
                  <a:lnTo>
                    <a:pt x="409" y="104"/>
                  </a:lnTo>
                  <a:lnTo>
                    <a:pt x="412" y="104"/>
                  </a:lnTo>
                  <a:lnTo>
                    <a:pt x="419" y="110"/>
                  </a:lnTo>
                  <a:lnTo>
                    <a:pt x="419" y="120"/>
                  </a:lnTo>
                  <a:lnTo>
                    <a:pt x="422" y="120"/>
                  </a:lnTo>
                  <a:lnTo>
                    <a:pt x="425" y="123"/>
                  </a:lnTo>
                  <a:lnTo>
                    <a:pt x="431" y="123"/>
                  </a:lnTo>
                  <a:lnTo>
                    <a:pt x="435" y="126"/>
                  </a:lnTo>
                  <a:lnTo>
                    <a:pt x="435" y="133"/>
                  </a:lnTo>
                  <a:lnTo>
                    <a:pt x="441" y="142"/>
                  </a:lnTo>
                  <a:lnTo>
                    <a:pt x="447" y="149"/>
                  </a:lnTo>
                  <a:lnTo>
                    <a:pt x="454" y="149"/>
                  </a:lnTo>
                  <a:lnTo>
                    <a:pt x="457" y="149"/>
                  </a:lnTo>
                  <a:lnTo>
                    <a:pt x="460" y="149"/>
                  </a:lnTo>
                  <a:lnTo>
                    <a:pt x="468" y="155"/>
                  </a:lnTo>
                  <a:lnTo>
                    <a:pt x="477" y="155"/>
                  </a:lnTo>
                  <a:lnTo>
                    <a:pt x="477" y="159"/>
                  </a:lnTo>
                  <a:lnTo>
                    <a:pt x="480" y="163"/>
                  </a:lnTo>
                  <a:lnTo>
                    <a:pt x="480" y="172"/>
                  </a:lnTo>
                  <a:lnTo>
                    <a:pt x="597" y="172"/>
                  </a:lnTo>
                  <a:lnTo>
                    <a:pt x="606" y="159"/>
                  </a:lnTo>
                  <a:lnTo>
                    <a:pt x="620" y="149"/>
                  </a:lnTo>
                  <a:lnTo>
                    <a:pt x="620" y="142"/>
                  </a:lnTo>
                  <a:lnTo>
                    <a:pt x="626" y="136"/>
                  </a:lnTo>
                  <a:lnTo>
                    <a:pt x="633" y="126"/>
                  </a:lnTo>
                  <a:lnTo>
                    <a:pt x="642" y="123"/>
                  </a:lnTo>
                  <a:lnTo>
                    <a:pt x="655" y="120"/>
                  </a:lnTo>
                  <a:lnTo>
                    <a:pt x="665" y="114"/>
                  </a:lnTo>
                  <a:lnTo>
                    <a:pt x="678" y="110"/>
                  </a:lnTo>
                  <a:lnTo>
                    <a:pt x="687" y="104"/>
                  </a:lnTo>
                  <a:lnTo>
                    <a:pt x="687" y="123"/>
                  </a:lnTo>
                  <a:lnTo>
                    <a:pt x="687" y="146"/>
                  </a:lnTo>
                  <a:lnTo>
                    <a:pt x="684" y="163"/>
                  </a:lnTo>
                  <a:lnTo>
                    <a:pt x="678" y="185"/>
                  </a:lnTo>
                  <a:lnTo>
                    <a:pt x="674" y="204"/>
                  </a:lnTo>
                  <a:lnTo>
                    <a:pt x="665" y="223"/>
                  </a:lnTo>
                  <a:lnTo>
                    <a:pt x="652" y="237"/>
                  </a:lnTo>
                  <a:lnTo>
                    <a:pt x="633" y="250"/>
                  </a:lnTo>
                  <a:lnTo>
                    <a:pt x="620" y="269"/>
                  </a:lnTo>
                  <a:lnTo>
                    <a:pt x="603" y="276"/>
                  </a:lnTo>
                  <a:lnTo>
                    <a:pt x="584" y="282"/>
                  </a:lnTo>
                  <a:lnTo>
                    <a:pt x="568" y="285"/>
                  </a:lnTo>
                  <a:lnTo>
                    <a:pt x="549" y="285"/>
                  </a:lnTo>
                  <a:lnTo>
                    <a:pt x="528" y="285"/>
                  </a:lnTo>
                  <a:lnTo>
                    <a:pt x="506" y="285"/>
                  </a:lnTo>
                  <a:lnTo>
                    <a:pt x="490" y="285"/>
                  </a:lnTo>
                  <a:lnTo>
                    <a:pt x="477" y="263"/>
                  </a:lnTo>
                  <a:lnTo>
                    <a:pt x="460" y="237"/>
                  </a:lnTo>
                  <a:lnTo>
                    <a:pt x="447" y="207"/>
                  </a:lnTo>
                  <a:lnTo>
                    <a:pt x="435" y="182"/>
                  </a:lnTo>
                  <a:lnTo>
                    <a:pt x="419" y="155"/>
                  </a:lnTo>
                  <a:lnTo>
                    <a:pt x="399" y="133"/>
                  </a:lnTo>
                  <a:lnTo>
                    <a:pt x="376" y="120"/>
                  </a:lnTo>
                  <a:lnTo>
                    <a:pt x="350" y="114"/>
                  </a:lnTo>
                  <a:lnTo>
                    <a:pt x="350" y="110"/>
                  </a:lnTo>
                  <a:lnTo>
                    <a:pt x="344" y="104"/>
                  </a:lnTo>
                  <a:lnTo>
                    <a:pt x="341" y="101"/>
                  </a:lnTo>
                  <a:lnTo>
                    <a:pt x="331" y="101"/>
                  </a:lnTo>
                  <a:lnTo>
                    <a:pt x="328" y="98"/>
                  </a:lnTo>
                  <a:lnTo>
                    <a:pt x="322" y="98"/>
                  </a:lnTo>
                  <a:lnTo>
                    <a:pt x="318" y="98"/>
                  </a:lnTo>
                  <a:lnTo>
                    <a:pt x="308" y="98"/>
                  </a:lnTo>
                  <a:lnTo>
                    <a:pt x="295" y="104"/>
                  </a:lnTo>
                  <a:lnTo>
                    <a:pt x="282" y="114"/>
                  </a:lnTo>
                  <a:lnTo>
                    <a:pt x="273" y="123"/>
                  </a:lnTo>
                  <a:lnTo>
                    <a:pt x="263" y="136"/>
                  </a:lnTo>
                  <a:lnTo>
                    <a:pt x="250" y="159"/>
                  </a:lnTo>
                  <a:lnTo>
                    <a:pt x="237" y="185"/>
                  </a:lnTo>
                  <a:lnTo>
                    <a:pt x="217" y="214"/>
                  </a:lnTo>
                  <a:lnTo>
                    <a:pt x="201" y="231"/>
                  </a:lnTo>
                  <a:lnTo>
                    <a:pt x="188" y="237"/>
                  </a:lnTo>
                  <a:lnTo>
                    <a:pt x="172" y="237"/>
                  </a:lnTo>
                  <a:lnTo>
                    <a:pt x="155" y="237"/>
                  </a:lnTo>
                  <a:lnTo>
                    <a:pt x="136" y="237"/>
                  </a:lnTo>
                  <a:lnTo>
                    <a:pt x="114" y="207"/>
                  </a:lnTo>
                  <a:lnTo>
                    <a:pt x="98" y="182"/>
                  </a:lnTo>
                  <a:lnTo>
                    <a:pt x="84" y="149"/>
                  </a:lnTo>
                  <a:lnTo>
                    <a:pt x="74" y="120"/>
                  </a:lnTo>
                  <a:lnTo>
                    <a:pt x="65" y="88"/>
                  </a:lnTo>
                  <a:lnTo>
                    <a:pt x="52" y="58"/>
                  </a:lnTo>
                  <a:lnTo>
                    <a:pt x="42" y="45"/>
                  </a:lnTo>
                  <a:lnTo>
                    <a:pt x="33" y="39"/>
                  </a:lnTo>
                  <a:lnTo>
                    <a:pt x="20" y="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75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3" name="Freeform 421"/>
            <p:cNvSpPr>
              <a:spLocks/>
            </p:cNvSpPr>
            <p:nvPr/>
          </p:nvSpPr>
          <p:spPr bwMode="auto">
            <a:xfrm>
              <a:off x="2789" y="2984"/>
              <a:ext cx="27" cy="39"/>
            </a:xfrm>
            <a:custGeom>
              <a:avLst/>
              <a:gdLst>
                <a:gd name="T0" fmla="*/ 0 w 351"/>
                <a:gd name="T1" fmla="*/ 0 h 496"/>
                <a:gd name="T2" fmla="*/ 0 w 351"/>
                <a:gd name="T3" fmla="*/ 0 h 496"/>
                <a:gd name="T4" fmla="*/ 0 w 351"/>
                <a:gd name="T5" fmla="*/ 0 h 496"/>
                <a:gd name="T6" fmla="*/ 0 w 351"/>
                <a:gd name="T7" fmla="*/ 0 h 496"/>
                <a:gd name="T8" fmla="*/ 0 w 351"/>
                <a:gd name="T9" fmla="*/ 0 h 496"/>
                <a:gd name="T10" fmla="*/ 0 w 351"/>
                <a:gd name="T11" fmla="*/ 0 h 496"/>
                <a:gd name="T12" fmla="*/ 0 w 351"/>
                <a:gd name="T13" fmla="*/ 0 h 496"/>
                <a:gd name="T14" fmla="*/ 0 w 351"/>
                <a:gd name="T15" fmla="*/ 0 h 496"/>
                <a:gd name="T16" fmla="*/ 0 w 351"/>
                <a:gd name="T17" fmla="*/ 0 h 496"/>
                <a:gd name="T18" fmla="*/ 0 w 351"/>
                <a:gd name="T19" fmla="*/ 0 h 496"/>
                <a:gd name="T20" fmla="*/ 0 w 351"/>
                <a:gd name="T21" fmla="*/ 0 h 496"/>
                <a:gd name="T22" fmla="*/ 0 w 351"/>
                <a:gd name="T23" fmla="*/ 0 h 496"/>
                <a:gd name="T24" fmla="*/ 0 w 351"/>
                <a:gd name="T25" fmla="*/ 0 h 496"/>
                <a:gd name="T26" fmla="*/ 0 w 351"/>
                <a:gd name="T27" fmla="*/ 0 h 496"/>
                <a:gd name="T28" fmla="*/ 0 w 351"/>
                <a:gd name="T29" fmla="*/ 0 h 496"/>
                <a:gd name="T30" fmla="*/ 0 w 351"/>
                <a:gd name="T31" fmla="*/ 0 h 496"/>
                <a:gd name="T32" fmla="*/ 0 w 351"/>
                <a:gd name="T33" fmla="*/ 0 h 496"/>
                <a:gd name="T34" fmla="*/ 0 w 351"/>
                <a:gd name="T35" fmla="*/ 0 h 496"/>
                <a:gd name="T36" fmla="*/ 0 w 351"/>
                <a:gd name="T37" fmla="*/ 0 h 496"/>
                <a:gd name="T38" fmla="*/ 0 w 351"/>
                <a:gd name="T39" fmla="*/ 0 h 496"/>
                <a:gd name="T40" fmla="*/ 0 w 351"/>
                <a:gd name="T41" fmla="*/ 0 h 496"/>
                <a:gd name="T42" fmla="*/ 0 w 351"/>
                <a:gd name="T43" fmla="*/ 0 h 496"/>
                <a:gd name="T44" fmla="*/ 0 w 351"/>
                <a:gd name="T45" fmla="*/ 0 h 496"/>
                <a:gd name="T46" fmla="*/ 0 w 351"/>
                <a:gd name="T47" fmla="*/ 0 h 496"/>
                <a:gd name="T48" fmla="*/ 0 w 351"/>
                <a:gd name="T49" fmla="*/ 0 h 496"/>
                <a:gd name="T50" fmla="*/ 0 w 351"/>
                <a:gd name="T51" fmla="*/ 0 h 496"/>
                <a:gd name="T52" fmla="*/ 0 w 351"/>
                <a:gd name="T53" fmla="*/ 0 h 496"/>
                <a:gd name="T54" fmla="*/ 0 w 351"/>
                <a:gd name="T55" fmla="*/ 0 h 496"/>
                <a:gd name="T56" fmla="*/ 0 w 351"/>
                <a:gd name="T57" fmla="*/ 0 h 496"/>
                <a:gd name="T58" fmla="*/ 0 w 351"/>
                <a:gd name="T59" fmla="*/ 0 h 496"/>
                <a:gd name="T60" fmla="*/ 0 w 351"/>
                <a:gd name="T61" fmla="*/ 0 h 496"/>
                <a:gd name="T62" fmla="*/ 0 w 351"/>
                <a:gd name="T63" fmla="*/ 0 h 496"/>
                <a:gd name="T64" fmla="*/ 0 w 351"/>
                <a:gd name="T65" fmla="*/ 0 h 496"/>
                <a:gd name="T66" fmla="*/ 0 w 351"/>
                <a:gd name="T67" fmla="*/ 0 h 496"/>
                <a:gd name="T68" fmla="*/ 0 w 351"/>
                <a:gd name="T69" fmla="*/ 0 h 496"/>
                <a:gd name="T70" fmla="*/ 0 w 351"/>
                <a:gd name="T71" fmla="*/ 0 h 496"/>
                <a:gd name="T72" fmla="*/ 0 w 351"/>
                <a:gd name="T73" fmla="*/ 0 h 496"/>
                <a:gd name="T74" fmla="*/ 0 w 351"/>
                <a:gd name="T75" fmla="*/ 0 h 496"/>
                <a:gd name="T76" fmla="*/ 0 w 351"/>
                <a:gd name="T77" fmla="*/ 0 h 496"/>
                <a:gd name="T78" fmla="*/ 0 w 351"/>
                <a:gd name="T79" fmla="*/ 0 h 496"/>
                <a:gd name="T80" fmla="*/ 0 w 351"/>
                <a:gd name="T81" fmla="*/ 0 h 496"/>
                <a:gd name="T82" fmla="*/ 0 w 351"/>
                <a:gd name="T83" fmla="*/ 0 h 496"/>
                <a:gd name="T84" fmla="*/ 0 w 351"/>
                <a:gd name="T85" fmla="*/ 0 h 496"/>
                <a:gd name="T86" fmla="*/ 0 w 351"/>
                <a:gd name="T87" fmla="*/ 0 h 496"/>
                <a:gd name="T88" fmla="*/ 0 w 351"/>
                <a:gd name="T89" fmla="*/ 0 h 496"/>
                <a:gd name="T90" fmla="*/ 0 w 351"/>
                <a:gd name="T91" fmla="*/ 0 h 496"/>
                <a:gd name="T92" fmla="*/ 0 w 351"/>
                <a:gd name="T93" fmla="*/ 0 h 496"/>
                <a:gd name="T94" fmla="*/ 0 w 351"/>
                <a:gd name="T95" fmla="*/ 0 h 496"/>
                <a:gd name="T96" fmla="*/ 0 w 351"/>
                <a:gd name="T97" fmla="*/ 0 h 496"/>
                <a:gd name="T98" fmla="*/ 0 w 351"/>
                <a:gd name="T99" fmla="*/ 0 h 496"/>
                <a:gd name="T100" fmla="*/ 0 w 351"/>
                <a:gd name="T101" fmla="*/ 0 h 496"/>
                <a:gd name="T102" fmla="*/ 0 w 351"/>
                <a:gd name="T103" fmla="*/ 0 h 496"/>
                <a:gd name="T104" fmla="*/ 0 w 351"/>
                <a:gd name="T105" fmla="*/ 0 h 496"/>
                <a:gd name="T106" fmla="*/ 0 w 351"/>
                <a:gd name="T107" fmla="*/ 0 h 496"/>
                <a:gd name="T108" fmla="*/ 0 w 351"/>
                <a:gd name="T109" fmla="*/ 0 h 496"/>
                <a:gd name="T110" fmla="*/ 0 w 351"/>
                <a:gd name="T111" fmla="*/ 0 h 496"/>
                <a:gd name="T112" fmla="*/ 0 w 351"/>
                <a:gd name="T113" fmla="*/ 0 h 4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1"/>
                <a:gd name="T172" fmla="*/ 0 h 496"/>
                <a:gd name="T173" fmla="*/ 351 w 351"/>
                <a:gd name="T174" fmla="*/ 496 h 49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1" h="496">
                  <a:moveTo>
                    <a:pt x="0" y="0"/>
                  </a:moveTo>
                  <a:lnTo>
                    <a:pt x="7" y="44"/>
                  </a:lnTo>
                  <a:lnTo>
                    <a:pt x="16" y="93"/>
                  </a:lnTo>
                  <a:lnTo>
                    <a:pt x="24" y="139"/>
                  </a:lnTo>
                  <a:lnTo>
                    <a:pt x="40" y="190"/>
                  </a:lnTo>
                  <a:lnTo>
                    <a:pt x="56" y="233"/>
                  </a:lnTo>
                  <a:lnTo>
                    <a:pt x="65" y="285"/>
                  </a:lnTo>
                  <a:lnTo>
                    <a:pt x="75" y="330"/>
                  </a:lnTo>
                  <a:lnTo>
                    <a:pt x="78" y="379"/>
                  </a:lnTo>
                  <a:lnTo>
                    <a:pt x="85" y="382"/>
                  </a:lnTo>
                  <a:lnTo>
                    <a:pt x="88" y="389"/>
                  </a:lnTo>
                  <a:lnTo>
                    <a:pt x="91" y="398"/>
                  </a:lnTo>
                  <a:lnTo>
                    <a:pt x="98" y="405"/>
                  </a:lnTo>
                  <a:lnTo>
                    <a:pt x="102" y="422"/>
                  </a:lnTo>
                  <a:lnTo>
                    <a:pt x="108" y="428"/>
                  </a:lnTo>
                  <a:lnTo>
                    <a:pt x="111" y="438"/>
                  </a:lnTo>
                  <a:lnTo>
                    <a:pt x="111" y="444"/>
                  </a:lnTo>
                  <a:lnTo>
                    <a:pt x="114" y="444"/>
                  </a:lnTo>
                  <a:lnTo>
                    <a:pt x="121" y="447"/>
                  </a:lnTo>
                  <a:lnTo>
                    <a:pt x="127" y="450"/>
                  </a:lnTo>
                  <a:lnTo>
                    <a:pt x="134" y="457"/>
                  </a:lnTo>
                  <a:lnTo>
                    <a:pt x="143" y="457"/>
                  </a:lnTo>
                  <a:lnTo>
                    <a:pt x="146" y="460"/>
                  </a:lnTo>
                  <a:lnTo>
                    <a:pt x="150" y="463"/>
                  </a:lnTo>
                  <a:lnTo>
                    <a:pt x="150" y="473"/>
                  </a:lnTo>
                  <a:lnTo>
                    <a:pt x="156" y="479"/>
                  </a:lnTo>
                  <a:lnTo>
                    <a:pt x="166" y="482"/>
                  </a:lnTo>
                  <a:lnTo>
                    <a:pt x="173" y="482"/>
                  </a:lnTo>
                  <a:lnTo>
                    <a:pt x="183" y="486"/>
                  </a:lnTo>
                  <a:lnTo>
                    <a:pt x="192" y="493"/>
                  </a:lnTo>
                  <a:lnTo>
                    <a:pt x="202" y="493"/>
                  </a:lnTo>
                  <a:lnTo>
                    <a:pt x="215" y="493"/>
                  </a:lnTo>
                  <a:lnTo>
                    <a:pt x="224" y="496"/>
                  </a:lnTo>
                  <a:lnTo>
                    <a:pt x="237" y="473"/>
                  </a:lnTo>
                  <a:lnTo>
                    <a:pt x="251" y="450"/>
                  </a:lnTo>
                  <a:lnTo>
                    <a:pt x="264" y="428"/>
                  </a:lnTo>
                  <a:lnTo>
                    <a:pt x="276" y="405"/>
                  </a:lnTo>
                  <a:lnTo>
                    <a:pt x="296" y="389"/>
                  </a:lnTo>
                  <a:lnTo>
                    <a:pt x="308" y="369"/>
                  </a:lnTo>
                  <a:lnTo>
                    <a:pt x="329" y="347"/>
                  </a:lnTo>
                  <a:lnTo>
                    <a:pt x="351" y="333"/>
                  </a:lnTo>
                  <a:lnTo>
                    <a:pt x="351" y="311"/>
                  </a:lnTo>
                  <a:lnTo>
                    <a:pt x="345" y="288"/>
                  </a:lnTo>
                  <a:lnTo>
                    <a:pt x="338" y="265"/>
                  </a:lnTo>
                  <a:lnTo>
                    <a:pt x="329" y="249"/>
                  </a:lnTo>
                  <a:lnTo>
                    <a:pt x="318" y="230"/>
                  </a:lnTo>
                  <a:lnTo>
                    <a:pt x="305" y="217"/>
                  </a:lnTo>
                  <a:lnTo>
                    <a:pt x="292" y="197"/>
                  </a:lnTo>
                  <a:lnTo>
                    <a:pt x="276" y="184"/>
                  </a:lnTo>
                  <a:lnTo>
                    <a:pt x="248" y="162"/>
                  </a:lnTo>
                  <a:lnTo>
                    <a:pt x="211" y="136"/>
                  </a:lnTo>
                  <a:lnTo>
                    <a:pt x="179" y="106"/>
                  </a:lnTo>
                  <a:lnTo>
                    <a:pt x="143" y="87"/>
                  </a:lnTo>
                  <a:lnTo>
                    <a:pt x="111" y="65"/>
                  </a:lnTo>
                  <a:lnTo>
                    <a:pt x="75" y="35"/>
                  </a:lnTo>
                  <a:lnTo>
                    <a:pt x="4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4" name="Freeform 422"/>
            <p:cNvSpPr>
              <a:spLocks/>
            </p:cNvSpPr>
            <p:nvPr/>
          </p:nvSpPr>
          <p:spPr bwMode="auto">
            <a:xfrm>
              <a:off x="2965" y="2989"/>
              <a:ext cx="76" cy="63"/>
            </a:xfrm>
            <a:custGeom>
              <a:avLst/>
              <a:gdLst>
                <a:gd name="T0" fmla="*/ 0 w 989"/>
                <a:gd name="T1" fmla="*/ 0 h 811"/>
                <a:gd name="T2" fmla="*/ 0 w 989"/>
                <a:gd name="T3" fmla="*/ 0 h 811"/>
                <a:gd name="T4" fmla="*/ 0 w 989"/>
                <a:gd name="T5" fmla="*/ 0 h 811"/>
                <a:gd name="T6" fmla="*/ 0 w 989"/>
                <a:gd name="T7" fmla="*/ 0 h 811"/>
                <a:gd name="T8" fmla="*/ 0 w 989"/>
                <a:gd name="T9" fmla="*/ 0 h 811"/>
                <a:gd name="T10" fmla="*/ 0 w 989"/>
                <a:gd name="T11" fmla="*/ 0 h 811"/>
                <a:gd name="T12" fmla="*/ 0 w 989"/>
                <a:gd name="T13" fmla="*/ 0 h 811"/>
                <a:gd name="T14" fmla="*/ 0 w 989"/>
                <a:gd name="T15" fmla="*/ 0 h 811"/>
                <a:gd name="T16" fmla="*/ 0 w 989"/>
                <a:gd name="T17" fmla="*/ 0 h 811"/>
                <a:gd name="T18" fmla="*/ 0 w 989"/>
                <a:gd name="T19" fmla="*/ 0 h 811"/>
                <a:gd name="T20" fmla="*/ 0 w 989"/>
                <a:gd name="T21" fmla="*/ 0 h 811"/>
                <a:gd name="T22" fmla="*/ 0 w 989"/>
                <a:gd name="T23" fmla="*/ 0 h 811"/>
                <a:gd name="T24" fmla="*/ 0 w 989"/>
                <a:gd name="T25" fmla="*/ 0 h 811"/>
                <a:gd name="T26" fmla="*/ 0 w 989"/>
                <a:gd name="T27" fmla="*/ 0 h 811"/>
                <a:gd name="T28" fmla="*/ 0 w 989"/>
                <a:gd name="T29" fmla="*/ 0 h 811"/>
                <a:gd name="T30" fmla="*/ 0 w 989"/>
                <a:gd name="T31" fmla="*/ 0 h 811"/>
                <a:gd name="T32" fmla="*/ 0 w 989"/>
                <a:gd name="T33" fmla="*/ 0 h 811"/>
                <a:gd name="T34" fmla="*/ 0 w 989"/>
                <a:gd name="T35" fmla="*/ 0 h 811"/>
                <a:gd name="T36" fmla="*/ 0 w 989"/>
                <a:gd name="T37" fmla="*/ 0 h 811"/>
                <a:gd name="T38" fmla="*/ 0 w 989"/>
                <a:gd name="T39" fmla="*/ 0 h 811"/>
                <a:gd name="T40" fmla="*/ 0 w 989"/>
                <a:gd name="T41" fmla="*/ 0 h 811"/>
                <a:gd name="T42" fmla="*/ 0 w 989"/>
                <a:gd name="T43" fmla="*/ 0 h 811"/>
                <a:gd name="T44" fmla="*/ 0 w 989"/>
                <a:gd name="T45" fmla="*/ 0 h 811"/>
                <a:gd name="T46" fmla="*/ 0 w 989"/>
                <a:gd name="T47" fmla="*/ 0 h 811"/>
                <a:gd name="T48" fmla="*/ 0 w 989"/>
                <a:gd name="T49" fmla="*/ 0 h 811"/>
                <a:gd name="T50" fmla="*/ 0 w 989"/>
                <a:gd name="T51" fmla="*/ 0 h 811"/>
                <a:gd name="T52" fmla="*/ 0 w 989"/>
                <a:gd name="T53" fmla="*/ 0 h 811"/>
                <a:gd name="T54" fmla="*/ 0 w 989"/>
                <a:gd name="T55" fmla="*/ 0 h 811"/>
                <a:gd name="T56" fmla="*/ 0 w 989"/>
                <a:gd name="T57" fmla="*/ 0 h 811"/>
                <a:gd name="T58" fmla="*/ 0 w 989"/>
                <a:gd name="T59" fmla="*/ 0 h 811"/>
                <a:gd name="T60" fmla="*/ 0 w 989"/>
                <a:gd name="T61" fmla="*/ 0 h 811"/>
                <a:gd name="T62" fmla="*/ 0 w 989"/>
                <a:gd name="T63" fmla="*/ 0 h 811"/>
                <a:gd name="T64" fmla="*/ 0 w 989"/>
                <a:gd name="T65" fmla="*/ 0 h 811"/>
                <a:gd name="T66" fmla="*/ 0 w 989"/>
                <a:gd name="T67" fmla="*/ 0 h 811"/>
                <a:gd name="T68" fmla="*/ 0 w 989"/>
                <a:gd name="T69" fmla="*/ 0 h 811"/>
                <a:gd name="T70" fmla="*/ 0 w 989"/>
                <a:gd name="T71" fmla="*/ 0 h 811"/>
                <a:gd name="T72" fmla="*/ 0 w 989"/>
                <a:gd name="T73" fmla="*/ 0 h 811"/>
                <a:gd name="T74" fmla="*/ 0 w 989"/>
                <a:gd name="T75" fmla="*/ 0 h 811"/>
                <a:gd name="T76" fmla="*/ 0 w 989"/>
                <a:gd name="T77" fmla="*/ 0 h 811"/>
                <a:gd name="T78" fmla="*/ 0 w 989"/>
                <a:gd name="T79" fmla="*/ 0 h 811"/>
                <a:gd name="T80" fmla="*/ 0 w 989"/>
                <a:gd name="T81" fmla="*/ 0 h 811"/>
                <a:gd name="T82" fmla="*/ 0 w 989"/>
                <a:gd name="T83" fmla="*/ 0 h 811"/>
                <a:gd name="T84" fmla="*/ 0 w 989"/>
                <a:gd name="T85" fmla="*/ 0 h 811"/>
                <a:gd name="T86" fmla="*/ 0 w 989"/>
                <a:gd name="T87" fmla="*/ 0 h 811"/>
                <a:gd name="T88" fmla="*/ 0 w 989"/>
                <a:gd name="T89" fmla="*/ 0 h 811"/>
                <a:gd name="T90" fmla="*/ 0 w 989"/>
                <a:gd name="T91" fmla="*/ 0 h 811"/>
                <a:gd name="T92" fmla="*/ 0 w 989"/>
                <a:gd name="T93" fmla="*/ 0 h 811"/>
                <a:gd name="T94" fmla="*/ 0 w 989"/>
                <a:gd name="T95" fmla="*/ 0 h 811"/>
                <a:gd name="T96" fmla="*/ 0 w 989"/>
                <a:gd name="T97" fmla="*/ 0 h 811"/>
                <a:gd name="T98" fmla="*/ 0 w 989"/>
                <a:gd name="T99" fmla="*/ 0 h 8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89"/>
                <a:gd name="T151" fmla="*/ 0 h 811"/>
                <a:gd name="T152" fmla="*/ 989 w 989"/>
                <a:gd name="T153" fmla="*/ 811 h 8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89" h="811">
                  <a:moveTo>
                    <a:pt x="927" y="233"/>
                  </a:moveTo>
                  <a:lnTo>
                    <a:pt x="905" y="246"/>
                  </a:lnTo>
                  <a:lnTo>
                    <a:pt x="872" y="259"/>
                  </a:lnTo>
                  <a:lnTo>
                    <a:pt x="840" y="278"/>
                  </a:lnTo>
                  <a:lnTo>
                    <a:pt x="804" y="295"/>
                  </a:lnTo>
                  <a:lnTo>
                    <a:pt x="768" y="311"/>
                  </a:lnTo>
                  <a:lnTo>
                    <a:pt x="736" y="324"/>
                  </a:lnTo>
                  <a:lnTo>
                    <a:pt x="710" y="333"/>
                  </a:lnTo>
                  <a:lnTo>
                    <a:pt x="694" y="336"/>
                  </a:lnTo>
                  <a:lnTo>
                    <a:pt x="691" y="346"/>
                  </a:lnTo>
                  <a:lnTo>
                    <a:pt x="681" y="357"/>
                  </a:lnTo>
                  <a:lnTo>
                    <a:pt x="668" y="369"/>
                  </a:lnTo>
                  <a:lnTo>
                    <a:pt x="654" y="382"/>
                  </a:lnTo>
                  <a:lnTo>
                    <a:pt x="638" y="392"/>
                  </a:lnTo>
                  <a:lnTo>
                    <a:pt x="626" y="398"/>
                  </a:lnTo>
                  <a:lnTo>
                    <a:pt x="613" y="408"/>
                  </a:lnTo>
                  <a:lnTo>
                    <a:pt x="600" y="408"/>
                  </a:lnTo>
                  <a:lnTo>
                    <a:pt x="594" y="417"/>
                  </a:lnTo>
                  <a:lnTo>
                    <a:pt x="594" y="421"/>
                  </a:lnTo>
                  <a:lnTo>
                    <a:pt x="590" y="428"/>
                  </a:lnTo>
                  <a:lnTo>
                    <a:pt x="587" y="431"/>
                  </a:lnTo>
                  <a:lnTo>
                    <a:pt x="580" y="431"/>
                  </a:lnTo>
                  <a:lnTo>
                    <a:pt x="577" y="438"/>
                  </a:lnTo>
                  <a:lnTo>
                    <a:pt x="573" y="441"/>
                  </a:lnTo>
                  <a:lnTo>
                    <a:pt x="567" y="441"/>
                  </a:lnTo>
                  <a:lnTo>
                    <a:pt x="554" y="454"/>
                  </a:lnTo>
                  <a:lnTo>
                    <a:pt x="541" y="473"/>
                  </a:lnTo>
                  <a:lnTo>
                    <a:pt x="529" y="489"/>
                  </a:lnTo>
                  <a:lnTo>
                    <a:pt x="508" y="512"/>
                  </a:lnTo>
                  <a:lnTo>
                    <a:pt x="489" y="535"/>
                  </a:lnTo>
                  <a:lnTo>
                    <a:pt x="476" y="554"/>
                  </a:lnTo>
                  <a:lnTo>
                    <a:pt x="464" y="577"/>
                  </a:lnTo>
                  <a:lnTo>
                    <a:pt x="460" y="590"/>
                  </a:lnTo>
                  <a:lnTo>
                    <a:pt x="460" y="600"/>
                  </a:lnTo>
                  <a:lnTo>
                    <a:pt x="460" y="612"/>
                  </a:lnTo>
                  <a:lnTo>
                    <a:pt x="460" y="622"/>
                  </a:lnTo>
                  <a:lnTo>
                    <a:pt x="460" y="635"/>
                  </a:lnTo>
                  <a:lnTo>
                    <a:pt x="454" y="649"/>
                  </a:lnTo>
                  <a:lnTo>
                    <a:pt x="454" y="661"/>
                  </a:lnTo>
                  <a:lnTo>
                    <a:pt x="451" y="674"/>
                  </a:lnTo>
                  <a:lnTo>
                    <a:pt x="451" y="690"/>
                  </a:lnTo>
                  <a:lnTo>
                    <a:pt x="441" y="706"/>
                  </a:lnTo>
                  <a:lnTo>
                    <a:pt x="427" y="726"/>
                  </a:lnTo>
                  <a:lnTo>
                    <a:pt x="418" y="742"/>
                  </a:lnTo>
                  <a:lnTo>
                    <a:pt x="402" y="755"/>
                  </a:lnTo>
                  <a:lnTo>
                    <a:pt x="386" y="771"/>
                  </a:lnTo>
                  <a:lnTo>
                    <a:pt x="370" y="784"/>
                  </a:lnTo>
                  <a:lnTo>
                    <a:pt x="346" y="798"/>
                  </a:lnTo>
                  <a:lnTo>
                    <a:pt x="327" y="807"/>
                  </a:lnTo>
                  <a:lnTo>
                    <a:pt x="311" y="811"/>
                  </a:lnTo>
                  <a:lnTo>
                    <a:pt x="298" y="811"/>
                  </a:lnTo>
                  <a:lnTo>
                    <a:pt x="278" y="811"/>
                  </a:lnTo>
                  <a:lnTo>
                    <a:pt x="265" y="811"/>
                  </a:lnTo>
                  <a:lnTo>
                    <a:pt x="253" y="807"/>
                  </a:lnTo>
                  <a:lnTo>
                    <a:pt x="237" y="798"/>
                  </a:lnTo>
                  <a:lnTo>
                    <a:pt x="224" y="788"/>
                  </a:lnTo>
                  <a:lnTo>
                    <a:pt x="211" y="774"/>
                  </a:lnTo>
                  <a:lnTo>
                    <a:pt x="184" y="762"/>
                  </a:lnTo>
                  <a:lnTo>
                    <a:pt x="156" y="749"/>
                  </a:lnTo>
                  <a:lnTo>
                    <a:pt x="133" y="733"/>
                  </a:lnTo>
                  <a:lnTo>
                    <a:pt x="113" y="720"/>
                  </a:lnTo>
                  <a:lnTo>
                    <a:pt x="91" y="703"/>
                  </a:lnTo>
                  <a:lnTo>
                    <a:pt x="71" y="684"/>
                  </a:lnTo>
                  <a:lnTo>
                    <a:pt x="48" y="661"/>
                  </a:lnTo>
                  <a:lnTo>
                    <a:pt x="29" y="635"/>
                  </a:lnTo>
                  <a:lnTo>
                    <a:pt x="13" y="603"/>
                  </a:lnTo>
                  <a:lnTo>
                    <a:pt x="3" y="571"/>
                  </a:lnTo>
                  <a:lnTo>
                    <a:pt x="0" y="535"/>
                  </a:lnTo>
                  <a:lnTo>
                    <a:pt x="0" y="499"/>
                  </a:lnTo>
                  <a:lnTo>
                    <a:pt x="3" y="463"/>
                  </a:lnTo>
                  <a:lnTo>
                    <a:pt x="6" y="428"/>
                  </a:lnTo>
                  <a:lnTo>
                    <a:pt x="16" y="392"/>
                  </a:lnTo>
                  <a:lnTo>
                    <a:pt x="22" y="360"/>
                  </a:lnTo>
                  <a:lnTo>
                    <a:pt x="45" y="340"/>
                  </a:lnTo>
                  <a:lnTo>
                    <a:pt x="68" y="327"/>
                  </a:lnTo>
                  <a:lnTo>
                    <a:pt x="91" y="314"/>
                  </a:lnTo>
                  <a:lnTo>
                    <a:pt x="113" y="304"/>
                  </a:lnTo>
                  <a:lnTo>
                    <a:pt x="162" y="288"/>
                  </a:lnTo>
                  <a:lnTo>
                    <a:pt x="211" y="271"/>
                  </a:lnTo>
                  <a:lnTo>
                    <a:pt x="259" y="259"/>
                  </a:lnTo>
                  <a:lnTo>
                    <a:pt x="311" y="252"/>
                  </a:lnTo>
                  <a:lnTo>
                    <a:pt x="360" y="233"/>
                  </a:lnTo>
                  <a:lnTo>
                    <a:pt x="408" y="214"/>
                  </a:lnTo>
                  <a:lnTo>
                    <a:pt x="473" y="187"/>
                  </a:lnTo>
                  <a:lnTo>
                    <a:pt x="541" y="162"/>
                  </a:lnTo>
                  <a:lnTo>
                    <a:pt x="610" y="132"/>
                  </a:lnTo>
                  <a:lnTo>
                    <a:pt x="671" y="109"/>
                  </a:lnTo>
                  <a:lnTo>
                    <a:pt x="736" y="84"/>
                  </a:lnTo>
                  <a:lnTo>
                    <a:pt x="804" y="60"/>
                  </a:lnTo>
                  <a:lnTo>
                    <a:pt x="865" y="28"/>
                  </a:lnTo>
                  <a:lnTo>
                    <a:pt x="930" y="0"/>
                  </a:lnTo>
                  <a:lnTo>
                    <a:pt x="989" y="0"/>
                  </a:lnTo>
                  <a:lnTo>
                    <a:pt x="986" y="28"/>
                  </a:lnTo>
                  <a:lnTo>
                    <a:pt x="979" y="57"/>
                  </a:lnTo>
                  <a:lnTo>
                    <a:pt x="970" y="87"/>
                  </a:lnTo>
                  <a:lnTo>
                    <a:pt x="963" y="119"/>
                  </a:lnTo>
                  <a:lnTo>
                    <a:pt x="956" y="149"/>
                  </a:lnTo>
                  <a:lnTo>
                    <a:pt x="946" y="178"/>
                  </a:lnTo>
                  <a:lnTo>
                    <a:pt x="934" y="206"/>
                  </a:lnTo>
                  <a:lnTo>
                    <a:pt x="927" y="233"/>
                  </a:lnTo>
                  <a:close/>
                </a:path>
              </a:pathLst>
            </a:custGeom>
            <a:solidFill>
              <a:srgbClr val="C8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5" name="Freeform 423"/>
            <p:cNvSpPr>
              <a:spLocks/>
            </p:cNvSpPr>
            <p:nvPr/>
          </p:nvSpPr>
          <p:spPr bwMode="auto">
            <a:xfrm>
              <a:off x="2965" y="3009"/>
              <a:ext cx="23" cy="31"/>
            </a:xfrm>
            <a:custGeom>
              <a:avLst/>
              <a:gdLst>
                <a:gd name="T0" fmla="*/ 0 w 289"/>
                <a:gd name="T1" fmla="*/ 0 h 393"/>
                <a:gd name="T2" fmla="*/ 0 w 289"/>
                <a:gd name="T3" fmla="*/ 0 h 393"/>
                <a:gd name="T4" fmla="*/ 0 w 289"/>
                <a:gd name="T5" fmla="*/ 0 h 393"/>
                <a:gd name="T6" fmla="*/ 0 w 289"/>
                <a:gd name="T7" fmla="*/ 0 h 393"/>
                <a:gd name="T8" fmla="*/ 0 w 289"/>
                <a:gd name="T9" fmla="*/ 0 h 393"/>
                <a:gd name="T10" fmla="*/ 0 w 289"/>
                <a:gd name="T11" fmla="*/ 0 h 393"/>
                <a:gd name="T12" fmla="*/ 0 w 289"/>
                <a:gd name="T13" fmla="*/ 0 h 393"/>
                <a:gd name="T14" fmla="*/ 0 w 289"/>
                <a:gd name="T15" fmla="*/ 0 h 393"/>
                <a:gd name="T16" fmla="*/ 0 w 289"/>
                <a:gd name="T17" fmla="*/ 0 h 393"/>
                <a:gd name="T18" fmla="*/ 0 w 289"/>
                <a:gd name="T19" fmla="*/ 0 h 393"/>
                <a:gd name="T20" fmla="*/ 0 w 289"/>
                <a:gd name="T21" fmla="*/ 0 h 393"/>
                <a:gd name="T22" fmla="*/ 0 w 289"/>
                <a:gd name="T23" fmla="*/ 0 h 393"/>
                <a:gd name="T24" fmla="*/ 0 w 289"/>
                <a:gd name="T25" fmla="*/ 0 h 393"/>
                <a:gd name="T26" fmla="*/ 0 w 289"/>
                <a:gd name="T27" fmla="*/ 0 h 393"/>
                <a:gd name="T28" fmla="*/ 0 w 289"/>
                <a:gd name="T29" fmla="*/ 0 h 393"/>
                <a:gd name="T30" fmla="*/ 0 w 289"/>
                <a:gd name="T31" fmla="*/ 0 h 393"/>
                <a:gd name="T32" fmla="*/ 0 w 289"/>
                <a:gd name="T33" fmla="*/ 0 h 393"/>
                <a:gd name="T34" fmla="*/ 0 w 289"/>
                <a:gd name="T35" fmla="*/ 0 h 393"/>
                <a:gd name="T36" fmla="*/ 0 w 289"/>
                <a:gd name="T37" fmla="*/ 0 h 393"/>
                <a:gd name="T38" fmla="*/ 0 w 289"/>
                <a:gd name="T39" fmla="*/ 0 h 393"/>
                <a:gd name="T40" fmla="*/ 0 w 289"/>
                <a:gd name="T41" fmla="*/ 0 h 393"/>
                <a:gd name="T42" fmla="*/ 0 w 289"/>
                <a:gd name="T43" fmla="*/ 0 h 393"/>
                <a:gd name="T44" fmla="*/ 0 w 289"/>
                <a:gd name="T45" fmla="*/ 0 h 393"/>
                <a:gd name="T46" fmla="*/ 0 w 289"/>
                <a:gd name="T47" fmla="*/ 0 h 393"/>
                <a:gd name="T48" fmla="*/ 0 w 289"/>
                <a:gd name="T49" fmla="*/ 0 h 393"/>
                <a:gd name="T50" fmla="*/ 0 w 289"/>
                <a:gd name="T51" fmla="*/ 0 h 393"/>
                <a:gd name="T52" fmla="*/ 0 w 289"/>
                <a:gd name="T53" fmla="*/ 0 h 393"/>
                <a:gd name="T54" fmla="*/ 0 w 289"/>
                <a:gd name="T55" fmla="*/ 0 h 393"/>
                <a:gd name="T56" fmla="*/ 0 w 289"/>
                <a:gd name="T57" fmla="*/ 0 h 393"/>
                <a:gd name="T58" fmla="*/ 0 w 289"/>
                <a:gd name="T59" fmla="*/ 0 h 393"/>
                <a:gd name="T60" fmla="*/ 0 w 289"/>
                <a:gd name="T61" fmla="*/ 0 h 393"/>
                <a:gd name="T62" fmla="*/ 0 w 289"/>
                <a:gd name="T63" fmla="*/ 0 h 393"/>
                <a:gd name="T64" fmla="*/ 0 w 289"/>
                <a:gd name="T65" fmla="*/ 0 h 393"/>
                <a:gd name="T66" fmla="*/ 0 w 289"/>
                <a:gd name="T67" fmla="*/ 0 h 393"/>
                <a:gd name="T68" fmla="*/ 0 w 289"/>
                <a:gd name="T69" fmla="*/ 0 h 393"/>
                <a:gd name="T70" fmla="*/ 0 w 289"/>
                <a:gd name="T71" fmla="*/ 0 h 393"/>
                <a:gd name="T72" fmla="*/ 0 w 289"/>
                <a:gd name="T73" fmla="*/ 0 h 393"/>
                <a:gd name="T74" fmla="*/ 0 w 289"/>
                <a:gd name="T75" fmla="*/ 0 h 393"/>
                <a:gd name="T76" fmla="*/ 0 w 289"/>
                <a:gd name="T77" fmla="*/ 0 h 3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9"/>
                <a:gd name="T118" fmla="*/ 0 h 393"/>
                <a:gd name="T119" fmla="*/ 289 w 289"/>
                <a:gd name="T120" fmla="*/ 393 h 3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9" h="393">
                  <a:moveTo>
                    <a:pt x="265" y="0"/>
                  </a:moveTo>
                  <a:lnTo>
                    <a:pt x="265" y="6"/>
                  </a:lnTo>
                  <a:lnTo>
                    <a:pt x="269" y="12"/>
                  </a:lnTo>
                  <a:lnTo>
                    <a:pt x="275" y="19"/>
                  </a:lnTo>
                  <a:lnTo>
                    <a:pt x="275" y="23"/>
                  </a:lnTo>
                  <a:lnTo>
                    <a:pt x="278" y="29"/>
                  </a:lnTo>
                  <a:lnTo>
                    <a:pt x="281" y="33"/>
                  </a:lnTo>
                  <a:lnTo>
                    <a:pt x="289" y="33"/>
                  </a:lnTo>
                  <a:lnTo>
                    <a:pt x="289" y="81"/>
                  </a:lnTo>
                  <a:lnTo>
                    <a:pt x="289" y="126"/>
                  </a:lnTo>
                  <a:lnTo>
                    <a:pt x="281" y="179"/>
                  </a:lnTo>
                  <a:lnTo>
                    <a:pt x="278" y="223"/>
                  </a:lnTo>
                  <a:lnTo>
                    <a:pt x="269" y="263"/>
                  </a:lnTo>
                  <a:lnTo>
                    <a:pt x="253" y="304"/>
                  </a:lnTo>
                  <a:lnTo>
                    <a:pt x="230" y="341"/>
                  </a:lnTo>
                  <a:lnTo>
                    <a:pt x="200" y="376"/>
                  </a:lnTo>
                  <a:lnTo>
                    <a:pt x="200" y="386"/>
                  </a:lnTo>
                  <a:lnTo>
                    <a:pt x="45" y="393"/>
                  </a:lnTo>
                  <a:lnTo>
                    <a:pt x="38" y="390"/>
                  </a:lnTo>
                  <a:lnTo>
                    <a:pt x="35" y="386"/>
                  </a:lnTo>
                  <a:lnTo>
                    <a:pt x="35" y="379"/>
                  </a:lnTo>
                  <a:lnTo>
                    <a:pt x="29" y="379"/>
                  </a:lnTo>
                  <a:lnTo>
                    <a:pt x="29" y="376"/>
                  </a:lnTo>
                  <a:lnTo>
                    <a:pt x="13" y="344"/>
                  </a:lnTo>
                  <a:lnTo>
                    <a:pt x="3" y="312"/>
                  </a:lnTo>
                  <a:lnTo>
                    <a:pt x="0" y="276"/>
                  </a:lnTo>
                  <a:lnTo>
                    <a:pt x="0" y="240"/>
                  </a:lnTo>
                  <a:lnTo>
                    <a:pt x="3" y="204"/>
                  </a:lnTo>
                  <a:lnTo>
                    <a:pt x="6" y="169"/>
                  </a:lnTo>
                  <a:lnTo>
                    <a:pt x="16" y="133"/>
                  </a:lnTo>
                  <a:lnTo>
                    <a:pt x="22" y="101"/>
                  </a:lnTo>
                  <a:lnTo>
                    <a:pt x="48" y="77"/>
                  </a:lnTo>
                  <a:lnTo>
                    <a:pt x="75" y="58"/>
                  </a:lnTo>
                  <a:lnTo>
                    <a:pt x="107" y="45"/>
                  </a:lnTo>
                  <a:lnTo>
                    <a:pt x="133" y="33"/>
                  </a:lnTo>
                  <a:lnTo>
                    <a:pt x="165" y="23"/>
                  </a:lnTo>
                  <a:lnTo>
                    <a:pt x="197" y="12"/>
                  </a:lnTo>
                  <a:lnTo>
                    <a:pt x="230" y="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A28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6" name="Freeform 424"/>
            <p:cNvSpPr>
              <a:spLocks/>
            </p:cNvSpPr>
            <p:nvPr/>
          </p:nvSpPr>
          <p:spPr bwMode="auto">
            <a:xfrm>
              <a:off x="2960" y="3036"/>
              <a:ext cx="32" cy="49"/>
            </a:xfrm>
            <a:custGeom>
              <a:avLst/>
              <a:gdLst>
                <a:gd name="T0" fmla="*/ 0 w 411"/>
                <a:gd name="T1" fmla="*/ 0 h 633"/>
                <a:gd name="T2" fmla="*/ 0 w 411"/>
                <a:gd name="T3" fmla="*/ 0 h 633"/>
                <a:gd name="T4" fmla="*/ 0 w 411"/>
                <a:gd name="T5" fmla="*/ 0 h 633"/>
                <a:gd name="T6" fmla="*/ 0 w 411"/>
                <a:gd name="T7" fmla="*/ 0 h 633"/>
                <a:gd name="T8" fmla="*/ 0 w 411"/>
                <a:gd name="T9" fmla="*/ 0 h 633"/>
                <a:gd name="T10" fmla="*/ 0 w 411"/>
                <a:gd name="T11" fmla="*/ 0 h 633"/>
                <a:gd name="T12" fmla="*/ 0 w 411"/>
                <a:gd name="T13" fmla="*/ 0 h 633"/>
                <a:gd name="T14" fmla="*/ 0 w 411"/>
                <a:gd name="T15" fmla="*/ 0 h 633"/>
                <a:gd name="T16" fmla="*/ 0 w 411"/>
                <a:gd name="T17" fmla="*/ 0 h 633"/>
                <a:gd name="T18" fmla="*/ 0 w 411"/>
                <a:gd name="T19" fmla="*/ 0 h 633"/>
                <a:gd name="T20" fmla="*/ 0 w 411"/>
                <a:gd name="T21" fmla="*/ 0 h 633"/>
                <a:gd name="T22" fmla="*/ 0 w 411"/>
                <a:gd name="T23" fmla="*/ 0 h 633"/>
                <a:gd name="T24" fmla="*/ 0 w 411"/>
                <a:gd name="T25" fmla="*/ 0 h 633"/>
                <a:gd name="T26" fmla="*/ 0 w 411"/>
                <a:gd name="T27" fmla="*/ 0 h 633"/>
                <a:gd name="T28" fmla="*/ 0 w 411"/>
                <a:gd name="T29" fmla="*/ 0 h 633"/>
                <a:gd name="T30" fmla="*/ 0 w 411"/>
                <a:gd name="T31" fmla="*/ 0 h 633"/>
                <a:gd name="T32" fmla="*/ 0 w 411"/>
                <a:gd name="T33" fmla="*/ 0 h 633"/>
                <a:gd name="T34" fmla="*/ 0 w 411"/>
                <a:gd name="T35" fmla="*/ 0 h 633"/>
                <a:gd name="T36" fmla="*/ 0 w 411"/>
                <a:gd name="T37" fmla="*/ 0 h 633"/>
                <a:gd name="T38" fmla="*/ 0 w 411"/>
                <a:gd name="T39" fmla="*/ 0 h 633"/>
                <a:gd name="T40" fmla="*/ 0 w 411"/>
                <a:gd name="T41" fmla="*/ 0 h 633"/>
                <a:gd name="T42" fmla="*/ 0 w 411"/>
                <a:gd name="T43" fmla="*/ 0 h 633"/>
                <a:gd name="T44" fmla="*/ 0 w 411"/>
                <a:gd name="T45" fmla="*/ 0 h 633"/>
                <a:gd name="T46" fmla="*/ 0 w 411"/>
                <a:gd name="T47" fmla="*/ 0 h 633"/>
                <a:gd name="T48" fmla="*/ 0 w 411"/>
                <a:gd name="T49" fmla="*/ 0 h 633"/>
                <a:gd name="T50" fmla="*/ 0 w 411"/>
                <a:gd name="T51" fmla="*/ 0 h 633"/>
                <a:gd name="T52" fmla="*/ 0 w 411"/>
                <a:gd name="T53" fmla="*/ 0 h 633"/>
                <a:gd name="T54" fmla="*/ 0 w 411"/>
                <a:gd name="T55" fmla="*/ 0 h 633"/>
                <a:gd name="T56" fmla="*/ 0 w 411"/>
                <a:gd name="T57" fmla="*/ 0 h 633"/>
                <a:gd name="T58" fmla="*/ 0 w 411"/>
                <a:gd name="T59" fmla="*/ 0 h 633"/>
                <a:gd name="T60" fmla="*/ 0 w 411"/>
                <a:gd name="T61" fmla="*/ 0 h 633"/>
                <a:gd name="T62" fmla="*/ 0 w 411"/>
                <a:gd name="T63" fmla="*/ 0 h 633"/>
                <a:gd name="T64" fmla="*/ 0 w 411"/>
                <a:gd name="T65" fmla="*/ 0 h 633"/>
                <a:gd name="T66" fmla="*/ 0 w 411"/>
                <a:gd name="T67" fmla="*/ 0 h 633"/>
                <a:gd name="T68" fmla="*/ 0 w 411"/>
                <a:gd name="T69" fmla="*/ 0 h 633"/>
                <a:gd name="T70" fmla="*/ 0 w 411"/>
                <a:gd name="T71" fmla="*/ 0 h 633"/>
                <a:gd name="T72" fmla="*/ 0 w 411"/>
                <a:gd name="T73" fmla="*/ 0 h 633"/>
                <a:gd name="T74" fmla="*/ 0 w 411"/>
                <a:gd name="T75" fmla="*/ 0 h 633"/>
                <a:gd name="T76" fmla="*/ 0 w 411"/>
                <a:gd name="T77" fmla="*/ 0 h 633"/>
                <a:gd name="T78" fmla="*/ 0 w 411"/>
                <a:gd name="T79" fmla="*/ 0 h 63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11"/>
                <a:gd name="T121" fmla="*/ 0 h 633"/>
                <a:gd name="T122" fmla="*/ 411 w 411"/>
                <a:gd name="T123" fmla="*/ 633 h 63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11" h="633">
                  <a:moveTo>
                    <a:pt x="0" y="0"/>
                  </a:moveTo>
                  <a:lnTo>
                    <a:pt x="0" y="4"/>
                  </a:lnTo>
                  <a:lnTo>
                    <a:pt x="6" y="13"/>
                  </a:lnTo>
                  <a:lnTo>
                    <a:pt x="6" y="23"/>
                  </a:lnTo>
                  <a:lnTo>
                    <a:pt x="10" y="33"/>
                  </a:lnTo>
                  <a:lnTo>
                    <a:pt x="10" y="40"/>
                  </a:lnTo>
                  <a:lnTo>
                    <a:pt x="13" y="46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9"/>
                  </a:lnTo>
                  <a:lnTo>
                    <a:pt x="22" y="78"/>
                  </a:lnTo>
                  <a:lnTo>
                    <a:pt x="29" y="91"/>
                  </a:lnTo>
                  <a:lnTo>
                    <a:pt x="29" y="101"/>
                  </a:lnTo>
                  <a:lnTo>
                    <a:pt x="29" y="114"/>
                  </a:lnTo>
                  <a:lnTo>
                    <a:pt x="32" y="121"/>
                  </a:lnTo>
                  <a:lnTo>
                    <a:pt x="32" y="130"/>
                  </a:lnTo>
                  <a:lnTo>
                    <a:pt x="32" y="140"/>
                  </a:lnTo>
                  <a:lnTo>
                    <a:pt x="42" y="140"/>
                  </a:lnTo>
                  <a:lnTo>
                    <a:pt x="45" y="143"/>
                  </a:lnTo>
                  <a:lnTo>
                    <a:pt x="45" y="150"/>
                  </a:lnTo>
                  <a:lnTo>
                    <a:pt x="45" y="153"/>
                  </a:lnTo>
                  <a:lnTo>
                    <a:pt x="45" y="159"/>
                  </a:lnTo>
                  <a:lnTo>
                    <a:pt x="45" y="162"/>
                  </a:lnTo>
                  <a:lnTo>
                    <a:pt x="45" y="166"/>
                  </a:lnTo>
                  <a:lnTo>
                    <a:pt x="45" y="172"/>
                  </a:lnTo>
                  <a:lnTo>
                    <a:pt x="55" y="172"/>
                  </a:lnTo>
                  <a:lnTo>
                    <a:pt x="55" y="183"/>
                  </a:lnTo>
                  <a:lnTo>
                    <a:pt x="55" y="195"/>
                  </a:lnTo>
                  <a:lnTo>
                    <a:pt x="65" y="195"/>
                  </a:lnTo>
                  <a:lnTo>
                    <a:pt x="65" y="248"/>
                  </a:lnTo>
                  <a:lnTo>
                    <a:pt x="78" y="248"/>
                  </a:lnTo>
                  <a:lnTo>
                    <a:pt x="81" y="264"/>
                  </a:lnTo>
                  <a:lnTo>
                    <a:pt x="87" y="280"/>
                  </a:lnTo>
                  <a:lnTo>
                    <a:pt x="91" y="302"/>
                  </a:lnTo>
                  <a:lnTo>
                    <a:pt x="91" y="325"/>
                  </a:lnTo>
                  <a:lnTo>
                    <a:pt x="87" y="380"/>
                  </a:lnTo>
                  <a:lnTo>
                    <a:pt x="78" y="438"/>
                  </a:lnTo>
                  <a:lnTo>
                    <a:pt x="65" y="497"/>
                  </a:lnTo>
                  <a:lnTo>
                    <a:pt x="52" y="546"/>
                  </a:lnTo>
                  <a:lnTo>
                    <a:pt x="35" y="588"/>
                  </a:lnTo>
                  <a:lnTo>
                    <a:pt x="22" y="611"/>
                  </a:lnTo>
                  <a:lnTo>
                    <a:pt x="22" y="614"/>
                  </a:lnTo>
                  <a:lnTo>
                    <a:pt x="22" y="621"/>
                  </a:lnTo>
                  <a:lnTo>
                    <a:pt x="22" y="624"/>
                  </a:lnTo>
                  <a:lnTo>
                    <a:pt x="22" y="627"/>
                  </a:lnTo>
                  <a:lnTo>
                    <a:pt x="22" y="633"/>
                  </a:lnTo>
                  <a:lnTo>
                    <a:pt x="71" y="611"/>
                  </a:lnTo>
                  <a:lnTo>
                    <a:pt x="124" y="591"/>
                  </a:lnTo>
                  <a:lnTo>
                    <a:pt x="168" y="568"/>
                  </a:lnTo>
                  <a:lnTo>
                    <a:pt x="217" y="546"/>
                  </a:lnTo>
                  <a:lnTo>
                    <a:pt x="265" y="523"/>
                  </a:lnTo>
                  <a:lnTo>
                    <a:pt x="318" y="500"/>
                  </a:lnTo>
                  <a:lnTo>
                    <a:pt x="367" y="484"/>
                  </a:lnTo>
                  <a:lnTo>
                    <a:pt x="411" y="461"/>
                  </a:lnTo>
                  <a:lnTo>
                    <a:pt x="343" y="308"/>
                  </a:lnTo>
                  <a:lnTo>
                    <a:pt x="321" y="308"/>
                  </a:lnTo>
                  <a:lnTo>
                    <a:pt x="302" y="299"/>
                  </a:lnTo>
                  <a:lnTo>
                    <a:pt x="286" y="286"/>
                  </a:lnTo>
                  <a:lnTo>
                    <a:pt x="265" y="270"/>
                  </a:lnTo>
                  <a:lnTo>
                    <a:pt x="253" y="254"/>
                  </a:lnTo>
                  <a:lnTo>
                    <a:pt x="237" y="234"/>
                  </a:lnTo>
                  <a:lnTo>
                    <a:pt x="214" y="221"/>
                  </a:lnTo>
                  <a:lnTo>
                    <a:pt x="191" y="211"/>
                  </a:lnTo>
                  <a:lnTo>
                    <a:pt x="172" y="186"/>
                  </a:lnTo>
                  <a:lnTo>
                    <a:pt x="156" y="166"/>
                  </a:lnTo>
                  <a:lnTo>
                    <a:pt x="133" y="150"/>
                  </a:lnTo>
                  <a:lnTo>
                    <a:pt x="103" y="137"/>
                  </a:lnTo>
                  <a:lnTo>
                    <a:pt x="81" y="121"/>
                  </a:lnTo>
                  <a:lnTo>
                    <a:pt x="59" y="105"/>
                  </a:lnTo>
                  <a:lnTo>
                    <a:pt x="42" y="85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2" y="46"/>
                  </a:lnTo>
                  <a:lnTo>
                    <a:pt x="22" y="37"/>
                  </a:lnTo>
                  <a:lnTo>
                    <a:pt x="19" y="33"/>
                  </a:lnTo>
                  <a:lnTo>
                    <a:pt x="13" y="23"/>
                  </a:lnTo>
                  <a:lnTo>
                    <a:pt x="13" y="16"/>
                  </a:lnTo>
                  <a:lnTo>
                    <a:pt x="10" y="1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7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7" name="Freeform 425"/>
            <p:cNvSpPr>
              <a:spLocks noEditPoints="1"/>
            </p:cNvSpPr>
            <p:nvPr/>
          </p:nvSpPr>
          <p:spPr bwMode="auto">
            <a:xfrm>
              <a:off x="2755" y="3093"/>
              <a:ext cx="72" cy="109"/>
            </a:xfrm>
            <a:custGeom>
              <a:avLst/>
              <a:gdLst>
                <a:gd name="T0" fmla="*/ 0 w 935"/>
                <a:gd name="T1" fmla="*/ 0 h 1409"/>
                <a:gd name="T2" fmla="*/ 0 w 935"/>
                <a:gd name="T3" fmla="*/ 0 h 1409"/>
                <a:gd name="T4" fmla="*/ 0 w 935"/>
                <a:gd name="T5" fmla="*/ 0 h 1409"/>
                <a:gd name="T6" fmla="*/ 0 w 935"/>
                <a:gd name="T7" fmla="*/ 0 h 1409"/>
                <a:gd name="T8" fmla="*/ 0 w 935"/>
                <a:gd name="T9" fmla="*/ 0 h 1409"/>
                <a:gd name="T10" fmla="*/ 0 w 935"/>
                <a:gd name="T11" fmla="*/ 0 h 1409"/>
                <a:gd name="T12" fmla="*/ 0 w 935"/>
                <a:gd name="T13" fmla="*/ 0 h 1409"/>
                <a:gd name="T14" fmla="*/ 0 w 935"/>
                <a:gd name="T15" fmla="*/ 0 h 1409"/>
                <a:gd name="T16" fmla="*/ 0 w 935"/>
                <a:gd name="T17" fmla="*/ 0 h 1409"/>
                <a:gd name="T18" fmla="*/ 0 w 935"/>
                <a:gd name="T19" fmla="*/ 0 h 1409"/>
                <a:gd name="T20" fmla="*/ 0 w 935"/>
                <a:gd name="T21" fmla="*/ 0 h 1409"/>
                <a:gd name="T22" fmla="*/ 0 w 935"/>
                <a:gd name="T23" fmla="*/ 0 h 1409"/>
                <a:gd name="T24" fmla="*/ 0 w 935"/>
                <a:gd name="T25" fmla="*/ 0 h 1409"/>
                <a:gd name="T26" fmla="*/ 0 w 935"/>
                <a:gd name="T27" fmla="*/ 0 h 1409"/>
                <a:gd name="T28" fmla="*/ 0 w 935"/>
                <a:gd name="T29" fmla="*/ 0 h 1409"/>
                <a:gd name="T30" fmla="*/ 0 w 935"/>
                <a:gd name="T31" fmla="*/ 0 h 1409"/>
                <a:gd name="T32" fmla="*/ 0 w 935"/>
                <a:gd name="T33" fmla="*/ 0 h 1409"/>
                <a:gd name="T34" fmla="*/ 0 w 935"/>
                <a:gd name="T35" fmla="*/ 0 h 1409"/>
                <a:gd name="T36" fmla="*/ 0 w 935"/>
                <a:gd name="T37" fmla="*/ 0 h 1409"/>
                <a:gd name="T38" fmla="*/ 0 w 935"/>
                <a:gd name="T39" fmla="*/ 0 h 1409"/>
                <a:gd name="T40" fmla="*/ 0 w 935"/>
                <a:gd name="T41" fmla="*/ 0 h 1409"/>
                <a:gd name="T42" fmla="*/ 0 w 935"/>
                <a:gd name="T43" fmla="*/ 0 h 1409"/>
                <a:gd name="T44" fmla="*/ 0 w 935"/>
                <a:gd name="T45" fmla="*/ 0 h 1409"/>
                <a:gd name="T46" fmla="*/ 0 w 935"/>
                <a:gd name="T47" fmla="*/ 0 h 1409"/>
                <a:gd name="T48" fmla="*/ 0 w 935"/>
                <a:gd name="T49" fmla="*/ 0 h 1409"/>
                <a:gd name="T50" fmla="*/ 0 w 935"/>
                <a:gd name="T51" fmla="*/ 0 h 1409"/>
                <a:gd name="T52" fmla="*/ 0 w 935"/>
                <a:gd name="T53" fmla="*/ 0 h 1409"/>
                <a:gd name="T54" fmla="*/ 0 w 935"/>
                <a:gd name="T55" fmla="*/ 0 h 1409"/>
                <a:gd name="T56" fmla="*/ 0 w 935"/>
                <a:gd name="T57" fmla="*/ 0 h 1409"/>
                <a:gd name="T58" fmla="*/ 0 w 935"/>
                <a:gd name="T59" fmla="*/ 0 h 1409"/>
                <a:gd name="T60" fmla="*/ 0 w 935"/>
                <a:gd name="T61" fmla="*/ 0 h 1409"/>
                <a:gd name="T62" fmla="*/ 0 w 935"/>
                <a:gd name="T63" fmla="*/ 0 h 1409"/>
                <a:gd name="T64" fmla="*/ 0 w 935"/>
                <a:gd name="T65" fmla="*/ 0 h 1409"/>
                <a:gd name="T66" fmla="*/ 0 w 935"/>
                <a:gd name="T67" fmla="*/ 0 h 1409"/>
                <a:gd name="T68" fmla="*/ 0 w 935"/>
                <a:gd name="T69" fmla="*/ 0 h 1409"/>
                <a:gd name="T70" fmla="*/ 0 w 935"/>
                <a:gd name="T71" fmla="*/ 0 h 1409"/>
                <a:gd name="T72" fmla="*/ 0 w 935"/>
                <a:gd name="T73" fmla="*/ 0 h 1409"/>
                <a:gd name="T74" fmla="*/ 0 w 935"/>
                <a:gd name="T75" fmla="*/ 0 h 1409"/>
                <a:gd name="T76" fmla="*/ 0 w 935"/>
                <a:gd name="T77" fmla="*/ 0 h 1409"/>
                <a:gd name="T78" fmla="*/ 0 w 935"/>
                <a:gd name="T79" fmla="*/ 0 h 1409"/>
                <a:gd name="T80" fmla="*/ 0 w 935"/>
                <a:gd name="T81" fmla="*/ 0 h 1409"/>
                <a:gd name="T82" fmla="*/ 0 w 935"/>
                <a:gd name="T83" fmla="*/ 0 h 1409"/>
                <a:gd name="T84" fmla="*/ 0 w 935"/>
                <a:gd name="T85" fmla="*/ 0 h 1409"/>
                <a:gd name="T86" fmla="*/ 0 w 935"/>
                <a:gd name="T87" fmla="*/ 0 h 1409"/>
                <a:gd name="T88" fmla="*/ 0 w 935"/>
                <a:gd name="T89" fmla="*/ 0 h 1409"/>
                <a:gd name="T90" fmla="*/ 0 w 935"/>
                <a:gd name="T91" fmla="*/ 0 h 1409"/>
                <a:gd name="T92" fmla="*/ 0 w 935"/>
                <a:gd name="T93" fmla="*/ 0 h 1409"/>
                <a:gd name="T94" fmla="*/ 0 w 935"/>
                <a:gd name="T95" fmla="*/ 0 h 14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35"/>
                <a:gd name="T145" fmla="*/ 0 h 1409"/>
                <a:gd name="T146" fmla="*/ 935 w 935"/>
                <a:gd name="T147" fmla="*/ 1409 h 14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35" h="1409">
                  <a:moveTo>
                    <a:pt x="49" y="30"/>
                  </a:moveTo>
                  <a:lnTo>
                    <a:pt x="55" y="30"/>
                  </a:lnTo>
                  <a:lnTo>
                    <a:pt x="49" y="30"/>
                  </a:lnTo>
                  <a:close/>
                  <a:moveTo>
                    <a:pt x="108" y="6"/>
                  </a:moveTo>
                  <a:lnTo>
                    <a:pt x="114" y="6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40" y="0"/>
                  </a:lnTo>
                  <a:lnTo>
                    <a:pt x="146" y="0"/>
                  </a:lnTo>
                  <a:lnTo>
                    <a:pt x="149" y="6"/>
                  </a:lnTo>
                  <a:lnTo>
                    <a:pt x="152" y="1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9" y="23"/>
                  </a:lnTo>
                  <a:lnTo>
                    <a:pt x="173" y="23"/>
                  </a:lnTo>
                  <a:lnTo>
                    <a:pt x="182" y="30"/>
                  </a:lnTo>
                  <a:lnTo>
                    <a:pt x="185" y="30"/>
                  </a:lnTo>
                  <a:lnTo>
                    <a:pt x="195" y="30"/>
                  </a:lnTo>
                  <a:lnTo>
                    <a:pt x="198" y="30"/>
                  </a:lnTo>
                  <a:lnTo>
                    <a:pt x="198" y="36"/>
                  </a:lnTo>
                  <a:lnTo>
                    <a:pt x="198" y="43"/>
                  </a:lnTo>
                  <a:lnTo>
                    <a:pt x="205" y="43"/>
                  </a:lnTo>
                  <a:lnTo>
                    <a:pt x="208" y="43"/>
                  </a:lnTo>
                  <a:lnTo>
                    <a:pt x="208" y="46"/>
                  </a:lnTo>
                  <a:lnTo>
                    <a:pt x="208" y="49"/>
                  </a:lnTo>
                  <a:lnTo>
                    <a:pt x="211" y="49"/>
                  </a:lnTo>
                  <a:lnTo>
                    <a:pt x="217" y="55"/>
                  </a:lnTo>
                  <a:lnTo>
                    <a:pt x="221" y="59"/>
                  </a:lnTo>
                  <a:lnTo>
                    <a:pt x="230" y="65"/>
                  </a:lnTo>
                  <a:lnTo>
                    <a:pt x="233" y="68"/>
                  </a:lnTo>
                  <a:lnTo>
                    <a:pt x="233" y="71"/>
                  </a:lnTo>
                  <a:lnTo>
                    <a:pt x="241" y="78"/>
                  </a:lnTo>
                  <a:lnTo>
                    <a:pt x="241" y="81"/>
                  </a:lnTo>
                  <a:lnTo>
                    <a:pt x="244" y="88"/>
                  </a:lnTo>
                  <a:lnTo>
                    <a:pt x="254" y="88"/>
                  </a:lnTo>
                  <a:lnTo>
                    <a:pt x="257" y="95"/>
                  </a:lnTo>
                  <a:lnTo>
                    <a:pt x="266" y="101"/>
                  </a:lnTo>
                  <a:lnTo>
                    <a:pt x="273" y="111"/>
                  </a:lnTo>
                  <a:lnTo>
                    <a:pt x="279" y="114"/>
                  </a:lnTo>
                  <a:lnTo>
                    <a:pt x="279" y="124"/>
                  </a:lnTo>
                  <a:lnTo>
                    <a:pt x="286" y="127"/>
                  </a:lnTo>
                  <a:lnTo>
                    <a:pt x="289" y="127"/>
                  </a:lnTo>
                  <a:lnTo>
                    <a:pt x="295" y="127"/>
                  </a:lnTo>
                  <a:lnTo>
                    <a:pt x="298" y="133"/>
                  </a:lnTo>
                  <a:lnTo>
                    <a:pt x="302" y="136"/>
                  </a:lnTo>
                  <a:lnTo>
                    <a:pt x="312" y="140"/>
                  </a:lnTo>
                  <a:lnTo>
                    <a:pt x="319" y="146"/>
                  </a:lnTo>
                  <a:lnTo>
                    <a:pt x="322" y="146"/>
                  </a:lnTo>
                  <a:lnTo>
                    <a:pt x="325" y="146"/>
                  </a:lnTo>
                  <a:lnTo>
                    <a:pt x="331" y="156"/>
                  </a:lnTo>
                  <a:lnTo>
                    <a:pt x="338" y="176"/>
                  </a:lnTo>
                  <a:lnTo>
                    <a:pt x="357" y="198"/>
                  </a:lnTo>
                  <a:lnTo>
                    <a:pt x="376" y="227"/>
                  </a:lnTo>
                  <a:lnTo>
                    <a:pt x="393" y="254"/>
                  </a:lnTo>
                  <a:lnTo>
                    <a:pt x="413" y="276"/>
                  </a:lnTo>
                  <a:lnTo>
                    <a:pt x="425" y="289"/>
                  </a:lnTo>
                  <a:lnTo>
                    <a:pt x="435" y="295"/>
                  </a:lnTo>
                  <a:lnTo>
                    <a:pt x="451" y="325"/>
                  </a:lnTo>
                  <a:lnTo>
                    <a:pt x="465" y="357"/>
                  </a:lnTo>
                  <a:lnTo>
                    <a:pt x="481" y="393"/>
                  </a:lnTo>
                  <a:lnTo>
                    <a:pt x="494" y="435"/>
                  </a:lnTo>
                  <a:lnTo>
                    <a:pt x="516" y="509"/>
                  </a:lnTo>
                  <a:lnTo>
                    <a:pt x="532" y="598"/>
                  </a:lnTo>
                  <a:lnTo>
                    <a:pt x="549" y="682"/>
                  </a:lnTo>
                  <a:lnTo>
                    <a:pt x="555" y="769"/>
                  </a:lnTo>
                  <a:lnTo>
                    <a:pt x="562" y="844"/>
                  </a:lnTo>
                  <a:lnTo>
                    <a:pt x="562" y="919"/>
                  </a:lnTo>
                  <a:lnTo>
                    <a:pt x="568" y="919"/>
                  </a:lnTo>
                  <a:lnTo>
                    <a:pt x="575" y="922"/>
                  </a:lnTo>
                  <a:lnTo>
                    <a:pt x="584" y="931"/>
                  </a:lnTo>
                  <a:lnTo>
                    <a:pt x="587" y="941"/>
                  </a:lnTo>
                  <a:lnTo>
                    <a:pt x="597" y="954"/>
                  </a:lnTo>
                  <a:lnTo>
                    <a:pt x="607" y="964"/>
                  </a:lnTo>
                  <a:lnTo>
                    <a:pt x="614" y="968"/>
                  </a:lnTo>
                  <a:lnTo>
                    <a:pt x="624" y="968"/>
                  </a:lnTo>
                  <a:lnTo>
                    <a:pt x="624" y="971"/>
                  </a:lnTo>
                  <a:lnTo>
                    <a:pt x="630" y="977"/>
                  </a:lnTo>
                  <a:lnTo>
                    <a:pt x="630" y="980"/>
                  </a:lnTo>
                  <a:lnTo>
                    <a:pt x="633" y="987"/>
                  </a:lnTo>
                  <a:lnTo>
                    <a:pt x="636" y="990"/>
                  </a:lnTo>
                  <a:lnTo>
                    <a:pt x="643" y="990"/>
                  </a:lnTo>
                  <a:lnTo>
                    <a:pt x="646" y="990"/>
                  </a:lnTo>
                  <a:lnTo>
                    <a:pt x="646" y="993"/>
                  </a:lnTo>
                  <a:lnTo>
                    <a:pt x="646" y="1000"/>
                  </a:lnTo>
                  <a:lnTo>
                    <a:pt x="652" y="1000"/>
                  </a:lnTo>
                  <a:lnTo>
                    <a:pt x="656" y="1003"/>
                  </a:lnTo>
                  <a:lnTo>
                    <a:pt x="656" y="1012"/>
                  </a:lnTo>
                  <a:lnTo>
                    <a:pt x="665" y="1012"/>
                  </a:lnTo>
                  <a:lnTo>
                    <a:pt x="668" y="1016"/>
                  </a:lnTo>
                  <a:lnTo>
                    <a:pt x="678" y="1022"/>
                  </a:lnTo>
                  <a:lnTo>
                    <a:pt x="689" y="1033"/>
                  </a:lnTo>
                  <a:lnTo>
                    <a:pt x="701" y="1036"/>
                  </a:lnTo>
                  <a:lnTo>
                    <a:pt x="711" y="1045"/>
                  </a:lnTo>
                  <a:lnTo>
                    <a:pt x="714" y="1049"/>
                  </a:lnTo>
                  <a:lnTo>
                    <a:pt x="724" y="1055"/>
                  </a:lnTo>
                  <a:lnTo>
                    <a:pt x="733" y="1055"/>
                  </a:lnTo>
                  <a:lnTo>
                    <a:pt x="740" y="1055"/>
                  </a:lnTo>
                  <a:lnTo>
                    <a:pt x="763" y="1074"/>
                  </a:lnTo>
                  <a:lnTo>
                    <a:pt x="773" y="1074"/>
                  </a:lnTo>
                  <a:lnTo>
                    <a:pt x="786" y="1074"/>
                  </a:lnTo>
                  <a:lnTo>
                    <a:pt x="805" y="1081"/>
                  </a:lnTo>
                  <a:lnTo>
                    <a:pt x="821" y="1081"/>
                  </a:lnTo>
                  <a:lnTo>
                    <a:pt x="838" y="1084"/>
                  </a:lnTo>
                  <a:lnTo>
                    <a:pt x="854" y="1090"/>
                  </a:lnTo>
                  <a:lnTo>
                    <a:pt x="863" y="1093"/>
                  </a:lnTo>
                  <a:lnTo>
                    <a:pt x="873" y="1097"/>
                  </a:lnTo>
                  <a:lnTo>
                    <a:pt x="873" y="1107"/>
                  </a:lnTo>
                  <a:lnTo>
                    <a:pt x="889" y="1107"/>
                  </a:lnTo>
                  <a:lnTo>
                    <a:pt x="908" y="1120"/>
                  </a:lnTo>
                  <a:lnTo>
                    <a:pt x="908" y="1136"/>
                  </a:lnTo>
                  <a:lnTo>
                    <a:pt x="908" y="1149"/>
                  </a:lnTo>
                  <a:lnTo>
                    <a:pt x="911" y="1162"/>
                  </a:lnTo>
                  <a:lnTo>
                    <a:pt x="911" y="1171"/>
                  </a:lnTo>
                  <a:lnTo>
                    <a:pt x="911" y="1185"/>
                  </a:lnTo>
                  <a:lnTo>
                    <a:pt x="911" y="1198"/>
                  </a:lnTo>
                  <a:lnTo>
                    <a:pt x="919" y="1211"/>
                  </a:lnTo>
                  <a:lnTo>
                    <a:pt x="919" y="1220"/>
                  </a:lnTo>
                  <a:lnTo>
                    <a:pt x="922" y="1233"/>
                  </a:lnTo>
                  <a:lnTo>
                    <a:pt x="925" y="1247"/>
                  </a:lnTo>
                  <a:lnTo>
                    <a:pt x="925" y="1263"/>
                  </a:lnTo>
                  <a:lnTo>
                    <a:pt x="925" y="1279"/>
                  </a:lnTo>
                  <a:lnTo>
                    <a:pt x="925" y="1292"/>
                  </a:lnTo>
                  <a:lnTo>
                    <a:pt x="925" y="1304"/>
                  </a:lnTo>
                  <a:lnTo>
                    <a:pt x="932" y="1321"/>
                  </a:lnTo>
                  <a:lnTo>
                    <a:pt x="935" y="1334"/>
                  </a:lnTo>
                  <a:lnTo>
                    <a:pt x="922" y="1337"/>
                  </a:lnTo>
                  <a:lnTo>
                    <a:pt x="911" y="1337"/>
                  </a:lnTo>
                  <a:lnTo>
                    <a:pt x="899" y="1344"/>
                  </a:lnTo>
                  <a:lnTo>
                    <a:pt x="889" y="1347"/>
                  </a:lnTo>
                  <a:lnTo>
                    <a:pt x="883" y="1357"/>
                  </a:lnTo>
                  <a:lnTo>
                    <a:pt x="873" y="1360"/>
                  </a:lnTo>
                  <a:lnTo>
                    <a:pt x="863" y="1369"/>
                  </a:lnTo>
                  <a:lnTo>
                    <a:pt x="860" y="1373"/>
                  </a:lnTo>
                  <a:lnTo>
                    <a:pt x="851" y="1369"/>
                  </a:lnTo>
                  <a:lnTo>
                    <a:pt x="830" y="1382"/>
                  </a:lnTo>
                  <a:lnTo>
                    <a:pt x="808" y="1396"/>
                  </a:lnTo>
                  <a:lnTo>
                    <a:pt x="782" y="1406"/>
                  </a:lnTo>
                  <a:lnTo>
                    <a:pt x="756" y="1409"/>
                  </a:lnTo>
                  <a:lnTo>
                    <a:pt x="727" y="1409"/>
                  </a:lnTo>
                  <a:lnTo>
                    <a:pt x="701" y="1409"/>
                  </a:lnTo>
                  <a:lnTo>
                    <a:pt x="672" y="1409"/>
                  </a:lnTo>
                  <a:lnTo>
                    <a:pt x="652" y="1402"/>
                  </a:lnTo>
                  <a:lnTo>
                    <a:pt x="636" y="1366"/>
                  </a:lnTo>
                  <a:lnTo>
                    <a:pt x="620" y="1328"/>
                  </a:lnTo>
                  <a:lnTo>
                    <a:pt x="597" y="1292"/>
                  </a:lnTo>
                  <a:lnTo>
                    <a:pt x="578" y="1256"/>
                  </a:lnTo>
                  <a:lnTo>
                    <a:pt x="555" y="1217"/>
                  </a:lnTo>
                  <a:lnTo>
                    <a:pt x="532" y="1179"/>
                  </a:lnTo>
                  <a:lnTo>
                    <a:pt x="516" y="1139"/>
                  </a:lnTo>
                  <a:lnTo>
                    <a:pt x="497" y="1104"/>
                  </a:lnTo>
                  <a:lnTo>
                    <a:pt x="471" y="954"/>
                  </a:lnTo>
                  <a:lnTo>
                    <a:pt x="448" y="801"/>
                  </a:lnTo>
                  <a:lnTo>
                    <a:pt x="435" y="720"/>
                  </a:lnTo>
                  <a:lnTo>
                    <a:pt x="422" y="643"/>
                  </a:lnTo>
                  <a:lnTo>
                    <a:pt x="406" y="565"/>
                  </a:lnTo>
                  <a:lnTo>
                    <a:pt x="383" y="490"/>
                  </a:lnTo>
                  <a:lnTo>
                    <a:pt x="360" y="416"/>
                  </a:lnTo>
                  <a:lnTo>
                    <a:pt x="331" y="347"/>
                  </a:lnTo>
                  <a:lnTo>
                    <a:pt x="295" y="279"/>
                  </a:lnTo>
                  <a:lnTo>
                    <a:pt x="254" y="221"/>
                  </a:lnTo>
                  <a:lnTo>
                    <a:pt x="230" y="195"/>
                  </a:lnTo>
                  <a:lnTo>
                    <a:pt x="205" y="169"/>
                  </a:lnTo>
                  <a:lnTo>
                    <a:pt x="176" y="140"/>
                  </a:lnTo>
                  <a:lnTo>
                    <a:pt x="146" y="117"/>
                  </a:lnTo>
                  <a:lnTo>
                    <a:pt x="114" y="95"/>
                  </a:lnTo>
                  <a:lnTo>
                    <a:pt x="78" y="71"/>
                  </a:lnTo>
                  <a:lnTo>
                    <a:pt x="43" y="55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14" y="36"/>
                  </a:lnTo>
                  <a:lnTo>
                    <a:pt x="20" y="33"/>
                  </a:lnTo>
                  <a:lnTo>
                    <a:pt x="27" y="33"/>
                  </a:lnTo>
                  <a:lnTo>
                    <a:pt x="33" y="33"/>
                  </a:lnTo>
                  <a:lnTo>
                    <a:pt x="43" y="33"/>
                  </a:lnTo>
                  <a:lnTo>
                    <a:pt x="46" y="30"/>
                  </a:lnTo>
                  <a:lnTo>
                    <a:pt x="55" y="30"/>
                  </a:lnTo>
                  <a:lnTo>
                    <a:pt x="59" y="33"/>
                  </a:lnTo>
                  <a:lnTo>
                    <a:pt x="65" y="36"/>
                  </a:lnTo>
                  <a:lnTo>
                    <a:pt x="68" y="36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1" y="46"/>
                  </a:lnTo>
                  <a:lnTo>
                    <a:pt x="88" y="46"/>
                  </a:lnTo>
                  <a:lnTo>
                    <a:pt x="92" y="49"/>
                  </a:lnTo>
                  <a:lnTo>
                    <a:pt x="101" y="46"/>
                  </a:lnTo>
                  <a:lnTo>
                    <a:pt x="104" y="43"/>
                  </a:lnTo>
                  <a:lnTo>
                    <a:pt x="108" y="36"/>
                  </a:lnTo>
                  <a:lnTo>
                    <a:pt x="108" y="33"/>
                  </a:lnTo>
                  <a:lnTo>
                    <a:pt x="108" y="23"/>
                  </a:lnTo>
                  <a:lnTo>
                    <a:pt x="108" y="20"/>
                  </a:lnTo>
                  <a:lnTo>
                    <a:pt x="108" y="10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8" name="Freeform 426"/>
            <p:cNvSpPr>
              <a:spLocks noEditPoints="1"/>
            </p:cNvSpPr>
            <p:nvPr/>
          </p:nvSpPr>
          <p:spPr bwMode="auto">
            <a:xfrm>
              <a:off x="2831" y="3095"/>
              <a:ext cx="182" cy="131"/>
            </a:xfrm>
            <a:custGeom>
              <a:avLst/>
              <a:gdLst>
                <a:gd name="T0" fmla="*/ 0 w 2367"/>
                <a:gd name="T1" fmla="*/ 0 h 1703"/>
                <a:gd name="T2" fmla="*/ 0 w 2367"/>
                <a:gd name="T3" fmla="*/ 0 h 1703"/>
                <a:gd name="T4" fmla="*/ 0 w 2367"/>
                <a:gd name="T5" fmla="*/ 0 h 1703"/>
                <a:gd name="T6" fmla="*/ 0 w 2367"/>
                <a:gd name="T7" fmla="*/ 0 h 1703"/>
                <a:gd name="T8" fmla="*/ 0 w 2367"/>
                <a:gd name="T9" fmla="*/ 0 h 1703"/>
                <a:gd name="T10" fmla="*/ 0 w 2367"/>
                <a:gd name="T11" fmla="*/ 0 h 1703"/>
                <a:gd name="T12" fmla="*/ 0 w 2367"/>
                <a:gd name="T13" fmla="*/ 0 h 1703"/>
                <a:gd name="T14" fmla="*/ 0 w 2367"/>
                <a:gd name="T15" fmla="*/ 0 h 1703"/>
                <a:gd name="T16" fmla="*/ 0 w 2367"/>
                <a:gd name="T17" fmla="*/ 0 h 1703"/>
                <a:gd name="T18" fmla="*/ 0 w 2367"/>
                <a:gd name="T19" fmla="*/ 0 h 1703"/>
                <a:gd name="T20" fmla="*/ 0 w 2367"/>
                <a:gd name="T21" fmla="*/ 0 h 1703"/>
                <a:gd name="T22" fmla="*/ 0 w 2367"/>
                <a:gd name="T23" fmla="*/ 0 h 1703"/>
                <a:gd name="T24" fmla="*/ 0 w 2367"/>
                <a:gd name="T25" fmla="*/ 0 h 1703"/>
                <a:gd name="T26" fmla="*/ 0 w 2367"/>
                <a:gd name="T27" fmla="*/ 0 h 1703"/>
                <a:gd name="T28" fmla="*/ 0 w 2367"/>
                <a:gd name="T29" fmla="*/ 0 h 1703"/>
                <a:gd name="T30" fmla="*/ 0 w 2367"/>
                <a:gd name="T31" fmla="*/ 0 h 1703"/>
                <a:gd name="T32" fmla="*/ 0 w 2367"/>
                <a:gd name="T33" fmla="*/ 0 h 1703"/>
                <a:gd name="T34" fmla="*/ 0 w 2367"/>
                <a:gd name="T35" fmla="*/ 0 h 1703"/>
                <a:gd name="T36" fmla="*/ 0 w 2367"/>
                <a:gd name="T37" fmla="*/ 0 h 1703"/>
                <a:gd name="T38" fmla="*/ 0 w 2367"/>
                <a:gd name="T39" fmla="*/ 0 h 1703"/>
                <a:gd name="T40" fmla="*/ 0 w 2367"/>
                <a:gd name="T41" fmla="*/ 0 h 1703"/>
                <a:gd name="T42" fmla="*/ 0 w 2367"/>
                <a:gd name="T43" fmla="*/ 0 h 1703"/>
                <a:gd name="T44" fmla="*/ 0 w 2367"/>
                <a:gd name="T45" fmla="*/ 0 h 1703"/>
                <a:gd name="T46" fmla="*/ 0 w 2367"/>
                <a:gd name="T47" fmla="*/ 0 h 1703"/>
                <a:gd name="T48" fmla="*/ 0 w 2367"/>
                <a:gd name="T49" fmla="*/ 0 h 1703"/>
                <a:gd name="T50" fmla="*/ 0 w 2367"/>
                <a:gd name="T51" fmla="*/ 0 h 1703"/>
                <a:gd name="T52" fmla="*/ 0 w 2367"/>
                <a:gd name="T53" fmla="*/ 0 h 1703"/>
                <a:gd name="T54" fmla="*/ 0 w 2367"/>
                <a:gd name="T55" fmla="*/ 0 h 1703"/>
                <a:gd name="T56" fmla="*/ 0 w 2367"/>
                <a:gd name="T57" fmla="*/ 0 h 1703"/>
                <a:gd name="T58" fmla="*/ 0 w 2367"/>
                <a:gd name="T59" fmla="*/ 0 h 1703"/>
                <a:gd name="T60" fmla="*/ 0 w 2367"/>
                <a:gd name="T61" fmla="*/ 0 h 1703"/>
                <a:gd name="T62" fmla="*/ 0 w 2367"/>
                <a:gd name="T63" fmla="*/ 0 h 1703"/>
                <a:gd name="T64" fmla="*/ 0 w 2367"/>
                <a:gd name="T65" fmla="*/ 0 h 1703"/>
                <a:gd name="T66" fmla="*/ 0 w 2367"/>
                <a:gd name="T67" fmla="*/ 0 h 1703"/>
                <a:gd name="T68" fmla="*/ 0 w 2367"/>
                <a:gd name="T69" fmla="*/ 0 h 1703"/>
                <a:gd name="T70" fmla="*/ 0 w 2367"/>
                <a:gd name="T71" fmla="*/ 0 h 1703"/>
                <a:gd name="T72" fmla="*/ 0 w 2367"/>
                <a:gd name="T73" fmla="*/ 0 h 1703"/>
                <a:gd name="T74" fmla="*/ 0 w 2367"/>
                <a:gd name="T75" fmla="*/ 0 h 1703"/>
                <a:gd name="T76" fmla="*/ 0 w 2367"/>
                <a:gd name="T77" fmla="*/ 0 h 1703"/>
                <a:gd name="T78" fmla="*/ 0 w 2367"/>
                <a:gd name="T79" fmla="*/ 0 h 1703"/>
                <a:gd name="T80" fmla="*/ 0 w 2367"/>
                <a:gd name="T81" fmla="*/ 0 h 1703"/>
                <a:gd name="T82" fmla="*/ 0 w 2367"/>
                <a:gd name="T83" fmla="*/ 0 h 1703"/>
                <a:gd name="T84" fmla="*/ 0 w 2367"/>
                <a:gd name="T85" fmla="*/ 0 h 1703"/>
                <a:gd name="T86" fmla="*/ 0 w 2367"/>
                <a:gd name="T87" fmla="*/ 0 h 1703"/>
                <a:gd name="T88" fmla="*/ 0 w 2367"/>
                <a:gd name="T89" fmla="*/ 0 h 1703"/>
                <a:gd name="T90" fmla="*/ 0 w 2367"/>
                <a:gd name="T91" fmla="*/ 0 h 1703"/>
                <a:gd name="T92" fmla="*/ 0 w 2367"/>
                <a:gd name="T93" fmla="*/ 0 h 1703"/>
                <a:gd name="T94" fmla="*/ 0 w 2367"/>
                <a:gd name="T95" fmla="*/ 0 h 1703"/>
                <a:gd name="T96" fmla="*/ 0 w 2367"/>
                <a:gd name="T97" fmla="*/ 0 h 1703"/>
                <a:gd name="T98" fmla="*/ 0 w 2367"/>
                <a:gd name="T99" fmla="*/ 0 h 1703"/>
                <a:gd name="T100" fmla="*/ 0 w 2367"/>
                <a:gd name="T101" fmla="*/ 0 h 1703"/>
                <a:gd name="T102" fmla="*/ 0 w 2367"/>
                <a:gd name="T103" fmla="*/ 0 h 1703"/>
                <a:gd name="T104" fmla="*/ 0 w 2367"/>
                <a:gd name="T105" fmla="*/ 0 h 1703"/>
                <a:gd name="T106" fmla="*/ 0 w 2367"/>
                <a:gd name="T107" fmla="*/ 0 h 1703"/>
                <a:gd name="T108" fmla="*/ 0 w 2367"/>
                <a:gd name="T109" fmla="*/ 0 h 1703"/>
                <a:gd name="T110" fmla="*/ 0 w 2367"/>
                <a:gd name="T111" fmla="*/ 0 h 1703"/>
                <a:gd name="T112" fmla="*/ 0 w 2367"/>
                <a:gd name="T113" fmla="*/ 0 h 1703"/>
                <a:gd name="T114" fmla="*/ 0 w 2367"/>
                <a:gd name="T115" fmla="*/ 0 h 1703"/>
                <a:gd name="T116" fmla="*/ 0 w 2367"/>
                <a:gd name="T117" fmla="*/ 0 h 1703"/>
                <a:gd name="T118" fmla="*/ 0 w 2367"/>
                <a:gd name="T119" fmla="*/ 0 h 1703"/>
                <a:gd name="T120" fmla="*/ 0 w 2367"/>
                <a:gd name="T121" fmla="*/ 0 h 1703"/>
                <a:gd name="T122" fmla="*/ 0 w 2367"/>
                <a:gd name="T123" fmla="*/ 0 h 1703"/>
                <a:gd name="T124" fmla="*/ 0 w 2367"/>
                <a:gd name="T125" fmla="*/ 0 h 170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7"/>
                <a:gd name="T190" fmla="*/ 0 h 1703"/>
                <a:gd name="T191" fmla="*/ 2367 w 2367"/>
                <a:gd name="T192" fmla="*/ 1703 h 170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7" h="1703">
                  <a:moveTo>
                    <a:pt x="16" y="1256"/>
                  </a:moveTo>
                  <a:lnTo>
                    <a:pt x="20" y="1259"/>
                  </a:lnTo>
                  <a:lnTo>
                    <a:pt x="20" y="1265"/>
                  </a:lnTo>
                  <a:lnTo>
                    <a:pt x="23" y="1269"/>
                  </a:lnTo>
                  <a:lnTo>
                    <a:pt x="29" y="1278"/>
                  </a:lnTo>
                  <a:lnTo>
                    <a:pt x="32" y="1281"/>
                  </a:lnTo>
                  <a:lnTo>
                    <a:pt x="36" y="1288"/>
                  </a:lnTo>
                  <a:lnTo>
                    <a:pt x="45" y="1291"/>
                  </a:lnTo>
                  <a:lnTo>
                    <a:pt x="45" y="1298"/>
                  </a:lnTo>
                  <a:lnTo>
                    <a:pt x="52" y="1305"/>
                  </a:lnTo>
                  <a:lnTo>
                    <a:pt x="52" y="1311"/>
                  </a:lnTo>
                  <a:lnTo>
                    <a:pt x="55" y="1314"/>
                  </a:lnTo>
                  <a:lnTo>
                    <a:pt x="58" y="1321"/>
                  </a:lnTo>
                  <a:lnTo>
                    <a:pt x="64" y="1321"/>
                  </a:lnTo>
                  <a:lnTo>
                    <a:pt x="68" y="1321"/>
                  </a:lnTo>
                  <a:lnTo>
                    <a:pt x="68" y="1327"/>
                  </a:lnTo>
                  <a:lnTo>
                    <a:pt x="75" y="1334"/>
                  </a:lnTo>
                  <a:lnTo>
                    <a:pt x="81" y="1337"/>
                  </a:lnTo>
                  <a:lnTo>
                    <a:pt x="88" y="1343"/>
                  </a:lnTo>
                  <a:lnTo>
                    <a:pt x="97" y="1346"/>
                  </a:lnTo>
                  <a:lnTo>
                    <a:pt x="101" y="1350"/>
                  </a:lnTo>
                  <a:lnTo>
                    <a:pt x="110" y="1356"/>
                  </a:lnTo>
                  <a:lnTo>
                    <a:pt x="110" y="1359"/>
                  </a:lnTo>
                  <a:lnTo>
                    <a:pt x="113" y="1366"/>
                  </a:lnTo>
                  <a:lnTo>
                    <a:pt x="136" y="1366"/>
                  </a:lnTo>
                  <a:lnTo>
                    <a:pt x="162" y="1373"/>
                  </a:lnTo>
                  <a:lnTo>
                    <a:pt x="191" y="1386"/>
                  </a:lnTo>
                  <a:lnTo>
                    <a:pt x="224" y="1402"/>
                  </a:lnTo>
                  <a:lnTo>
                    <a:pt x="259" y="1418"/>
                  </a:lnTo>
                  <a:lnTo>
                    <a:pt x="285" y="1437"/>
                  </a:lnTo>
                  <a:lnTo>
                    <a:pt x="312" y="1451"/>
                  </a:lnTo>
                  <a:lnTo>
                    <a:pt x="334" y="1460"/>
                  </a:lnTo>
                  <a:lnTo>
                    <a:pt x="409" y="1483"/>
                  </a:lnTo>
                  <a:lnTo>
                    <a:pt x="477" y="1505"/>
                  </a:lnTo>
                  <a:lnTo>
                    <a:pt x="548" y="1522"/>
                  </a:lnTo>
                  <a:lnTo>
                    <a:pt x="620" y="1535"/>
                  </a:lnTo>
                  <a:lnTo>
                    <a:pt x="697" y="1551"/>
                  </a:lnTo>
                  <a:lnTo>
                    <a:pt x="769" y="1554"/>
                  </a:lnTo>
                  <a:lnTo>
                    <a:pt x="847" y="1557"/>
                  </a:lnTo>
                  <a:lnTo>
                    <a:pt x="918" y="1557"/>
                  </a:lnTo>
                  <a:lnTo>
                    <a:pt x="996" y="1554"/>
                  </a:lnTo>
                  <a:lnTo>
                    <a:pt x="1067" y="1551"/>
                  </a:lnTo>
                  <a:lnTo>
                    <a:pt x="1139" y="1535"/>
                  </a:lnTo>
                  <a:lnTo>
                    <a:pt x="1210" y="1519"/>
                  </a:lnTo>
                  <a:lnTo>
                    <a:pt x="1285" y="1496"/>
                  </a:lnTo>
                  <a:lnTo>
                    <a:pt x="1353" y="1473"/>
                  </a:lnTo>
                  <a:lnTo>
                    <a:pt x="1414" y="1441"/>
                  </a:lnTo>
                  <a:lnTo>
                    <a:pt x="1479" y="1405"/>
                  </a:lnTo>
                  <a:lnTo>
                    <a:pt x="1482" y="1405"/>
                  </a:lnTo>
                  <a:lnTo>
                    <a:pt x="1485" y="1402"/>
                  </a:lnTo>
                  <a:lnTo>
                    <a:pt x="1491" y="1395"/>
                  </a:lnTo>
                  <a:lnTo>
                    <a:pt x="1491" y="1392"/>
                  </a:lnTo>
                  <a:lnTo>
                    <a:pt x="1495" y="1386"/>
                  </a:lnTo>
                  <a:lnTo>
                    <a:pt x="1502" y="1383"/>
                  </a:lnTo>
                  <a:lnTo>
                    <a:pt x="1502" y="1379"/>
                  </a:lnTo>
                  <a:lnTo>
                    <a:pt x="1502" y="1373"/>
                  </a:lnTo>
                  <a:lnTo>
                    <a:pt x="1515" y="1370"/>
                  </a:lnTo>
                  <a:lnTo>
                    <a:pt x="1537" y="1359"/>
                  </a:lnTo>
                  <a:lnTo>
                    <a:pt x="1563" y="1343"/>
                  </a:lnTo>
                  <a:lnTo>
                    <a:pt x="1586" y="1324"/>
                  </a:lnTo>
                  <a:lnTo>
                    <a:pt x="1612" y="1302"/>
                  </a:lnTo>
                  <a:lnTo>
                    <a:pt x="1634" y="1281"/>
                  </a:lnTo>
                  <a:lnTo>
                    <a:pt x="1654" y="1265"/>
                  </a:lnTo>
                  <a:lnTo>
                    <a:pt x="1658" y="1256"/>
                  </a:lnTo>
                  <a:lnTo>
                    <a:pt x="1664" y="1256"/>
                  </a:lnTo>
                  <a:lnTo>
                    <a:pt x="1667" y="1256"/>
                  </a:lnTo>
                  <a:lnTo>
                    <a:pt x="1670" y="1253"/>
                  </a:lnTo>
                  <a:lnTo>
                    <a:pt x="1677" y="1253"/>
                  </a:lnTo>
                  <a:lnTo>
                    <a:pt x="1680" y="1246"/>
                  </a:lnTo>
                  <a:lnTo>
                    <a:pt x="1686" y="1246"/>
                  </a:lnTo>
                  <a:lnTo>
                    <a:pt x="1690" y="1246"/>
                  </a:lnTo>
                  <a:lnTo>
                    <a:pt x="1693" y="1246"/>
                  </a:lnTo>
                  <a:lnTo>
                    <a:pt x="1702" y="1224"/>
                  </a:lnTo>
                  <a:lnTo>
                    <a:pt x="1722" y="1197"/>
                  </a:lnTo>
                  <a:lnTo>
                    <a:pt x="1745" y="1165"/>
                  </a:lnTo>
                  <a:lnTo>
                    <a:pt x="1771" y="1135"/>
                  </a:lnTo>
                  <a:lnTo>
                    <a:pt x="1793" y="1103"/>
                  </a:lnTo>
                  <a:lnTo>
                    <a:pt x="1820" y="1074"/>
                  </a:lnTo>
                  <a:lnTo>
                    <a:pt x="1842" y="1058"/>
                  </a:lnTo>
                  <a:lnTo>
                    <a:pt x="1861" y="1045"/>
                  </a:lnTo>
                  <a:lnTo>
                    <a:pt x="1864" y="1016"/>
                  </a:lnTo>
                  <a:lnTo>
                    <a:pt x="1878" y="993"/>
                  </a:lnTo>
                  <a:lnTo>
                    <a:pt x="1894" y="970"/>
                  </a:lnTo>
                  <a:lnTo>
                    <a:pt x="1910" y="945"/>
                  </a:lnTo>
                  <a:lnTo>
                    <a:pt x="1929" y="921"/>
                  </a:lnTo>
                  <a:lnTo>
                    <a:pt x="1945" y="899"/>
                  </a:lnTo>
                  <a:lnTo>
                    <a:pt x="1962" y="873"/>
                  </a:lnTo>
                  <a:lnTo>
                    <a:pt x="1969" y="850"/>
                  </a:lnTo>
                  <a:lnTo>
                    <a:pt x="1978" y="818"/>
                  </a:lnTo>
                  <a:lnTo>
                    <a:pt x="1982" y="782"/>
                  </a:lnTo>
                  <a:lnTo>
                    <a:pt x="1988" y="746"/>
                  </a:lnTo>
                  <a:lnTo>
                    <a:pt x="1988" y="710"/>
                  </a:lnTo>
                  <a:lnTo>
                    <a:pt x="1988" y="675"/>
                  </a:lnTo>
                  <a:lnTo>
                    <a:pt x="1982" y="636"/>
                  </a:lnTo>
                  <a:lnTo>
                    <a:pt x="1978" y="600"/>
                  </a:lnTo>
                  <a:lnTo>
                    <a:pt x="1969" y="564"/>
                  </a:lnTo>
                  <a:lnTo>
                    <a:pt x="2014" y="561"/>
                  </a:lnTo>
                  <a:lnTo>
                    <a:pt x="2059" y="551"/>
                  </a:lnTo>
                  <a:lnTo>
                    <a:pt x="2105" y="548"/>
                  </a:lnTo>
                  <a:lnTo>
                    <a:pt x="2147" y="539"/>
                  </a:lnTo>
                  <a:lnTo>
                    <a:pt x="2193" y="532"/>
                  </a:lnTo>
                  <a:lnTo>
                    <a:pt x="2231" y="526"/>
                  </a:lnTo>
                  <a:lnTo>
                    <a:pt x="2277" y="516"/>
                  </a:lnTo>
                  <a:lnTo>
                    <a:pt x="2318" y="510"/>
                  </a:lnTo>
                  <a:lnTo>
                    <a:pt x="2332" y="529"/>
                  </a:lnTo>
                  <a:lnTo>
                    <a:pt x="2345" y="551"/>
                  </a:lnTo>
                  <a:lnTo>
                    <a:pt x="2355" y="575"/>
                  </a:lnTo>
                  <a:lnTo>
                    <a:pt x="2361" y="597"/>
                  </a:lnTo>
                  <a:lnTo>
                    <a:pt x="2367" y="642"/>
                  </a:lnTo>
                  <a:lnTo>
                    <a:pt x="2367" y="691"/>
                  </a:lnTo>
                  <a:lnTo>
                    <a:pt x="2361" y="740"/>
                  </a:lnTo>
                  <a:lnTo>
                    <a:pt x="2358" y="792"/>
                  </a:lnTo>
                  <a:lnTo>
                    <a:pt x="2358" y="837"/>
                  </a:lnTo>
                  <a:lnTo>
                    <a:pt x="2361" y="883"/>
                  </a:lnTo>
                  <a:lnTo>
                    <a:pt x="2348" y="918"/>
                  </a:lnTo>
                  <a:lnTo>
                    <a:pt x="2332" y="957"/>
                  </a:lnTo>
                  <a:lnTo>
                    <a:pt x="2312" y="989"/>
                  </a:lnTo>
                  <a:lnTo>
                    <a:pt x="2296" y="1022"/>
                  </a:lnTo>
                  <a:lnTo>
                    <a:pt x="2244" y="1084"/>
                  </a:lnTo>
                  <a:lnTo>
                    <a:pt x="2193" y="1139"/>
                  </a:lnTo>
                  <a:lnTo>
                    <a:pt x="2131" y="1188"/>
                  </a:lnTo>
                  <a:lnTo>
                    <a:pt x="2072" y="1243"/>
                  </a:lnTo>
                  <a:lnTo>
                    <a:pt x="2014" y="1298"/>
                  </a:lnTo>
                  <a:lnTo>
                    <a:pt x="1956" y="1350"/>
                  </a:lnTo>
                  <a:lnTo>
                    <a:pt x="1901" y="1402"/>
                  </a:lnTo>
                  <a:lnTo>
                    <a:pt x="1842" y="1441"/>
                  </a:lnTo>
                  <a:lnTo>
                    <a:pt x="1783" y="1476"/>
                  </a:lnTo>
                  <a:lnTo>
                    <a:pt x="1722" y="1505"/>
                  </a:lnTo>
                  <a:lnTo>
                    <a:pt x="1658" y="1529"/>
                  </a:lnTo>
                  <a:lnTo>
                    <a:pt x="1589" y="1551"/>
                  </a:lnTo>
                  <a:lnTo>
                    <a:pt x="1528" y="1567"/>
                  </a:lnTo>
                  <a:lnTo>
                    <a:pt x="1459" y="1580"/>
                  </a:lnTo>
                  <a:lnTo>
                    <a:pt x="1323" y="1603"/>
                  </a:lnTo>
                  <a:lnTo>
                    <a:pt x="1183" y="1626"/>
                  </a:lnTo>
                  <a:lnTo>
                    <a:pt x="1044" y="1648"/>
                  </a:lnTo>
                  <a:lnTo>
                    <a:pt x="905" y="1681"/>
                  </a:lnTo>
                  <a:lnTo>
                    <a:pt x="840" y="1694"/>
                  </a:lnTo>
                  <a:lnTo>
                    <a:pt x="772" y="1703"/>
                  </a:lnTo>
                  <a:lnTo>
                    <a:pt x="710" y="1703"/>
                  </a:lnTo>
                  <a:lnTo>
                    <a:pt x="645" y="1703"/>
                  </a:lnTo>
                  <a:lnTo>
                    <a:pt x="587" y="1694"/>
                  </a:lnTo>
                  <a:lnTo>
                    <a:pt x="526" y="1681"/>
                  </a:lnTo>
                  <a:lnTo>
                    <a:pt x="467" y="1662"/>
                  </a:lnTo>
                  <a:lnTo>
                    <a:pt x="412" y="1638"/>
                  </a:lnTo>
                  <a:lnTo>
                    <a:pt x="356" y="1613"/>
                  </a:lnTo>
                  <a:lnTo>
                    <a:pt x="305" y="1580"/>
                  </a:lnTo>
                  <a:lnTo>
                    <a:pt x="253" y="1545"/>
                  </a:lnTo>
                  <a:lnTo>
                    <a:pt x="204" y="1508"/>
                  </a:lnTo>
                  <a:lnTo>
                    <a:pt x="156" y="1470"/>
                  </a:lnTo>
                  <a:lnTo>
                    <a:pt x="110" y="1424"/>
                  </a:lnTo>
                  <a:lnTo>
                    <a:pt x="68" y="1379"/>
                  </a:lnTo>
                  <a:lnTo>
                    <a:pt x="29" y="1327"/>
                  </a:lnTo>
                  <a:lnTo>
                    <a:pt x="23" y="1321"/>
                  </a:lnTo>
                  <a:lnTo>
                    <a:pt x="20" y="1311"/>
                  </a:lnTo>
                  <a:lnTo>
                    <a:pt x="16" y="1302"/>
                  </a:lnTo>
                  <a:lnTo>
                    <a:pt x="16" y="1288"/>
                  </a:lnTo>
                  <a:lnTo>
                    <a:pt x="10" y="1278"/>
                  </a:lnTo>
                  <a:lnTo>
                    <a:pt x="7" y="1269"/>
                  </a:lnTo>
                  <a:lnTo>
                    <a:pt x="7" y="1259"/>
                  </a:lnTo>
                  <a:lnTo>
                    <a:pt x="0" y="1246"/>
                  </a:lnTo>
                  <a:lnTo>
                    <a:pt x="7" y="1246"/>
                  </a:lnTo>
                  <a:lnTo>
                    <a:pt x="7" y="1253"/>
                  </a:lnTo>
                  <a:lnTo>
                    <a:pt x="10" y="1253"/>
                  </a:lnTo>
                  <a:lnTo>
                    <a:pt x="16" y="1256"/>
                  </a:lnTo>
                  <a:close/>
                  <a:moveTo>
                    <a:pt x="1952" y="496"/>
                  </a:moveTo>
                  <a:lnTo>
                    <a:pt x="1942" y="467"/>
                  </a:lnTo>
                  <a:lnTo>
                    <a:pt x="1929" y="429"/>
                  </a:lnTo>
                  <a:lnTo>
                    <a:pt x="1917" y="399"/>
                  </a:lnTo>
                  <a:lnTo>
                    <a:pt x="1901" y="370"/>
                  </a:lnTo>
                  <a:lnTo>
                    <a:pt x="1885" y="340"/>
                  </a:lnTo>
                  <a:lnTo>
                    <a:pt x="1864" y="312"/>
                  </a:lnTo>
                  <a:lnTo>
                    <a:pt x="1848" y="286"/>
                  </a:lnTo>
                  <a:lnTo>
                    <a:pt x="1829" y="263"/>
                  </a:lnTo>
                  <a:lnTo>
                    <a:pt x="1820" y="263"/>
                  </a:lnTo>
                  <a:lnTo>
                    <a:pt x="1852" y="253"/>
                  </a:lnTo>
                  <a:lnTo>
                    <a:pt x="1888" y="243"/>
                  </a:lnTo>
                  <a:lnTo>
                    <a:pt x="1923" y="237"/>
                  </a:lnTo>
                  <a:lnTo>
                    <a:pt x="1956" y="227"/>
                  </a:lnTo>
                  <a:lnTo>
                    <a:pt x="1991" y="218"/>
                  </a:lnTo>
                  <a:lnTo>
                    <a:pt x="2023" y="207"/>
                  </a:lnTo>
                  <a:lnTo>
                    <a:pt x="2059" y="198"/>
                  </a:lnTo>
                  <a:lnTo>
                    <a:pt x="2091" y="191"/>
                  </a:lnTo>
                  <a:lnTo>
                    <a:pt x="2128" y="218"/>
                  </a:lnTo>
                  <a:lnTo>
                    <a:pt x="2153" y="243"/>
                  </a:lnTo>
                  <a:lnTo>
                    <a:pt x="2186" y="275"/>
                  </a:lnTo>
                  <a:lnTo>
                    <a:pt x="2212" y="302"/>
                  </a:lnTo>
                  <a:lnTo>
                    <a:pt x="2241" y="334"/>
                  </a:lnTo>
                  <a:lnTo>
                    <a:pt x="2264" y="367"/>
                  </a:lnTo>
                  <a:lnTo>
                    <a:pt x="2280" y="402"/>
                  </a:lnTo>
                  <a:lnTo>
                    <a:pt x="2299" y="445"/>
                  </a:lnTo>
                  <a:lnTo>
                    <a:pt x="2258" y="448"/>
                  </a:lnTo>
                  <a:lnTo>
                    <a:pt x="2212" y="458"/>
                  </a:lnTo>
                  <a:lnTo>
                    <a:pt x="2169" y="467"/>
                  </a:lnTo>
                  <a:lnTo>
                    <a:pt x="2128" y="470"/>
                  </a:lnTo>
                  <a:lnTo>
                    <a:pt x="2082" y="480"/>
                  </a:lnTo>
                  <a:lnTo>
                    <a:pt x="2043" y="483"/>
                  </a:lnTo>
                  <a:lnTo>
                    <a:pt x="1998" y="493"/>
                  </a:lnTo>
                  <a:lnTo>
                    <a:pt x="1952" y="496"/>
                  </a:lnTo>
                  <a:close/>
                  <a:moveTo>
                    <a:pt x="1783" y="194"/>
                  </a:moveTo>
                  <a:lnTo>
                    <a:pt x="1774" y="191"/>
                  </a:lnTo>
                  <a:lnTo>
                    <a:pt x="1771" y="182"/>
                  </a:lnTo>
                  <a:lnTo>
                    <a:pt x="1761" y="172"/>
                  </a:lnTo>
                  <a:lnTo>
                    <a:pt x="1758" y="169"/>
                  </a:lnTo>
                  <a:lnTo>
                    <a:pt x="1751" y="159"/>
                  </a:lnTo>
                  <a:lnTo>
                    <a:pt x="1748" y="150"/>
                  </a:lnTo>
                  <a:lnTo>
                    <a:pt x="1748" y="140"/>
                  </a:lnTo>
                  <a:lnTo>
                    <a:pt x="1745" y="137"/>
                  </a:lnTo>
                  <a:lnTo>
                    <a:pt x="1735" y="123"/>
                  </a:lnTo>
                  <a:lnTo>
                    <a:pt x="1732" y="123"/>
                  </a:lnTo>
                  <a:lnTo>
                    <a:pt x="1725" y="123"/>
                  </a:lnTo>
                  <a:lnTo>
                    <a:pt x="1722" y="123"/>
                  </a:lnTo>
                  <a:lnTo>
                    <a:pt x="1715" y="117"/>
                  </a:lnTo>
                  <a:lnTo>
                    <a:pt x="1709" y="113"/>
                  </a:lnTo>
                  <a:lnTo>
                    <a:pt x="1709" y="110"/>
                  </a:lnTo>
                  <a:lnTo>
                    <a:pt x="1702" y="110"/>
                  </a:lnTo>
                  <a:lnTo>
                    <a:pt x="1702" y="104"/>
                  </a:lnTo>
                  <a:lnTo>
                    <a:pt x="1690" y="101"/>
                  </a:lnTo>
                  <a:lnTo>
                    <a:pt x="1670" y="91"/>
                  </a:lnTo>
                  <a:lnTo>
                    <a:pt x="1644" y="81"/>
                  </a:lnTo>
                  <a:lnTo>
                    <a:pt x="1618" y="69"/>
                  </a:lnTo>
                  <a:lnTo>
                    <a:pt x="1589" y="55"/>
                  </a:lnTo>
                  <a:lnTo>
                    <a:pt x="1566" y="45"/>
                  </a:lnTo>
                  <a:lnTo>
                    <a:pt x="1550" y="32"/>
                  </a:lnTo>
                  <a:lnTo>
                    <a:pt x="1540" y="26"/>
                  </a:lnTo>
                  <a:lnTo>
                    <a:pt x="1540" y="23"/>
                  </a:lnTo>
                  <a:lnTo>
                    <a:pt x="1544" y="20"/>
                  </a:lnTo>
                  <a:lnTo>
                    <a:pt x="1550" y="20"/>
                  </a:lnTo>
                  <a:lnTo>
                    <a:pt x="1553" y="20"/>
                  </a:lnTo>
                  <a:lnTo>
                    <a:pt x="1553" y="13"/>
                  </a:lnTo>
                  <a:lnTo>
                    <a:pt x="1560" y="13"/>
                  </a:lnTo>
                  <a:lnTo>
                    <a:pt x="1563" y="13"/>
                  </a:lnTo>
                  <a:lnTo>
                    <a:pt x="1563" y="10"/>
                  </a:lnTo>
                  <a:lnTo>
                    <a:pt x="1566" y="10"/>
                  </a:lnTo>
                  <a:lnTo>
                    <a:pt x="1596" y="7"/>
                  </a:lnTo>
                  <a:lnTo>
                    <a:pt x="1621" y="0"/>
                  </a:lnTo>
                  <a:lnTo>
                    <a:pt x="1647" y="0"/>
                  </a:lnTo>
                  <a:lnTo>
                    <a:pt x="1677" y="7"/>
                  </a:lnTo>
                  <a:lnTo>
                    <a:pt x="1722" y="13"/>
                  </a:lnTo>
                  <a:lnTo>
                    <a:pt x="1767" y="26"/>
                  </a:lnTo>
                  <a:lnTo>
                    <a:pt x="1813" y="45"/>
                  </a:lnTo>
                  <a:lnTo>
                    <a:pt x="1858" y="69"/>
                  </a:lnTo>
                  <a:lnTo>
                    <a:pt x="1897" y="81"/>
                  </a:lnTo>
                  <a:lnTo>
                    <a:pt x="1939" y="94"/>
                  </a:lnTo>
                  <a:lnTo>
                    <a:pt x="2010" y="133"/>
                  </a:lnTo>
                  <a:lnTo>
                    <a:pt x="1982" y="140"/>
                  </a:lnTo>
                  <a:lnTo>
                    <a:pt x="1956" y="150"/>
                  </a:lnTo>
                  <a:lnTo>
                    <a:pt x="1923" y="153"/>
                  </a:lnTo>
                  <a:lnTo>
                    <a:pt x="1897" y="162"/>
                  </a:lnTo>
                  <a:lnTo>
                    <a:pt x="1871" y="172"/>
                  </a:lnTo>
                  <a:lnTo>
                    <a:pt x="1839" y="182"/>
                  </a:lnTo>
                  <a:lnTo>
                    <a:pt x="1813" y="191"/>
                  </a:lnTo>
                  <a:lnTo>
                    <a:pt x="1783" y="194"/>
                  </a:lnTo>
                  <a:close/>
                </a:path>
              </a:pathLst>
            </a:custGeom>
            <a:solidFill>
              <a:srgbClr val="D4C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49" name="Freeform 427"/>
            <p:cNvSpPr>
              <a:spLocks/>
            </p:cNvSpPr>
            <p:nvPr/>
          </p:nvSpPr>
          <p:spPr bwMode="auto">
            <a:xfrm>
              <a:off x="2800" y="3219"/>
              <a:ext cx="38" cy="14"/>
            </a:xfrm>
            <a:custGeom>
              <a:avLst/>
              <a:gdLst>
                <a:gd name="T0" fmla="*/ 0 w 500"/>
                <a:gd name="T1" fmla="*/ 0 h 178"/>
                <a:gd name="T2" fmla="*/ 0 w 500"/>
                <a:gd name="T3" fmla="*/ 0 h 178"/>
                <a:gd name="T4" fmla="*/ 0 w 500"/>
                <a:gd name="T5" fmla="*/ 0 h 178"/>
                <a:gd name="T6" fmla="*/ 0 w 500"/>
                <a:gd name="T7" fmla="*/ 0 h 178"/>
                <a:gd name="T8" fmla="*/ 0 w 500"/>
                <a:gd name="T9" fmla="*/ 0 h 178"/>
                <a:gd name="T10" fmla="*/ 0 w 500"/>
                <a:gd name="T11" fmla="*/ 0 h 178"/>
                <a:gd name="T12" fmla="*/ 0 w 500"/>
                <a:gd name="T13" fmla="*/ 0 h 178"/>
                <a:gd name="T14" fmla="*/ 0 w 500"/>
                <a:gd name="T15" fmla="*/ 0 h 178"/>
                <a:gd name="T16" fmla="*/ 0 w 500"/>
                <a:gd name="T17" fmla="*/ 0 h 178"/>
                <a:gd name="T18" fmla="*/ 0 w 500"/>
                <a:gd name="T19" fmla="*/ 0 h 178"/>
                <a:gd name="T20" fmla="*/ 0 w 500"/>
                <a:gd name="T21" fmla="*/ 0 h 178"/>
                <a:gd name="T22" fmla="*/ 0 w 500"/>
                <a:gd name="T23" fmla="*/ 0 h 178"/>
                <a:gd name="T24" fmla="*/ 0 w 500"/>
                <a:gd name="T25" fmla="*/ 0 h 178"/>
                <a:gd name="T26" fmla="*/ 0 w 500"/>
                <a:gd name="T27" fmla="*/ 0 h 178"/>
                <a:gd name="T28" fmla="*/ 0 w 500"/>
                <a:gd name="T29" fmla="*/ 0 h 178"/>
                <a:gd name="T30" fmla="*/ 0 w 500"/>
                <a:gd name="T31" fmla="*/ 0 h 178"/>
                <a:gd name="T32" fmla="*/ 0 w 500"/>
                <a:gd name="T33" fmla="*/ 0 h 178"/>
                <a:gd name="T34" fmla="*/ 0 w 500"/>
                <a:gd name="T35" fmla="*/ 0 h 178"/>
                <a:gd name="T36" fmla="*/ 0 w 500"/>
                <a:gd name="T37" fmla="*/ 0 h 178"/>
                <a:gd name="T38" fmla="*/ 0 w 500"/>
                <a:gd name="T39" fmla="*/ 0 h 178"/>
                <a:gd name="T40" fmla="*/ 0 w 500"/>
                <a:gd name="T41" fmla="*/ 0 h 178"/>
                <a:gd name="T42" fmla="*/ 0 w 500"/>
                <a:gd name="T43" fmla="*/ 0 h 178"/>
                <a:gd name="T44" fmla="*/ 0 w 500"/>
                <a:gd name="T45" fmla="*/ 0 h 178"/>
                <a:gd name="T46" fmla="*/ 0 w 500"/>
                <a:gd name="T47" fmla="*/ 0 h 178"/>
                <a:gd name="T48" fmla="*/ 0 w 500"/>
                <a:gd name="T49" fmla="*/ 0 h 178"/>
                <a:gd name="T50" fmla="*/ 0 w 500"/>
                <a:gd name="T51" fmla="*/ 0 h 178"/>
                <a:gd name="T52" fmla="*/ 0 w 500"/>
                <a:gd name="T53" fmla="*/ 0 h 178"/>
                <a:gd name="T54" fmla="*/ 0 w 500"/>
                <a:gd name="T55" fmla="*/ 0 h 178"/>
                <a:gd name="T56" fmla="*/ 0 w 500"/>
                <a:gd name="T57" fmla="*/ 0 h 178"/>
                <a:gd name="T58" fmla="*/ 0 w 500"/>
                <a:gd name="T59" fmla="*/ 0 h 178"/>
                <a:gd name="T60" fmla="*/ 0 w 500"/>
                <a:gd name="T61" fmla="*/ 0 h 178"/>
                <a:gd name="T62" fmla="*/ 0 w 500"/>
                <a:gd name="T63" fmla="*/ 0 h 178"/>
                <a:gd name="T64" fmla="*/ 0 w 500"/>
                <a:gd name="T65" fmla="*/ 0 h 178"/>
                <a:gd name="T66" fmla="*/ 0 w 500"/>
                <a:gd name="T67" fmla="*/ 0 h 178"/>
                <a:gd name="T68" fmla="*/ 0 w 500"/>
                <a:gd name="T69" fmla="*/ 0 h 178"/>
                <a:gd name="T70" fmla="*/ 0 w 500"/>
                <a:gd name="T71" fmla="*/ 0 h 178"/>
                <a:gd name="T72" fmla="*/ 0 w 500"/>
                <a:gd name="T73" fmla="*/ 0 h 178"/>
                <a:gd name="T74" fmla="*/ 0 w 500"/>
                <a:gd name="T75" fmla="*/ 0 h 178"/>
                <a:gd name="T76" fmla="*/ 0 w 500"/>
                <a:gd name="T77" fmla="*/ 0 h 178"/>
                <a:gd name="T78" fmla="*/ 0 w 500"/>
                <a:gd name="T79" fmla="*/ 0 h 178"/>
                <a:gd name="T80" fmla="*/ 0 w 500"/>
                <a:gd name="T81" fmla="*/ 0 h 178"/>
                <a:gd name="T82" fmla="*/ 0 w 500"/>
                <a:gd name="T83" fmla="*/ 0 h 178"/>
                <a:gd name="T84" fmla="*/ 0 w 500"/>
                <a:gd name="T85" fmla="*/ 0 h 178"/>
                <a:gd name="T86" fmla="*/ 0 w 500"/>
                <a:gd name="T87" fmla="*/ 0 h 178"/>
                <a:gd name="T88" fmla="*/ 0 w 500"/>
                <a:gd name="T89" fmla="*/ 0 h 178"/>
                <a:gd name="T90" fmla="*/ 0 w 500"/>
                <a:gd name="T91" fmla="*/ 0 h 178"/>
                <a:gd name="T92" fmla="*/ 0 w 500"/>
                <a:gd name="T93" fmla="*/ 0 h 178"/>
                <a:gd name="T94" fmla="*/ 0 w 500"/>
                <a:gd name="T95" fmla="*/ 0 h 178"/>
                <a:gd name="T96" fmla="*/ 0 w 500"/>
                <a:gd name="T97" fmla="*/ 0 h 1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00"/>
                <a:gd name="T148" fmla="*/ 0 h 178"/>
                <a:gd name="T149" fmla="*/ 500 w 500"/>
                <a:gd name="T150" fmla="*/ 178 h 1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00" h="178">
                  <a:moveTo>
                    <a:pt x="318" y="172"/>
                  </a:moveTo>
                  <a:lnTo>
                    <a:pt x="289" y="159"/>
                  </a:lnTo>
                  <a:lnTo>
                    <a:pt x="254" y="146"/>
                  </a:lnTo>
                  <a:lnTo>
                    <a:pt x="214" y="127"/>
                  </a:lnTo>
                  <a:lnTo>
                    <a:pt x="175" y="113"/>
                  </a:lnTo>
                  <a:lnTo>
                    <a:pt x="133" y="100"/>
                  </a:lnTo>
                  <a:lnTo>
                    <a:pt x="97" y="87"/>
                  </a:lnTo>
                  <a:lnTo>
                    <a:pt x="62" y="78"/>
                  </a:lnTo>
                  <a:lnTo>
                    <a:pt x="30" y="78"/>
                  </a:lnTo>
                  <a:lnTo>
                    <a:pt x="26" y="68"/>
                  </a:lnTo>
                  <a:lnTo>
                    <a:pt x="23" y="62"/>
                  </a:lnTo>
                  <a:lnTo>
                    <a:pt x="16" y="52"/>
                  </a:lnTo>
                  <a:lnTo>
                    <a:pt x="13" y="43"/>
                  </a:lnTo>
                  <a:lnTo>
                    <a:pt x="3" y="32"/>
                  </a:lnTo>
                  <a:lnTo>
                    <a:pt x="3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56" y="0"/>
                  </a:lnTo>
                  <a:lnTo>
                    <a:pt x="211" y="0"/>
                  </a:lnTo>
                  <a:lnTo>
                    <a:pt x="260" y="6"/>
                  </a:lnTo>
                  <a:lnTo>
                    <a:pt x="311" y="10"/>
                  </a:lnTo>
                  <a:lnTo>
                    <a:pt x="364" y="19"/>
                  </a:lnTo>
                  <a:lnTo>
                    <a:pt x="416" y="32"/>
                  </a:lnTo>
                  <a:lnTo>
                    <a:pt x="419" y="32"/>
                  </a:lnTo>
                  <a:lnTo>
                    <a:pt x="425" y="38"/>
                  </a:lnTo>
                  <a:lnTo>
                    <a:pt x="429" y="38"/>
                  </a:lnTo>
                  <a:lnTo>
                    <a:pt x="432" y="43"/>
                  </a:lnTo>
                  <a:lnTo>
                    <a:pt x="438" y="43"/>
                  </a:lnTo>
                  <a:lnTo>
                    <a:pt x="441" y="46"/>
                  </a:lnTo>
                  <a:lnTo>
                    <a:pt x="445" y="46"/>
                  </a:lnTo>
                  <a:lnTo>
                    <a:pt x="461" y="55"/>
                  </a:lnTo>
                  <a:lnTo>
                    <a:pt x="467" y="68"/>
                  </a:lnTo>
                  <a:lnTo>
                    <a:pt x="477" y="84"/>
                  </a:lnTo>
                  <a:lnTo>
                    <a:pt x="487" y="97"/>
                  </a:lnTo>
                  <a:lnTo>
                    <a:pt x="490" y="110"/>
                  </a:lnTo>
                  <a:lnTo>
                    <a:pt x="497" y="124"/>
                  </a:lnTo>
                  <a:lnTo>
                    <a:pt x="500" y="136"/>
                  </a:lnTo>
                  <a:lnTo>
                    <a:pt x="500" y="149"/>
                  </a:lnTo>
                  <a:lnTo>
                    <a:pt x="477" y="172"/>
                  </a:lnTo>
                  <a:lnTo>
                    <a:pt x="464" y="172"/>
                  </a:lnTo>
                  <a:lnTo>
                    <a:pt x="441" y="172"/>
                  </a:lnTo>
                  <a:lnTo>
                    <a:pt x="409" y="178"/>
                  </a:lnTo>
                  <a:lnTo>
                    <a:pt x="380" y="178"/>
                  </a:lnTo>
                  <a:lnTo>
                    <a:pt x="351" y="178"/>
                  </a:lnTo>
                  <a:lnTo>
                    <a:pt x="327" y="178"/>
                  </a:lnTo>
                  <a:lnTo>
                    <a:pt x="315" y="178"/>
                  </a:lnTo>
                  <a:lnTo>
                    <a:pt x="318" y="172"/>
                  </a:ln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0" name="Line 428"/>
            <p:cNvSpPr>
              <a:spLocks noChangeShapeType="1"/>
            </p:cNvSpPr>
            <p:nvPr/>
          </p:nvSpPr>
          <p:spPr bwMode="auto">
            <a:xfrm flipV="1">
              <a:off x="2933" y="2948"/>
              <a:ext cx="1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1" name="Freeform 429"/>
            <p:cNvSpPr>
              <a:spLocks/>
            </p:cNvSpPr>
            <p:nvPr/>
          </p:nvSpPr>
          <p:spPr bwMode="auto">
            <a:xfrm>
              <a:off x="2857" y="2925"/>
              <a:ext cx="78" cy="70"/>
            </a:xfrm>
            <a:custGeom>
              <a:avLst/>
              <a:gdLst>
                <a:gd name="T0" fmla="*/ 0 w 1013"/>
                <a:gd name="T1" fmla="*/ 0 h 909"/>
                <a:gd name="T2" fmla="*/ 0 w 1013"/>
                <a:gd name="T3" fmla="*/ 0 h 909"/>
                <a:gd name="T4" fmla="*/ 0 w 1013"/>
                <a:gd name="T5" fmla="*/ 0 h 909"/>
                <a:gd name="T6" fmla="*/ 0 w 1013"/>
                <a:gd name="T7" fmla="*/ 0 h 909"/>
                <a:gd name="T8" fmla="*/ 0 w 1013"/>
                <a:gd name="T9" fmla="*/ 0 h 909"/>
                <a:gd name="T10" fmla="*/ 0 w 1013"/>
                <a:gd name="T11" fmla="*/ 0 h 909"/>
                <a:gd name="T12" fmla="*/ 0 w 1013"/>
                <a:gd name="T13" fmla="*/ 0 h 909"/>
                <a:gd name="T14" fmla="*/ 0 w 1013"/>
                <a:gd name="T15" fmla="*/ 0 h 909"/>
                <a:gd name="T16" fmla="*/ 0 w 1013"/>
                <a:gd name="T17" fmla="*/ 0 h 909"/>
                <a:gd name="T18" fmla="*/ 0 w 1013"/>
                <a:gd name="T19" fmla="*/ 0 h 909"/>
                <a:gd name="T20" fmla="*/ 0 w 1013"/>
                <a:gd name="T21" fmla="*/ 0 h 909"/>
                <a:gd name="T22" fmla="*/ 0 w 1013"/>
                <a:gd name="T23" fmla="*/ 0 h 909"/>
                <a:gd name="T24" fmla="*/ 0 w 1013"/>
                <a:gd name="T25" fmla="*/ 0 h 909"/>
                <a:gd name="T26" fmla="*/ 0 w 1013"/>
                <a:gd name="T27" fmla="*/ 0 h 909"/>
                <a:gd name="T28" fmla="*/ 0 w 1013"/>
                <a:gd name="T29" fmla="*/ 0 h 909"/>
                <a:gd name="T30" fmla="*/ 0 w 1013"/>
                <a:gd name="T31" fmla="*/ 0 h 909"/>
                <a:gd name="T32" fmla="*/ 0 w 1013"/>
                <a:gd name="T33" fmla="*/ 0 h 909"/>
                <a:gd name="T34" fmla="*/ 0 w 1013"/>
                <a:gd name="T35" fmla="*/ 0 h 909"/>
                <a:gd name="T36" fmla="*/ 0 w 1013"/>
                <a:gd name="T37" fmla="*/ 0 h 909"/>
                <a:gd name="T38" fmla="*/ 0 w 1013"/>
                <a:gd name="T39" fmla="*/ 0 h 909"/>
                <a:gd name="T40" fmla="*/ 0 w 1013"/>
                <a:gd name="T41" fmla="*/ 0 h 909"/>
                <a:gd name="T42" fmla="*/ 0 w 1013"/>
                <a:gd name="T43" fmla="*/ 0 h 909"/>
                <a:gd name="T44" fmla="*/ 0 w 1013"/>
                <a:gd name="T45" fmla="*/ 0 h 909"/>
                <a:gd name="T46" fmla="*/ 0 w 1013"/>
                <a:gd name="T47" fmla="*/ 0 h 909"/>
                <a:gd name="T48" fmla="*/ 0 w 1013"/>
                <a:gd name="T49" fmla="*/ 0 h 909"/>
                <a:gd name="T50" fmla="*/ 0 w 1013"/>
                <a:gd name="T51" fmla="*/ 0 h 909"/>
                <a:gd name="T52" fmla="*/ 0 w 1013"/>
                <a:gd name="T53" fmla="*/ 0 h 909"/>
                <a:gd name="T54" fmla="*/ 0 w 1013"/>
                <a:gd name="T55" fmla="*/ 0 h 909"/>
                <a:gd name="T56" fmla="*/ 0 w 1013"/>
                <a:gd name="T57" fmla="*/ 0 h 909"/>
                <a:gd name="T58" fmla="*/ 0 w 1013"/>
                <a:gd name="T59" fmla="*/ 0 h 909"/>
                <a:gd name="T60" fmla="*/ 0 w 1013"/>
                <a:gd name="T61" fmla="*/ 0 h 9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3"/>
                <a:gd name="T94" fmla="*/ 0 h 909"/>
                <a:gd name="T95" fmla="*/ 1013 w 1013"/>
                <a:gd name="T96" fmla="*/ 909 h 9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3" h="909">
                  <a:moveTo>
                    <a:pt x="1013" y="308"/>
                  </a:moveTo>
                  <a:lnTo>
                    <a:pt x="948" y="383"/>
                  </a:lnTo>
                  <a:lnTo>
                    <a:pt x="889" y="460"/>
                  </a:lnTo>
                  <a:lnTo>
                    <a:pt x="831" y="538"/>
                  </a:lnTo>
                  <a:lnTo>
                    <a:pt x="766" y="614"/>
                  </a:lnTo>
                  <a:lnTo>
                    <a:pt x="707" y="688"/>
                  </a:lnTo>
                  <a:lnTo>
                    <a:pt x="640" y="760"/>
                  </a:lnTo>
                  <a:lnTo>
                    <a:pt x="575" y="827"/>
                  </a:lnTo>
                  <a:lnTo>
                    <a:pt x="497" y="886"/>
                  </a:lnTo>
                  <a:lnTo>
                    <a:pt x="484" y="895"/>
                  </a:lnTo>
                  <a:lnTo>
                    <a:pt x="470" y="898"/>
                  </a:lnTo>
                  <a:lnTo>
                    <a:pt x="451" y="903"/>
                  </a:lnTo>
                  <a:lnTo>
                    <a:pt x="432" y="909"/>
                  </a:lnTo>
                  <a:lnTo>
                    <a:pt x="396" y="909"/>
                  </a:lnTo>
                  <a:lnTo>
                    <a:pt x="361" y="903"/>
                  </a:lnTo>
                  <a:lnTo>
                    <a:pt x="324" y="895"/>
                  </a:lnTo>
                  <a:lnTo>
                    <a:pt x="283" y="886"/>
                  </a:lnTo>
                  <a:lnTo>
                    <a:pt x="247" y="879"/>
                  </a:lnTo>
                  <a:lnTo>
                    <a:pt x="211" y="876"/>
                  </a:lnTo>
                  <a:lnTo>
                    <a:pt x="178" y="873"/>
                  </a:lnTo>
                  <a:lnTo>
                    <a:pt x="143" y="876"/>
                  </a:lnTo>
                  <a:lnTo>
                    <a:pt x="104" y="876"/>
                  </a:lnTo>
                  <a:lnTo>
                    <a:pt x="69" y="876"/>
                  </a:lnTo>
                  <a:lnTo>
                    <a:pt x="37" y="873"/>
                  </a:lnTo>
                  <a:lnTo>
                    <a:pt x="10" y="866"/>
                  </a:lnTo>
                  <a:lnTo>
                    <a:pt x="4" y="863"/>
                  </a:lnTo>
                  <a:lnTo>
                    <a:pt x="0" y="860"/>
                  </a:lnTo>
                  <a:lnTo>
                    <a:pt x="0" y="850"/>
                  </a:lnTo>
                  <a:lnTo>
                    <a:pt x="10" y="841"/>
                  </a:lnTo>
                  <a:lnTo>
                    <a:pt x="721" y="0"/>
                  </a:lnTo>
                  <a:lnTo>
                    <a:pt x="1013" y="308"/>
                  </a:lnTo>
                  <a:close/>
                </a:path>
              </a:pathLst>
            </a:custGeom>
            <a:solidFill>
              <a:srgbClr val="8D6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2" name="Freeform 430"/>
            <p:cNvSpPr>
              <a:spLocks/>
            </p:cNvSpPr>
            <p:nvPr/>
          </p:nvSpPr>
          <p:spPr bwMode="auto">
            <a:xfrm>
              <a:off x="2857" y="2925"/>
              <a:ext cx="78" cy="70"/>
            </a:xfrm>
            <a:custGeom>
              <a:avLst/>
              <a:gdLst>
                <a:gd name="T0" fmla="*/ 0 w 1013"/>
                <a:gd name="T1" fmla="*/ 0 h 909"/>
                <a:gd name="T2" fmla="*/ 0 w 1013"/>
                <a:gd name="T3" fmla="*/ 0 h 909"/>
                <a:gd name="T4" fmla="*/ 0 w 1013"/>
                <a:gd name="T5" fmla="*/ 0 h 909"/>
                <a:gd name="T6" fmla="*/ 0 w 1013"/>
                <a:gd name="T7" fmla="*/ 0 h 909"/>
                <a:gd name="T8" fmla="*/ 0 w 1013"/>
                <a:gd name="T9" fmla="*/ 0 h 909"/>
                <a:gd name="T10" fmla="*/ 0 w 1013"/>
                <a:gd name="T11" fmla="*/ 0 h 909"/>
                <a:gd name="T12" fmla="*/ 0 w 1013"/>
                <a:gd name="T13" fmla="*/ 0 h 909"/>
                <a:gd name="T14" fmla="*/ 0 w 1013"/>
                <a:gd name="T15" fmla="*/ 0 h 909"/>
                <a:gd name="T16" fmla="*/ 0 w 1013"/>
                <a:gd name="T17" fmla="*/ 0 h 909"/>
                <a:gd name="T18" fmla="*/ 0 w 1013"/>
                <a:gd name="T19" fmla="*/ 0 h 909"/>
                <a:gd name="T20" fmla="*/ 0 w 1013"/>
                <a:gd name="T21" fmla="*/ 0 h 909"/>
                <a:gd name="T22" fmla="*/ 0 w 1013"/>
                <a:gd name="T23" fmla="*/ 0 h 909"/>
                <a:gd name="T24" fmla="*/ 0 w 1013"/>
                <a:gd name="T25" fmla="*/ 0 h 909"/>
                <a:gd name="T26" fmla="*/ 0 w 1013"/>
                <a:gd name="T27" fmla="*/ 0 h 909"/>
                <a:gd name="T28" fmla="*/ 0 w 1013"/>
                <a:gd name="T29" fmla="*/ 0 h 909"/>
                <a:gd name="T30" fmla="*/ 0 w 1013"/>
                <a:gd name="T31" fmla="*/ 0 h 909"/>
                <a:gd name="T32" fmla="*/ 0 w 1013"/>
                <a:gd name="T33" fmla="*/ 0 h 909"/>
                <a:gd name="T34" fmla="*/ 0 w 1013"/>
                <a:gd name="T35" fmla="*/ 0 h 909"/>
                <a:gd name="T36" fmla="*/ 0 w 1013"/>
                <a:gd name="T37" fmla="*/ 0 h 909"/>
                <a:gd name="T38" fmla="*/ 0 w 1013"/>
                <a:gd name="T39" fmla="*/ 0 h 909"/>
                <a:gd name="T40" fmla="*/ 0 w 1013"/>
                <a:gd name="T41" fmla="*/ 0 h 909"/>
                <a:gd name="T42" fmla="*/ 0 w 1013"/>
                <a:gd name="T43" fmla="*/ 0 h 909"/>
                <a:gd name="T44" fmla="*/ 0 w 1013"/>
                <a:gd name="T45" fmla="*/ 0 h 909"/>
                <a:gd name="T46" fmla="*/ 0 w 1013"/>
                <a:gd name="T47" fmla="*/ 0 h 909"/>
                <a:gd name="T48" fmla="*/ 0 w 1013"/>
                <a:gd name="T49" fmla="*/ 0 h 909"/>
                <a:gd name="T50" fmla="*/ 0 w 1013"/>
                <a:gd name="T51" fmla="*/ 0 h 909"/>
                <a:gd name="T52" fmla="*/ 0 w 1013"/>
                <a:gd name="T53" fmla="*/ 0 h 909"/>
                <a:gd name="T54" fmla="*/ 0 w 1013"/>
                <a:gd name="T55" fmla="*/ 0 h 909"/>
                <a:gd name="T56" fmla="*/ 0 w 1013"/>
                <a:gd name="T57" fmla="*/ 0 h 909"/>
                <a:gd name="T58" fmla="*/ 0 w 1013"/>
                <a:gd name="T59" fmla="*/ 0 h 909"/>
                <a:gd name="T60" fmla="*/ 0 w 1013"/>
                <a:gd name="T61" fmla="*/ 0 h 9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3"/>
                <a:gd name="T94" fmla="*/ 0 h 909"/>
                <a:gd name="T95" fmla="*/ 1013 w 1013"/>
                <a:gd name="T96" fmla="*/ 909 h 9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3" h="909">
                  <a:moveTo>
                    <a:pt x="1013" y="308"/>
                  </a:moveTo>
                  <a:lnTo>
                    <a:pt x="948" y="383"/>
                  </a:lnTo>
                  <a:lnTo>
                    <a:pt x="889" y="460"/>
                  </a:lnTo>
                  <a:lnTo>
                    <a:pt x="831" y="538"/>
                  </a:lnTo>
                  <a:lnTo>
                    <a:pt x="766" y="614"/>
                  </a:lnTo>
                  <a:lnTo>
                    <a:pt x="707" y="688"/>
                  </a:lnTo>
                  <a:lnTo>
                    <a:pt x="640" y="760"/>
                  </a:lnTo>
                  <a:lnTo>
                    <a:pt x="575" y="827"/>
                  </a:lnTo>
                  <a:lnTo>
                    <a:pt x="497" y="886"/>
                  </a:lnTo>
                  <a:lnTo>
                    <a:pt x="484" y="895"/>
                  </a:lnTo>
                  <a:lnTo>
                    <a:pt x="470" y="898"/>
                  </a:lnTo>
                  <a:lnTo>
                    <a:pt x="451" y="903"/>
                  </a:lnTo>
                  <a:lnTo>
                    <a:pt x="432" y="909"/>
                  </a:lnTo>
                  <a:lnTo>
                    <a:pt x="396" y="909"/>
                  </a:lnTo>
                  <a:lnTo>
                    <a:pt x="361" y="903"/>
                  </a:lnTo>
                  <a:lnTo>
                    <a:pt x="324" y="895"/>
                  </a:lnTo>
                  <a:lnTo>
                    <a:pt x="283" y="886"/>
                  </a:lnTo>
                  <a:lnTo>
                    <a:pt x="247" y="879"/>
                  </a:lnTo>
                  <a:lnTo>
                    <a:pt x="211" y="876"/>
                  </a:lnTo>
                  <a:lnTo>
                    <a:pt x="178" y="873"/>
                  </a:lnTo>
                  <a:lnTo>
                    <a:pt x="143" y="876"/>
                  </a:lnTo>
                  <a:lnTo>
                    <a:pt x="104" y="876"/>
                  </a:lnTo>
                  <a:lnTo>
                    <a:pt x="69" y="876"/>
                  </a:lnTo>
                  <a:lnTo>
                    <a:pt x="37" y="873"/>
                  </a:lnTo>
                  <a:lnTo>
                    <a:pt x="10" y="866"/>
                  </a:lnTo>
                  <a:lnTo>
                    <a:pt x="4" y="863"/>
                  </a:lnTo>
                  <a:lnTo>
                    <a:pt x="0" y="860"/>
                  </a:lnTo>
                  <a:lnTo>
                    <a:pt x="0" y="850"/>
                  </a:lnTo>
                  <a:lnTo>
                    <a:pt x="10" y="841"/>
                  </a:lnTo>
                  <a:lnTo>
                    <a:pt x="721" y="0"/>
                  </a:lnTo>
                  <a:lnTo>
                    <a:pt x="1013" y="30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3" name="Freeform 431"/>
            <p:cNvSpPr>
              <a:spLocks/>
            </p:cNvSpPr>
            <p:nvPr/>
          </p:nvSpPr>
          <p:spPr bwMode="auto">
            <a:xfrm>
              <a:off x="3093" y="3126"/>
              <a:ext cx="186" cy="57"/>
            </a:xfrm>
            <a:custGeom>
              <a:avLst/>
              <a:gdLst>
                <a:gd name="T0" fmla="*/ 0 w 2413"/>
                <a:gd name="T1" fmla="*/ 0 h 737"/>
                <a:gd name="T2" fmla="*/ 0 w 2413"/>
                <a:gd name="T3" fmla="*/ 0 h 737"/>
                <a:gd name="T4" fmla="*/ 0 w 2413"/>
                <a:gd name="T5" fmla="*/ 0 h 737"/>
                <a:gd name="T6" fmla="*/ 0 w 2413"/>
                <a:gd name="T7" fmla="*/ 0 h 737"/>
                <a:gd name="T8" fmla="*/ 0 w 2413"/>
                <a:gd name="T9" fmla="*/ 0 h 737"/>
                <a:gd name="T10" fmla="*/ 0 w 2413"/>
                <a:gd name="T11" fmla="*/ 0 h 737"/>
                <a:gd name="T12" fmla="*/ 0 w 2413"/>
                <a:gd name="T13" fmla="*/ 0 h 737"/>
                <a:gd name="T14" fmla="*/ 0 w 2413"/>
                <a:gd name="T15" fmla="*/ 0 h 737"/>
                <a:gd name="T16" fmla="*/ 0 w 2413"/>
                <a:gd name="T17" fmla="*/ 0 h 737"/>
                <a:gd name="T18" fmla="*/ 0 w 2413"/>
                <a:gd name="T19" fmla="*/ 0 h 737"/>
                <a:gd name="T20" fmla="*/ 0 w 2413"/>
                <a:gd name="T21" fmla="*/ 0 h 737"/>
                <a:gd name="T22" fmla="*/ 0 w 2413"/>
                <a:gd name="T23" fmla="*/ 0 h 737"/>
                <a:gd name="T24" fmla="*/ 0 w 2413"/>
                <a:gd name="T25" fmla="*/ 0 h 737"/>
                <a:gd name="T26" fmla="*/ 0 w 2413"/>
                <a:gd name="T27" fmla="*/ 0 h 737"/>
                <a:gd name="T28" fmla="*/ 0 w 2413"/>
                <a:gd name="T29" fmla="*/ 0 h 737"/>
                <a:gd name="T30" fmla="*/ 0 w 2413"/>
                <a:gd name="T31" fmla="*/ 0 h 737"/>
                <a:gd name="T32" fmla="*/ 0 w 2413"/>
                <a:gd name="T33" fmla="*/ 0 h 737"/>
                <a:gd name="T34" fmla="*/ 0 w 2413"/>
                <a:gd name="T35" fmla="*/ 0 h 737"/>
                <a:gd name="T36" fmla="*/ 0 w 2413"/>
                <a:gd name="T37" fmla="*/ 0 h 737"/>
                <a:gd name="T38" fmla="*/ 0 w 2413"/>
                <a:gd name="T39" fmla="*/ 0 h 737"/>
                <a:gd name="T40" fmla="*/ 0 w 2413"/>
                <a:gd name="T41" fmla="*/ 0 h 737"/>
                <a:gd name="T42" fmla="*/ 0 w 2413"/>
                <a:gd name="T43" fmla="*/ 0 h 737"/>
                <a:gd name="T44" fmla="*/ 0 w 2413"/>
                <a:gd name="T45" fmla="*/ 0 h 737"/>
                <a:gd name="T46" fmla="*/ 0 w 2413"/>
                <a:gd name="T47" fmla="*/ 0 h 737"/>
                <a:gd name="T48" fmla="*/ 0 w 2413"/>
                <a:gd name="T49" fmla="*/ 0 h 737"/>
                <a:gd name="T50" fmla="*/ 0 w 2413"/>
                <a:gd name="T51" fmla="*/ 0 h 737"/>
                <a:gd name="T52" fmla="*/ 0 w 2413"/>
                <a:gd name="T53" fmla="*/ 0 h 737"/>
                <a:gd name="T54" fmla="*/ 0 w 2413"/>
                <a:gd name="T55" fmla="*/ 0 h 737"/>
                <a:gd name="T56" fmla="*/ 0 w 2413"/>
                <a:gd name="T57" fmla="*/ 0 h 737"/>
                <a:gd name="T58" fmla="*/ 0 w 2413"/>
                <a:gd name="T59" fmla="*/ 0 h 7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13"/>
                <a:gd name="T91" fmla="*/ 0 h 737"/>
                <a:gd name="T92" fmla="*/ 2413 w 2413"/>
                <a:gd name="T93" fmla="*/ 737 h 7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13" h="737">
                  <a:moveTo>
                    <a:pt x="0" y="737"/>
                  </a:moveTo>
                  <a:lnTo>
                    <a:pt x="2413" y="240"/>
                  </a:lnTo>
                  <a:lnTo>
                    <a:pt x="2407" y="218"/>
                  </a:lnTo>
                  <a:lnTo>
                    <a:pt x="2407" y="195"/>
                  </a:lnTo>
                  <a:lnTo>
                    <a:pt x="2407" y="173"/>
                  </a:lnTo>
                  <a:lnTo>
                    <a:pt x="2407" y="149"/>
                  </a:lnTo>
                  <a:lnTo>
                    <a:pt x="2407" y="130"/>
                  </a:lnTo>
                  <a:lnTo>
                    <a:pt x="2404" y="108"/>
                  </a:lnTo>
                  <a:lnTo>
                    <a:pt x="2404" y="84"/>
                  </a:lnTo>
                  <a:lnTo>
                    <a:pt x="2404" y="65"/>
                  </a:lnTo>
                  <a:lnTo>
                    <a:pt x="2407" y="46"/>
                  </a:lnTo>
                  <a:lnTo>
                    <a:pt x="2407" y="36"/>
                  </a:lnTo>
                  <a:lnTo>
                    <a:pt x="2407" y="23"/>
                  </a:lnTo>
                  <a:lnTo>
                    <a:pt x="2404" y="13"/>
                  </a:lnTo>
                  <a:lnTo>
                    <a:pt x="2391" y="3"/>
                  </a:lnTo>
                  <a:lnTo>
                    <a:pt x="2371" y="0"/>
                  </a:lnTo>
                  <a:lnTo>
                    <a:pt x="2345" y="0"/>
                  </a:lnTo>
                  <a:lnTo>
                    <a:pt x="2323" y="0"/>
                  </a:lnTo>
                  <a:lnTo>
                    <a:pt x="2299" y="3"/>
                  </a:lnTo>
                  <a:lnTo>
                    <a:pt x="2280" y="3"/>
                  </a:lnTo>
                  <a:lnTo>
                    <a:pt x="863" y="205"/>
                  </a:lnTo>
                  <a:lnTo>
                    <a:pt x="753" y="218"/>
                  </a:lnTo>
                  <a:lnTo>
                    <a:pt x="642" y="240"/>
                  </a:lnTo>
                  <a:lnTo>
                    <a:pt x="535" y="257"/>
                  </a:lnTo>
                  <a:lnTo>
                    <a:pt x="425" y="279"/>
                  </a:lnTo>
                  <a:lnTo>
                    <a:pt x="321" y="308"/>
                  </a:lnTo>
                  <a:lnTo>
                    <a:pt x="215" y="332"/>
                  </a:lnTo>
                  <a:lnTo>
                    <a:pt x="110" y="357"/>
                  </a:lnTo>
                  <a:lnTo>
                    <a:pt x="0" y="383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403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4" name="Freeform 432"/>
            <p:cNvSpPr>
              <a:spLocks/>
            </p:cNvSpPr>
            <p:nvPr/>
          </p:nvSpPr>
          <p:spPr bwMode="auto">
            <a:xfrm>
              <a:off x="2895" y="2951"/>
              <a:ext cx="52" cy="43"/>
            </a:xfrm>
            <a:custGeom>
              <a:avLst/>
              <a:gdLst>
                <a:gd name="T0" fmla="*/ 0 w 675"/>
                <a:gd name="T1" fmla="*/ 0 h 568"/>
                <a:gd name="T2" fmla="*/ 0 w 675"/>
                <a:gd name="T3" fmla="*/ 0 h 568"/>
                <a:gd name="T4" fmla="*/ 0 w 675"/>
                <a:gd name="T5" fmla="*/ 0 h 568"/>
                <a:gd name="T6" fmla="*/ 0 w 675"/>
                <a:gd name="T7" fmla="*/ 0 h 568"/>
                <a:gd name="T8" fmla="*/ 0 w 675"/>
                <a:gd name="T9" fmla="*/ 0 h 568"/>
                <a:gd name="T10" fmla="*/ 0 w 675"/>
                <a:gd name="T11" fmla="*/ 0 h 568"/>
                <a:gd name="T12" fmla="*/ 0 w 675"/>
                <a:gd name="T13" fmla="*/ 0 h 568"/>
                <a:gd name="T14" fmla="*/ 0 w 675"/>
                <a:gd name="T15" fmla="*/ 0 h 568"/>
                <a:gd name="T16" fmla="*/ 0 w 675"/>
                <a:gd name="T17" fmla="*/ 0 h 568"/>
                <a:gd name="T18" fmla="*/ 0 w 675"/>
                <a:gd name="T19" fmla="*/ 0 h 568"/>
                <a:gd name="T20" fmla="*/ 0 w 675"/>
                <a:gd name="T21" fmla="*/ 0 h 568"/>
                <a:gd name="T22" fmla="*/ 0 w 675"/>
                <a:gd name="T23" fmla="*/ 0 h 568"/>
                <a:gd name="T24" fmla="*/ 0 w 675"/>
                <a:gd name="T25" fmla="*/ 0 h 568"/>
                <a:gd name="T26" fmla="*/ 0 w 675"/>
                <a:gd name="T27" fmla="*/ 0 h 568"/>
                <a:gd name="T28" fmla="*/ 0 w 675"/>
                <a:gd name="T29" fmla="*/ 0 h 568"/>
                <a:gd name="T30" fmla="*/ 0 w 675"/>
                <a:gd name="T31" fmla="*/ 0 h 568"/>
                <a:gd name="T32" fmla="*/ 0 w 675"/>
                <a:gd name="T33" fmla="*/ 0 h 568"/>
                <a:gd name="T34" fmla="*/ 0 w 675"/>
                <a:gd name="T35" fmla="*/ 0 h 568"/>
                <a:gd name="T36" fmla="*/ 0 w 675"/>
                <a:gd name="T37" fmla="*/ 0 h 568"/>
                <a:gd name="T38" fmla="*/ 0 w 675"/>
                <a:gd name="T39" fmla="*/ 0 h 568"/>
                <a:gd name="T40" fmla="*/ 0 w 675"/>
                <a:gd name="T41" fmla="*/ 0 h 568"/>
                <a:gd name="T42" fmla="*/ 0 w 675"/>
                <a:gd name="T43" fmla="*/ 0 h 568"/>
                <a:gd name="T44" fmla="*/ 0 w 675"/>
                <a:gd name="T45" fmla="*/ 0 h 568"/>
                <a:gd name="T46" fmla="*/ 0 w 675"/>
                <a:gd name="T47" fmla="*/ 0 h 56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5"/>
                <a:gd name="T73" fmla="*/ 0 h 568"/>
                <a:gd name="T74" fmla="*/ 675 w 675"/>
                <a:gd name="T75" fmla="*/ 568 h 56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5" h="568">
                  <a:moveTo>
                    <a:pt x="675" y="217"/>
                  </a:moveTo>
                  <a:lnTo>
                    <a:pt x="279" y="568"/>
                  </a:lnTo>
                  <a:lnTo>
                    <a:pt x="275" y="568"/>
                  </a:lnTo>
                  <a:lnTo>
                    <a:pt x="272" y="568"/>
                  </a:lnTo>
                  <a:lnTo>
                    <a:pt x="266" y="568"/>
                  </a:lnTo>
                  <a:lnTo>
                    <a:pt x="263" y="568"/>
                  </a:lnTo>
                  <a:lnTo>
                    <a:pt x="256" y="568"/>
                  </a:lnTo>
                  <a:lnTo>
                    <a:pt x="0" y="551"/>
                  </a:lnTo>
                  <a:lnTo>
                    <a:pt x="509" y="0"/>
                  </a:lnTo>
                  <a:lnTo>
                    <a:pt x="515" y="3"/>
                  </a:lnTo>
                  <a:lnTo>
                    <a:pt x="515" y="9"/>
                  </a:lnTo>
                  <a:lnTo>
                    <a:pt x="518" y="9"/>
                  </a:lnTo>
                  <a:lnTo>
                    <a:pt x="518" y="12"/>
                  </a:lnTo>
                  <a:lnTo>
                    <a:pt x="526" y="12"/>
                  </a:lnTo>
                  <a:lnTo>
                    <a:pt x="526" y="19"/>
                  </a:lnTo>
                  <a:lnTo>
                    <a:pt x="529" y="22"/>
                  </a:lnTo>
                  <a:lnTo>
                    <a:pt x="542" y="44"/>
                  </a:lnTo>
                  <a:lnTo>
                    <a:pt x="555" y="71"/>
                  </a:lnTo>
                  <a:lnTo>
                    <a:pt x="574" y="100"/>
                  </a:lnTo>
                  <a:lnTo>
                    <a:pt x="590" y="122"/>
                  </a:lnTo>
                  <a:lnTo>
                    <a:pt x="610" y="146"/>
                  </a:lnTo>
                  <a:lnTo>
                    <a:pt x="632" y="168"/>
                  </a:lnTo>
                  <a:lnTo>
                    <a:pt x="655" y="194"/>
                  </a:lnTo>
                  <a:lnTo>
                    <a:pt x="675" y="217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5" name="Freeform 433"/>
            <p:cNvSpPr>
              <a:spLocks/>
            </p:cNvSpPr>
            <p:nvPr/>
          </p:nvSpPr>
          <p:spPr bwMode="auto">
            <a:xfrm>
              <a:off x="3000" y="3064"/>
              <a:ext cx="34" cy="35"/>
            </a:xfrm>
            <a:custGeom>
              <a:avLst/>
              <a:gdLst>
                <a:gd name="T0" fmla="*/ 0 w 447"/>
                <a:gd name="T1" fmla="*/ 0 h 450"/>
                <a:gd name="T2" fmla="*/ 0 w 447"/>
                <a:gd name="T3" fmla="*/ 0 h 450"/>
                <a:gd name="T4" fmla="*/ 0 w 447"/>
                <a:gd name="T5" fmla="*/ 0 h 450"/>
                <a:gd name="T6" fmla="*/ 0 w 447"/>
                <a:gd name="T7" fmla="*/ 0 h 450"/>
                <a:gd name="T8" fmla="*/ 0 w 447"/>
                <a:gd name="T9" fmla="*/ 0 h 450"/>
                <a:gd name="T10" fmla="*/ 0 w 447"/>
                <a:gd name="T11" fmla="*/ 0 h 450"/>
                <a:gd name="T12" fmla="*/ 0 w 447"/>
                <a:gd name="T13" fmla="*/ 0 h 450"/>
                <a:gd name="T14" fmla="*/ 0 w 447"/>
                <a:gd name="T15" fmla="*/ 0 h 450"/>
                <a:gd name="T16" fmla="*/ 0 w 447"/>
                <a:gd name="T17" fmla="*/ 0 h 450"/>
                <a:gd name="T18" fmla="*/ 0 w 447"/>
                <a:gd name="T19" fmla="*/ 0 h 450"/>
                <a:gd name="T20" fmla="*/ 0 w 447"/>
                <a:gd name="T21" fmla="*/ 0 h 450"/>
                <a:gd name="T22" fmla="*/ 0 w 447"/>
                <a:gd name="T23" fmla="*/ 0 h 450"/>
                <a:gd name="T24" fmla="*/ 0 w 447"/>
                <a:gd name="T25" fmla="*/ 0 h 450"/>
                <a:gd name="T26" fmla="*/ 0 w 447"/>
                <a:gd name="T27" fmla="*/ 0 h 450"/>
                <a:gd name="T28" fmla="*/ 0 w 447"/>
                <a:gd name="T29" fmla="*/ 0 h 450"/>
                <a:gd name="T30" fmla="*/ 0 w 447"/>
                <a:gd name="T31" fmla="*/ 0 h 450"/>
                <a:gd name="T32" fmla="*/ 0 w 447"/>
                <a:gd name="T33" fmla="*/ 0 h 450"/>
                <a:gd name="T34" fmla="*/ 0 w 447"/>
                <a:gd name="T35" fmla="*/ 0 h 450"/>
                <a:gd name="T36" fmla="*/ 0 w 447"/>
                <a:gd name="T37" fmla="*/ 0 h 450"/>
                <a:gd name="T38" fmla="*/ 0 w 447"/>
                <a:gd name="T39" fmla="*/ 0 h 450"/>
                <a:gd name="T40" fmla="*/ 0 w 447"/>
                <a:gd name="T41" fmla="*/ 0 h 450"/>
                <a:gd name="T42" fmla="*/ 0 w 447"/>
                <a:gd name="T43" fmla="*/ 0 h 450"/>
                <a:gd name="T44" fmla="*/ 0 w 447"/>
                <a:gd name="T45" fmla="*/ 0 h 450"/>
                <a:gd name="T46" fmla="*/ 0 w 447"/>
                <a:gd name="T47" fmla="*/ 0 h 450"/>
                <a:gd name="T48" fmla="*/ 0 w 447"/>
                <a:gd name="T49" fmla="*/ 0 h 450"/>
                <a:gd name="T50" fmla="*/ 0 w 447"/>
                <a:gd name="T51" fmla="*/ 0 h 450"/>
                <a:gd name="T52" fmla="*/ 0 w 447"/>
                <a:gd name="T53" fmla="*/ 0 h 450"/>
                <a:gd name="T54" fmla="*/ 0 w 447"/>
                <a:gd name="T55" fmla="*/ 0 h 450"/>
                <a:gd name="T56" fmla="*/ 0 w 447"/>
                <a:gd name="T57" fmla="*/ 0 h 450"/>
                <a:gd name="T58" fmla="*/ 0 w 447"/>
                <a:gd name="T59" fmla="*/ 0 h 450"/>
                <a:gd name="T60" fmla="*/ 0 w 447"/>
                <a:gd name="T61" fmla="*/ 0 h 450"/>
                <a:gd name="T62" fmla="*/ 0 w 447"/>
                <a:gd name="T63" fmla="*/ 0 h 450"/>
                <a:gd name="T64" fmla="*/ 0 w 447"/>
                <a:gd name="T65" fmla="*/ 0 h 450"/>
                <a:gd name="T66" fmla="*/ 0 w 447"/>
                <a:gd name="T67" fmla="*/ 0 h 450"/>
                <a:gd name="T68" fmla="*/ 0 w 447"/>
                <a:gd name="T69" fmla="*/ 0 h 450"/>
                <a:gd name="T70" fmla="*/ 0 w 447"/>
                <a:gd name="T71" fmla="*/ 0 h 450"/>
                <a:gd name="T72" fmla="*/ 0 w 447"/>
                <a:gd name="T73" fmla="*/ 0 h 450"/>
                <a:gd name="T74" fmla="*/ 0 w 447"/>
                <a:gd name="T75" fmla="*/ 0 h 450"/>
                <a:gd name="T76" fmla="*/ 0 w 447"/>
                <a:gd name="T77" fmla="*/ 0 h 450"/>
                <a:gd name="T78" fmla="*/ 0 w 447"/>
                <a:gd name="T79" fmla="*/ 0 h 450"/>
                <a:gd name="T80" fmla="*/ 0 w 447"/>
                <a:gd name="T81" fmla="*/ 0 h 450"/>
                <a:gd name="T82" fmla="*/ 0 w 447"/>
                <a:gd name="T83" fmla="*/ 0 h 450"/>
                <a:gd name="T84" fmla="*/ 0 w 447"/>
                <a:gd name="T85" fmla="*/ 0 h 450"/>
                <a:gd name="T86" fmla="*/ 0 w 447"/>
                <a:gd name="T87" fmla="*/ 0 h 450"/>
                <a:gd name="T88" fmla="*/ 0 w 447"/>
                <a:gd name="T89" fmla="*/ 0 h 450"/>
                <a:gd name="T90" fmla="*/ 0 w 447"/>
                <a:gd name="T91" fmla="*/ 0 h 450"/>
                <a:gd name="T92" fmla="*/ 0 w 447"/>
                <a:gd name="T93" fmla="*/ 0 h 450"/>
                <a:gd name="T94" fmla="*/ 0 w 447"/>
                <a:gd name="T95" fmla="*/ 0 h 450"/>
                <a:gd name="T96" fmla="*/ 0 w 447"/>
                <a:gd name="T97" fmla="*/ 0 h 450"/>
                <a:gd name="T98" fmla="*/ 0 w 447"/>
                <a:gd name="T99" fmla="*/ 0 h 450"/>
                <a:gd name="T100" fmla="*/ 0 w 447"/>
                <a:gd name="T101" fmla="*/ 0 h 450"/>
                <a:gd name="T102" fmla="*/ 0 w 447"/>
                <a:gd name="T103" fmla="*/ 0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47"/>
                <a:gd name="T157" fmla="*/ 0 h 450"/>
                <a:gd name="T158" fmla="*/ 447 w 447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47" h="450">
                  <a:moveTo>
                    <a:pt x="398" y="204"/>
                  </a:moveTo>
                  <a:lnTo>
                    <a:pt x="414" y="239"/>
                  </a:lnTo>
                  <a:lnTo>
                    <a:pt x="430" y="272"/>
                  </a:lnTo>
                  <a:lnTo>
                    <a:pt x="438" y="288"/>
                  </a:lnTo>
                  <a:lnTo>
                    <a:pt x="444" y="308"/>
                  </a:lnTo>
                  <a:lnTo>
                    <a:pt x="447" y="320"/>
                  </a:lnTo>
                  <a:lnTo>
                    <a:pt x="447" y="334"/>
                  </a:lnTo>
                  <a:lnTo>
                    <a:pt x="444" y="347"/>
                  </a:lnTo>
                  <a:lnTo>
                    <a:pt x="444" y="366"/>
                  </a:lnTo>
                  <a:lnTo>
                    <a:pt x="402" y="379"/>
                  </a:lnTo>
                  <a:lnTo>
                    <a:pt x="363" y="392"/>
                  </a:lnTo>
                  <a:lnTo>
                    <a:pt x="321" y="402"/>
                  </a:lnTo>
                  <a:lnTo>
                    <a:pt x="281" y="412"/>
                  </a:lnTo>
                  <a:lnTo>
                    <a:pt x="243" y="425"/>
                  </a:lnTo>
                  <a:lnTo>
                    <a:pt x="203" y="434"/>
                  </a:lnTo>
                  <a:lnTo>
                    <a:pt x="165" y="444"/>
                  </a:lnTo>
                  <a:lnTo>
                    <a:pt x="126" y="450"/>
                  </a:lnTo>
                  <a:lnTo>
                    <a:pt x="122" y="450"/>
                  </a:lnTo>
                  <a:lnTo>
                    <a:pt x="116" y="450"/>
                  </a:lnTo>
                  <a:lnTo>
                    <a:pt x="113" y="447"/>
                  </a:lnTo>
                  <a:lnTo>
                    <a:pt x="106" y="412"/>
                  </a:lnTo>
                  <a:lnTo>
                    <a:pt x="103" y="369"/>
                  </a:lnTo>
                  <a:lnTo>
                    <a:pt x="90" y="331"/>
                  </a:lnTo>
                  <a:lnTo>
                    <a:pt x="78" y="285"/>
                  </a:lnTo>
                  <a:lnTo>
                    <a:pt x="62" y="243"/>
                  </a:lnTo>
                  <a:lnTo>
                    <a:pt x="38" y="204"/>
                  </a:lnTo>
                  <a:lnTo>
                    <a:pt x="22" y="168"/>
                  </a:lnTo>
                  <a:lnTo>
                    <a:pt x="0" y="126"/>
                  </a:lnTo>
                  <a:lnTo>
                    <a:pt x="32" y="110"/>
                  </a:lnTo>
                  <a:lnTo>
                    <a:pt x="62" y="90"/>
                  </a:lnTo>
                  <a:lnTo>
                    <a:pt x="100" y="74"/>
                  </a:lnTo>
                  <a:lnTo>
                    <a:pt x="136" y="55"/>
                  </a:lnTo>
                  <a:lnTo>
                    <a:pt x="165" y="42"/>
                  </a:lnTo>
                  <a:lnTo>
                    <a:pt x="203" y="28"/>
                  </a:lnTo>
                  <a:lnTo>
                    <a:pt x="240" y="12"/>
                  </a:lnTo>
                  <a:lnTo>
                    <a:pt x="272" y="0"/>
                  </a:lnTo>
                  <a:lnTo>
                    <a:pt x="295" y="22"/>
                  </a:lnTo>
                  <a:lnTo>
                    <a:pt x="317" y="45"/>
                  </a:lnTo>
                  <a:lnTo>
                    <a:pt x="333" y="74"/>
                  </a:lnTo>
                  <a:lnTo>
                    <a:pt x="356" y="93"/>
                  </a:lnTo>
                  <a:lnTo>
                    <a:pt x="376" y="117"/>
                  </a:lnTo>
                  <a:lnTo>
                    <a:pt x="392" y="146"/>
                  </a:lnTo>
                  <a:lnTo>
                    <a:pt x="414" y="168"/>
                  </a:lnTo>
                  <a:lnTo>
                    <a:pt x="435" y="195"/>
                  </a:lnTo>
                  <a:lnTo>
                    <a:pt x="430" y="198"/>
                  </a:lnTo>
                  <a:lnTo>
                    <a:pt x="424" y="198"/>
                  </a:lnTo>
                  <a:lnTo>
                    <a:pt x="421" y="204"/>
                  </a:lnTo>
                  <a:lnTo>
                    <a:pt x="414" y="204"/>
                  </a:lnTo>
                  <a:lnTo>
                    <a:pt x="411" y="207"/>
                  </a:lnTo>
                  <a:lnTo>
                    <a:pt x="408" y="207"/>
                  </a:lnTo>
                  <a:lnTo>
                    <a:pt x="402" y="207"/>
                  </a:lnTo>
                  <a:lnTo>
                    <a:pt x="398" y="204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6" name="Freeform 434"/>
            <p:cNvSpPr>
              <a:spLocks/>
            </p:cNvSpPr>
            <p:nvPr/>
          </p:nvSpPr>
          <p:spPr bwMode="auto">
            <a:xfrm>
              <a:off x="3008" y="3097"/>
              <a:ext cx="40" cy="32"/>
            </a:xfrm>
            <a:custGeom>
              <a:avLst/>
              <a:gdLst>
                <a:gd name="T0" fmla="*/ 0 w 522"/>
                <a:gd name="T1" fmla="*/ 0 h 412"/>
                <a:gd name="T2" fmla="*/ 0 w 522"/>
                <a:gd name="T3" fmla="*/ 0 h 412"/>
                <a:gd name="T4" fmla="*/ 0 w 522"/>
                <a:gd name="T5" fmla="*/ 0 h 412"/>
                <a:gd name="T6" fmla="*/ 0 w 522"/>
                <a:gd name="T7" fmla="*/ 0 h 412"/>
                <a:gd name="T8" fmla="*/ 0 w 522"/>
                <a:gd name="T9" fmla="*/ 0 h 412"/>
                <a:gd name="T10" fmla="*/ 0 w 522"/>
                <a:gd name="T11" fmla="*/ 0 h 412"/>
                <a:gd name="T12" fmla="*/ 0 w 522"/>
                <a:gd name="T13" fmla="*/ 0 h 412"/>
                <a:gd name="T14" fmla="*/ 0 w 522"/>
                <a:gd name="T15" fmla="*/ 0 h 412"/>
                <a:gd name="T16" fmla="*/ 0 w 522"/>
                <a:gd name="T17" fmla="*/ 0 h 412"/>
                <a:gd name="T18" fmla="*/ 0 w 522"/>
                <a:gd name="T19" fmla="*/ 0 h 412"/>
                <a:gd name="T20" fmla="*/ 0 w 522"/>
                <a:gd name="T21" fmla="*/ 0 h 412"/>
                <a:gd name="T22" fmla="*/ 0 w 522"/>
                <a:gd name="T23" fmla="*/ 0 h 412"/>
                <a:gd name="T24" fmla="*/ 0 w 522"/>
                <a:gd name="T25" fmla="*/ 0 h 412"/>
                <a:gd name="T26" fmla="*/ 0 w 522"/>
                <a:gd name="T27" fmla="*/ 0 h 412"/>
                <a:gd name="T28" fmla="*/ 0 w 522"/>
                <a:gd name="T29" fmla="*/ 0 h 412"/>
                <a:gd name="T30" fmla="*/ 0 w 522"/>
                <a:gd name="T31" fmla="*/ 0 h 412"/>
                <a:gd name="T32" fmla="*/ 0 w 522"/>
                <a:gd name="T33" fmla="*/ 0 h 412"/>
                <a:gd name="T34" fmla="*/ 0 w 522"/>
                <a:gd name="T35" fmla="*/ 0 h 412"/>
                <a:gd name="T36" fmla="*/ 0 w 522"/>
                <a:gd name="T37" fmla="*/ 0 h 412"/>
                <a:gd name="T38" fmla="*/ 0 w 522"/>
                <a:gd name="T39" fmla="*/ 0 h 412"/>
                <a:gd name="T40" fmla="*/ 0 w 522"/>
                <a:gd name="T41" fmla="*/ 0 h 412"/>
                <a:gd name="T42" fmla="*/ 0 w 522"/>
                <a:gd name="T43" fmla="*/ 0 h 412"/>
                <a:gd name="T44" fmla="*/ 0 w 522"/>
                <a:gd name="T45" fmla="*/ 0 h 412"/>
                <a:gd name="T46" fmla="*/ 0 w 522"/>
                <a:gd name="T47" fmla="*/ 0 h 412"/>
                <a:gd name="T48" fmla="*/ 0 w 522"/>
                <a:gd name="T49" fmla="*/ 0 h 412"/>
                <a:gd name="T50" fmla="*/ 0 w 522"/>
                <a:gd name="T51" fmla="*/ 0 h 412"/>
                <a:gd name="T52" fmla="*/ 0 w 522"/>
                <a:gd name="T53" fmla="*/ 0 h 412"/>
                <a:gd name="T54" fmla="*/ 0 w 522"/>
                <a:gd name="T55" fmla="*/ 0 h 412"/>
                <a:gd name="T56" fmla="*/ 0 w 522"/>
                <a:gd name="T57" fmla="*/ 0 h 412"/>
                <a:gd name="T58" fmla="*/ 0 w 522"/>
                <a:gd name="T59" fmla="*/ 0 h 412"/>
                <a:gd name="T60" fmla="*/ 0 w 522"/>
                <a:gd name="T61" fmla="*/ 0 h 412"/>
                <a:gd name="T62" fmla="*/ 0 w 522"/>
                <a:gd name="T63" fmla="*/ 0 h 412"/>
                <a:gd name="T64" fmla="*/ 0 w 522"/>
                <a:gd name="T65" fmla="*/ 0 h 412"/>
                <a:gd name="T66" fmla="*/ 0 w 522"/>
                <a:gd name="T67" fmla="*/ 0 h 412"/>
                <a:gd name="T68" fmla="*/ 0 w 522"/>
                <a:gd name="T69" fmla="*/ 0 h 412"/>
                <a:gd name="T70" fmla="*/ 0 w 522"/>
                <a:gd name="T71" fmla="*/ 0 h 412"/>
                <a:gd name="T72" fmla="*/ 0 w 522"/>
                <a:gd name="T73" fmla="*/ 0 h 412"/>
                <a:gd name="T74" fmla="*/ 0 w 522"/>
                <a:gd name="T75" fmla="*/ 0 h 412"/>
                <a:gd name="T76" fmla="*/ 0 w 522"/>
                <a:gd name="T77" fmla="*/ 0 h 412"/>
                <a:gd name="T78" fmla="*/ 0 w 522"/>
                <a:gd name="T79" fmla="*/ 0 h 412"/>
                <a:gd name="T80" fmla="*/ 0 w 522"/>
                <a:gd name="T81" fmla="*/ 0 h 412"/>
                <a:gd name="T82" fmla="*/ 0 w 522"/>
                <a:gd name="T83" fmla="*/ 0 h 4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2"/>
                <a:gd name="T127" fmla="*/ 0 h 412"/>
                <a:gd name="T128" fmla="*/ 522 w 522"/>
                <a:gd name="T129" fmla="*/ 412 h 4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2" h="412">
                  <a:moveTo>
                    <a:pt x="376" y="0"/>
                  </a:moveTo>
                  <a:lnTo>
                    <a:pt x="402" y="35"/>
                  </a:lnTo>
                  <a:lnTo>
                    <a:pt x="419" y="71"/>
                  </a:lnTo>
                  <a:lnTo>
                    <a:pt x="438" y="110"/>
                  </a:lnTo>
                  <a:lnTo>
                    <a:pt x="451" y="149"/>
                  </a:lnTo>
                  <a:lnTo>
                    <a:pt x="464" y="192"/>
                  </a:lnTo>
                  <a:lnTo>
                    <a:pt x="480" y="230"/>
                  </a:lnTo>
                  <a:lnTo>
                    <a:pt x="493" y="266"/>
                  </a:lnTo>
                  <a:lnTo>
                    <a:pt x="516" y="301"/>
                  </a:lnTo>
                  <a:lnTo>
                    <a:pt x="522" y="301"/>
                  </a:lnTo>
                  <a:lnTo>
                    <a:pt x="522" y="357"/>
                  </a:lnTo>
                  <a:lnTo>
                    <a:pt x="81" y="412"/>
                  </a:lnTo>
                  <a:lnTo>
                    <a:pt x="75" y="379"/>
                  </a:lnTo>
                  <a:lnTo>
                    <a:pt x="62" y="357"/>
                  </a:lnTo>
                  <a:lnTo>
                    <a:pt x="43" y="330"/>
                  </a:lnTo>
                  <a:lnTo>
                    <a:pt x="22" y="301"/>
                  </a:lnTo>
                  <a:lnTo>
                    <a:pt x="6" y="279"/>
                  </a:lnTo>
                  <a:lnTo>
                    <a:pt x="0" y="252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3" y="208"/>
                  </a:lnTo>
                  <a:lnTo>
                    <a:pt x="13" y="195"/>
                  </a:lnTo>
                  <a:lnTo>
                    <a:pt x="6" y="168"/>
                  </a:lnTo>
                  <a:lnTo>
                    <a:pt x="13" y="146"/>
                  </a:lnTo>
                  <a:lnTo>
                    <a:pt x="16" y="123"/>
                  </a:lnTo>
                  <a:lnTo>
                    <a:pt x="29" y="110"/>
                  </a:lnTo>
                  <a:lnTo>
                    <a:pt x="43" y="94"/>
                  </a:lnTo>
                  <a:lnTo>
                    <a:pt x="62" y="87"/>
                  </a:lnTo>
                  <a:lnTo>
                    <a:pt x="81" y="78"/>
                  </a:lnTo>
                  <a:lnTo>
                    <a:pt x="103" y="68"/>
                  </a:lnTo>
                  <a:lnTo>
                    <a:pt x="149" y="58"/>
                  </a:lnTo>
                  <a:lnTo>
                    <a:pt x="198" y="49"/>
                  </a:lnTo>
                  <a:lnTo>
                    <a:pt x="243" y="42"/>
                  </a:lnTo>
                  <a:lnTo>
                    <a:pt x="286" y="22"/>
                  </a:lnTo>
                  <a:lnTo>
                    <a:pt x="298" y="19"/>
                  </a:lnTo>
                  <a:lnTo>
                    <a:pt x="308" y="13"/>
                  </a:lnTo>
                  <a:lnTo>
                    <a:pt x="321" y="13"/>
                  </a:lnTo>
                  <a:lnTo>
                    <a:pt x="330" y="9"/>
                  </a:lnTo>
                  <a:lnTo>
                    <a:pt x="344" y="9"/>
                  </a:lnTo>
                  <a:lnTo>
                    <a:pt x="354" y="3"/>
                  </a:lnTo>
                  <a:lnTo>
                    <a:pt x="367" y="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7" name="Freeform 435"/>
            <p:cNvSpPr>
              <a:spLocks/>
            </p:cNvSpPr>
            <p:nvPr/>
          </p:nvSpPr>
          <p:spPr bwMode="auto">
            <a:xfrm>
              <a:off x="2976" y="3128"/>
              <a:ext cx="94" cy="136"/>
            </a:xfrm>
            <a:custGeom>
              <a:avLst/>
              <a:gdLst>
                <a:gd name="T0" fmla="*/ 0 w 1223"/>
                <a:gd name="T1" fmla="*/ 0 h 1768"/>
                <a:gd name="T2" fmla="*/ 0 w 1223"/>
                <a:gd name="T3" fmla="*/ 0 h 1768"/>
                <a:gd name="T4" fmla="*/ 0 w 1223"/>
                <a:gd name="T5" fmla="*/ 0 h 1768"/>
                <a:gd name="T6" fmla="*/ 0 w 1223"/>
                <a:gd name="T7" fmla="*/ 0 h 1768"/>
                <a:gd name="T8" fmla="*/ 0 w 1223"/>
                <a:gd name="T9" fmla="*/ 0 h 1768"/>
                <a:gd name="T10" fmla="*/ 0 w 1223"/>
                <a:gd name="T11" fmla="*/ 0 h 1768"/>
                <a:gd name="T12" fmla="*/ 0 w 1223"/>
                <a:gd name="T13" fmla="*/ 0 h 1768"/>
                <a:gd name="T14" fmla="*/ 0 w 1223"/>
                <a:gd name="T15" fmla="*/ 0 h 1768"/>
                <a:gd name="T16" fmla="*/ 0 w 1223"/>
                <a:gd name="T17" fmla="*/ 0 h 1768"/>
                <a:gd name="T18" fmla="*/ 0 w 1223"/>
                <a:gd name="T19" fmla="*/ 0 h 1768"/>
                <a:gd name="T20" fmla="*/ 0 w 1223"/>
                <a:gd name="T21" fmla="*/ 0 h 1768"/>
                <a:gd name="T22" fmla="*/ 0 w 1223"/>
                <a:gd name="T23" fmla="*/ 0 h 1768"/>
                <a:gd name="T24" fmla="*/ 0 w 1223"/>
                <a:gd name="T25" fmla="*/ 0 h 1768"/>
                <a:gd name="T26" fmla="*/ 0 w 1223"/>
                <a:gd name="T27" fmla="*/ 0 h 1768"/>
                <a:gd name="T28" fmla="*/ 0 w 1223"/>
                <a:gd name="T29" fmla="*/ 0 h 1768"/>
                <a:gd name="T30" fmla="*/ 0 w 1223"/>
                <a:gd name="T31" fmla="*/ 0 h 1768"/>
                <a:gd name="T32" fmla="*/ 0 w 1223"/>
                <a:gd name="T33" fmla="*/ 0 h 1768"/>
                <a:gd name="T34" fmla="*/ 0 w 1223"/>
                <a:gd name="T35" fmla="*/ 0 h 1768"/>
                <a:gd name="T36" fmla="*/ 0 w 1223"/>
                <a:gd name="T37" fmla="*/ 0 h 1768"/>
                <a:gd name="T38" fmla="*/ 0 w 1223"/>
                <a:gd name="T39" fmla="*/ 0 h 1768"/>
                <a:gd name="T40" fmla="*/ 0 w 1223"/>
                <a:gd name="T41" fmla="*/ 0 h 1768"/>
                <a:gd name="T42" fmla="*/ 0 w 1223"/>
                <a:gd name="T43" fmla="*/ 0 h 1768"/>
                <a:gd name="T44" fmla="*/ 0 w 1223"/>
                <a:gd name="T45" fmla="*/ 0 h 1768"/>
                <a:gd name="T46" fmla="*/ 0 w 1223"/>
                <a:gd name="T47" fmla="*/ 0 h 1768"/>
                <a:gd name="T48" fmla="*/ 0 w 1223"/>
                <a:gd name="T49" fmla="*/ 0 h 1768"/>
                <a:gd name="T50" fmla="*/ 0 w 1223"/>
                <a:gd name="T51" fmla="*/ 0 h 1768"/>
                <a:gd name="T52" fmla="*/ 0 w 1223"/>
                <a:gd name="T53" fmla="*/ 0 h 1768"/>
                <a:gd name="T54" fmla="*/ 0 w 1223"/>
                <a:gd name="T55" fmla="*/ 0 h 1768"/>
                <a:gd name="T56" fmla="*/ 0 w 1223"/>
                <a:gd name="T57" fmla="*/ 0 h 1768"/>
                <a:gd name="T58" fmla="*/ 0 w 1223"/>
                <a:gd name="T59" fmla="*/ 0 h 1768"/>
                <a:gd name="T60" fmla="*/ 0 w 1223"/>
                <a:gd name="T61" fmla="*/ 0 h 1768"/>
                <a:gd name="T62" fmla="*/ 0 w 1223"/>
                <a:gd name="T63" fmla="*/ 0 h 1768"/>
                <a:gd name="T64" fmla="*/ 0 w 1223"/>
                <a:gd name="T65" fmla="*/ 0 h 1768"/>
                <a:gd name="T66" fmla="*/ 0 w 1223"/>
                <a:gd name="T67" fmla="*/ 0 h 1768"/>
                <a:gd name="T68" fmla="*/ 0 w 1223"/>
                <a:gd name="T69" fmla="*/ 0 h 1768"/>
                <a:gd name="T70" fmla="*/ 0 w 1223"/>
                <a:gd name="T71" fmla="*/ 0 h 1768"/>
                <a:gd name="T72" fmla="*/ 0 w 1223"/>
                <a:gd name="T73" fmla="*/ 0 h 1768"/>
                <a:gd name="T74" fmla="*/ 0 w 1223"/>
                <a:gd name="T75" fmla="*/ 0 h 1768"/>
                <a:gd name="T76" fmla="*/ 0 w 1223"/>
                <a:gd name="T77" fmla="*/ 0 h 1768"/>
                <a:gd name="T78" fmla="*/ 0 w 1223"/>
                <a:gd name="T79" fmla="*/ 0 h 1768"/>
                <a:gd name="T80" fmla="*/ 0 w 1223"/>
                <a:gd name="T81" fmla="*/ 0 h 1768"/>
                <a:gd name="T82" fmla="*/ 0 w 1223"/>
                <a:gd name="T83" fmla="*/ 0 h 1768"/>
                <a:gd name="T84" fmla="*/ 0 w 1223"/>
                <a:gd name="T85" fmla="*/ 0 h 1768"/>
                <a:gd name="T86" fmla="*/ 0 w 1223"/>
                <a:gd name="T87" fmla="*/ 0 h 1768"/>
                <a:gd name="T88" fmla="*/ 0 w 1223"/>
                <a:gd name="T89" fmla="*/ 0 h 1768"/>
                <a:gd name="T90" fmla="*/ 0 w 1223"/>
                <a:gd name="T91" fmla="*/ 0 h 1768"/>
                <a:gd name="T92" fmla="*/ 0 w 1223"/>
                <a:gd name="T93" fmla="*/ 0 h 1768"/>
                <a:gd name="T94" fmla="*/ 0 w 1223"/>
                <a:gd name="T95" fmla="*/ 0 h 1768"/>
                <a:gd name="T96" fmla="*/ 0 w 1223"/>
                <a:gd name="T97" fmla="*/ 0 h 1768"/>
                <a:gd name="T98" fmla="*/ 0 w 1223"/>
                <a:gd name="T99" fmla="*/ 0 h 1768"/>
                <a:gd name="T100" fmla="*/ 0 w 1223"/>
                <a:gd name="T101" fmla="*/ 0 h 1768"/>
                <a:gd name="T102" fmla="*/ 0 w 1223"/>
                <a:gd name="T103" fmla="*/ 0 h 1768"/>
                <a:gd name="T104" fmla="*/ 0 w 1223"/>
                <a:gd name="T105" fmla="*/ 0 h 1768"/>
                <a:gd name="T106" fmla="*/ 0 w 1223"/>
                <a:gd name="T107" fmla="*/ 0 h 1768"/>
                <a:gd name="T108" fmla="*/ 0 w 1223"/>
                <a:gd name="T109" fmla="*/ 0 h 1768"/>
                <a:gd name="T110" fmla="*/ 0 w 1223"/>
                <a:gd name="T111" fmla="*/ 0 h 1768"/>
                <a:gd name="T112" fmla="*/ 0 w 1223"/>
                <a:gd name="T113" fmla="*/ 0 h 1768"/>
                <a:gd name="T114" fmla="*/ 0 w 1223"/>
                <a:gd name="T115" fmla="*/ 0 h 17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23"/>
                <a:gd name="T175" fmla="*/ 0 h 1768"/>
                <a:gd name="T176" fmla="*/ 1223 w 1223"/>
                <a:gd name="T177" fmla="*/ 1768 h 17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23" h="1768">
                  <a:moveTo>
                    <a:pt x="1028" y="0"/>
                  </a:moveTo>
                  <a:lnTo>
                    <a:pt x="1031" y="6"/>
                  </a:lnTo>
                  <a:lnTo>
                    <a:pt x="1037" y="9"/>
                  </a:lnTo>
                  <a:lnTo>
                    <a:pt x="1040" y="9"/>
                  </a:lnTo>
                  <a:lnTo>
                    <a:pt x="1044" y="16"/>
                  </a:lnTo>
                  <a:lnTo>
                    <a:pt x="1050" y="19"/>
                  </a:lnTo>
                  <a:lnTo>
                    <a:pt x="1054" y="22"/>
                  </a:lnTo>
                  <a:lnTo>
                    <a:pt x="1061" y="22"/>
                  </a:lnTo>
                  <a:lnTo>
                    <a:pt x="1061" y="29"/>
                  </a:lnTo>
                  <a:lnTo>
                    <a:pt x="1061" y="38"/>
                  </a:lnTo>
                  <a:lnTo>
                    <a:pt x="1061" y="45"/>
                  </a:lnTo>
                  <a:lnTo>
                    <a:pt x="1067" y="51"/>
                  </a:lnTo>
                  <a:lnTo>
                    <a:pt x="1077" y="64"/>
                  </a:lnTo>
                  <a:lnTo>
                    <a:pt x="1083" y="78"/>
                  </a:lnTo>
                  <a:lnTo>
                    <a:pt x="1089" y="97"/>
                  </a:lnTo>
                  <a:lnTo>
                    <a:pt x="1096" y="119"/>
                  </a:lnTo>
                  <a:lnTo>
                    <a:pt x="1099" y="132"/>
                  </a:lnTo>
                  <a:lnTo>
                    <a:pt x="1099" y="146"/>
                  </a:lnTo>
                  <a:lnTo>
                    <a:pt x="1105" y="155"/>
                  </a:lnTo>
                  <a:lnTo>
                    <a:pt x="1128" y="213"/>
                  </a:lnTo>
                  <a:lnTo>
                    <a:pt x="1154" y="275"/>
                  </a:lnTo>
                  <a:lnTo>
                    <a:pt x="1180" y="340"/>
                  </a:lnTo>
                  <a:lnTo>
                    <a:pt x="1202" y="408"/>
                  </a:lnTo>
                  <a:lnTo>
                    <a:pt x="1216" y="476"/>
                  </a:lnTo>
                  <a:lnTo>
                    <a:pt x="1223" y="538"/>
                  </a:lnTo>
                  <a:lnTo>
                    <a:pt x="1223" y="573"/>
                  </a:lnTo>
                  <a:lnTo>
                    <a:pt x="1216" y="606"/>
                  </a:lnTo>
                  <a:lnTo>
                    <a:pt x="1210" y="638"/>
                  </a:lnTo>
                  <a:lnTo>
                    <a:pt x="1199" y="665"/>
                  </a:lnTo>
                  <a:lnTo>
                    <a:pt x="1164" y="727"/>
                  </a:lnTo>
                  <a:lnTo>
                    <a:pt x="1121" y="787"/>
                  </a:lnTo>
                  <a:lnTo>
                    <a:pt x="1077" y="846"/>
                  </a:lnTo>
                  <a:lnTo>
                    <a:pt x="1028" y="908"/>
                  </a:lnTo>
                  <a:lnTo>
                    <a:pt x="980" y="966"/>
                  </a:lnTo>
                  <a:lnTo>
                    <a:pt x="934" y="1025"/>
                  </a:lnTo>
                  <a:lnTo>
                    <a:pt x="888" y="1090"/>
                  </a:lnTo>
                  <a:lnTo>
                    <a:pt x="856" y="1148"/>
                  </a:lnTo>
                  <a:lnTo>
                    <a:pt x="823" y="1203"/>
                  </a:lnTo>
                  <a:lnTo>
                    <a:pt x="794" y="1271"/>
                  </a:lnTo>
                  <a:lnTo>
                    <a:pt x="756" y="1336"/>
                  </a:lnTo>
                  <a:lnTo>
                    <a:pt x="716" y="1404"/>
                  </a:lnTo>
                  <a:lnTo>
                    <a:pt x="688" y="1440"/>
                  </a:lnTo>
                  <a:lnTo>
                    <a:pt x="667" y="1473"/>
                  </a:lnTo>
                  <a:lnTo>
                    <a:pt x="635" y="1505"/>
                  </a:lnTo>
                  <a:lnTo>
                    <a:pt x="607" y="1538"/>
                  </a:lnTo>
                  <a:lnTo>
                    <a:pt x="570" y="1563"/>
                  </a:lnTo>
                  <a:lnTo>
                    <a:pt x="538" y="1586"/>
                  </a:lnTo>
                  <a:lnTo>
                    <a:pt x="499" y="1609"/>
                  </a:lnTo>
                  <a:lnTo>
                    <a:pt x="454" y="1625"/>
                  </a:lnTo>
                  <a:lnTo>
                    <a:pt x="440" y="1647"/>
                  </a:lnTo>
                  <a:lnTo>
                    <a:pt x="412" y="1677"/>
                  </a:lnTo>
                  <a:lnTo>
                    <a:pt x="386" y="1703"/>
                  </a:lnTo>
                  <a:lnTo>
                    <a:pt x="350" y="1725"/>
                  </a:lnTo>
                  <a:lnTo>
                    <a:pt x="315" y="1749"/>
                  </a:lnTo>
                  <a:lnTo>
                    <a:pt x="275" y="1761"/>
                  </a:lnTo>
                  <a:lnTo>
                    <a:pt x="259" y="1761"/>
                  </a:lnTo>
                  <a:lnTo>
                    <a:pt x="240" y="1768"/>
                  </a:lnTo>
                  <a:lnTo>
                    <a:pt x="223" y="1761"/>
                  </a:lnTo>
                  <a:lnTo>
                    <a:pt x="204" y="1758"/>
                  </a:lnTo>
                  <a:lnTo>
                    <a:pt x="201" y="1732"/>
                  </a:lnTo>
                  <a:lnTo>
                    <a:pt x="194" y="1693"/>
                  </a:lnTo>
                  <a:lnTo>
                    <a:pt x="188" y="1654"/>
                  </a:lnTo>
                  <a:lnTo>
                    <a:pt x="178" y="1609"/>
                  </a:lnTo>
                  <a:lnTo>
                    <a:pt x="169" y="1563"/>
                  </a:lnTo>
                  <a:lnTo>
                    <a:pt x="156" y="1522"/>
                  </a:lnTo>
                  <a:lnTo>
                    <a:pt x="145" y="1485"/>
                  </a:lnTo>
                  <a:lnTo>
                    <a:pt x="132" y="1469"/>
                  </a:lnTo>
                  <a:lnTo>
                    <a:pt x="123" y="1424"/>
                  </a:lnTo>
                  <a:lnTo>
                    <a:pt x="110" y="1379"/>
                  </a:lnTo>
                  <a:lnTo>
                    <a:pt x="97" y="1336"/>
                  </a:lnTo>
                  <a:lnTo>
                    <a:pt x="78" y="1297"/>
                  </a:lnTo>
                  <a:lnTo>
                    <a:pt x="61" y="1255"/>
                  </a:lnTo>
                  <a:lnTo>
                    <a:pt x="42" y="1219"/>
                  </a:lnTo>
                  <a:lnTo>
                    <a:pt x="19" y="1181"/>
                  </a:lnTo>
                  <a:lnTo>
                    <a:pt x="0" y="1138"/>
                  </a:lnTo>
                  <a:lnTo>
                    <a:pt x="16" y="1106"/>
                  </a:lnTo>
                  <a:lnTo>
                    <a:pt x="32" y="1079"/>
                  </a:lnTo>
                  <a:lnTo>
                    <a:pt x="55" y="1047"/>
                  </a:lnTo>
                  <a:lnTo>
                    <a:pt x="78" y="1022"/>
                  </a:lnTo>
                  <a:lnTo>
                    <a:pt x="126" y="966"/>
                  </a:lnTo>
                  <a:lnTo>
                    <a:pt x="188" y="917"/>
                  </a:lnTo>
                  <a:lnTo>
                    <a:pt x="246" y="873"/>
                  </a:lnTo>
                  <a:lnTo>
                    <a:pt x="305" y="827"/>
                  </a:lnTo>
                  <a:lnTo>
                    <a:pt x="356" y="781"/>
                  </a:lnTo>
                  <a:lnTo>
                    <a:pt x="408" y="736"/>
                  </a:lnTo>
                  <a:lnTo>
                    <a:pt x="421" y="710"/>
                  </a:lnTo>
                  <a:lnTo>
                    <a:pt x="440" y="687"/>
                  </a:lnTo>
                  <a:lnTo>
                    <a:pt x="457" y="665"/>
                  </a:lnTo>
                  <a:lnTo>
                    <a:pt x="477" y="641"/>
                  </a:lnTo>
                  <a:lnTo>
                    <a:pt x="493" y="616"/>
                  </a:lnTo>
                  <a:lnTo>
                    <a:pt x="505" y="593"/>
                  </a:lnTo>
                  <a:lnTo>
                    <a:pt x="515" y="564"/>
                  </a:lnTo>
                  <a:lnTo>
                    <a:pt x="525" y="538"/>
                  </a:lnTo>
                  <a:lnTo>
                    <a:pt x="545" y="528"/>
                  </a:lnTo>
                  <a:lnTo>
                    <a:pt x="551" y="519"/>
                  </a:lnTo>
                  <a:lnTo>
                    <a:pt x="551" y="512"/>
                  </a:lnTo>
                  <a:lnTo>
                    <a:pt x="548" y="495"/>
                  </a:lnTo>
                  <a:lnTo>
                    <a:pt x="545" y="483"/>
                  </a:lnTo>
                  <a:lnTo>
                    <a:pt x="545" y="470"/>
                  </a:lnTo>
                  <a:lnTo>
                    <a:pt x="545" y="457"/>
                  </a:lnTo>
                  <a:lnTo>
                    <a:pt x="551" y="444"/>
                  </a:lnTo>
                  <a:lnTo>
                    <a:pt x="558" y="392"/>
                  </a:lnTo>
                  <a:lnTo>
                    <a:pt x="561" y="343"/>
                  </a:lnTo>
                  <a:lnTo>
                    <a:pt x="561" y="298"/>
                  </a:lnTo>
                  <a:lnTo>
                    <a:pt x="558" y="252"/>
                  </a:lnTo>
                  <a:lnTo>
                    <a:pt x="551" y="213"/>
                  </a:lnTo>
                  <a:lnTo>
                    <a:pt x="548" y="168"/>
                  </a:lnTo>
                  <a:lnTo>
                    <a:pt x="545" y="119"/>
                  </a:lnTo>
                  <a:lnTo>
                    <a:pt x="535" y="74"/>
                  </a:lnTo>
                  <a:lnTo>
                    <a:pt x="590" y="64"/>
                  </a:lnTo>
                  <a:lnTo>
                    <a:pt x="651" y="57"/>
                  </a:lnTo>
                  <a:lnTo>
                    <a:pt x="716" y="51"/>
                  </a:lnTo>
                  <a:lnTo>
                    <a:pt x="778" y="38"/>
                  </a:lnTo>
                  <a:lnTo>
                    <a:pt x="837" y="29"/>
                  </a:lnTo>
                  <a:lnTo>
                    <a:pt x="901" y="19"/>
                  </a:lnTo>
                  <a:lnTo>
                    <a:pt x="963" y="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8" name="Freeform 436"/>
            <p:cNvSpPr>
              <a:spLocks/>
            </p:cNvSpPr>
            <p:nvPr/>
          </p:nvSpPr>
          <p:spPr bwMode="auto">
            <a:xfrm>
              <a:off x="2802" y="3246"/>
              <a:ext cx="44" cy="34"/>
            </a:xfrm>
            <a:custGeom>
              <a:avLst/>
              <a:gdLst>
                <a:gd name="T0" fmla="*/ 0 w 564"/>
                <a:gd name="T1" fmla="*/ 0 h 431"/>
                <a:gd name="T2" fmla="*/ 0 w 564"/>
                <a:gd name="T3" fmla="*/ 0 h 431"/>
                <a:gd name="T4" fmla="*/ 0 w 564"/>
                <a:gd name="T5" fmla="*/ 0 h 431"/>
                <a:gd name="T6" fmla="*/ 0 w 564"/>
                <a:gd name="T7" fmla="*/ 0 h 431"/>
                <a:gd name="T8" fmla="*/ 0 w 564"/>
                <a:gd name="T9" fmla="*/ 0 h 431"/>
                <a:gd name="T10" fmla="*/ 0 w 564"/>
                <a:gd name="T11" fmla="*/ 0 h 431"/>
                <a:gd name="T12" fmla="*/ 0 w 564"/>
                <a:gd name="T13" fmla="*/ 0 h 431"/>
                <a:gd name="T14" fmla="*/ 0 w 564"/>
                <a:gd name="T15" fmla="*/ 0 h 431"/>
                <a:gd name="T16" fmla="*/ 0 w 564"/>
                <a:gd name="T17" fmla="*/ 0 h 431"/>
                <a:gd name="T18" fmla="*/ 0 w 564"/>
                <a:gd name="T19" fmla="*/ 0 h 431"/>
                <a:gd name="T20" fmla="*/ 0 w 564"/>
                <a:gd name="T21" fmla="*/ 0 h 431"/>
                <a:gd name="T22" fmla="*/ 0 w 564"/>
                <a:gd name="T23" fmla="*/ 0 h 431"/>
                <a:gd name="T24" fmla="*/ 0 w 564"/>
                <a:gd name="T25" fmla="*/ 0 h 431"/>
                <a:gd name="T26" fmla="*/ 0 w 564"/>
                <a:gd name="T27" fmla="*/ 0 h 431"/>
                <a:gd name="T28" fmla="*/ 0 w 564"/>
                <a:gd name="T29" fmla="*/ 0 h 431"/>
                <a:gd name="T30" fmla="*/ 0 w 564"/>
                <a:gd name="T31" fmla="*/ 0 h 431"/>
                <a:gd name="T32" fmla="*/ 0 w 564"/>
                <a:gd name="T33" fmla="*/ 0 h 431"/>
                <a:gd name="T34" fmla="*/ 0 w 564"/>
                <a:gd name="T35" fmla="*/ 0 h 431"/>
                <a:gd name="T36" fmla="*/ 0 w 564"/>
                <a:gd name="T37" fmla="*/ 0 h 431"/>
                <a:gd name="T38" fmla="*/ 0 w 564"/>
                <a:gd name="T39" fmla="*/ 0 h 431"/>
                <a:gd name="T40" fmla="*/ 0 w 564"/>
                <a:gd name="T41" fmla="*/ 0 h 431"/>
                <a:gd name="T42" fmla="*/ 0 w 564"/>
                <a:gd name="T43" fmla="*/ 0 h 431"/>
                <a:gd name="T44" fmla="*/ 0 w 564"/>
                <a:gd name="T45" fmla="*/ 0 h 431"/>
                <a:gd name="T46" fmla="*/ 0 w 564"/>
                <a:gd name="T47" fmla="*/ 0 h 431"/>
                <a:gd name="T48" fmla="*/ 0 w 564"/>
                <a:gd name="T49" fmla="*/ 0 h 431"/>
                <a:gd name="T50" fmla="*/ 0 w 564"/>
                <a:gd name="T51" fmla="*/ 0 h 431"/>
                <a:gd name="T52" fmla="*/ 0 w 564"/>
                <a:gd name="T53" fmla="*/ 0 h 431"/>
                <a:gd name="T54" fmla="*/ 0 w 564"/>
                <a:gd name="T55" fmla="*/ 0 h 431"/>
                <a:gd name="T56" fmla="*/ 0 w 564"/>
                <a:gd name="T57" fmla="*/ 0 h 431"/>
                <a:gd name="T58" fmla="*/ 0 w 564"/>
                <a:gd name="T59" fmla="*/ 0 h 431"/>
                <a:gd name="T60" fmla="*/ 0 w 564"/>
                <a:gd name="T61" fmla="*/ 0 h 431"/>
                <a:gd name="T62" fmla="*/ 0 w 564"/>
                <a:gd name="T63" fmla="*/ 0 h 431"/>
                <a:gd name="T64" fmla="*/ 0 w 564"/>
                <a:gd name="T65" fmla="*/ 0 h 431"/>
                <a:gd name="T66" fmla="*/ 0 w 564"/>
                <a:gd name="T67" fmla="*/ 0 h 431"/>
                <a:gd name="T68" fmla="*/ 0 w 564"/>
                <a:gd name="T69" fmla="*/ 0 h 431"/>
                <a:gd name="T70" fmla="*/ 0 w 564"/>
                <a:gd name="T71" fmla="*/ 0 h 431"/>
                <a:gd name="T72" fmla="*/ 0 w 564"/>
                <a:gd name="T73" fmla="*/ 0 h 431"/>
                <a:gd name="T74" fmla="*/ 0 w 564"/>
                <a:gd name="T75" fmla="*/ 0 h 431"/>
                <a:gd name="T76" fmla="*/ 0 w 564"/>
                <a:gd name="T77" fmla="*/ 0 h 431"/>
                <a:gd name="T78" fmla="*/ 0 w 564"/>
                <a:gd name="T79" fmla="*/ 0 h 431"/>
                <a:gd name="T80" fmla="*/ 0 w 564"/>
                <a:gd name="T81" fmla="*/ 0 h 431"/>
                <a:gd name="T82" fmla="*/ 0 w 564"/>
                <a:gd name="T83" fmla="*/ 0 h 431"/>
                <a:gd name="T84" fmla="*/ 0 w 564"/>
                <a:gd name="T85" fmla="*/ 0 h 431"/>
                <a:gd name="T86" fmla="*/ 0 w 564"/>
                <a:gd name="T87" fmla="*/ 0 h 431"/>
                <a:gd name="T88" fmla="*/ 0 w 564"/>
                <a:gd name="T89" fmla="*/ 0 h 431"/>
                <a:gd name="T90" fmla="*/ 0 w 564"/>
                <a:gd name="T91" fmla="*/ 0 h 431"/>
                <a:gd name="T92" fmla="*/ 0 w 564"/>
                <a:gd name="T93" fmla="*/ 0 h 431"/>
                <a:gd name="T94" fmla="*/ 0 w 564"/>
                <a:gd name="T95" fmla="*/ 0 h 431"/>
                <a:gd name="T96" fmla="*/ 0 w 564"/>
                <a:gd name="T97" fmla="*/ 0 h 431"/>
                <a:gd name="T98" fmla="*/ 0 w 564"/>
                <a:gd name="T99" fmla="*/ 0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64"/>
                <a:gd name="T151" fmla="*/ 0 h 431"/>
                <a:gd name="T152" fmla="*/ 564 w 564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64" h="431">
                  <a:moveTo>
                    <a:pt x="0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5"/>
                  </a:lnTo>
                  <a:lnTo>
                    <a:pt x="23" y="51"/>
                  </a:lnTo>
                  <a:lnTo>
                    <a:pt x="36" y="74"/>
                  </a:lnTo>
                  <a:lnTo>
                    <a:pt x="48" y="93"/>
                  </a:lnTo>
                  <a:lnTo>
                    <a:pt x="58" y="116"/>
                  </a:lnTo>
                  <a:lnTo>
                    <a:pt x="72" y="133"/>
                  </a:lnTo>
                  <a:lnTo>
                    <a:pt x="91" y="155"/>
                  </a:lnTo>
                  <a:lnTo>
                    <a:pt x="104" y="171"/>
                  </a:lnTo>
                  <a:lnTo>
                    <a:pt x="120" y="184"/>
                  </a:lnTo>
                  <a:lnTo>
                    <a:pt x="129" y="211"/>
                  </a:lnTo>
                  <a:lnTo>
                    <a:pt x="139" y="233"/>
                  </a:lnTo>
                  <a:lnTo>
                    <a:pt x="159" y="252"/>
                  </a:lnTo>
                  <a:lnTo>
                    <a:pt x="175" y="276"/>
                  </a:lnTo>
                  <a:lnTo>
                    <a:pt x="194" y="292"/>
                  </a:lnTo>
                  <a:lnTo>
                    <a:pt x="218" y="304"/>
                  </a:lnTo>
                  <a:lnTo>
                    <a:pt x="234" y="324"/>
                  </a:lnTo>
                  <a:lnTo>
                    <a:pt x="253" y="336"/>
                  </a:lnTo>
                  <a:lnTo>
                    <a:pt x="253" y="347"/>
                  </a:lnTo>
                  <a:lnTo>
                    <a:pt x="275" y="363"/>
                  </a:lnTo>
                  <a:lnTo>
                    <a:pt x="299" y="382"/>
                  </a:lnTo>
                  <a:lnTo>
                    <a:pt x="328" y="395"/>
                  </a:lnTo>
                  <a:lnTo>
                    <a:pt x="356" y="408"/>
                  </a:lnTo>
                  <a:lnTo>
                    <a:pt x="393" y="422"/>
                  </a:lnTo>
                  <a:lnTo>
                    <a:pt x="425" y="431"/>
                  </a:lnTo>
                  <a:lnTo>
                    <a:pt x="461" y="431"/>
                  </a:lnTo>
                  <a:lnTo>
                    <a:pt x="493" y="431"/>
                  </a:lnTo>
                  <a:lnTo>
                    <a:pt x="499" y="395"/>
                  </a:lnTo>
                  <a:lnTo>
                    <a:pt x="506" y="360"/>
                  </a:lnTo>
                  <a:lnTo>
                    <a:pt x="512" y="317"/>
                  </a:lnTo>
                  <a:lnTo>
                    <a:pt x="523" y="279"/>
                  </a:lnTo>
                  <a:lnTo>
                    <a:pt x="535" y="233"/>
                  </a:lnTo>
                  <a:lnTo>
                    <a:pt x="545" y="194"/>
                  </a:lnTo>
                  <a:lnTo>
                    <a:pt x="555" y="155"/>
                  </a:lnTo>
                  <a:lnTo>
                    <a:pt x="564" y="126"/>
                  </a:lnTo>
                  <a:lnTo>
                    <a:pt x="493" y="119"/>
                  </a:lnTo>
                  <a:lnTo>
                    <a:pt x="418" y="106"/>
                  </a:lnTo>
                  <a:lnTo>
                    <a:pt x="347" y="93"/>
                  </a:lnTo>
                  <a:lnTo>
                    <a:pt x="275" y="74"/>
                  </a:lnTo>
                  <a:lnTo>
                    <a:pt x="207" y="58"/>
                  </a:lnTo>
                  <a:lnTo>
                    <a:pt x="136" y="38"/>
                  </a:lnTo>
                  <a:lnTo>
                    <a:pt x="69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59" name="Freeform 437"/>
            <p:cNvSpPr>
              <a:spLocks/>
            </p:cNvSpPr>
            <p:nvPr/>
          </p:nvSpPr>
          <p:spPr bwMode="auto">
            <a:xfrm>
              <a:off x="2848" y="3255"/>
              <a:ext cx="52" cy="34"/>
            </a:xfrm>
            <a:custGeom>
              <a:avLst/>
              <a:gdLst>
                <a:gd name="T0" fmla="*/ 0 w 667"/>
                <a:gd name="T1" fmla="*/ 0 h 441"/>
                <a:gd name="T2" fmla="*/ 0 w 667"/>
                <a:gd name="T3" fmla="*/ 0 h 441"/>
                <a:gd name="T4" fmla="*/ 0 w 667"/>
                <a:gd name="T5" fmla="*/ 0 h 441"/>
                <a:gd name="T6" fmla="*/ 0 w 667"/>
                <a:gd name="T7" fmla="*/ 0 h 441"/>
                <a:gd name="T8" fmla="*/ 0 w 667"/>
                <a:gd name="T9" fmla="*/ 0 h 441"/>
                <a:gd name="T10" fmla="*/ 0 w 667"/>
                <a:gd name="T11" fmla="*/ 0 h 441"/>
                <a:gd name="T12" fmla="*/ 0 w 667"/>
                <a:gd name="T13" fmla="*/ 0 h 441"/>
                <a:gd name="T14" fmla="*/ 0 w 667"/>
                <a:gd name="T15" fmla="*/ 0 h 441"/>
                <a:gd name="T16" fmla="*/ 0 w 667"/>
                <a:gd name="T17" fmla="*/ 0 h 441"/>
                <a:gd name="T18" fmla="*/ 0 w 667"/>
                <a:gd name="T19" fmla="*/ 0 h 441"/>
                <a:gd name="T20" fmla="*/ 0 w 667"/>
                <a:gd name="T21" fmla="*/ 0 h 441"/>
                <a:gd name="T22" fmla="*/ 0 w 667"/>
                <a:gd name="T23" fmla="*/ 0 h 441"/>
                <a:gd name="T24" fmla="*/ 0 w 667"/>
                <a:gd name="T25" fmla="*/ 0 h 441"/>
                <a:gd name="T26" fmla="*/ 0 w 667"/>
                <a:gd name="T27" fmla="*/ 0 h 441"/>
                <a:gd name="T28" fmla="*/ 0 w 667"/>
                <a:gd name="T29" fmla="*/ 0 h 441"/>
                <a:gd name="T30" fmla="*/ 0 w 667"/>
                <a:gd name="T31" fmla="*/ 0 h 441"/>
                <a:gd name="T32" fmla="*/ 0 w 667"/>
                <a:gd name="T33" fmla="*/ 0 h 441"/>
                <a:gd name="T34" fmla="*/ 0 w 667"/>
                <a:gd name="T35" fmla="*/ 0 h 441"/>
                <a:gd name="T36" fmla="*/ 0 w 667"/>
                <a:gd name="T37" fmla="*/ 0 h 441"/>
                <a:gd name="T38" fmla="*/ 0 w 667"/>
                <a:gd name="T39" fmla="*/ 0 h 441"/>
                <a:gd name="T40" fmla="*/ 0 w 667"/>
                <a:gd name="T41" fmla="*/ 0 h 441"/>
                <a:gd name="T42" fmla="*/ 0 w 667"/>
                <a:gd name="T43" fmla="*/ 0 h 441"/>
                <a:gd name="T44" fmla="*/ 0 w 667"/>
                <a:gd name="T45" fmla="*/ 0 h 441"/>
                <a:gd name="T46" fmla="*/ 0 w 667"/>
                <a:gd name="T47" fmla="*/ 0 h 441"/>
                <a:gd name="T48" fmla="*/ 0 w 667"/>
                <a:gd name="T49" fmla="*/ 0 h 441"/>
                <a:gd name="T50" fmla="*/ 0 w 667"/>
                <a:gd name="T51" fmla="*/ 0 h 441"/>
                <a:gd name="T52" fmla="*/ 0 w 667"/>
                <a:gd name="T53" fmla="*/ 0 h 441"/>
                <a:gd name="T54" fmla="*/ 0 w 667"/>
                <a:gd name="T55" fmla="*/ 0 h 441"/>
                <a:gd name="T56" fmla="*/ 0 w 667"/>
                <a:gd name="T57" fmla="*/ 0 h 441"/>
                <a:gd name="T58" fmla="*/ 0 w 667"/>
                <a:gd name="T59" fmla="*/ 0 h 441"/>
                <a:gd name="T60" fmla="*/ 0 w 667"/>
                <a:gd name="T61" fmla="*/ 0 h 441"/>
                <a:gd name="T62" fmla="*/ 0 w 667"/>
                <a:gd name="T63" fmla="*/ 0 h 441"/>
                <a:gd name="T64" fmla="*/ 0 w 667"/>
                <a:gd name="T65" fmla="*/ 0 h 441"/>
                <a:gd name="T66" fmla="*/ 0 w 667"/>
                <a:gd name="T67" fmla="*/ 0 h 441"/>
                <a:gd name="T68" fmla="*/ 0 w 667"/>
                <a:gd name="T69" fmla="*/ 0 h 441"/>
                <a:gd name="T70" fmla="*/ 0 w 667"/>
                <a:gd name="T71" fmla="*/ 0 h 4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441"/>
                <a:gd name="T110" fmla="*/ 667 w 667"/>
                <a:gd name="T111" fmla="*/ 441 h 4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441">
                  <a:moveTo>
                    <a:pt x="0" y="254"/>
                  </a:moveTo>
                  <a:lnTo>
                    <a:pt x="7" y="257"/>
                  </a:lnTo>
                  <a:lnTo>
                    <a:pt x="16" y="267"/>
                  </a:lnTo>
                  <a:lnTo>
                    <a:pt x="26" y="273"/>
                  </a:lnTo>
                  <a:lnTo>
                    <a:pt x="35" y="279"/>
                  </a:lnTo>
                  <a:lnTo>
                    <a:pt x="42" y="289"/>
                  </a:lnTo>
                  <a:lnTo>
                    <a:pt x="51" y="299"/>
                  </a:lnTo>
                  <a:lnTo>
                    <a:pt x="61" y="308"/>
                  </a:lnTo>
                  <a:lnTo>
                    <a:pt x="71" y="312"/>
                  </a:lnTo>
                  <a:lnTo>
                    <a:pt x="175" y="312"/>
                  </a:lnTo>
                  <a:lnTo>
                    <a:pt x="175" y="335"/>
                  </a:lnTo>
                  <a:lnTo>
                    <a:pt x="243" y="335"/>
                  </a:lnTo>
                  <a:lnTo>
                    <a:pt x="243" y="357"/>
                  </a:lnTo>
                  <a:lnTo>
                    <a:pt x="246" y="357"/>
                  </a:lnTo>
                  <a:lnTo>
                    <a:pt x="256" y="354"/>
                  </a:lnTo>
                  <a:lnTo>
                    <a:pt x="266" y="354"/>
                  </a:lnTo>
                  <a:lnTo>
                    <a:pt x="269" y="354"/>
                  </a:lnTo>
                  <a:lnTo>
                    <a:pt x="272" y="354"/>
                  </a:lnTo>
                  <a:lnTo>
                    <a:pt x="278" y="357"/>
                  </a:lnTo>
                  <a:lnTo>
                    <a:pt x="282" y="367"/>
                  </a:lnTo>
                  <a:lnTo>
                    <a:pt x="282" y="380"/>
                  </a:lnTo>
                  <a:lnTo>
                    <a:pt x="347" y="380"/>
                  </a:lnTo>
                  <a:lnTo>
                    <a:pt x="350" y="384"/>
                  </a:lnTo>
                  <a:lnTo>
                    <a:pt x="356" y="390"/>
                  </a:lnTo>
                  <a:lnTo>
                    <a:pt x="359" y="400"/>
                  </a:lnTo>
                  <a:lnTo>
                    <a:pt x="372" y="400"/>
                  </a:lnTo>
                  <a:lnTo>
                    <a:pt x="396" y="403"/>
                  </a:lnTo>
                  <a:lnTo>
                    <a:pt x="421" y="406"/>
                  </a:lnTo>
                  <a:lnTo>
                    <a:pt x="454" y="406"/>
                  </a:lnTo>
                  <a:lnTo>
                    <a:pt x="483" y="413"/>
                  </a:lnTo>
                  <a:lnTo>
                    <a:pt x="502" y="416"/>
                  </a:lnTo>
                  <a:lnTo>
                    <a:pt x="518" y="422"/>
                  </a:lnTo>
                  <a:lnTo>
                    <a:pt x="518" y="441"/>
                  </a:lnTo>
                  <a:lnTo>
                    <a:pt x="526" y="441"/>
                  </a:lnTo>
                  <a:lnTo>
                    <a:pt x="542" y="441"/>
                  </a:lnTo>
                  <a:lnTo>
                    <a:pt x="558" y="441"/>
                  </a:lnTo>
                  <a:lnTo>
                    <a:pt x="577" y="438"/>
                  </a:lnTo>
                  <a:lnTo>
                    <a:pt x="593" y="438"/>
                  </a:lnTo>
                  <a:lnTo>
                    <a:pt x="613" y="438"/>
                  </a:lnTo>
                  <a:lnTo>
                    <a:pt x="629" y="435"/>
                  </a:lnTo>
                  <a:lnTo>
                    <a:pt x="648" y="435"/>
                  </a:lnTo>
                  <a:lnTo>
                    <a:pt x="645" y="380"/>
                  </a:lnTo>
                  <a:lnTo>
                    <a:pt x="645" y="325"/>
                  </a:lnTo>
                  <a:lnTo>
                    <a:pt x="645" y="276"/>
                  </a:lnTo>
                  <a:lnTo>
                    <a:pt x="648" y="221"/>
                  </a:lnTo>
                  <a:lnTo>
                    <a:pt x="648" y="170"/>
                  </a:lnTo>
                  <a:lnTo>
                    <a:pt x="651" y="114"/>
                  </a:lnTo>
                  <a:lnTo>
                    <a:pt x="658" y="59"/>
                  </a:lnTo>
                  <a:lnTo>
                    <a:pt x="667" y="3"/>
                  </a:lnTo>
                  <a:lnTo>
                    <a:pt x="590" y="3"/>
                  </a:lnTo>
                  <a:lnTo>
                    <a:pt x="512" y="3"/>
                  </a:lnTo>
                  <a:lnTo>
                    <a:pt x="440" y="3"/>
                  </a:lnTo>
                  <a:lnTo>
                    <a:pt x="369" y="0"/>
                  </a:lnTo>
                  <a:lnTo>
                    <a:pt x="294" y="3"/>
                  </a:lnTo>
                  <a:lnTo>
                    <a:pt x="224" y="3"/>
                  </a:lnTo>
                  <a:lnTo>
                    <a:pt x="156" y="13"/>
                  </a:lnTo>
                  <a:lnTo>
                    <a:pt x="88" y="27"/>
                  </a:lnTo>
                  <a:lnTo>
                    <a:pt x="81" y="36"/>
                  </a:lnTo>
                  <a:lnTo>
                    <a:pt x="75" y="46"/>
                  </a:lnTo>
                  <a:lnTo>
                    <a:pt x="71" y="59"/>
                  </a:lnTo>
                  <a:lnTo>
                    <a:pt x="64" y="68"/>
                  </a:lnTo>
                  <a:lnTo>
                    <a:pt x="61" y="78"/>
                  </a:lnTo>
                  <a:lnTo>
                    <a:pt x="58" y="88"/>
                  </a:lnTo>
                  <a:lnTo>
                    <a:pt x="48" y="95"/>
                  </a:lnTo>
                  <a:lnTo>
                    <a:pt x="35" y="101"/>
                  </a:lnTo>
                  <a:lnTo>
                    <a:pt x="29" y="117"/>
                  </a:lnTo>
                  <a:lnTo>
                    <a:pt x="26" y="137"/>
                  </a:lnTo>
                  <a:lnTo>
                    <a:pt x="23" y="153"/>
                  </a:lnTo>
                  <a:lnTo>
                    <a:pt x="16" y="176"/>
                  </a:lnTo>
                  <a:lnTo>
                    <a:pt x="13" y="195"/>
                  </a:lnTo>
                  <a:lnTo>
                    <a:pt x="7" y="211"/>
                  </a:lnTo>
                  <a:lnTo>
                    <a:pt x="3" y="23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0" name="Freeform 438"/>
            <p:cNvSpPr>
              <a:spLocks/>
            </p:cNvSpPr>
            <p:nvPr/>
          </p:nvSpPr>
          <p:spPr bwMode="auto">
            <a:xfrm>
              <a:off x="2919" y="3227"/>
              <a:ext cx="60" cy="58"/>
            </a:xfrm>
            <a:custGeom>
              <a:avLst/>
              <a:gdLst>
                <a:gd name="T0" fmla="*/ 0 w 769"/>
                <a:gd name="T1" fmla="*/ 0 h 760"/>
                <a:gd name="T2" fmla="*/ 0 w 769"/>
                <a:gd name="T3" fmla="*/ 0 h 760"/>
                <a:gd name="T4" fmla="*/ 0 w 769"/>
                <a:gd name="T5" fmla="*/ 0 h 760"/>
                <a:gd name="T6" fmla="*/ 0 w 769"/>
                <a:gd name="T7" fmla="*/ 0 h 760"/>
                <a:gd name="T8" fmla="*/ 0 w 769"/>
                <a:gd name="T9" fmla="*/ 0 h 760"/>
                <a:gd name="T10" fmla="*/ 0 w 769"/>
                <a:gd name="T11" fmla="*/ 0 h 760"/>
                <a:gd name="T12" fmla="*/ 0 w 769"/>
                <a:gd name="T13" fmla="*/ 0 h 760"/>
                <a:gd name="T14" fmla="*/ 0 w 769"/>
                <a:gd name="T15" fmla="*/ 0 h 760"/>
                <a:gd name="T16" fmla="*/ 0 w 769"/>
                <a:gd name="T17" fmla="*/ 0 h 760"/>
                <a:gd name="T18" fmla="*/ 0 w 769"/>
                <a:gd name="T19" fmla="*/ 0 h 760"/>
                <a:gd name="T20" fmla="*/ 0 w 769"/>
                <a:gd name="T21" fmla="*/ 0 h 760"/>
                <a:gd name="T22" fmla="*/ 0 w 769"/>
                <a:gd name="T23" fmla="*/ 0 h 760"/>
                <a:gd name="T24" fmla="*/ 0 w 769"/>
                <a:gd name="T25" fmla="*/ 0 h 760"/>
                <a:gd name="T26" fmla="*/ 0 w 769"/>
                <a:gd name="T27" fmla="*/ 0 h 760"/>
                <a:gd name="T28" fmla="*/ 0 w 769"/>
                <a:gd name="T29" fmla="*/ 0 h 760"/>
                <a:gd name="T30" fmla="*/ 0 w 769"/>
                <a:gd name="T31" fmla="*/ 0 h 760"/>
                <a:gd name="T32" fmla="*/ 0 w 769"/>
                <a:gd name="T33" fmla="*/ 0 h 760"/>
                <a:gd name="T34" fmla="*/ 0 w 769"/>
                <a:gd name="T35" fmla="*/ 0 h 760"/>
                <a:gd name="T36" fmla="*/ 0 w 769"/>
                <a:gd name="T37" fmla="*/ 0 h 760"/>
                <a:gd name="T38" fmla="*/ 0 w 769"/>
                <a:gd name="T39" fmla="*/ 0 h 760"/>
                <a:gd name="T40" fmla="*/ 0 w 769"/>
                <a:gd name="T41" fmla="*/ 0 h 760"/>
                <a:gd name="T42" fmla="*/ 0 w 769"/>
                <a:gd name="T43" fmla="*/ 0 h 760"/>
                <a:gd name="T44" fmla="*/ 0 w 769"/>
                <a:gd name="T45" fmla="*/ 0 h 760"/>
                <a:gd name="T46" fmla="*/ 0 w 769"/>
                <a:gd name="T47" fmla="*/ 0 h 760"/>
                <a:gd name="T48" fmla="*/ 0 w 769"/>
                <a:gd name="T49" fmla="*/ 0 h 760"/>
                <a:gd name="T50" fmla="*/ 0 w 769"/>
                <a:gd name="T51" fmla="*/ 0 h 760"/>
                <a:gd name="T52" fmla="*/ 0 w 769"/>
                <a:gd name="T53" fmla="*/ 0 h 760"/>
                <a:gd name="T54" fmla="*/ 0 w 769"/>
                <a:gd name="T55" fmla="*/ 0 h 760"/>
                <a:gd name="T56" fmla="*/ 0 w 769"/>
                <a:gd name="T57" fmla="*/ 0 h 760"/>
                <a:gd name="T58" fmla="*/ 0 w 769"/>
                <a:gd name="T59" fmla="*/ 0 h 760"/>
                <a:gd name="T60" fmla="*/ 0 w 769"/>
                <a:gd name="T61" fmla="*/ 0 h 760"/>
                <a:gd name="T62" fmla="*/ 0 w 769"/>
                <a:gd name="T63" fmla="*/ 0 h 760"/>
                <a:gd name="T64" fmla="*/ 0 w 769"/>
                <a:gd name="T65" fmla="*/ 0 h 760"/>
                <a:gd name="T66" fmla="*/ 0 w 769"/>
                <a:gd name="T67" fmla="*/ 0 h 760"/>
                <a:gd name="T68" fmla="*/ 0 w 769"/>
                <a:gd name="T69" fmla="*/ 0 h 760"/>
                <a:gd name="T70" fmla="*/ 0 w 769"/>
                <a:gd name="T71" fmla="*/ 0 h 760"/>
                <a:gd name="T72" fmla="*/ 0 w 769"/>
                <a:gd name="T73" fmla="*/ 0 h 760"/>
                <a:gd name="T74" fmla="*/ 0 w 769"/>
                <a:gd name="T75" fmla="*/ 0 h 7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9"/>
                <a:gd name="T115" fmla="*/ 0 h 760"/>
                <a:gd name="T116" fmla="*/ 769 w 769"/>
                <a:gd name="T117" fmla="*/ 760 h 7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9" h="760">
                  <a:moveTo>
                    <a:pt x="0" y="760"/>
                  </a:moveTo>
                  <a:lnTo>
                    <a:pt x="172" y="760"/>
                  </a:lnTo>
                  <a:lnTo>
                    <a:pt x="181" y="753"/>
                  </a:lnTo>
                  <a:lnTo>
                    <a:pt x="194" y="744"/>
                  </a:lnTo>
                  <a:lnTo>
                    <a:pt x="205" y="740"/>
                  </a:lnTo>
                  <a:lnTo>
                    <a:pt x="221" y="730"/>
                  </a:lnTo>
                  <a:lnTo>
                    <a:pt x="234" y="720"/>
                  </a:lnTo>
                  <a:lnTo>
                    <a:pt x="250" y="717"/>
                  </a:lnTo>
                  <a:lnTo>
                    <a:pt x="256" y="717"/>
                  </a:lnTo>
                  <a:lnTo>
                    <a:pt x="256" y="695"/>
                  </a:lnTo>
                  <a:lnTo>
                    <a:pt x="266" y="695"/>
                  </a:lnTo>
                  <a:lnTo>
                    <a:pt x="279" y="692"/>
                  </a:lnTo>
                  <a:lnTo>
                    <a:pt x="292" y="682"/>
                  </a:lnTo>
                  <a:lnTo>
                    <a:pt x="308" y="672"/>
                  </a:lnTo>
                  <a:lnTo>
                    <a:pt x="321" y="659"/>
                  </a:lnTo>
                  <a:lnTo>
                    <a:pt x="331" y="649"/>
                  </a:lnTo>
                  <a:lnTo>
                    <a:pt x="337" y="639"/>
                  </a:lnTo>
                  <a:lnTo>
                    <a:pt x="343" y="633"/>
                  </a:lnTo>
                  <a:lnTo>
                    <a:pt x="360" y="627"/>
                  </a:lnTo>
                  <a:lnTo>
                    <a:pt x="389" y="623"/>
                  </a:lnTo>
                  <a:lnTo>
                    <a:pt x="418" y="611"/>
                  </a:lnTo>
                  <a:lnTo>
                    <a:pt x="451" y="594"/>
                  </a:lnTo>
                  <a:lnTo>
                    <a:pt x="483" y="581"/>
                  </a:lnTo>
                  <a:lnTo>
                    <a:pt x="510" y="568"/>
                  </a:lnTo>
                  <a:lnTo>
                    <a:pt x="529" y="555"/>
                  </a:lnTo>
                  <a:lnTo>
                    <a:pt x="532" y="546"/>
                  </a:lnTo>
                  <a:lnTo>
                    <a:pt x="542" y="546"/>
                  </a:lnTo>
                  <a:lnTo>
                    <a:pt x="554" y="542"/>
                  </a:lnTo>
                  <a:lnTo>
                    <a:pt x="567" y="536"/>
                  </a:lnTo>
                  <a:lnTo>
                    <a:pt x="584" y="536"/>
                  </a:lnTo>
                  <a:lnTo>
                    <a:pt x="597" y="533"/>
                  </a:lnTo>
                  <a:lnTo>
                    <a:pt x="610" y="530"/>
                  </a:lnTo>
                  <a:lnTo>
                    <a:pt x="613" y="522"/>
                  </a:lnTo>
                  <a:lnTo>
                    <a:pt x="619" y="522"/>
                  </a:lnTo>
                  <a:lnTo>
                    <a:pt x="619" y="506"/>
                  </a:lnTo>
                  <a:lnTo>
                    <a:pt x="632" y="500"/>
                  </a:lnTo>
                  <a:lnTo>
                    <a:pt x="645" y="490"/>
                  </a:lnTo>
                  <a:lnTo>
                    <a:pt x="668" y="484"/>
                  </a:lnTo>
                  <a:lnTo>
                    <a:pt x="691" y="474"/>
                  </a:lnTo>
                  <a:lnTo>
                    <a:pt x="716" y="461"/>
                  </a:lnTo>
                  <a:lnTo>
                    <a:pt x="737" y="452"/>
                  </a:lnTo>
                  <a:lnTo>
                    <a:pt x="753" y="441"/>
                  </a:lnTo>
                  <a:lnTo>
                    <a:pt x="769" y="438"/>
                  </a:lnTo>
                  <a:lnTo>
                    <a:pt x="762" y="406"/>
                  </a:lnTo>
                  <a:lnTo>
                    <a:pt x="759" y="370"/>
                  </a:lnTo>
                  <a:lnTo>
                    <a:pt x="753" y="335"/>
                  </a:lnTo>
                  <a:lnTo>
                    <a:pt x="746" y="298"/>
                  </a:lnTo>
                  <a:lnTo>
                    <a:pt x="740" y="260"/>
                  </a:lnTo>
                  <a:lnTo>
                    <a:pt x="730" y="230"/>
                  </a:lnTo>
                  <a:lnTo>
                    <a:pt x="723" y="195"/>
                  </a:lnTo>
                  <a:lnTo>
                    <a:pt x="713" y="156"/>
                  </a:lnTo>
                  <a:lnTo>
                    <a:pt x="700" y="140"/>
                  </a:lnTo>
                  <a:lnTo>
                    <a:pt x="688" y="120"/>
                  </a:lnTo>
                  <a:lnTo>
                    <a:pt x="678" y="98"/>
                  </a:lnTo>
                  <a:lnTo>
                    <a:pt x="668" y="75"/>
                  </a:lnTo>
                  <a:lnTo>
                    <a:pt x="659" y="52"/>
                  </a:lnTo>
                  <a:lnTo>
                    <a:pt x="648" y="36"/>
                  </a:lnTo>
                  <a:lnTo>
                    <a:pt x="635" y="16"/>
                  </a:lnTo>
                  <a:lnTo>
                    <a:pt x="619" y="0"/>
                  </a:lnTo>
                  <a:lnTo>
                    <a:pt x="584" y="46"/>
                  </a:lnTo>
                  <a:lnTo>
                    <a:pt x="577" y="36"/>
                  </a:lnTo>
                  <a:lnTo>
                    <a:pt x="510" y="84"/>
                  </a:lnTo>
                  <a:lnTo>
                    <a:pt x="441" y="130"/>
                  </a:lnTo>
                  <a:lnTo>
                    <a:pt x="373" y="173"/>
                  </a:lnTo>
                  <a:lnTo>
                    <a:pt x="302" y="201"/>
                  </a:lnTo>
                  <a:lnTo>
                    <a:pt x="230" y="233"/>
                  </a:lnTo>
                  <a:lnTo>
                    <a:pt x="153" y="260"/>
                  </a:lnTo>
                  <a:lnTo>
                    <a:pt x="78" y="282"/>
                  </a:lnTo>
                  <a:lnTo>
                    <a:pt x="0" y="302"/>
                  </a:lnTo>
                  <a:lnTo>
                    <a:pt x="0" y="357"/>
                  </a:lnTo>
                  <a:lnTo>
                    <a:pt x="0" y="416"/>
                  </a:lnTo>
                  <a:lnTo>
                    <a:pt x="0" y="474"/>
                  </a:lnTo>
                  <a:lnTo>
                    <a:pt x="0" y="533"/>
                  </a:lnTo>
                  <a:lnTo>
                    <a:pt x="0" y="590"/>
                  </a:lnTo>
                  <a:lnTo>
                    <a:pt x="0" y="646"/>
                  </a:lnTo>
                  <a:lnTo>
                    <a:pt x="0" y="704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1" name="Freeform 439"/>
            <p:cNvSpPr>
              <a:spLocks/>
            </p:cNvSpPr>
            <p:nvPr/>
          </p:nvSpPr>
          <p:spPr bwMode="auto">
            <a:xfrm>
              <a:off x="2917" y="3285"/>
              <a:ext cx="5" cy="25"/>
            </a:xfrm>
            <a:custGeom>
              <a:avLst/>
              <a:gdLst>
                <a:gd name="T0" fmla="*/ 0 w 61"/>
                <a:gd name="T1" fmla="*/ 0 h 327"/>
                <a:gd name="T2" fmla="*/ 0 w 61"/>
                <a:gd name="T3" fmla="*/ 0 h 327"/>
                <a:gd name="T4" fmla="*/ 0 w 61"/>
                <a:gd name="T5" fmla="*/ 0 h 327"/>
                <a:gd name="T6" fmla="*/ 0 w 61"/>
                <a:gd name="T7" fmla="*/ 0 h 327"/>
                <a:gd name="T8" fmla="*/ 0 w 61"/>
                <a:gd name="T9" fmla="*/ 0 h 327"/>
                <a:gd name="T10" fmla="*/ 0 w 61"/>
                <a:gd name="T11" fmla="*/ 0 h 327"/>
                <a:gd name="T12" fmla="*/ 0 w 61"/>
                <a:gd name="T13" fmla="*/ 0 h 327"/>
                <a:gd name="T14" fmla="*/ 0 w 61"/>
                <a:gd name="T15" fmla="*/ 0 h 327"/>
                <a:gd name="T16" fmla="*/ 0 w 61"/>
                <a:gd name="T17" fmla="*/ 0 h 327"/>
                <a:gd name="T18" fmla="*/ 0 w 61"/>
                <a:gd name="T19" fmla="*/ 0 h 327"/>
                <a:gd name="T20" fmla="*/ 0 w 61"/>
                <a:gd name="T21" fmla="*/ 0 h 327"/>
                <a:gd name="T22" fmla="*/ 0 w 61"/>
                <a:gd name="T23" fmla="*/ 0 h 327"/>
                <a:gd name="T24" fmla="*/ 0 w 61"/>
                <a:gd name="T25" fmla="*/ 0 h 327"/>
                <a:gd name="T26" fmla="*/ 0 w 61"/>
                <a:gd name="T27" fmla="*/ 0 h 327"/>
                <a:gd name="T28" fmla="*/ 0 w 61"/>
                <a:gd name="T29" fmla="*/ 0 h 327"/>
                <a:gd name="T30" fmla="*/ 0 w 61"/>
                <a:gd name="T31" fmla="*/ 0 h 327"/>
                <a:gd name="T32" fmla="*/ 0 w 61"/>
                <a:gd name="T33" fmla="*/ 0 h 327"/>
                <a:gd name="T34" fmla="*/ 0 w 61"/>
                <a:gd name="T35" fmla="*/ 0 h 327"/>
                <a:gd name="T36" fmla="*/ 0 w 61"/>
                <a:gd name="T37" fmla="*/ 0 h 327"/>
                <a:gd name="T38" fmla="*/ 0 w 61"/>
                <a:gd name="T39" fmla="*/ 0 h 327"/>
                <a:gd name="T40" fmla="*/ 0 w 61"/>
                <a:gd name="T41" fmla="*/ 0 h 327"/>
                <a:gd name="T42" fmla="*/ 0 w 61"/>
                <a:gd name="T43" fmla="*/ 0 h 327"/>
                <a:gd name="T44" fmla="*/ 0 w 61"/>
                <a:gd name="T45" fmla="*/ 0 h 327"/>
                <a:gd name="T46" fmla="*/ 0 w 61"/>
                <a:gd name="T47" fmla="*/ 0 h 327"/>
                <a:gd name="T48" fmla="*/ 0 w 61"/>
                <a:gd name="T49" fmla="*/ 0 h 327"/>
                <a:gd name="T50" fmla="*/ 0 w 61"/>
                <a:gd name="T51" fmla="*/ 0 h 327"/>
                <a:gd name="T52" fmla="*/ 0 w 61"/>
                <a:gd name="T53" fmla="*/ 0 h 327"/>
                <a:gd name="T54" fmla="*/ 0 w 61"/>
                <a:gd name="T55" fmla="*/ 0 h 327"/>
                <a:gd name="T56" fmla="*/ 0 w 61"/>
                <a:gd name="T57" fmla="*/ 0 h 327"/>
                <a:gd name="T58" fmla="*/ 0 w 61"/>
                <a:gd name="T59" fmla="*/ 0 h 327"/>
                <a:gd name="T60" fmla="*/ 0 w 61"/>
                <a:gd name="T61" fmla="*/ 0 h 327"/>
                <a:gd name="T62" fmla="*/ 0 w 61"/>
                <a:gd name="T63" fmla="*/ 0 h 327"/>
                <a:gd name="T64" fmla="*/ 0 w 61"/>
                <a:gd name="T65" fmla="*/ 0 h 327"/>
                <a:gd name="T66" fmla="*/ 0 w 61"/>
                <a:gd name="T67" fmla="*/ 0 h 327"/>
                <a:gd name="T68" fmla="*/ 0 w 61"/>
                <a:gd name="T69" fmla="*/ 0 h 327"/>
                <a:gd name="T70" fmla="*/ 0 w 61"/>
                <a:gd name="T71" fmla="*/ 0 h 327"/>
                <a:gd name="T72" fmla="*/ 0 w 61"/>
                <a:gd name="T73" fmla="*/ 0 h 327"/>
                <a:gd name="T74" fmla="*/ 0 w 61"/>
                <a:gd name="T75" fmla="*/ 0 h 327"/>
                <a:gd name="T76" fmla="*/ 0 w 61"/>
                <a:gd name="T77" fmla="*/ 0 h 327"/>
                <a:gd name="T78" fmla="*/ 0 w 61"/>
                <a:gd name="T79" fmla="*/ 0 h 327"/>
                <a:gd name="T80" fmla="*/ 0 w 61"/>
                <a:gd name="T81" fmla="*/ 0 h 327"/>
                <a:gd name="T82" fmla="*/ 0 w 61"/>
                <a:gd name="T83" fmla="*/ 0 h 327"/>
                <a:gd name="T84" fmla="*/ 0 w 61"/>
                <a:gd name="T85" fmla="*/ 0 h 3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"/>
                <a:gd name="T130" fmla="*/ 0 h 327"/>
                <a:gd name="T131" fmla="*/ 61 w 61"/>
                <a:gd name="T132" fmla="*/ 327 h 32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" h="327">
                  <a:moveTo>
                    <a:pt x="58" y="10"/>
                  </a:moveTo>
                  <a:lnTo>
                    <a:pt x="61" y="35"/>
                  </a:lnTo>
                  <a:lnTo>
                    <a:pt x="61" y="58"/>
                  </a:lnTo>
                  <a:lnTo>
                    <a:pt x="61" y="84"/>
                  </a:lnTo>
                  <a:lnTo>
                    <a:pt x="61" y="113"/>
                  </a:lnTo>
                  <a:lnTo>
                    <a:pt x="61" y="137"/>
                  </a:lnTo>
                  <a:lnTo>
                    <a:pt x="58" y="156"/>
                  </a:lnTo>
                  <a:lnTo>
                    <a:pt x="58" y="178"/>
                  </a:lnTo>
                  <a:lnTo>
                    <a:pt x="58" y="201"/>
                  </a:lnTo>
                  <a:lnTo>
                    <a:pt x="36" y="224"/>
                  </a:lnTo>
                  <a:lnTo>
                    <a:pt x="36" y="234"/>
                  </a:lnTo>
                  <a:lnTo>
                    <a:pt x="36" y="246"/>
                  </a:lnTo>
                  <a:lnTo>
                    <a:pt x="36" y="259"/>
                  </a:lnTo>
                  <a:lnTo>
                    <a:pt x="36" y="275"/>
                  </a:lnTo>
                  <a:lnTo>
                    <a:pt x="29" y="283"/>
                  </a:lnTo>
                  <a:lnTo>
                    <a:pt x="29" y="299"/>
                  </a:lnTo>
                  <a:lnTo>
                    <a:pt x="29" y="311"/>
                  </a:lnTo>
                  <a:lnTo>
                    <a:pt x="26" y="324"/>
                  </a:lnTo>
                  <a:lnTo>
                    <a:pt x="23" y="327"/>
                  </a:lnTo>
                  <a:lnTo>
                    <a:pt x="17" y="327"/>
                  </a:lnTo>
                  <a:lnTo>
                    <a:pt x="4" y="302"/>
                  </a:lnTo>
                  <a:lnTo>
                    <a:pt x="0" y="269"/>
                  </a:lnTo>
                  <a:lnTo>
                    <a:pt x="0" y="240"/>
                  </a:lnTo>
                  <a:lnTo>
                    <a:pt x="7" y="207"/>
                  </a:lnTo>
                  <a:lnTo>
                    <a:pt x="13" y="172"/>
                  </a:lnTo>
                  <a:lnTo>
                    <a:pt x="23" y="140"/>
                  </a:lnTo>
                  <a:lnTo>
                    <a:pt x="26" y="104"/>
                  </a:lnTo>
                  <a:lnTo>
                    <a:pt x="26" y="72"/>
                  </a:lnTo>
                  <a:lnTo>
                    <a:pt x="26" y="61"/>
                  </a:lnTo>
                  <a:lnTo>
                    <a:pt x="26" y="51"/>
                  </a:lnTo>
                  <a:lnTo>
                    <a:pt x="26" y="45"/>
                  </a:lnTo>
                  <a:lnTo>
                    <a:pt x="26" y="35"/>
                  </a:lnTo>
                  <a:lnTo>
                    <a:pt x="26" y="26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6" y="3"/>
                  </a:lnTo>
                  <a:lnTo>
                    <a:pt x="39" y="10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2" y="10"/>
                  </a:lnTo>
                  <a:lnTo>
                    <a:pt x="58" y="10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2" name="Freeform 440"/>
            <p:cNvSpPr>
              <a:spLocks/>
            </p:cNvSpPr>
            <p:nvPr/>
          </p:nvSpPr>
          <p:spPr bwMode="auto">
            <a:xfrm>
              <a:off x="2904" y="3334"/>
              <a:ext cx="67" cy="11"/>
            </a:xfrm>
            <a:custGeom>
              <a:avLst/>
              <a:gdLst>
                <a:gd name="T0" fmla="*/ 0 w 860"/>
                <a:gd name="T1" fmla="*/ 0 h 139"/>
                <a:gd name="T2" fmla="*/ 0 w 860"/>
                <a:gd name="T3" fmla="*/ 0 h 139"/>
                <a:gd name="T4" fmla="*/ 0 w 860"/>
                <a:gd name="T5" fmla="*/ 0 h 139"/>
                <a:gd name="T6" fmla="*/ 0 w 860"/>
                <a:gd name="T7" fmla="*/ 0 h 139"/>
                <a:gd name="T8" fmla="*/ 0 w 860"/>
                <a:gd name="T9" fmla="*/ 0 h 139"/>
                <a:gd name="T10" fmla="*/ 0 w 860"/>
                <a:gd name="T11" fmla="*/ 0 h 139"/>
                <a:gd name="T12" fmla="*/ 0 w 860"/>
                <a:gd name="T13" fmla="*/ 0 h 139"/>
                <a:gd name="T14" fmla="*/ 0 w 860"/>
                <a:gd name="T15" fmla="*/ 0 h 139"/>
                <a:gd name="T16" fmla="*/ 0 w 860"/>
                <a:gd name="T17" fmla="*/ 0 h 139"/>
                <a:gd name="T18" fmla="*/ 0 w 860"/>
                <a:gd name="T19" fmla="*/ 0 h 139"/>
                <a:gd name="T20" fmla="*/ 0 w 860"/>
                <a:gd name="T21" fmla="*/ 0 h 139"/>
                <a:gd name="T22" fmla="*/ 0 w 860"/>
                <a:gd name="T23" fmla="*/ 0 h 139"/>
                <a:gd name="T24" fmla="*/ 0 w 860"/>
                <a:gd name="T25" fmla="*/ 0 h 139"/>
                <a:gd name="T26" fmla="*/ 0 w 860"/>
                <a:gd name="T27" fmla="*/ 0 h 139"/>
                <a:gd name="T28" fmla="*/ 0 w 860"/>
                <a:gd name="T29" fmla="*/ 0 h 139"/>
                <a:gd name="T30" fmla="*/ 0 w 860"/>
                <a:gd name="T31" fmla="*/ 0 h 139"/>
                <a:gd name="T32" fmla="*/ 0 w 860"/>
                <a:gd name="T33" fmla="*/ 0 h 139"/>
                <a:gd name="T34" fmla="*/ 0 w 860"/>
                <a:gd name="T35" fmla="*/ 0 h 139"/>
                <a:gd name="T36" fmla="*/ 0 w 860"/>
                <a:gd name="T37" fmla="*/ 0 h 139"/>
                <a:gd name="T38" fmla="*/ 0 w 860"/>
                <a:gd name="T39" fmla="*/ 0 h 139"/>
                <a:gd name="T40" fmla="*/ 0 w 860"/>
                <a:gd name="T41" fmla="*/ 0 h 139"/>
                <a:gd name="T42" fmla="*/ 0 w 860"/>
                <a:gd name="T43" fmla="*/ 0 h 139"/>
                <a:gd name="T44" fmla="*/ 0 w 860"/>
                <a:gd name="T45" fmla="*/ 0 h 139"/>
                <a:gd name="T46" fmla="*/ 0 w 860"/>
                <a:gd name="T47" fmla="*/ 0 h 139"/>
                <a:gd name="T48" fmla="*/ 0 w 860"/>
                <a:gd name="T49" fmla="*/ 0 h 139"/>
                <a:gd name="T50" fmla="*/ 0 w 860"/>
                <a:gd name="T51" fmla="*/ 0 h 139"/>
                <a:gd name="T52" fmla="*/ 0 w 860"/>
                <a:gd name="T53" fmla="*/ 0 h 139"/>
                <a:gd name="T54" fmla="*/ 0 w 860"/>
                <a:gd name="T55" fmla="*/ 0 h 139"/>
                <a:gd name="T56" fmla="*/ 0 w 860"/>
                <a:gd name="T57" fmla="*/ 0 h 139"/>
                <a:gd name="T58" fmla="*/ 0 w 860"/>
                <a:gd name="T59" fmla="*/ 0 h 139"/>
                <a:gd name="T60" fmla="*/ 0 w 860"/>
                <a:gd name="T61" fmla="*/ 0 h 139"/>
                <a:gd name="T62" fmla="*/ 0 w 860"/>
                <a:gd name="T63" fmla="*/ 0 h 139"/>
                <a:gd name="T64" fmla="*/ 0 w 860"/>
                <a:gd name="T65" fmla="*/ 0 h 139"/>
                <a:gd name="T66" fmla="*/ 0 w 860"/>
                <a:gd name="T67" fmla="*/ 0 h 139"/>
                <a:gd name="T68" fmla="*/ 0 w 860"/>
                <a:gd name="T69" fmla="*/ 0 h 139"/>
                <a:gd name="T70" fmla="*/ 0 w 860"/>
                <a:gd name="T71" fmla="*/ 0 h 139"/>
                <a:gd name="T72" fmla="*/ 0 w 860"/>
                <a:gd name="T73" fmla="*/ 0 h 139"/>
                <a:gd name="T74" fmla="*/ 0 w 860"/>
                <a:gd name="T75" fmla="*/ 0 h 139"/>
                <a:gd name="T76" fmla="*/ 0 w 860"/>
                <a:gd name="T77" fmla="*/ 0 h 139"/>
                <a:gd name="T78" fmla="*/ 0 w 860"/>
                <a:gd name="T79" fmla="*/ 0 h 139"/>
                <a:gd name="T80" fmla="*/ 0 w 860"/>
                <a:gd name="T81" fmla="*/ 0 h 139"/>
                <a:gd name="T82" fmla="*/ 0 w 860"/>
                <a:gd name="T83" fmla="*/ 0 h 139"/>
                <a:gd name="T84" fmla="*/ 0 w 860"/>
                <a:gd name="T85" fmla="*/ 0 h 139"/>
                <a:gd name="T86" fmla="*/ 0 w 860"/>
                <a:gd name="T87" fmla="*/ 0 h 139"/>
                <a:gd name="T88" fmla="*/ 0 w 860"/>
                <a:gd name="T89" fmla="*/ 0 h 139"/>
                <a:gd name="T90" fmla="*/ 0 w 860"/>
                <a:gd name="T91" fmla="*/ 0 h 1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0"/>
                <a:gd name="T139" fmla="*/ 0 h 139"/>
                <a:gd name="T140" fmla="*/ 860 w 860"/>
                <a:gd name="T141" fmla="*/ 139 h 13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0" h="139">
                  <a:moveTo>
                    <a:pt x="13" y="48"/>
                  </a:moveTo>
                  <a:lnTo>
                    <a:pt x="43" y="67"/>
                  </a:lnTo>
                  <a:lnTo>
                    <a:pt x="59" y="81"/>
                  </a:lnTo>
                  <a:lnTo>
                    <a:pt x="68" y="94"/>
                  </a:lnTo>
                  <a:lnTo>
                    <a:pt x="72" y="97"/>
                  </a:lnTo>
                  <a:lnTo>
                    <a:pt x="78" y="97"/>
                  </a:lnTo>
                  <a:lnTo>
                    <a:pt x="81" y="94"/>
                  </a:lnTo>
                  <a:lnTo>
                    <a:pt x="88" y="91"/>
                  </a:lnTo>
                  <a:lnTo>
                    <a:pt x="88" y="81"/>
                  </a:lnTo>
                  <a:lnTo>
                    <a:pt x="101" y="75"/>
                  </a:lnTo>
                  <a:lnTo>
                    <a:pt x="117" y="71"/>
                  </a:lnTo>
                  <a:lnTo>
                    <a:pt x="140" y="71"/>
                  </a:lnTo>
                  <a:lnTo>
                    <a:pt x="169" y="71"/>
                  </a:lnTo>
                  <a:lnTo>
                    <a:pt x="195" y="71"/>
                  </a:lnTo>
                  <a:lnTo>
                    <a:pt x="221" y="67"/>
                  </a:lnTo>
                  <a:lnTo>
                    <a:pt x="243" y="67"/>
                  </a:lnTo>
                  <a:lnTo>
                    <a:pt x="257" y="67"/>
                  </a:lnTo>
                  <a:lnTo>
                    <a:pt x="263" y="81"/>
                  </a:lnTo>
                  <a:lnTo>
                    <a:pt x="276" y="91"/>
                  </a:lnTo>
                  <a:lnTo>
                    <a:pt x="295" y="94"/>
                  </a:lnTo>
                  <a:lnTo>
                    <a:pt x="318" y="97"/>
                  </a:lnTo>
                  <a:lnTo>
                    <a:pt x="335" y="103"/>
                  </a:lnTo>
                  <a:lnTo>
                    <a:pt x="357" y="103"/>
                  </a:lnTo>
                  <a:lnTo>
                    <a:pt x="376" y="107"/>
                  </a:lnTo>
                  <a:lnTo>
                    <a:pt x="389" y="113"/>
                  </a:lnTo>
                  <a:lnTo>
                    <a:pt x="389" y="119"/>
                  </a:lnTo>
                  <a:lnTo>
                    <a:pt x="413" y="129"/>
                  </a:lnTo>
                  <a:lnTo>
                    <a:pt x="438" y="139"/>
                  </a:lnTo>
                  <a:lnTo>
                    <a:pt x="464" y="139"/>
                  </a:lnTo>
                  <a:lnTo>
                    <a:pt x="503" y="139"/>
                  </a:lnTo>
                  <a:lnTo>
                    <a:pt x="532" y="139"/>
                  </a:lnTo>
                  <a:lnTo>
                    <a:pt x="565" y="135"/>
                  </a:lnTo>
                  <a:lnTo>
                    <a:pt x="597" y="135"/>
                  </a:lnTo>
                  <a:lnTo>
                    <a:pt x="624" y="135"/>
                  </a:lnTo>
                  <a:lnTo>
                    <a:pt x="630" y="126"/>
                  </a:lnTo>
                  <a:lnTo>
                    <a:pt x="643" y="116"/>
                  </a:lnTo>
                  <a:lnTo>
                    <a:pt x="665" y="107"/>
                  </a:lnTo>
                  <a:lnTo>
                    <a:pt x="688" y="103"/>
                  </a:lnTo>
                  <a:lnTo>
                    <a:pt x="714" y="94"/>
                  </a:lnTo>
                  <a:lnTo>
                    <a:pt x="737" y="91"/>
                  </a:lnTo>
                  <a:lnTo>
                    <a:pt x="759" y="84"/>
                  </a:lnTo>
                  <a:lnTo>
                    <a:pt x="772" y="81"/>
                  </a:lnTo>
                  <a:lnTo>
                    <a:pt x="772" y="67"/>
                  </a:lnTo>
                  <a:lnTo>
                    <a:pt x="837" y="58"/>
                  </a:lnTo>
                  <a:lnTo>
                    <a:pt x="843" y="48"/>
                  </a:lnTo>
                  <a:lnTo>
                    <a:pt x="860" y="35"/>
                  </a:lnTo>
                  <a:lnTo>
                    <a:pt x="860" y="26"/>
                  </a:lnTo>
                  <a:lnTo>
                    <a:pt x="860" y="22"/>
                  </a:lnTo>
                  <a:lnTo>
                    <a:pt x="840" y="26"/>
                  </a:lnTo>
                  <a:lnTo>
                    <a:pt x="827" y="32"/>
                  </a:lnTo>
                  <a:lnTo>
                    <a:pt x="808" y="35"/>
                  </a:lnTo>
                  <a:lnTo>
                    <a:pt x="795" y="35"/>
                  </a:lnTo>
                  <a:lnTo>
                    <a:pt x="779" y="35"/>
                  </a:lnTo>
                  <a:lnTo>
                    <a:pt x="762" y="35"/>
                  </a:lnTo>
                  <a:lnTo>
                    <a:pt x="749" y="35"/>
                  </a:lnTo>
                  <a:lnTo>
                    <a:pt x="737" y="26"/>
                  </a:lnTo>
                  <a:lnTo>
                    <a:pt x="711" y="45"/>
                  </a:lnTo>
                  <a:lnTo>
                    <a:pt x="681" y="54"/>
                  </a:lnTo>
                  <a:lnTo>
                    <a:pt x="652" y="61"/>
                  </a:lnTo>
                  <a:lnTo>
                    <a:pt x="619" y="71"/>
                  </a:lnTo>
                  <a:lnTo>
                    <a:pt x="587" y="75"/>
                  </a:lnTo>
                  <a:lnTo>
                    <a:pt x="555" y="81"/>
                  </a:lnTo>
                  <a:lnTo>
                    <a:pt x="526" y="91"/>
                  </a:lnTo>
                  <a:lnTo>
                    <a:pt x="494" y="94"/>
                  </a:lnTo>
                  <a:lnTo>
                    <a:pt x="487" y="91"/>
                  </a:lnTo>
                  <a:lnTo>
                    <a:pt x="487" y="84"/>
                  </a:lnTo>
                  <a:lnTo>
                    <a:pt x="484" y="84"/>
                  </a:lnTo>
                  <a:lnTo>
                    <a:pt x="481" y="81"/>
                  </a:lnTo>
                  <a:lnTo>
                    <a:pt x="474" y="75"/>
                  </a:lnTo>
                  <a:lnTo>
                    <a:pt x="470" y="81"/>
                  </a:lnTo>
                  <a:lnTo>
                    <a:pt x="429" y="71"/>
                  </a:lnTo>
                  <a:lnTo>
                    <a:pt x="389" y="67"/>
                  </a:lnTo>
                  <a:lnTo>
                    <a:pt x="348" y="61"/>
                  </a:lnTo>
                  <a:lnTo>
                    <a:pt x="308" y="58"/>
                  </a:lnTo>
                  <a:lnTo>
                    <a:pt x="267" y="48"/>
                  </a:lnTo>
                  <a:lnTo>
                    <a:pt x="230" y="38"/>
                  </a:lnTo>
                  <a:lnTo>
                    <a:pt x="192" y="22"/>
                  </a:lnTo>
                  <a:lnTo>
                    <a:pt x="149" y="0"/>
                  </a:lnTo>
                  <a:lnTo>
                    <a:pt x="137" y="26"/>
                  </a:lnTo>
                  <a:lnTo>
                    <a:pt x="124" y="38"/>
                  </a:lnTo>
                  <a:lnTo>
                    <a:pt x="105" y="45"/>
                  </a:lnTo>
                  <a:lnTo>
                    <a:pt x="81" y="45"/>
                  </a:lnTo>
                  <a:lnTo>
                    <a:pt x="65" y="45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0" y="48"/>
                  </a:lnTo>
                  <a:lnTo>
                    <a:pt x="3" y="54"/>
                  </a:lnTo>
                  <a:lnTo>
                    <a:pt x="13" y="58"/>
                  </a:lnTo>
                  <a:lnTo>
                    <a:pt x="19" y="58"/>
                  </a:lnTo>
                  <a:lnTo>
                    <a:pt x="24" y="58"/>
                  </a:lnTo>
                  <a:lnTo>
                    <a:pt x="27" y="58"/>
                  </a:lnTo>
                  <a:lnTo>
                    <a:pt x="24" y="54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B8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3" name="Freeform 441"/>
            <p:cNvSpPr>
              <a:spLocks noEditPoints="1"/>
            </p:cNvSpPr>
            <p:nvPr/>
          </p:nvSpPr>
          <p:spPr bwMode="auto">
            <a:xfrm>
              <a:off x="2917" y="3587"/>
              <a:ext cx="12" cy="168"/>
            </a:xfrm>
            <a:custGeom>
              <a:avLst/>
              <a:gdLst>
                <a:gd name="T0" fmla="*/ 0 w 156"/>
                <a:gd name="T1" fmla="*/ 0 h 2187"/>
                <a:gd name="T2" fmla="*/ 0 w 156"/>
                <a:gd name="T3" fmla="*/ 0 h 2187"/>
                <a:gd name="T4" fmla="*/ 0 w 156"/>
                <a:gd name="T5" fmla="*/ 0 h 2187"/>
                <a:gd name="T6" fmla="*/ 0 w 156"/>
                <a:gd name="T7" fmla="*/ 0 h 2187"/>
                <a:gd name="T8" fmla="*/ 0 w 156"/>
                <a:gd name="T9" fmla="*/ 0 h 2187"/>
                <a:gd name="T10" fmla="*/ 0 w 156"/>
                <a:gd name="T11" fmla="*/ 0 h 2187"/>
                <a:gd name="T12" fmla="*/ 0 w 156"/>
                <a:gd name="T13" fmla="*/ 0 h 2187"/>
                <a:gd name="T14" fmla="*/ 0 w 156"/>
                <a:gd name="T15" fmla="*/ 0 h 2187"/>
                <a:gd name="T16" fmla="*/ 0 w 156"/>
                <a:gd name="T17" fmla="*/ 0 h 2187"/>
                <a:gd name="T18" fmla="*/ 0 w 156"/>
                <a:gd name="T19" fmla="*/ 0 h 2187"/>
                <a:gd name="T20" fmla="*/ 0 w 156"/>
                <a:gd name="T21" fmla="*/ 0 h 2187"/>
                <a:gd name="T22" fmla="*/ 0 w 156"/>
                <a:gd name="T23" fmla="*/ 0 h 2187"/>
                <a:gd name="T24" fmla="*/ 0 w 156"/>
                <a:gd name="T25" fmla="*/ 0 h 2187"/>
                <a:gd name="T26" fmla="*/ 0 w 156"/>
                <a:gd name="T27" fmla="*/ 0 h 2187"/>
                <a:gd name="T28" fmla="*/ 0 w 156"/>
                <a:gd name="T29" fmla="*/ 0 h 2187"/>
                <a:gd name="T30" fmla="*/ 0 w 156"/>
                <a:gd name="T31" fmla="*/ 0 h 2187"/>
                <a:gd name="T32" fmla="*/ 0 w 156"/>
                <a:gd name="T33" fmla="*/ 0 h 2187"/>
                <a:gd name="T34" fmla="*/ 0 w 156"/>
                <a:gd name="T35" fmla="*/ 0 h 2187"/>
                <a:gd name="T36" fmla="*/ 0 w 156"/>
                <a:gd name="T37" fmla="*/ 0 h 2187"/>
                <a:gd name="T38" fmla="*/ 0 w 156"/>
                <a:gd name="T39" fmla="*/ 0 h 2187"/>
                <a:gd name="T40" fmla="*/ 0 w 156"/>
                <a:gd name="T41" fmla="*/ 0 h 2187"/>
                <a:gd name="T42" fmla="*/ 0 w 156"/>
                <a:gd name="T43" fmla="*/ 0 h 2187"/>
                <a:gd name="T44" fmla="*/ 0 w 156"/>
                <a:gd name="T45" fmla="*/ 0 h 2187"/>
                <a:gd name="T46" fmla="*/ 0 w 156"/>
                <a:gd name="T47" fmla="*/ 0 h 2187"/>
                <a:gd name="T48" fmla="*/ 0 w 156"/>
                <a:gd name="T49" fmla="*/ 0 h 2187"/>
                <a:gd name="T50" fmla="*/ 0 w 156"/>
                <a:gd name="T51" fmla="*/ 0 h 2187"/>
                <a:gd name="T52" fmla="*/ 0 w 156"/>
                <a:gd name="T53" fmla="*/ 0 h 2187"/>
                <a:gd name="T54" fmla="*/ 0 w 156"/>
                <a:gd name="T55" fmla="*/ 0 h 2187"/>
                <a:gd name="T56" fmla="*/ 0 w 156"/>
                <a:gd name="T57" fmla="*/ 0 h 2187"/>
                <a:gd name="T58" fmla="*/ 0 w 156"/>
                <a:gd name="T59" fmla="*/ 0 h 2187"/>
                <a:gd name="T60" fmla="*/ 0 w 156"/>
                <a:gd name="T61" fmla="*/ 0 h 2187"/>
                <a:gd name="T62" fmla="*/ 0 w 156"/>
                <a:gd name="T63" fmla="*/ 0 h 2187"/>
                <a:gd name="T64" fmla="*/ 0 w 156"/>
                <a:gd name="T65" fmla="*/ 0 h 2187"/>
                <a:gd name="T66" fmla="*/ 0 w 156"/>
                <a:gd name="T67" fmla="*/ 0 h 2187"/>
                <a:gd name="T68" fmla="*/ 0 w 156"/>
                <a:gd name="T69" fmla="*/ 0 h 2187"/>
                <a:gd name="T70" fmla="*/ 0 w 156"/>
                <a:gd name="T71" fmla="*/ 0 h 2187"/>
                <a:gd name="T72" fmla="*/ 0 w 156"/>
                <a:gd name="T73" fmla="*/ 0 h 2187"/>
                <a:gd name="T74" fmla="*/ 0 w 156"/>
                <a:gd name="T75" fmla="*/ 0 h 2187"/>
                <a:gd name="T76" fmla="*/ 0 w 156"/>
                <a:gd name="T77" fmla="*/ 0 h 2187"/>
                <a:gd name="T78" fmla="*/ 0 w 156"/>
                <a:gd name="T79" fmla="*/ 0 h 2187"/>
                <a:gd name="T80" fmla="*/ 0 w 156"/>
                <a:gd name="T81" fmla="*/ 0 h 2187"/>
                <a:gd name="T82" fmla="*/ 0 w 156"/>
                <a:gd name="T83" fmla="*/ 0 h 2187"/>
                <a:gd name="T84" fmla="*/ 0 w 156"/>
                <a:gd name="T85" fmla="*/ 0 h 2187"/>
                <a:gd name="T86" fmla="*/ 0 w 156"/>
                <a:gd name="T87" fmla="*/ 0 h 2187"/>
                <a:gd name="T88" fmla="*/ 0 w 156"/>
                <a:gd name="T89" fmla="*/ 0 h 2187"/>
                <a:gd name="T90" fmla="*/ 0 w 156"/>
                <a:gd name="T91" fmla="*/ 0 h 2187"/>
                <a:gd name="T92" fmla="*/ 0 w 156"/>
                <a:gd name="T93" fmla="*/ 0 h 2187"/>
                <a:gd name="T94" fmla="*/ 0 w 156"/>
                <a:gd name="T95" fmla="*/ 0 h 2187"/>
                <a:gd name="T96" fmla="*/ 0 w 156"/>
                <a:gd name="T97" fmla="*/ 0 h 2187"/>
                <a:gd name="T98" fmla="*/ 0 w 156"/>
                <a:gd name="T99" fmla="*/ 0 h 2187"/>
                <a:gd name="T100" fmla="*/ 0 w 156"/>
                <a:gd name="T101" fmla="*/ 0 h 2187"/>
                <a:gd name="T102" fmla="*/ 0 w 156"/>
                <a:gd name="T103" fmla="*/ 0 h 2187"/>
                <a:gd name="T104" fmla="*/ 0 w 156"/>
                <a:gd name="T105" fmla="*/ 0 h 2187"/>
                <a:gd name="T106" fmla="*/ 0 w 156"/>
                <a:gd name="T107" fmla="*/ 0 h 2187"/>
                <a:gd name="T108" fmla="*/ 0 w 156"/>
                <a:gd name="T109" fmla="*/ 0 h 218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6"/>
                <a:gd name="T166" fmla="*/ 0 h 2187"/>
                <a:gd name="T167" fmla="*/ 156 w 156"/>
                <a:gd name="T168" fmla="*/ 2187 h 218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6" h="2187">
                  <a:moveTo>
                    <a:pt x="24" y="296"/>
                  </a:moveTo>
                  <a:lnTo>
                    <a:pt x="24" y="273"/>
                  </a:lnTo>
                  <a:lnTo>
                    <a:pt x="11" y="273"/>
                  </a:lnTo>
                  <a:lnTo>
                    <a:pt x="11" y="227"/>
                  </a:lnTo>
                  <a:lnTo>
                    <a:pt x="11" y="231"/>
                  </a:lnTo>
                  <a:lnTo>
                    <a:pt x="7" y="237"/>
                  </a:lnTo>
                  <a:lnTo>
                    <a:pt x="7" y="240"/>
                  </a:lnTo>
                  <a:lnTo>
                    <a:pt x="0" y="240"/>
                  </a:lnTo>
                  <a:lnTo>
                    <a:pt x="0" y="243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7" y="253"/>
                  </a:lnTo>
                  <a:lnTo>
                    <a:pt x="11" y="253"/>
                  </a:lnTo>
                  <a:lnTo>
                    <a:pt x="11" y="259"/>
                  </a:lnTo>
                  <a:lnTo>
                    <a:pt x="14" y="264"/>
                  </a:lnTo>
                  <a:lnTo>
                    <a:pt x="24" y="264"/>
                  </a:lnTo>
                  <a:lnTo>
                    <a:pt x="24" y="273"/>
                  </a:lnTo>
                  <a:lnTo>
                    <a:pt x="24" y="296"/>
                  </a:lnTo>
                  <a:close/>
                  <a:moveTo>
                    <a:pt x="24" y="208"/>
                  </a:moveTo>
                  <a:lnTo>
                    <a:pt x="30" y="205"/>
                  </a:lnTo>
                  <a:lnTo>
                    <a:pt x="33" y="205"/>
                  </a:lnTo>
                  <a:lnTo>
                    <a:pt x="33" y="199"/>
                  </a:lnTo>
                  <a:lnTo>
                    <a:pt x="36" y="199"/>
                  </a:lnTo>
                  <a:lnTo>
                    <a:pt x="43" y="199"/>
                  </a:lnTo>
                  <a:lnTo>
                    <a:pt x="56" y="185"/>
                  </a:lnTo>
                  <a:lnTo>
                    <a:pt x="56" y="175"/>
                  </a:lnTo>
                  <a:lnTo>
                    <a:pt x="56" y="169"/>
                  </a:lnTo>
                  <a:lnTo>
                    <a:pt x="56" y="162"/>
                  </a:lnTo>
                  <a:lnTo>
                    <a:pt x="59" y="162"/>
                  </a:lnTo>
                  <a:lnTo>
                    <a:pt x="65" y="159"/>
                  </a:lnTo>
                  <a:lnTo>
                    <a:pt x="65" y="156"/>
                  </a:lnTo>
                  <a:lnTo>
                    <a:pt x="68" y="150"/>
                  </a:lnTo>
                  <a:lnTo>
                    <a:pt x="72" y="150"/>
                  </a:lnTo>
                  <a:lnTo>
                    <a:pt x="78" y="146"/>
                  </a:lnTo>
                  <a:lnTo>
                    <a:pt x="89" y="146"/>
                  </a:lnTo>
                  <a:lnTo>
                    <a:pt x="89" y="140"/>
                  </a:lnTo>
                  <a:lnTo>
                    <a:pt x="89" y="137"/>
                  </a:lnTo>
                  <a:lnTo>
                    <a:pt x="89" y="134"/>
                  </a:lnTo>
                  <a:lnTo>
                    <a:pt x="81" y="127"/>
                  </a:lnTo>
                  <a:lnTo>
                    <a:pt x="89" y="124"/>
                  </a:lnTo>
                  <a:lnTo>
                    <a:pt x="89" y="117"/>
                  </a:lnTo>
                  <a:lnTo>
                    <a:pt x="92" y="117"/>
                  </a:lnTo>
                  <a:lnTo>
                    <a:pt x="92" y="113"/>
                  </a:lnTo>
                  <a:lnTo>
                    <a:pt x="146" y="0"/>
                  </a:lnTo>
                  <a:lnTo>
                    <a:pt x="149" y="23"/>
                  </a:lnTo>
                  <a:lnTo>
                    <a:pt x="156" y="42"/>
                  </a:lnTo>
                  <a:lnTo>
                    <a:pt x="156" y="59"/>
                  </a:lnTo>
                  <a:lnTo>
                    <a:pt x="149" y="78"/>
                  </a:lnTo>
                  <a:lnTo>
                    <a:pt x="140" y="113"/>
                  </a:lnTo>
                  <a:lnTo>
                    <a:pt x="124" y="146"/>
                  </a:lnTo>
                  <a:lnTo>
                    <a:pt x="105" y="175"/>
                  </a:lnTo>
                  <a:lnTo>
                    <a:pt x="89" y="208"/>
                  </a:lnTo>
                  <a:lnTo>
                    <a:pt x="81" y="227"/>
                  </a:lnTo>
                  <a:lnTo>
                    <a:pt x="78" y="243"/>
                  </a:lnTo>
                  <a:lnTo>
                    <a:pt x="72" y="267"/>
                  </a:lnTo>
                  <a:lnTo>
                    <a:pt x="72" y="286"/>
                  </a:lnTo>
                  <a:lnTo>
                    <a:pt x="78" y="308"/>
                  </a:lnTo>
                  <a:lnTo>
                    <a:pt x="89" y="331"/>
                  </a:lnTo>
                  <a:lnTo>
                    <a:pt x="95" y="348"/>
                  </a:lnTo>
                  <a:lnTo>
                    <a:pt x="105" y="370"/>
                  </a:lnTo>
                  <a:lnTo>
                    <a:pt x="114" y="389"/>
                  </a:lnTo>
                  <a:lnTo>
                    <a:pt x="124" y="405"/>
                  </a:lnTo>
                  <a:lnTo>
                    <a:pt x="127" y="426"/>
                  </a:lnTo>
                  <a:lnTo>
                    <a:pt x="127" y="445"/>
                  </a:lnTo>
                  <a:lnTo>
                    <a:pt x="117" y="461"/>
                  </a:lnTo>
                  <a:lnTo>
                    <a:pt x="105" y="484"/>
                  </a:lnTo>
                  <a:lnTo>
                    <a:pt x="92" y="503"/>
                  </a:lnTo>
                  <a:lnTo>
                    <a:pt x="78" y="519"/>
                  </a:lnTo>
                  <a:lnTo>
                    <a:pt x="65" y="539"/>
                  </a:lnTo>
                  <a:lnTo>
                    <a:pt x="52" y="556"/>
                  </a:lnTo>
                  <a:lnTo>
                    <a:pt x="33" y="575"/>
                  </a:lnTo>
                  <a:lnTo>
                    <a:pt x="20" y="594"/>
                  </a:lnTo>
                  <a:lnTo>
                    <a:pt x="20" y="575"/>
                  </a:lnTo>
                  <a:lnTo>
                    <a:pt x="20" y="562"/>
                  </a:lnTo>
                  <a:lnTo>
                    <a:pt x="24" y="548"/>
                  </a:lnTo>
                  <a:lnTo>
                    <a:pt x="24" y="532"/>
                  </a:lnTo>
                  <a:lnTo>
                    <a:pt x="30" y="519"/>
                  </a:lnTo>
                  <a:lnTo>
                    <a:pt x="33" y="507"/>
                  </a:lnTo>
                  <a:lnTo>
                    <a:pt x="36" y="497"/>
                  </a:lnTo>
                  <a:lnTo>
                    <a:pt x="43" y="491"/>
                  </a:lnTo>
                  <a:lnTo>
                    <a:pt x="56" y="491"/>
                  </a:lnTo>
                  <a:lnTo>
                    <a:pt x="59" y="467"/>
                  </a:lnTo>
                  <a:lnTo>
                    <a:pt x="59" y="435"/>
                  </a:lnTo>
                  <a:lnTo>
                    <a:pt x="56" y="399"/>
                  </a:lnTo>
                  <a:lnTo>
                    <a:pt x="52" y="357"/>
                  </a:lnTo>
                  <a:lnTo>
                    <a:pt x="46" y="312"/>
                  </a:lnTo>
                  <a:lnTo>
                    <a:pt x="36" y="273"/>
                  </a:lnTo>
                  <a:lnTo>
                    <a:pt x="33" y="237"/>
                  </a:lnTo>
                  <a:lnTo>
                    <a:pt x="24" y="205"/>
                  </a:lnTo>
                  <a:lnTo>
                    <a:pt x="24" y="208"/>
                  </a:lnTo>
                  <a:close/>
                  <a:moveTo>
                    <a:pt x="127" y="1071"/>
                  </a:moveTo>
                  <a:lnTo>
                    <a:pt x="127" y="1081"/>
                  </a:lnTo>
                  <a:lnTo>
                    <a:pt x="127" y="1084"/>
                  </a:lnTo>
                  <a:lnTo>
                    <a:pt x="127" y="1091"/>
                  </a:lnTo>
                  <a:lnTo>
                    <a:pt x="127" y="1094"/>
                  </a:lnTo>
                  <a:lnTo>
                    <a:pt x="127" y="1103"/>
                  </a:lnTo>
                  <a:lnTo>
                    <a:pt x="127" y="1107"/>
                  </a:lnTo>
                  <a:lnTo>
                    <a:pt x="127" y="1113"/>
                  </a:lnTo>
                  <a:lnTo>
                    <a:pt x="127" y="1116"/>
                  </a:lnTo>
                  <a:lnTo>
                    <a:pt x="114" y="1140"/>
                  </a:lnTo>
                  <a:lnTo>
                    <a:pt x="101" y="1165"/>
                  </a:lnTo>
                  <a:lnTo>
                    <a:pt x="92" y="1188"/>
                  </a:lnTo>
                  <a:lnTo>
                    <a:pt x="89" y="1217"/>
                  </a:lnTo>
                  <a:lnTo>
                    <a:pt x="81" y="1243"/>
                  </a:lnTo>
                  <a:lnTo>
                    <a:pt x="89" y="1269"/>
                  </a:lnTo>
                  <a:lnTo>
                    <a:pt x="92" y="1298"/>
                  </a:lnTo>
                  <a:lnTo>
                    <a:pt x="101" y="1321"/>
                  </a:lnTo>
                  <a:lnTo>
                    <a:pt x="105" y="1324"/>
                  </a:lnTo>
                  <a:lnTo>
                    <a:pt x="111" y="1324"/>
                  </a:lnTo>
                  <a:lnTo>
                    <a:pt x="114" y="1327"/>
                  </a:lnTo>
                  <a:lnTo>
                    <a:pt x="117" y="1334"/>
                  </a:lnTo>
                  <a:lnTo>
                    <a:pt x="124" y="1334"/>
                  </a:lnTo>
                  <a:lnTo>
                    <a:pt x="127" y="1337"/>
                  </a:lnTo>
                  <a:lnTo>
                    <a:pt x="133" y="1343"/>
                  </a:lnTo>
                  <a:lnTo>
                    <a:pt x="137" y="1343"/>
                  </a:lnTo>
                  <a:lnTo>
                    <a:pt x="137" y="1360"/>
                  </a:lnTo>
                  <a:lnTo>
                    <a:pt x="137" y="1379"/>
                  </a:lnTo>
                  <a:lnTo>
                    <a:pt x="137" y="1392"/>
                  </a:lnTo>
                  <a:lnTo>
                    <a:pt x="137" y="1408"/>
                  </a:lnTo>
                  <a:lnTo>
                    <a:pt x="137" y="1425"/>
                  </a:lnTo>
                  <a:lnTo>
                    <a:pt x="140" y="1438"/>
                  </a:lnTo>
                  <a:lnTo>
                    <a:pt x="140" y="1454"/>
                  </a:lnTo>
                  <a:lnTo>
                    <a:pt x="140" y="1470"/>
                  </a:lnTo>
                  <a:lnTo>
                    <a:pt x="127" y="1486"/>
                  </a:lnTo>
                  <a:lnTo>
                    <a:pt x="114" y="1506"/>
                  </a:lnTo>
                  <a:lnTo>
                    <a:pt x="105" y="1529"/>
                  </a:lnTo>
                  <a:lnTo>
                    <a:pt x="101" y="1551"/>
                  </a:lnTo>
                  <a:lnTo>
                    <a:pt x="95" y="1578"/>
                  </a:lnTo>
                  <a:lnTo>
                    <a:pt x="95" y="1603"/>
                  </a:lnTo>
                  <a:lnTo>
                    <a:pt x="95" y="1635"/>
                  </a:lnTo>
                  <a:lnTo>
                    <a:pt x="101" y="1662"/>
                  </a:lnTo>
                  <a:lnTo>
                    <a:pt x="95" y="1671"/>
                  </a:lnTo>
                  <a:lnTo>
                    <a:pt x="95" y="1678"/>
                  </a:lnTo>
                  <a:lnTo>
                    <a:pt x="95" y="1684"/>
                  </a:lnTo>
                  <a:lnTo>
                    <a:pt x="95" y="1691"/>
                  </a:lnTo>
                  <a:lnTo>
                    <a:pt x="92" y="1694"/>
                  </a:lnTo>
                  <a:lnTo>
                    <a:pt x="92" y="1703"/>
                  </a:lnTo>
                  <a:lnTo>
                    <a:pt x="92" y="1707"/>
                  </a:lnTo>
                  <a:lnTo>
                    <a:pt x="92" y="1717"/>
                  </a:lnTo>
                  <a:lnTo>
                    <a:pt x="92" y="1730"/>
                  </a:lnTo>
                  <a:lnTo>
                    <a:pt x="92" y="1743"/>
                  </a:lnTo>
                  <a:lnTo>
                    <a:pt x="92" y="1759"/>
                  </a:lnTo>
                  <a:lnTo>
                    <a:pt x="95" y="1765"/>
                  </a:lnTo>
                  <a:lnTo>
                    <a:pt x="101" y="1781"/>
                  </a:lnTo>
                  <a:lnTo>
                    <a:pt x="105" y="1789"/>
                  </a:lnTo>
                  <a:lnTo>
                    <a:pt x="111" y="1805"/>
                  </a:lnTo>
                  <a:lnTo>
                    <a:pt x="117" y="1811"/>
                  </a:lnTo>
                  <a:lnTo>
                    <a:pt x="124" y="1833"/>
                  </a:lnTo>
                  <a:lnTo>
                    <a:pt x="127" y="1857"/>
                  </a:lnTo>
                  <a:lnTo>
                    <a:pt x="133" y="1879"/>
                  </a:lnTo>
                  <a:lnTo>
                    <a:pt x="133" y="1898"/>
                  </a:lnTo>
                  <a:lnTo>
                    <a:pt x="137" y="1921"/>
                  </a:lnTo>
                  <a:lnTo>
                    <a:pt x="137" y="1938"/>
                  </a:lnTo>
                  <a:lnTo>
                    <a:pt x="137" y="1957"/>
                  </a:lnTo>
                  <a:lnTo>
                    <a:pt x="140" y="1970"/>
                  </a:lnTo>
                  <a:lnTo>
                    <a:pt x="137" y="1973"/>
                  </a:lnTo>
                  <a:lnTo>
                    <a:pt x="127" y="1983"/>
                  </a:lnTo>
                  <a:lnTo>
                    <a:pt x="117" y="1989"/>
                  </a:lnTo>
                  <a:lnTo>
                    <a:pt x="114" y="1995"/>
                  </a:lnTo>
                  <a:lnTo>
                    <a:pt x="105" y="2003"/>
                  </a:lnTo>
                  <a:lnTo>
                    <a:pt x="95" y="2006"/>
                  </a:lnTo>
                  <a:lnTo>
                    <a:pt x="92" y="2012"/>
                  </a:lnTo>
                  <a:lnTo>
                    <a:pt x="89" y="2016"/>
                  </a:lnTo>
                  <a:lnTo>
                    <a:pt x="89" y="2077"/>
                  </a:lnTo>
                  <a:lnTo>
                    <a:pt x="92" y="2077"/>
                  </a:lnTo>
                  <a:lnTo>
                    <a:pt x="92" y="2084"/>
                  </a:lnTo>
                  <a:lnTo>
                    <a:pt x="92" y="2087"/>
                  </a:lnTo>
                  <a:lnTo>
                    <a:pt x="92" y="2093"/>
                  </a:lnTo>
                  <a:lnTo>
                    <a:pt x="92" y="2100"/>
                  </a:lnTo>
                  <a:lnTo>
                    <a:pt x="95" y="2106"/>
                  </a:lnTo>
                  <a:lnTo>
                    <a:pt x="95" y="2116"/>
                  </a:lnTo>
                  <a:lnTo>
                    <a:pt x="89" y="2122"/>
                  </a:lnTo>
                  <a:lnTo>
                    <a:pt x="78" y="2132"/>
                  </a:lnTo>
                  <a:lnTo>
                    <a:pt x="68" y="2141"/>
                  </a:lnTo>
                  <a:lnTo>
                    <a:pt x="65" y="2152"/>
                  </a:lnTo>
                  <a:lnTo>
                    <a:pt x="56" y="2162"/>
                  </a:lnTo>
                  <a:lnTo>
                    <a:pt x="46" y="2168"/>
                  </a:lnTo>
                  <a:lnTo>
                    <a:pt x="36" y="2178"/>
                  </a:lnTo>
                  <a:lnTo>
                    <a:pt x="30" y="2187"/>
                  </a:lnTo>
                  <a:lnTo>
                    <a:pt x="24" y="2162"/>
                  </a:lnTo>
                  <a:lnTo>
                    <a:pt x="24" y="2132"/>
                  </a:lnTo>
                  <a:lnTo>
                    <a:pt x="24" y="2100"/>
                  </a:lnTo>
                  <a:lnTo>
                    <a:pt x="24" y="2073"/>
                  </a:lnTo>
                  <a:lnTo>
                    <a:pt x="24" y="2048"/>
                  </a:lnTo>
                  <a:lnTo>
                    <a:pt x="24" y="2025"/>
                  </a:lnTo>
                  <a:lnTo>
                    <a:pt x="30" y="2003"/>
                  </a:lnTo>
                  <a:lnTo>
                    <a:pt x="33" y="1983"/>
                  </a:lnTo>
                  <a:lnTo>
                    <a:pt x="43" y="1983"/>
                  </a:lnTo>
                  <a:lnTo>
                    <a:pt x="43" y="1947"/>
                  </a:lnTo>
                  <a:lnTo>
                    <a:pt x="33" y="1947"/>
                  </a:lnTo>
                  <a:lnTo>
                    <a:pt x="33" y="1898"/>
                  </a:lnTo>
                  <a:lnTo>
                    <a:pt x="56" y="1759"/>
                  </a:lnTo>
                  <a:lnTo>
                    <a:pt x="36" y="1714"/>
                  </a:lnTo>
                  <a:lnTo>
                    <a:pt x="30" y="1662"/>
                  </a:lnTo>
                  <a:lnTo>
                    <a:pt x="24" y="1619"/>
                  </a:lnTo>
                  <a:lnTo>
                    <a:pt x="24" y="1568"/>
                  </a:lnTo>
                  <a:lnTo>
                    <a:pt x="24" y="1519"/>
                  </a:lnTo>
                  <a:lnTo>
                    <a:pt x="33" y="1470"/>
                  </a:lnTo>
                  <a:lnTo>
                    <a:pt x="43" y="1425"/>
                  </a:lnTo>
                  <a:lnTo>
                    <a:pt x="56" y="1383"/>
                  </a:lnTo>
                  <a:lnTo>
                    <a:pt x="59" y="1343"/>
                  </a:lnTo>
                  <a:lnTo>
                    <a:pt x="59" y="1298"/>
                  </a:lnTo>
                  <a:lnTo>
                    <a:pt x="56" y="1253"/>
                  </a:lnTo>
                  <a:lnTo>
                    <a:pt x="52" y="1208"/>
                  </a:lnTo>
                  <a:lnTo>
                    <a:pt x="43" y="1159"/>
                  </a:lnTo>
                  <a:lnTo>
                    <a:pt x="43" y="1107"/>
                  </a:lnTo>
                  <a:lnTo>
                    <a:pt x="43" y="1058"/>
                  </a:lnTo>
                  <a:lnTo>
                    <a:pt x="56" y="1010"/>
                  </a:lnTo>
                  <a:lnTo>
                    <a:pt x="56" y="1003"/>
                  </a:lnTo>
                  <a:lnTo>
                    <a:pt x="56" y="1000"/>
                  </a:lnTo>
                  <a:lnTo>
                    <a:pt x="59" y="994"/>
                  </a:lnTo>
                  <a:lnTo>
                    <a:pt x="59" y="990"/>
                  </a:lnTo>
                  <a:lnTo>
                    <a:pt x="59" y="986"/>
                  </a:lnTo>
                  <a:lnTo>
                    <a:pt x="59" y="980"/>
                  </a:lnTo>
                  <a:lnTo>
                    <a:pt x="59" y="977"/>
                  </a:lnTo>
                  <a:lnTo>
                    <a:pt x="68" y="986"/>
                  </a:lnTo>
                  <a:lnTo>
                    <a:pt x="78" y="1000"/>
                  </a:lnTo>
                  <a:lnTo>
                    <a:pt x="89" y="1010"/>
                  </a:lnTo>
                  <a:lnTo>
                    <a:pt x="95" y="1022"/>
                  </a:lnTo>
                  <a:lnTo>
                    <a:pt x="105" y="1035"/>
                  </a:lnTo>
                  <a:lnTo>
                    <a:pt x="114" y="1048"/>
                  </a:lnTo>
                  <a:lnTo>
                    <a:pt x="117" y="1062"/>
                  </a:lnTo>
                  <a:lnTo>
                    <a:pt x="127" y="1071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4" name="Freeform 442"/>
            <p:cNvSpPr>
              <a:spLocks/>
            </p:cNvSpPr>
            <p:nvPr/>
          </p:nvSpPr>
          <p:spPr bwMode="auto">
            <a:xfrm>
              <a:off x="2965" y="3514"/>
              <a:ext cx="12" cy="51"/>
            </a:xfrm>
            <a:custGeom>
              <a:avLst/>
              <a:gdLst>
                <a:gd name="T0" fmla="*/ 0 w 149"/>
                <a:gd name="T1" fmla="*/ 0 h 668"/>
                <a:gd name="T2" fmla="*/ 0 w 149"/>
                <a:gd name="T3" fmla="*/ 0 h 668"/>
                <a:gd name="T4" fmla="*/ 0 w 149"/>
                <a:gd name="T5" fmla="*/ 0 h 668"/>
                <a:gd name="T6" fmla="*/ 0 w 149"/>
                <a:gd name="T7" fmla="*/ 0 h 668"/>
                <a:gd name="T8" fmla="*/ 0 w 149"/>
                <a:gd name="T9" fmla="*/ 0 h 668"/>
                <a:gd name="T10" fmla="*/ 0 w 149"/>
                <a:gd name="T11" fmla="*/ 0 h 668"/>
                <a:gd name="T12" fmla="*/ 0 w 149"/>
                <a:gd name="T13" fmla="*/ 0 h 668"/>
                <a:gd name="T14" fmla="*/ 0 w 149"/>
                <a:gd name="T15" fmla="*/ 0 h 668"/>
                <a:gd name="T16" fmla="*/ 0 w 149"/>
                <a:gd name="T17" fmla="*/ 0 h 668"/>
                <a:gd name="T18" fmla="*/ 0 w 149"/>
                <a:gd name="T19" fmla="*/ 0 h 668"/>
                <a:gd name="T20" fmla="*/ 0 w 149"/>
                <a:gd name="T21" fmla="*/ 0 h 668"/>
                <a:gd name="T22" fmla="*/ 0 w 149"/>
                <a:gd name="T23" fmla="*/ 0 h 668"/>
                <a:gd name="T24" fmla="*/ 0 w 149"/>
                <a:gd name="T25" fmla="*/ 0 h 668"/>
                <a:gd name="T26" fmla="*/ 0 w 149"/>
                <a:gd name="T27" fmla="*/ 0 h 668"/>
                <a:gd name="T28" fmla="*/ 0 w 149"/>
                <a:gd name="T29" fmla="*/ 0 h 668"/>
                <a:gd name="T30" fmla="*/ 0 w 149"/>
                <a:gd name="T31" fmla="*/ 0 h 668"/>
                <a:gd name="T32" fmla="*/ 0 w 149"/>
                <a:gd name="T33" fmla="*/ 0 h 668"/>
                <a:gd name="T34" fmla="*/ 0 w 149"/>
                <a:gd name="T35" fmla="*/ 0 h 668"/>
                <a:gd name="T36" fmla="*/ 0 w 149"/>
                <a:gd name="T37" fmla="*/ 0 h 668"/>
                <a:gd name="T38" fmla="*/ 0 w 149"/>
                <a:gd name="T39" fmla="*/ 0 h 668"/>
                <a:gd name="T40" fmla="*/ 0 w 149"/>
                <a:gd name="T41" fmla="*/ 0 h 668"/>
                <a:gd name="T42" fmla="*/ 0 w 149"/>
                <a:gd name="T43" fmla="*/ 0 h 668"/>
                <a:gd name="T44" fmla="*/ 0 w 149"/>
                <a:gd name="T45" fmla="*/ 0 h 668"/>
                <a:gd name="T46" fmla="*/ 0 w 149"/>
                <a:gd name="T47" fmla="*/ 0 h 668"/>
                <a:gd name="T48" fmla="*/ 0 w 149"/>
                <a:gd name="T49" fmla="*/ 0 h 668"/>
                <a:gd name="T50" fmla="*/ 0 w 149"/>
                <a:gd name="T51" fmla="*/ 0 h 668"/>
                <a:gd name="T52" fmla="*/ 0 w 149"/>
                <a:gd name="T53" fmla="*/ 0 h 668"/>
                <a:gd name="T54" fmla="*/ 0 w 149"/>
                <a:gd name="T55" fmla="*/ 0 h 668"/>
                <a:gd name="T56" fmla="*/ 0 w 149"/>
                <a:gd name="T57" fmla="*/ 0 h 668"/>
                <a:gd name="T58" fmla="*/ 0 w 149"/>
                <a:gd name="T59" fmla="*/ 0 h 668"/>
                <a:gd name="T60" fmla="*/ 0 w 149"/>
                <a:gd name="T61" fmla="*/ 0 h 668"/>
                <a:gd name="T62" fmla="*/ 0 w 149"/>
                <a:gd name="T63" fmla="*/ 0 h 668"/>
                <a:gd name="T64" fmla="*/ 0 w 149"/>
                <a:gd name="T65" fmla="*/ 0 h 668"/>
                <a:gd name="T66" fmla="*/ 0 w 149"/>
                <a:gd name="T67" fmla="*/ 0 h 668"/>
                <a:gd name="T68" fmla="*/ 0 w 149"/>
                <a:gd name="T69" fmla="*/ 0 h 668"/>
                <a:gd name="T70" fmla="*/ 0 w 149"/>
                <a:gd name="T71" fmla="*/ 0 h 668"/>
                <a:gd name="T72" fmla="*/ 0 w 149"/>
                <a:gd name="T73" fmla="*/ 0 h 668"/>
                <a:gd name="T74" fmla="*/ 0 w 149"/>
                <a:gd name="T75" fmla="*/ 0 h 668"/>
                <a:gd name="T76" fmla="*/ 0 w 149"/>
                <a:gd name="T77" fmla="*/ 0 h 668"/>
                <a:gd name="T78" fmla="*/ 0 w 149"/>
                <a:gd name="T79" fmla="*/ 0 h 6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9"/>
                <a:gd name="T121" fmla="*/ 0 h 668"/>
                <a:gd name="T122" fmla="*/ 149 w 149"/>
                <a:gd name="T123" fmla="*/ 668 h 66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9" h="668">
                  <a:moveTo>
                    <a:pt x="26" y="155"/>
                  </a:moveTo>
                  <a:lnTo>
                    <a:pt x="29" y="165"/>
                  </a:lnTo>
                  <a:lnTo>
                    <a:pt x="29" y="171"/>
                  </a:lnTo>
                  <a:lnTo>
                    <a:pt x="29" y="181"/>
                  </a:lnTo>
                  <a:lnTo>
                    <a:pt x="29" y="190"/>
                  </a:lnTo>
                  <a:lnTo>
                    <a:pt x="29" y="200"/>
                  </a:lnTo>
                  <a:lnTo>
                    <a:pt x="26" y="211"/>
                  </a:lnTo>
                  <a:lnTo>
                    <a:pt x="26" y="217"/>
                  </a:lnTo>
                  <a:lnTo>
                    <a:pt x="22" y="223"/>
                  </a:lnTo>
                  <a:lnTo>
                    <a:pt x="13" y="223"/>
                  </a:lnTo>
                  <a:lnTo>
                    <a:pt x="13" y="252"/>
                  </a:lnTo>
                  <a:lnTo>
                    <a:pt x="0" y="252"/>
                  </a:lnTo>
                  <a:lnTo>
                    <a:pt x="0" y="340"/>
                  </a:lnTo>
                  <a:lnTo>
                    <a:pt x="3" y="343"/>
                  </a:lnTo>
                  <a:lnTo>
                    <a:pt x="6" y="350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6" y="363"/>
                  </a:lnTo>
                  <a:lnTo>
                    <a:pt x="22" y="363"/>
                  </a:lnTo>
                  <a:lnTo>
                    <a:pt x="22" y="366"/>
                  </a:lnTo>
                  <a:lnTo>
                    <a:pt x="22" y="373"/>
                  </a:lnTo>
                  <a:lnTo>
                    <a:pt x="26" y="373"/>
                  </a:lnTo>
                  <a:lnTo>
                    <a:pt x="29" y="376"/>
                  </a:lnTo>
                  <a:lnTo>
                    <a:pt x="35" y="379"/>
                  </a:lnTo>
                  <a:lnTo>
                    <a:pt x="35" y="385"/>
                  </a:lnTo>
                  <a:lnTo>
                    <a:pt x="38" y="389"/>
                  </a:lnTo>
                  <a:lnTo>
                    <a:pt x="38" y="395"/>
                  </a:lnTo>
                  <a:lnTo>
                    <a:pt x="45" y="398"/>
                  </a:lnTo>
                  <a:lnTo>
                    <a:pt x="45" y="401"/>
                  </a:lnTo>
                  <a:lnTo>
                    <a:pt x="45" y="408"/>
                  </a:lnTo>
                  <a:lnTo>
                    <a:pt x="38" y="411"/>
                  </a:lnTo>
                  <a:lnTo>
                    <a:pt x="38" y="417"/>
                  </a:lnTo>
                  <a:lnTo>
                    <a:pt x="35" y="422"/>
                  </a:lnTo>
                  <a:lnTo>
                    <a:pt x="29" y="425"/>
                  </a:lnTo>
                  <a:lnTo>
                    <a:pt x="26" y="425"/>
                  </a:lnTo>
                  <a:lnTo>
                    <a:pt x="22" y="425"/>
                  </a:lnTo>
                  <a:lnTo>
                    <a:pt x="13" y="668"/>
                  </a:lnTo>
                  <a:lnTo>
                    <a:pt x="26" y="652"/>
                  </a:lnTo>
                  <a:lnTo>
                    <a:pt x="45" y="632"/>
                  </a:lnTo>
                  <a:lnTo>
                    <a:pt x="59" y="609"/>
                  </a:lnTo>
                  <a:lnTo>
                    <a:pt x="71" y="593"/>
                  </a:lnTo>
                  <a:lnTo>
                    <a:pt x="84" y="574"/>
                  </a:lnTo>
                  <a:lnTo>
                    <a:pt x="97" y="551"/>
                  </a:lnTo>
                  <a:lnTo>
                    <a:pt x="113" y="535"/>
                  </a:lnTo>
                  <a:lnTo>
                    <a:pt x="126" y="515"/>
                  </a:lnTo>
                  <a:lnTo>
                    <a:pt x="129" y="503"/>
                  </a:lnTo>
                  <a:lnTo>
                    <a:pt x="129" y="493"/>
                  </a:lnTo>
                  <a:lnTo>
                    <a:pt x="129" y="482"/>
                  </a:lnTo>
                  <a:lnTo>
                    <a:pt x="129" y="476"/>
                  </a:lnTo>
                  <a:lnTo>
                    <a:pt x="129" y="466"/>
                  </a:lnTo>
                  <a:lnTo>
                    <a:pt x="129" y="457"/>
                  </a:lnTo>
                  <a:lnTo>
                    <a:pt x="129" y="447"/>
                  </a:lnTo>
                  <a:lnTo>
                    <a:pt x="129" y="434"/>
                  </a:lnTo>
                  <a:lnTo>
                    <a:pt x="119" y="434"/>
                  </a:lnTo>
                  <a:lnTo>
                    <a:pt x="113" y="425"/>
                  </a:lnTo>
                  <a:lnTo>
                    <a:pt x="107" y="411"/>
                  </a:lnTo>
                  <a:lnTo>
                    <a:pt x="103" y="398"/>
                  </a:lnTo>
                  <a:lnTo>
                    <a:pt x="97" y="357"/>
                  </a:lnTo>
                  <a:lnTo>
                    <a:pt x="97" y="314"/>
                  </a:lnTo>
                  <a:lnTo>
                    <a:pt x="107" y="268"/>
                  </a:lnTo>
                  <a:lnTo>
                    <a:pt x="116" y="230"/>
                  </a:lnTo>
                  <a:lnTo>
                    <a:pt x="126" y="214"/>
                  </a:lnTo>
                  <a:lnTo>
                    <a:pt x="129" y="200"/>
                  </a:lnTo>
                  <a:lnTo>
                    <a:pt x="140" y="194"/>
                  </a:lnTo>
                  <a:lnTo>
                    <a:pt x="149" y="190"/>
                  </a:lnTo>
                  <a:lnTo>
                    <a:pt x="149" y="171"/>
                  </a:lnTo>
                  <a:lnTo>
                    <a:pt x="149" y="149"/>
                  </a:lnTo>
                  <a:lnTo>
                    <a:pt x="149" y="125"/>
                  </a:lnTo>
                  <a:lnTo>
                    <a:pt x="149" y="100"/>
                  </a:lnTo>
                  <a:lnTo>
                    <a:pt x="143" y="77"/>
                  </a:lnTo>
                  <a:lnTo>
                    <a:pt x="143" y="51"/>
                  </a:lnTo>
                  <a:lnTo>
                    <a:pt x="140" y="22"/>
                  </a:lnTo>
                  <a:lnTo>
                    <a:pt x="133" y="0"/>
                  </a:lnTo>
                  <a:lnTo>
                    <a:pt x="119" y="22"/>
                  </a:lnTo>
                  <a:lnTo>
                    <a:pt x="107" y="41"/>
                  </a:lnTo>
                  <a:lnTo>
                    <a:pt x="94" y="61"/>
                  </a:lnTo>
                  <a:lnTo>
                    <a:pt x="81" y="77"/>
                  </a:lnTo>
                  <a:lnTo>
                    <a:pt x="68" y="97"/>
                  </a:lnTo>
                  <a:lnTo>
                    <a:pt x="51" y="119"/>
                  </a:lnTo>
                  <a:lnTo>
                    <a:pt x="38" y="136"/>
                  </a:lnTo>
                  <a:lnTo>
                    <a:pt x="26" y="155"/>
                  </a:lnTo>
                  <a:close/>
                </a:path>
              </a:pathLst>
            </a:custGeom>
            <a:solidFill>
              <a:srgbClr val="B5A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5" name="Freeform 443"/>
            <p:cNvSpPr>
              <a:spLocks/>
            </p:cNvSpPr>
            <p:nvPr/>
          </p:nvSpPr>
          <p:spPr bwMode="auto">
            <a:xfrm>
              <a:off x="2820" y="3620"/>
              <a:ext cx="52" cy="77"/>
            </a:xfrm>
            <a:custGeom>
              <a:avLst/>
              <a:gdLst>
                <a:gd name="T0" fmla="*/ 0 w 677"/>
                <a:gd name="T1" fmla="*/ 0 h 1009"/>
                <a:gd name="T2" fmla="*/ 0 w 677"/>
                <a:gd name="T3" fmla="*/ 0 h 1009"/>
                <a:gd name="T4" fmla="*/ 0 w 677"/>
                <a:gd name="T5" fmla="*/ 0 h 1009"/>
                <a:gd name="T6" fmla="*/ 0 w 677"/>
                <a:gd name="T7" fmla="*/ 0 h 1009"/>
                <a:gd name="T8" fmla="*/ 0 w 677"/>
                <a:gd name="T9" fmla="*/ 0 h 1009"/>
                <a:gd name="T10" fmla="*/ 0 w 677"/>
                <a:gd name="T11" fmla="*/ 0 h 1009"/>
                <a:gd name="T12" fmla="*/ 0 w 677"/>
                <a:gd name="T13" fmla="*/ 0 h 1009"/>
                <a:gd name="T14" fmla="*/ 0 w 677"/>
                <a:gd name="T15" fmla="*/ 0 h 1009"/>
                <a:gd name="T16" fmla="*/ 0 w 677"/>
                <a:gd name="T17" fmla="*/ 0 h 1009"/>
                <a:gd name="T18" fmla="*/ 0 w 677"/>
                <a:gd name="T19" fmla="*/ 0 h 1009"/>
                <a:gd name="T20" fmla="*/ 0 w 677"/>
                <a:gd name="T21" fmla="*/ 0 h 1009"/>
                <a:gd name="T22" fmla="*/ 0 w 677"/>
                <a:gd name="T23" fmla="*/ 0 h 1009"/>
                <a:gd name="T24" fmla="*/ 0 w 677"/>
                <a:gd name="T25" fmla="*/ 0 h 1009"/>
                <a:gd name="T26" fmla="*/ 0 w 677"/>
                <a:gd name="T27" fmla="*/ 0 h 1009"/>
                <a:gd name="T28" fmla="*/ 0 w 677"/>
                <a:gd name="T29" fmla="*/ 0 h 1009"/>
                <a:gd name="T30" fmla="*/ 0 w 677"/>
                <a:gd name="T31" fmla="*/ 0 h 1009"/>
                <a:gd name="T32" fmla="*/ 0 w 677"/>
                <a:gd name="T33" fmla="*/ 0 h 1009"/>
                <a:gd name="T34" fmla="*/ 0 w 677"/>
                <a:gd name="T35" fmla="*/ 0 h 1009"/>
                <a:gd name="T36" fmla="*/ 0 w 677"/>
                <a:gd name="T37" fmla="*/ 0 h 1009"/>
                <a:gd name="T38" fmla="*/ 0 w 677"/>
                <a:gd name="T39" fmla="*/ 0 h 1009"/>
                <a:gd name="T40" fmla="*/ 0 w 677"/>
                <a:gd name="T41" fmla="*/ 0 h 1009"/>
                <a:gd name="T42" fmla="*/ 0 w 677"/>
                <a:gd name="T43" fmla="*/ 0 h 1009"/>
                <a:gd name="T44" fmla="*/ 0 w 677"/>
                <a:gd name="T45" fmla="*/ 0 h 1009"/>
                <a:gd name="T46" fmla="*/ 0 w 677"/>
                <a:gd name="T47" fmla="*/ 0 h 1009"/>
                <a:gd name="T48" fmla="*/ 0 w 677"/>
                <a:gd name="T49" fmla="*/ 0 h 1009"/>
                <a:gd name="T50" fmla="*/ 0 w 677"/>
                <a:gd name="T51" fmla="*/ 0 h 1009"/>
                <a:gd name="T52" fmla="*/ 0 w 677"/>
                <a:gd name="T53" fmla="*/ 0 h 1009"/>
                <a:gd name="T54" fmla="*/ 0 w 677"/>
                <a:gd name="T55" fmla="*/ 0 h 1009"/>
                <a:gd name="T56" fmla="*/ 0 w 677"/>
                <a:gd name="T57" fmla="*/ 0 h 1009"/>
                <a:gd name="T58" fmla="*/ 0 w 677"/>
                <a:gd name="T59" fmla="*/ 0 h 1009"/>
                <a:gd name="T60" fmla="*/ 0 w 677"/>
                <a:gd name="T61" fmla="*/ 0 h 1009"/>
                <a:gd name="T62" fmla="*/ 0 w 677"/>
                <a:gd name="T63" fmla="*/ 0 h 1009"/>
                <a:gd name="T64" fmla="*/ 0 w 677"/>
                <a:gd name="T65" fmla="*/ 0 h 1009"/>
                <a:gd name="T66" fmla="*/ 0 w 677"/>
                <a:gd name="T67" fmla="*/ 0 h 1009"/>
                <a:gd name="T68" fmla="*/ 0 w 677"/>
                <a:gd name="T69" fmla="*/ 0 h 1009"/>
                <a:gd name="T70" fmla="*/ 0 w 677"/>
                <a:gd name="T71" fmla="*/ 0 h 1009"/>
                <a:gd name="T72" fmla="*/ 0 w 677"/>
                <a:gd name="T73" fmla="*/ 0 h 1009"/>
                <a:gd name="T74" fmla="*/ 0 w 677"/>
                <a:gd name="T75" fmla="*/ 0 h 1009"/>
                <a:gd name="T76" fmla="*/ 0 w 677"/>
                <a:gd name="T77" fmla="*/ 0 h 10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77"/>
                <a:gd name="T118" fmla="*/ 0 h 1009"/>
                <a:gd name="T119" fmla="*/ 677 w 677"/>
                <a:gd name="T120" fmla="*/ 1009 h 10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77" h="1009">
                  <a:moveTo>
                    <a:pt x="369" y="0"/>
                  </a:moveTo>
                  <a:lnTo>
                    <a:pt x="379" y="19"/>
                  </a:lnTo>
                  <a:lnTo>
                    <a:pt x="405" y="103"/>
                  </a:lnTo>
                  <a:lnTo>
                    <a:pt x="450" y="240"/>
                  </a:lnTo>
                  <a:lnTo>
                    <a:pt x="498" y="408"/>
                  </a:lnTo>
                  <a:lnTo>
                    <a:pt x="551" y="587"/>
                  </a:lnTo>
                  <a:lnTo>
                    <a:pt x="600" y="759"/>
                  </a:lnTo>
                  <a:lnTo>
                    <a:pt x="644" y="908"/>
                  </a:lnTo>
                  <a:lnTo>
                    <a:pt x="677" y="1009"/>
                  </a:lnTo>
                  <a:lnTo>
                    <a:pt x="644" y="1003"/>
                  </a:lnTo>
                  <a:lnTo>
                    <a:pt x="603" y="986"/>
                  </a:lnTo>
                  <a:lnTo>
                    <a:pt x="563" y="960"/>
                  </a:lnTo>
                  <a:lnTo>
                    <a:pt x="511" y="928"/>
                  </a:lnTo>
                  <a:lnTo>
                    <a:pt x="463" y="885"/>
                  </a:lnTo>
                  <a:lnTo>
                    <a:pt x="414" y="836"/>
                  </a:lnTo>
                  <a:lnTo>
                    <a:pt x="366" y="788"/>
                  </a:lnTo>
                  <a:lnTo>
                    <a:pt x="311" y="733"/>
                  </a:lnTo>
                  <a:lnTo>
                    <a:pt x="210" y="629"/>
                  </a:lnTo>
                  <a:lnTo>
                    <a:pt x="119" y="525"/>
                  </a:lnTo>
                  <a:lnTo>
                    <a:pt x="48" y="438"/>
                  </a:lnTo>
                  <a:lnTo>
                    <a:pt x="0" y="379"/>
                  </a:lnTo>
                  <a:lnTo>
                    <a:pt x="9" y="366"/>
                  </a:lnTo>
                  <a:lnTo>
                    <a:pt x="16" y="354"/>
                  </a:lnTo>
                  <a:lnTo>
                    <a:pt x="22" y="340"/>
                  </a:lnTo>
                  <a:lnTo>
                    <a:pt x="25" y="327"/>
                  </a:lnTo>
                  <a:lnTo>
                    <a:pt x="35" y="311"/>
                  </a:lnTo>
                  <a:lnTo>
                    <a:pt x="35" y="295"/>
                  </a:lnTo>
                  <a:lnTo>
                    <a:pt x="38" y="282"/>
                  </a:lnTo>
                  <a:lnTo>
                    <a:pt x="38" y="262"/>
                  </a:lnTo>
                  <a:lnTo>
                    <a:pt x="51" y="236"/>
                  </a:lnTo>
                  <a:lnTo>
                    <a:pt x="60" y="208"/>
                  </a:lnTo>
                  <a:lnTo>
                    <a:pt x="74" y="184"/>
                  </a:lnTo>
                  <a:lnTo>
                    <a:pt x="93" y="165"/>
                  </a:lnTo>
                  <a:lnTo>
                    <a:pt x="129" y="122"/>
                  </a:lnTo>
                  <a:lnTo>
                    <a:pt x="171" y="90"/>
                  </a:lnTo>
                  <a:lnTo>
                    <a:pt x="220" y="65"/>
                  </a:lnTo>
                  <a:lnTo>
                    <a:pt x="265" y="41"/>
                  </a:lnTo>
                  <a:lnTo>
                    <a:pt x="314" y="2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CF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6" name="Freeform 444"/>
            <p:cNvSpPr>
              <a:spLocks/>
            </p:cNvSpPr>
            <p:nvPr/>
          </p:nvSpPr>
          <p:spPr bwMode="auto">
            <a:xfrm>
              <a:off x="2874" y="3831"/>
              <a:ext cx="37" cy="179"/>
            </a:xfrm>
            <a:custGeom>
              <a:avLst/>
              <a:gdLst>
                <a:gd name="T0" fmla="*/ 0 w 473"/>
                <a:gd name="T1" fmla="*/ 0 h 2326"/>
                <a:gd name="T2" fmla="*/ 0 w 473"/>
                <a:gd name="T3" fmla="*/ 0 h 2326"/>
                <a:gd name="T4" fmla="*/ 0 w 473"/>
                <a:gd name="T5" fmla="*/ 0 h 2326"/>
                <a:gd name="T6" fmla="*/ 0 w 473"/>
                <a:gd name="T7" fmla="*/ 0 h 2326"/>
                <a:gd name="T8" fmla="*/ 0 w 473"/>
                <a:gd name="T9" fmla="*/ 0 h 2326"/>
                <a:gd name="T10" fmla="*/ 0 w 473"/>
                <a:gd name="T11" fmla="*/ 0 h 2326"/>
                <a:gd name="T12" fmla="*/ 0 w 473"/>
                <a:gd name="T13" fmla="*/ 0 h 2326"/>
                <a:gd name="T14" fmla="*/ 0 w 473"/>
                <a:gd name="T15" fmla="*/ 0 h 2326"/>
                <a:gd name="T16" fmla="*/ 0 w 473"/>
                <a:gd name="T17" fmla="*/ 0 h 2326"/>
                <a:gd name="T18" fmla="*/ 0 w 473"/>
                <a:gd name="T19" fmla="*/ 0 h 2326"/>
                <a:gd name="T20" fmla="*/ 0 w 473"/>
                <a:gd name="T21" fmla="*/ 0 h 2326"/>
                <a:gd name="T22" fmla="*/ 0 w 473"/>
                <a:gd name="T23" fmla="*/ 0 h 2326"/>
                <a:gd name="T24" fmla="*/ 0 w 473"/>
                <a:gd name="T25" fmla="*/ 0 h 2326"/>
                <a:gd name="T26" fmla="*/ 0 w 473"/>
                <a:gd name="T27" fmla="*/ 0 h 2326"/>
                <a:gd name="T28" fmla="*/ 0 w 473"/>
                <a:gd name="T29" fmla="*/ 0 h 2326"/>
                <a:gd name="T30" fmla="*/ 0 w 473"/>
                <a:gd name="T31" fmla="*/ 0 h 2326"/>
                <a:gd name="T32" fmla="*/ 0 w 473"/>
                <a:gd name="T33" fmla="*/ 0 h 2326"/>
                <a:gd name="T34" fmla="*/ 0 w 473"/>
                <a:gd name="T35" fmla="*/ 0 h 2326"/>
                <a:gd name="T36" fmla="*/ 0 w 473"/>
                <a:gd name="T37" fmla="*/ 0 h 2326"/>
                <a:gd name="T38" fmla="*/ 0 w 473"/>
                <a:gd name="T39" fmla="*/ 0 h 2326"/>
                <a:gd name="T40" fmla="*/ 0 w 473"/>
                <a:gd name="T41" fmla="*/ 0 h 2326"/>
                <a:gd name="T42" fmla="*/ 0 w 473"/>
                <a:gd name="T43" fmla="*/ 0 h 2326"/>
                <a:gd name="T44" fmla="*/ 0 w 473"/>
                <a:gd name="T45" fmla="*/ 0 h 2326"/>
                <a:gd name="T46" fmla="*/ 0 w 473"/>
                <a:gd name="T47" fmla="*/ 0 h 2326"/>
                <a:gd name="T48" fmla="*/ 0 w 473"/>
                <a:gd name="T49" fmla="*/ 0 h 2326"/>
                <a:gd name="T50" fmla="*/ 0 w 473"/>
                <a:gd name="T51" fmla="*/ 0 h 2326"/>
                <a:gd name="T52" fmla="*/ 0 w 473"/>
                <a:gd name="T53" fmla="*/ 0 h 2326"/>
                <a:gd name="T54" fmla="*/ 0 w 473"/>
                <a:gd name="T55" fmla="*/ 0 h 2326"/>
                <a:gd name="T56" fmla="*/ 0 w 473"/>
                <a:gd name="T57" fmla="*/ 0 h 2326"/>
                <a:gd name="T58" fmla="*/ 0 w 473"/>
                <a:gd name="T59" fmla="*/ 0 h 2326"/>
                <a:gd name="T60" fmla="*/ 0 w 473"/>
                <a:gd name="T61" fmla="*/ 0 h 2326"/>
                <a:gd name="T62" fmla="*/ 0 w 473"/>
                <a:gd name="T63" fmla="*/ 0 h 2326"/>
                <a:gd name="T64" fmla="*/ 0 w 473"/>
                <a:gd name="T65" fmla="*/ 0 h 2326"/>
                <a:gd name="T66" fmla="*/ 0 w 473"/>
                <a:gd name="T67" fmla="*/ 0 h 2326"/>
                <a:gd name="T68" fmla="*/ 0 w 473"/>
                <a:gd name="T69" fmla="*/ 0 h 2326"/>
                <a:gd name="T70" fmla="*/ 0 w 473"/>
                <a:gd name="T71" fmla="*/ 0 h 2326"/>
                <a:gd name="T72" fmla="*/ 0 w 473"/>
                <a:gd name="T73" fmla="*/ 0 h 2326"/>
                <a:gd name="T74" fmla="*/ 0 w 473"/>
                <a:gd name="T75" fmla="*/ 0 h 2326"/>
                <a:gd name="T76" fmla="*/ 0 w 473"/>
                <a:gd name="T77" fmla="*/ 0 h 2326"/>
                <a:gd name="T78" fmla="*/ 0 w 473"/>
                <a:gd name="T79" fmla="*/ 0 h 2326"/>
                <a:gd name="T80" fmla="*/ 0 w 473"/>
                <a:gd name="T81" fmla="*/ 0 h 2326"/>
                <a:gd name="T82" fmla="*/ 0 w 473"/>
                <a:gd name="T83" fmla="*/ 0 h 2326"/>
                <a:gd name="T84" fmla="*/ 0 w 473"/>
                <a:gd name="T85" fmla="*/ 0 h 2326"/>
                <a:gd name="T86" fmla="*/ 0 w 473"/>
                <a:gd name="T87" fmla="*/ 0 h 2326"/>
                <a:gd name="T88" fmla="*/ 0 w 473"/>
                <a:gd name="T89" fmla="*/ 0 h 2326"/>
                <a:gd name="T90" fmla="*/ 0 w 473"/>
                <a:gd name="T91" fmla="*/ 0 h 2326"/>
                <a:gd name="T92" fmla="*/ 0 w 473"/>
                <a:gd name="T93" fmla="*/ 0 h 2326"/>
                <a:gd name="T94" fmla="*/ 0 w 473"/>
                <a:gd name="T95" fmla="*/ 0 h 2326"/>
                <a:gd name="T96" fmla="*/ 0 w 473"/>
                <a:gd name="T97" fmla="*/ 0 h 2326"/>
                <a:gd name="T98" fmla="*/ 0 w 473"/>
                <a:gd name="T99" fmla="*/ 0 h 2326"/>
                <a:gd name="T100" fmla="*/ 0 w 473"/>
                <a:gd name="T101" fmla="*/ 0 h 2326"/>
                <a:gd name="T102" fmla="*/ 0 w 473"/>
                <a:gd name="T103" fmla="*/ 0 h 2326"/>
                <a:gd name="T104" fmla="*/ 0 w 473"/>
                <a:gd name="T105" fmla="*/ 0 h 2326"/>
                <a:gd name="T106" fmla="*/ 0 w 473"/>
                <a:gd name="T107" fmla="*/ 0 h 2326"/>
                <a:gd name="T108" fmla="*/ 0 w 473"/>
                <a:gd name="T109" fmla="*/ 0 h 2326"/>
                <a:gd name="T110" fmla="*/ 0 w 473"/>
                <a:gd name="T111" fmla="*/ 0 h 2326"/>
                <a:gd name="T112" fmla="*/ 0 w 473"/>
                <a:gd name="T113" fmla="*/ 0 h 2326"/>
                <a:gd name="T114" fmla="*/ 0 w 473"/>
                <a:gd name="T115" fmla="*/ 0 h 2326"/>
                <a:gd name="T116" fmla="*/ 0 w 473"/>
                <a:gd name="T117" fmla="*/ 0 h 2326"/>
                <a:gd name="T118" fmla="*/ 0 w 473"/>
                <a:gd name="T119" fmla="*/ 0 h 2326"/>
                <a:gd name="T120" fmla="*/ 0 w 473"/>
                <a:gd name="T121" fmla="*/ 0 h 23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6"/>
                <a:gd name="T185" fmla="*/ 473 w 473"/>
                <a:gd name="T186" fmla="*/ 2326 h 23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6">
                  <a:moveTo>
                    <a:pt x="117" y="19"/>
                  </a:moveTo>
                  <a:lnTo>
                    <a:pt x="127" y="35"/>
                  </a:lnTo>
                  <a:lnTo>
                    <a:pt x="130" y="65"/>
                  </a:lnTo>
                  <a:lnTo>
                    <a:pt x="140" y="90"/>
                  </a:lnTo>
                  <a:lnTo>
                    <a:pt x="149" y="122"/>
                  </a:lnTo>
                  <a:lnTo>
                    <a:pt x="159" y="149"/>
                  </a:lnTo>
                  <a:lnTo>
                    <a:pt x="165" y="178"/>
                  </a:lnTo>
                  <a:lnTo>
                    <a:pt x="172" y="200"/>
                  </a:lnTo>
                  <a:lnTo>
                    <a:pt x="181" y="208"/>
                  </a:lnTo>
                  <a:lnTo>
                    <a:pt x="205" y="208"/>
                  </a:lnTo>
                  <a:lnTo>
                    <a:pt x="205" y="317"/>
                  </a:lnTo>
                  <a:lnTo>
                    <a:pt x="227" y="317"/>
                  </a:lnTo>
                  <a:lnTo>
                    <a:pt x="233" y="343"/>
                  </a:lnTo>
                  <a:lnTo>
                    <a:pt x="243" y="376"/>
                  </a:lnTo>
                  <a:lnTo>
                    <a:pt x="253" y="421"/>
                  </a:lnTo>
                  <a:lnTo>
                    <a:pt x="263" y="470"/>
                  </a:lnTo>
                  <a:lnTo>
                    <a:pt x="276" y="584"/>
                  </a:lnTo>
                  <a:lnTo>
                    <a:pt x="286" y="710"/>
                  </a:lnTo>
                  <a:lnTo>
                    <a:pt x="286" y="830"/>
                  </a:lnTo>
                  <a:lnTo>
                    <a:pt x="289" y="944"/>
                  </a:lnTo>
                  <a:lnTo>
                    <a:pt x="286" y="1035"/>
                  </a:lnTo>
                  <a:lnTo>
                    <a:pt x="276" y="1084"/>
                  </a:lnTo>
                  <a:lnTo>
                    <a:pt x="279" y="1165"/>
                  </a:lnTo>
                  <a:lnTo>
                    <a:pt x="279" y="1252"/>
                  </a:lnTo>
                  <a:lnTo>
                    <a:pt x="276" y="1343"/>
                  </a:lnTo>
                  <a:lnTo>
                    <a:pt x="270" y="1436"/>
                  </a:lnTo>
                  <a:lnTo>
                    <a:pt x="266" y="1531"/>
                  </a:lnTo>
                  <a:lnTo>
                    <a:pt x="263" y="1619"/>
                  </a:lnTo>
                  <a:lnTo>
                    <a:pt x="256" y="1700"/>
                  </a:lnTo>
                  <a:lnTo>
                    <a:pt x="256" y="1771"/>
                  </a:lnTo>
                  <a:lnTo>
                    <a:pt x="233" y="1852"/>
                  </a:lnTo>
                  <a:lnTo>
                    <a:pt x="217" y="1917"/>
                  </a:lnTo>
                  <a:lnTo>
                    <a:pt x="205" y="1960"/>
                  </a:lnTo>
                  <a:lnTo>
                    <a:pt x="195" y="1998"/>
                  </a:lnTo>
                  <a:lnTo>
                    <a:pt x="181" y="2025"/>
                  </a:lnTo>
                  <a:lnTo>
                    <a:pt x="165" y="2050"/>
                  </a:lnTo>
                  <a:lnTo>
                    <a:pt x="152" y="2079"/>
                  </a:lnTo>
                  <a:lnTo>
                    <a:pt x="140" y="2109"/>
                  </a:lnTo>
                  <a:lnTo>
                    <a:pt x="117" y="2109"/>
                  </a:lnTo>
                  <a:lnTo>
                    <a:pt x="117" y="2118"/>
                  </a:lnTo>
                  <a:lnTo>
                    <a:pt x="117" y="2131"/>
                  </a:lnTo>
                  <a:lnTo>
                    <a:pt x="117" y="2150"/>
                  </a:lnTo>
                  <a:lnTo>
                    <a:pt x="114" y="2164"/>
                  </a:lnTo>
                  <a:lnTo>
                    <a:pt x="114" y="2183"/>
                  </a:lnTo>
                  <a:lnTo>
                    <a:pt x="107" y="2196"/>
                  </a:lnTo>
                  <a:lnTo>
                    <a:pt x="103" y="2209"/>
                  </a:lnTo>
                  <a:lnTo>
                    <a:pt x="94" y="2219"/>
                  </a:lnTo>
                  <a:lnTo>
                    <a:pt x="71" y="2219"/>
                  </a:lnTo>
                  <a:lnTo>
                    <a:pt x="71" y="2222"/>
                  </a:lnTo>
                  <a:lnTo>
                    <a:pt x="71" y="2231"/>
                  </a:lnTo>
                  <a:lnTo>
                    <a:pt x="68" y="2242"/>
                  </a:lnTo>
                  <a:lnTo>
                    <a:pt x="62" y="2245"/>
                  </a:lnTo>
                  <a:lnTo>
                    <a:pt x="55" y="2255"/>
                  </a:lnTo>
                  <a:lnTo>
                    <a:pt x="46" y="2258"/>
                  </a:lnTo>
                  <a:lnTo>
                    <a:pt x="32" y="2258"/>
                  </a:lnTo>
                  <a:lnTo>
                    <a:pt x="32" y="2264"/>
                  </a:lnTo>
                  <a:lnTo>
                    <a:pt x="26" y="2274"/>
                  </a:lnTo>
                  <a:lnTo>
                    <a:pt x="26" y="2277"/>
                  </a:lnTo>
                  <a:lnTo>
                    <a:pt x="22" y="2280"/>
                  </a:lnTo>
                  <a:lnTo>
                    <a:pt x="19" y="2290"/>
                  </a:lnTo>
                  <a:lnTo>
                    <a:pt x="13" y="2293"/>
                  </a:lnTo>
                  <a:lnTo>
                    <a:pt x="10" y="2300"/>
                  </a:lnTo>
                  <a:lnTo>
                    <a:pt x="0" y="2310"/>
                  </a:lnTo>
                  <a:lnTo>
                    <a:pt x="13" y="2313"/>
                  </a:lnTo>
                  <a:lnTo>
                    <a:pt x="32" y="2313"/>
                  </a:lnTo>
                  <a:lnTo>
                    <a:pt x="46" y="2317"/>
                  </a:lnTo>
                  <a:lnTo>
                    <a:pt x="59" y="2323"/>
                  </a:lnTo>
                  <a:lnTo>
                    <a:pt x="71" y="2323"/>
                  </a:lnTo>
                  <a:lnTo>
                    <a:pt x="91" y="2323"/>
                  </a:lnTo>
                  <a:lnTo>
                    <a:pt x="103" y="2326"/>
                  </a:lnTo>
                  <a:lnTo>
                    <a:pt x="124" y="2326"/>
                  </a:lnTo>
                  <a:lnTo>
                    <a:pt x="152" y="2293"/>
                  </a:lnTo>
                  <a:lnTo>
                    <a:pt x="181" y="2264"/>
                  </a:lnTo>
                  <a:lnTo>
                    <a:pt x="211" y="2231"/>
                  </a:lnTo>
                  <a:lnTo>
                    <a:pt x="240" y="2199"/>
                  </a:lnTo>
                  <a:lnTo>
                    <a:pt x="266" y="2171"/>
                  </a:lnTo>
                  <a:lnTo>
                    <a:pt x="289" y="2131"/>
                  </a:lnTo>
                  <a:lnTo>
                    <a:pt x="311" y="2096"/>
                  </a:lnTo>
                  <a:lnTo>
                    <a:pt x="330" y="2060"/>
                  </a:lnTo>
                  <a:lnTo>
                    <a:pt x="330" y="2004"/>
                  </a:lnTo>
                  <a:lnTo>
                    <a:pt x="357" y="1930"/>
                  </a:lnTo>
                  <a:lnTo>
                    <a:pt x="383" y="1852"/>
                  </a:lnTo>
                  <a:lnTo>
                    <a:pt x="402" y="1771"/>
                  </a:lnTo>
                  <a:lnTo>
                    <a:pt x="419" y="1690"/>
                  </a:lnTo>
                  <a:lnTo>
                    <a:pt x="438" y="1606"/>
                  </a:lnTo>
                  <a:lnTo>
                    <a:pt x="448" y="1518"/>
                  </a:lnTo>
                  <a:lnTo>
                    <a:pt x="460" y="1433"/>
                  </a:lnTo>
                  <a:lnTo>
                    <a:pt x="464" y="1346"/>
                  </a:lnTo>
                  <a:lnTo>
                    <a:pt x="473" y="1171"/>
                  </a:lnTo>
                  <a:lnTo>
                    <a:pt x="473" y="995"/>
                  </a:lnTo>
                  <a:lnTo>
                    <a:pt x="473" y="827"/>
                  </a:lnTo>
                  <a:lnTo>
                    <a:pt x="464" y="665"/>
                  </a:lnTo>
                  <a:lnTo>
                    <a:pt x="451" y="581"/>
                  </a:lnTo>
                  <a:lnTo>
                    <a:pt x="441" y="492"/>
                  </a:lnTo>
                  <a:lnTo>
                    <a:pt x="428" y="408"/>
                  </a:lnTo>
                  <a:lnTo>
                    <a:pt x="411" y="321"/>
                  </a:lnTo>
                  <a:lnTo>
                    <a:pt x="402" y="282"/>
                  </a:lnTo>
                  <a:lnTo>
                    <a:pt x="389" y="240"/>
                  </a:lnTo>
                  <a:lnTo>
                    <a:pt x="370" y="200"/>
                  </a:lnTo>
                  <a:lnTo>
                    <a:pt x="354" y="162"/>
                  </a:lnTo>
                  <a:lnTo>
                    <a:pt x="330" y="126"/>
                  </a:lnTo>
                  <a:lnTo>
                    <a:pt x="302" y="97"/>
                  </a:lnTo>
                  <a:lnTo>
                    <a:pt x="276" y="65"/>
                  </a:lnTo>
                  <a:lnTo>
                    <a:pt x="240" y="35"/>
                  </a:lnTo>
                  <a:lnTo>
                    <a:pt x="233" y="32"/>
                  </a:lnTo>
                  <a:lnTo>
                    <a:pt x="227" y="29"/>
                  </a:lnTo>
                  <a:lnTo>
                    <a:pt x="217" y="29"/>
                  </a:lnTo>
                  <a:lnTo>
                    <a:pt x="205" y="22"/>
                  </a:lnTo>
                  <a:lnTo>
                    <a:pt x="195" y="22"/>
                  </a:lnTo>
                  <a:lnTo>
                    <a:pt x="189" y="19"/>
                  </a:lnTo>
                  <a:lnTo>
                    <a:pt x="181" y="9"/>
                  </a:lnTo>
                  <a:lnTo>
                    <a:pt x="172" y="0"/>
                  </a:lnTo>
                  <a:lnTo>
                    <a:pt x="165" y="0"/>
                  </a:lnTo>
                  <a:lnTo>
                    <a:pt x="159" y="6"/>
                  </a:lnTo>
                  <a:lnTo>
                    <a:pt x="152" y="6"/>
                  </a:lnTo>
                  <a:lnTo>
                    <a:pt x="149" y="6"/>
                  </a:lnTo>
                  <a:lnTo>
                    <a:pt x="140" y="6"/>
                  </a:lnTo>
                  <a:lnTo>
                    <a:pt x="136" y="6"/>
                  </a:lnTo>
                  <a:lnTo>
                    <a:pt x="127" y="6"/>
                  </a:lnTo>
                  <a:lnTo>
                    <a:pt x="124" y="6"/>
                  </a:lnTo>
                  <a:lnTo>
                    <a:pt x="124" y="9"/>
                  </a:lnTo>
                  <a:lnTo>
                    <a:pt x="117" y="16"/>
                  </a:lnTo>
                  <a:lnTo>
                    <a:pt x="117" y="19"/>
                  </a:lnTo>
                  <a:close/>
                </a:path>
              </a:pathLst>
            </a:custGeom>
            <a:solidFill>
              <a:srgbClr val="6D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7" name="Freeform 445"/>
            <p:cNvSpPr>
              <a:spLocks/>
            </p:cNvSpPr>
            <p:nvPr/>
          </p:nvSpPr>
          <p:spPr bwMode="auto">
            <a:xfrm>
              <a:off x="2993" y="3776"/>
              <a:ext cx="31" cy="188"/>
            </a:xfrm>
            <a:custGeom>
              <a:avLst/>
              <a:gdLst>
                <a:gd name="T0" fmla="*/ 0 w 412"/>
                <a:gd name="T1" fmla="*/ 0 h 2444"/>
                <a:gd name="T2" fmla="*/ 0 w 412"/>
                <a:gd name="T3" fmla="*/ 0 h 2444"/>
                <a:gd name="T4" fmla="*/ 0 w 412"/>
                <a:gd name="T5" fmla="*/ 0 h 2444"/>
                <a:gd name="T6" fmla="*/ 0 w 412"/>
                <a:gd name="T7" fmla="*/ 0 h 2444"/>
                <a:gd name="T8" fmla="*/ 0 w 412"/>
                <a:gd name="T9" fmla="*/ 0 h 2444"/>
                <a:gd name="T10" fmla="*/ 0 w 412"/>
                <a:gd name="T11" fmla="*/ 0 h 2444"/>
                <a:gd name="T12" fmla="*/ 0 w 412"/>
                <a:gd name="T13" fmla="*/ 0 h 2444"/>
                <a:gd name="T14" fmla="*/ 0 w 412"/>
                <a:gd name="T15" fmla="*/ 0 h 2444"/>
                <a:gd name="T16" fmla="*/ 0 w 412"/>
                <a:gd name="T17" fmla="*/ 0 h 2444"/>
                <a:gd name="T18" fmla="*/ 0 w 412"/>
                <a:gd name="T19" fmla="*/ 0 h 2444"/>
                <a:gd name="T20" fmla="*/ 0 w 412"/>
                <a:gd name="T21" fmla="*/ 0 h 2444"/>
                <a:gd name="T22" fmla="*/ 0 w 412"/>
                <a:gd name="T23" fmla="*/ 0 h 2444"/>
                <a:gd name="T24" fmla="*/ 0 w 412"/>
                <a:gd name="T25" fmla="*/ 0 h 2444"/>
                <a:gd name="T26" fmla="*/ 0 w 412"/>
                <a:gd name="T27" fmla="*/ 0 h 2444"/>
                <a:gd name="T28" fmla="*/ 0 w 412"/>
                <a:gd name="T29" fmla="*/ 0 h 2444"/>
                <a:gd name="T30" fmla="*/ 0 w 412"/>
                <a:gd name="T31" fmla="*/ 0 h 2444"/>
                <a:gd name="T32" fmla="*/ 0 w 412"/>
                <a:gd name="T33" fmla="*/ 0 h 2444"/>
                <a:gd name="T34" fmla="*/ 0 w 412"/>
                <a:gd name="T35" fmla="*/ 0 h 2444"/>
                <a:gd name="T36" fmla="*/ 0 w 412"/>
                <a:gd name="T37" fmla="*/ 0 h 2444"/>
                <a:gd name="T38" fmla="*/ 0 w 412"/>
                <a:gd name="T39" fmla="*/ 0 h 2444"/>
                <a:gd name="T40" fmla="*/ 0 w 412"/>
                <a:gd name="T41" fmla="*/ 0 h 2444"/>
                <a:gd name="T42" fmla="*/ 0 w 412"/>
                <a:gd name="T43" fmla="*/ 0 h 2444"/>
                <a:gd name="T44" fmla="*/ 0 w 412"/>
                <a:gd name="T45" fmla="*/ 0 h 2444"/>
                <a:gd name="T46" fmla="*/ 0 w 412"/>
                <a:gd name="T47" fmla="*/ 0 h 2444"/>
                <a:gd name="T48" fmla="*/ 0 w 412"/>
                <a:gd name="T49" fmla="*/ 0 h 2444"/>
                <a:gd name="T50" fmla="*/ 0 w 412"/>
                <a:gd name="T51" fmla="*/ 0 h 2444"/>
                <a:gd name="T52" fmla="*/ 0 w 412"/>
                <a:gd name="T53" fmla="*/ 0 h 2444"/>
                <a:gd name="T54" fmla="*/ 0 w 412"/>
                <a:gd name="T55" fmla="*/ 0 h 2444"/>
                <a:gd name="T56" fmla="*/ 0 w 412"/>
                <a:gd name="T57" fmla="*/ 0 h 2444"/>
                <a:gd name="T58" fmla="*/ 0 w 412"/>
                <a:gd name="T59" fmla="*/ 0 h 2444"/>
                <a:gd name="T60" fmla="*/ 0 w 412"/>
                <a:gd name="T61" fmla="*/ 0 h 2444"/>
                <a:gd name="T62" fmla="*/ 0 w 412"/>
                <a:gd name="T63" fmla="*/ 0 h 2444"/>
                <a:gd name="T64" fmla="*/ 0 w 412"/>
                <a:gd name="T65" fmla="*/ 0 h 2444"/>
                <a:gd name="T66" fmla="*/ 0 w 412"/>
                <a:gd name="T67" fmla="*/ 0 h 2444"/>
                <a:gd name="T68" fmla="*/ 0 w 412"/>
                <a:gd name="T69" fmla="*/ 0 h 2444"/>
                <a:gd name="T70" fmla="*/ 0 w 412"/>
                <a:gd name="T71" fmla="*/ 0 h 2444"/>
                <a:gd name="T72" fmla="*/ 0 w 412"/>
                <a:gd name="T73" fmla="*/ 0 h 2444"/>
                <a:gd name="T74" fmla="*/ 0 w 412"/>
                <a:gd name="T75" fmla="*/ 0 h 2444"/>
                <a:gd name="T76" fmla="*/ 0 w 412"/>
                <a:gd name="T77" fmla="*/ 0 h 2444"/>
                <a:gd name="T78" fmla="*/ 0 w 412"/>
                <a:gd name="T79" fmla="*/ 0 h 2444"/>
                <a:gd name="T80" fmla="*/ 0 w 412"/>
                <a:gd name="T81" fmla="*/ 0 h 2444"/>
                <a:gd name="T82" fmla="*/ 0 w 412"/>
                <a:gd name="T83" fmla="*/ 0 h 2444"/>
                <a:gd name="T84" fmla="*/ 0 w 412"/>
                <a:gd name="T85" fmla="*/ 0 h 2444"/>
                <a:gd name="T86" fmla="*/ 0 w 412"/>
                <a:gd name="T87" fmla="*/ 0 h 2444"/>
                <a:gd name="T88" fmla="*/ 0 w 412"/>
                <a:gd name="T89" fmla="*/ 0 h 2444"/>
                <a:gd name="T90" fmla="*/ 0 w 412"/>
                <a:gd name="T91" fmla="*/ 0 h 2444"/>
                <a:gd name="T92" fmla="*/ 0 w 412"/>
                <a:gd name="T93" fmla="*/ 0 h 2444"/>
                <a:gd name="T94" fmla="*/ 0 w 412"/>
                <a:gd name="T95" fmla="*/ 0 h 2444"/>
                <a:gd name="T96" fmla="*/ 0 w 412"/>
                <a:gd name="T97" fmla="*/ 0 h 2444"/>
                <a:gd name="T98" fmla="*/ 0 w 412"/>
                <a:gd name="T99" fmla="*/ 0 h 2444"/>
                <a:gd name="T100" fmla="*/ 0 w 412"/>
                <a:gd name="T101" fmla="*/ 0 h 2444"/>
                <a:gd name="T102" fmla="*/ 0 w 412"/>
                <a:gd name="T103" fmla="*/ 0 h 2444"/>
                <a:gd name="T104" fmla="*/ 0 w 412"/>
                <a:gd name="T105" fmla="*/ 0 h 2444"/>
                <a:gd name="T106" fmla="*/ 0 w 412"/>
                <a:gd name="T107" fmla="*/ 0 h 2444"/>
                <a:gd name="T108" fmla="*/ 0 w 412"/>
                <a:gd name="T109" fmla="*/ 0 h 2444"/>
                <a:gd name="T110" fmla="*/ 0 w 412"/>
                <a:gd name="T111" fmla="*/ 0 h 2444"/>
                <a:gd name="T112" fmla="*/ 0 w 412"/>
                <a:gd name="T113" fmla="*/ 0 h 244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12"/>
                <a:gd name="T172" fmla="*/ 0 h 2444"/>
                <a:gd name="T173" fmla="*/ 412 w 412"/>
                <a:gd name="T174" fmla="*/ 2444 h 244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12" h="2444">
                  <a:moveTo>
                    <a:pt x="23" y="0"/>
                  </a:moveTo>
                  <a:lnTo>
                    <a:pt x="30" y="16"/>
                  </a:lnTo>
                  <a:lnTo>
                    <a:pt x="39" y="39"/>
                  </a:lnTo>
                  <a:lnTo>
                    <a:pt x="49" y="59"/>
                  </a:lnTo>
                  <a:lnTo>
                    <a:pt x="52" y="81"/>
                  </a:lnTo>
                  <a:lnTo>
                    <a:pt x="62" y="97"/>
                  </a:lnTo>
                  <a:lnTo>
                    <a:pt x="68" y="121"/>
                  </a:lnTo>
                  <a:lnTo>
                    <a:pt x="71" y="149"/>
                  </a:lnTo>
                  <a:lnTo>
                    <a:pt x="71" y="172"/>
                  </a:lnTo>
                  <a:lnTo>
                    <a:pt x="85" y="172"/>
                  </a:lnTo>
                  <a:lnTo>
                    <a:pt x="92" y="175"/>
                  </a:lnTo>
                  <a:lnTo>
                    <a:pt x="95" y="175"/>
                  </a:lnTo>
                  <a:lnTo>
                    <a:pt x="95" y="178"/>
                  </a:lnTo>
                  <a:lnTo>
                    <a:pt x="95" y="185"/>
                  </a:lnTo>
                  <a:lnTo>
                    <a:pt x="95" y="188"/>
                  </a:lnTo>
                  <a:lnTo>
                    <a:pt x="104" y="188"/>
                  </a:lnTo>
                  <a:lnTo>
                    <a:pt x="111" y="195"/>
                  </a:lnTo>
                  <a:lnTo>
                    <a:pt x="133" y="279"/>
                  </a:lnTo>
                  <a:lnTo>
                    <a:pt x="157" y="279"/>
                  </a:lnTo>
                  <a:lnTo>
                    <a:pt x="176" y="327"/>
                  </a:lnTo>
                  <a:lnTo>
                    <a:pt x="195" y="389"/>
                  </a:lnTo>
                  <a:lnTo>
                    <a:pt x="208" y="451"/>
                  </a:lnTo>
                  <a:lnTo>
                    <a:pt x="221" y="519"/>
                  </a:lnTo>
                  <a:lnTo>
                    <a:pt x="238" y="668"/>
                  </a:lnTo>
                  <a:lnTo>
                    <a:pt x="254" y="821"/>
                  </a:lnTo>
                  <a:lnTo>
                    <a:pt x="260" y="980"/>
                  </a:lnTo>
                  <a:lnTo>
                    <a:pt x="266" y="1122"/>
                  </a:lnTo>
                  <a:lnTo>
                    <a:pt x="270" y="1249"/>
                  </a:lnTo>
                  <a:lnTo>
                    <a:pt x="276" y="1354"/>
                  </a:lnTo>
                  <a:lnTo>
                    <a:pt x="276" y="1444"/>
                  </a:lnTo>
                  <a:lnTo>
                    <a:pt x="270" y="1557"/>
                  </a:lnTo>
                  <a:lnTo>
                    <a:pt x="257" y="1687"/>
                  </a:lnTo>
                  <a:lnTo>
                    <a:pt x="238" y="1824"/>
                  </a:lnTo>
                  <a:lnTo>
                    <a:pt x="217" y="1960"/>
                  </a:lnTo>
                  <a:lnTo>
                    <a:pt x="195" y="2087"/>
                  </a:lnTo>
                  <a:lnTo>
                    <a:pt x="179" y="2141"/>
                  </a:lnTo>
                  <a:lnTo>
                    <a:pt x="166" y="2190"/>
                  </a:lnTo>
                  <a:lnTo>
                    <a:pt x="149" y="2230"/>
                  </a:lnTo>
                  <a:lnTo>
                    <a:pt x="133" y="2262"/>
                  </a:lnTo>
                  <a:lnTo>
                    <a:pt x="111" y="2262"/>
                  </a:lnTo>
                  <a:lnTo>
                    <a:pt x="111" y="2271"/>
                  </a:lnTo>
                  <a:lnTo>
                    <a:pt x="111" y="2284"/>
                  </a:lnTo>
                  <a:lnTo>
                    <a:pt x="108" y="2295"/>
                  </a:lnTo>
                  <a:lnTo>
                    <a:pt x="104" y="2307"/>
                  </a:lnTo>
                  <a:lnTo>
                    <a:pt x="98" y="2317"/>
                  </a:lnTo>
                  <a:lnTo>
                    <a:pt x="95" y="2330"/>
                  </a:lnTo>
                  <a:lnTo>
                    <a:pt x="95" y="2339"/>
                  </a:lnTo>
                  <a:lnTo>
                    <a:pt x="95" y="2349"/>
                  </a:lnTo>
                  <a:lnTo>
                    <a:pt x="82" y="2352"/>
                  </a:lnTo>
                  <a:lnTo>
                    <a:pt x="68" y="2362"/>
                  </a:lnTo>
                  <a:lnTo>
                    <a:pt x="59" y="2372"/>
                  </a:lnTo>
                  <a:lnTo>
                    <a:pt x="52" y="2385"/>
                  </a:lnTo>
                  <a:lnTo>
                    <a:pt x="49" y="2398"/>
                  </a:lnTo>
                  <a:lnTo>
                    <a:pt x="39" y="2411"/>
                  </a:lnTo>
                  <a:lnTo>
                    <a:pt x="36" y="2424"/>
                  </a:lnTo>
                  <a:lnTo>
                    <a:pt x="27" y="2433"/>
                  </a:lnTo>
                  <a:lnTo>
                    <a:pt x="7" y="2433"/>
                  </a:lnTo>
                  <a:lnTo>
                    <a:pt x="4" y="2437"/>
                  </a:lnTo>
                  <a:lnTo>
                    <a:pt x="4" y="2444"/>
                  </a:lnTo>
                  <a:lnTo>
                    <a:pt x="0" y="2444"/>
                  </a:lnTo>
                  <a:lnTo>
                    <a:pt x="7" y="2444"/>
                  </a:lnTo>
                  <a:lnTo>
                    <a:pt x="17" y="2444"/>
                  </a:lnTo>
                  <a:lnTo>
                    <a:pt x="27" y="2444"/>
                  </a:lnTo>
                  <a:lnTo>
                    <a:pt x="39" y="2444"/>
                  </a:lnTo>
                  <a:lnTo>
                    <a:pt x="49" y="2444"/>
                  </a:lnTo>
                  <a:lnTo>
                    <a:pt x="59" y="2444"/>
                  </a:lnTo>
                  <a:lnTo>
                    <a:pt x="68" y="2444"/>
                  </a:lnTo>
                  <a:lnTo>
                    <a:pt x="82" y="2437"/>
                  </a:lnTo>
                  <a:lnTo>
                    <a:pt x="111" y="2420"/>
                  </a:lnTo>
                  <a:lnTo>
                    <a:pt x="140" y="2398"/>
                  </a:lnTo>
                  <a:lnTo>
                    <a:pt x="166" y="2372"/>
                  </a:lnTo>
                  <a:lnTo>
                    <a:pt x="185" y="2349"/>
                  </a:lnTo>
                  <a:lnTo>
                    <a:pt x="208" y="2317"/>
                  </a:lnTo>
                  <a:lnTo>
                    <a:pt x="221" y="2291"/>
                  </a:lnTo>
                  <a:lnTo>
                    <a:pt x="234" y="2258"/>
                  </a:lnTo>
                  <a:lnTo>
                    <a:pt x="247" y="2223"/>
                  </a:lnTo>
                  <a:lnTo>
                    <a:pt x="270" y="2158"/>
                  </a:lnTo>
                  <a:lnTo>
                    <a:pt x="289" y="2087"/>
                  </a:lnTo>
                  <a:lnTo>
                    <a:pt x="312" y="2022"/>
                  </a:lnTo>
                  <a:lnTo>
                    <a:pt x="338" y="1960"/>
                  </a:lnTo>
                  <a:lnTo>
                    <a:pt x="344" y="1857"/>
                  </a:lnTo>
                  <a:lnTo>
                    <a:pt x="354" y="1755"/>
                  </a:lnTo>
                  <a:lnTo>
                    <a:pt x="360" y="1658"/>
                  </a:lnTo>
                  <a:lnTo>
                    <a:pt x="370" y="1554"/>
                  </a:lnTo>
                  <a:lnTo>
                    <a:pt x="384" y="1451"/>
                  </a:lnTo>
                  <a:lnTo>
                    <a:pt x="393" y="1346"/>
                  </a:lnTo>
                  <a:lnTo>
                    <a:pt x="403" y="1243"/>
                  </a:lnTo>
                  <a:lnTo>
                    <a:pt x="412" y="1139"/>
                  </a:lnTo>
                  <a:lnTo>
                    <a:pt x="406" y="1029"/>
                  </a:lnTo>
                  <a:lnTo>
                    <a:pt x="403" y="922"/>
                  </a:lnTo>
                  <a:lnTo>
                    <a:pt x="403" y="811"/>
                  </a:lnTo>
                  <a:lnTo>
                    <a:pt x="403" y="708"/>
                  </a:lnTo>
                  <a:lnTo>
                    <a:pt x="400" y="600"/>
                  </a:lnTo>
                  <a:lnTo>
                    <a:pt x="384" y="497"/>
                  </a:lnTo>
                  <a:lnTo>
                    <a:pt x="376" y="441"/>
                  </a:lnTo>
                  <a:lnTo>
                    <a:pt x="360" y="392"/>
                  </a:lnTo>
                  <a:lnTo>
                    <a:pt x="344" y="338"/>
                  </a:lnTo>
                  <a:lnTo>
                    <a:pt x="328" y="289"/>
                  </a:lnTo>
                  <a:lnTo>
                    <a:pt x="322" y="263"/>
                  </a:lnTo>
                  <a:lnTo>
                    <a:pt x="312" y="234"/>
                  </a:lnTo>
                  <a:lnTo>
                    <a:pt x="298" y="208"/>
                  </a:lnTo>
                  <a:lnTo>
                    <a:pt x="289" y="178"/>
                  </a:lnTo>
                  <a:lnTo>
                    <a:pt x="276" y="153"/>
                  </a:lnTo>
                  <a:lnTo>
                    <a:pt x="260" y="127"/>
                  </a:lnTo>
                  <a:lnTo>
                    <a:pt x="247" y="97"/>
                  </a:lnTo>
                  <a:lnTo>
                    <a:pt x="234" y="72"/>
                  </a:lnTo>
                  <a:lnTo>
                    <a:pt x="217" y="46"/>
                  </a:lnTo>
                  <a:lnTo>
                    <a:pt x="195" y="32"/>
                  </a:lnTo>
                  <a:lnTo>
                    <a:pt x="173" y="16"/>
                  </a:lnTo>
                  <a:lnTo>
                    <a:pt x="149" y="10"/>
                  </a:lnTo>
                  <a:lnTo>
                    <a:pt x="120" y="3"/>
                  </a:lnTo>
                  <a:lnTo>
                    <a:pt x="98" y="0"/>
                  </a:lnTo>
                  <a:lnTo>
                    <a:pt x="75" y="0"/>
                  </a:lnTo>
                  <a:lnTo>
                    <a:pt x="4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D3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8" name="Freeform 446"/>
            <p:cNvSpPr>
              <a:spLocks/>
            </p:cNvSpPr>
            <p:nvPr/>
          </p:nvSpPr>
          <p:spPr bwMode="auto">
            <a:xfrm>
              <a:off x="2859" y="3844"/>
              <a:ext cx="13" cy="148"/>
            </a:xfrm>
            <a:custGeom>
              <a:avLst/>
              <a:gdLst>
                <a:gd name="T0" fmla="*/ 0 w 163"/>
                <a:gd name="T1" fmla="*/ 0 h 1925"/>
                <a:gd name="T2" fmla="*/ 0 w 163"/>
                <a:gd name="T3" fmla="*/ 0 h 1925"/>
                <a:gd name="T4" fmla="*/ 0 w 163"/>
                <a:gd name="T5" fmla="*/ 0 h 1925"/>
                <a:gd name="T6" fmla="*/ 0 w 163"/>
                <a:gd name="T7" fmla="*/ 0 h 1925"/>
                <a:gd name="T8" fmla="*/ 0 w 163"/>
                <a:gd name="T9" fmla="*/ 0 h 1925"/>
                <a:gd name="T10" fmla="*/ 0 w 163"/>
                <a:gd name="T11" fmla="*/ 0 h 1925"/>
                <a:gd name="T12" fmla="*/ 0 w 163"/>
                <a:gd name="T13" fmla="*/ 0 h 1925"/>
                <a:gd name="T14" fmla="*/ 0 w 163"/>
                <a:gd name="T15" fmla="*/ 0 h 1925"/>
                <a:gd name="T16" fmla="*/ 0 w 163"/>
                <a:gd name="T17" fmla="*/ 0 h 1925"/>
                <a:gd name="T18" fmla="*/ 0 w 163"/>
                <a:gd name="T19" fmla="*/ 0 h 1925"/>
                <a:gd name="T20" fmla="*/ 0 w 163"/>
                <a:gd name="T21" fmla="*/ 0 h 1925"/>
                <a:gd name="T22" fmla="*/ 0 w 163"/>
                <a:gd name="T23" fmla="*/ 0 h 1925"/>
                <a:gd name="T24" fmla="*/ 0 w 163"/>
                <a:gd name="T25" fmla="*/ 0 h 1925"/>
                <a:gd name="T26" fmla="*/ 0 w 163"/>
                <a:gd name="T27" fmla="*/ 0 h 1925"/>
                <a:gd name="T28" fmla="*/ 0 w 163"/>
                <a:gd name="T29" fmla="*/ 0 h 1925"/>
                <a:gd name="T30" fmla="*/ 0 w 163"/>
                <a:gd name="T31" fmla="*/ 0 h 1925"/>
                <a:gd name="T32" fmla="*/ 0 w 163"/>
                <a:gd name="T33" fmla="*/ 0 h 1925"/>
                <a:gd name="T34" fmla="*/ 0 w 163"/>
                <a:gd name="T35" fmla="*/ 0 h 1925"/>
                <a:gd name="T36" fmla="*/ 0 w 163"/>
                <a:gd name="T37" fmla="*/ 0 h 1925"/>
                <a:gd name="T38" fmla="*/ 0 w 163"/>
                <a:gd name="T39" fmla="*/ 0 h 1925"/>
                <a:gd name="T40" fmla="*/ 0 w 163"/>
                <a:gd name="T41" fmla="*/ 0 h 1925"/>
                <a:gd name="T42" fmla="*/ 0 w 163"/>
                <a:gd name="T43" fmla="*/ 0 h 1925"/>
                <a:gd name="T44" fmla="*/ 0 w 163"/>
                <a:gd name="T45" fmla="*/ 0 h 1925"/>
                <a:gd name="T46" fmla="*/ 0 w 163"/>
                <a:gd name="T47" fmla="*/ 0 h 1925"/>
                <a:gd name="T48" fmla="*/ 0 w 163"/>
                <a:gd name="T49" fmla="*/ 0 h 1925"/>
                <a:gd name="T50" fmla="*/ 0 w 163"/>
                <a:gd name="T51" fmla="*/ 0 h 1925"/>
                <a:gd name="T52" fmla="*/ 0 w 163"/>
                <a:gd name="T53" fmla="*/ 0 h 1925"/>
                <a:gd name="T54" fmla="*/ 0 w 163"/>
                <a:gd name="T55" fmla="*/ 0 h 1925"/>
                <a:gd name="T56" fmla="*/ 0 w 163"/>
                <a:gd name="T57" fmla="*/ 0 h 1925"/>
                <a:gd name="T58" fmla="*/ 0 w 163"/>
                <a:gd name="T59" fmla="*/ 0 h 1925"/>
                <a:gd name="T60" fmla="*/ 0 w 163"/>
                <a:gd name="T61" fmla="*/ 0 h 1925"/>
                <a:gd name="T62" fmla="*/ 0 w 163"/>
                <a:gd name="T63" fmla="*/ 0 h 1925"/>
                <a:gd name="T64" fmla="*/ 0 w 163"/>
                <a:gd name="T65" fmla="*/ 0 h 1925"/>
                <a:gd name="T66" fmla="*/ 0 w 163"/>
                <a:gd name="T67" fmla="*/ 0 h 1925"/>
                <a:gd name="T68" fmla="*/ 0 w 163"/>
                <a:gd name="T69" fmla="*/ 0 h 1925"/>
                <a:gd name="T70" fmla="*/ 0 w 163"/>
                <a:gd name="T71" fmla="*/ 0 h 1925"/>
                <a:gd name="T72" fmla="*/ 0 w 163"/>
                <a:gd name="T73" fmla="*/ 0 h 1925"/>
                <a:gd name="T74" fmla="*/ 0 w 163"/>
                <a:gd name="T75" fmla="*/ 0 h 1925"/>
                <a:gd name="T76" fmla="*/ 0 w 163"/>
                <a:gd name="T77" fmla="*/ 0 h 1925"/>
                <a:gd name="T78" fmla="*/ 0 w 163"/>
                <a:gd name="T79" fmla="*/ 0 h 1925"/>
                <a:gd name="T80" fmla="*/ 0 w 163"/>
                <a:gd name="T81" fmla="*/ 0 h 1925"/>
                <a:gd name="T82" fmla="*/ 0 w 163"/>
                <a:gd name="T83" fmla="*/ 0 h 1925"/>
                <a:gd name="T84" fmla="*/ 0 w 163"/>
                <a:gd name="T85" fmla="*/ 0 h 1925"/>
                <a:gd name="T86" fmla="*/ 0 w 163"/>
                <a:gd name="T87" fmla="*/ 0 h 1925"/>
                <a:gd name="T88" fmla="*/ 0 w 163"/>
                <a:gd name="T89" fmla="*/ 0 h 1925"/>
                <a:gd name="T90" fmla="*/ 0 w 163"/>
                <a:gd name="T91" fmla="*/ 0 h 19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3"/>
                <a:gd name="T139" fmla="*/ 0 h 1925"/>
                <a:gd name="T140" fmla="*/ 163 w 163"/>
                <a:gd name="T141" fmla="*/ 1925 h 192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3" h="1925">
                  <a:moveTo>
                    <a:pt x="101" y="107"/>
                  </a:moveTo>
                  <a:lnTo>
                    <a:pt x="82" y="149"/>
                  </a:lnTo>
                  <a:lnTo>
                    <a:pt x="71" y="198"/>
                  </a:lnTo>
                  <a:lnTo>
                    <a:pt x="59" y="246"/>
                  </a:lnTo>
                  <a:lnTo>
                    <a:pt x="49" y="302"/>
                  </a:lnTo>
                  <a:lnTo>
                    <a:pt x="36" y="425"/>
                  </a:lnTo>
                  <a:lnTo>
                    <a:pt x="33" y="552"/>
                  </a:lnTo>
                  <a:lnTo>
                    <a:pt x="23" y="678"/>
                  </a:lnTo>
                  <a:lnTo>
                    <a:pt x="20" y="805"/>
                  </a:lnTo>
                  <a:lnTo>
                    <a:pt x="11" y="916"/>
                  </a:lnTo>
                  <a:lnTo>
                    <a:pt x="0" y="1016"/>
                  </a:lnTo>
                  <a:lnTo>
                    <a:pt x="0" y="1071"/>
                  </a:lnTo>
                  <a:lnTo>
                    <a:pt x="0" y="1152"/>
                  </a:lnTo>
                  <a:lnTo>
                    <a:pt x="3" y="1249"/>
                  </a:lnTo>
                  <a:lnTo>
                    <a:pt x="11" y="1360"/>
                  </a:lnTo>
                  <a:lnTo>
                    <a:pt x="20" y="1457"/>
                  </a:lnTo>
                  <a:lnTo>
                    <a:pt x="23" y="1554"/>
                  </a:lnTo>
                  <a:lnTo>
                    <a:pt x="27" y="1622"/>
                  </a:lnTo>
                  <a:lnTo>
                    <a:pt x="33" y="1652"/>
                  </a:lnTo>
                  <a:lnTo>
                    <a:pt x="33" y="1668"/>
                  </a:lnTo>
                  <a:lnTo>
                    <a:pt x="55" y="1694"/>
                  </a:lnTo>
                  <a:lnTo>
                    <a:pt x="68" y="1733"/>
                  </a:lnTo>
                  <a:lnTo>
                    <a:pt x="82" y="1775"/>
                  </a:lnTo>
                  <a:lnTo>
                    <a:pt x="95" y="1820"/>
                  </a:lnTo>
                  <a:lnTo>
                    <a:pt x="111" y="1860"/>
                  </a:lnTo>
                  <a:lnTo>
                    <a:pt x="124" y="1895"/>
                  </a:lnTo>
                  <a:lnTo>
                    <a:pt x="130" y="1905"/>
                  </a:lnTo>
                  <a:lnTo>
                    <a:pt x="140" y="1914"/>
                  </a:lnTo>
                  <a:lnTo>
                    <a:pt x="149" y="1917"/>
                  </a:lnTo>
                  <a:lnTo>
                    <a:pt x="163" y="1925"/>
                  </a:lnTo>
                  <a:lnTo>
                    <a:pt x="152" y="1901"/>
                  </a:lnTo>
                  <a:lnTo>
                    <a:pt x="146" y="1876"/>
                  </a:lnTo>
                  <a:lnTo>
                    <a:pt x="140" y="1830"/>
                  </a:lnTo>
                  <a:lnTo>
                    <a:pt x="136" y="1779"/>
                  </a:lnTo>
                  <a:lnTo>
                    <a:pt x="127" y="1652"/>
                  </a:lnTo>
                  <a:lnTo>
                    <a:pt x="127" y="1496"/>
                  </a:lnTo>
                  <a:lnTo>
                    <a:pt x="127" y="1122"/>
                  </a:lnTo>
                  <a:lnTo>
                    <a:pt x="130" y="730"/>
                  </a:lnTo>
                  <a:lnTo>
                    <a:pt x="136" y="373"/>
                  </a:lnTo>
                  <a:lnTo>
                    <a:pt x="136" y="107"/>
                  </a:lnTo>
                  <a:lnTo>
                    <a:pt x="130" y="32"/>
                  </a:lnTo>
                  <a:lnTo>
                    <a:pt x="127" y="0"/>
                  </a:lnTo>
                  <a:lnTo>
                    <a:pt x="124" y="3"/>
                  </a:lnTo>
                  <a:lnTo>
                    <a:pt x="114" y="23"/>
                  </a:lnTo>
                  <a:lnTo>
                    <a:pt x="111" y="59"/>
                  </a:lnTo>
                  <a:lnTo>
                    <a:pt x="101" y="107"/>
                  </a:lnTo>
                  <a:close/>
                </a:path>
              </a:pathLst>
            </a:custGeom>
            <a:solidFill>
              <a:srgbClr val="C26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69" name="Freeform 447"/>
            <p:cNvSpPr>
              <a:spLocks/>
            </p:cNvSpPr>
            <p:nvPr/>
          </p:nvSpPr>
          <p:spPr bwMode="auto">
            <a:xfrm>
              <a:off x="2968" y="3786"/>
              <a:ext cx="19" cy="163"/>
            </a:xfrm>
            <a:custGeom>
              <a:avLst/>
              <a:gdLst>
                <a:gd name="T0" fmla="*/ 0 w 249"/>
                <a:gd name="T1" fmla="*/ 0 h 2119"/>
                <a:gd name="T2" fmla="*/ 0 w 249"/>
                <a:gd name="T3" fmla="*/ 0 h 2119"/>
                <a:gd name="T4" fmla="*/ 0 w 249"/>
                <a:gd name="T5" fmla="*/ 0 h 2119"/>
                <a:gd name="T6" fmla="*/ 0 w 249"/>
                <a:gd name="T7" fmla="*/ 0 h 2119"/>
                <a:gd name="T8" fmla="*/ 0 w 249"/>
                <a:gd name="T9" fmla="*/ 0 h 2119"/>
                <a:gd name="T10" fmla="*/ 0 w 249"/>
                <a:gd name="T11" fmla="*/ 0 h 2119"/>
                <a:gd name="T12" fmla="*/ 0 w 249"/>
                <a:gd name="T13" fmla="*/ 0 h 2119"/>
                <a:gd name="T14" fmla="*/ 0 w 249"/>
                <a:gd name="T15" fmla="*/ 0 h 2119"/>
                <a:gd name="T16" fmla="*/ 0 w 249"/>
                <a:gd name="T17" fmla="*/ 0 h 2119"/>
                <a:gd name="T18" fmla="*/ 0 w 249"/>
                <a:gd name="T19" fmla="*/ 0 h 2119"/>
                <a:gd name="T20" fmla="*/ 0 w 249"/>
                <a:gd name="T21" fmla="*/ 0 h 2119"/>
                <a:gd name="T22" fmla="*/ 0 w 249"/>
                <a:gd name="T23" fmla="*/ 0 h 2119"/>
                <a:gd name="T24" fmla="*/ 0 w 249"/>
                <a:gd name="T25" fmla="*/ 0 h 2119"/>
                <a:gd name="T26" fmla="*/ 0 w 249"/>
                <a:gd name="T27" fmla="*/ 0 h 2119"/>
                <a:gd name="T28" fmla="*/ 0 w 249"/>
                <a:gd name="T29" fmla="*/ 0 h 2119"/>
                <a:gd name="T30" fmla="*/ 0 w 249"/>
                <a:gd name="T31" fmla="*/ 0 h 2119"/>
                <a:gd name="T32" fmla="*/ 0 w 249"/>
                <a:gd name="T33" fmla="*/ 0 h 2119"/>
                <a:gd name="T34" fmla="*/ 0 w 249"/>
                <a:gd name="T35" fmla="*/ 0 h 2119"/>
                <a:gd name="T36" fmla="*/ 0 w 249"/>
                <a:gd name="T37" fmla="*/ 0 h 2119"/>
                <a:gd name="T38" fmla="*/ 0 w 249"/>
                <a:gd name="T39" fmla="*/ 0 h 2119"/>
                <a:gd name="T40" fmla="*/ 0 w 249"/>
                <a:gd name="T41" fmla="*/ 0 h 2119"/>
                <a:gd name="T42" fmla="*/ 0 w 249"/>
                <a:gd name="T43" fmla="*/ 0 h 2119"/>
                <a:gd name="T44" fmla="*/ 0 w 249"/>
                <a:gd name="T45" fmla="*/ 0 h 2119"/>
                <a:gd name="T46" fmla="*/ 0 w 249"/>
                <a:gd name="T47" fmla="*/ 0 h 2119"/>
                <a:gd name="T48" fmla="*/ 0 w 249"/>
                <a:gd name="T49" fmla="*/ 0 h 2119"/>
                <a:gd name="T50" fmla="*/ 0 w 249"/>
                <a:gd name="T51" fmla="*/ 0 h 2119"/>
                <a:gd name="T52" fmla="*/ 0 w 249"/>
                <a:gd name="T53" fmla="*/ 0 h 2119"/>
                <a:gd name="T54" fmla="*/ 0 w 249"/>
                <a:gd name="T55" fmla="*/ 0 h 2119"/>
                <a:gd name="T56" fmla="*/ 0 w 249"/>
                <a:gd name="T57" fmla="*/ 0 h 2119"/>
                <a:gd name="T58" fmla="*/ 0 w 249"/>
                <a:gd name="T59" fmla="*/ 0 h 2119"/>
                <a:gd name="T60" fmla="*/ 0 w 249"/>
                <a:gd name="T61" fmla="*/ 0 h 2119"/>
                <a:gd name="T62" fmla="*/ 0 w 249"/>
                <a:gd name="T63" fmla="*/ 0 h 2119"/>
                <a:gd name="T64" fmla="*/ 0 w 249"/>
                <a:gd name="T65" fmla="*/ 0 h 2119"/>
                <a:gd name="T66" fmla="*/ 0 w 249"/>
                <a:gd name="T67" fmla="*/ 0 h 2119"/>
                <a:gd name="T68" fmla="*/ 0 w 249"/>
                <a:gd name="T69" fmla="*/ 0 h 2119"/>
                <a:gd name="T70" fmla="*/ 0 w 249"/>
                <a:gd name="T71" fmla="*/ 0 h 2119"/>
                <a:gd name="T72" fmla="*/ 0 w 249"/>
                <a:gd name="T73" fmla="*/ 0 h 2119"/>
                <a:gd name="T74" fmla="*/ 0 w 249"/>
                <a:gd name="T75" fmla="*/ 0 h 2119"/>
                <a:gd name="T76" fmla="*/ 0 w 249"/>
                <a:gd name="T77" fmla="*/ 0 h 2119"/>
                <a:gd name="T78" fmla="*/ 0 w 249"/>
                <a:gd name="T79" fmla="*/ 0 h 2119"/>
                <a:gd name="T80" fmla="*/ 0 w 249"/>
                <a:gd name="T81" fmla="*/ 0 h 2119"/>
                <a:gd name="T82" fmla="*/ 0 w 249"/>
                <a:gd name="T83" fmla="*/ 0 h 2119"/>
                <a:gd name="T84" fmla="*/ 0 w 249"/>
                <a:gd name="T85" fmla="*/ 0 h 2119"/>
                <a:gd name="T86" fmla="*/ 0 w 249"/>
                <a:gd name="T87" fmla="*/ 0 h 2119"/>
                <a:gd name="T88" fmla="*/ 0 w 249"/>
                <a:gd name="T89" fmla="*/ 0 h 2119"/>
                <a:gd name="T90" fmla="*/ 0 w 249"/>
                <a:gd name="T91" fmla="*/ 0 h 2119"/>
                <a:gd name="T92" fmla="*/ 0 w 249"/>
                <a:gd name="T93" fmla="*/ 0 h 2119"/>
                <a:gd name="T94" fmla="*/ 0 w 249"/>
                <a:gd name="T95" fmla="*/ 0 h 2119"/>
                <a:gd name="T96" fmla="*/ 0 w 249"/>
                <a:gd name="T97" fmla="*/ 0 h 2119"/>
                <a:gd name="T98" fmla="*/ 0 w 249"/>
                <a:gd name="T99" fmla="*/ 0 h 2119"/>
                <a:gd name="T100" fmla="*/ 0 w 249"/>
                <a:gd name="T101" fmla="*/ 0 h 2119"/>
                <a:gd name="T102" fmla="*/ 0 w 249"/>
                <a:gd name="T103" fmla="*/ 0 h 2119"/>
                <a:gd name="T104" fmla="*/ 0 w 249"/>
                <a:gd name="T105" fmla="*/ 0 h 2119"/>
                <a:gd name="T106" fmla="*/ 0 w 249"/>
                <a:gd name="T107" fmla="*/ 0 h 2119"/>
                <a:gd name="T108" fmla="*/ 0 w 249"/>
                <a:gd name="T109" fmla="*/ 0 h 2119"/>
                <a:gd name="T110" fmla="*/ 0 w 249"/>
                <a:gd name="T111" fmla="*/ 0 h 2119"/>
                <a:gd name="T112" fmla="*/ 0 w 249"/>
                <a:gd name="T113" fmla="*/ 0 h 2119"/>
                <a:gd name="T114" fmla="*/ 0 w 249"/>
                <a:gd name="T115" fmla="*/ 0 h 2119"/>
                <a:gd name="T116" fmla="*/ 0 w 249"/>
                <a:gd name="T117" fmla="*/ 0 h 2119"/>
                <a:gd name="T118" fmla="*/ 0 w 249"/>
                <a:gd name="T119" fmla="*/ 0 h 2119"/>
                <a:gd name="T120" fmla="*/ 0 w 249"/>
                <a:gd name="T121" fmla="*/ 0 h 2119"/>
                <a:gd name="T122" fmla="*/ 0 w 249"/>
                <a:gd name="T123" fmla="*/ 0 h 211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9"/>
                <a:gd name="T187" fmla="*/ 0 h 2119"/>
                <a:gd name="T188" fmla="*/ 249 w 249"/>
                <a:gd name="T189" fmla="*/ 2119 h 211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9" h="2119">
                  <a:moveTo>
                    <a:pt x="165" y="152"/>
                  </a:moveTo>
                  <a:lnTo>
                    <a:pt x="146" y="184"/>
                  </a:lnTo>
                  <a:lnTo>
                    <a:pt x="127" y="230"/>
                  </a:lnTo>
                  <a:lnTo>
                    <a:pt x="111" y="292"/>
                  </a:lnTo>
                  <a:lnTo>
                    <a:pt x="90" y="367"/>
                  </a:lnTo>
                  <a:lnTo>
                    <a:pt x="68" y="451"/>
                  </a:lnTo>
                  <a:lnTo>
                    <a:pt x="52" y="545"/>
                  </a:lnTo>
                  <a:lnTo>
                    <a:pt x="39" y="649"/>
                  </a:lnTo>
                  <a:lnTo>
                    <a:pt x="22" y="759"/>
                  </a:lnTo>
                  <a:lnTo>
                    <a:pt x="9" y="876"/>
                  </a:lnTo>
                  <a:lnTo>
                    <a:pt x="6" y="995"/>
                  </a:lnTo>
                  <a:lnTo>
                    <a:pt x="0" y="1122"/>
                  </a:lnTo>
                  <a:lnTo>
                    <a:pt x="0" y="1249"/>
                  </a:lnTo>
                  <a:lnTo>
                    <a:pt x="9" y="1376"/>
                  </a:lnTo>
                  <a:lnTo>
                    <a:pt x="30" y="1502"/>
                  </a:lnTo>
                  <a:lnTo>
                    <a:pt x="46" y="1628"/>
                  </a:lnTo>
                  <a:lnTo>
                    <a:pt x="78" y="1752"/>
                  </a:lnTo>
                  <a:lnTo>
                    <a:pt x="78" y="1765"/>
                  </a:lnTo>
                  <a:lnTo>
                    <a:pt x="78" y="1778"/>
                  </a:lnTo>
                  <a:lnTo>
                    <a:pt x="78" y="1797"/>
                  </a:lnTo>
                  <a:lnTo>
                    <a:pt x="74" y="1814"/>
                  </a:lnTo>
                  <a:lnTo>
                    <a:pt x="74" y="1833"/>
                  </a:lnTo>
                  <a:lnTo>
                    <a:pt x="78" y="1846"/>
                  </a:lnTo>
                  <a:lnTo>
                    <a:pt x="87" y="1855"/>
                  </a:lnTo>
                  <a:lnTo>
                    <a:pt x="100" y="1859"/>
                  </a:lnTo>
                  <a:lnTo>
                    <a:pt x="100" y="1892"/>
                  </a:lnTo>
                  <a:lnTo>
                    <a:pt x="104" y="1924"/>
                  </a:lnTo>
                  <a:lnTo>
                    <a:pt x="114" y="1957"/>
                  </a:lnTo>
                  <a:lnTo>
                    <a:pt x="120" y="1985"/>
                  </a:lnTo>
                  <a:lnTo>
                    <a:pt x="127" y="2017"/>
                  </a:lnTo>
                  <a:lnTo>
                    <a:pt x="136" y="2050"/>
                  </a:lnTo>
                  <a:lnTo>
                    <a:pt x="143" y="2079"/>
                  </a:lnTo>
                  <a:lnTo>
                    <a:pt x="143" y="2119"/>
                  </a:lnTo>
                  <a:lnTo>
                    <a:pt x="188" y="2119"/>
                  </a:lnTo>
                  <a:lnTo>
                    <a:pt x="204" y="2096"/>
                  </a:lnTo>
                  <a:lnTo>
                    <a:pt x="214" y="2073"/>
                  </a:lnTo>
                  <a:lnTo>
                    <a:pt x="214" y="2044"/>
                  </a:lnTo>
                  <a:lnTo>
                    <a:pt x="208" y="2014"/>
                  </a:lnTo>
                  <a:lnTo>
                    <a:pt x="204" y="1976"/>
                  </a:lnTo>
                  <a:lnTo>
                    <a:pt x="201" y="1940"/>
                  </a:lnTo>
                  <a:lnTo>
                    <a:pt x="192" y="1911"/>
                  </a:lnTo>
                  <a:lnTo>
                    <a:pt x="188" y="1879"/>
                  </a:lnTo>
                  <a:lnTo>
                    <a:pt x="188" y="1859"/>
                  </a:lnTo>
                  <a:lnTo>
                    <a:pt x="171" y="1641"/>
                  </a:lnTo>
                  <a:lnTo>
                    <a:pt x="159" y="1421"/>
                  </a:lnTo>
                  <a:lnTo>
                    <a:pt x="155" y="1190"/>
                  </a:lnTo>
                  <a:lnTo>
                    <a:pt x="159" y="957"/>
                  </a:lnTo>
                  <a:lnTo>
                    <a:pt x="165" y="717"/>
                  </a:lnTo>
                  <a:lnTo>
                    <a:pt x="182" y="483"/>
                  </a:lnTo>
                  <a:lnTo>
                    <a:pt x="195" y="367"/>
                  </a:lnTo>
                  <a:lnTo>
                    <a:pt x="208" y="246"/>
                  </a:lnTo>
                  <a:lnTo>
                    <a:pt x="227" y="136"/>
                  </a:lnTo>
                  <a:lnTo>
                    <a:pt x="249" y="22"/>
                  </a:lnTo>
                  <a:lnTo>
                    <a:pt x="236" y="22"/>
                  </a:lnTo>
                  <a:lnTo>
                    <a:pt x="224" y="16"/>
                  </a:lnTo>
                  <a:lnTo>
                    <a:pt x="214" y="16"/>
                  </a:lnTo>
                  <a:lnTo>
                    <a:pt x="208" y="13"/>
                  </a:lnTo>
                  <a:lnTo>
                    <a:pt x="204" y="10"/>
                  </a:lnTo>
                  <a:lnTo>
                    <a:pt x="201" y="3"/>
                  </a:lnTo>
                  <a:lnTo>
                    <a:pt x="192" y="3"/>
                  </a:lnTo>
                  <a:lnTo>
                    <a:pt x="188" y="0"/>
                  </a:lnTo>
                  <a:lnTo>
                    <a:pt x="165" y="152"/>
                  </a:lnTo>
                  <a:close/>
                </a:path>
              </a:pathLst>
            </a:custGeom>
            <a:solidFill>
              <a:srgbClr val="C26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0" name="Freeform 448"/>
            <p:cNvSpPr>
              <a:spLocks/>
            </p:cNvSpPr>
            <p:nvPr/>
          </p:nvSpPr>
          <p:spPr bwMode="auto">
            <a:xfrm>
              <a:off x="3114" y="3592"/>
              <a:ext cx="65" cy="490"/>
            </a:xfrm>
            <a:custGeom>
              <a:avLst/>
              <a:gdLst>
                <a:gd name="T0" fmla="*/ 0 w 841"/>
                <a:gd name="T1" fmla="*/ 0 h 6366"/>
                <a:gd name="T2" fmla="*/ 0 w 841"/>
                <a:gd name="T3" fmla="*/ 0 h 6366"/>
                <a:gd name="T4" fmla="*/ 0 w 841"/>
                <a:gd name="T5" fmla="*/ 0 h 6366"/>
                <a:gd name="T6" fmla="*/ 0 w 841"/>
                <a:gd name="T7" fmla="*/ 0 h 6366"/>
                <a:gd name="T8" fmla="*/ 0 w 841"/>
                <a:gd name="T9" fmla="*/ 0 h 6366"/>
                <a:gd name="T10" fmla="*/ 0 w 841"/>
                <a:gd name="T11" fmla="*/ 0 h 6366"/>
                <a:gd name="T12" fmla="*/ 0 w 841"/>
                <a:gd name="T13" fmla="*/ 0 h 6366"/>
                <a:gd name="T14" fmla="*/ 0 w 841"/>
                <a:gd name="T15" fmla="*/ 0 h 6366"/>
                <a:gd name="T16" fmla="*/ 0 w 841"/>
                <a:gd name="T17" fmla="*/ 0 h 6366"/>
                <a:gd name="T18" fmla="*/ 0 w 841"/>
                <a:gd name="T19" fmla="*/ 0 h 6366"/>
                <a:gd name="T20" fmla="*/ 0 w 841"/>
                <a:gd name="T21" fmla="*/ 0 h 6366"/>
                <a:gd name="T22" fmla="*/ 0 w 841"/>
                <a:gd name="T23" fmla="*/ 0 h 6366"/>
                <a:gd name="T24" fmla="*/ 0 w 841"/>
                <a:gd name="T25" fmla="*/ 0 h 6366"/>
                <a:gd name="T26" fmla="*/ 0 w 841"/>
                <a:gd name="T27" fmla="*/ 0 h 6366"/>
                <a:gd name="T28" fmla="*/ 0 w 841"/>
                <a:gd name="T29" fmla="*/ 0 h 6366"/>
                <a:gd name="T30" fmla="*/ 0 w 841"/>
                <a:gd name="T31" fmla="*/ 0 h 6366"/>
                <a:gd name="T32" fmla="*/ 0 w 841"/>
                <a:gd name="T33" fmla="*/ 0 h 6366"/>
                <a:gd name="T34" fmla="*/ 0 w 841"/>
                <a:gd name="T35" fmla="*/ 0 h 6366"/>
                <a:gd name="T36" fmla="*/ 0 w 841"/>
                <a:gd name="T37" fmla="*/ 0 h 6366"/>
                <a:gd name="T38" fmla="*/ 0 w 841"/>
                <a:gd name="T39" fmla="*/ 0 h 6366"/>
                <a:gd name="T40" fmla="*/ 0 w 841"/>
                <a:gd name="T41" fmla="*/ 0 h 6366"/>
                <a:gd name="T42" fmla="*/ 0 w 841"/>
                <a:gd name="T43" fmla="*/ 0 h 6366"/>
                <a:gd name="T44" fmla="*/ 0 w 841"/>
                <a:gd name="T45" fmla="*/ 0 h 6366"/>
                <a:gd name="T46" fmla="*/ 0 w 841"/>
                <a:gd name="T47" fmla="*/ 0 h 6366"/>
                <a:gd name="T48" fmla="*/ 0 w 841"/>
                <a:gd name="T49" fmla="*/ 0 h 6366"/>
                <a:gd name="T50" fmla="*/ 0 w 841"/>
                <a:gd name="T51" fmla="*/ 0 h 6366"/>
                <a:gd name="T52" fmla="*/ 0 w 841"/>
                <a:gd name="T53" fmla="*/ 0 h 6366"/>
                <a:gd name="T54" fmla="*/ 0 w 841"/>
                <a:gd name="T55" fmla="*/ 0 h 6366"/>
                <a:gd name="T56" fmla="*/ 0 w 841"/>
                <a:gd name="T57" fmla="*/ 0 h 6366"/>
                <a:gd name="T58" fmla="*/ 0 w 841"/>
                <a:gd name="T59" fmla="*/ 0 h 6366"/>
                <a:gd name="T60" fmla="*/ 0 w 841"/>
                <a:gd name="T61" fmla="*/ 0 h 6366"/>
                <a:gd name="T62" fmla="*/ 0 w 841"/>
                <a:gd name="T63" fmla="*/ 0 h 63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1"/>
                <a:gd name="T97" fmla="*/ 0 h 6366"/>
                <a:gd name="T98" fmla="*/ 841 w 841"/>
                <a:gd name="T99" fmla="*/ 6366 h 63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1" h="6366">
                  <a:moveTo>
                    <a:pt x="445" y="0"/>
                  </a:moveTo>
                  <a:lnTo>
                    <a:pt x="345" y="32"/>
                  </a:lnTo>
                  <a:lnTo>
                    <a:pt x="400" y="3972"/>
                  </a:lnTo>
                  <a:lnTo>
                    <a:pt x="354" y="4029"/>
                  </a:lnTo>
                  <a:lnTo>
                    <a:pt x="309" y="4085"/>
                  </a:lnTo>
                  <a:lnTo>
                    <a:pt x="264" y="4140"/>
                  </a:lnTo>
                  <a:lnTo>
                    <a:pt x="218" y="4192"/>
                  </a:lnTo>
                  <a:lnTo>
                    <a:pt x="179" y="4251"/>
                  </a:lnTo>
                  <a:lnTo>
                    <a:pt x="143" y="4308"/>
                  </a:lnTo>
                  <a:lnTo>
                    <a:pt x="124" y="4341"/>
                  </a:lnTo>
                  <a:lnTo>
                    <a:pt x="111" y="4373"/>
                  </a:lnTo>
                  <a:lnTo>
                    <a:pt x="102" y="4410"/>
                  </a:lnTo>
                  <a:lnTo>
                    <a:pt x="92" y="4442"/>
                  </a:lnTo>
                  <a:lnTo>
                    <a:pt x="59" y="4597"/>
                  </a:lnTo>
                  <a:lnTo>
                    <a:pt x="33" y="4757"/>
                  </a:lnTo>
                  <a:lnTo>
                    <a:pt x="17" y="4919"/>
                  </a:lnTo>
                  <a:lnTo>
                    <a:pt x="0" y="5081"/>
                  </a:lnTo>
                  <a:lnTo>
                    <a:pt x="0" y="5246"/>
                  </a:lnTo>
                  <a:lnTo>
                    <a:pt x="8" y="5402"/>
                  </a:lnTo>
                  <a:lnTo>
                    <a:pt x="11" y="5484"/>
                  </a:lnTo>
                  <a:lnTo>
                    <a:pt x="21" y="5565"/>
                  </a:lnTo>
                  <a:lnTo>
                    <a:pt x="33" y="5643"/>
                  </a:lnTo>
                  <a:lnTo>
                    <a:pt x="46" y="5724"/>
                  </a:lnTo>
                  <a:lnTo>
                    <a:pt x="69" y="5824"/>
                  </a:lnTo>
                  <a:lnTo>
                    <a:pt x="102" y="5928"/>
                  </a:lnTo>
                  <a:lnTo>
                    <a:pt x="121" y="5976"/>
                  </a:lnTo>
                  <a:lnTo>
                    <a:pt x="137" y="6032"/>
                  </a:lnTo>
                  <a:lnTo>
                    <a:pt x="160" y="6081"/>
                  </a:lnTo>
                  <a:lnTo>
                    <a:pt x="183" y="6129"/>
                  </a:lnTo>
                  <a:lnTo>
                    <a:pt x="208" y="6174"/>
                  </a:lnTo>
                  <a:lnTo>
                    <a:pt x="241" y="6217"/>
                  </a:lnTo>
                  <a:lnTo>
                    <a:pt x="273" y="6255"/>
                  </a:lnTo>
                  <a:lnTo>
                    <a:pt x="309" y="6288"/>
                  </a:lnTo>
                  <a:lnTo>
                    <a:pt x="345" y="6314"/>
                  </a:lnTo>
                  <a:lnTo>
                    <a:pt x="387" y="6336"/>
                  </a:lnTo>
                  <a:lnTo>
                    <a:pt x="426" y="6357"/>
                  </a:lnTo>
                  <a:lnTo>
                    <a:pt x="478" y="6366"/>
                  </a:lnTo>
                  <a:lnTo>
                    <a:pt x="519" y="6366"/>
                  </a:lnTo>
                  <a:lnTo>
                    <a:pt x="559" y="6357"/>
                  </a:lnTo>
                  <a:lnTo>
                    <a:pt x="594" y="6343"/>
                  </a:lnTo>
                  <a:lnTo>
                    <a:pt x="624" y="6320"/>
                  </a:lnTo>
                  <a:lnTo>
                    <a:pt x="653" y="6292"/>
                  </a:lnTo>
                  <a:lnTo>
                    <a:pt x="675" y="6262"/>
                  </a:lnTo>
                  <a:lnTo>
                    <a:pt x="698" y="6227"/>
                  </a:lnTo>
                  <a:lnTo>
                    <a:pt x="714" y="6184"/>
                  </a:lnTo>
                  <a:lnTo>
                    <a:pt x="727" y="6146"/>
                  </a:lnTo>
                  <a:lnTo>
                    <a:pt x="737" y="6100"/>
                  </a:lnTo>
                  <a:lnTo>
                    <a:pt x="750" y="6054"/>
                  </a:lnTo>
                  <a:lnTo>
                    <a:pt x="756" y="6003"/>
                  </a:lnTo>
                  <a:lnTo>
                    <a:pt x="770" y="5915"/>
                  </a:lnTo>
                  <a:lnTo>
                    <a:pt x="773" y="5833"/>
                  </a:lnTo>
                  <a:lnTo>
                    <a:pt x="789" y="5619"/>
                  </a:lnTo>
                  <a:lnTo>
                    <a:pt x="805" y="5422"/>
                  </a:lnTo>
                  <a:lnTo>
                    <a:pt x="827" y="5237"/>
                  </a:lnTo>
                  <a:lnTo>
                    <a:pt x="838" y="5055"/>
                  </a:lnTo>
                  <a:lnTo>
                    <a:pt x="841" y="4964"/>
                  </a:lnTo>
                  <a:lnTo>
                    <a:pt x="841" y="4880"/>
                  </a:lnTo>
                  <a:lnTo>
                    <a:pt x="838" y="4799"/>
                  </a:lnTo>
                  <a:lnTo>
                    <a:pt x="827" y="4711"/>
                  </a:lnTo>
                  <a:lnTo>
                    <a:pt x="815" y="4637"/>
                  </a:lnTo>
                  <a:lnTo>
                    <a:pt x="792" y="4556"/>
                  </a:lnTo>
                  <a:lnTo>
                    <a:pt x="767" y="4478"/>
                  </a:lnTo>
                  <a:lnTo>
                    <a:pt x="734" y="4400"/>
                  </a:lnTo>
                  <a:lnTo>
                    <a:pt x="516" y="397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1" name="Freeform 449"/>
            <p:cNvSpPr>
              <a:spLocks/>
            </p:cNvSpPr>
            <p:nvPr/>
          </p:nvSpPr>
          <p:spPr bwMode="auto">
            <a:xfrm>
              <a:off x="3196" y="3547"/>
              <a:ext cx="9" cy="563"/>
            </a:xfrm>
            <a:custGeom>
              <a:avLst/>
              <a:gdLst>
                <a:gd name="T0" fmla="*/ 0 w 116"/>
                <a:gd name="T1" fmla="*/ 0 h 7317"/>
                <a:gd name="T2" fmla="*/ 0 w 116"/>
                <a:gd name="T3" fmla="*/ 0 h 7317"/>
                <a:gd name="T4" fmla="*/ 0 w 116"/>
                <a:gd name="T5" fmla="*/ 0 h 7317"/>
                <a:gd name="T6" fmla="*/ 0 w 116"/>
                <a:gd name="T7" fmla="*/ 0 h 7317"/>
                <a:gd name="T8" fmla="*/ 0 w 116"/>
                <a:gd name="T9" fmla="*/ 0 h 7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7317"/>
                <a:gd name="T17" fmla="*/ 116 w 116"/>
                <a:gd name="T18" fmla="*/ 7317 h 7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7317">
                  <a:moveTo>
                    <a:pt x="0" y="0"/>
                  </a:moveTo>
                  <a:lnTo>
                    <a:pt x="6" y="7317"/>
                  </a:lnTo>
                  <a:lnTo>
                    <a:pt x="116" y="7294"/>
                  </a:lnTo>
                  <a:lnTo>
                    <a:pt x="94" y="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2" name="Freeform 450"/>
            <p:cNvSpPr>
              <a:spLocks/>
            </p:cNvSpPr>
            <p:nvPr/>
          </p:nvSpPr>
          <p:spPr bwMode="auto">
            <a:xfrm>
              <a:off x="3223" y="3605"/>
              <a:ext cx="78" cy="447"/>
            </a:xfrm>
            <a:custGeom>
              <a:avLst/>
              <a:gdLst>
                <a:gd name="T0" fmla="*/ 0 w 1016"/>
                <a:gd name="T1" fmla="*/ 0 h 5808"/>
                <a:gd name="T2" fmla="*/ 0 w 1016"/>
                <a:gd name="T3" fmla="*/ 0 h 5808"/>
                <a:gd name="T4" fmla="*/ 0 w 1016"/>
                <a:gd name="T5" fmla="*/ 0 h 5808"/>
                <a:gd name="T6" fmla="*/ 0 w 1016"/>
                <a:gd name="T7" fmla="*/ 0 h 5808"/>
                <a:gd name="T8" fmla="*/ 0 w 1016"/>
                <a:gd name="T9" fmla="*/ 0 h 5808"/>
                <a:gd name="T10" fmla="*/ 0 w 1016"/>
                <a:gd name="T11" fmla="*/ 0 h 5808"/>
                <a:gd name="T12" fmla="*/ 0 w 1016"/>
                <a:gd name="T13" fmla="*/ 0 h 5808"/>
                <a:gd name="T14" fmla="*/ 0 w 1016"/>
                <a:gd name="T15" fmla="*/ 0 h 5808"/>
                <a:gd name="T16" fmla="*/ 0 w 1016"/>
                <a:gd name="T17" fmla="*/ 0 h 5808"/>
                <a:gd name="T18" fmla="*/ 0 w 1016"/>
                <a:gd name="T19" fmla="*/ 0 h 5808"/>
                <a:gd name="T20" fmla="*/ 0 w 1016"/>
                <a:gd name="T21" fmla="*/ 0 h 5808"/>
                <a:gd name="T22" fmla="*/ 0 w 1016"/>
                <a:gd name="T23" fmla="*/ 0 h 5808"/>
                <a:gd name="T24" fmla="*/ 0 w 1016"/>
                <a:gd name="T25" fmla="*/ 0 h 5808"/>
                <a:gd name="T26" fmla="*/ 0 w 1016"/>
                <a:gd name="T27" fmla="*/ 0 h 5808"/>
                <a:gd name="T28" fmla="*/ 0 w 1016"/>
                <a:gd name="T29" fmla="*/ 0 h 5808"/>
                <a:gd name="T30" fmla="*/ 0 w 1016"/>
                <a:gd name="T31" fmla="*/ 0 h 5808"/>
                <a:gd name="T32" fmla="*/ 0 w 1016"/>
                <a:gd name="T33" fmla="*/ 0 h 5808"/>
                <a:gd name="T34" fmla="*/ 0 w 1016"/>
                <a:gd name="T35" fmla="*/ 0 h 5808"/>
                <a:gd name="T36" fmla="*/ 0 w 1016"/>
                <a:gd name="T37" fmla="*/ 0 h 5808"/>
                <a:gd name="T38" fmla="*/ 0 w 1016"/>
                <a:gd name="T39" fmla="*/ 0 h 5808"/>
                <a:gd name="T40" fmla="*/ 0 w 1016"/>
                <a:gd name="T41" fmla="*/ 0 h 5808"/>
                <a:gd name="T42" fmla="*/ 0 w 1016"/>
                <a:gd name="T43" fmla="*/ 0 h 5808"/>
                <a:gd name="T44" fmla="*/ 0 w 1016"/>
                <a:gd name="T45" fmla="*/ 0 h 5808"/>
                <a:gd name="T46" fmla="*/ 0 w 1016"/>
                <a:gd name="T47" fmla="*/ 0 h 5808"/>
                <a:gd name="T48" fmla="*/ 0 w 1016"/>
                <a:gd name="T49" fmla="*/ 0 h 5808"/>
                <a:gd name="T50" fmla="*/ 0 w 1016"/>
                <a:gd name="T51" fmla="*/ 0 h 5808"/>
                <a:gd name="T52" fmla="*/ 0 w 1016"/>
                <a:gd name="T53" fmla="*/ 0 h 5808"/>
                <a:gd name="T54" fmla="*/ 0 w 1016"/>
                <a:gd name="T55" fmla="*/ 0 h 5808"/>
                <a:gd name="T56" fmla="*/ 0 w 1016"/>
                <a:gd name="T57" fmla="*/ 0 h 5808"/>
                <a:gd name="T58" fmla="*/ 0 w 1016"/>
                <a:gd name="T59" fmla="*/ 0 h 5808"/>
                <a:gd name="T60" fmla="*/ 0 w 1016"/>
                <a:gd name="T61" fmla="*/ 0 h 5808"/>
                <a:gd name="T62" fmla="*/ 0 w 1016"/>
                <a:gd name="T63" fmla="*/ 0 h 5808"/>
                <a:gd name="T64" fmla="*/ 0 w 1016"/>
                <a:gd name="T65" fmla="*/ 0 h 5808"/>
                <a:gd name="T66" fmla="*/ 0 w 1016"/>
                <a:gd name="T67" fmla="*/ 0 h 58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16"/>
                <a:gd name="T103" fmla="*/ 0 h 5808"/>
                <a:gd name="T104" fmla="*/ 1016 w 1016"/>
                <a:gd name="T105" fmla="*/ 5808 h 58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16" h="5808">
                  <a:moveTo>
                    <a:pt x="386" y="0"/>
                  </a:moveTo>
                  <a:lnTo>
                    <a:pt x="364" y="3356"/>
                  </a:lnTo>
                  <a:lnTo>
                    <a:pt x="321" y="3398"/>
                  </a:lnTo>
                  <a:lnTo>
                    <a:pt x="276" y="3434"/>
                  </a:lnTo>
                  <a:lnTo>
                    <a:pt x="231" y="3479"/>
                  </a:lnTo>
                  <a:lnTo>
                    <a:pt x="186" y="3518"/>
                  </a:lnTo>
                  <a:lnTo>
                    <a:pt x="143" y="3563"/>
                  </a:lnTo>
                  <a:lnTo>
                    <a:pt x="114" y="3615"/>
                  </a:lnTo>
                  <a:lnTo>
                    <a:pt x="94" y="3637"/>
                  </a:lnTo>
                  <a:lnTo>
                    <a:pt x="85" y="3664"/>
                  </a:lnTo>
                  <a:lnTo>
                    <a:pt x="75" y="3690"/>
                  </a:lnTo>
                  <a:lnTo>
                    <a:pt x="69" y="3719"/>
                  </a:lnTo>
                  <a:lnTo>
                    <a:pt x="37" y="3881"/>
                  </a:lnTo>
                  <a:lnTo>
                    <a:pt x="16" y="4047"/>
                  </a:lnTo>
                  <a:lnTo>
                    <a:pt x="4" y="4215"/>
                  </a:lnTo>
                  <a:lnTo>
                    <a:pt x="0" y="4381"/>
                  </a:lnTo>
                  <a:lnTo>
                    <a:pt x="4" y="4550"/>
                  </a:lnTo>
                  <a:lnTo>
                    <a:pt x="16" y="4715"/>
                  </a:lnTo>
                  <a:lnTo>
                    <a:pt x="40" y="4878"/>
                  </a:lnTo>
                  <a:lnTo>
                    <a:pt x="69" y="5040"/>
                  </a:lnTo>
                  <a:lnTo>
                    <a:pt x="91" y="5159"/>
                  </a:lnTo>
                  <a:lnTo>
                    <a:pt x="118" y="5280"/>
                  </a:lnTo>
                  <a:lnTo>
                    <a:pt x="134" y="5345"/>
                  </a:lnTo>
                  <a:lnTo>
                    <a:pt x="150" y="5406"/>
                  </a:lnTo>
                  <a:lnTo>
                    <a:pt x="172" y="5471"/>
                  </a:lnTo>
                  <a:lnTo>
                    <a:pt x="195" y="5530"/>
                  </a:lnTo>
                  <a:lnTo>
                    <a:pt x="218" y="5581"/>
                  </a:lnTo>
                  <a:lnTo>
                    <a:pt x="247" y="5637"/>
                  </a:lnTo>
                  <a:lnTo>
                    <a:pt x="276" y="5682"/>
                  </a:lnTo>
                  <a:lnTo>
                    <a:pt x="312" y="5724"/>
                  </a:lnTo>
                  <a:lnTo>
                    <a:pt x="351" y="5760"/>
                  </a:lnTo>
                  <a:lnTo>
                    <a:pt x="393" y="5786"/>
                  </a:lnTo>
                  <a:lnTo>
                    <a:pt x="419" y="5795"/>
                  </a:lnTo>
                  <a:lnTo>
                    <a:pt x="442" y="5805"/>
                  </a:lnTo>
                  <a:lnTo>
                    <a:pt x="467" y="5808"/>
                  </a:lnTo>
                  <a:lnTo>
                    <a:pt x="497" y="5808"/>
                  </a:lnTo>
                  <a:lnTo>
                    <a:pt x="553" y="5808"/>
                  </a:lnTo>
                  <a:lnTo>
                    <a:pt x="601" y="5799"/>
                  </a:lnTo>
                  <a:lnTo>
                    <a:pt x="650" y="5783"/>
                  </a:lnTo>
                  <a:lnTo>
                    <a:pt x="698" y="5754"/>
                  </a:lnTo>
                  <a:lnTo>
                    <a:pt x="740" y="5724"/>
                  </a:lnTo>
                  <a:lnTo>
                    <a:pt x="786" y="5682"/>
                  </a:lnTo>
                  <a:lnTo>
                    <a:pt x="821" y="5637"/>
                  </a:lnTo>
                  <a:lnTo>
                    <a:pt x="857" y="5588"/>
                  </a:lnTo>
                  <a:lnTo>
                    <a:pt x="889" y="5533"/>
                  </a:lnTo>
                  <a:lnTo>
                    <a:pt x="915" y="5475"/>
                  </a:lnTo>
                  <a:lnTo>
                    <a:pt x="938" y="5413"/>
                  </a:lnTo>
                  <a:lnTo>
                    <a:pt x="961" y="5348"/>
                  </a:lnTo>
                  <a:lnTo>
                    <a:pt x="980" y="5280"/>
                  </a:lnTo>
                  <a:lnTo>
                    <a:pt x="993" y="5208"/>
                  </a:lnTo>
                  <a:lnTo>
                    <a:pt x="1002" y="5137"/>
                  </a:lnTo>
                  <a:lnTo>
                    <a:pt x="1007" y="5062"/>
                  </a:lnTo>
                  <a:lnTo>
                    <a:pt x="1013" y="4910"/>
                  </a:lnTo>
                  <a:lnTo>
                    <a:pt x="1016" y="4721"/>
                  </a:lnTo>
                  <a:lnTo>
                    <a:pt x="1013" y="4514"/>
                  </a:lnTo>
                  <a:lnTo>
                    <a:pt x="1002" y="4297"/>
                  </a:lnTo>
                  <a:lnTo>
                    <a:pt x="993" y="4193"/>
                  </a:lnTo>
                  <a:lnTo>
                    <a:pt x="980" y="4089"/>
                  </a:lnTo>
                  <a:lnTo>
                    <a:pt x="967" y="3991"/>
                  </a:lnTo>
                  <a:lnTo>
                    <a:pt x="948" y="3904"/>
                  </a:lnTo>
                  <a:lnTo>
                    <a:pt x="925" y="3823"/>
                  </a:lnTo>
                  <a:lnTo>
                    <a:pt x="902" y="3755"/>
                  </a:lnTo>
                  <a:lnTo>
                    <a:pt x="886" y="3723"/>
                  </a:lnTo>
                  <a:lnTo>
                    <a:pt x="870" y="3696"/>
                  </a:lnTo>
                  <a:lnTo>
                    <a:pt x="854" y="3674"/>
                  </a:lnTo>
                  <a:lnTo>
                    <a:pt x="834" y="3654"/>
                  </a:lnTo>
                  <a:lnTo>
                    <a:pt x="497" y="3333"/>
                  </a:lnTo>
                  <a:lnTo>
                    <a:pt x="497" y="1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573" name="Freeform 451"/>
            <p:cNvSpPr>
              <a:spLocks/>
            </p:cNvSpPr>
            <p:nvPr/>
          </p:nvSpPr>
          <p:spPr bwMode="auto">
            <a:xfrm>
              <a:off x="3305" y="3612"/>
              <a:ext cx="12" cy="516"/>
            </a:xfrm>
            <a:custGeom>
              <a:avLst/>
              <a:gdLst>
                <a:gd name="T0" fmla="*/ 0 w 149"/>
                <a:gd name="T1" fmla="*/ 0 h 6711"/>
                <a:gd name="T2" fmla="*/ 0 w 149"/>
                <a:gd name="T3" fmla="*/ 0 h 6711"/>
                <a:gd name="T4" fmla="*/ 0 w 149"/>
                <a:gd name="T5" fmla="*/ 0 h 6711"/>
                <a:gd name="T6" fmla="*/ 0 w 149"/>
                <a:gd name="T7" fmla="*/ 0 h 6711"/>
                <a:gd name="T8" fmla="*/ 0 w 149"/>
                <a:gd name="T9" fmla="*/ 0 h 6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6711"/>
                <a:gd name="T17" fmla="*/ 149 w 149"/>
                <a:gd name="T18" fmla="*/ 6711 h 6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6711">
                  <a:moveTo>
                    <a:pt x="0" y="0"/>
                  </a:moveTo>
                  <a:lnTo>
                    <a:pt x="45" y="6689"/>
                  </a:lnTo>
                  <a:lnTo>
                    <a:pt x="149" y="6711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A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8" name="Group 452"/>
          <p:cNvGrpSpPr>
            <a:grpSpLocks/>
          </p:cNvGrpSpPr>
          <p:nvPr/>
        </p:nvGrpSpPr>
        <p:grpSpPr bwMode="auto">
          <a:xfrm>
            <a:off x="5181600" y="2022475"/>
            <a:ext cx="1133475" cy="1295400"/>
            <a:chOff x="3264" y="1584"/>
            <a:chExt cx="714" cy="816"/>
          </a:xfrm>
        </p:grpSpPr>
        <p:sp>
          <p:nvSpPr>
            <p:cNvPr id="81363" name="Freeform 453"/>
            <p:cNvSpPr>
              <a:spLocks/>
            </p:cNvSpPr>
            <p:nvPr/>
          </p:nvSpPr>
          <p:spPr bwMode="auto">
            <a:xfrm>
              <a:off x="3948" y="1926"/>
              <a:ext cx="30" cy="28"/>
            </a:xfrm>
            <a:custGeom>
              <a:avLst/>
              <a:gdLst>
                <a:gd name="T0" fmla="*/ 0 w 606"/>
                <a:gd name="T1" fmla="*/ 0 h 558"/>
                <a:gd name="T2" fmla="*/ 0 w 606"/>
                <a:gd name="T3" fmla="*/ 0 h 558"/>
                <a:gd name="T4" fmla="*/ 0 w 606"/>
                <a:gd name="T5" fmla="*/ 0 h 558"/>
                <a:gd name="T6" fmla="*/ 0 w 606"/>
                <a:gd name="T7" fmla="*/ 0 h 558"/>
                <a:gd name="T8" fmla="*/ 0 w 606"/>
                <a:gd name="T9" fmla="*/ 0 h 558"/>
                <a:gd name="T10" fmla="*/ 0 w 606"/>
                <a:gd name="T11" fmla="*/ 0 h 558"/>
                <a:gd name="T12" fmla="*/ 0 w 606"/>
                <a:gd name="T13" fmla="*/ 0 h 558"/>
                <a:gd name="T14" fmla="*/ 0 w 606"/>
                <a:gd name="T15" fmla="*/ 0 h 558"/>
                <a:gd name="T16" fmla="*/ 0 w 606"/>
                <a:gd name="T17" fmla="*/ 0 h 558"/>
                <a:gd name="T18" fmla="*/ 0 w 606"/>
                <a:gd name="T19" fmla="*/ 0 h 558"/>
                <a:gd name="T20" fmla="*/ 0 w 606"/>
                <a:gd name="T21" fmla="*/ 0 h 558"/>
                <a:gd name="T22" fmla="*/ 0 w 606"/>
                <a:gd name="T23" fmla="*/ 0 h 558"/>
                <a:gd name="T24" fmla="*/ 0 w 606"/>
                <a:gd name="T25" fmla="*/ 0 h 558"/>
                <a:gd name="T26" fmla="*/ 0 w 606"/>
                <a:gd name="T27" fmla="*/ 0 h 558"/>
                <a:gd name="T28" fmla="*/ 0 w 606"/>
                <a:gd name="T29" fmla="*/ 0 h 558"/>
                <a:gd name="T30" fmla="*/ 0 w 606"/>
                <a:gd name="T31" fmla="*/ 0 h 558"/>
                <a:gd name="T32" fmla="*/ 0 w 606"/>
                <a:gd name="T33" fmla="*/ 0 h 558"/>
                <a:gd name="T34" fmla="*/ 0 w 606"/>
                <a:gd name="T35" fmla="*/ 0 h 558"/>
                <a:gd name="T36" fmla="*/ 0 w 606"/>
                <a:gd name="T37" fmla="*/ 0 h 558"/>
                <a:gd name="T38" fmla="*/ 0 w 606"/>
                <a:gd name="T39" fmla="*/ 0 h 558"/>
                <a:gd name="T40" fmla="*/ 0 w 606"/>
                <a:gd name="T41" fmla="*/ 0 h 558"/>
                <a:gd name="T42" fmla="*/ 0 w 606"/>
                <a:gd name="T43" fmla="*/ 0 h 558"/>
                <a:gd name="T44" fmla="*/ 0 w 606"/>
                <a:gd name="T45" fmla="*/ 0 h 558"/>
                <a:gd name="T46" fmla="*/ 0 w 606"/>
                <a:gd name="T47" fmla="*/ 0 h 558"/>
                <a:gd name="T48" fmla="*/ 0 w 606"/>
                <a:gd name="T49" fmla="*/ 0 h 558"/>
                <a:gd name="T50" fmla="*/ 0 w 606"/>
                <a:gd name="T51" fmla="*/ 0 h 558"/>
                <a:gd name="T52" fmla="*/ 0 w 606"/>
                <a:gd name="T53" fmla="*/ 0 h 558"/>
                <a:gd name="T54" fmla="*/ 0 w 606"/>
                <a:gd name="T55" fmla="*/ 0 h 558"/>
                <a:gd name="T56" fmla="*/ 0 w 606"/>
                <a:gd name="T57" fmla="*/ 0 h 558"/>
                <a:gd name="T58" fmla="*/ 0 w 606"/>
                <a:gd name="T59" fmla="*/ 0 h 558"/>
                <a:gd name="T60" fmla="*/ 0 w 606"/>
                <a:gd name="T61" fmla="*/ 0 h 558"/>
                <a:gd name="T62" fmla="*/ 0 w 606"/>
                <a:gd name="T63" fmla="*/ 0 h 558"/>
                <a:gd name="T64" fmla="*/ 0 w 606"/>
                <a:gd name="T65" fmla="*/ 0 h 558"/>
                <a:gd name="T66" fmla="*/ 0 w 606"/>
                <a:gd name="T67" fmla="*/ 0 h 558"/>
                <a:gd name="T68" fmla="*/ 0 w 606"/>
                <a:gd name="T69" fmla="*/ 0 h 558"/>
                <a:gd name="T70" fmla="*/ 0 w 606"/>
                <a:gd name="T71" fmla="*/ 0 h 5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6"/>
                <a:gd name="T109" fmla="*/ 0 h 558"/>
                <a:gd name="T110" fmla="*/ 606 w 606"/>
                <a:gd name="T111" fmla="*/ 558 h 5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6" h="558">
                  <a:moveTo>
                    <a:pt x="19" y="0"/>
                  </a:moveTo>
                  <a:lnTo>
                    <a:pt x="28" y="22"/>
                  </a:lnTo>
                  <a:lnTo>
                    <a:pt x="38" y="42"/>
                  </a:lnTo>
                  <a:lnTo>
                    <a:pt x="50" y="62"/>
                  </a:lnTo>
                  <a:lnTo>
                    <a:pt x="63" y="81"/>
                  </a:lnTo>
                  <a:lnTo>
                    <a:pt x="77" y="98"/>
                  </a:lnTo>
                  <a:lnTo>
                    <a:pt x="91" y="115"/>
                  </a:lnTo>
                  <a:lnTo>
                    <a:pt x="106" y="133"/>
                  </a:lnTo>
                  <a:lnTo>
                    <a:pt x="123" y="149"/>
                  </a:lnTo>
                  <a:lnTo>
                    <a:pt x="155" y="183"/>
                  </a:lnTo>
                  <a:lnTo>
                    <a:pt x="188" y="216"/>
                  </a:lnTo>
                  <a:lnTo>
                    <a:pt x="203" y="235"/>
                  </a:lnTo>
                  <a:lnTo>
                    <a:pt x="219" y="253"/>
                  </a:lnTo>
                  <a:lnTo>
                    <a:pt x="234" y="273"/>
                  </a:lnTo>
                  <a:lnTo>
                    <a:pt x="247" y="294"/>
                  </a:lnTo>
                  <a:lnTo>
                    <a:pt x="255" y="305"/>
                  </a:lnTo>
                  <a:lnTo>
                    <a:pt x="263" y="315"/>
                  </a:lnTo>
                  <a:lnTo>
                    <a:pt x="274" y="325"/>
                  </a:lnTo>
                  <a:lnTo>
                    <a:pt x="284" y="334"/>
                  </a:lnTo>
                  <a:lnTo>
                    <a:pt x="294" y="342"/>
                  </a:lnTo>
                  <a:lnTo>
                    <a:pt x="305" y="349"/>
                  </a:lnTo>
                  <a:lnTo>
                    <a:pt x="317" y="356"/>
                  </a:lnTo>
                  <a:lnTo>
                    <a:pt x="329" y="362"/>
                  </a:lnTo>
                  <a:lnTo>
                    <a:pt x="354" y="373"/>
                  </a:lnTo>
                  <a:lnTo>
                    <a:pt x="381" y="384"/>
                  </a:lnTo>
                  <a:lnTo>
                    <a:pt x="407" y="394"/>
                  </a:lnTo>
                  <a:lnTo>
                    <a:pt x="435" y="403"/>
                  </a:lnTo>
                  <a:lnTo>
                    <a:pt x="461" y="414"/>
                  </a:lnTo>
                  <a:lnTo>
                    <a:pt x="488" y="425"/>
                  </a:lnTo>
                  <a:lnTo>
                    <a:pt x="500" y="432"/>
                  </a:lnTo>
                  <a:lnTo>
                    <a:pt x="512" y="439"/>
                  </a:lnTo>
                  <a:lnTo>
                    <a:pt x="524" y="446"/>
                  </a:lnTo>
                  <a:lnTo>
                    <a:pt x="536" y="454"/>
                  </a:lnTo>
                  <a:lnTo>
                    <a:pt x="547" y="462"/>
                  </a:lnTo>
                  <a:lnTo>
                    <a:pt x="558" y="472"/>
                  </a:lnTo>
                  <a:lnTo>
                    <a:pt x="567" y="483"/>
                  </a:lnTo>
                  <a:lnTo>
                    <a:pt x="576" y="494"/>
                  </a:lnTo>
                  <a:lnTo>
                    <a:pt x="586" y="506"/>
                  </a:lnTo>
                  <a:lnTo>
                    <a:pt x="593" y="519"/>
                  </a:lnTo>
                  <a:lnTo>
                    <a:pt x="600" y="534"/>
                  </a:lnTo>
                  <a:lnTo>
                    <a:pt x="606" y="550"/>
                  </a:lnTo>
                  <a:lnTo>
                    <a:pt x="574" y="555"/>
                  </a:lnTo>
                  <a:lnTo>
                    <a:pt x="544" y="557"/>
                  </a:lnTo>
                  <a:lnTo>
                    <a:pt x="512" y="558"/>
                  </a:lnTo>
                  <a:lnTo>
                    <a:pt x="482" y="557"/>
                  </a:lnTo>
                  <a:lnTo>
                    <a:pt x="450" y="553"/>
                  </a:lnTo>
                  <a:lnTo>
                    <a:pt x="419" y="548"/>
                  </a:lnTo>
                  <a:lnTo>
                    <a:pt x="390" y="541"/>
                  </a:lnTo>
                  <a:lnTo>
                    <a:pt x="359" y="532"/>
                  </a:lnTo>
                  <a:lnTo>
                    <a:pt x="331" y="521"/>
                  </a:lnTo>
                  <a:lnTo>
                    <a:pt x="302" y="509"/>
                  </a:lnTo>
                  <a:lnTo>
                    <a:pt x="274" y="496"/>
                  </a:lnTo>
                  <a:lnTo>
                    <a:pt x="247" y="481"/>
                  </a:lnTo>
                  <a:lnTo>
                    <a:pt x="221" y="464"/>
                  </a:lnTo>
                  <a:lnTo>
                    <a:pt x="196" y="446"/>
                  </a:lnTo>
                  <a:lnTo>
                    <a:pt x="172" y="427"/>
                  </a:lnTo>
                  <a:lnTo>
                    <a:pt x="149" y="407"/>
                  </a:lnTo>
                  <a:lnTo>
                    <a:pt x="128" y="387"/>
                  </a:lnTo>
                  <a:lnTo>
                    <a:pt x="107" y="364"/>
                  </a:lnTo>
                  <a:lnTo>
                    <a:pt x="89" y="342"/>
                  </a:lnTo>
                  <a:lnTo>
                    <a:pt x="72" y="318"/>
                  </a:lnTo>
                  <a:lnTo>
                    <a:pt x="56" y="294"/>
                  </a:lnTo>
                  <a:lnTo>
                    <a:pt x="42" y="268"/>
                  </a:lnTo>
                  <a:lnTo>
                    <a:pt x="30" y="243"/>
                  </a:lnTo>
                  <a:lnTo>
                    <a:pt x="21" y="216"/>
                  </a:lnTo>
                  <a:lnTo>
                    <a:pt x="13" y="190"/>
                  </a:lnTo>
                  <a:lnTo>
                    <a:pt x="6" y="163"/>
                  </a:lnTo>
                  <a:lnTo>
                    <a:pt x="2" y="137"/>
                  </a:lnTo>
                  <a:lnTo>
                    <a:pt x="0" y="109"/>
                  </a:lnTo>
                  <a:lnTo>
                    <a:pt x="1" y="82"/>
                  </a:lnTo>
                  <a:lnTo>
                    <a:pt x="4" y="54"/>
                  </a:lnTo>
                  <a:lnTo>
                    <a:pt x="11" y="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4" name="Freeform 454"/>
            <p:cNvSpPr>
              <a:spLocks/>
            </p:cNvSpPr>
            <p:nvPr/>
          </p:nvSpPr>
          <p:spPr bwMode="auto">
            <a:xfrm>
              <a:off x="3738" y="2252"/>
              <a:ext cx="110" cy="30"/>
            </a:xfrm>
            <a:custGeom>
              <a:avLst/>
              <a:gdLst>
                <a:gd name="T0" fmla="*/ 0 w 2209"/>
                <a:gd name="T1" fmla="*/ 0 h 603"/>
                <a:gd name="T2" fmla="*/ 0 w 2209"/>
                <a:gd name="T3" fmla="*/ 0 h 603"/>
                <a:gd name="T4" fmla="*/ 0 w 2209"/>
                <a:gd name="T5" fmla="*/ 0 h 603"/>
                <a:gd name="T6" fmla="*/ 0 w 2209"/>
                <a:gd name="T7" fmla="*/ 0 h 603"/>
                <a:gd name="T8" fmla="*/ 0 w 2209"/>
                <a:gd name="T9" fmla="*/ 0 h 603"/>
                <a:gd name="T10" fmla="*/ 0 w 2209"/>
                <a:gd name="T11" fmla="*/ 0 h 603"/>
                <a:gd name="T12" fmla="*/ 0 w 2209"/>
                <a:gd name="T13" fmla="*/ 0 h 603"/>
                <a:gd name="T14" fmla="*/ 0 w 2209"/>
                <a:gd name="T15" fmla="*/ 0 h 603"/>
                <a:gd name="T16" fmla="*/ 0 w 2209"/>
                <a:gd name="T17" fmla="*/ 0 h 603"/>
                <a:gd name="T18" fmla="*/ 0 w 2209"/>
                <a:gd name="T19" fmla="*/ 0 h 603"/>
                <a:gd name="T20" fmla="*/ 0 w 2209"/>
                <a:gd name="T21" fmla="*/ 0 h 603"/>
                <a:gd name="T22" fmla="*/ 0 w 2209"/>
                <a:gd name="T23" fmla="*/ 0 h 603"/>
                <a:gd name="T24" fmla="*/ 0 w 2209"/>
                <a:gd name="T25" fmla="*/ 0 h 603"/>
                <a:gd name="T26" fmla="*/ 0 w 2209"/>
                <a:gd name="T27" fmla="*/ 0 h 603"/>
                <a:gd name="T28" fmla="*/ 0 w 2209"/>
                <a:gd name="T29" fmla="*/ 0 h 603"/>
                <a:gd name="T30" fmla="*/ 0 w 2209"/>
                <a:gd name="T31" fmla="*/ 0 h 603"/>
                <a:gd name="T32" fmla="*/ 0 w 2209"/>
                <a:gd name="T33" fmla="*/ 0 h 603"/>
                <a:gd name="T34" fmla="*/ 0 w 2209"/>
                <a:gd name="T35" fmla="*/ 0 h 603"/>
                <a:gd name="T36" fmla="*/ 0 w 2209"/>
                <a:gd name="T37" fmla="*/ 0 h 603"/>
                <a:gd name="T38" fmla="*/ 0 w 2209"/>
                <a:gd name="T39" fmla="*/ 0 h 603"/>
                <a:gd name="T40" fmla="*/ 0 w 2209"/>
                <a:gd name="T41" fmla="*/ 0 h 603"/>
                <a:gd name="T42" fmla="*/ 0 w 2209"/>
                <a:gd name="T43" fmla="*/ 0 h 603"/>
                <a:gd name="T44" fmla="*/ 0 w 2209"/>
                <a:gd name="T45" fmla="*/ 0 h 603"/>
                <a:gd name="T46" fmla="*/ 0 w 2209"/>
                <a:gd name="T47" fmla="*/ 0 h 603"/>
                <a:gd name="T48" fmla="*/ 0 w 2209"/>
                <a:gd name="T49" fmla="*/ 0 h 603"/>
                <a:gd name="T50" fmla="*/ 0 w 2209"/>
                <a:gd name="T51" fmla="*/ 0 h 603"/>
                <a:gd name="T52" fmla="*/ 0 w 2209"/>
                <a:gd name="T53" fmla="*/ 0 h 603"/>
                <a:gd name="T54" fmla="*/ 0 w 2209"/>
                <a:gd name="T55" fmla="*/ 0 h 603"/>
                <a:gd name="T56" fmla="*/ 0 w 2209"/>
                <a:gd name="T57" fmla="*/ 0 h 603"/>
                <a:gd name="T58" fmla="*/ 0 w 2209"/>
                <a:gd name="T59" fmla="*/ 0 h 603"/>
                <a:gd name="T60" fmla="*/ 0 w 2209"/>
                <a:gd name="T61" fmla="*/ 0 h 603"/>
                <a:gd name="T62" fmla="*/ 0 w 2209"/>
                <a:gd name="T63" fmla="*/ 0 h 603"/>
                <a:gd name="T64" fmla="*/ 0 w 2209"/>
                <a:gd name="T65" fmla="*/ 0 h 603"/>
                <a:gd name="T66" fmla="*/ 0 w 2209"/>
                <a:gd name="T67" fmla="*/ 0 h 603"/>
                <a:gd name="T68" fmla="*/ 0 w 2209"/>
                <a:gd name="T69" fmla="*/ 0 h 603"/>
                <a:gd name="T70" fmla="*/ 0 w 2209"/>
                <a:gd name="T71" fmla="*/ 0 h 603"/>
                <a:gd name="T72" fmla="*/ 0 w 2209"/>
                <a:gd name="T73" fmla="*/ 0 h 603"/>
                <a:gd name="T74" fmla="*/ 0 w 2209"/>
                <a:gd name="T75" fmla="*/ 0 h 603"/>
                <a:gd name="T76" fmla="*/ 0 w 2209"/>
                <a:gd name="T77" fmla="*/ 0 h 603"/>
                <a:gd name="T78" fmla="*/ 0 w 2209"/>
                <a:gd name="T79" fmla="*/ 0 h 603"/>
                <a:gd name="T80" fmla="*/ 0 w 2209"/>
                <a:gd name="T81" fmla="*/ 0 h 603"/>
                <a:gd name="T82" fmla="*/ 0 w 2209"/>
                <a:gd name="T83" fmla="*/ 0 h 603"/>
                <a:gd name="T84" fmla="*/ 0 w 2209"/>
                <a:gd name="T85" fmla="*/ 0 h 6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209"/>
                <a:gd name="T130" fmla="*/ 0 h 603"/>
                <a:gd name="T131" fmla="*/ 2209 w 2209"/>
                <a:gd name="T132" fmla="*/ 603 h 6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209" h="603">
                  <a:moveTo>
                    <a:pt x="261" y="124"/>
                  </a:moveTo>
                  <a:lnTo>
                    <a:pt x="321" y="124"/>
                  </a:lnTo>
                  <a:lnTo>
                    <a:pt x="377" y="125"/>
                  </a:lnTo>
                  <a:lnTo>
                    <a:pt x="429" y="127"/>
                  </a:lnTo>
                  <a:lnTo>
                    <a:pt x="479" y="131"/>
                  </a:lnTo>
                  <a:lnTo>
                    <a:pt x="527" y="137"/>
                  </a:lnTo>
                  <a:lnTo>
                    <a:pt x="572" y="143"/>
                  </a:lnTo>
                  <a:lnTo>
                    <a:pt x="617" y="149"/>
                  </a:lnTo>
                  <a:lnTo>
                    <a:pt x="661" y="157"/>
                  </a:lnTo>
                  <a:lnTo>
                    <a:pt x="706" y="165"/>
                  </a:lnTo>
                  <a:lnTo>
                    <a:pt x="751" y="174"/>
                  </a:lnTo>
                  <a:lnTo>
                    <a:pt x="797" y="185"/>
                  </a:lnTo>
                  <a:lnTo>
                    <a:pt x="845" y="195"/>
                  </a:lnTo>
                  <a:lnTo>
                    <a:pt x="895" y="205"/>
                  </a:lnTo>
                  <a:lnTo>
                    <a:pt x="947" y="216"/>
                  </a:lnTo>
                  <a:lnTo>
                    <a:pt x="1002" y="227"/>
                  </a:lnTo>
                  <a:lnTo>
                    <a:pt x="1061" y="239"/>
                  </a:lnTo>
                  <a:lnTo>
                    <a:pt x="1099" y="247"/>
                  </a:lnTo>
                  <a:lnTo>
                    <a:pt x="1136" y="255"/>
                  </a:lnTo>
                  <a:lnTo>
                    <a:pt x="1173" y="265"/>
                  </a:lnTo>
                  <a:lnTo>
                    <a:pt x="1209" y="275"/>
                  </a:lnTo>
                  <a:lnTo>
                    <a:pt x="1245" y="287"/>
                  </a:lnTo>
                  <a:lnTo>
                    <a:pt x="1281" y="299"/>
                  </a:lnTo>
                  <a:lnTo>
                    <a:pt x="1316" y="312"/>
                  </a:lnTo>
                  <a:lnTo>
                    <a:pt x="1351" y="325"/>
                  </a:lnTo>
                  <a:lnTo>
                    <a:pt x="1422" y="354"/>
                  </a:lnTo>
                  <a:lnTo>
                    <a:pt x="1491" y="383"/>
                  </a:lnTo>
                  <a:lnTo>
                    <a:pt x="1559" y="413"/>
                  </a:lnTo>
                  <a:lnTo>
                    <a:pt x="1629" y="444"/>
                  </a:lnTo>
                  <a:lnTo>
                    <a:pt x="1698" y="473"/>
                  </a:lnTo>
                  <a:lnTo>
                    <a:pt x="1767" y="501"/>
                  </a:lnTo>
                  <a:lnTo>
                    <a:pt x="1803" y="514"/>
                  </a:lnTo>
                  <a:lnTo>
                    <a:pt x="1838" y="526"/>
                  </a:lnTo>
                  <a:lnTo>
                    <a:pt x="1873" y="538"/>
                  </a:lnTo>
                  <a:lnTo>
                    <a:pt x="1909" y="550"/>
                  </a:lnTo>
                  <a:lnTo>
                    <a:pt x="1945" y="561"/>
                  </a:lnTo>
                  <a:lnTo>
                    <a:pt x="1982" y="570"/>
                  </a:lnTo>
                  <a:lnTo>
                    <a:pt x="2018" y="578"/>
                  </a:lnTo>
                  <a:lnTo>
                    <a:pt x="2056" y="585"/>
                  </a:lnTo>
                  <a:lnTo>
                    <a:pt x="2093" y="593"/>
                  </a:lnTo>
                  <a:lnTo>
                    <a:pt x="2131" y="598"/>
                  </a:lnTo>
                  <a:lnTo>
                    <a:pt x="2169" y="601"/>
                  </a:lnTo>
                  <a:lnTo>
                    <a:pt x="2209" y="603"/>
                  </a:lnTo>
                  <a:lnTo>
                    <a:pt x="2146" y="563"/>
                  </a:lnTo>
                  <a:lnTo>
                    <a:pt x="2084" y="524"/>
                  </a:lnTo>
                  <a:lnTo>
                    <a:pt x="2019" y="487"/>
                  </a:lnTo>
                  <a:lnTo>
                    <a:pt x="1956" y="451"/>
                  </a:lnTo>
                  <a:lnTo>
                    <a:pt x="1891" y="415"/>
                  </a:lnTo>
                  <a:lnTo>
                    <a:pt x="1827" y="381"/>
                  </a:lnTo>
                  <a:lnTo>
                    <a:pt x="1760" y="349"/>
                  </a:lnTo>
                  <a:lnTo>
                    <a:pt x="1695" y="317"/>
                  </a:lnTo>
                  <a:lnTo>
                    <a:pt x="1628" y="287"/>
                  </a:lnTo>
                  <a:lnTo>
                    <a:pt x="1561" y="258"/>
                  </a:lnTo>
                  <a:lnTo>
                    <a:pt x="1494" y="230"/>
                  </a:lnTo>
                  <a:lnTo>
                    <a:pt x="1427" y="204"/>
                  </a:lnTo>
                  <a:lnTo>
                    <a:pt x="1359" y="179"/>
                  </a:lnTo>
                  <a:lnTo>
                    <a:pt x="1290" y="156"/>
                  </a:lnTo>
                  <a:lnTo>
                    <a:pt x="1221" y="135"/>
                  </a:lnTo>
                  <a:lnTo>
                    <a:pt x="1152" y="114"/>
                  </a:lnTo>
                  <a:lnTo>
                    <a:pt x="1082" y="96"/>
                  </a:lnTo>
                  <a:lnTo>
                    <a:pt x="1012" y="78"/>
                  </a:lnTo>
                  <a:lnTo>
                    <a:pt x="942" y="63"/>
                  </a:lnTo>
                  <a:lnTo>
                    <a:pt x="871" y="49"/>
                  </a:lnTo>
                  <a:lnTo>
                    <a:pt x="800" y="37"/>
                  </a:lnTo>
                  <a:lnTo>
                    <a:pt x="728" y="26"/>
                  </a:lnTo>
                  <a:lnTo>
                    <a:pt x="657" y="17"/>
                  </a:lnTo>
                  <a:lnTo>
                    <a:pt x="585" y="10"/>
                  </a:lnTo>
                  <a:lnTo>
                    <a:pt x="513" y="5"/>
                  </a:lnTo>
                  <a:lnTo>
                    <a:pt x="441" y="2"/>
                  </a:lnTo>
                  <a:lnTo>
                    <a:pt x="367" y="0"/>
                  </a:lnTo>
                  <a:lnTo>
                    <a:pt x="295" y="0"/>
                  </a:lnTo>
                  <a:lnTo>
                    <a:pt x="222" y="3"/>
                  </a:lnTo>
                  <a:lnTo>
                    <a:pt x="148" y="7"/>
                  </a:lnTo>
                  <a:lnTo>
                    <a:pt x="75" y="13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9" y="38"/>
                  </a:lnTo>
                  <a:lnTo>
                    <a:pt x="60" y="54"/>
                  </a:lnTo>
                  <a:lnTo>
                    <a:pt x="96" y="72"/>
                  </a:lnTo>
                  <a:lnTo>
                    <a:pt x="118" y="83"/>
                  </a:lnTo>
                  <a:lnTo>
                    <a:pt x="139" y="92"/>
                  </a:lnTo>
                  <a:lnTo>
                    <a:pt x="160" y="101"/>
                  </a:lnTo>
                  <a:lnTo>
                    <a:pt x="182" y="108"/>
                  </a:lnTo>
                  <a:lnTo>
                    <a:pt x="203" y="115"/>
                  </a:lnTo>
                  <a:lnTo>
                    <a:pt x="224" y="120"/>
                  </a:lnTo>
                  <a:lnTo>
                    <a:pt x="244" y="123"/>
                  </a:lnTo>
                  <a:lnTo>
                    <a:pt x="26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5" name="Freeform 455"/>
            <p:cNvSpPr>
              <a:spLocks/>
            </p:cNvSpPr>
            <p:nvPr/>
          </p:nvSpPr>
          <p:spPr bwMode="auto">
            <a:xfrm>
              <a:off x="3849" y="2076"/>
              <a:ext cx="74" cy="45"/>
            </a:xfrm>
            <a:custGeom>
              <a:avLst/>
              <a:gdLst>
                <a:gd name="T0" fmla="*/ 0 w 1475"/>
                <a:gd name="T1" fmla="*/ 0 h 914"/>
                <a:gd name="T2" fmla="*/ 0 w 1475"/>
                <a:gd name="T3" fmla="*/ 0 h 914"/>
                <a:gd name="T4" fmla="*/ 0 w 1475"/>
                <a:gd name="T5" fmla="*/ 0 h 914"/>
                <a:gd name="T6" fmla="*/ 0 w 1475"/>
                <a:gd name="T7" fmla="*/ 0 h 914"/>
                <a:gd name="T8" fmla="*/ 0 w 1475"/>
                <a:gd name="T9" fmla="*/ 0 h 914"/>
                <a:gd name="T10" fmla="*/ 0 w 1475"/>
                <a:gd name="T11" fmla="*/ 0 h 914"/>
                <a:gd name="T12" fmla="*/ 0 w 1475"/>
                <a:gd name="T13" fmla="*/ 0 h 914"/>
                <a:gd name="T14" fmla="*/ 0 w 1475"/>
                <a:gd name="T15" fmla="*/ 0 h 914"/>
                <a:gd name="T16" fmla="*/ 0 w 1475"/>
                <a:gd name="T17" fmla="*/ 0 h 914"/>
                <a:gd name="T18" fmla="*/ 0 w 1475"/>
                <a:gd name="T19" fmla="*/ 0 h 914"/>
                <a:gd name="T20" fmla="*/ 0 w 1475"/>
                <a:gd name="T21" fmla="*/ 0 h 914"/>
                <a:gd name="T22" fmla="*/ 0 w 1475"/>
                <a:gd name="T23" fmla="*/ 0 h 914"/>
                <a:gd name="T24" fmla="*/ 0 w 1475"/>
                <a:gd name="T25" fmla="*/ 0 h 914"/>
                <a:gd name="T26" fmla="*/ 0 w 1475"/>
                <a:gd name="T27" fmla="*/ 0 h 914"/>
                <a:gd name="T28" fmla="*/ 0 w 1475"/>
                <a:gd name="T29" fmla="*/ 0 h 914"/>
                <a:gd name="T30" fmla="*/ 0 w 1475"/>
                <a:gd name="T31" fmla="*/ 0 h 914"/>
                <a:gd name="T32" fmla="*/ 0 w 1475"/>
                <a:gd name="T33" fmla="*/ 0 h 914"/>
                <a:gd name="T34" fmla="*/ 0 w 1475"/>
                <a:gd name="T35" fmla="*/ 0 h 914"/>
                <a:gd name="T36" fmla="*/ 0 w 1475"/>
                <a:gd name="T37" fmla="*/ 0 h 914"/>
                <a:gd name="T38" fmla="*/ 0 w 1475"/>
                <a:gd name="T39" fmla="*/ 0 h 914"/>
                <a:gd name="T40" fmla="*/ 0 w 1475"/>
                <a:gd name="T41" fmla="*/ 0 h 914"/>
                <a:gd name="T42" fmla="*/ 0 w 1475"/>
                <a:gd name="T43" fmla="*/ 0 h 914"/>
                <a:gd name="T44" fmla="*/ 0 w 1475"/>
                <a:gd name="T45" fmla="*/ 0 h 914"/>
                <a:gd name="T46" fmla="*/ 0 w 1475"/>
                <a:gd name="T47" fmla="*/ 0 h 914"/>
                <a:gd name="T48" fmla="*/ 0 w 1475"/>
                <a:gd name="T49" fmla="*/ 0 h 914"/>
                <a:gd name="T50" fmla="*/ 0 w 1475"/>
                <a:gd name="T51" fmla="*/ 0 h 914"/>
                <a:gd name="T52" fmla="*/ 0 w 1475"/>
                <a:gd name="T53" fmla="*/ 0 h 914"/>
                <a:gd name="T54" fmla="*/ 0 w 1475"/>
                <a:gd name="T55" fmla="*/ 0 h 914"/>
                <a:gd name="T56" fmla="*/ 0 w 1475"/>
                <a:gd name="T57" fmla="*/ 0 h 914"/>
                <a:gd name="T58" fmla="*/ 0 w 1475"/>
                <a:gd name="T59" fmla="*/ 0 h 914"/>
                <a:gd name="T60" fmla="*/ 0 w 1475"/>
                <a:gd name="T61" fmla="*/ 0 h 914"/>
                <a:gd name="T62" fmla="*/ 0 w 1475"/>
                <a:gd name="T63" fmla="*/ 0 h 914"/>
                <a:gd name="T64" fmla="*/ 0 w 1475"/>
                <a:gd name="T65" fmla="*/ 0 h 914"/>
                <a:gd name="T66" fmla="*/ 0 w 1475"/>
                <a:gd name="T67" fmla="*/ 0 h 914"/>
                <a:gd name="T68" fmla="*/ 0 w 1475"/>
                <a:gd name="T69" fmla="*/ 0 h 914"/>
                <a:gd name="T70" fmla="*/ 0 w 1475"/>
                <a:gd name="T71" fmla="*/ 0 h 914"/>
                <a:gd name="T72" fmla="*/ 0 w 1475"/>
                <a:gd name="T73" fmla="*/ 0 h 914"/>
                <a:gd name="T74" fmla="*/ 0 w 1475"/>
                <a:gd name="T75" fmla="*/ 0 h 914"/>
                <a:gd name="T76" fmla="*/ 0 w 1475"/>
                <a:gd name="T77" fmla="*/ 0 h 914"/>
                <a:gd name="T78" fmla="*/ 0 w 1475"/>
                <a:gd name="T79" fmla="*/ 0 h 914"/>
                <a:gd name="T80" fmla="*/ 0 w 1475"/>
                <a:gd name="T81" fmla="*/ 0 h 914"/>
                <a:gd name="T82" fmla="*/ 0 w 1475"/>
                <a:gd name="T83" fmla="*/ 0 h 914"/>
                <a:gd name="T84" fmla="*/ 0 w 1475"/>
                <a:gd name="T85" fmla="*/ 0 h 914"/>
                <a:gd name="T86" fmla="*/ 0 w 1475"/>
                <a:gd name="T87" fmla="*/ 0 h 9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5"/>
                <a:gd name="T133" fmla="*/ 0 h 914"/>
                <a:gd name="T134" fmla="*/ 1475 w 1475"/>
                <a:gd name="T135" fmla="*/ 914 h 9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5" h="914">
                  <a:moveTo>
                    <a:pt x="1475" y="0"/>
                  </a:moveTo>
                  <a:lnTo>
                    <a:pt x="1468" y="5"/>
                  </a:lnTo>
                  <a:lnTo>
                    <a:pt x="1447" y="22"/>
                  </a:lnTo>
                  <a:lnTo>
                    <a:pt x="1416" y="48"/>
                  </a:lnTo>
                  <a:lnTo>
                    <a:pt x="1374" y="81"/>
                  </a:lnTo>
                  <a:lnTo>
                    <a:pt x="1324" y="121"/>
                  </a:lnTo>
                  <a:lnTo>
                    <a:pt x="1268" y="166"/>
                  </a:lnTo>
                  <a:lnTo>
                    <a:pt x="1206" y="214"/>
                  </a:lnTo>
                  <a:lnTo>
                    <a:pt x="1140" y="265"/>
                  </a:lnTo>
                  <a:lnTo>
                    <a:pt x="1072" y="316"/>
                  </a:lnTo>
                  <a:lnTo>
                    <a:pt x="1005" y="366"/>
                  </a:lnTo>
                  <a:lnTo>
                    <a:pt x="938" y="414"/>
                  </a:lnTo>
                  <a:lnTo>
                    <a:pt x="873" y="459"/>
                  </a:lnTo>
                  <a:lnTo>
                    <a:pt x="843" y="479"/>
                  </a:lnTo>
                  <a:lnTo>
                    <a:pt x="813" y="498"/>
                  </a:lnTo>
                  <a:lnTo>
                    <a:pt x="786" y="515"/>
                  </a:lnTo>
                  <a:lnTo>
                    <a:pt x="759" y="530"/>
                  </a:lnTo>
                  <a:lnTo>
                    <a:pt x="735" y="545"/>
                  </a:lnTo>
                  <a:lnTo>
                    <a:pt x="713" y="556"/>
                  </a:lnTo>
                  <a:lnTo>
                    <a:pt x="693" y="564"/>
                  </a:lnTo>
                  <a:lnTo>
                    <a:pt x="675" y="571"/>
                  </a:lnTo>
                  <a:lnTo>
                    <a:pt x="659" y="576"/>
                  </a:lnTo>
                  <a:lnTo>
                    <a:pt x="643" y="580"/>
                  </a:lnTo>
                  <a:lnTo>
                    <a:pt x="628" y="584"/>
                  </a:lnTo>
                  <a:lnTo>
                    <a:pt x="612" y="587"/>
                  </a:lnTo>
                  <a:lnTo>
                    <a:pt x="582" y="594"/>
                  </a:lnTo>
                  <a:lnTo>
                    <a:pt x="551" y="599"/>
                  </a:lnTo>
                  <a:lnTo>
                    <a:pt x="520" y="604"/>
                  </a:lnTo>
                  <a:lnTo>
                    <a:pt x="489" y="610"/>
                  </a:lnTo>
                  <a:lnTo>
                    <a:pt x="455" y="617"/>
                  </a:lnTo>
                  <a:lnTo>
                    <a:pt x="420" y="628"/>
                  </a:lnTo>
                  <a:lnTo>
                    <a:pt x="401" y="634"/>
                  </a:lnTo>
                  <a:lnTo>
                    <a:pt x="382" y="642"/>
                  </a:lnTo>
                  <a:lnTo>
                    <a:pt x="361" y="651"/>
                  </a:lnTo>
                  <a:lnTo>
                    <a:pt x="340" y="661"/>
                  </a:lnTo>
                  <a:lnTo>
                    <a:pt x="319" y="672"/>
                  </a:lnTo>
                  <a:lnTo>
                    <a:pt x="296" y="684"/>
                  </a:lnTo>
                  <a:lnTo>
                    <a:pt x="272" y="699"/>
                  </a:lnTo>
                  <a:lnTo>
                    <a:pt x="247" y="715"/>
                  </a:lnTo>
                  <a:lnTo>
                    <a:pt x="221" y="732"/>
                  </a:lnTo>
                  <a:lnTo>
                    <a:pt x="193" y="752"/>
                  </a:lnTo>
                  <a:lnTo>
                    <a:pt x="165" y="773"/>
                  </a:lnTo>
                  <a:lnTo>
                    <a:pt x="135" y="796"/>
                  </a:lnTo>
                  <a:lnTo>
                    <a:pt x="103" y="822"/>
                  </a:lnTo>
                  <a:lnTo>
                    <a:pt x="71" y="851"/>
                  </a:lnTo>
                  <a:lnTo>
                    <a:pt x="37" y="880"/>
                  </a:lnTo>
                  <a:lnTo>
                    <a:pt x="0" y="914"/>
                  </a:lnTo>
                  <a:lnTo>
                    <a:pt x="8" y="913"/>
                  </a:lnTo>
                  <a:lnTo>
                    <a:pt x="25" y="912"/>
                  </a:lnTo>
                  <a:lnTo>
                    <a:pt x="53" y="911"/>
                  </a:lnTo>
                  <a:lnTo>
                    <a:pt x="90" y="908"/>
                  </a:lnTo>
                  <a:lnTo>
                    <a:pt x="135" y="905"/>
                  </a:lnTo>
                  <a:lnTo>
                    <a:pt x="186" y="900"/>
                  </a:lnTo>
                  <a:lnTo>
                    <a:pt x="242" y="894"/>
                  </a:lnTo>
                  <a:lnTo>
                    <a:pt x="301" y="888"/>
                  </a:lnTo>
                  <a:lnTo>
                    <a:pt x="362" y="881"/>
                  </a:lnTo>
                  <a:lnTo>
                    <a:pt x="425" y="872"/>
                  </a:lnTo>
                  <a:lnTo>
                    <a:pt x="487" y="863"/>
                  </a:lnTo>
                  <a:lnTo>
                    <a:pt x="547" y="852"/>
                  </a:lnTo>
                  <a:lnTo>
                    <a:pt x="576" y="845"/>
                  </a:lnTo>
                  <a:lnTo>
                    <a:pt x="603" y="839"/>
                  </a:lnTo>
                  <a:lnTo>
                    <a:pt x="631" y="832"/>
                  </a:lnTo>
                  <a:lnTo>
                    <a:pt x="655" y="825"/>
                  </a:lnTo>
                  <a:lnTo>
                    <a:pt x="680" y="818"/>
                  </a:lnTo>
                  <a:lnTo>
                    <a:pt x="702" y="811"/>
                  </a:lnTo>
                  <a:lnTo>
                    <a:pt x="722" y="803"/>
                  </a:lnTo>
                  <a:lnTo>
                    <a:pt x="741" y="793"/>
                  </a:lnTo>
                  <a:lnTo>
                    <a:pt x="748" y="789"/>
                  </a:lnTo>
                  <a:lnTo>
                    <a:pt x="758" y="783"/>
                  </a:lnTo>
                  <a:lnTo>
                    <a:pt x="769" y="775"/>
                  </a:lnTo>
                  <a:lnTo>
                    <a:pt x="783" y="765"/>
                  </a:lnTo>
                  <a:lnTo>
                    <a:pt x="815" y="738"/>
                  </a:lnTo>
                  <a:lnTo>
                    <a:pt x="853" y="706"/>
                  </a:lnTo>
                  <a:lnTo>
                    <a:pt x="896" y="666"/>
                  </a:lnTo>
                  <a:lnTo>
                    <a:pt x="944" y="621"/>
                  </a:lnTo>
                  <a:lnTo>
                    <a:pt x="995" y="571"/>
                  </a:lnTo>
                  <a:lnTo>
                    <a:pt x="1049" y="517"/>
                  </a:lnTo>
                  <a:lnTo>
                    <a:pt x="1104" y="459"/>
                  </a:lnTo>
                  <a:lnTo>
                    <a:pt x="1161" y="398"/>
                  </a:lnTo>
                  <a:lnTo>
                    <a:pt x="1217" y="333"/>
                  </a:lnTo>
                  <a:lnTo>
                    <a:pt x="1273" y="268"/>
                  </a:lnTo>
                  <a:lnTo>
                    <a:pt x="1300" y="234"/>
                  </a:lnTo>
                  <a:lnTo>
                    <a:pt x="1328" y="202"/>
                  </a:lnTo>
                  <a:lnTo>
                    <a:pt x="1355" y="167"/>
                  </a:lnTo>
                  <a:lnTo>
                    <a:pt x="1380" y="133"/>
                  </a:lnTo>
                  <a:lnTo>
                    <a:pt x="1406" y="100"/>
                  </a:lnTo>
                  <a:lnTo>
                    <a:pt x="1429" y="66"/>
                  </a:lnTo>
                  <a:lnTo>
                    <a:pt x="1452" y="3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6" name="Freeform 456"/>
            <p:cNvSpPr>
              <a:spLocks/>
            </p:cNvSpPr>
            <p:nvPr/>
          </p:nvSpPr>
          <p:spPr bwMode="auto">
            <a:xfrm>
              <a:off x="3801" y="2149"/>
              <a:ext cx="54" cy="95"/>
            </a:xfrm>
            <a:custGeom>
              <a:avLst/>
              <a:gdLst>
                <a:gd name="T0" fmla="*/ 0 w 1082"/>
                <a:gd name="T1" fmla="*/ 0 h 1893"/>
                <a:gd name="T2" fmla="*/ 0 w 1082"/>
                <a:gd name="T3" fmla="*/ 0 h 1893"/>
                <a:gd name="T4" fmla="*/ 0 w 1082"/>
                <a:gd name="T5" fmla="*/ 0 h 1893"/>
                <a:gd name="T6" fmla="*/ 0 w 1082"/>
                <a:gd name="T7" fmla="*/ 0 h 1893"/>
                <a:gd name="T8" fmla="*/ 0 w 1082"/>
                <a:gd name="T9" fmla="*/ 0 h 1893"/>
                <a:gd name="T10" fmla="*/ 0 w 1082"/>
                <a:gd name="T11" fmla="*/ 0 h 1893"/>
                <a:gd name="T12" fmla="*/ 0 w 1082"/>
                <a:gd name="T13" fmla="*/ 0 h 1893"/>
                <a:gd name="T14" fmla="*/ 0 w 1082"/>
                <a:gd name="T15" fmla="*/ 0 h 1893"/>
                <a:gd name="T16" fmla="*/ 0 w 1082"/>
                <a:gd name="T17" fmla="*/ 0 h 1893"/>
                <a:gd name="T18" fmla="*/ 0 w 1082"/>
                <a:gd name="T19" fmla="*/ 0 h 1893"/>
                <a:gd name="T20" fmla="*/ 0 w 1082"/>
                <a:gd name="T21" fmla="*/ 0 h 1893"/>
                <a:gd name="T22" fmla="*/ 0 w 1082"/>
                <a:gd name="T23" fmla="*/ 0 h 1893"/>
                <a:gd name="T24" fmla="*/ 0 w 1082"/>
                <a:gd name="T25" fmla="*/ 0 h 1893"/>
                <a:gd name="T26" fmla="*/ 0 w 1082"/>
                <a:gd name="T27" fmla="*/ 0 h 1893"/>
                <a:gd name="T28" fmla="*/ 0 w 1082"/>
                <a:gd name="T29" fmla="*/ 0 h 1893"/>
                <a:gd name="T30" fmla="*/ 0 w 1082"/>
                <a:gd name="T31" fmla="*/ 0 h 1893"/>
                <a:gd name="T32" fmla="*/ 0 w 1082"/>
                <a:gd name="T33" fmla="*/ 0 h 1893"/>
                <a:gd name="T34" fmla="*/ 0 w 1082"/>
                <a:gd name="T35" fmla="*/ 0 h 1893"/>
                <a:gd name="T36" fmla="*/ 0 w 1082"/>
                <a:gd name="T37" fmla="*/ 0 h 1893"/>
                <a:gd name="T38" fmla="*/ 0 w 1082"/>
                <a:gd name="T39" fmla="*/ 0 h 1893"/>
                <a:gd name="T40" fmla="*/ 0 w 1082"/>
                <a:gd name="T41" fmla="*/ 0 h 1893"/>
                <a:gd name="T42" fmla="*/ 0 w 1082"/>
                <a:gd name="T43" fmla="*/ 0 h 1893"/>
                <a:gd name="T44" fmla="*/ 0 w 1082"/>
                <a:gd name="T45" fmla="*/ 0 h 1893"/>
                <a:gd name="T46" fmla="*/ 0 w 1082"/>
                <a:gd name="T47" fmla="*/ 0 h 1893"/>
                <a:gd name="T48" fmla="*/ 0 w 1082"/>
                <a:gd name="T49" fmla="*/ 0 h 1893"/>
                <a:gd name="T50" fmla="*/ 0 w 1082"/>
                <a:gd name="T51" fmla="*/ 0 h 1893"/>
                <a:gd name="T52" fmla="*/ 0 w 1082"/>
                <a:gd name="T53" fmla="*/ 0 h 1893"/>
                <a:gd name="T54" fmla="*/ 0 w 1082"/>
                <a:gd name="T55" fmla="*/ 0 h 1893"/>
                <a:gd name="T56" fmla="*/ 0 w 1082"/>
                <a:gd name="T57" fmla="*/ 0 h 1893"/>
                <a:gd name="T58" fmla="*/ 0 w 1082"/>
                <a:gd name="T59" fmla="*/ 0 h 1893"/>
                <a:gd name="T60" fmla="*/ 0 w 1082"/>
                <a:gd name="T61" fmla="*/ 0 h 1893"/>
                <a:gd name="T62" fmla="*/ 0 w 1082"/>
                <a:gd name="T63" fmla="*/ 0 h 1893"/>
                <a:gd name="T64" fmla="*/ 0 w 1082"/>
                <a:gd name="T65" fmla="*/ 0 h 1893"/>
                <a:gd name="T66" fmla="*/ 0 w 1082"/>
                <a:gd name="T67" fmla="*/ 0 h 1893"/>
                <a:gd name="T68" fmla="*/ 0 w 1082"/>
                <a:gd name="T69" fmla="*/ 0 h 1893"/>
                <a:gd name="T70" fmla="*/ 0 w 1082"/>
                <a:gd name="T71" fmla="*/ 0 h 1893"/>
                <a:gd name="T72" fmla="*/ 0 w 1082"/>
                <a:gd name="T73" fmla="*/ 0 h 1893"/>
                <a:gd name="T74" fmla="*/ 0 w 1082"/>
                <a:gd name="T75" fmla="*/ 0 h 1893"/>
                <a:gd name="T76" fmla="*/ 0 w 1082"/>
                <a:gd name="T77" fmla="*/ 0 h 1893"/>
                <a:gd name="T78" fmla="*/ 0 w 1082"/>
                <a:gd name="T79" fmla="*/ 0 h 1893"/>
                <a:gd name="T80" fmla="*/ 0 w 1082"/>
                <a:gd name="T81" fmla="*/ 0 h 1893"/>
                <a:gd name="T82" fmla="*/ 0 w 1082"/>
                <a:gd name="T83" fmla="*/ 0 h 1893"/>
                <a:gd name="T84" fmla="*/ 0 w 1082"/>
                <a:gd name="T85" fmla="*/ 0 h 1893"/>
                <a:gd name="T86" fmla="*/ 0 w 1082"/>
                <a:gd name="T87" fmla="*/ 0 h 1893"/>
                <a:gd name="T88" fmla="*/ 0 w 1082"/>
                <a:gd name="T89" fmla="*/ 0 h 1893"/>
                <a:gd name="T90" fmla="*/ 0 w 1082"/>
                <a:gd name="T91" fmla="*/ 0 h 18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82"/>
                <a:gd name="T139" fmla="*/ 0 h 1893"/>
                <a:gd name="T140" fmla="*/ 1082 w 1082"/>
                <a:gd name="T141" fmla="*/ 1893 h 18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82" h="1893">
                  <a:moveTo>
                    <a:pt x="0" y="0"/>
                  </a:moveTo>
                  <a:lnTo>
                    <a:pt x="24" y="11"/>
                  </a:lnTo>
                  <a:lnTo>
                    <a:pt x="50" y="26"/>
                  </a:lnTo>
                  <a:lnTo>
                    <a:pt x="75" y="44"/>
                  </a:lnTo>
                  <a:lnTo>
                    <a:pt x="101" y="68"/>
                  </a:lnTo>
                  <a:lnTo>
                    <a:pt x="127" y="93"/>
                  </a:lnTo>
                  <a:lnTo>
                    <a:pt x="154" y="124"/>
                  </a:lnTo>
                  <a:lnTo>
                    <a:pt x="181" y="157"/>
                  </a:lnTo>
                  <a:lnTo>
                    <a:pt x="209" y="192"/>
                  </a:lnTo>
                  <a:lnTo>
                    <a:pt x="236" y="230"/>
                  </a:lnTo>
                  <a:lnTo>
                    <a:pt x="265" y="271"/>
                  </a:lnTo>
                  <a:lnTo>
                    <a:pt x="293" y="315"/>
                  </a:lnTo>
                  <a:lnTo>
                    <a:pt x="322" y="360"/>
                  </a:lnTo>
                  <a:lnTo>
                    <a:pt x="350" y="407"/>
                  </a:lnTo>
                  <a:lnTo>
                    <a:pt x="380" y="455"/>
                  </a:lnTo>
                  <a:lnTo>
                    <a:pt x="410" y="505"/>
                  </a:lnTo>
                  <a:lnTo>
                    <a:pt x="439" y="556"/>
                  </a:lnTo>
                  <a:lnTo>
                    <a:pt x="499" y="663"/>
                  </a:lnTo>
                  <a:lnTo>
                    <a:pt x="560" y="771"/>
                  </a:lnTo>
                  <a:lnTo>
                    <a:pt x="620" y="879"/>
                  </a:lnTo>
                  <a:lnTo>
                    <a:pt x="681" y="986"/>
                  </a:lnTo>
                  <a:lnTo>
                    <a:pt x="711" y="1039"/>
                  </a:lnTo>
                  <a:lnTo>
                    <a:pt x="742" y="1091"/>
                  </a:lnTo>
                  <a:lnTo>
                    <a:pt x="773" y="1141"/>
                  </a:lnTo>
                  <a:lnTo>
                    <a:pt x="803" y="1191"/>
                  </a:lnTo>
                  <a:lnTo>
                    <a:pt x="833" y="1239"/>
                  </a:lnTo>
                  <a:lnTo>
                    <a:pt x="863" y="1285"/>
                  </a:lnTo>
                  <a:lnTo>
                    <a:pt x="894" y="1329"/>
                  </a:lnTo>
                  <a:lnTo>
                    <a:pt x="924" y="1370"/>
                  </a:lnTo>
                  <a:lnTo>
                    <a:pt x="933" y="1384"/>
                  </a:lnTo>
                  <a:lnTo>
                    <a:pt x="940" y="1397"/>
                  </a:lnTo>
                  <a:lnTo>
                    <a:pt x="947" y="1411"/>
                  </a:lnTo>
                  <a:lnTo>
                    <a:pt x="954" y="1427"/>
                  </a:lnTo>
                  <a:lnTo>
                    <a:pt x="966" y="1456"/>
                  </a:lnTo>
                  <a:lnTo>
                    <a:pt x="977" y="1489"/>
                  </a:lnTo>
                  <a:lnTo>
                    <a:pt x="986" y="1521"/>
                  </a:lnTo>
                  <a:lnTo>
                    <a:pt x="994" y="1556"/>
                  </a:lnTo>
                  <a:lnTo>
                    <a:pt x="1002" y="1591"/>
                  </a:lnTo>
                  <a:lnTo>
                    <a:pt x="1009" y="1625"/>
                  </a:lnTo>
                  <a:lnTo>
                    <a:pt x="1022" y="1697"/>
                  </a:lnTo>
                  <a:lnTo>
                    <a:pt x="1038" y="1766"/>
                  </a:lnTo>
                  <a:lnTo>
                    <a:pt x="1047" y="1800"/>
                  </a:lnTo>
                  <a:lnTo>
                    <a:pt x="1057" y="1832"/>
                  </a:lnTo>
                  <a:lnTo>
                    <a:pt x="1062" y="1848"/>
                  </a:lnTo>
                  <a:lnTo>
                    <a:pt x="1068" y="1863"/>
                  </a:lnTo>
                  <a:lnTo>
                    <a:pt x="1074" y="1878"/>
                  </a:lnTo>
                  <a:lnTo>
                    <a:pt x="1082" y="1893"/>
                  </a:lnTo>
                  <a:lnTo>
                    <a:pt x="1073" y="1889"/>
                  </a:lnTo>
                  <a:lnTo>
                    <a:pt x="1065" y="1880"/>
                  </a:lnTo>
                  <a:lnTo>
                    <a:pt x="1056" y="1871"/>
                  </a:lnTo>
                  <a:lnTo>
                    <a:pt x="1046" y="1859"/>
                  </a:lnTo>
                  <a:lnTo>
                    <a:pt x="1036" y="1846"/>
                  </a:lnTo>
                  <a:lnTo>
                    <a:pt x="1025" y="1830"/>
                  </a:lnTo>
                  <a:lnTo>
                    <a:pt x="1014" y="1813"/>
                  </a:lnTo>
                  <a:lnTo>
                    <a:pt x="1003" y="1794"/>
                  </a:lnTo>
                  <a:lnTo>
                    <a:pt x="979" y="1753"/>
                  </a:lnTo>
                  <a:lnTo>
                    <a:pt x="954" y="1707"/>
                  </a:lnTo>
                  <a:lnTo>
                    <a:pt x="929" y="1658"/>
                  </a:lnTo>
                  <a:lnTo>
                    <a:pt x="903" y="1608"/>
                  </a:lnTo>
                  <a:lnTo>
                    <a:pt x="853" y="1507"/>
                  </a:lnTo>
                  <a:lnTo>
                    <a:pt x="806" y="1415"/>
                  </a:lnTo>
                  <a:lnTo>
                    <a:pt x="785" y="1375"/>
                  </a:lnTo>
                  <a:lnTo>
                    <a:pt x="765" y="1341"/>
                  </a:lnTo>
                  <a:lnTo>
                    <a:pt x="756" y="1327"/>
                  </a:lnTo>
                  <a:lnTo>
                    <a:pt x="748" y="1313"/>
                  </a:lnTo>
                  <a:lnTo>
                    <a:pt x="741" y="1303"/>
                  </a:lnTo>
                  <a:lnTo>
                    <a:pt x="734" y="1295"/>
                  </a:lnTo>
                  <a:lnTo>
                    <a:pt x="694" y="1246"/>
                  </a:lnTo>
                  <a:lnTo>
                    <a:pt x="658" y="1199"/>
                  </a:lnTo>
                  <a:lnTo>
                    <a:pt x="624" y="1154"/>
                  </a:lnTo>
                  <a:lnTo>
                    <a:pt x="592" y="1110"/>
                  </a:lnTo>
                  <a:lnTo>
                    <a:pt x="563" y="1067"/>
                  </a:lnTo>
                  <a:lnTo>
                    <a:pt x="535" y="1027"/>
                  </a:lnTo>
                  <a:lnTo>
                    <a:pt x="510" y="987"/>
                  </a:lnTo>
                  <a:lnTo>
                    <a:pt x="485" y="948"/>
                  </a:lnTo>
                  <a:lnTo>
                    <a:pt x="463" y="909"/>
                  </a:lnTo>
                  <a:lnTo>
                    <a:pt x="441" y="873"/>
                  </a:lnTo>
                  <a:lnTo>
                    <a:pt x="421" y="836"/>
                  </a:lnTo>
                  <a:lnTo>
                    <a:pt x="401" y="799"/>
                  </a:lnTo>
                  <a:lnTo>
                    <a:pt x="366" y="728"/>
                  </a:lnTo>
                  <a:lnTo>
                    <a:pt x="332" y="657"/>
                  </a:lnTo>
                  <a:lnTo>
                    <a:pt x="299" y="586"/>
                  </a:lnTo>
                  <a:lnTo>
                    <a:pt x="267" y="515"/>
                  </a:lnTo>
                  <a:lnTo>
                    <a:pt x="232" y="440"/>
                  </a:lnTo>
                  <a:lnTo>
                    <a:pt x="195" y="362"/>
                  </a:lnTo>
                  <a:lnTo>
                    <a:pt x="176" y="322"/>
                  </a:lnTo>
                  <a:lnTo>
                    <a:pt x="156" y="280"/>
                  </a:lnTo>
                  <a:lnTo>
                    <a:pt x="133" y="237"/>
                  </a:lnTo>
                  <a:lnTo>
                    <a:pt x="110" y="193"/>
                  </a:lnTo>
                  <a:lnTo>
                    <a:pt x="85" y="147"/>
                  </a:lnTo>
                  <a:lnTo>
                    <a:pt x="59" y="101"/>
                  </a:lnTo>
                  <a:lnTo>
                    <a:pt x="3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7" name="Freeform 457"/>
            <p:cNvSpPr>
              <a:spLocks/>
            </p:cNvSpPr>
            <p:nvPr/>
          </p:nvSpPr>
          <p:spPr bwMode="auto">
            <a:xfrm>
              <a:off x="3845" y="1870"/>
              <a:ext cx="53" cy="12"/>
            </a:xfrm>
            <a:custGeom>
              <a:avLst/>
              <a:gdLst>
                <a:gd name="T0" fmla="*/ 0 w 1060"/>
                <a:gd name="T1" fmla="*/ 0 h 246"/>
                <a:gd name="T2" fmla="*/ 0 w 1060"/>
                <a:gd name="T3" fmla="*/ 0 h 246"/>
                <a:gd name="T4" fmla="*/ 0 w 1060"/>
                <a:gd name="T5" fmla="*/ 0 h 246"/>
                <a:gd name="T6" fmla="*/ 0 w 1060"/>
                <a:gd name="T7" fmla="*/ 0 h 246"/>
                <a:gd name="T8" fmla="*/ 0 w 1060"/>
                <a:gd name="T9" fmla="*/ 0 h 246"/>
                <a:gd name="T10" fmla="*/ 0 w 1060"/>
                <a:gd name="T11" fmla="*/ 0 h 246"/>
                <a:gd name="T12" fmla="*/ 0 w 1060"/>
                <a:gd name="T13" fmla="*/ 0 h 246"/>
                <a:gd name="T14" fmla="*/ 0 w 1060"/>
                <a:gd name="T15" fmla="*/ 0 h 246"/>
                <a:gd name="T16" fmla="*/ 0 w 1060"/>
                <a:gd name="T17" fmla="*/ 0 h 246"/>
                <a:gd name="T18" fmla="*/ 0 w 1060"/>
                <a:gd name="T19" fmla="*/ 0 h 246"/>
                <a:gd name="T20" fmla="*/ 0 w 1060"/>
                <a:gd name="T21" fmla="*/ 0 h 246"/>
                <a:gd name="T22" fmla="*/ 0 w 1060"/>
                <a:gd name="T23" fmla="*/ 0 h 246"/>
                <a:gd name="T24" fmla="*/ 0 w 1060"/>
                <a:gd name="T25" fmla="*/ 0 h 246"/>
                <a:gd name="T26" fmla="*/ 0 w 1060"/>
                <a:gd name="T27" fmla="*/ 0 h 246"/>
                <a:gd name="T28" fmla="*/ 0 w 1060"/>
                <a:gd name="T29" fmla="*/ 0 h 246"/>
                <a:gd name="T30" fmla="*/ 0 w 1060"/>
                <a:gd name="T31" fmla="*/ 0 h 246"/>
                <a:gd name="T32" fmla="*/ 0 w 1060"/>
                <a:gd name="T33" fmla="*/ 0 h 246"/>
                <a:gd name="T34" fmla="*/ 0 w 1060"/>
                <a:gd name="T35" fmla="*/ 0 h 246"/>
                <a:gd name="T36" fmla="*/ 0 w 1060"/>
                <a:gd name="T37" fmla="*/ 0 h 246"/>
                <a:gd name="T38" fmla="*/ 0 w 1060"/>
                <a:gd name="T39" fmla="*/ 0 h 246"/>
                <a:gd name="T40" fmla="*/ 0 w 1060"/>
                <a:gd name="T41" fmla="*/ 0 h 246"/>
                <a:gd name="T42" fmla="*/ 0 w 1060"/>
                <a:gd name="T43" fmla="*/ 0 h 246"/>
                <a:gd name="T44" fmla="*/ 0 w 1060"/>
                <a:gd name="T45" fmla="*/ 0 h 246"/>
                <a:gd name="T46" fmla="*/ 0 w 1060"/>
                <a:gd name="T47" fmla="*/ 0 h 246"/>
                <a:gd name="T48" fmla="*/ 0 w 1060"/>
                <a:gd name="T49" fmla="*/ 0 h 246"/>
                <a:gd name="T50" fmla="*/ 0 w 1060"/>
                <a:gd name="T51" fmla="*/ 0 h 246"/>
                <a:gd name="T52" fmla="*/ 0 w 1060"/>
                <a:gd name="T53" fmla="*/ 0 h 246"/>
                <a:gd name="T54" fmla="*/ 0 w 1060"/>
                <a:gd name="T55" fmla="*/ 0 h 246"/>
                <a:gd name="T56" fmla="*/ 0 w 1060"/>
                <a:gd name="T57" fmla="*/ 0 h 246"/>
                <a:gd name="T58" fmla="*/ 0 w 1060"/>
                <a:gd name="T59" fmla="*/ 0 h 246"/>
                <a:gd name="T60" fmla="*/ 0 w 1060"/>
                <a:gd name="T61" fmla="*/ 0 h 246"/>
                <a:gd name="T62" fmla="*/ 0 w 1060"/>
                <a:gd name="T63" fmla="*/ 0 h 246"/>
                <a:gd name="T64" fmla="*/ 0 w 1060"/>
                <a:gd name="T65" fmla="*/ 0 h 246"/>
                <a:gd name="T66" fmla="*/ 0 w 1060"/>
                <a:gd name="T67" fmla="*/ 0 h 246"/>
                <a:gd name="T68" fmla="*/ 0 w 1060"/>
                <a:gd name="T69" fmla="*/ 0 h 246"/>
                <a:gd name="T70" fmla="*/ 0 w 1060"/>
                <a:gd name="T71" fmla="*/ 0 h 246"/>
                <a:gd name="T72" fmla="*/ 0 w 1060"/>
                <a:gd name="T73" fmla="*/ 0 h 24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60"/>
                <a:gd name="T112" fmla="*/ 0 h 246"/>
                <a:gd name="T113" fmla="*/ 1060 w 1060"/>
                <a:gd name="T114" fmla="*/ 246 h 24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60" h="246">
                  <a:moveTo>
                    <a:pt x="457" y="40"/>
                  </a:moveTo>
                  <a:lnTo>
                    <a:pt x="407" y="59"/>
                  </a:lnTo>
                  <a:lnTo>
                    <a:pt x="355" y="82"/>
                  </a:lnTo>
                  <a:lnTo>
                    <a:pt x="301" y="104"/>
                  </a:lnTo>
                  <a:lnTo>
                    <a:pt x="245" y="126"/>
                  </a:lnTo>
                  <a:lnTo>
                    <a:pt x="216" y="136"/>
                  </a:lnTo>
                  <a:lnTo>
                    <a:pt x="186" y="145"/>
                  </a:lnTo>
                  <a:lnTo>
                    <a:pt x="157" y="154"/>
                  </a:lnTo>
                  <a:lnTo>
                    <a:pt x="126" y="161"/>
                  </a:lnTo>
                  <a:lnTo>
                    <a:pt x="96" y="167"/>
                  </a:lnTo>
                  <a:lnTo>
                    <a:pt x="64" y="171"/>
                  </a:lnTo>
                  <a:lnTo>
                    <a:pt x="33" y="175"/>
                  </a:lnTo>
                  <a:lnTo>
                    <a:pt x="0" y="176"/>
                  </a:lnTo>
                  <a:lnTo>
                    <a:pt x="11" y="181"/>
                  </a:lnTo>
                  <a:lnTo>
                    <a:pt x="37" y="191"/>
                  </a:lnTo>
                  <a:lnTo>
                    <a:pt x="56" y="196"/>
                  </a:lnTo>
                  <a:lnTo>
                    <a:pt x="80" y="201"/>
                  </a:lnTo>
                  <a:lnTo>
                    <a:pt x="110" y="206"/>
                  </a:lnTo>
                  <a:lnTo>
                    <a:pt x="147" y="209"/>
                  </a:lnTo>
                  <a:lnTo>
                    <a:pt x="189" y="212"/>
                  </a:lnTo>
                  <a:lnTo>
                    <a:pt x="237" y="212"/>
                  </a:lnTo>
                  <a:lnTo>
                    <a:pt x="265" y="212"/>
                  </a:lnTo>
                  <a:lnTo>
                    <a:pt x="294" y="210"/>
                  </a:lnTo>
                  <a:lnTo>
                    <a:pt x="324" y="209"/>
                  </a:lnTo>
                  <a:lnTo>
                    <a:pt x="358" y="206"/>
                  </a:lnTo>
                  <a:lnTo>
                    <a:pt x="392" y="203"/>
                  </a:lnTo>
                  <a:lnTo>
                    <a:pt x="429" y="199"/>
                  </a:lnTo>
                  <a:lnTo>
                    <a:pt x="468" y="194"/>
                  </a:lnTo>
                  <a:lnTo>
                    <a:pt x="509" y="188"/>
                  </a:lnTo>
                  <a:lnTo>
                    <a:pt x="553" y="181"/>
                  </a:lnTo>
                  <a:lnTo>
                    <a:pt x="598" y="172"/>
                  </a:lnTo>
                  <a:lnTo>
                    <a:pt x="646" y="164"/>
                  </a:lnTo>
                  <a:lnTo>
                    <a:pt x="696" y="154"/>
                  </a:lnTo>
                  <a:lnTo>
                    <a:pt x="706" y="151"/>
                  </a:lnTo>
                  <a:lnTo>
                    <a:pt x="717" y="150"/>
                  </a:lnTo>
                  <a:lnTo>
                    <a:pt x="728" y="149"/>
                  </a:lnTo>
                  <a:lnTo>
                    <a:pt x="738" y="148"/>
                  </a:lnTo>
                  <a:lnTo>
                    <a:pt x="760" y="148"/>
                  </a:lnTo>
                  <a:lnTo>
                    <a:pt x="782" y="150"/>
                  </a:lnTo>
                  <a:lnTo>
                    <a:pt x="803" y="153"/>
                  </a:lnTo>
                  <a:lnTo>
                    <a:pt x="827" y="158"/>
                  </a:lnTo>
                  <a:lnTo>
                    <a:pt x="849" y="164"/>
                  </a:lnTo>
                  <a:lnTo>
                    <a:pt x="873" y="171"/>
                  </a:lnTo>
                  <a:lnTo>
                    <a:pt x="919" y="189"/>
                  </a:lnTo>
                  <a:lnTo>
                    <a:pt x="967" y="207"/>
                  </a:lnTo>
                  <a:lnTo>
                    <a:pt x="1013" y="228"/>
                  </a:lnTo>
                  <a:lnTo>
                    <a:pt x="1060" y="246"/>
                  </a:lnTo>
                  <a:lnTo>
                    <a:pt x="1058" y="242"/>
                  </a:lnTo>
                  <a:lnTo>
                    <a:pt x="1052" y="231"/>
                  </a:lnTo>
                  <a:lnTo>
                    <a:pt x="1042" y="213"/>
                  </a:lnTo>
                  <a:lnTo>
                    <a:pt x="1027" y="192"/>
                  </a:lnTo>
                  <a:lnTo>
                    <a:pt x="1017" y="180"/>
                  </a:lnTo>
                  <a:lnTo>
                    <a:pt x="1007" y="166"/>
                  </a:lnTo>
                  <a:lnTo>
                    <a:pt x="996" y="153"/>
                  </a:lnTo>
                  <a:lnTo>
                    <a:pt x="983" y="139"/>
                  </a:lnTo>
                  <a:lnTo>
                    <a:pt x="969" y="126"/>
                  </a:lnTo>
                  <a:lnTo>
                    <a:pt x="954" y="111"/>
                  </a:lnTo>
                  <a:lnTo>
                    <a:pt x="938" y="97"/>
                  </a:lnTo>
                  <a:lnTo>
                    <a:pt x="920" y="84"/>
                  </a:lnTo>
                  <a:lnTo>
                    <a:pt x="901" y="70"/>
                  </a:lnTo>
                  <a:lnTo>
                    <a:pt x="881" y="58"/>
                  </a:lnTo>
                  <a:lnTo>
                    <a:pt x="859" y="46"/>
                  </a:lnTo>
                  <a:lnTo>
                    <a:pt x="837" y="36"/>
                  </a:lnTo>
                  <a:lnTo>
                    <a:pt x="813" y="26"/>
                  </a:lnTo>
                  <a:lnTo>
                    <a:pt x="787" y="17"/>
                  </a:lnTo>
                  <a:lnTo>
                    <a:pt x="761" y="10"/>
                  </a:lnTo>
                  <a:lnTo>
                    <a:pt x="733" y="5"/>
                  </a:lnTo>
                  <a:lnTo>
                    <a:pt x="703" y="2"/>
                  </a:lnTo>
                  <a:lnTo>
                    <a:pt x="672" y="0"/>
                  </a:lnTo>
                  <a:lnTo>
                    <a:pt x="640" y="0"/>
                  </a:lnTo>
                  <a:lnTo>
                    <a:pt x="607" y="3"/>
                  </a:lnTo>
                  <a:lnTo>
                    <a:pt x="571" y="8"/>
                  </a:lnTo>
                  <a:lnTo>
                    <a:pt x="534" y="16"/>
                  </a:lnTo>
                  <a:lnTo>
                    <a:pt x="496" y="27"/>
                  </a:lnTo>
                  <a:lnTo>
                    <a:pt x="45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8" name="Freeform 458"/>
            <p:cNvSpPr>
              <a:spLocks/>
            </p:cNvSpPr>
            <p:nvPr/>
          </p:nvSpPr>
          <p:spPr bwMode="auto">
            <a:xfrm>
              <a:off x="3555" y="2146"/>
              <a:ext cx="99" cy="97"/>
            </a:xfrm>
            <a:custGeom>
              <a:avLst/>
              <a:gdLst>
                <a:gd name="T0" fmla="*/ 0 w 1963"/>
                <a:gd name="T1" fmla="*/ 0 h 1937"/>
                <a:gd name="T2" fmla="*/ 0 w 1963"/>
                <a:gd name="T3" fmla="*/ 0 h 1937"/>
                <a:gd name="T4" fmla="*/ 0 w 1963"/>
                <a:gd name="T5" fmla="*/ 0 h 1937"/>
                <a:gd name="T6" fmla="*/ 0 w 1963"/>
                <a:gd name="T7" fmla="*/ 0 h 1937"/>
                <a:gd name="T8" fmla="*/ 0 w 1963"/>
                <a:gd name="T9" fmla="*/ 0 h 1937"/>
                <a:gd name="T10" fmla="*/ 0 w 1963"/>
                <a:gd name="T11" fmla="*/ 0 h 1937"/>
                <a:gd name="T12" fmla="*/ 0 w 1963"/>
                <a:gd name="T13" fmla="*/ 0 h 1937"/>
                <a:gd name="T14" fmla="*/ 0 w 1963"/>
                <a:gd name="T15" fmla="*/ 0 h 1937"/>
                <a:gd name="T16" fmla="*/ 0 w 1963"/>
                <a:gd name="T17" fmla="*/ 0 h 1937"/>
                <a:gd name="T18" fmla="*/ 0 w 1963"/>
                <a:gd name="T19" fmla="*/ 0 h 1937"/>
                <a:gd name="T20" fmla="*/ 0 w 1963"/>
                <a:gd name="T21" fmla="*/ 0 h 1937"/>
                <a:gd name="T22" fmla="*/ 0 w 1963"/>
                <a:gd name="T23" fmla="*/ 0 h 1937"/>
                <a:gd name="T24" fmla="*/ 0 w 1963"/>
                <a:gd name="T25" fmla="*/ 0 h 1937"/>
                <a:gd name="T26" fmla="*/ 0 w 1963"/>
                <a:gd name="T27" fmla="*/ 0 h 1937"/>
                <a:gd name="T28" fmla="*/ 0 w 1963"/>
                <a:gd name="T29" fmla="*/ 0 h 1937"/>
                <a:gd name="T30" fmla="*/ 0 w 1963"/>
                <a:gd name="T31" fmla="*/ 0 h 1937"/>
                <a:gd name="T32" fmla="*/ 0 w 1963"/>
                <a:gd name="T33" fmla="*/ 0 h 1937"/>
                <a:gd name="T34" fmla="*/ 0 w 1963"/>
                <a:gd name="T35" fmla="*/ 0 h 1937"/>
                <a:gd name="T36" fmla="*/ 0 w 1963"/>
                <a:gd name="T37" fmla="*/ 0 h 1937"/>
                <a:gd name="T38" fmla="*/ 0 w 1963"/>
                <a:gd name="T39" fmla="*/ 0 h 1937"/>
                <a:gd name="T40" fmla="*/ 0 w 1963"/>
                <a:gd name="T41" fmla="*/ 0 h 1937"/>
                <a:gd name="T42" fmla="*/ 0 w 1963"/>
                <a:gd name="T43" fmla="*/ 0 h 1937"/>
                <a:gd name="T44" fmla="*/ 0 w 1963"/>
                <a:gd name="T45" fmla="*/ 0 h 1937"/>
                <a:gd name="T46" fmla="*/ 0 w 1963"/>
                <a:gd name="T47" fmla="*/ 0 h 1937"/>
                <a:gd name="T48" fmla="*/ 0 w 1963"/>
                <a:gd name="T49" fmla="*/ 0 h 1937"/>
                <a:gd name="T50" fmla="*/ 0 w 1963"/>
                <a:gd name="T51" fmla="*/ 0 h 1937"/>
                <a:gd name="T52" fmla="*/ 0 w 1963"/>
                <a:gd name="T53" fmla="*/ 0 h 1937"/>
                <a:gd name="T54" fmla="*/ 0 w 1963"/>
                <a:gd name="T55" fmla="*/ 0 h 1937"/>
                <a:gd name="T56" fmla="*/ 0 w 1963"/>
                <a:gd name="T57" fmla="*/ 0 h 1937"/>
                <a:gd name="T58" fmla="*/ 0 w 1963"/>
                <a:gd name="T59" fmla="*/ 0 h 1937"/>
                <a:gd name="T60" fmla="*/ 0 w 1963"/>
                <a:gd name="T61" fmla="*/ 0 h 1937"/>
                <a:gd name="T62" fmla="*/ 0 w 1963"/>
                <a:gd name="T63" fmla="*/ 0 h 1937"/>
                <a:gd name="T64" fmla="*/ 0 w 1963"/>
                <a:gd name="T65" fmla="*/ 0 h 1937"/>
                <a:gd name="T66" fmla="*/ 0 w 1963"/>
                <a:gd name="T67" fmla="*/ 0 h 1937"/>
                <a:gd name="T68" fmla="*/ 0 w 1963"/>
                <a:gd name="T69" fmla="*/ 0 h 1937"/>
                <a:gd name="T70" fmla="*/ 0 w 1963"/>
                <a:gd name="T71" fmla="*/ 0 h 1937"/>
                <a:gd name="T72" fmla="*/ 0 w 1963"/>
                <a:gd name="T73" fmla="*/ 0 h 1937"/>
                <a:gd name="T74" fmla="*/ 0 w 1963"/>
                <a:gd name="T75" fmla="*/ 0 h 1937"/>
                <a:gd name="T76" fmla="*/ 0 w 1963"/>
                <a:gd name="T77" fmla="*/ 0 h 1937"/>
                <a:gd name="T78" fmla="*/ 0 w 1963"/>
                <a:gd name="T79" fmla="*/ 0 h 1937"/>
                <a:gd name="T80" fmla="*/ 0 w 1963"/>
                <a:gd name="T81" fmla="*/ 0 h 1937"/>
                <a:gd name="T82" fmla="*/ 0 w 1963"/>
                <a:gd name="T83" fmla="*/ 0 h 1937"/>
                <a:gd name="T84" fmla="*/ 0 w 1963"/>
                <a:gd name="T85" fmla="*/ 0 h 1937"/>
                <a:gd name="T86" fmla="*/ 0 w 1963"/>
                <a:gd name="T87" fmla="*/ 0 h 1937"/>
                <a:gd name="T88" fmla="*/ 0 w 1963"/>
                <a:gd name="T89" fmla="*/ 0 h 1937"/>
                <a:gd name="T90" fmla="*/ 0 w 1963"/>
                <a:gd name="T91" fmla="*/ 0 h 1937"/>
                <a:gd name="T92" fmla="*/ 0 w 1963"/>
                <a:gd name="T93" fmla="*/ 0 h 1937"/>
                <a:gd name="T94" fmla="*/ 0 w 1963"/>
                <a:gd name="T95" fmla="*/ 0 h 1937"/>
                <a:gd name="T96" fmla="*/ 0 w 1963"/>
                <a:gd name="T97" fmla="*/ 0 h 1937"/>
                <a:gd name="T98" fmla="*/ 0 w 1963"/>
                <a:gd name="T99" fmla="*/ 0 h 1937"/>
                <a:gd name="T100" fmla="*/ 0 w 1963"/>
                <a:gd name="T101" fmla="*/ 0 h 1937"/>
                <a:gd name="T102" fmla="*/ 0 w 1963"/>
                <a:gd name="T103" fmla="*/ 0 h 1937"/>
                <a:gd name="T104" fmla="*/ 0 w 1963"/>
                <a:gd name="T105" fmla="*/ 0 h 1937"/>
                <a:gd name="T106" fmla="*/ 0 w 1963"/>
                <a:gd name="T107" fmla="*/ 0 h 1937"/>
                <a:gd name="T108" fmla="*/ 0 w 1963"/>
                <a:gd name="T109" fmla="*/ 0 h 1937"/>
                <a:gd name="T110" fmla="*/ 0 w 1963"/>
                <a:gd name="T111" fmla="*/ 0 h 1937"/>
                <a:gd name="T112" fmla="*/ 0 w 1963"/>
                <a:gd name="T113" fmla="*/ 0 h 1937"/>
                <a:gd name="T114" fmla="*/ 0 w 1963"/>
                <a:gd name="T115" fmla="*/ 0 h 1937"/>
                <a:gd name="T116" fmla="*/ 0 w 1963"/>
                <a:gd name="T117" fmla="*/ 0 h 1937"/>
                <a:gd name="T118" fmla="*/ 0 w 1963"/>
                <a:gd name="T119" fmla="*/ 0 h 1937"/>
                <a:gd name="T120" fmla="*/ 0 w 1963"/>
                <a:gd name="T121" fmla="*/ 0 h 1937"/>
                <a:gd name="T122" fmla="*/ 0 w 1963"/>
                <a:gd name="T123" fmla="*/ 0 h 1937"/>
                <a:gd name="T124" fmla="*/ 0 w 1963"/>
                <a:gd name="T125" fmla="*/ 0 h 19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963"/>
                <a:gd name="T190" fmla="*/ 0 h 1937"/>
                <a:gd name="T191" fmla="*/ 1963 w 1963"/>
                <a:gd name="T192" fmla="*/ 1937 h 19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963" h="1937">
                  <a:moveTo>
                    <a:pt x="550" y="816"/>
                  </a:moveTo>
                  <a:lnTo>
                    <a:pt x="531" y="792"/>
                  </a:lnTo>
                  <a:lnTo>
                    <a:pt x="515" y="768"/>
                  </a:lnTo>
                  <a:lnTo>
                    <a:pt x="500" y="744"/>
                  </a:lnTo>
                  <a:lnTo>
                    <a:pt x="485" y="720"/>
                  </a:lnTo>
                  <a:lnTo>
                    <a:pt x="457" y="673"/>
                  </a:lnTo>
                  <a:lnTo>
                    <a:pt x="432" y="628"/>
                  </a:lnTo>
                  <a:lnTo>
                    <a:pt x="408" y="581"/>
                  </a:lnTo>
                  <a:lnTo>
                    <a:pt x="385" y="534"/>
                  </a:lnTo>
                  <a:lnTo>
                    <a:pt x="361" y="487"/>
                  </a:lnTo>
                  <a:lnTo>
                    <a:pt x="337" y="439"/>
                  </a:lnTo>
                  <a:lnTo>
                    <a:pt x="309" y="391"/>
                  </a:lnTo>
                  <a:lnTo>
                    <a:pt x="281" y="341"/>
                  </a:lnTo>
                  <a:lnTo>
                    <a:pt x="264" y="315"/>
                  </a:lnTo>
                  <a:lnTo>
                    <a:pt x="247" y="289"/>
                  </a:lnTo>
                  <a:lnTo>
                    <a:pt x="230" y="262"/>
                  </a:lnTo>
                  <a:lnTo>
                    <a:pt x="210" y="236"/>
                  </a:lnTo>
                  <a:lnTo>
                    <a:pt x="190" y="208"/>
                  </a:lnTo>
                  <a:lnTo>
                    <a:pt x="167" y="181"/>
                  </a:lnTo>
                  <a:lnTo>
                    <a:pt x="144" y="152"/>
                  </a:lnTo>
                  <a:lnTo>
                    <a:pt x="119" y="124"/>
                  </a:lnTo>
                  <a:lnTo>
                    <a:pt x="92" y="94"/>
                  </a:lnTo>
                  <a:lnTo>
                    <a:pt x="63" y="64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17" y="53"/>
                  </a:lnTo>
                  <a:lnTo>
                    <a:pt x="32" y="107"/>
                  </a:lnTo>
                  <a:lnTo>
                    <a:pt x="48" y="160"/>
                  </a:lnTo>
                  <a:lnTo>
                    <a:pt x="63" y="213"/>
                  </a:lnTo>
                  <a:lnTo>
                    <a:pt x="80" y="265"/>
                  </a:lnTo>
                  <a:lnTo>
                    <a:pt x="96" y="319"/>
                  </a:lnTo>
                  <a:lnTo>
                    <a:pt x="114" y="371"/>
                  </a:lnTo>
                  <a:lnTo>
                    <a:pt x="133" y="423"/>
                  </a:lnTo>
                  <a:lnTo>
                    <a:pt x="152" y="475"/>
                  </a:lnTo>
                  <a:lnTo>
                    <a:pt x="173" y="526"/>
                  </a:lnTo>
                  <a:lnTo>
                    <a:pt x="195" y="576"/>
                  </a:lnTo>
                  <a:lnTo>
                    <a:pt x="219" y="626"/>
                  </a:lnTo>
                  <a:lnTo>
                    <a:pt x="232" y="650"/>
                  </a:lnTo>
                  <a:lnTo>
                    <a:pt x="245" y="674"/>
                  </a:lnTo>
                  <a:lnTo>
                    <a:pt x="259" y="699"/>
                  </a:lnTo>
                  <a:lnTo>
                    <a:pt x="274" y="722"/>
                  </a:lnTo>
                  <a:lnTo>
                    <a:pt x="289" y="747"/>
                  </a:lnTo>
                  <a:lnTo>
                    <a:pt x="304" y="770"/>
                  </a:lnTo>
                  <a:lnTo>
                    <a:pt x="320" y="794"/>
                  </a:lnTo>
                  <a:lnTo>
                    <a:pt x="338" y="816"/>
                  </a:lnTo>
                  <a:lnTo>
                    <a:pt x="362" y="848"/>
                  </a:lnTo>
                  <a:lnTo>
                    <a:pt x="385" y="876"/>
                  </a:lnTo>
                  <a:lnTo>
                    <a:pt x="406" y="902"/>
                  </a:lnTo>
                  <a:lnTo>
                    <a:pt x="426" y="924"/>
                  </a:lnTo>
                  <a:lnTo>
                    <a:pt x="446" y="945"/>
                  </a:lnTo>
                  <a:lnTo>
                    <a:pt x="464" y="962"/>
                  </a:lnTo>
                  <a:lnTo>
                    <a:pt x="482" y="977"/>
                  </a:lnTo>
                  <a:lnTo>
                    <a:pt x="499" y="992"/>
                  </a:lnTo>
                  <a:lnTo>
                    <a:pt x="514" y="1003"/>
                  </a:lnTo>
                  <a:lnTo>
                    <a:pt x="529" y="1014"/>
                  </a:lnTo>
                  <a:lnTo>
                    <a:pt x="544" y="1023"/>
                  </a:lnTo>
                  <a:lnTo>
                    <a:pt x="557" y="1031"/>
                  </a:lnTo>
                  <a:lnTo>
                    <a:pt x="583" y="1046"/>
                  </a:lnTo>
                  <a:lnTo>
                    <a:pt x="609" y="1059"/>
                  </a:lnTo>
                  <a:lnTo>
                    <a:pt x="633" y="1072"/>
                  </a:lnTo>
                  <a:lnTo>
                    <a:pt x="658" y="1087"/>
                  </a:lnTo>
                  <a:lnTo>
                    <a:pt x="670" y="1096"/>
                  </a:lnTo>
                  <a:lnTo>
                    <a:pt x="683" y="1106"/>
                  </a:lnTo>
                  <a:lnTo>
                    <a:pt x="697" y="1117"/>
                  </a:lnTo>
                  <a:lnTo>
                    <a:pt x="710" y="1130"/>
                  </a:lnTo>
                  <a:lnTo>
                    <a:pt x="724" y="1145"/>
                  </a:lnTo>
                  <a:lnTo>
                    <a:pt x="738" y="1162"/>
                  </a:lnTo>
                  <a:lnTo>
                    <a:pt x="754" y="1180"/>
                  </a:lnTo>
                  <a:lnTo>
                    <a:pt x="770" y="1203"/>
                  </a:lnTo>
                  <a:lnTo>
                    <a:pt x="786" y="1226"/>
                  </a:lnTo>
                  <a:lnTo>
                    <a:pt x="805" y="1254"/>
                  </a:lnTo>
                  <a:lnTo>
                    <a:pt x="823" y="1283"/>
                  </a:lnTo>
                  <a:lnTo>
                    <a:pt x="843" y="1317"/>
                  </a:lnTo>
                  <a:lnTo>
                    <a:pt x="876" y="1372"/>
                  </a:lnTo>
                  <a:lnTo>
                    <a:pt x="908" y="1422"/>
                  </a:lnTo>
                  <a:lnTo>
                    <a:pt x="938" y="1468"/>
                  </a:lnTo>
                  <a:lnTo>
                    <a:pt x="968" y="1510"/>
                  </a:lnTo>
                  <a:lnTo>
                    <a:pt x="996" y="1548"/>
                  </a:lnTo>
                  <a:lnTo>
                    <a:pt x="1025" y="1582"/>
                  </a:lnTo>
                  <a:lnTo>
                    <a:pt x="1053" y="1613"/>
                  </a:lnTo>
                  <a:lnTo>
                    <a:pt x="1080" y="1640"/>
                  </a:lnTo>
                  <a:lnTo>
                    <a:pt x="1108" y="1665"/>
                  </a:lnTo>
                  <a:lnTo>
                    <a:pt x="1135" y="1687"/>
                  </a:lnTo>
                  <a:lnTo>
                    <a:pt x="1163" y="1707"/>
                  </a:lnTo>
                  <a:lnTo>
                    <a:pt x="1189" y="1724"/>
                  </a:lnTo>
                  <a:lnTo>
                    <a:pt x="1218" y="1738"/>
                  </a:lnTo>
                  <a:lnTo>
                    <a:pt x="1245" y="1752"/>
                  </a:lnTo>
                  <a:lnTo>
                    <a:pt x="1274" y="1764"/>
                  </a:lnTo>
                  <a:lnTo>
                    <a:pt x="1303" y="1774"/>
                  </a:lnTo>
                  <a:lnTo>
                    <a:pt x="1334" y="1783"/>
                  </a:lnTo>
                  <a:lnTo>
                    <a:pt x="1365" y="1791"/>
                  </a:lnTo>
                  <a:lnTo>
                    <a:pt x="1396" y="1800"/>
                  </a:lnTo>
                  <a:lnTo>
                    <a:pt x="1430" y="1806"/>
                  </a:lnTo>
                  <a:lnTo>
                    <a:pt x="1500" y="1820"/>
                  </a:lnTo>
                  <a:lnTo>
                    <a:pt x="1577" y="1834"/>
                  </a:lnTo>
                  <a:lnTo>
                    <a:pt x="1617" y="1842"/>
                  </a:lnTo>
                  <a:lnTo>
                    <a:pt x="1660" y="1852"/>
                  </a:lnTo>
                  <a:lnTo>
                    <a:pt x="1705" y="1862"/>
                  </a:lnTo>
                  <a:lnTo>
                    <a:pt x="1752" y="1873"/>
                  </a:lnTo>
                  <a:lnTo>
                    <a:pt x="1801" y="1886"/>
                  </a:lnTo>
                  <a:lnTo>
                    <a:pt x="1853" y="1902"/>
                  </a:lnTo>
                  <a:lnTo>
                    <a:pt x="1907" y="1918"/>
                  </a:lnTo>
                  <a:lnTo>
                    <a:pt x="1963" y="1937"/>
                  </a:lnTo>
                  <a:lnTo>
                    <a:pt x="1952" y="1930"/>
                  </a:lnTo>
                  <a:lnTo>
                    <a:pt x="1918" y="1909"/>
                  </a:lnTo>
                  <a:lnTo>
                    <a:pt x="1865" y="1875"/>
                  </a:lnTo>
                  <a:lnTo>
                    <a:pt x="1796" y="1830"/>
                  </a:lnTo>
                  <a:lnTo>
                    <a:pt x="1711" y="1775"/>
                  </a:lnTo>
                  <a:lnTo>
                    <a:pt x="1615" y="1711"/>
                  </a:lnTo>
                  <a:lnTo>
                    <a:pt x="1509" y="1637"/>
                  </a:lnTo>
                  <a:lnTo>
                    <a:pt x="1397" y="1559"/>
                  </a:lnTo>
                  <a:lnTo>
                    <a:pt x="1339" y="1517"/>
                  </a:lnTo>
                  <a:lnTo>
                    <a:pt x="1281" y="1473"/>
                  </a:lnTo>
                  <a:lnTo>
                    <a:pt x="1222" y="1429"/>
                  </a:lnTo>
                  <a:lnTo>
                    <a:pt x="1162" y="1384"/>
                  </a:lnTo>
                  <a:lnTo>
                    <a:pt x="1102" y="1337"/>
                  </a:lnTo>
                  <a:lnTo>
                    <a:pt x="1043" y="1292"/>
                  </a:lnTo>
                  <a:lnTo>
                    <a:pt x="986" y="1244"/>
                  </a:lnTo>
                  <a:lnTo>
                    <a:pt x="929" y="1196"/>
                  </a:lnTo>
                  <a:lnTo>
                    <a:pt x="873" y="1148"/>
                  </a:lnTo>
                  <a:lnTo>
                    <a:pt x="819" y="1100"/>
                  </a:lnTo>
                  <a:lnTo>
                    <a:pt x="768" y="1052"/>
                  </a:lnTo>
                  <a:lnTo>
                    <a:pt x="718" y="1004"/>
                  </a:lnTo>
                  <a:lnTo>
                    <a:pt x="671" y="956"/>
                  </a:lnTo>
                  <a:lnTo>
                    <a:pt x="627" y="909"/>
                  </a:lnTo>
                  <a:lnTo>
                    <a:pt x="587" y="862"/>
                  </a:lnTo>
                  <a:lnTo>
                    <a:pt x="550" y="8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69" name="Freeform 459"/>
            <p:cNvSpPr>
              <a:spLocks/>
            </p:cNvSpPr>
            <p:nvPr/>
          </p:nvSpPr>
          <p:spPr bwMode="auto">
            <a:xfrm>
              <a:off x="3779" y="1609"/>
              <a:ext cx="19" cy="55"/>
            </a:xfrm>
            <a:custGeom>
              <a:avLst/>
              <a:gdLst>
                <a:gd name="T0" fmla="*/ 0 w 375"/>
                <a:gd name="T1" fmla="*/ 0 h 1099"/>
                <a:gd name="T2" fmla="*/ 0 w 375"/>
                <a:gd name="T3" fmla="*/ 0 h 1099"/>
                <a:gd name="T4" fmla="*/ 0 w 375"/>
                <a:gd name="T5" fmla="*/ 0 h 1099"/>
                <a:gd name="T6" fmla="*/ 0 w 375"/>
                <a:gd name="T7" fmla="*/ 0 h 1099"/>
                <a:gd name="T8" fmla="*/ 0 w 375"/>
                <a:gd name="T9" fmla="*/ 0 h 1099"/>
                <a:gd name="T10" fmla="*/ 0 w 375"/>
                <a:gd name="T11" fmla="*/ 0 h 1099"/>
                <a:gd name="T12" fmla="*/ 0 w 375"/>
                <a:gd name="T13" fmla="*/ 0 h 1099"/>
                <a:gd name="T14" fmla="*/ 0 w 375"/>
                <a:gd name="T15" fmla="*/ 0 h 1099"/>
                <a:gd name="T16" fmla="*/ 0 w 375"/>
                <a:gd name="T17" fmla="*/ 0 h 1099"/>
                <a:gd name="T18" fmla="*/ 0 w 375"/>
                <a:gd name="T19" fmla="*/ 0 h 1099"/>
                <a:gd name="T20" fmla="*/ 0 w 375"/>
                <a:gd name="T21" fmla="*/ 0 h 1099"/>
                <a:gd name="T22" fmla="*/ 0 w 375"/>
                <a:gd name="T23" fmla="*/ 0 h 1099"/>
                <a:gd name="T24" fmla="*/ 0 w 375"/>
                <a:gd name="T25" fmla="*/ 0 h 1099"/>
                <a:gd name="T26" fmla="*/ 0 w 375"/>
                <a:gd name="T27" fmla="*/ 0 h 1099"/>
                <a:gd name="T28" fmla="*/ 0 w 375"/>
                <a:gd name="T29" fmla="*/ 0 h 1099"/>
                <a:gd name="T30" fmla="*/ 0 w 375"/>
                <a:gd name="T31" fmla="*/ 0 h 1099"/>
                <a:gd name="T32" fmla="*/ 0 w 375"/>
                <a:gd name="T33" fmla="*/ 0 h 1099"/>
                <a:gd name="T34" fmla="*/ 0 w 375"/>
                <a:gd name="T35" fmla="*/ 0 h 1099"/>
                <a:gd name="T36" fmla="*/ 0 w 375"/>
                <a:gd name="T37" fmla="*/ 0 h 1099"/>
                <a:gd name="T38" fmla="*/ 0 w 375"/>
                <a:gd name="T39" fmla="*/ 0 h 1099"/>
                <a:gd name="T40" fmla="*/ 0 w 375"/>
                <a:gd name="T41" fmla="*/ 0 h 1099"/>
                <a:gd name="T42" fmla="*/ 0 w 375"/>
                <a:gd name="T43" fmla="*/ 0 h 1099"/>
                <a:gd name="T44" fmla="*/ 0 w 375"/>
                <a:gd name="T45" fmla="*/ 0 h 1099"/>
                <a:gd name="T46" fmla="*/ 0 w 375"/>
                <a:gd name="T47" fmla="*/ 0 h 1099"/>
                <a:gd name="T48" fmla="*/ 0 w 375"/>
                <a:gd name="T49" fmla="*/ 0 h 1099"/>
                <a:gd name="T50" fmla="*/ 0 w 375"/>
                <a:gd name="T51" fmla="*/ 0 h 1099"/>
                <a:gd name="T52" fmla="*/ 0 w 375"/>
                <a:gd name="T53" fmla="*/ 0 h 1099"/>
                <a:gd name="T54" fmla="*/ 0 w 375"/>
                <a:gd name="T55" fmla="*/ 0 h 1099"/>
                <a:gd name="T56" fmla="*/ 0 w 375"/>
                <a:gd name="T57" fmla="*/ 0 h 1099"/>
                <a:gd name="T58" fmla="*/ 0 w 375"/>
                <a:gd name="T59" fmla="*/ 0 h 1099"/>
                <a:gd name="T60" fmla="*/ 0 w 375"/>
                <a:gd name="T61" fmla="*/ 0 h 1099"/>
                <a:gd name="T62" fmla="*/ 0 w 375"/>
                <a:gd name="T63" fmla="*/ 0 h 1099"/>
                <a:gd name="T64" fmla="*/ 0 w 375"/>
                <a:gd name="T65" fmla="*/ 0 h 1099"/>
                <a:gd name="T66" fmla="*/ 0 w 375"/>
                <a:gd name="T67" fmla="*/ 0 h 1099"/>
                <a:gd name="T68" fmla="*/ 0 w 375"/>
                <a:gd name="T69" fmla="*/ 0 h 10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5"/>
                <a:gd name="T106" fmla="*/ 0 h 1099"/>
                <a:gd name="T107" fmla="*/ 375 w 375"/>
                <a:gd name="T108" fmla="*/ 1099 h 10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5" h="1099">
                  <a:moveTo>
                    <a:pt x="348" y="713"/>
                  </a:moveTo>
                  <a:lnTo>
                    <a:pt x="340" y="694"/>
                  </a:lnTo>
                  <a:lnTo>
                    <a:pt x="332" y="676"/>
                  </a:lnTo>
                  <a:lnTo>
                    <a:pt x="324" y="658"/>
                  </a:lnTo>
                  <a:lnTo>
                    <a:pt x="316" y="639"/>
                  </a:lnTo>
                  <a:lnTo>
                    <a:pt x="304" y="603"/>
                  </a:lnTo>
                  <a:lnTo>
                    <a:pt x="293" y="565"/>
                  </a:lnTo>
                  <a:lnTo>
                    <a:pt x="284" y="528"/>
                  </a:lnTo>
                  <a:lnTo>
                    <a:pt x="276" y="491"/>
                  </a:lnTo>
                  <a:lnTo>
                    <a:pt x="267" y="455"/>
                  </a:lnTo>
                  <a:lnTo>
                    <a:pt x="259" y="418"/>
                  </a:lnTo>
                  <a:lnTo>
                    <a:pt x="251" y="381"/>
                  </a:lnTo>
                  <a:lnTo>
                    <a:pt x="243" y="344"/>
                  </a:lnTo>
                  <a:lnTo>
                    <a:pt x="233" y="308"/>
                  </a:lnTo>
                  <a:lnTo>
                    <a:pt x="223" y="272"/>
                  </a:lnTo>
                  <a:lnTo>
                    <a:pt x="209" y="236"/>
                  </a:lnTo>
                  <a:lnTo>
                    <a:pt x="195" y="201"/>
                  </a:lnTo>
                  <a:lnTo>
                    <a:pt x="187" y="183"/>
                  </a:lnTo>
                  <a:lnTo>
                    <a:pt x="178" y="166"/>
                  </a:lnTo>
                  <a:lnTo>
                    <a:pt x="169" y="148"/>
                  </a:lnTo>
                  <a:lnTo>
                    <a:pt x="158" y="130"/>
                  </a:lnTo>
                  <a:lnTo>
                    <a:pt x="154" y="124"/>
                  </a:lnTo>
                  <a:lnTo>
                    <a:pt x="148" y="116"/>
                  </a:lnTo>
                  <a:lnTo>
                    <a:pt x="141" y="108"/>
                  </a:lnTo>
                  <a:lnTo>
                    <a:pt x="132" y="99"/>
                  </a:lnTo>
                  <a:lnTo>
                    <a:pt x="111" y="79"/>
                  </a:lnTo>
                  <a:lnTo>
                    <a:pt x="87" y="59"/>
                  </a:lnTo>
                  <a:lnTo>
                    <a:pt x="63" y="39"/>
                  </a:lnTo>
                  <a:lnTo>
                    <a:pt x="39" y="23"/>
                  </a:lnTo>
                  <a:lnTo>
                    <a:pt x="18" y="9"/>
                  </a:lnTo>
                  <a:lnTo>
                    <a:pt x="0" y="0"/>
                  </a:lnTo>
                  <a:lnTo>
                    <a:pt x="15" y="22"/>
                  </a:lnTo>
                  <a:lnTo>
                    <a:pt x="28" y="47"/>
                  </a:lnTo>
                  <a:lnTo>
                    <a:pt x="41" y="74"/>
                  </a:lnTo>
                  <a:lnTo>
                    <a:pt x="53" y="104"/>
                  </a:lnTo>
                  <a:lnTo>
                    <a:pt x="65" y="135"/>
                  </a:lnTo>
                  <a:lnTo>
                    <a:pt x="75" y="168"/>
                  </a:lnTo>
                  <a:lnTo>
                    <a:pt x="86" y="203"/>
                  </a:lnTo>
                  <a:lnTo>
                    <a:pt x="95" y="239"/>
                  </a:lnTo>
                  <a:lnTo>
                    <a:pt x="114" y="316"/>
                  </a:lnTo>
                  <a:lnTo>
                    <a:pt x="132" y="395"/>
                  </a:lnTo>
                  <a:lnTo>
                    <a:pt x="148" y="478"/>
                  </a:lnTo>
                  <a:lnTo>
                    <a:pt x="165" y="562"/>
                  </a:lnTo>
                  <a:lnTo>
                    <a:pt x="182" y="645"/>
                  </a:lnTo>
                  <a:lnTo>
                    <a:pt x="200" y="726"/>
                  </a:lnTo>
                  <a:lnTo>
                    <a:pt x="209" y="766"/>
                  </a:lnTo>
                  <a:lnTo>
                    <a:pt x="220" y="804"/>
                  </a:lnTo>
                  <a:lnTo>
                    <a:pt x="230" y="842"/>
                  </a:lnTo>
                  <a:lnTo>
                    <a:pt x="241" y="878"/>
                  </a:lnTo>
                  <a:lnTo>
                    <a:pt x="252" y="913"/>
                  </a:lnTo>
                  <a:lnTo>
                    <a:pt x="264" y="946"/>
                  </a:lnTo>
                  <a:lnTo>
                    <a:pt x="277" y="977"/>
                  </a:lnTo>
                  <a:lnTo>
                    <a:pt x="291" y="1006"/>
                  </a:lnTo>
                  <a:lnTo>
                    <a:pt x="305" y="1033"/>
                  </a:lnTo>
                  <a:lnTo>
                    <a:pt x="321" y="1057"/>
                  </a:lnTo>
                  <a:lnTo>
                    <a:pt x="337" y="1080"/>
                  </a:lnTo>
                  <a:lnTo>
                    <a:pt x="354" y="1099"/>
                  </a:lnTo>
                  <a:lnTo>
                    <a:pt x="356" y="1086"/>
                  </a:lnTo>
                  <a:lnTo>
                    <a:pt x="360" y="1052"/>
                  </a:lnTo>
                  <a:lnTo>
                    <a:pt x="366" y="1002"/>
                  </a:lnTo>
                  <a:lnTo>
                    <a:pt x="371" y="942"/>
                  </a:lnTo>
                  <a:lnTo>
                    <a:pt x="374" y="911"/>
                  </a:lnTo>
                  <a:lnTo>
                    <a:pt x="375" y="878"/>
                  </a:lnTo>
                  <a:lnTo>
                    <a:pt x="374" y="845"/>
                  </a:lnTo>
                  <a:lnTo>
                    <a:pt x="373" y="815"/>
                  </a:lnTo>
                  <a:lnTo>
                    <a:pt x="369" y="785"/>
                  </a:lnTo>
                  <a:lnTo>
                    <a:pt x="364" y="758"/>
                  </a:lnTo>
                  <a:lnTo>
                    <a:pt x="361" y="745"/>
                  </a:lnTo>
                  <a:lnTo>
                    <a:pt x="357" y="733"/>
                  </a:lnTo>
                  <a:lnTo>
                    <a:pt x="353" y="723"/>
                  </a:lnTo>
                  <a:lnTo>
                    <a:pt x="348" y="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0" name="Freeform 460"/>
            <p:cNvSpPr>
              <a:spLocks/>
            </p:cNvSpPr>
            <p:nvPr/>
          </p:nvSpPr>
          <p:spPr bwMode="auto">
            <a:xfrm>
              <a:off x="3801" y="1762"/>
              <a:ext cx="36" cy="92"/>
            </a:xfrm>
            <a:custGeom>
              <a:avLst/>
              <a:gdLst>
                <a:gd name="T0" fmla="*/ 0 w 723"/>
                <a:gd name="T1" fmla="*/ 0 h 1844"/>
                <a:gd name="T2" fmla="*/ 0 w 723"/>
                <a:gd name="T3" fmla="*/ 0 h 1844"/>
                <a:gd name="T4" fmla="*/ 0 w 723"/>
                <a:gd name="T5" fmla="*/ 0 h 1844"/>
                <a:gd name="T6" fmla="*/ 0 w 723"/>
                <a:gd name="T7" fmla="*/ 0 h 1844"/>
                <a:gd name="T8" fmla="*/ 0 w 723"/>
                <a:gd name="T9" fmla="*/ 0 h 1844"/>
                <a:gd name="T10" fmla="*/ 0 w 723"/>
                <a:gd name="T11" fmla="*/ 0 h 1844"/>
                <a:gd name="T12" fmla="*/ 0 w 723"/>
                <a:gd name="T13" fmla="*/ 0 h 1844"/>
                <a:gd name="T14" fmla="*/ 0 w 723"/>
                <a:gd name="T15" fmla="*/ 0 h 1844"/>
                <a:gd name="T16" fmla="*/ 0 w 723"/>
                <a:gd name="T17" fmla="*/ 0 h 1844"/>
                <a:gd name="T18" fmla="*/ 0 w 723"/>
                <a:gd name="T19" fmla="*/ 0 h 1844"/>
                <a:gd name="T20" fmla="*/ 0 w 723"/>
                <a:gd name="T21" fmla="*/ 0 h 1844"/>
                <a:gd name="T22" fmla="*/ 0 w 723"/>
                <a:gd name="T23" fmla="*/ 0 h 1844"/>
                <a:gd name="T24" fmla="*/ 0 w 723"/>
                <a:gd name="T25" fmla="*/ 0 h 1844"/>
                <a:gd name="T26" fmla="*/ 0 w 723"/>
                <a:gd name="T27" fmla="*/ 0 h 1844"/>
                <a:gd name="T28" fmla="*/ 0 w 723"/>
                <a:gd name="T29" fmla="*/ 0 h 1844"/>
                <a:gd name="T30" fmla="*/ 0 w 723"/>
                <a:gd name="T31" fmla="*/ 0 h 1844"/>
                <a:gd name="T32" fmla="*/ 0 w 723"/>
                <a:gd name="T33" fmla="*/ 0 h 1844"/>
                <a:gd name="T34" fmla="*/ 0 w 723"/>
                <a:gd name="T35" fmla="*/ 0 h 1844"/>
                <a:gd name="T36" fmla="*/ 0 w 723"/>
                <a:gd name="T37" fmla="*/ 0 h 1844"/>
                <a:gd name="T38" fmla="*/ 0 w 723"/>
                <a:gd name="T39" fmla="*/ 0 h 1844"/>
                <a:gd name="T40" fmla="*/ 0 w 723"/>
                <a:gd name="T41" fmla="*/ 0 h 1844"/>
                <a:gd name="T42" fmla="*/ 0 w 723"/>
                <a:gd name="T43" fmla="*/ 0 h 1844"/>
                <a:gd name="T44" fmla="*/ 0 w 723"/>
                <a:gd name="T45" fmla="*/ 0 h 1844"/>
                <a:gd name="T46" fmla="*/ 0 w 723"/>
                <a:gd name="T47" fmla="*/ 0 h 1844"/>
                <a:gd name="T48" fmla="*/ 0 w 723"/>
                <a:gd name="T49" fmla="*/ 0 h 1844"/>
                <a:gd name="T50" fmla="*/ 0 w 723"/>
                <a:gd name="T51" fmla="*/ 0 h 1844"/>
                <a:gd name="T52" fmla="*/ 0 w 723"/>
                <a:gd name="T53" fmla="*/ 0 h 1844"/>
                <a:gd name="T54" fmla="*/ 0 w 723"/>
                <a:gd name="T55" fmla="*/ 0 h 1844"/>
                <a:gd name="T56" fmla="*/ 0 w 723"/>
                <a:gd name="T57" fmla="*/ 0 h 1844"/>
                <a:gd name="T58" fmla="*/ 0 w 723"/>
                <a:gd name="T59" fmla="*/ 0 h 1844"/>
                <a:gd name="T60" fmla="*/ 0 w 723"/>
                <a:gd name="T61" fmla="*/ 0 h 1844"/>
                <a:gd name="T62" fmla="*/ 0 w 723"/>
                <a:gd name="T63" fmla="*/ 0 h 1844"/>
                <a:gd name="T64" fmla="*/ 0 w 723"/>
                <a:gd name="T65" fmla="*/ 0 h 1844"/>
                <a:gd name="T66" fmla="*/ 0 w 723"/>
                <a:gd name="T67" fmla="*/ 0 h 1844"/>
                <a:gd name="T68" fmla="*/ 0 w 723"/>
                <a:gd name="T69" fmla="*/ 0 h 1844"/>
                <a:gd name="T70" fmla="*/ 0 w 723"/>
                <a:gd name="T71" fmla="*/ 0 h 1844"/>
                <a:gd name="T72" fmla="*/ 0 w 723"/>
                <a:gd name="T73" fmla="*/ 0 h 1844"/>
                <a:gd name="T74" fmla="*/ 0 w 723"/>
                <a:gd name="T75" fmla="*/ 0 h 1844"/>
                <a:gd name="T76" fmla="*/ 0 w 723"/>
                <a:gd name="T77" fmla="*/ 0 h 1844"/>
                <a:gd name="T78" fmla="*/ 0 w 723"/>
                <a:gd name="T79" fmla="*/ 0 h 1844"/>
                <a:gd name="T80" fmla="*/ 0 w 723"/>
                <a:gd name="T81" fmla="*/ 0 h 1844"/>
                <a:gd name="T82" fmla="*/ 0 w 723"/>
                <a:gd name="T83" fmla="*/ 0 h 1844"/>
                <a:gd name="T84" fmla="*/ 0 w 723"/>
                <a:gd name="T85" fmla="*/ 0 h 1844"/>
                <a:gd name="T86" fmla="*/ 0 w 723"/>
                <a:gd name="T87" fmla="*/ 0 h 1844"/>
                <a:gd name="T88" fmla="*/ 0 w 723"/>
                <a:gd name="T89" fmla="*/ 0 h 1844"/>
                <a:gd name="T90" fmla="*/ 0 w 723"/>
                <a:gd name="T91" fmla="*/ 0 h 184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23"/>
                <a:gd name="T139" fmla="*/ 0 h 1844"/>
                <a:gd name="T140" fmla="*/ 723 w 723"/>
                <a:gd name="T141" fmla="*/ 1844 h 184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23" h="1844">
                  <a:moveTo>
                    <a:pt x="664" y="0"/>
                  </a:moveTo>
                  <a:lnTo>
                    <a:pt x="658" y="65"/>
                  </a:lnTo>
                  <a:lnTo>
                    <a:pt x="649" y="130"/>
                  </a:lnTo>
                  <a:lnTo>
                    <a:pt x="644" y="163"/>
                  </a:lnTo>
                  <a:lnTo>
                    <a:pt x="639" y="196"/>
                  </a:lnTo>
                  <a:lnTo>
                    <a:pt x="633" y="227"/>
                  </a:lnTo>
                  <a:lnTo>
                    <a:pt x="626" y="259"/>
                  </a:lnTo>
                  <a:lnTo>
                    <a:pt x="619" y="290"/>
                  </a:lnTo>
                  <a:lnTo>
                    <a:pt x="610" y="321"/>
                  </a:lnTo>
                  <a:lnTo>
                    <a:pt x="599" y="351"/>
                  </a:lnTo>
                  <a:lnTo>
                    <a:pt x="588" y="380"/>
                  </a:lnTo>
                  <a:lnTo>
                    <a:pt x="575" y="409"/>
                  </a:lnTo>
                  <a:lnTo>
                    <a:pt x="561" y="436"/>
                  </a:lnTo>
                  <a:lnTo>
                    <a:pt x="545" y="464"/>
                  </a:lnTo>
                  <a:lnTo>
                    <a:pt x="528" y="489"/>
                  </a:lnTo>
                  <a:lnTo>
                    <a:pt x="501" y="531"/>
                  </a:lnTo>
                  <a:lnTo>
                    <a:pt x="474" y="575"/>
                  </a:lnTo>
                  <a:lnTo>
                    <a:pt x="449" y="620"/>
                  </a:lnTo>
                  <a:lnTo>
                    <a:pt x="422" y="667"/>
                  </a:lnTo>
                  <a:lnTo>
                    <a:pt x="397" y="715"/>
                  </a:lnTo>
                  <a:lnTo>
                    <a:pt x="372" y="764"/>
                  </a:lnTo>
                  <a:lnTo>
                    <a:pt x="348" y="814"/>
                  </a:lnTo>
                  <a:lnTo>
                    <a:pt x="324" y="864"/>
                  </a:lnTo>
                  <a:lnTo>
                    <a:pt x="301" y="916"/>
                  </a:lnTo>
                  <a:lnTo>
                    <a:pt x="277" y="967"/>
                  </a:lnTo>
                  <a:lnTo>
                    <a:pt x="256" y="1019"/>
                  </a:lnTo>
                  <a:lnTo>
                    <a:pt x="234" y="1071"/>
                  </a:lnTo>
                  <a:lnTo>
                    <a:pt x="213" y="1122"/>
                  </a:lnTo>
                  <a:lnTo>
                    <a:pt x="194" y="1174"/>
                  </a:lnTo>
                  <a:lnTo>
                    <a:pt x="174" y="1225"/>
                  </a:lnTo>
                  <a:lnTo>
                    <a:pt x="156" y="1275"/>
                  </a:lnTo>
                  <a:lnTo>
                    <a:pt x="122" y="1373"/>
                  </a:lnTo>
                  <a:lnTo>
                    <a:pt x="92" y="1466"/>
                  </a:lnTo>
                  <a:lnTo>
                    <a:pt x="64" y="1552"/>
                  </a:lnTo>
                  <a:lnTo>
                    <a:pt x="42" y="1632"/>
                  </a:lnTo>
                  <a:lnTo>
                    <a:pt x="33" y="1667"/>
                  </a:lnTo>
                  <a:lnTo>
                    <a:pt x="24" y="1702"/>
                  </a:lnTo>
                  <a:lnTo>
                    <a:pt x="17" y="1733"/>
                  </a:lnTo>
                  <a:lnTo>
                    <a:pt x="11" y="1761"/>
                  </a:lnTo>
                  <a:lnTo>
                    <a:pt x="6" y="1787"/>
                  </a:lnTo>
                  <a:lnTo>
                    <a:pt x="3" y="1809"/>
                  </a:lnTo>
                  <a:lnTo>
                    <a:pt x="1" y="1829"/>
                  </a:lnTo>
                  <a:lnTo>
                    <a:pt x="0" y="1844"/>
                  </a:lnTo>
                  <a:lnTo>
                    <a:pt x="23" y="1797"/>
                  </a:lnTo>
                  <a:lnTo>
                    <a:pt x="48" y="1750"/>
                  </a:lnTo>
                  <a:lnTo>
                    <a:pt x="73" y="1704"/>
                  </a:lnTo>
                  <a:lnTo>
                    <a:pt x="100" y="1659"/>
                  </a:lnTo>
                  <a:lnTo>
                    <a:pt x="126" y="1614"/>
                  </a:lnTo>
                  <a:lnTo>
                    <a:pt x="154" y="1570"/>
                  </a:lnTo>
                  <a:lnTo>
                    <a:pt x="181" y="1526"/>
                  </a:lnTo>
                  <a:lnTo>
                    <a:pt x="210" y="1482"/>
                  </a:lnTo>
                  <a:lnTo>
                    <a:pt x="267" y="1395"/>
                  </a:lnTo>
                  <a:lnTo>
                    <a:pt x="323" y="1308"/>
                  </a:lnTo>
                  <a:lnTo>
                    <a:pt x="379" y="1223"/>
                  </a:lnTo>
                  <a:lnTo>
                    <a:pt x="432" y="1136"/>
                  </a:lnTo>
                  <a:lnTo>
                    <a:pt x="459" y="1092"/>
                  </a:lnTo>
                  <a:lnTo>
                    <a:pt x="483" y="1048"/>
                  </a:lnTo>
                  <a:lnTo>
                    <a:pt x="508" y="1004"/>
                  </a:lnTo>
                  <a:lnTo>
                    <a:pt x="531" y="960"/>
                  </a:lnTo>
                  <a:lnTo>
                    <a:pt x="553" y="915"/>
                  </a:lnTo>
                  <a:lnTo>
                    <a:pt x="573" y="870"/>
                  </a:lnTo>
                  <a:lnTo>
                    <a:pt x="592" y="823"/>
                  </a:lnTo>
                  <a:lnTo>
                    <a:pt x="611" y="777"/>
                  </a:lnTo>
                  <a:lnTo>
                    <a:pt x="627" y="729"/>
                  </a:lnTo>
                  <a:lnTo>
                    <a:pt x="641" y="681"/>
                  </a:lnTo>
                  <a:lnTo>
                    <a:pt x="654" y="633"/>
                  </a:lnTo>
                  <a:lnTo>
                    <a:pt x="665" y="583"/>
                  </a:lnTo>
                  <a:lnTo>
                    <a:pt x="673" y="532"/>
                  </a:lnTo>
                  <a:lnTo>
                    <a:pt x="680" y="481"/>
                  </a:lnTo>
                  <a:lnTo>
                    <a:pt x="684" y="428"/>
                  </a:lnTo>
                  <a:lnTo>
                    <a:pt x="685" y="375"/>
                  </a:lnTo>
                  <a:lnTo>
                    <a:pt x="686" y="360"/>
                  </a:lnTo>
                  <a:lnTo>
                    <a:pt x="689" y="340"/>
                  </a:lnTo>
                  <a:lnTo>
                    <a:pt x="693" y="320"/>
                  </a:lnTo>
                  <a:lnTo>
                    <a:pt x="699" y="298"/>
                  </a:lnTo>
                  <a:lnTo>
                    <a:pt x="704" y="273"/>
                  </a:lnTo>
                  <a:lnTo>
                    <a:pt x="711" y="248"/>
                  </a:lnTo>
                  <a:lnTo>
                    <a:pt x="716" y="221"/>
                  </a:lnTo>
                  <a:lnTo>
                    <a:pt x="720" y="194"/>
                  </a:lnTo>
                  <a:lnTo>
                    <a:pt x="722" y="166"/>
                  </a:lnTo>
                  <a:lnTo>
                    <a:pt x="723" y="140"/>
                  </a:lnTo>
                  <a:lnTo>
                    <a:pt x="723" y="126"/>
                  </a:lnTo>
                  <a:lnTo>
                    <a:pt x="722" y="113"/>
                  </a:lnTo>
                  <a:lnTo>
                    <a:pt x="720" y="100"/>
                  </a:lnTo>
                  <a:lnTo>
                    <a:pt x="718" y="86"/>
                  </a:lnTo>
                  <a:lnTo>
                    <a:pt x="715" y="74"/>
                  </a:lnTo>
                  <a:lnTo>
                    <a:pt x="711" y="62"/>
                  </a:lnTo>
                  <a:lnTo>
                    <a:pt x="706" y="51"/>
                  </a:lnTo>
                  <a:lnTo>
                    <a:pt x="699" y="40"/>
                  </a:lnTo>
                  <a:lnTo>
                    <a:pt x="692" y="28"/>
                  </a:lnTo>
                  <a:lnTo>
                    <a:pt x="684" y="18"/>
                  </a:lnTo>
                  <a:lnTo>
                    <a:pt x="674" y="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1" name="Freeform 461"/>
            <p:cNvSpPr>
              <a:spLocks/>
            </p:cNvSpPr>
            <p:nvPr/>
          </p:nvSpPr>
          <p:spPr bwMode="auto">
            <a:xfrm>
              <a:off x="3681" y="1590"/>
              <a:ext cx="63" cy="23"/>
            </a:xfrm>
            <a:custGeom>
              <a:avLst/>
              <a:gdLst>
                <a:gd name="T0" fmla="*/ 0 w 1256"/>
                <a:gd name="T1" fmla="*/ 0 h 470"/>
                <a:gd name="T2" fmla="*/ 0 w 1256"/>
                <a:gd name="T3" fmla="*/ 0 h 470"/>
                <a:gd name="T4" fmla="*/ 0 w 1256"/>
                <a:gd name="T5" fmla="*/ 0 h 470"/>
                <a:gd name="T6" fmla="*/ 0 w 1256"/>
                <a:gd name="T7" fmla="*/ 0 h 470"/>
                <a:gd name="T8" fmla="*/ 0 w 1256"/>
                <a:gd name="T9" fmla="*/ 0 h 470"/>
                <a:gd name="T10" fmla="*/ 0 w 1256"/>
                <a:gd name="T11" fmla="*/ 0 h 470"/>
                <a:gd name="T12" fmla="*/ 0 w 1256"/>
                <a:gd name="T13" fmla="*/ 0 h 470"/>
                <a:gd name="T14" fmla="*/ 0 w 1256"/>
                <a:gd name="T15" fmla="*/ 0 h 470"/>
                <a:gd name="T16" fmla="*/ 0 w 1256"/>
                <a:gd name="T17" fmla="*/ 0 h 470"/>
                <a:gd name="T18" fmla="*/ 0 w 1256"/>
                <a:gd name="T19" fmla="*/ 0 h 470"/>
                <a:gd name="T20" fmla="*/ 0 w 1256"/>
                <a:gd name="T21" fmla="*/ 0 h 470"/>
                <a:gd name="T22" fmla="*/ 0 w 1256"/>
                <a:gd name="T23" fmla="*/ 0 h 470"/>
                <a:gd name="T24" fmla="*/ 0 w 1256"/>
                <a:gd name="T25" fmla="*/ 0 h 470"/>
                <a:gd name="T26" fmla="*/ 0 w 1256"/>
                <a:gd name="T27" fmla="*/ 0 h 470"/>
                <a:gd name="T28" fmla="*/ 0 w 1256"/>
                <a:gd name="T29" fmla="*/ 0 h 470"/>
                <a:gd name="T30" fmla="*/ 0 w 1256"/>
                <a:gd name="T31" fmla="*/ 0 h 470"/>
                <a:gd name="T32" fmla="*/ 0 w 1256"/>
                <a:gd name="T33" fmla="*/ 0 h 470"/>
                <a:gd name="T34" fmla="*/ 0 w 1256"/>
                <a:gd name="T35" fmla="*/ 0 h 470"/>
                <a:gd name="T36" fmla="*/ 0 w 1256"/>
                <a:gd name="T37" fmla="*/ 0 h 470"/>
                <a:gd name="T38" fmla="*/ 0 w 1256"/>
                <a:gd name="T39" fmla="*/ 0 h 470"/>
                <a:gd name="T40" fmla="*/ 0 w 1256"/>
                <a:gd name="T41" fmla="*/ 0 h 470"/>
                <a:gd name="T42" fmla="*/ 0 w 1256"/>
                <a:gd name="T43" fmla="*/ 0 h 470"/>
                <a:gd name="T44" fmla="*/ 0 w 1256"/>
                <a:gd name="T45" fmla="*/ 0 h 470"/>
                <a:gd name="T46" fmla="*/ 0 w 1256"/>
                <a:gd name="T47" fmla="*/ 0 h 470"/>
                <a:gd name="T48" fmla="*/ 0 w 1256"/>
                <a:gd name="T49" fmla="*/ 0 h 470"/>
                <a:gd name="T50" fmla="*/ 0 w 1256"/>
                <a:gd name="T51" fmla="*/ 0 h 470"/>
                <a:gd name="T52" fmla="*/ 0 w 1256"/>
                <a:gd name="T53" fmla="*/ 0 h 470"/>
                <a:gd name="T54" fmla="*/ 0 w 1256"/>
                <a:gd name="T55" fmla="*/ 0 h 470"/>
                <a:gd name="T56" fmla="*/ 0 w 1256"/>
                <a:gd name="T57" fmla="*/ 0 h 470"/>
                <a:gd name="T58" fmla="*/ 0 w 1256"/>
                <a:gd name="T59" fmla="*/ 0 h 470"/>
                <a:gd name="T60" fmla="*/ 0 w 1256"/>
                <a:gd name="T61" fmla="*/ 0 h 470"/>
                <a:gd name="T62" fmla="*/ 0 w 1256"/>
                <a:gd name="T63" fmla="*/ 0 h 470"/>
                <a:gd name="T64" fmla="*/ 0 w 1256"/>
                <a:gd name="T65" fmla="*/ 0 h 470"/>
                <a:gd name="T66" fmla="*/ 0 w 1256"/>
                <a:gd name="T67" fmla="*/ 0 h 470"/>
                <a:gd name="T68" fmla="*/ 0 w 1256"/>
                <a:gd name="T69" fmla="*/ 0 h 470"/>
                <a:gd name="T70" fmla="*/ 0 w 1256"/>
                <a:gd name="T71" fmla="*/ 0 h 470"/>
                <a:gd name="T72" fmla="*/ 0 w 1256"/>
                <a:gd name="T73" fmla="*/ 0 h 470"/>
                <a:gd name="T74" fmla="*/ 0 w 1256"/>
                <a:gd name="T75" fmla="*/ 0 h 470"/>
                <a:gd name="T76" fmla="*/ 0 w 1256"/>
                <a:gd name="T77" fmla="*/ 0 h 470"/>
                <a:gd name="T78" fmla="*/ 0 w 1256"/>
                <a:gd name="T79" fmla="*/ 0 h 470"/>
                <a:gd name="T80" fmla="*/ 0 w 1256"/>
                <a:gd name="T81" fmla="*/ 0 h 470"/>
                <a:gd name="T82" fmla="*/ 0 w 1256"/>
                <a:gd name="T83" fmla="*/ 0 h 470"/>
                <a:gd name="T84" fmla="*/ 0 w 1256"/>
                <a:gd name="T85" fmla="*/ 0 h 470"/>
                <a:gd name="T86" fmla="*/ 0 w 1256"/>
                <a:gd name="T87" fmla="*/ 0 h 470"/>
                <a:gd name="T88" fmla="*/ 0 w 1256"/>
                <a:gd name="T89" fmla="*/ 0 h 470"/>
                <a:gd name="T90" fmla="*/ 0 w 1256"/>
                <a:gd name="T91" fmla="*/ 0 h 470"/>
                <a:gd name="T92" fmla="*/ 0 w 1256"/>
                <a:gd name="T93" fmla="*/ 0 h 470"/>
                <a:gd name="T94" fmla="*/ 0 w 1256"/>
                <a:gd name="T95" fmla="*/ 0 h 470"/>
                <a:gd name="T96" fmla="*/ 0 w 1256"/>
                <a:gd name="T97" fmla="*/ 0 h 470"/>
                <a:gd name="T98" fmla="*/ 0 w 1256"/>
                <a:gd name="T99" fmla="*/ 0 h 470"/>
                <a:gd name="T100" fmla="*/ 0 w 1256"/>
                <a:gd name="T101" fmla="*/ 0 h 470"/>
                <a:gd name="T102" fmla="*/ 0 w 1256"/>
                <a:gd name="T103" fmla="*/ 0 h 470"/>
                <a:gd name="T104" fmla="*/ 0 w 1256"/>
                <a:gd name="T105" fmla="*/ 0 h 470"/>
                <a:gd name="T106" fmla="*/ 0 w 1256"/>
                <a:gd name="T107" fmla="*/ 0 h 470"/>
                <a:gd name="T108" fmla="*/ 0 w 1256"/>
                <a:gd name="T109" fmla="*/ 0 h 470"/>
                <a:gd name="T110" fmla="*/ 0 w 1256"/>
                <a:gd name="T111" fmla="*/ 0 h 470"/>
                <a:gd name="T112" fmla="*/ 0 w 1256"/>
                <a:gd name="T113" fmla="*/ 0 h 470"/>
                <a:gd name="T114" fmla="*/ 0 w 1256"/>
                <a:gd name="T115" fmla="*/ 0 h 470"/>
                <a:gd name="T116" fmla="*/ 0 w 1256"/>
                <a:gd name="T117" fmla="*/ 0 h 470"/>
                <a:gd name="T118" fmla="*/ 0 w 1256"/>
                <a:gd name="T119" fmla="*/ 0 h 470"/>
                <a:gd name="T120" fmla="*/ 0 w 1256"/>
                <a:gd name="T121" fmla="*/ 0 h 470"/>
                <a:gd name="T122" fmla="*/ 0 w 1256"/>
                <a:gd name="T123" fmla="*/ 0 h 470"/>
                <a:gd name="T124" fmla="*/ 0 w 1256"/>
                <a:gd name="T125" fmla="*/ 0 h 47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56"/>
                <a:gd name="T190" fmla="*/ 0 h 470"/>
                <a:gd name="T191" fmla="*/ 1256 w 1256"/>
                <a:gd name="T192" fmla="*/ 470 h 47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56" h="470">
                  <a:moveTo>
                    <a:pt x="0" y="470"/>
                  </a:moveTo>
                  <a:lnTo>
                    <a:pt x="45" y="454"/>
                  </a:lnTo>
                  <a:lnTo>
                    <a:pt x="87" y="439"/>
                  </a:lnTo>
                  <a:lnTo>
                    <a:pt x="130" y="422"/>
                  </a:lnTo>
                  <a:lnTo>
                    <a:pt x="172" y="406"/>
                  </a:lnTo>
                  <a:lnTo>
                    <a:pt x="253" y="373"/>
                  </a:lnTo>
                  <a:lnTo>
                    <a:pt x="331" y="339"/>
                  </a:lnTo>
                  <a:lnTo>
                    <a:pt x="408" y="305"/>
                  </a:lnTo>
                  <a:lnTo>
                    <a:pt x="482" y="273"/>
                  </a:lnTo>
                  <a:lnTo>
                    <a:pt x="555" y="241"/>
                  </a:lnTo>
                  <a:lnTo>
                    <a:pt x="628" y="210"/>
                  </a:lnTo>
                  <a:lnTo>
                    <a:pt x="665" y="196"/>
                  </a:lnTo>
                  <a:lnTo>
                    <a:pt x="701" y="183"/>
                  </a:lnTo>
                  <a:lnTo>
                    <a:pt x="738" y="170"/>
                  </a:lnTo>
                  <a:lnTo>
                    <a:pt x="775" y="157"/>
                  </a:lnTo>
                  <a:lnTo>
                    <a:pt x="811" y="146"/>
                  </a:lnTo>
                  <a:lnTo>
                    <a:pt x="849" y="135"/>
                  </a:lnTo>
                  <a:lnTo>
                    <a:pt x="887" y="126"/>
                  </a:lnTo>
                  <a:lnTo>
                    <a:pt x="926" y="116"/>
                  </a:lnTo>
                  <a:lnTo>
                    <a:pt x="964" y="109"/>
                  </a:lnTo>
                  <a:lnTo>
                    <a:pt x="1004" y="102"/>
                  </a:lnTo>
                  <a:lnTo>
                    <a:pt x="1044" y="97"/>
                  </a:lnTo>
                  <a:lnTo>
                    <a:pt x="1085" y="93"/>
                  </a:lnTo>
                  <a:lnTo>
                    <a:pt x="1126" y="90"/>
                  </a:lnTo>
                  <a:lnTo>
                    <a:pt x="1168" y="88"/>
                  </a:lnTo>
                  <a:lnTo>
                    <a:pt x="1212" y="88"/>
                  </a:lnTo>
                  <a:lnTo>
                    <a:pt x="1256" y="89"/>
                  </a:lnTo>
                  <a:lnTo>
                    <a:pt x="1250" y="88"/>
                  </a:lnTo>
                  <a:lnTo>
                    <a:pt x="1230" y="83"/>
                  </a:lnTo>
                  <a:lnTo>
                    <a:pt x="1201" y="75"/>
                  </a:lnTo>
                  <a:lnTo>
                    <a:pt x="1161" y="65"/>
                  </a:lnTo>
                  <a:lnTo>
                    <a:pt x="1113" y="55"/>
                  </a:lnTo>
                  <a:lnTo>
                    <a:pt x="1059" y="44"/>
                  </a:lnTo>
                  <a:lnTo>
                    <a:pt x="1000" y="33"/>
                  </a:lnTo>
                  <a:lnTo>
                    <a:pt x="937" y="22"/>
                  </a:lnTo>
                  <a:lnTo>
                    <a:pt x="872" y="12"/>
                  </a:lnTo>
                  <a:lnTo>
                    <a:pt x="806" y="5"/>
                  </a:lnTo>
                  <a:lnTo>
                    <a:pt x="774" y="3"/>
                  </a:lnTo>
                  <a:lnTo>
                    <a:pt x="741" y="1"/>
                  </a:lnTo>
                  <a:lnTo>
                    <a:pt x="709" y="0"/>
                  </a:lnTo>
                  <a:lnTo>
                    <a:pt x="678" y="0"/>
                  </a:lnTo>
                  <a:lnTo>
                    <a:pt x="648" y="0"/>
                  </a:lnTo>
                  <a:lnTo>
                    <a:pt x="619" y="2"/>
                  </a:lnTo>
                  <a:lnTo>
                    <a:pt x="591" y="5"/>
                  </a:lnTo>
                  <a:lnTo>
                    <a:pt x="566" y="9"/>
                  </a:lnTo>
                  <a:lnTo>
                    <a:pt x="540" y="16"/>
                  </a:lnTo>
                  <a:lnTo>
                    <a:pt x="518" y="22"/>
                  </a:lnTo>
                  <a:lnTo>
                    <a:pt x="497" y="31"/>
                  </a:lnTo>
                  <a:lnTo>
                    <a:pt x="479" y="40"/>
                  </a:lnTo>
                  <a:lnTo>
                    <a:pt x="427" y="75"/>
                  </a:lnTo>
                  <a:lnTo>
                    <a:pt x="378" y="106"/>
                  </a:lnTo>
                  <a:lnTo>
                    <a:pt x="355" y="124"/>
                  </a:lnTo>
                  <a:lnTo>
                    <a:pt x="330" y="141"/>
                  </a:lnTo>
                  <a:lnTo>
                    <a:pt x="306" y="159"/>
                  </a:lnTo>
                  <a:lnTo>
                    <a:pt x="280" y="180"/>
                  </a:lnTo>
                  <a:lnTo>
                    <a:pt x="254" y="203"/>
                  </a:lnTo>
                  <a:lnTo>
                    <a:pt x="225" y="229"/>
                  </a:lnTo>
                  <a:lnTo>
                    <a:pt x="194" y="257"/>
                  </a:lnTo>
                  <a:lnTo>
                    <a:pt x="162" y="291"/>
                  </a:lnTo>
                  <a:lnTo>
                    <a:pt x="126" y="328"/>
                  </a:lnTo>
                  <a:lnTo>
                    <a:pt x="88" y="369"/>
                  </a:lnTo>
                  <a:lnTo>
                    <a:pt x="46" y="417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2" name="Freeform 462"/>
            <p:cNvSpPr>
              <a:spLocks/>
            </p:cNvSpPr>
            <p:nvPr/>
          </p:nvSpPr>
          <p:spPr bwMode="auto">
            <a:xfrm>
              <a:off x="3301" y="2326"/>
              <a:ext cx="17" cy="39"/>
            </a:xfrm>
            <a:custGeom>
              <a:avLst/>
              <a:gdLst>
                <a:gd name="T0" fmla="*/ 0 w 329"/>
                <a:gd name="T1" fmla="*/ 0 h 777"/>
                <a:gd name="T2" fmla="*/ 0 w 329"/>
                <a:gd name="T3" fmla="*/ 0 h 777"/>
                <a:gd name="T4" fmla="*/ 0 w 329"/>
                <a:gd name="T5" fmla="*/ 0 h 777"/>
                <a:gd name="T6" fmla="*/ 0 w 329"/>
                <a:gd name="T7" fmla="*/ 0 h 777"/>
                <a:gd name="T8" fmla="*/ 0 w 329"/>
                <a:gd name="T9" fmla="*/ 0 h 777"/>
                <a:gd name="T10" fmla="*/ 0 w 329"/>
                <a:gd name="T11" fmla="*/ 0 h 777"/>
                <a:gd name="T12" fmla="*/ 0 w 329"/>
                <a:gd name="T13" fmla="*/ 0 h 777"/>
                <a:gd name="T14" fmla="*/ 0 w 329"/>
                <a:gd name="T15" fmla="*/ 0 h 777"/>
                <a:gd name="T16" fmla="*/ 0 w 329"/>
                <a:gd name="T17" fmla="*/ 0 h 777"/>
                <a:gd name="T18" fmla="*/ 0 w 329"/>
                <a:gd name="T19" fmla="*/ 0 h 777"/>
                <a:gd name="T20" fmla="*/ 0 w 329"/>
                <a:gd name="T21" fmla="*/ 0 h 777"/>
                <a:gd name="T22" fmla="*/ 0 w 329"/>
                <a:gd name="T23" fmla="*/ 0 h 777"/>
                <a:gd name="T24" fmla="*/ 0 w 329"/>
                <a:gd name="T25" fmla="*/ 0 h 777"/>
                <a:gd name="T26" fmla="*/ 0 w 329"/>
                <a:gd name="T27" fmla="*/ 0 h 777"/>
                <a:gd name="T28" fmla="*/ 0 w 329"/>
                <a:gd name="T29" fmla="*/ 0 h 777"/>
                <a:gd name="T30" fmla="*/ 0 w 329"/>
                <a:gd name="T31" fmla="*/ 0 h 777"/>
                <a:gd name="T32" fmla="*/ 0 w 329"/>
                <a:gd name="T33" fmla="*/ 0 h 777"/>
                <a:gd name="T34" fmla="*/ 0 w 329"/>
                <a:gd name="T35" fmla="*/ 0 h 777"/>
                <a:gd name="T36" fmla="*/ 0 w 329"/>
                <a:gd name="T37" fmla="*/ 0 h 777"/>
                <a:gd name="T38" fmla="*/ 0 w 329"/>
                <a:gd name="T39" fmla="*/ 0 h 777"/>
                <a:gd name="T40" fmla="*/ 0 w 329"/>
                <a:gd name="T41" fmla="*/ 0 h 777"/>
                <a:gd name="T42" fmla="*/ 0 w 329"/>
                <a:gd name="T43" fmla="*/ 0 h 777"/>
                <a:gd name="T44" fmla="*/ 0 w 329"/>
                <a:gd name="T45" fmla="*/ 0 h 777"/>
                <a:gd name="T46" fmla="*/ 0 w 329"/>
                <a:gd name="T47" fmla="*/ 0 h 777"/>
                <a:gd name="T48" fmla="*/ 0 w 329"/>
                <a:gd name="T49" fmla="*/ 0 h 777"/>
                <a:gd name="T50" fmla="*/ 0 w 329"/>
                <a:gd name="T51" fmla="*/ 0 h 777"/>
                <a:gd name="T52" fmla="*/ 0 w 329"/>
                <a:gd name="T53" fmla="*/ 0 h 777"/>
                <a:gd name="T54" fmla="*/ 0 w 329"/>
                <a:gd name="T55" fmla="*/ 0 h 777"/>
                <a:gd name="T56" fmla="*/ 0 w 329"/>
                <a:gd name="T57" fmla="*/ 0 h 777"/>
                <a:gd name="T58" fmla="*/ 0 w 329"/>
                <a:gd name="T59" fmla="*/ 0 h 777"/>
                <a:gd name="T60" fmla="*/ 0 w 329"/>
                <a:gd name="T61" fmla="*/ 0 h 777"/>
                <a:gd name="T62" fmla="*/ 0 w 329"/>
                <a:gd name="T63" fmla="*/ 0 h 777"/>
                <a:gd name="T64" fmla="*/ 0 w 329"/>
                <a:gd name="T65" fmla="*/ 0 h 777"/>
                <a:gd name="T66" fmla="*/ 0 w 329"/>
                <a:gd name="T67" fmla="*/ 0 h 777"/>
                <a:gd name="T68" fmla="*/ 0 w 329"/>
                <a:gd name="T69" fmla="*/ 0 h 777"/>
                <a:gd name="T70" fmla="*/ 0 w 329"/>
                <a:gd name="T71" fmla="*/ 0 h 777"/>
                <a:gd name="T72" fmla="*/ 0 w 329"/>
                <a:gd name="T73" fmla="*/ 0 h 777"/>
                <a:gd name="T74" fmla="*/ 0 w 329"/>
                <a:gd name="T75" fmla="*/ 0 h 777"/>
                <a:gd name="T76" fmla="*/ 0 w 329"/>
                <a:gd name="T77" fmla="*/ 0 h 777"/>
                <a:gd name="T78" fmla="*/ 0 w 329"/>
                <a:gd name="T79" fmla="*/ 0 h 777"/>
                <a:gd name="T80" fmla="*/ 0 w 329"/>
                <a:gd name="T81" fmla="*/ 0 h 777"/>
                <a:gd name="T82" fmla="*/ 0 w 329"/>
                <a:gd name="T83" fmla="*/ 0 h 777"/>
                <a:gd name="T84" fmla="*/ 0 w 329"/>
                <a:gd name="T85" fmla="*/ 0 h 777"/>
                <a:gd name="T86" fmla="*/ 0 w 329"/>
                <a:gd name="T87" fmla="*/ 0 h 777"/>
                <a:gd name="T88" fmla="*/ 0 w 329"/>
                <a:gd name="T89" fmla="*/ 0 h 777"/>
                <a:gd name="T90" fmla="*/ 0 w 329"/>
                <a:gd name="T91" fmla="*/ 0 h 777"/>
                <a:gd name="T92" fmla="*/ 0 w 329"/>
                <a:gd name="T93" fmla="*/ 0 h 777"/>
                <a:gd name="T94" fmla="*/ 0 w 329"/>
                <a:gd name="T95" fmla="*/ 0 h 777"/>
                <a:gd name="T96" fmla="*/ 0 w 329"/>
                <a:gd name="T97" fmla="*/ 0 h 777"/>
                <a:gd name="T98" fmla="*/ 0 w 329"/>
                <a:gd name="T99" fmla="*/ 0 h 777"/>
                <a:gd name="T100" fmla="*/ 0 w 329"/>
                <a:gd name="T101" fmla="*/ 0 h 777"/>
                <a:gd name="T102" fmla="*/ 0 w 329"/>
                <a:gd name="T103" fmla="*/ 0 h 777"/>
                <a:gd name="T104" fmla="*/ 0 w 329"/>
                <a:gd name="T105" fmla="*/ 0 h 77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29"/>
                <a:gd name="T160" fmla="*/ 0 h 777"/>
                <a:gd name="T161" fmla="*/ 329 w 329"/>
                <a:gd name="T162" fmla="*/ 777 h 77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29" h="777">
                  <a:moveTo>
                    <a:pt x="329" y="0"/>
                  </a:moveTo>
                  <a:lnTo>
                    <a:pt x="283" y="61"/>
                  </a:lnTo>
                  <a:lnTo>
                    <a:pt x="244" y="114"/>
                  </a:lnTo>
                  <a:lnTo>
                    <a:pt x="227" y="139"/>
                  </a:lnTo>
                  <a:lnTo>
                    <a:pt x="211" y="162"/>
                  </a:lnTo>
                  <a:lnTo>
                    <a:pt x="198" y="184"/>
                  </a:lnTo>
                  <a:lnTo>
                    <a:pt x="186" y="205"/>
                  </a:lnTo>
                  <a:lnTo>
                    <a:pt x="176" y="225"/>
                  </a:lnTo>
                  <a:lnTo>
                    <a:pt x="167" y="244"/>
                  </a:lnTo>
                  <a:lnTo>
                    <a:pt x="158" y="262"/>
                  </a:lnTo>
                  <a:lnTo>
                    <a:pt x="152" y="280"/>
                  </a:lnTo>
                  <a:lnTo>
                    <a:pt x="147" y="298"/>
                  </a:lnTo>
                  <a:lnTo>
                    <a:pt x="143" y="315"/>
                  </a:lnTo>
                  <a:lnTo>
                    <a:pt x="140" y="333"/>
                  </a:lnTo>
                  <a:lnTo>
                    <a:pt x="138" y="350"/>
                  </a:lnTo>
                  <a:lnTo>
                    <a:pt x="137" y="368"/>
                  </a:lnTo>
                  <a:lnTo>
                    <a:pt x="138" y="387"/>
                  </a:lnTo>
                  <a:lnTo>
                    <a:pt x="139" y="405"/>
                  </a:lnTo>
                  <a:lnTo>
                    <a:pt x="141" y="425"/>
                  </a:lnTo>
                  <a:lnTo>
                    <a:pt x="147" y="467"/>
                  </a:lnTo>
                  <a:lnTo>
                    <a:pt x="155" y="514"/>
                  </a:lnTo>
                  <a:lnTo>
                    <a:pt x="167" y="568"/>
                  </a:lnTo>
                  <a:lnTo>
                    <a:pt x="180" y="629"/>
                  </a:lnTo>
                  <a:lnTo>
                    <a:pt x="194" y="699"/>
                  </a:lnTo>
                  <a:lnTo>
                    <a:pt x="209" y="777"/>
                  </a:lnTo>
                  <a:lnTo>
                    <a:pt x="178" y="733"/>
                  </a:lnTo>
                  <a:lnTo>
                    <a:pt x="149" y="693"/>
                  </a:lnTo>
                  <a:lnTo>
                    <a:pt x="124" y="654"/>
                  </a:lnTo>
                  <a:lnTo>
                    <a:pt x="100" y="618"/>
                  </a:lnTo>
                  <a:lnTo>
                    <a:pt x="79" y="585"/>
                  </a:lnTo>
                  <a:lnTo>
                    <a:pt x="61" y="554"/>
                  </a:lnTo>
                  <a:lnTo>
                    <a:pt x="45" y="524"/>
                  </a:lnTo>
                  <a:lnTo>
                    <a:pt x="32" y="497"/>
                  </a:lnTo>
                  <a:lnTo>
                    <a:pt x="21" y="471"/>
                  </a:lnTo>
                  <a:lnTo>
                    <a:pt x="13" y="448"/>
                  </a:lnTo>
                  <a:lnTo>
                    <a:pt x="7" y="424"/>
                  </a:lnTo>
                  <a:lnTo>
                    <a:pt x="2" y="403"/>
                  </a:lnTo>
                  <a:lnTo>
                    <a:pt x="0" y="384"/>
                  </a:lnTo>
                  <a:lnTo>
                    <a:pt x="0" y="364"/>
                  </a:lnTo>
                  <a:lnTo>
                    <a:pt x="3" y="346"/>
                  </a:lnTo>
                  <a:lnTo>
                    <a:pt x="8" y="328"/>
                  </a:lnTo>
                  <a:lnTo>
                    <a:pt x="15" y="310"/>
                  </a:lnTo>
                  <a:lnTo>
                    <a:pt x="23" y="293"/>
                  </a:lnTo>
                  <a:lnTo>
                    <a:pt x="34" y="277"/>
                  </a:lnTo>
                  <a:lnTo>
                    <a:pt x="46" y="259"/>
                  </a:lnTo>
                  <a:lnTo>
                    <a:pt x="61" y="242"/>
                  </a:lnTo>
                  <a:lnTo>
                    <a:pt x="77" y="225"/>
                  </a:lnTo>
                  <a:lnTo>
                    <a:pt x="94" y="207"/>
                  </a:lnTo>
                  <a:lnTo>
                    <a:pt x="115" y="189"/>
                  </a:lnTo>
                  <a:lnTo>
                    <a:pt x="158" y="149"/>
                  </a:lnTo>
                  <a:lnTo>
                    <a:pt x="209" y="105"/>
                  </a:lnTo>
                  <a:lnTo>
                    <a:pt x="267" y="5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3" name="Freeform 463"/>
            <p:cNvSpPr>
              <a:spLocks/>
            </p:cNvSpPr>
            <p:nvPr/>
          </p:nvSpPr>
          <p:spPr bwMode="auto">
            <a:xfrm>
              <a:off x="3422" y="2349"/>
              <a:ext cx="37" cy="51"/>
            </a:xfrm>
            <a:custGeom>
              <a:avLst/>
              <a:gdLst>
                <a:gd name="T0" fmla="*/ 0 w 746"/>
                <a:gd name="T1" fmla="*/ 0 h 1028"/>
                <a:gd name="T2" fmla="*/ 0 w 746"/>
                <a:gd name="T3" fmla="*/ 0 h 1028"/>
                <a:gd name="T4" fmla="*/ 0 w 746"/>
                <a:gd name="T5" fmla="*/ 0 h 1028"/>
                <a:gd name="T6" fmla="*/ 0 w 746"/>
                <a:gd name="T7" fmla="*/ 0 h 1028"/>
                <a:gd name="T8" fmla="*/ 0 w 746"/>
                <a:gd name="T9" fmla="*/ 0 h 1028"/>
                <a:gd name="T10" fmla="*/ 0 w 746"/>
                <a:gd name="T11" fmla="*/ 0 h 1028"/>
                <a:gd name="T12" fmla="*/ 0 w 746"/>
                <a:gd name="T13" fmla="*/ 0 h 1028"/>
                <a:gd name="T14" fmla="*/ 0 w 746"/>
                <a:gd name="T15" fmla="*/ 0 h 1028"/>
                <a:gd name="T16" fmla="*/ 0 w 746"/>
                <a:gd name="T17" fmla="*/ 0 h 1028"/>
                <a:gd name="T18" fmla="*/ 0 w 746"/>
                <a:gd name="T19" fmla="*/ 0 h 1028"/>
                <a:gd name="T20" fmla="*/ 0 w 746"/>
                <a:gd name="T21" fmla="*/ 0 h 1028"/>
                <a:gd name="T22" fmla="*/ 0 w 746"/>
                <a:gd name="T23" fmla="*/ 0 h 1028"/>
                <a:gd name="T24" fmla="*/ 0 w 746"/>
                <a:gd name="T25" fmla="*/ 0 h 1028"/>
                <a:gd name="T26" fmla="*/ 0 w 746"/>
                <a:gd name="T27" fmla="*/ 0 h 1028"/>
                <a:gd name="T28" fmla="*/ 0 w 746"/>
                <a:gd name="T29" fmla="*/ 0 h 1028"/>
                <a:gd name="T30" fmla="*/ 0 w 746"/>
                <a:gd name="T31" fmla="*/ 0 h 1028"/>
                <a:gd name="T32" fmla="*/ 0 w 746"/>
                <a:gd name="T33" fmla="*/ 0 h 1028"/>
                <a:gd name="T34" fmla="*/ 0 w 746"/>
                <a:gd name="T35" fmla="*/ 0 h 1028"/>
                <a:gd name="T36" fmla="*/ 0 w 746"/>
                <a:gd name="T37" fmla="*/ 0 h 1028"/>
                <a:gd name="T38" fmla="*/ 0 w 746"/>
                <a:gd name="T39" fmla="*/ 0 h 1028"/>
                <a:gd name="T40" fmla="*/ 0 w 746"/>
                <a:gd name="T41" fmla="*/ 0 h 1028"/>
                <a:gd name="T42" fmla="*/ 0 w 746"/>
                <a:gd name="T43" fmla="*/ 0 h 1028"/>
                <a:gd name="T44" fmla="*/ 0 w 746"/>
                <a:gd name="T45" fmla="*/ 0 h 1028"/>
                <a:gd name="T46" fmla="*/ 0 w 746"/>
                <a:gd name="T47" fmla="*/ 0 h 1028"/>
                <a:gd name="T48" fmla="*/ 0 w 746"/>
                <a:gd name="T49" fmla="*/ 0 h 1028"/>
                <a:gd name="T50" fmla="*/ 0 w 746"/>
                <a:gd name="T51" fmla="*/ 0 h 1028"/>
                <a:gd name="T52" fmla="*/ 0 w 746"/>
                <a:gd name="T53" fmla="*/ 0 h 1028"/>
                <a:gd name="T54" fmla="*/ 0 w 746"/>
                <a:gd name="T55" fmla="*/ 0 h 1028"/>
                <a:gd name="T56" fmla="*/ 0 w 746"/>
                <a:gd name="T57" fmla="*/ 0 h 1028"/>
                <a:gd name="T58" fmla="*/ 0 w 746"/>
                <a:gd name="T59" fmla="*/ 0 h 1028"/>
                <a:gd name="T60" fmla="*/ 0 w 746"/>
                <a:gd name="T61" fmla="*/ 0 h 1028"/>
                <a:gd name="T62" fmla="*/ 0 w 746"/>
                <a:gd name="T63" fmla="*/ 0 h 1028"/>
                <a:gd name="T64" fmla="*/ 0 w 746"/>
                <a:gd name="T65" fmla="*/ 0 h 1028"/>
                <a:gd name="T66" fmla="*/ 0 w 746"/>
                <a:gd name="T67" fmla="*/ 0 h 1028"/>
                <a:gd name="T68" fmla="*/ 0 w 746"/>
                <a:gd name="T69" fmla="*/ 0 h 1028"/>
                <a:gd name="T70" fmla="*/ 0 w 746"/>
                <a:gd name="T71" fmla="*/ 0 h 1028"/>
                <a:gd name="T72" fmla="*/ 0 w 746"/>
                <a:gd name="T73" fmla="*/ 0 h 1028"/>
                <a:gd name="T74" fmla="*/ 0 w 746"/>
                <a:gd name="T75" fmla="*/ 0 h 1028"/>
                <a:gd name="T76" fmla="*/ 0 w 746"/>
                <a:gd name="T77" fmla="*/ 0 h 1028"/>
                <a:gd name="T78" fmla="*/ 0 w 746"/>
                <a:gd name="T79" fmla="*/ 0 h 1028"/>
                <a:gd name="T80" fmla="*/ 0 w 746"/>
                <a:gd name="T81" fmla="*/ 0 h 1028"/>
                <a:gd name="T82" fmla="*/ 0 w 746"/>
                <a:gd name="T83" fmla="*/ 0 h 1028"/>
                <a:gd name="T84" fmla="*/ 0 w 746"/>
                <a:gd name="T85" fmla="*/ 0 h 1028"/>
                <a:gd name="T86" fmla="*/ 0 w 746"/>
                <a:gd name="T87" fmla="*/ 0 h 1028"/>
                <a:gd name="T88" fmla="*/ 0 w 746"/>
                <a:gd name="T89" fmla="*/ 0 h 1028"/>
                <a:gd name="T90" fmla="*/ 0 w 746"/>
                <a:gd name="T91" fmla="*/ 0 h 1028"/>
                <a:gd name="T92" fmla="*/ 0 w 746"/>
                <a:gd name="T93" fmla="*/ 0 h 1028"/>
                <a:gd name="T94" fmla="*/ 0 w 746"/>
                <a:gd name="T95" fmla="*/ 0 h 1028"/>
                <a:gd name="T96" fmla="*/ 0 w 746"/>
                <a:gd name="T97" fmla="*/ 0 h 1028"/>
                <a:gd name="T98" fmla="*/ 0 w 746"/>
                <a:gd name="T99" fmla="*/ 0 h 1028"/>
                <a:gd name="T100" fmla="*/ 0 w 746"/>
                <a:gd name="T101" fmla="*/ 0 h 1028"/>
                <a:gd name="T102" fmla="*/ 0 w 746"/>
                <a:gd name="T103" fmla="*/ 0 h 1028"/>
                <a:gd name="T104" fmla="*/ 0 w 746"/>
                <a:gd name="T105" fmla="*/ 0 h 1028"/>
                <a:gd name="T106" fmla="*/ 0 w 746"/>
                <a:gd name="T107" fmla="*/ 0 h 1028"/>
                <a:gd name="T108" fmla="*/ 0 w 746"/>
                <a:gd name="T109" fmla="*/ 0 h 1028"/>
                <a:gd name="T110" fmla="*/ 0 w 746"/>
                <a:gd name="T111" fmla="*/ 0 h 1028"/>
                <a:gd name="T112" fmla="*/ 0 w 746"/>
                <a:gd name="T113" fmla="*/ 0 h 1028"/>
                <a:gd name="T114" fmla="*/ 0 w 746"/>
                <a:gd name="T115" fmla="*/ 0 h 1028"/>
                <a:gd name="T116" fmla="*/ 0 w 746"/>
                <a:gd name="T117" fmla="*/ 0 h 102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46"/>
                <a:gd name="T178" fmla="*/ 0 h 1028"/>
                <a:gd name="T179" fmla="*/ 746 w 746"/>
                <a:gd name="T180" fmla="*/ 1028 h 102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46" h="1028">
                  <a:moveTo>
                    <a:pt x="0" y="1028"/>
                  </a:moveTo>
                  <a:lnTo>
                    <a:pt x="3" y="1027"/>
                  </a:lnTo>
                  <a:lnTo>
                    <a:pt x="13" y="1024"/>
                  </a:lnTo>
                  <a:lnTo>
                    <a:pt x="29" y="1017"/>
                  </a:lnTo>
                  <a:lnTo>
                    <a:pt x="52" y="1006"/>
                  </a:lnTo>
                  <a:lnTo>
                    <a:pt x="65" y="996"/>
                  </a:lnTo>
                  <a:lnTo>
                    <a:pt x="79" y="987"/>
                  </a:lnTo>
                  <a:lnTo>
                    <a:pt x="96" y="975"/>
                  </a:lnTo>
                  <a:lnTo>
                    <a:pt x="114" y="961"/>
                  </a:lnTo>
                  <a:lnTo>
                    <a:pt x="133" y="944"/>
                  </a:lnTo>
                  <a:lnTo>
                    <a:pt x="154" y="926"/>
                  </a:lnTo>
                  <a:lnTo>
                    <a:pt x="176" y="905"/>
                  </a:lnTo>
                  <a:lnTo>
                    <a:pt x="200" y="881"/>
                  </a:lnTo>
                  <a:lnTo>
                    <a:pt x="224" y="855"/>
                  </a:lnTo>
                  <a:lnTo>
                    <a:pt x="250" y="825"/>
                  </a:lnTo>
                  <a:lnTo>
                    <a:pt x="277" y="791"/>
                  </a:lnTo>
                  <a:lnTo>
                    <a:pt x="306" y="756"/>
                  </a:lnTo>
                  <a:lnTo>
                    <a:pt x="336" y="716"/>
                  </a:lnTo>
                  <a:lnTo>
                    <a:pt x="368" y="672"/>
                  </a:lnTo>
                  <a:lnTo>
                    <a:pt x="399" y="625"/>
                  </a:lnTo>
                  <a:lnTo>
                    <a:pt x="433" y="574"/>
                  </a:lnTo>
                  <a:lnTo>
                    <a:pt x="469" y="518"/>
                  </a:lnTo>
                  <a:lnTo>
                    <a:pt x="504" y="459"/>
                  </a:lnTo>
                  <a:lnTo>
                    <a:pt x="542" y="395"/>
                  </a:lnTo>
                  <a:lnTo>
                    <a:pt x="580" y="325"/>
                  </a:lnTo>
                  <a:lnTo>
                    <a:pt x="620" y="252"/>
                  </a:lnTo>
                  <a:lnTo>
                    <a:pt x="660" y="173"/>
                  </a:lnTo>
                  <a:lnTo>
                    <a:pt x="702" y="89"/>
                  </a:lnTo>
                  <a:lnTo>
                    <a:pt x="745" y="0"/>
                  </a:lnTo>
                  <a:lnTo>
                    <a:pt x="745" y="11"/>
                  </a:lnTo>
                  <a:lnTo>
                    <a:pt x="746" y="43"/>
                  </a:lnTo>
                  <a:lnTo>
                    <a:pt x="745" y="66"/>
                  </a:lnTo>
                  <a:lnTo>
                    <a:pt x="745" y="93"/>
                  </a:lnTo>
                  <a:lnTo>
                    <a:pt x="743" y="123"/>
                  </a:lnTo>
                  <a:lnTo>
                    <a:pt x="741" y="158"/>
                  </a:lnTo>
                  <a:lnTo>
                    <a:pt x="738" y="195"/>
                  </a:lnTo>
                  <a:lnTo>
                    <a:pt x="733" y="234"/>
                  </a:lnTo>
                  <a:lnTo>
                    <a:pt x="728" y="276"/>
                  </a:lnTo>
                  <a:lnTo>
                    <a:pt x="720" y="319"/>
                  </a:lnTo>
                  <a:lnTo>
                    <a:pt x="711" y="365"/>
                  </a:lnTo>
                  <a:lnTo>
                    <a:pt x="700" y="411"/>
                  </a:lnTo>
                  <a:lnTo>
                    <a:pt x="687" y="458"/>
                  </a:lnTo>
                  <a:lnTo>
                    <a:pt x="673" y="506"/>
                  </a:lnTo>
                  <a:lnTo>
                    <a:pt x="654" y="554"/>
                  </a:lnTo>
                  <a:lnTo>
                    <a:pt x="635" y="601"/>
                  </a:lnTo>
                  <a:lnTo>
                    <a:pt x="613" y="648"/>
                  </a:lnTo>
                  <a:lnTo>
                    <a:pt x="587" y="693"/>
                  </a:lnTo>
                  <a:lnTo>
                    <a:pt x="558" y="737"/>
                  </a:lnTo>
                  <a:lnTo>
                    <a:pt x="527" y="780"/>
                  </a:lnTo>
                  <a:lnTo>
                    <a:pt x="492" y="820"/>
                  </a:lnTo>
                  <a:lnTo>
                    <a:pt x="453" y="859"/>
                  </a:lnTo>
                  <a:lnTo>
                    <a:pt x="412" y="893"/>
                  </a:lnTo>
                  <a:lnTo>
                    <a:pt x="366" y="925"/>
                  </a:lnTo>
                  <a:lnTo>
                    <a:pt x="316" y="954"/>
                  </a:lnTo>
                  <a:lnTo>
                    <a:pt x="262" y="978"/>
                  </a:lnTo>
                  <a:lnTo>
                    <a:pt x="203" y="997"/>
                  </a:lnTo>
                  <a:lnTo>
                    <a:pt x="140" y="1013"/>
                  </a:lnTo>
                  <a:lnTo>
                    <a:pt x="72" y="1023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4" name="Freeform 464"/>
            <p:cNvSpPr>
              <a:spLocks/>
            </p:cNvSpPr>
            <p:nvPr/>
          </p:nvSpPr>
          <p:spPr bwMode="auto">
            <a:xfrm>
              <a:off x="3440" y="2108"/>
              <a:ext cx="55" cy="14"/>
            </a:xfrm>
            <a:custGeom>
              <a:avLst/>
              <a:gdLst>
                <a:gd name="T0" fmla="*/ 0 w 1104"/>
                <a:gd name="T1" fmla="*/ 0 h 280"/>
                <a:gd name="T2" fmla="*/ 0 w 1104"/>
                <a:gd name="T3" fmla="*/ 0 h 280"/>
                <a:gd name="T4" fmla="*/ 0 w 1104"/>
                <a:gd name="T5" fmla="*/ 0 h 280"/>
                <a:gd name="T6" fmla="*/ 0 w 1104"/>
                <a:gd name="T7" fmla="*/ 0 h 280"/>
                <a:gd name="T8" fmla="*/ 0 w 1104"/>
                <a:gd name="T9" fmla="*/ 0 h 280"/>
                <a:gd name="T10" fmla="*/ 0 w 1104"/>
                <a:gd name="T11" fmla="*/ 0 h 280"/>
                <a:gd name="T12" fmla="*/ 0 w 1104"/>
                <a:gd name="T13" fmla="*/ 0 h 280"/>
                <a:gd name="T14" fmla="*/ 0 w 1104"/>
                <a:gd name="T15" fmla="*/ 0 h 280"/>
                <a:gd name="T16" fmla="*/ 0 w 1104"/>
                <a:gd name="T17" fmla="*/ 0 h 280"/>
                <a:gd name="T18" fmla="*/ 0 w 1104"/>
                <a:gd name="T19" fmla="*/ 0 h 280"/>
                <a:gd name="T20" fmla="*/ 0 w 1104"/>
                <a:gd name="T21" fmla="*/ 0 h 280"/>
                <a:gd name="T22" fmla="*/ 0 w 1104"/>
                <a:gd name="T23" fmla="*/ 0 h 280"/>
                <a:gd name="T24" fmla="*/ 0 w 1104"/>
                <a:gd name="T25" fmla="*/ 0 h 280"/>
                <a:gd name="T26" fmla="*/ 0 w 1104"/>
                <a:gd name="T27" fmla="*/ 0 h 280"/>
                <a:gd name="T28" fmla="*/ 0 w 1104"/>
                <a:gd name="T29" fmla="*/ 0 h 280"/>
                <a:gd name="T30" fmla="*/ 0 w 1104"/>
                <a:gd name="T31" fmla="*/ 0 h 280"/>
                <a:gd name="T32" fmla="*/ 0 w 1104"/>
                <a:gd name="T33" fmla="*/ 0 h 280"/>
                <a:gd name="T34" fmla="*/ 0 w 1104"/>
                <a:gd name="T35" fmla="*/ 0 h 280"/>
                <a:gd name="T36" fmla="*/ 0 w 1104"/>
                <a:gd name="T37" fmla="*/ 0 h 280"/>
                <a:gd name="T38" fmla="*/ 0 w 1104"/>
                <a:gd name="T39" fmla="*/ 0 h 280"/>
                <a:gd name="T40" fmla="*/ 0 w 1104"/>
                <a:gd name="T41" fmla="*/ 0 h 280"/>
                <a:gd name="T42" fmla="*/ 0 w 1104"/>
                <a:gd name="T43" fmla="*/ 0 h 280"/>
                <a:gd name="T44" fmla="*/ 0 w 1104"/>
                <a:gd name="T45" fmla="*/ 0 h 280"/>
                <a:gd name="T46" fmla="*/ 0 w 1104"/>
                <a:gd name="T47" fmla="*/ 0 h 280"/>
                <a:gd name="T48" fmla="*/ 0 w 1104"/>
                <a:gd name="T49" fmla="*/ 0 h 280"/>
                <a:gd name="T50" fmla="*/ 0 w 1104"/>
                <a:gd name="T51" fmla="*/ 0 h 280"/>
                <a:gd name="T52" fmla="*/ 0 w 1104"/>
                <a:gd name="T53" fmla="*/ 0 h 280"/>
                <a:gd name="T54" fmla="*/ 0 w 1104"/>
                <a:gd name="T55" fmla="*/ 0 h 280"/>
                <a:gd name="T56" fmla="*/ 0 w 1104"/>
                <a:gd name="T57" fmla="*/ 0 h 280"/>
                <a:gd name="T58" fmla="*/ 0 w 1104"/>
                <a:gd name="T59" fmla="*/ 0 h 280"/>
                <a:gd name="T60" fmla="*/ 0 w 1104"/>
                <a:gd name="T61" fmla="*/ 0 h 280"/>
                <a:gd name="T62" fmla="*/ 0 w 1104"/>
                <a:gd name="T63" fmla="*/ 0 h 280"/>
                <a:gd name="T64" fmla="*/ 0 w 1104"/>
                <a:gd name="T65" fmla="*/ 0 h 280"/>
                <a:gd name="T66" fmla="*/ 0 w 1104"/>
                <a:gd name="T67" fmla="*/ 0 h 280"/>
                <a:gd name="T68" fmla="*/ 0 w 1104"/>
                <a:gd name="T69" fmla="*/ 0 h 280"/>
                <a:gd name="T70" fmla="*/ 0 w 1104"/>
                <a:gd name="T71" fmla="*/ 0 h 280"/>
                <a:gd name="T72" fmla="*/ 0 w 1104"/>
                <a:gd name="T73" fmla="*/ 0 h 280"/>
                <a:gd name="T74" fmla="*/ 0 w 1104"/>
                <a:gd name="T75" fmla="*/ 0 h 280"/>
                <a:gd name="T76" fmla="*/ 0 w 1104"/>
                <a:gd name="T77" fmla="*/ 0 h 280"/>
                <a:gd name="T78" fmla="*/ 0 w 1104"/>
                <a:gd name="T79" fmla="*/ 0 h 280"/>
                <a:gd name="T80" fmla="*/ 0 w 1104"/>
                <a:gd name="T81" fmla="*/ 0 h 280"/>
                <a:gd name="T82" fmla="*/ 0 w 1104"/>
                <a:gd name="T83" fmla="*/ 0 h 280"/>
                <a:gd name="T84" fmla="*/ 0 w 1104"/>
                <a:gd name="T85" fmla="*/ 0 h 280"/>
                <a:gd name="T86" fmla="*/ 0 w 1104"/>
                <a:gd name="T87" fmla="*/ 0 h 280"/>
                <a:gd name="T88" fmla="*/ 0 w 1104"/>
                <a:gd name="T89" fmla="*/ 0 h 280"/>
                <a:gd name="T90" fmla="*/ 0 w 1104"/>
                <a:gd name="T91" fmla="*/ 0 h 280"/>
                <a:gd name="T92" fmla="*/ 0 w 1104"/>
                <a:gd name="T93" fmla="*/ 0 h 280"/>
                <a:gd name="T94" fmla="*/ 0 w 1104"/>
                <a:gd name="T95" fmla="*/ 0 h 280"/>
                <a:gd name="T96" fmla="*/ 0 w 1104"/>
                <a:gd name="T97" fmla="*/ 0 h 280"/>
                <a:gd name="T98" fmla="*/ 0 w 1104"/>
                <a:gd name="T99" fmla="*/ 0 h 280"/>
                <a:gd name="T100" fmla="*/ 0 w 1104"/>
                <a:gd name="T101" fmla="*/ 0 h 280"/>
                <a:gd name="T102" fmla="*/ 0 w 1104"/>
                <a:gd name="T103" fmla="*/ 0 h 280"/>
                <a:gd name="T104" fmla="*/ 0 w 1104"/>
                <a:gd name="T105" fmla="*/ 0 h 280"/>
                <a:gd name="T106" fmla="*/ 0 w 1104"/>
                <a:gd name="T107" fmla="*/ 0 h 280"/>
                <a:gd name="T108" fmla="*/ 0 w 1104"/>
                <a:gd name="T109" fmla="*/ 0 h 2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04"/>
                <a:gd name="T166" fmla="*/ 0 h 280"/>
                <a:gd name="T167" fmla="*/ 1104 w 1104"/>
                <a:gd name="T168" fmla="*/ 280 h 28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04" h="280">
                  <a:moveTo>
                    <a:pt x="1104" y="0"/>
                  </a:moveTo>
                  <a:lnTo>
                    <a:pt x="1070" y="12"/>
                  </a:lnTo>
                  <a:lnTo>
                    <a:pt x="1037" y="22"/>
                  </a:lnTo>
                  <a:lnTo>
                    <a:pt x="1003" y="32"/>
                  </a:lnTo>
                  <a:lnTo>
                    <a:pt x="970" y="41"/>
                  </a:lnTo>
                  <a:lnTo>
                    <a:pt x="936" y="49"/>
                  </a:lnTo>
                  <a:lnTo>
                    <a:pt x="902" y="57"/>
                  </a:lnTo>
                  <a:lnTo>
                    <a:pt x="869" y="64"/>
                  </a:lnTo>
                  <a:lnTo>
                    <a:pt x="834" y="71"/>
                  </a:lnTo>
                  <a:lnTo>
                    <a:pt x="766" y="82"/>
                  </a:lnTo>
                  <a:lnTo>
                    <a:pt x="696" y="92"/>
                  </a:lnTo>
                  <a:lnTo>
                    <a:pt x="627" y="101"/>
                  </a:lnTo>
                  <a:lnTo>
                    <a:pt x="558" y="110"/>
                  </a:lnTo>
                  <a:lnTo>
                    <a:pt x="488" y="117"/>
                  </a:lnTo>
                  <a:lnTo>
                    <a:pt x="418" y="124"/>
                  </a:lnTo>
                  <a:lnTo>
                    <a:pt x="349" y="132"/>
                  </a:lnTo>
                  <a:lnTo>
                    <a:pt x="278" y="140"/>
                  </a:lnTo>
                  <a:lnTo>
                    <a:pt x="209" y="148"/>
                  </a:lnTo>
                  <a:lnTo>
                    <a:pt x="139" y="160"/>
                  </a:lnTo>
                  <a:lnTo>
                    <a:pt x="104" y="165"/>
                  </a:lnTo>
                  <a:lnTo>
                    <a:pt x="69" y="171"/>
                  </a:lnTo>
                  <a:lnTo>
                    <a:pt x="35" y="178"/>
                  </a:lnTo>
                  <a:lnTo>
                    <a:pt x="0" y="185"/>
                  </a:lnTo>
                  <a:lnTo>
                    <a:pt x="34" y="198"/>
                  </a:lnTo>
                  <a:lnTo>
                    <a:pt x="67" y="211"/>
                  </a:lnTo>
                  <a:lnTo>
                    <a:pt x="103" y="222"/>
                  </a:lnTo>
                  <a:lnTo>
                    <a:pt x="139" y="232"/>
                  </a:lnTo>
                  <a:lnTo>
                    <a:pt x="174" y="242"/>
                  </a:lnTo>
                  <a:lnTo>
                    <a:pt x="211" y="250"/>
                  </a:lnTo>
                  <a:lnTo>
                    <a:pt x="249" y="257"/>
                  </a:lnTo>
                  <a:lnTo>
                    <a:pt x="286" y="265"/>
                  </a:lnTo>
                  <a:lnTo>
                    <a:pt x="324" y="270"/>
                  </a:lnTo>
                  <a:lnTo>
                    <a:pt x="362" y="274"/>
                  </a:lnTo>
                  <a:lnTo>
                    <a:pt x="401" y="278"/>
                  </a:lnTo>
                  <a:lnTo>
                    <a:pt x="438" y="280"/>
                  </a:lnTo>
                  <a:lnTo>
                    <a:pt x="477" y="280"/>
                  </a:lnTo>
                  <a:lnTo>
                    <a:pt x="515" y="280"/>
                  </a:lnTo>
                  <a:lnTo>
                    <a:pt x="553" y="278"/>
                  </a:lnTo>
                  <a:lnTo>
                    <a:pt x="590" y="275"/>
                  </a:lnTo>
                  <a:lnTo>
                    <a:pt x="628" y="270"/>
                  </a:lnTo>
                  <a:lnTo>
                    <a:pt x="665" y="264"/>
                  </a:lnTo>
                  <a:lnTo>
                    <a:pt x="701" y="256"/>
                  </a:lnTo>
                  <a:lnTo>
                    <a:pt x="738" y="247"/>
                  </a:lnTo>
                  <a:lnTo>
                    <a:pt x="773" y="236"/>
                  </a:lnTo>
                  <a:lnTo>
                    <a:pt x="808" y="224"/>
                  </a:lnTo>
                  <a:lnTo>
                    <a:pt x="842" y="210"/>
                  </a:lnTo>
                  <a:lnTo>
                    <a:pt x="876" y="194"/>
                  </a:lnTo>
                  <a:lnTo>
                    <a:pt x="907" y="176"/>
                  </a:lnTo>
                  <a:lnTo>
                    <a:pt x="939" y="157"/>
                  </a:lnTo>
                  <a:lnTo>
                    <a:pt x="970" y="136"/>
                  </a:lnTo>
                  <a:lnTo>
                    <a:pt x="999" y="113"/>
                  </a:lnTo>
                  <a:lnTo>
                    <a:pt x="1027" y="87"/>
                  </a:lnTo>
                  <a:lnTo>
                    <a:pt x="1054" y="61"/>
                  </a:lnTo>
                  <a:lnTo>
                    <a:pt x="1080" y="32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5" name="Freeform 465"/>
            <p:cNvSpPr>
              <a:spLocks/>
            </p:cNvSpPr>
            <p:nvPr/>
          </p:nvSpPr>
          <p:spPr bwMode="auto">
            <a:xfrm>
              <a:off x="3343" y="1903"/>
              <a:ext cx="6" cy="31"/>
            </a:xfrm>
            <a:custGeom>
              <a:avLst/>
              <a:gdLst>
                <a:gd name="T0" fmla="*/ 0 w 124"/>
                <a:gd name="T1" fmla="*/ 0 h 615"/>
                <a:gd name="T2" fmla="*/ 0 w 124"/>
                <a:gd name="T3" fmla="*/ 0 h 615"/>
                <a:gd name="T4" fmla="*/ 0 w 124"/>
                <a:gd name="T5" fmla="*/ 0 h 615"/>
                <a:gd name="T6" fmla="*/ 0 w 124"/>
                <a:gd name="T7" fmla="*/ 0 h 615"/>
                <a:gd name="T8" fmla="*/ 0 w 124"/>
                <a:gd name="T9" fmla="*/ 0 h 615"/>
                <a:gd name="T10" fmla="*/ 0 w 124"/>
                <a:gd name="T11" fmla="*/ 0 h 615"/>
                <a:gd name="T12" fmla="*/ 0 w 124"/>
                <a:gd name="T13" fmla="*/ 0 h 615"/>
                <a:gd name="T14" fmla="*/ 0 w 124"/>
                <a:gd name="T15" fmla="*/ 0 h 615"/>
                <a:gd name="T16" fmla="*/ 0 w 124"/>
                <a:gd name="T17" fmla="*/ 0 h 615"/>
                <a:gd name="T18" fmla="*/ 0 w 124"/>
                <a:gd name="T19" fmla="*/ 0 h 615"/>
                <a:gd name="T20" fmla="*/ 0 w 124"/>
                <a:gd name="T21" fmla="*/ 0 h 615"/>
                <a:gd name="T22" fmla="*/ 0 w 124"/>
                <a:gd name="T23" fmla="*/ 0 h 615"/>
                <a:gd name="T24" fmla="*/ 0 w 124"/>
                <a:gd name="T25" fmla="*/ 0 h 615"/>
                <a:gd name="T26" fmla="*/ 0 w 124"/>
                <a:gd name="T27" fmla="*/ 0 h 615"/>
                <a:gd name="T28" fmla="*/ 0 w 124"/>
                <a:gd name="T29" fmla="*/ 0 h 615"/>
                <a:gd name="T30" fmla="*/ 0 w 124"/>
                <a:gd name="T31" fmla="*/ 0 h 615"/>
                <a:gd name="T32" fmla="*/ 0 w 124"/>
                <a:gd name="T33" fmla="*/ 0 h 615"/>
                <a:gd name="T34" fmla="*/ 0 w 124"/>
                <a:gd name="T35" fmla="*/ 0 h 615"/>
                <a:gd name="T36" fmla="*/ 0 w 124"/>
                <a:gd name="T37" fmla="*/ 0 h 615"/>
                <a:gd name="T38" fmla="*/ 0 w 124"/>
                <a:gd name="T39" fmla="*/ 0 h 615"/>
                <a:gd name="T40" fmla="*/ 0 w 124"/>
                <a:gd name="T41" fmla="*/ 0 h 615"/>
                <a:gd name="T42" fmla="*/ 0 w 124"/>
                <a:gd name="T43" fmla="*/ 0 h 615"/>
                <a:gd name="T44" fmla="*/ 0 w 124"/>
                <a:gd name="T45" fmla="*/ 0 h 615"/>
                <a:gd name="T46" fmla="*/ 0 w 124"/>
                <a:gd name="T47" fmla="*/ 0 h 615"/>
                <a:gd name="T48" fmla="*/ 0 w 124"/>
                <a:gd name="T49" fmla="*/ 0 h 615"/>
                <a:gd name="T50" fmla="*/ 0 w 124"/>
                <a:gd name="T51" fmla="*/ 0 h 615"/>
                <a:gd name="T52" fmla="*/ 0 w 124"/>
                <a:gd name="T53" fmla="*/ 0 h 615"/>
                <a:gd name="T54" fmla="*/ 0 w 124"/>
                <a:gd name="T55" fmla="*/ 0 h 615"/>
                <a:gd name="T56" fmla="*/ 0 w 124"/>
                <a:gd name="T57" fmla="*/ 0 h 615"/>
                <a:gd name="T58" fmla="*/ 0 w 124"/>
                <a:gd name="T59" fmla="*/ 0 h 615"/>
                <a:gd name="T60" fmla="*/ 0 w 124"/>
                <a:gd name="T61" fmla="*/ 0 h 615"/>
                <a:gd name="T62" fmla="*/ 0 w 124"/>
                <a:gd name="T63" fmla="*/ 0 h 615"/>
                <a:gd name="T64" fmla="*/ 0 w 124"/>
                <a:gd name="T65" fmla="*/ 0 h 615"/>
                <a:gd name="T66" fmla="*/ 0 w 124"/>
                <a:gd name="T67" fmla="*/ 0 h 615"/>
                <a:gd name="T68" fmla="*/ 0 w 124"/>
                <a:gd name="T69" fmla="*/ 0 h 615"/>
                <a:gd name="T70" fmla="*/ 0 w 124"/>
                <a:gd name="T71" fmla="*/ 0 h 615"/>
                <a:gd name="T72" fmla="*/ 0 w 124"/>
                <a:gd name="T73" fmla="*/ 0 h 615"/>
                <a:gd name="T74" fmla="*/ 0 w 124"/>
                <a:gd name="T75" fmla="*/ 0 h 615"/>
                <a:gd name="T76" fmla="*/ 0 w 124"/>
                <a:gd name="T77" fmla="*/ 0 h 615"/>
                <a:gd name="T78" fmla="*/ 0 w 124"/>
                <a:gd name="T79" fmla="*/ 0 h 615"/>
                <a:gd name="T80" fmla="*/ 0 w 124"/>
                <a:gd name="T81" fmla="*/ 0 h 6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615"/>
                <a:gd name="T125" fmla="*/ 124 w 124"/>
                <a:gd name="T126" fmla="*/ 615 h 6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615">
                  <a:moveTo>
                    <a:pt x="49" y="0"/>
                  </a:moveTo>
                  <a:lnTo>
                    <a:pt x="62" y="38"/>
                  </a:lnTo>
                  <a:lnTo>
                    <a:pt x="74" y="76"/>
                  </a:lnTo>
                  <a:lnTo>
                    <a:pt x="83" y="113"/>
                  </a:lnTo>
                  <a:lnTo>
                    <a:pt x="92" y="151"/>
                  </a:lnTo>
                  <a:lnTo>
                    <a:pt x="99" y="189"/>
                  </a:lnTo>
                  <a:lnTo>
                    <a:pt x="105" y="228"/>
                  </a:lnTo>
                  <a:lnTo>
                    <a:pt x="111" y="265"/>
                  </a:lnTo>
                  <a:lnTo>
                    <a:pt x="115" y="303"/>
                  </a:lnTo>
                  <a:lnTo>
                    <a:pt x="119" y="342"/>
                  </a:lnTo>
                  <a:lnTo>
                    <a:pt x="122" y="381"/>
                  </a:lnTo>
                  <a:lnTo>
                    <a:pt x="123" y="418"/>
                  </a:lnTo>
                  <a:lnTo>
                    <a:pt x="124" y="458"/>
                  </a:lnTo>
                  <a:lnTo>
                    <a:pt x="124" y="497"/>
                  </a:lnTo>
                  <a:lnTo>
                    <a:pt x="124" y="536"/>
                  </a:lnTo>
                  <a:lnTo>
                    <a:pt x="122" y="575"/>
                  </a:lnTo>
                  <a:lnTo>
                    <a:pt x="121" y="615"/>
                  </a:lnTo>
                  <a:lnTo>
                    <a:pt x="101" y="602"/>
                  </a:lnTo>
                  <a:lnTo>
                    <a:pt x="84" y="588"/>
                  </a:lnTo>
                  <a:lnTo>
                    <a:pt x="70" y="573"/>
                  </a:lnTo>
                  <a:lnTo>
                    <a:pt x="55" y="558"/>
                  </a:lnTo>
                  <a:lnTo>
                    <a:pt x="44" y="543"/>
                  </a:lnTo>
                  <a:lnTo>
                    <a:pt x="34" y="526"/>
                  </a:lnTo>
                  <a:lnTo>
                    <a:pt x="26" y="509"/>
                  </a:lnTo>
                  <a:lnTo>
                    <a:pt x="19" y="492"/>
                  </a:lnTo>
                  <a:lnTo>
                    <a:pt x="12" y="474"/>
                  </a:lnTo>
                  <a:lnTo>
                    <a:pt x="7" y="456"/>
                  </a:lnTo>
                  <a:lnTo>
                    <a:pt x="4" y="437"/>
                  </a:lnTo>
                  <a:lnTo>
                    <a:pt x="1" y="418"/>
                  </a:lnTo>
                  <a:lnTo>
                    <a:pt x="0" y="399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1" y="338"/>
                  </a:lnTo>
                  <a:lnTo>
                    <a:pt x="5" y="297"/>
                  </a:lnTo>
                  <a:lnTo>
                    <a:pt x="11" y="254"/>
                  </a:lnTo>
                  <a:lnTo>
                    <a:pt x="19" y="211"/>
                  </a:lnTo>
                  <a:lnTo>
                    <a:pt x="26" y="168"/>
                  </a:lnTo>
                  <a:lnTo>
                    <a:pt x="34" y="126"/>
                  </a:lnTo>
                  <a:lnTo>
                    <a:pt x="41" y="84"/>
                  </a:lnTo>
                  <a:lnTo>
                    <a:pt x="46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6" name="Freeform 466"/>
            <p:cNvSpPr>
              <a:spLocks/>
            </p:cNvSpPr>
            <p:nvPr/>
          </p:nvSpPr>
          <p:spPr bwMode="auto">
            <a:xfrm>
              <a:off x="3264" y="1953"/>
              <a:ext cx="68" cy="83"/>
            </a:xfrm>
            <a:custGeom>
              <a:avLst/>
              <a:gdLst>
                <a:gd name="T0" fmla="*/ 0 w 1359"/>
                <a:gd name="T1" fmla="*/ 0 h 1658"/>
                <a:gd name="T2" fmla="*/ 0 w 1359"/>
                <a:gd name="T3" fmla="*/ 0 h 1658"/>
                <a:gd name="T4" fmla="*/ 0 w 1359"/>
                <a:gd name="T5" fmla="*/ 0 h 1658"/>
                <a:gd name="T6" fmla="*/ 0 w 1359"/>
                <a:gd name="T7" fmla="*/ 0 h 1658"/>
                <a:gd name="T8" fmla="*/ 0 w 1359"/>
                <a:gd name="T9" fmla="*/ 0 h 1658"/>
                <a:gd name="T10" fmla="*/ 0 w 1359"/>
                <a:gd name="T11" fmla="*/ 0 h 1658"/>
                <a:gd name="T12" fmla="*/ 0 w 1359"/>
                <a:gd name="T13" fmla="*/ 0 h 1658"/>
                <a:gd name="T14" fmla="*/ 0 w 1359"/>
                <a:gd name="T15" fmla="*/ 0 h 1658"/>
                <a:gd name="T16" fmla="*/ 0 w 1359"/>
                <a:gd name="T17" fmla="*/ 0 h 1658"/>
                <a:gd name="T18" fmla="*/ 0 w 1359"/>
                <a:gd name="T19" fmla="*/ 0 h 1658"/>
                <a:gd name="T20" fmla="*/ 0 w 1359"/>
                <a:gd name="T21" fmla="*/ 0 h 1658"/>
                <a:gd name="T22" fmla="*/ 0 w 1359"/>
                <a:gd name="T23" fmla="*/ 0 h 1658"/>
                <a:gd name="T24" fmla="*/ 0 w 1359"/>
                <a:gd name="T25" fmla="*/ 0 h 1658"/>
                <a:gd name="T26" fmla="*/ 0 w 1359"/>
                <a:gd name="T27" fmla="*/ 0 h 1658"/>
                <a:gd name="T28" fmla="*/ 0 w 1359"/>
                <a:gd name="T29" fmla="*/ 0 h 1658"/>
                <a:gd name="T30" fmla="*/ 0 w 1359"/>
                <a:gd name="T31" fmla="*/ 0 h 1658"/>
                <a:gd name="T32" fmla="*/ 0 w 1359"/>
                <a:gd name="T33" fmla="*/ 0 h 1658"/>
                <a:gd name="T34" fmla="*/ 0 w 1359"/>
                <a:gd name="T35" fmla="*/ 0 h 1658"/>
                <a:gd name="T36" fmla="*/ 0 w 1359"/>
                <a:gd name="T37" fmla="*/ 0 h 1658"/>
                <a:gd name="T38" fmla="*/ 0 w 1359"/>
                <a:gd name="T39" fmla="*/ 0 h 1658"/>
                <a:gd name="T40" fmla="*/ 0 w 1359"/>
                <a:gd name="T41" fmla="*/ 0 h 1658"/>
                <a:gd name="T42" fmla="*/ 0 w 1359"/>
                <a:gd name="T43" fmla="*/ 0 h 1658"/>
                <a:gd name="T44" fmla="*/ 0 w 1359"/>
                <a:gd name="T45" fmla="*/ 0 h 1658"/>
                <a:gd name="T46" fmla="*/ 0 w 1359"/>
                <a:gd name="T47" fmla="*/ 0 h 1658"/>
                <a:gd name="T48" fmla="*/ 0 w 1359"/>
                <a:gd name="T49" fmla="*/ 0 h 1658"/>
                <a:gd name="T50" fmla="*/ 0 w 1359"/>
                <a:gd name="T51" fmla="*/ 0 h 1658"/>
                <a:gd name="T52" fmla="*/ 0 w 1359"/>
                <a:gd name="T53" fmla="*/ 0 h 1658"/>
                <a:gd name="T54" fmla="*/ 0 w 1359"/>
                <a:gd name="T55" fmla="*/ 0 h 1658"/>
                <a:gd name="T56" fmla="*/ 0 w 1359"/>
                <a:gd name="T57" fmla="*/ 0 h 1658"/>
                <a:gd name="T58" fmla="*/ 0 w 1359"/>
                <a:gd name="T59" fmla="*/ 0 h 1658"/>
                <a:gd name="T60" fmla="*/ 0 w 1359"/>
                <a:gd name="T61" fmla="*/ 0 h 1658"/>
                <a:gd name="T62" fmla="*/ 0 w 1359"/>
                <a:gd name="T63" fmla="*/ 0 h 1658"/>
                <a:gd name="T64" fmla="*/ 0 w 1359"/>
                <a:gd name="T65" fmla="*/ 0 h 1658"/>
                <a:gd name="T66" fmla="*/ 0 w 1359"/>
                <a:gd name="T67" fmla="*/ 0 h 1658"/>
                <a:gd name="T68" fmla="*/ 0 w 1359"/>
                <a:gd name="T69" fmla="*/ 0 h 1658"/>
                <a:gd name="T70" fmla="*/ 0 w 1359"/>
                <a:gd name="T71" fmla="*/ 0 h 1658"/>
                <a:gd name="T72" fmla="*/ 0 w 1359"/>
                <a:gd name="T73" fmla="*/ 0 h 1658"/>
                <a:gd name="T74" fmla="*/ 0 w 1359"/>
                <a:gd name="T75" fmla="*/ 0 h 1658"/>
                <a:gd name="T76" fmla="*/ 0 w 1359"/>
                <a:gd name="T77" fmla="*/ 0 h 1658"/>
                <a:gd name="T78" fmla="*/ 0 w 1359"/>
                <a:gd name="T79" fmla="*/ 0 h 1658"/>
                <a:gd name="T80" fmla="*/ 0 w 1359"/>
                <a:gd name="T81" fmla="*/ 0 h 1658"/>
                <a:gd name="T82" fmla="*/ 0 w 1359"/>
                <a:gd name="T83" fmla="*/ 0 h 1658"/>
                <a:gd name="T84" fmla="*/ 0 w 1359"/>
                <a:gd name="T85" fmla="*/ 0 h 1658"/>
                <a:gd name="T86" fmla="*/ 0 w 1359"/>
                <a:gd name="T87" fmla="*/ 0 h 1658"/>
                <a:gd name="T88" fmla="*/ 0 w 1359"/>
                <a:gd name="T89" fmla="*/ 0 h 16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9"/>
                <a:gd name="T136" fmla="*/ 0 h 1658"/>
                <a:gd name="T137" fmla="*/ 1359 w 1359"/>
                <a:gd name="T138" fmla="*/ 1658 h 16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9" h="1658">
                  <a:moveTo>
                    <a:pt x="1359" y="1658"/>
                  </a:moveTo>
                  <a:lnTo>
                    <a:pt x="1326" y="1606"/>
                  </a:lnTo>
                  <a:lnTo>
                    <a:pt x="1294" y="1556"/>
                  </a:lnTo>
                  <a:lnTo>
                    <a:pt x="1264" y="1510"/>
                  </a:lnTo>
                  <a:lnTo>
                    <a:pt x="1239" y="1467"/>
                  </a:lnTo>
                  <a:lnTo>
                    <a:pt x="1214" y="1427"/>
                  </a:lnTo>
                  <a:lnTo>
                    <a:pt x="1193" y="1389"/>
                  </a:lnTo>
                  <a:lnTo>
                    <a:pt x="1173" y="1354"/>
                  </a:lnTo>
                  <a:lnTo>
                    <a:pt x="1155" y="1322"/>
                  </a:lnTo>
                  <a:lnTo>
                    <a:pt x="1125" y="1264"/>
                  </a:lnTo>
                  <a:lnTo>
                    <a:pt x="1101" y="1214"/>
                  </a:lnTo>
                  <a:lnTo>
                    <a:pt x="1082" y="1171"/>
                  </a:lnTo>
                  <a:lnTo>
                    <a:pt x="1068" y="1133"/>
                  </a:lnTo>
                  <a:lnTo>
                    <a:pt x="1055" y="1100"/>
                  </a:lnTo>
                  <a:lnTo>
                    <a:pt x="1045" y="1071"/>
                  </a:lnTo>
                  <a:lnTo>
                    <a:pt x="1036" y="1043"/>
                  </a:lnTo>
                  <a:lnTo>
                    <a:pt x="1026" y="1017"/>
                  </a:lnTo>
                  <a:lnTo>
                    <a:pt x="1015" y="990"/>
                  </a:lnTo>
                  <a:lnTo>
                    <a:pt x="1001" y="962"/>
                  </a:lnTo>
                  <a:lnTo>
                    <a:pt x="984" y="931"/>
                  </a:lnTo>
                  <a:lnTo>
                    <a:pt x="963" y="897"/>
                  </a:lnTo>
                  <a:lnTo>
                    <a:pt x="934" y="851"/>
                  </a:lnTo>
                  <a:lnTo>
                    <a:pt x="904" y="806"/>
                  </a:lnTo>
                  <a:lnTo>
                    <a:pt x="875" y="763"/>
                  </a:lnTo>
                  <a:lnTo>
                    <a:pt x="844" y="721"/>
                  </a:lnTo>
                  <a:lnTo>
                    <a:pt x="814" y="681"/>
                  </a:lnTo>
                  <a:lnTo>
                    <a:pt x="782" y="642"/>
                  </a:lnTo>
                  <a:lnTo>
                    <a:pt x="751" y="606"/>
                  </a:lnTo>
                  <a:lnTo>
                    <a:pt x="720" y="570"/>
                  </a:lnTo>
                  <a:lnTo>
                    <a:pt x="688" y="536"/>
                  </a:lnTo>
                  <a:lnTo>
                    <a:pt x="656" y="503"/>
                  </a:lnTo>
                  <a:lnTo>
                    <a:pt x="624" y="471"/>
                  </a:lnTo>
                  <a:lnTo>
                    <a:pt x="591" y="442"/>
                  </a:lnTo>
                  <a:lnTo>
                    <a:pt x="560" y="412"/>
                  </a:lnTo>
                  <a:lnTo>
                    <a:pt x="527" y="383"/>
                  </a:lnTo>
                  <a:lnTo>
                    <a:pt x="495" y="356"/>
                  </a:lnTo>
                  <a:lnTo>
                    <a:pt x="463" y="330"/>
                  </a:lnTo>
                  <a:lnTo>
                    <a:pt x="400" y="280"/>
                  </a:lnTo>
                  <a:lnTo>
                    <a:pt x="336" y="233"/>
                  </a:lnTo>
                  <a:lnTo>
                    <a:pt x="275" y="191"/>
                  </a:lnTo>
                  <a:lnTo>
                    <a:pt x="215" y="149"/>
                  </a:lnTo>
                  <a:lnTo>
                    <a:pt x="158" y="110"/>
                  </a:lnTo>
                  <a:lnTo>
                    <a:pt x="102" y="72"/>
                  </a:lnTo>
                  <a:lnTo>
                    <a:pt x="50" y="36"/>
                  </a:lnTo>
                  <a:lnTo>
                    <a:pt x="0" y="0"/>
                  </a:lnTo>
                  <a:lnTo>
                    <a:pt x="29" y="45"/>
                  </a:lnTo>
                  <a:lnTo>
                    <a:pt x="58" y="91"/>
                  </a:lnTo>
                  <a:lnTo>
                    <a:pt x="89" y="138"/>
                  </a:lnTo>
                  <a:lnTo>
                    <a:pt x="120" y="183"/>
                  </a:lnTo>
                  <a:lnTo>
                    <a:pt x="154" y="230"/>
                  </a:lnTo>
                  <a:lnTo>
                    <a:pt x="188" y="277"/>
                  </a:lnTo>
                  <a:lnTo>
                    <a:pt x="222" y="324"/>
                  </a:lnTo>
                  <a:lnTo>
                    <a:pt x="257" y="370"/>
                  </a:lnTo>
                  <a:lnTo>
                    <a:pt x="329" y="463"/>
                  </a:lnTo>
                  <a:lnTo>
                    <a:pt x="403" y="554"/>
                  </a:lnTo>
                  <a:lnTo>
                    <a:pt x="477" y="643"/>
                  </a:lnTo>
                  <a:lnTo>
                    <a:pt x="551" y="730"/>
                  </a:lnTo>
                  <a:lnTo>
                    <a:pt x="623" y="814"/>
                  </a:lnTo>
                  <a:lnTo>
                    <a:pt x="692" y="893"/>
                  </a:lnTo>
                  <a:lnTo>
                    <a:pt x="759" y="968"/>
                  </a:lnTo>
                  <a:lnTo>
                    <a:pt x="821" y="1038"/>
                  </a:lnTo>
                  <a:lnTo>
                    <a:pt x="879" y="1102"/>
                  </a:lnTo>
                  <a:lnTo>
                    <a:pt x="930" y="1162"/>
                  </a:lnTo>
                  <a:lnTo>
                    <a:pt x="975" y="1213"/>
                  </a:lnTo>
                  <a:lnTo>
                    <a:pt x="1011" y="1257"/>
                  </a:lnTo>
                  <a:lnTo>
                    <a:pt x="1028" y="1278"/>
                  </a:lnTo>
                  <a:lnTo>
                    <a:pt x="1042" y="1298"/>
                  </a:lnTo>
                  <a:lnTo>
                    <a:pt x="1054" y="1319"/>
                  </a:lnTo>
                  <a:lnTo>
                    <a:pt x="1066" y="1339"/>
                  </a:lnTo>
                  <a:lnTo>
                    <a:pt x="1076" y="1359"/>
                  </a:lnTo>
                  <a:lnTo>
                    <a:pt x="1085" y="1378"/>
                  </a:lnTo>
                  <a:lnTo>
                    <a:pt x="1092" y="1396"/>
                  </a:lnTo>
                  <a:lnTo>
                    <a:pt x="1099" y="1415"/>
                  </a:lnTo>
                  <a:lnTo>
                    <a:pt x="1122" y="1483"/>
                  </a:lnTo>
                  <a:lnTo>
                    <a:pt x="1141" y="1541"/>
                  </a:lnTo>
                  <a:lnTo>
                    <a:pt x="1146" y="1554"/>
                  </a:lnTo>
                  <a:lnTo>
                    <a:pt x="1151" y="1567"/>
                  </a:lnTo>
                  <a:lnTo>
                    <a:pt x="1158" y="1578"/>
                  </a:lnTo>
                  <a:lnTo>
                    <a:pt x="1165" y="1589"/>
                  </a:lnTo>
                  <a:lnTo>
                    <a:pt x="1174" y="1599"/>
                  </a:lnTo>
                  <a:lnTo>
                    <a:pt x="1183" y="1609"/>
                  </a:lnTo>
                  <a:lnTo>
                    <a:pt x="1193" y="1618"/>
                  </a:lnTo>
                  <a:lnTo>
                    <a:pt x="1204" y="1626"/>
                  </a:lnTo>
                  <a:lnTo>
                    <a:pt x="1217" y="1633"/>
                  </a:lnTo>
                  <a:lnTo>
                    <a:pt x="1232" y="1639"/>
                  </a:lnTo>
                  <a:lnTo>
                    <a:pt x="1248" y="1645"/>
                  </a:lnTo>
                  <a:lnTo>
                    <a:pt x="1266" y="1649"/>
                  </a:lnTo>
                  <a:lnTo>
                    <a:pt x="1286" y="1653"/>
                  </a:lnTo>
                  <a:lnTo>
                    <a:pt x="1308" y="1656"/>
                  </a:lnTo>
                  <a:lnTo>
                    <a:pt x="1333" y="1657"/>
                  </a:lnTo>
                  <a:lnTo>
                    <a:pt x="1359" y="16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7" name="Freeform 467"/>
            <p:cNvSpPr>
              <a:spLocks/>
            </p:cNvSpPr>
            <p:nvPr/>
          </p:nvSpPr>
          <p:spPr bwMode="auto">
            <a:xfrm>
              <a:off x="3346" y="1584"/>
              <a:ext cx="22" cy="73"/>
            </a:xfrm>
            <a:custGeom>
              <a:avLst/>
              <a:gdLst>
                <a:gd name="T0" fmla="*/ 0 w 435"/>
                <a:gd name="T1" fmla="*/ 0 h 1464"/>
                <a:gd name="T2" fmla="*/ 0 w 435"/>
                <a:gd name="T3" fmla="*/ 0 h 1464"/>
                <a:gd name="T4" fmla="*/ 0 w 435"/>
                <a:gd name="T5" fmla="*/ 0 h 1464"/>
                <a:gd name="T6" fmla="*/ 0 w 435"/>
                <a:gd name="T7" fmla="*/ 0 h 1464"/>
                <a:gd name="T8" fmla="*/ 0 w 435"/>
                <a:gd name="T9" fmla="*/ 0 h 1464"/>
                <a:gd name="T10" fmla="*/ 0 w 435"/>
                <a:gd name="T11" fmla="*/ 0 h 1464"/>
                <a:gd name="T12" fmla="*/ 0 w 435"/>
                <a:gd name="T13" fmla="*/ 0 h 1464"/>
                <a:gd name="T14" fmla="*/ 0 w 435"/>
                <a:gd name="T15" fmla="*/ 0 h 1464"/>
                <a:gd name="T16" fmla="*/ 0 w 435"/>
                <a:gd name="T17" fmla="*/ 0 h 1464"/>
                <a:gd name="T18" fmla="*/ 0 w 435"/>
                <a:gd name="T19" fmla="*/ 0 h 1464"/>
                <a:gd name="T20" fmla="*/ 0 w 435"/>
                <a:gd name="T21" fmla="*/ 0 h 1464"/>
                <a:gd name="T22" fmla="*/ 0 w 435"/>
                <a:gd name="T23" fmla="*/ 0 h 1464"/>
                <a:gd name="T24" fmla="*/ 0 w 435"/>
                <a:gd name="T25" fmla="*/ 0 h 1464"/>
                <a:gd name="T26" fmla="*/ 0 w 435"/>
                <a:gd name="T27" fmla="*/ 0 h 1464"/>
                <a:gd name="T28" fmla="*/ 0 w 435"/>
                <a:gd name="T29" fmla="*/ 0 h 1464"/>
                <a:gd name="T30" fmla="*/ 0 w 435"/>
                <a:gd name="T31" fmla="*/ 0 h 1464"/>
                <a:gd name="T32" fmla="*/ 0 w 435"/>
                <a:gd name="T33" fmla="*/ 0 h 1464"/>
                <a:gd name="T34" fmla="*/ 0 w 435"/>
                <a:gd name="T35" fmla="*/ 0 h 1464"/>
                <a:gd name="T36" fmla="*/ 0 w 435"/>
                <a:gd name="T37" fmla="*/ 0 h 1464"/>
                <a:gd name="T38" fmla="*/ 0 w 435"/>
                <a:gd name="T39" fmla="*/ 0 h 1464"/>
                <a:gd name="T40" fmla="*/ 0 w 435"/>
                <a:gd name="T41" fmla="*/ 0 h 1464"/>
                <a:gd name="T42" fmla="*/ 0 w 435"/>
                <a:gd name="T43" fmla="*/ 0 h 1464"/>
                <a:gd name="T44" fmla="*/ 0 w 435"/>
                <a:gd name="T45" fmla="*/ 0 h 1464"/>
                <a:gd name="T46" fmla="*/ 0 w 435"/>
                <a:gd name="T47" fmla="*/ 0 h 1464"/>
                <a:gd name="T48" fmla="*/ 0 w 435"/>
                <a:gd name="T49" fmla="*/ 0 h 1464"/>
                <a:gd name="T50" fmla="*/ 0 w 435"/>
                <a:gd name="T51" fmla="*/ 0 h 1464"/>
                <a:gd name="T52" fmla="*/ 0 w 435"/>
                <a:gd name="T53" fmla="*/ 0 h 1464"/>
                <a:gd name="T54" fmla="*/ 0 w 435"/>
                <a:gd name="T55" fmla="*/ 0 h 1464"/>
                <a:gd name="T56" fmla="*/ 0 w 435"/>
                <a:gd name="T57" fmla="*/ 0 h 1464"/>
                <a:gd name="T58" fmla="*/ 0 w 435"/>
                <a:gd name="T59" fmla="*/ 0 h 1464"/>
                <a:gd name="T60" fmla="*/ 0 w 435"/>
                <a:gd name="T61" fmla="*/ 0 h 1464"/>
                <a:gd name="T62" fmla="*/ 0 w 435"/>
                <a:gd name="T63" fmla="*/ 0 h 1464"/>
                <a:gd name="T64" fmla="*/ 0 w 435"/>
                <a:gd name="T65" fmla="*/ 0 h 1464"/>
                <a:gd name="T66" fmla="*/ 0 w 435"/>
                <a:gd name="T67" fmla="*/ 0 h 1464"/>
                <a:gd name="T68" fmla="*/ 0 w 435"/>
                <a:gd name="T69" fmla="*/ 0 h 1464"/>
                <a:gd name="T70" fmla="*/ 0 w 435"/>
                <a:gd name="T71" fmla="*/ 0 h 1464"/>
                <a:gd name="T72" fmla="*/ 0 w 435"/>
                <a:gd name="T73" fmla="*/ 0 h 1464"/>
                <a:gd name="T74" fmla="*/ 0 w 435"/>
                <a:gd name="T75" fmla="*/ 0 h 1464"/>
                <a:gd name="T76" fmla="*/ 0 w 435"/>
                <a:gd name="T77" fmla="*/ 0 h 1464"/>
                <a:gd name="T78" fmla="*/ 0 w 435"/>
                <a:gd name="T79" fmla="*/ 0 h 1464"/>
                <a:gd name="T80" fmla="*/ 0 w 435"/>
                <a:gd name="T81" fmla="*/ 0 h 1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35"/>
                <a:gd name="T124" fmla="*/ 0 h 1464"/>
                <a:gd name="T125" fmla="*/ 435 w 435"/>
                <a:gd name="T126" fmla="*/ 1464 h 14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35" h="1464">
                  <a:moveTo>
                    <a:pt x="435" y="0"/>
                  </a:moveTo>
                  <a:lnTo>
                    <a:pt x="412" y="57"/>
                  </a:lnTo>
                  <a:lnTo>
                    <a:pt x="387" y="115"/>
                  </a:lnTo>
                  <a:lnTo>
                    <a:pt x="360" y="173"/>
                  </a:lnTo>
                  <a:lnTo>
                    <a:pt x="333" y="234"/>
                  </a:lnTo>
                  <a:lnTo>
                    <a:pt x="305" y="294"/>
                  </a:lnTo>
                  <a:lnTo>
                    <a:pt x="277" y="353"/>
                  </a:lnTo>
                  <a:lnTo>
                    <a:pt x="250" y="413"/>
                  </a:lnTo>
                  <a:lnTo>
                    <a:pt x="224" y="472"/>
                  </a:lnTo>
                  <a:lnTo>
                    <a:pt x="200" y="530"/>
                  </a:lnTo>
                  <a:lnTo>
                    <a:pt x="179" y="588"/>
                  </a:lnTo>
                  <a:lnTo>
                    <a:pt x="169" y="615"/>
                  </a:lnTo>
                  <a:lnTo>
                    <a:pt x="161" y="643"/>
                  </a:lnTo>
                  <a:lnTo>
                    <a:pt x="152" y="669"/>
                  </a:lnTo>
                  <a:lnTo>
                    <a:pt x="145" y="697"/>
                  </a:lnTo>
                  <a:lnTo>
                    <a:pt x="140" y="722"/>
                  </a:lnTo>
                  <a:lnTo>
                    <a:pt x="135" y="748"/>
                  </a:lnTo>
                  <a:lnTo>
                    <a:pt x="132" y="773"/>
                  </a:lnTo>
                  <a:lnTo>
                    <a:pt x="130" y="797"/>
                  </a:lnTo>
                  <a:lnTo>
                    <a:pt x="129" y="820"/>
                  </a:lnTo>
                  <a:lnTo>
                    <a:pt x="130" y="844"/>
                  </a:lnTo>
                  <a:lnTo>
                    <a:pt x="132" y="865"/>
                  </a:lnTo>
                  <a:lnTo>
                    <a:pt x="136" y="886"/>
                  </a:lnTo>
                  <a:lnTo>
                    <a:pt x="145" y="929"/>
                  </a:lnTo>
                  <a:lnTo>
                    <a:pt x="153" y="969"/>
                  </a:lnTo>
                  <a:lnTo>
                    <a:pt x="161" y="1008"/>
                  </a:lnTo>
                  <a:lnTo>
                    <a:pt x="167" y="1046"/>
                  </a:lnTo>
                  <a:lnTo>
                    <a:pt x="171" y="1082"/>
                  </a:lnTo>
                  <a:lnTo>
                    <a:pt x="175" y="1118"/>
                  </a:lnTo>
                  <a:lnTo>
                    <a:pt x="178" y="1153"/>
                  </a:lnTo>
                  <a:lnTo>
                    <a:pt x="181" y="1187"/>
                  </a:lnTo>
                  <a:lnTo>
                    <a:pt x="183" y="1256"/>
                  </a:lnTo>
                  <a:lnTo>
                    <a:pt x="185" y="1323"/>
                  </a:lnTo>
                  <a:lnTo>
                    <a:pt x="185" y="1391"/>
                  </a:lnTo>
                  <a:lnTo>
                    <a:pt x="185" y="1464"/>
                  </a:lnTo>
                  <a:lnTo>
                    <a:pt x="170" y="1448"/>
                  </a:lnTo>
                  <a:lnTo>
                    <a:pt x="156" y="1434"/>
                  </a:lnTo>
                  <a:lnTo>
                    <a:pt x="142" y="1418"/>
                  </a:lnTo>
                  <a:lnTo>
                    <a:pt x="130" y="1401"/>
                  </a:lnTo>
                  <a:lnTo>
                    <a:pt x="119" y="1385"/>
                  </a:lnTo>
                  <a:lnTo>
                    <a:pt x="108" y="1368"/>
                  </a:lnTo>
                  <a:lnTo>
                    <a:pt x="98" y="1350"/>
                  </a:lnTo>
                  <a:lnTo>
                    <a:pt x="89" y="1332"/>
                  </a:lnTo>
                  <a:lnTo>
                    <a:pt x="80" y="1314"/>
                  </a:lnTo>
                  <a:lnTo>
                    <a:pt x="72" y="1295"/>
                  </a:lnTo>
                  <a:lnTo>
                    <a:pt x="65" y="1277"/>
                  </a:lnTo>
                  <a:lnTo>
                    <a:pt x="59" y="1258"/>
                  </a:lnTo>
                  <a:lnTo>
                    <a:pt x="53" y="1238"/>
                  </a:lnTo>
                  <a:lnTo>
                    <a:pt x="47" y="1219"/>
                  </a:lnTo>
                  <a:lnTo>
                    <a:pt x="42" y="1200"/>
                  </a:lnTo>
                  <a:lnTo>
                    <a:pt x="38" y="1180"/>
                  </a:lnTo>
                  <a:lnTo>
                    <a:pt x="27" y="1130"/>
                  </a:lnTo>
                  <a:lnTo>
                    <a:pt x="18" y="1082"/>
                  </a:lnTo>
                  <a:lnTo>
                    <a:pt x="11" y="1034"/>
                  </a:lnTo>
                  <a:lnTo>
                    <a:pt x="6" y="988"/>
                  </a:lnTo>
                  <a:lnTo>
                    <a:pt x="2" y="944"/>
                  </a:lnTo>
                  <a:lnTo>
                    <a:pt x="1" y="899"/>
                  </a:lnTo>
                  <a:lnTo>
                    <a:pt x="0" y="856"/>
                  </a:lnTo>
                  <a:lnTo>
                    <a:pt x="2" y="814"/>
                  </a:lnTo>
                  <a:lnTo>
                    <a:pt x="5" y="773"/>
                  </a:lnTo>
                  <a:lnTo>
                    <a:pt x="9" y="732"/>
                  </a:lnTo>
                  <a:lnTo>
                    <a:pt x="15" y="694"/>
                  </a:lnTo>
                  <a:lnTo>
                    <a:pt x="22" y="655"/>
                  </a:lnTo>
                  <a:lnTo>
                    <a:pt x="31" y="617"/>
                  </a:lnTo>
                  <a:lnTo>
                    <a:pt x="42" y="580"/>
                  </a:lnTo>
                  <a:lnTo>
                    <a:pt x="54" y="545"/>
                  </a:lnTo>
                  <a:lnTo>
                    <a:pt x="67" y="509"/>
                  </a:lnTo>
                  <a:lnTo>
                    <a:pt x="82" y="474"/>
                  </a:lnTo>
                  <a:lnTo>
                    <a:pt x="97" y="440"/>
                  </a:lnTo>
                  <a:lnTo>
                    <a:pt x="115" y="406"/>
                  </a:lnTo>
                  <a:lnTo>
                    <a:pt x="133" y="372"/>
                  </a:lnTo>
                  <a:lnTo>
                    <a:pt x="152" y="340"/>
                  </a:lnTo>
                  <a:lnTo>
                    <a:pt x="173" y="308"/>
                  </a:lnTo>
                  <a:lnTo>
                    <a:pt x="194" y="275"/>
                  </a:lnTo>
                  <a:lnTo>
                    <a:pt x="218" y="244"/>
                  </a:lnTo>
                  <a:lnTo>
                    <a:pt x="241" y="213"/>
                  </a:lnTo>
                  <a:lnTo>
                    <a:pt x="267" y="182"/>
                  </a:lnTo>
                  <a:lnTo>
                    <a:pt x="292" y="151"/>
                  </a:lnTo>
                  <a:lnTo>
                    <a:pt x="319" y="120"/>
                  </a:lnTo>
                  <a:lnTo>
                    <a:pt x="346" y="91"/>
                  </a:lnTo>
                  <a:lnTo>
                    <a:pt x="375" y="60"/>
                  </a:lnTo>
                  <a:lnTo>
                    <a:pt x="404" y="3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8" name="Freeform 468"/>
            <p:cNvSpPr>
              <a:spLocks/>
            </p:cNvSpPr>
            <p:nvPr/>
          </p:nvSpPr>
          <p:spPr bwMode="auto">
            <a:xfrm>
              <a:off x="3412" y="1608"/>
              <a:ext cx="37" cy="46"/>
            </a:xfrm>
            <a:custGeom>
              <a:avLst/>
              <a:gdLst>
                <a:gd name="T0" fmla="*/ 0 w 742"/>
                <a:gd name="T1" fmla="*/ 0 h 925"/>
                <a:gd name="T2" fmla="*/ 0 w 742"/>
                <a:gd name="T3" fmla="*/ 0 h 925"/>
                <a:gd name="T4" fmla="*/ 0 w 742"/>
                <a:gd name="T5" fmla="*/ 0 h 925"/>
                <a:gd name="T6" fmla="*/ 0 w 742"/>
                <a:gd name="T7" fmla="*/ 0 h 925"/>
                <a:gd name="T8" fmla="*/ 0 w 742"/>
                <a:gd name="T9" fmla="*/ 0 h 925"/>
                <a:gd name="T10" fmla="*/ 0 w 742"/>
                <a:gd name="T11" fmla="*/ 0 h 925"/>
                <a:gd name="T12" fmla="*/ 0 w 742"/>
                <a:gd name="T13" fmla="*/ 0 h 925"/>
                <a:gd name="T14" fmla="*/ 0 w 742"/>
                <a:gd name="T15" fmla="*/ 0 h 925"/>
                <a:gd name="T16" fmla="*/ 0 w 742"/>
                <a:gd name="T17" fmla="*/ 0 h 925"/>
                <a:gd name="T18" fmla="*/ 0 w 742"/>
                <a:gd name="T19" fmla="*/ 0 h 925"/>
                <a:gd name="T20" fmla="*/ 0 w 742"/>
                <a:gd name="T21" fmla="*/ 0 h 925"/>
                <a:gd name="T22" fmla="*/ 0 w 742"/>
                <a:gd name="T23" fmla="*/ 0 h 925"/>
                <a:gd name="T24" fmla="*/ 0 w 742"/>
                <a:gd name="T25" fmla="*/ 0 h 925"/>
                <a:gd name="T26" fmla="*/ 0 w 742"/>
                <a:gd name="T27" fmla="*/ 0 h 925"/>
                <a:gd name="T28" fmla="*/ 0 w 742"/>
                <a:gd name="T29" fmla="*/ 0 h 925"/>
                <a:gd name="T30" fmla="*/ 0 w 742"/>
                <a:gd name="T31" fmla="*/ 0 h 925"/>
                <a:gd name="T32" fmla="*/ 0 w 742"/>
                <a:gd name="T33" fmla="*/ 0 h 925"/>
                <a:gd name="T34" fmla="*/ 0 w 742"/>
                <a:gd name="T35" fmla="*/ 0 h 925"/>
                <a:gd name="T36" fmla="*/ 0 w 742"/>
                <a:gd name="T37" fmla="*/ 0 h 925"/>
                <a:gd name="T38" fmla="*/ 0 w 742"/>
                <a:gd name="T39" fmla="*/ 0 h 925"/>
                <a:gd name="T40" fmla="*/ 0 w 742"/>
                <a:gd name="T41" fmla="*/ 0 h 925"/>
                <a:gd name="T42" fmla="*/ 0 w 742"/>
                <a:gd name="T43" fmla="*/ 0 h 925"/>
                <a:gd name="T44" fmla="*/ 0 w 742"/>
                <a:gd name="T45" fmla="*/ 0 h 925"/>
                <a:gd name="T46" fmla="*/ 0 w 742"/>
                <a:gd name="T47" fmla="*/ 0 h 925"/>
                <a:gd name="T48" fmla="*/ 0 w 742"/>
                <a:gd name="T49" fmla="*/ 0 h 925"/>
                <a:gd name="T50" fmla="*/ 0 w 742"/>
                <a:gd name="T51" fmla="*/ 0 h 925"/>
                <a:gd name="T52" fmla="*/ 0 w 742"/>
                <a:gd name="T53" fmla="*/ 0 h 925"/>
                <a:gd name="T54" fmla="*/ 0 w 742"/>
                <a:gd name="T55" fmla="*/ 0 h 925"/>
                <a:gd name="T56" fmla="*/ 0 w 742"/>
                <a:gd name="T57" fmla="*/ 0 h 925"/>
                <a:gd name="T58" fmla="*/ 0 w 742"/>
                <a:gd name="T59" fmla="*/ 0 h 925"/>
                <a:gd name="T60" fmla="*/ 0 w 742"/>
                <a:gd name="T61" fmla="*/ 0 h 925"/>
                <a:gd name="T62" fmla="*/ 0 w 742"/>
                <a:gd name="T63" fmla="*/ 0 h 925"/>
                <a:gd name="T64" fmla="*/ 0 w 742"/>
                <a:gd name="T65" fmla="*/ 0 h 925"/>
                <a:gd name="T66" fmla="*/ 0 w 742"/>
                <a:gd name="T67" fmla="*/ 0 h 925"/>
                <a:gd name="T68" fmla="*/ 0 w 742"/>
                <a:gd name="T69" fmla="*/ 0 h 925"/>
                <a:gd name="T70" fmla="*/ 0 w 742"/>
                <a:gd name="T71" fmla="*/ 0 h 925"/>
                <a:gd name="T72" fmla="*/ 0 w 742"/>
                <a:gd name="T73" fmla="*/ 0 h 9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2"/>
                <a:gd name="T112" fmla="*/ 0 h 925"/>
                <a:gd name="T113" fmla="*/ 742 w 742"/>
                <a:gd name="T114" fmla="*/ 925 h 92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2" h="925">
                  <a:moveTo>
                    <a:pt x="84" y="169"/>
                  </a:moveTo>
                  <a:lnTo>
                    <a:pt x="104" y="193"/>
                  </a:lnTo>
                  <a:lnTo>
                    <a:pt x="124" y="218"/>
                  </a:lnTo>
                  <a:lnTo>
                    <a:pt x="145" y="242"/>
                  </a:lnTo>
                  <a:lnTo>
                    <a:pt x="164" y="268"/>
                  </a:lnTo>
                  <a:lnTo>
                    <a:pt x="202" y="320"/>
                  </a:lnTo>
                  <a:lnTo>
                    <a:pt x="239" y="373"/>
                  </a:lnTo>
                  <a:lnTo>
                    <a:pt x="275" y="427"/>
                  </a:lnTo>
                  <a:lnTo>
                    <a:pt x="311" y="481"/>
                  </a:lnTo>
                  <a:lnTo>
                    <a:pt x="348" y="535"/>
                  </a:lnTo>
                  <a:lnTo>
                    <a:pt x="384" y="588"/>
                  </a:lnTo>
                  <a:lnTo>
                    <a:pt x="403" y="614"/>
                  </a:lnTo>
                  <a:lnTo>
                    <a:pt x="422" y="640"/>
                  </a:lnTo>
                  <a:lnTo>
                    <a:pt x="441" y="665"/>
                  </a:lnTo>
                  <a:lnTo>
                    <a:pt x="461" y="690"/>
                  </a:lnTo>
                  <a:lnTo>
                    <a:pt x="481" y="714"/>
                  </a:lnTo>
                  <a:lnTo>
                    <a:pt x="502" y="738"/>
                  </a:lnTo>
                  <a:lnTo>
                    <a:pt x="523" y="760"/>
                  </a:lnTo>
                  <a:lnTo>
                    <a:pt x="544" y="783"/>
                  </a:lnTo>
                  <a:lnTo>
                    <a:pt x="566" y="804"/>
                  </a:lnTo>
                  <a:lnTo>
                    <a:pt x="589" y="824"/>
                  </a:lnTo>
                  <a:lnTo>
                    <a:pt x="613" y="844"/>
                  </a:lnTo>
                  <a:lnTo>
                    <a:pt x="637" y="862"/>
                  </a:lnTo>
                  <a:lnTo>
                    <a:pt x="662" y="880"/>
                  </a:lnTo>
                  <a:lnTo>
                    <a:pt x="687" y="896"/>
                  </a:lnTo>
                  <a:lnTo>
                    <a:pt x="714" y="911"/>
                  </a:lnTo>
                  <a:lnTo>
                    <a:pt x="742" y="925"/>
                  </a:lnTo>
                  <a:lnTo>
                    <a:pt x="733" y="892"/>
                  </a:lnTo>
                  <a:lnTo>
                    <a:pt x="725" y="856"/>
                  </a:lnTo>
                  <a:lnTo>
                    <a:pt x="717" y="821"/>
                  </a:lnTo>
                  <a:lnTo>
                    <a:pt x="709" y="787"/>
                  </a:lnTo>
                  <a:lnTo>
                    <a:pt x="703" y="769"/>
                  </a:lnTo>
                  <a:lnTo>
                    <a:pt x="697" y="754"/>
                  </a:lnTo>
                  <a:lnTo>
                    <a:pt x="690" y="739"/>
                  </a:lnTo>
                  <a:lnTo>
                    <a:pt x="683" y="724"/>
                  </a:lnTo>
                  <a:lnTo>
                    <a:pt x="674" y="711"/>
                  </a:lnTo>
                  <a:lnTo>
                    <a:pt x="664" y="700"/>
                  </a:lnTo>
                  <a:lnTo>
                    <a:pt x="658" y="694"/>
                  </a:lnTo>
                  <a:lnTo>
                    <a:pt x="651" y="689"/>
                  </a:lnTo>
                  <a:lnTo>
                    <a:pt x="645" y="685"/>
                  </a:lnTo>
                  <a:lnTo>
                    <a:pt x="638" y="681"/>
                  </a:lnTo>
                  <a:lnTo>
                    <a:pt x="613" y="662"/>
                  </a:lnTo>
                  <a:lnTo>
                    <a:pt x="587" y="645"/>
                  </a:lnTo>
                  <a:lnTo>
                    <a:pt x="563" y="627"/>
                  </a:lnTo>
                  <a:lnTo>
                    <a:pt x="539" y="607"/>
                  </a:lnTo>
                  <a:lnTo>
                    <a:pt x="516" y="588"/>
                  </a:lnTo>
                  <a:lnTo>
                    <a:pt x="493" y="568"/>
                  </a:lnTo>
                  <a:lnTo>
                    <a:pt x="472" y="548"/>
                  </a:lnTo>
                  <a:lnTo>
                    <a:pt x="451" y="528"/>
                  </a:lnTo>
                  <a:lnTo>
                    <a:pt x="430" y="506"/>
                  </a:lnTo>
                  <a:lnTo>
                    <a:pt x="410" y="486"/>
                  </a:lnTo>
                  <a:lnTo>
                    <a:pt x="389" y="464"/>
                  </a:lnTo>
                  <a:lnTo>
                    <a:pt x="370" y="443"/>
                  </a:lnTo>
                  <a:lnTo>
                    <a:pt x="333" y="399"/>
                  </a:lnTo>
                  <a:lnTo>
                    <a:pt x="297" y="354"/>
                  </a:lnTo>
                  <a:lnTo>
                    <a:pt x="226" y="264"/>
                  </a:lnTo>
                  <a:lnTo>
                    <a:pt x="156" y="175"/>
                  </a:lnTo>
                  <a:lnTo>
                    <a:pt x="120" y="130"/>
                  </a:lnTo>
                  <a:lnTo>
                    <a:pt x="84" y="86"/>
                  </a:lnTo>
                  <a:lnTo>
                    <a:pt x="47" y="43"/>
                  </a:lnTo>
                  <a:lnTo>
                    <a:pt x="8" y="0"/>
                  </a:lnTo>
                  <a:lnTo>
                    <a:pt x="6" y="2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1" y="34"/>
                  </a:lnTo>
                  <a:lnTo>
                    <a:pt x="3" y="44"/>
                  </a:lnTo>
                  <a:lnTo>
                    <a:pt x="7" y="55"/>
                  </a:lnTo>
                  <a:lnTo>
                    <a:pt x="13" y="70"/>
                  </a:lnTo>
                  <a:lnTo>
                    <a:pt x="21" y="85"/>
                  </a:lnTo>
                  <a:lnTo>
                    <a:pt x="33" y="103"/>
                  </a:lnTo>
                  <a:lnTo>
                    <a:pt x="46" y="123"/>
                  </a:lnTo>
                  <a:lnTo>
                    <a:pt x="63" y="145"/>
                  </a:lnTo>
                  <a:lnTo>
                    <a:pt x="8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79" name="Freeform 469"/>
            <p:cNvSpPr>
              <a:spLocks/>
            </p:cNvSpPr>
            <p:nvPr/>
          </p:nvSpPr>
          <p:spPr bwMode="auto">
            <a:xfrm>
              <a:off x="3306" y="1778"/>
              <a:ext cx="34" cy="101"/>
            </a:xfrm>
            <a:custGeom>
              <a:avLst/>
              <a:gdLst>
                <a:gd name="T0" fmla="*/ 0 w 680"/>
                <a:gd name="T1" fmla="*/ 0 h 2018"/>
                <a:gd name="T2" fmla="*/ 0 w 680"/>
                <a:gd name="T3" fmla="*/ 0 h 2018"/>
                <a:gd name="T4" fmla="*/ 0 w 680"/>
                <a:gd name="T5" fmla="*/ 0 h 2018"/>
                <a:gd name="T6" fmla="*/ 0 w 680"/>
                <a:gd name="T7" fmla="*/ 0 h 2018"/>
                <a:gd name="T8" fmla="*/ 0 w 680"/>
                <a:gd name="T9" fmla="*/ 0 h 2018"/>
                <a:gd name="T10" fmla="*/ 0 w 680"/>
                <a:gd name="T11" fmla="*/ 0 h 2018"/>
                <a:gd name="T12" fmla="*/ 0 w 680"/>
                <a:gd name="T13" fmla="*/ 0 h 2018"/>
                <a:gd name="T14" fmla="*/ 0 w 680"/>
                <a:gd name="T15" fmla="*/ 0 h 2018"/>
                <a:gd name="T16" fmla="*/ 0 w 680"/>
                <a:gd name="T17" fmla="*/ 0 h 2018"/>
                <a:gd name="T18" fmla="*/ 0 w 680"/>
                <a:gd name="T19" fmla="*/ 0 h 2018"/>
                <a:gd name="T20" fmla="*/ 0 w 680"/>
                <a:gd name="T21" fmla="*/ 0 h 2018"/>
                <a:gd name="T22" fmla="*/ 0 w 680"/>
                <a:gd name="T23" fmla="*/ 0 h 2018"/>
                <a:gd name="T24" fmla="*/ 0 w 680"/>
                <a:gd name="T25" fmla="*/ 0 h 2018"/>
                <a:gd name="T26" fmla="*/ 0 w 680"/>
                <a:gd name="T27" fmla="*/ 0 h 2018"/>
                <a:gd name="T28" fmla="*/ 0 w 680"/>
                <a:gd name="T29" fmla="*/ 0 h 2018"/>
                <a:gd name="T30" fmla="*/ 0 w 680"/>
                <a:gd name="T31" fmla="*/ 0 h 2018"/>
                <a:gd name="T32" fmla="*/ 0 w 680"/>
                <a:gd name="T33" fmla="*/ 0 h 2018"/>
                <a:gd name="T34" fmla="*/ 0 w 680"/>
                <a:gd name="T35" fmla="*/ 0 h 2018"/>
                <a:gd name="T36" fmla="*/ 0 w 680"/>
                <a:gd name="T37" fmla="*/ 0 h 2018"/>
                <a:gd name="T38" fmla="*/ 0 w 680"/>
                <a:gd name="T39" fmla="*/ 0 h 2018"/>
                <a:gd name="T40" fmla="*/ 0 w 680"/>
                <a:gd name="T41" fmla="*/ 0 h 2018"/>
                <a:gd name="T42" fmla="*/ 0 w 680"/>
                <a:gd name="T43" fmla="*/ 0 h 2018"/>
                <a:gd name="T44" fmla="*/ 0 w 680"/>
                <a:gd name="T45" fmla="*/ 0 h 2018"/>
                <a:gd name="T46" fmla="*/ 0 w 680"/>
                <a:gd name="T47" fmla="*/ 0 h 2018"/>
                <a:gd name="T48" fmla="*/ 0 w 680"/>
                <a:gd name="T49" fmla="*/ 0 h 2018"/>
                <a:gd name="T50" fmla="*/ 0 w 680"/>
                <a:gd name="T51" fmla="*/ 0 h 2018"/>
                <a:gd name="T52" fmla="*/ 0 w 680"/>
                <a:gd name="T53" fmla="*/ 0 h 2018"/>
                <a:gd name="T54" fmla="*/ 0 w 680"/>
                <a:gd name="T55" fmla="*/ 0 h 2018"/>
                <a:gd name="T56" fmla="*/ 0 w 680"/>
                <a:gd name="T57" fmla="*/ 0 h 2018"/>
                <a:gd name="T58" fmla="*/ 0 w 680"/>
                <a:gd name="T59" fmla="*/ 0 h 2018"/>
                <a:gd name="T60" fmla="*/ 0 w 680"/>
                <a:gd name="T61" fmla="*/ 0 h 2018"/>
                <a:gd name="T62" fmla="*/ 0 w 680"/>
                <a:gd name="T63" fmla="*/ 0 h 2018"/>
                <a:gd name="T64" fmla="*/ 0 w 680"/>
                <a:gd name="T65" fmla="*/ 0 h 2018"/>
                <a:gd name="T66" fmla="*/ 0 w 680"/>
                <a:gd name="T67" fmla="*/ 0 h 2018"/>
                <a:gd name="T68" fmla="*/ 0 w 680"/>
                <a:gd name="T69" fmla="*/ 0 h 2018"/>
                <a:gd name="T70" fmla="*/ 0 w 680"/>
                <a:gd name="T71" fmla="*/ 0 h 2018"/>
                <a:gd name="T72" fmla="*/ 0 w 680"/>
                <a:gd name="T73" fmla="*/ 0 h 2018"/>
                <a:gd name="T74" fmla="*/ 0 w 680"/>
                <a:gd name="T75" fmla="*/ 0 h 2018"/>
                <a:gd name="T76" fmla="*/ 0 w 680"/>
                <a:gd name="T77" fmla="*/ 0 h 2018"/>
                <a:gd name="T78" fmla="*/ 0 w 680"/>
                <a:gd name="T79" fmla="*/ 0 h 2018"/>
                <a:gd name="T80" fmla="*/ 0 w 680"/>
                <a:gd name="T81" fmla="*/ 0 h 2018"/>
                <a:gd name="T82" fmla="*/ 0 w 680"/>
                <a:gd name="T83" fmla="*/ 0 h 2018"/>
                <a:gd name="T84" fmla="*/ 0 w 680"/>
                <a:gd name="T85" fmla="*/ 0 h 2018"/>
                <a:gd name="T86" fmla="*/ 0 w 680"/>
                <a:gd name="T87" fmla="*/ 0 h 2018"/>
                <a:gd name="T88" fmla="*/ 0 w 680"/>
                <a:gd name="T89" fmla="*/ 0 h 2018"/>
                <a:gd name="T90" fmla="*/ 0 w 680"/>
                <a:gd name="T91" fmla="*/ 0 h 2018"/>
                <a:gd name="T92" fmla="*/ 0 w 680"/>
                <a:gd name="T93" fmla="*/ 0 h 2018"/>
                <a:gd name="T94" fmla="*/ 0 w 680"/>
                <a:gd name="T95" fmla="*/ 0 h 2018"/>
                <a:gd name="T96" fmla="*/ 0 w 680"/>
                <a:gd name="T97" fmla="*/ 0 h 2018"/>
                <a:gd name="T98" fmla="*/ 0 w 680"/>
                <a:gd name="T99" fmla="*/ 0 h 2018"/>
                <a:gd name="T100" fmla="*/ 0 w 680"/>
                <a:gd name="T101" fmla="*/ 0 h 2018"/>
                <a:gd name="T102" fmla="*/ 0 w 680"/>
                <a:gd name="T103" fmla="*/ 0 h 2018"/>
                <a:gd name="T104" fmla="*/ 0 w 680"/>
                <a:gd name="T105" fmla="*/ 0 h 2018"/>
                <a:gd name="T106" fmla="*/ 0 w 680"/>
                <a:gd name="T107" fmla="*/ 0 h 2018"/>
                <a:gd name="T108" fmla="*/ 0 w 680"/>
                <a:gd name="T109" fmla="*/ 0 h 2018"/>
                <a:gd name="T110" fmla="*/ 0 w 680"/>
                <a:gd name="T111" fmla="*/ 0 h 2018"/>
                <a:gd name="T112" fmla="*/ 0 w 680"/>
                <a:gd name="T113" fmla="*/ 0 h 2018"/>
                <a:gd name="T114" fmla="*/ 0 w 680"/>
                <a:gd name="T115" fmla="*/ 0 h 20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018"/>
                <a:gd name="T176" fmla="*/ 680 w 680"/>
                <a:gd name="T177" fmla="*/ 2018 h 201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018">
                  <a:moveTo>
                    <a:pt x="60" y="1283"/>
                  </a:moveTo>
                  <a:lnTo>
                    <a:pt x="64" y="1230"/>
                  </a:lnTo>
                  <a:lnTo>
                    <a:pt x="69" y="1177"/>
                  </a:lnTo>
                  <a:lnTo>
                    <a:pt x="73" y="1123"/>
                  </a:lnTo>
                  <a:lnTo>
                    <a:pt x="79" y="1069"/>
                  </a:lnTo>
                  <a:lnTo>
                    <a:pt x="84" y="1015"/>
                  </a:lnTo>
                  <a:lnTo>
                    <a:pt x="87" y="962"/>
                  </a:lnTo>
                  <a:lnTo>
                    <a:pt x="91" y="908"/>
                  </a:lnTo>
                  <a:lnTo>
                    <a:pt x="93" y="855"/>
                  </a:lnTo>
                  <a:lnTo>
                    <a:pt x="93" y="802"/>
                  </a:lnTo>
                  <a:lnTo>
                    <a:pt x="93" y="749"/>
                  </a:lnTo>
                  <a:lnTo>
                    <a:pt x="90" y="697"/>
                  </a:lnTo>
                  <a:lnTo>
                    <a:pt x="86" y="645"/>
                  </a:lnTo>
                  <a:lnTo>
                    <a:pt x="83" y="619"/>
                  </a:lnTo>
                  <a:lnTo>
                    <a:pt x="80" y="594"/>
                  </a:lnTo>
                  <a:lnTo>
                    <a:pt x="74" y="568"/>
                  </a:lnTo>
                  <a:lnTo>
                    <a:pt x="70" y="544"/>
                  </a:lnTo>
                  <a:lnTo>
                    <a:pt x="64" y="519"/>
                  </a:lnTo>
                  <a:lnTo>
                    <a:pt x="58" y="495"/>
                  </a:lnTo>
                  <a:lnTo>
                    <a:pt x="51" y="470"/>
                  </a:lnTo>
                  <a:lnTo>
                    <a:pt x="44" y="446"/>
                  </a:lnTo>
                  <a:lnTo>
                    <a:pt x="36" y="419"/>
                  </a:lnTo>
                  <a:lnTo>
                    <a:pt x="29" y="392"/>
                  </a:lnTo>
                  <a:lnTo>
                    <a:pt x="24" y="365"/>
                  </a:lnTo>
                  <a:lnTo>
                    <a:pt x="20" y="337"/>
                  </a:lnTo>
                  <a:lnTo>
                    <a:pt x="18" y="309"/>
                  </a:lnTo>
                  <a:lnTo>
                    <a:pt x="16" y="282"/>
                  </a:lnTo>
                  <a:lnTo>
                    <a:pt x="16" y="253"/>
                  </a:lnTo>
                  <a:lnTo>
                    <a:pt x="15" y="224"/>
                  </a:lnTo>
                  <a:lnTo>
                    <a:pt x="15" y="168"/>
                  </a:lnTo>
                  <a:lnTo>
                    <a:pt x="13" y="111"/>
                  </a:lnTo>
                  <a:lnTo>
                    <a:pt x="12" y="84"/>
                  </a:lnTo>
                  <a:lnTo>
                    <a:pt x="9" y="55"/>
                  </a:lnTo>
                  <a:lnTo>
                    <a:pt x="5" y="28"/>
                  </a:lnTo>
                  <a:lnTo>
                    <a:pt x="0" y="0"/>
                  </a:lnTo>
                  <a:lnTo>
                    <a:pt x="22" y="43"/>
                  </a:lnTo>
                  <a:lnTo>
                    <a:pt x="43" y="85"/>
                  </a:lnTo>
                  <a:lnTo>
                    <a:pt x="61" y="126"/>
                  </a:lnTo>
                  <a:lnTo>
                    <a:pt x="79" y="165"/>
                  </a:lnTo>
                  <a:lnTo>
                    <a:pt x="94" y="204"/>
                  </a:lnTo>
                  <a:lnTo>
                    <a:pt x="107" y="241"/>
                  </a:lnTo>
                  <a:lnTo>
                    <a:pt x="119" y="278"/>
                  </a:lnTo>
                  <a:lnTo>
                    <a:pt x="130" y="313"/>
                  </a:lnTo>
                  <a:lnTo>
                    <a:pt x="139" y="349"/>
                  </a:lnTo>
                  <a:lnTo>
                    <a:pt x="147" y="383"/>
                  </a:lnTo>
                  <a:lnTo>
                    <a:pt x="154" y="416"/>
                  </a:lnTo>
                  <a:lnTo>
                    <a:pt x="160" y="449"/>
                  </a:lnTo>
                  <a:lnTo>
                    <a:pt x="164" y="482"/>
                  </a:lnTo>
                  <a:lnTo>
                    <a:pt x="168" y="513"/>
                  </a:lnTo>
                  <a:lnTo>
                    <a:pt x="171" y="545"/>
                  </a:lnTo>
                  <a:lnTo>
                    <a:pt x="174" y="576"/>
                  </a:lnTo>
                  <a:lnTo>
                    <a:pt x="176" y="639"/>
                  </a:lnTo>
                  <a:lnTo>
                    <a:pt x="178" y="700"/>
                  </a:lnTo>
                  <a:lnTo>
                    <a:pt x="177" y="761"/>
                  </a:lnTo>
                  <a:lnTo>
                    <a:pt x="177" y="823"/>
                  </a:lnTo>
                  <a:lnTo>
                    <a:pt x="177" y="886"/>
                  </a:lnTo>
                  <a:lnTo>
                    <a:pt x="177" y="951"/>
                  </a:lnTo>
                  <a:lnTo>
                    <a:pt x="178" y="984"/>
                  </a:lnTo>
                  <a:lnTo>
                    <a:pt x="180" y="1018"/>
                  </a:lnTo>
                  <a:lnTo>
                    <a:pt x="183" y="1053"/>
                  </a:lnTo>
                  <a:lnTo>
                    <a:pt x="185" y="1087"/>
                  </a:lnTo>
                  <a:lnTo>
                    <a:pt x="191" y="1145"/>
                  </a:lnTo>
                  <a:lnTo>
                    <a:pt x="199" y="1198"/>
                  </a:lnTo>
                  <a:lnTo>
                    <a:pt x="209" y="1250"/>
                  </a:lnTo>
                  <a:lnTo>
                    <a:pt x="220" y="1299"/>
                  </a:lnTo>
                  <a:lnTo>
                    <a:pt x="232" y="1345"/>
                  </a:lnTo>
                  <a:lnTo>
                    <a:pt x="247" y="1389"/>
                  </a:lnTo>
                  <a:lnTo>
                    <a:pt x="262" y="1432"/>
                  </a:lnTo>
                  <a:lnTo>
                    <a:pt x="279" y="1473"/>
                  </a:lnTo>
                  <a:lnTo>
                    <a:pt x="297" y="1511"/>
                  </a:lnTo>
                  <a:lnTo>
                    <a:pt x="315" y="1547"/>
                  </a:lnTo>
                  <a:lnTo>
                    <a:pt x="334" y="1582"/>
                  </a:lnTo>
                  <a:lnTo>
                    <a:pt x="354" y="1615"/>
                  </a:lnTo>
                  <a:lnTo>
                    <a:pt x="374" y="1646"/>
                  </a:lnTo>
                  <a:lnTo>
                    <a:pt x="395" y="1676"/>
                  </a:lnTo>
                  <a:lnTo>
                    <a:pt x="415" y="1703"/>
                  </a:lnTo>
                  <a:lnTo>
                    <a:pt x="436" y="1730"/>
                  </a:lnTo>
                  <a:lnTo>
                    <a:pt x="457" y="1755"/>
                  </a:lnTo>
                  <a:lnTo>
                    <a:pt x="478" y="1780"/>
                  </a:lnTo>
                  <a:lnTo>
                    <a:pt x="499" y="1802"/>
                  </a:lnTo>
                  <a:lnTo>
                    <a:pt x="518" y="1824"/>
                  </a:lnTo>
                  <a:lnTo>
                    <a:pt x="557" y="1864"/>
                  </a:lnTo>
                  <a:lnTo>
                    <a:pt x="591" y="1899"/>
                  </a:lnTo>
                  <a:lnTo>
                    <a:pt x="608" y="1917"/>
                  </a:lnTo>
                  <a:lnTo>
                    <a:pt x="623" y="1932"/>
                  </a:lnTo>
                  <a:lnTo>
                    <a:pt x="636" y="1948"/>
                  </a:lnTo>
                  <a:lnTo>
                    <a:pt x="649" y="1963"/>
                  </a:lnTo>
                  <a:lnTo>
                    <a:pt x="659" y="1977"/>
                  </a:lnTo>
                  <a:lnTo>
                    <a:pt x="668" y="1991"/>
                  </a:lnTo>
                  <a:lnTo>
                    <a:pt x="675" y="2004"/>
                  </a:lnTo>
                  <a:lnTo>
                    <a:pt x="680" y="2018"/>
                  </a:lnTo>
                  <a:lnTo>
                    <a:pt x="672" y="2015"/>
                  </a:lnTo>
                  <a:lnTo>
                    <a:pt x="652" y="2003"/>
                  </a:lnTo>
                  <a:lnTo>
                    <a:pt x="620" y="1986"/>
                  </a:lnTo>
                  <a:lnTo>
                    <a:pt x="579" y="1963"/>
                  </a:lnTo>
                  <a:lnTo>
                    <a:pt x="530" y="1932"/>
                  </a:lnTo>
                  <a:lnTo>
                    <a:pt x="476" y="1896"/>
                  </a:lnTo>
                  <a:lnTo>
                    <a:pt x="448" y="1876"/>
                  </a:lnTo>
                  <a:lnTo>
                    <a:pt x="419" y="1854"/>
                  </a:lnTo>
                  <a:lnTo>
                    <a:pt x="390" y="1832"/>
                  </a:lnTo>
                  <a:lnTo>
                    <a:pt x="360" y="1808"/>
                  </a:lnTo>
                  <a:lnTo>
                    <a:pt x="330" y="1783"/>
                  </a:lnTo>
                  <a:lnTo>
                    <a:pt x="301" y="1757"/>
                  </a:lnTo>
                  <a:lnTo>
                    <a:pt x="272" y="1729"/>
                  </a:lnTo>
                  <a:lnTo>
                    <a:pt x="244" y="1700"/>
                  </a:lnTo>
                  <a:lnTo>
                    <a:pt x="217" y="1671"/>
                  </a:lnTo>
                  <a:lnTo>
                    <a:pt x="192" y="1639"/>
                  </a:lnTo>
                  <a:lnTo>
                    <a:pt x="167" y="1608"/>
                  </a:lnTo>
                  <a:lnTo>
                    <a:pt x="145" y="1575"/>
                  </a:lnTo>
                  <a:lnTo>
                    <a:pt x="124" y="1541"/>
                  </a:lnTo>
                  <a:lnTo>
                    <a:pt x="107" y="1507"/>
                  </a:lnTo>
                  <a:lnTo>
                    <a:pt x="92" y="1472"/>
                  </a:lnTo>
                  <a:lnTo>
                    <a:pt x="79" y="1435"/>
                  </a:lnTo>
                  <a:lnTo>
                    <a:pt x="68" y="1398"/>
                  </a:lnTo>
                  <a:lnTo>
                    <a:pt x="62" y="1361"/>
                  </a:lnTo>
                  <a:lnTo>
                    <a:pt x="59" y="1323"/>
                  </a:lnTo>
                  <a:lnTo>
                    <a:pt x="60" y="1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0" name="Freeform 470"/>
            <p:cNvSpPr>
              <a:spLocks/>
            </p:cNvSpPr>
            <p:nvPr/>
          </p:nvSpPr>
          <p:spPr bwMode="auto">
            <a:xfrm>
              <a:off x="3299" y="1588"/>
              <a:ext cx="664" cy="804"/>
            </a:xfrm>
            <a:custGeom>
              <a:avLst/>
              <a:gdLst>
                <a:gd name="T0" fmla="*/ 0 w 13291"/>
                <a:gd name="T1" fmla="*/ 0 h 16076"/>
                <a:gd name="T2" fmla="*/ 0 w 13291"/>
                <a:gd name="T3" fmla="*/ 0 h 16076"/>
                <a:gd name="T4" fmla="*/ 0 w 13291"/>
                <a:gd name="T5" fmla="*/ 0 h 16076"/>
                <a:gd name="T6" fmla="*/ 0 w 13291"/>
                <a:gd name="T7" fmla="*/ 0 h 16076"/>
                <a:gd name="T8" fmla="*/ 0 w 13291"/>
                <a:gd name="T9" fmla="*/ 0 h 16076"/>
                <a:gd name="T10" fmla="*/ 0 w 13291"/>
                <a:gd name="T11" fmla="*/ 0 h 16076"/>
                <a:gd name="T12" fmla="*/ 0 w 13291"/>
                <a:gd name="T13" fmla="*/ 0 h 16076"/>
                <a:gd name="T14" fmla="*/ 0 w 13291"/>
                <a:gd name="T15" fmla="*/ 0 h 16076"/>
                <a:gd name="T16" fmla="*/ 0 w 13291"/>
                <a:gd name="T17" fmla="*/ 0 h 16076"/>
                <a:gd name="T18" fmla="*/ 0 w 13291"/>
                <a:gd name="T19" fmla="*/ 0 h 16076"/>
                <a:gd name="T20" fmla="*/ 0 w 13291"/>
                <a:gd name="T21" fmla="*/ 0 h 16076"/>
                <a:gd name="T22" fmla="*/ 0 w 13291"/>
                <a:gd name="T23" fmla="*/ 0 h 16076"/>
                <a:gd name="T24" fmla="*/ 0 w 13291"/>
                <a:gd name="T25" fmla="*/ 0 h 16076"/>
                <a:gd name="T26" fmla="*/ 0 w 13291"/>
                <a:gd name="T27" fmla="*/ 0 h 16076"/>
                <a:gd name="T28" fmla="*/ 0 w 13291"/>
                <a:gd name="T29" fmla="*/ 0 h 16076"/>
                <a:gd name="T30" fmla="*/ 0 w 13291"/>
                <a:gd name="T31" fmla="*/ 0 h 16076"/>
                <a:gd name="T32" fmla="*/ 0 w 13291"/>
                <a:gd name="T33" fmla="*/ 0 h 16076"/>
                <a:gd name="T34" fmla="*/ 0 w 13291"/>
                <a:gd name="T35" fmla="*/ 0 h 16076"/>
                <a:gd name="T36" fmla="*/ 0 w 13291"/>
                <a:gd name="T37" fmla="*/ 0 h 16076"/>
                <a:gd name="T38" fmla="*/ 0 w 13291"/>
                <a:gd name="T39" fmla="*/ 0 h 16076"/>
                <a:gd name="T40" fmla="*/ 0 w 13291"/>
                <a:gd name="T41" fmla="*/ 0 h 16076"/>
                <a:gd name="T42" fmla="*/ 0 w 13291"/>
                <a:gd name="T43" fmla="*/ 0 h 16076"/>
                <a:gd name="T44" fmla="*/ 0 w 13291"/>
                <a:gd name="T45" fmla="*/ 0 h 16076"/>
                <a:gd name="T46" fmla="*/ 0 w 13291"/>
                <a:gd name="T47" fmla="*/ 0 h 16076"/>
                <a:gd name="T48" fmla="*/ 0 w 13291"/>
                <a:gd name="T49" fmla="*/ 0 h 16076"/>
                <a:gd name="T50" fmla="*/ 0 w 13291"/>
                <a:gd name="T51" fmla="*/ 0 h 16076"/>
                <a:gd name="T52" fmla="*/ 0 w 13291"/>
                <a:gd name="T53" fmla="*/ 0 h 16076"/>
                <a:gd name="T54" fmla="*/ 0 w 13291"/>
                <a:gd name="T55" fmla="*/ 0 h 16076"/>
                <a:gd name="T56" fmla="*/ 0 w 13291"/>
                <a:gd name="T57" fmla="*/ 0 h 16076"/>
                <a:gd name="T58" fmla="*/ 0 w 13291"/>
                <a:gd name="T59" fmla="*/ 0 h 16076"/>
                <a:gd name="T60" fmla="*/ 0 w 13291"/>
                <a:gd name="T61" fmla="*/ 0 h 16076"/>
                <a:gd name="T62" fmla="*/ 0 w 13291"/>
                <a:gd name="T63" fmla="*/ 0 h 16076"/>
                <a:gd name="T64" fmla="*/ 0 w 13291"/>
                <a:gd name="T65" fmla="*/ 0 h 16076"/>
                <a:gd name="T66" fmla="*/ 0 w 13291"/>
                <a:gd name="T67" fmla="*/ 0 h 16076"/>
                <a:gd name="T68" fmla="*/ 0 w 13291"/>
                <a:gd name="T69" fmla="*/ 0 h 16076"/>
                <a:gd name="T70" fmla="*/ 0 w 13291"/>
                <a:gd name="T71" fmla="*/ 0 h 16076"/>
                <a:gd name="T72" fmla="*/ 0 w 13291"/>
                <a:gd name="T73" fmla="*/ 0 h 16076"/>
                <a:gd name="T74" fmla="*/ 0 w 13291"/>
                <a:gd name="T75" fmla="*/ 0 h 16076"/>
                <a:gd name="T76" fmla="*/ 0 w 13291"/>
                <a:gd name="T77" fmla="*/ 0 h 16076"/>
                <a:gd name="T78" fmla="*/ 0 w 13291"/>
                <a:gd name="T79" fmla="*/ 0 h 16076"/>
                <a:gd name="T80" fmla="*/ 0 w 13291"/>
                <a:gd name="T81" fmla="*/ 0 h 16076"/>
                <a:gd name="T82" fmla="*/ 0 w 13291"/>
                <a:gd name="T83" fmla="*/ 0 h 16076"/>
                <a:gd name="T84" fmla="*/ 0 w 13291"/>
                <a:gd name="T85" fmla="*/ 0 h 16076"/>
                <a:gd name="T86" fmla="*/ 0 w 13291"/>
                <a:gd name="T87" fmla="*/ 0 h 16076"/>
                <a:gd name="T88" fmla="*/ 0 w 13291"/>
                <a:gd name="T89" fmla="*/ 0 h 16076"/>
                <a:gd name="T90" fmla="*/ 0 w 13291"/>
                <a:gd name="T91" fmla="*/ 0 h 16076"/>
                <a:gd name="T92" fmla="*/ 0 w 13291"/>
                <a:gd name="T93" fmla="*/ 0 h 16076"/>
                <a:gd name="T94" fmla="*/ 0 w 13291"/>
                <a:gd name="T95" fmla="*/ 0 h 16076"/>
                <a:gd name="T96" fmla="*/ 0 w 13291"/>
                <a:gd name="T97" fmla="*/ 0 h 16076"/>
                <a:gd name="T98" fmla="*/ 0 w 13291"/>
                <a:gd name="T99" fmla="*/ 0 h 16076"/>
                <a:gd name="T100" fmla="*/ 0 w 13291"/>
                <a:gd name="T101" fmla="*/ 0 h 16076"/>
                <a:gd name="T102" fmla="*/ 0 w 13291"/>
                <a:gd name="T103" fmla="*/ 0 h 16076"/>
                <a:gd name="T104" fmla="*/ 0 w 13291"/>
                <a:gd name="T105" fmla="*/ 0 h 16076"/>
                <a:gd name="T106" fmla="*/ 0 w 13291"/>
                <a:gd name="T107" fmla="*/ 0 h 16076"/>
                <a:gd name="T108" fmla="*/ 0 w 13291"/>
                <a:gd name="T109" fmla="*/ 0 h 16076"/>
                <a:gd name="T110" fmla="*/ 0 w 13291"/>
                <a:gd name="T111" fmla="*/ 0 h 16076"/>
                <a:gd name="T112" fmla="*/ 0 w 13291"/>
                <a:gd name="T113" fmla="*/ 0 h 16076"/>
                <a:gd name="T114" fmla="*/ 0 w 13291"/>
                <a:gd name="T115" fmla="*/ 0 h 16076"/>
                <a:gd name="T116" fmla="*/ 0 w 13291"/>
                <a:gd name="T117" fmla="*/ 0 h 16076"/>
                <a:gd name="T118" fmla="*/ 0 w 13291"/>
                <a:gd name="T119" fmla="*/ 0 h 16076"/>
                <a:gd name="T120" fmla="*/ 0 w 13291"/>
                <a:gd name="T121" fmla="*/ 0 h 16076"/>
                <a:gd name="T122" fmla="*/ 0 w 13291"/>
                <a:gd name="T123" fmla="*/ 0 h 16076"/>
                <a:gd name="T124" fmla="*/ 0 w 13291"/>
                <a:gd name="T125" fmla="*/ 0 h 160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291"/>
                <a:gd name="T190" fmla="*/ 0 h 16076"/>
                <a:gd name="T191" fmla="*/ 13291 w 13291"/>
                <a:gd name="T192" fmla="*/ 16076 h 160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291" h="16076">
                  <a:moveTo>
                    <a:pt x="3286" y="10108"/>
                  </a:moveTo>
                  <a:lnTo>
                    <a:pt x="3240" y="10118"/>
                  </a:lnTo>
                  <a:lnTo>
                    <a:pt x="3177" y="10129"/>
                  </a:lnTo>
                  <a:lnTo>
                    <a:pt x="3141" y="10135"/>
                  </a:lnTo>
                  <a:lnTo>
                    <a:pt x="3101" y="10142"/>
                  </a:lnTo>
                  <a:lnTo>
                    <a:pt x="3058" y="10147"/>
                  </a:lnTo>
                  <a:lnTo>
                    <a:pt x="3012" y="10152"/>
                  </a:lnTo>
                  <a:lnTo>
                    <a:pt x="2963" y="10157"/>
                  </a:lnTo>
                  <a:lnTo>
                    <a:pt x="2913" y="10161"/>
                  </a:lnTo>
                  <a:lnTo>
                    <a:pt x="2861" y="10164"/>
                  </a:lnTo>
                  <a:lnTo>
                    <a:pt x="2807" y="10166"/>
                  </a:lnTo>
                  <a:lnTo>
                    <a:pt x="2752" y="10166"/>
                  </a:lnTo>
                  <a:lnTo>
                    <a:pt x="2696" y="10166"/>
                  </a:lnTo>
                  <a:lnTo>
                    <a:pt x="2638" y="10164"/>
                  </a:lnTo>
                  <a:lnTo>
                    <a:pt x="2581" y="10161"/>
                  </a:lnTo>
                  <a:lnTo>
                    <a:pt x="2523" y="10156"/>
                  </a:lnTo>
                  <a:lnTo>
                    <a:pt x="2465" y="10149"/>
                  </a:lnTo>
                  <a:lnTo>
                    <a:pt x="2408" y="10140"/>
                  </a:lnTo>
                  <a:lnTo>
                    <a:pt x="2351" y="10127"/>
                  </a:lnTo>
                  <a:lnTo>
                    <a:pt x="2294" y="10114"/>
                  </a:lnTo>
                  <a:lnTo>
                    <a:pt x="2239" y="10098"/>
                  </a:lnTo>
                  <a:lnTo>
                    <a:pt x="2185" y="10078"/>
                  </a:lnTo>
                  <a:lnTo>
                    <a:pt x="2133" y="10057"/>
                  </a:lnTo>
                  <a:lnTo>
                    <a:pt x="2083" y="10032"/>
                  </a:lnTo>
                  <a:lnTo>
                    <a:pt x="2035" y="10005"/>
                  </a:lnTo>
                  <a:lnTo>
                    <a:pt x="1991" y="9973"/>
                  </a:lnTo>
                  <a:lnTo>
                    <a:pt x="1948" y="9940"/>
                  </a:lnTo>
                  <a:lnTo>
                    <a:pt x="1908" y="9902"/>
                  </a:lnTo>
                  <a:lnTo>
                    <a:pt x="1872" y="9860"/>
                  </a:lnTo>
                  <a:lnTo>
                    <a:pt x="1840" y="9814"/>
                  </a:lnTo>
                  <a:lnTo>
                    <a:pt x="1811" y="9765"/>
                  </a:lnTo>
                  <a:lnTo>
                    <a:pt x="2247" y="9677"/>
                  </a:lnTo>
                  <a:lnTo>
                    <a:pt x="2235" y="9673"/>
                  </a:lnTo>
                  <a:lnTo>
                    <a:pt x="2205" y="9659"/>
                  </a:lnTo>
                  <a:lnTo>
                    <a:pt x="2155" y="9637"/>
                  </a:lnTo>
                  <a:lnTo>
                    <a:pt x="2091" y="9605"/>
                  </a:lnTo>
                  <a:lnTo>
                    <a:pt x="2012" y="9566"/>
                  </a:lnTo>
                  <a:lnTo>
                    <a:pt x="1924" y="9519"/>
                  </a:lnTo>
                  <a:lnTo>
                    <a:pt x="1876" y="9494"/>
                  </a:lnTo>
                  <a:lnTo>
                    <a:pt x="1826" y="9466"/>
                  </a:lnTo>
                  <a:lnTo>
                    <a:pt x="1775" y="9437"/>
                  </a:lnTo>
                  <a:lnTo>
                    <a:pt x="1723" y="9405"/>
                  </a:lnTo>
                  <a:lnTo>
                    <a:pt x="1670" y="9372"/>
                  </a:lnTo>
                  <a:lnTo>
                    <a:pt x="1617" y="9338"/>
                  </a:lnTo>
                  <a:lnTo>
                    <a:pt x="1563" y="9302"/>
                  </a:lnTo>
                  <a:lnTo>
                    <a:pt x="1509" y="9264"/>
                  </a:lnTo>
                  <a:lnTo>
                    <a:pt x="1455" y="9226"/>
                  </a:lnTo>
                  <a:lnTo>
                    <a:pt x="1402" y="9186"/>
                  </a:lnTo>
                  <a:lnTo>
                    <a:pt x="1350" y="9144"/>
                  </a:lnTo>
                  <a:lnTo>
                    <a:pt x="1299" y="9102"/>
                  </a:lnTo>
                  <a:lnTo>
                    <a:pt x="1249" y="9058"/>
                  </a:lnTo>
                  <a:lnTo>
                    <a:pt x="1201" y="9012"/>
                  </a:lnTo>
                  <a:lnTo>
                    <a:pt x="1156" y="8967"/>
                  </a:lnTo>
                  <a:lnTo>
                    <a:pt x="1113" y="8920"/>
                  </a:lnTo>
                  <a:lnTo>
                    <a:pt x="1072" y="8871"/>
                  </a:lnTo>
                  <a:lnTo>
                    <a:pt x="1034" y="8822"/>
                  </a:lnTo>
                  <a:lnTo>
                    <a:pt x="1000" y="8772"/>
                  </a:lnTo>
                  <a:lnTo>
                    <a:pt x="969" y="8721"/>
                  </a:lnTo>
                  <a:lnTo>
                    <a:pt x="906" y="8606"/>
                  </a:lnTo>
                  <a:lnTo>
                    <a:pt x="839" y="8486"/>
                  </a:lnTo>
                  <a:lnTo>
                    <a:pt x="770" y="8363"/>
                  </a:lnTo>
                  <a:lnTo>
                    <a:pt x="701" y="8237"/>
                  </a:lnTo>
                  <a:lnTo>
                    <a:pt x="629" y="8111"/>
                  </a:lnTo>
                  <a:lnTo>
                    <a:pt x="558" y="7985"/>
                  </a:lnTo>
                  <a:lnTo>
                    <a:pt x="487" y="7862"/>
                  </a:lnTo>
                  <a:lnTo>
                    <a:pt x="417" y="7744"/>
                  </a:lnTo>
                  <a:lnTo>
                    <a:pt x="350" y="7631"/>
                  </a:lnTo>
                  <a:lnTo>
                    <a:pt x="286" y="7526"/>
                  </a:lnTo>
                  <a:lnTo>
                    <a:pt x="254" y="7477"/>
                  </a:lnTo>
                  <a:lnTo>
                    <a:pt x="225" y="7430"/>
                  </a:lnTo>
                  <a:lnTo>
                    <a:pt x="195" y="7387"/>
                  </a:lnTo>
                  <a:lnTo>
                    <a:pt x="168" y="7345"/>
                  </a:lnTo>
                  <a:lnTo>
                    <a:pt x="141" y="7307"/>
                  </a:lnTo>
                  <a:lnTo>
                    <a:pt x="117" y="7272"/>
                  </a:lnTo>
                  <a:lnTo>
                    <a:pt x="93" y="7241"/>
                  </a:lnTo>
                  <a:lnTo>
                    <a:pt x="71" y="7213"/>
                  </a:lnTo>
                  <a:lnTo>
                    <a:pt x="50" y="7189"/>
                  </a:lnTo>
                  <a:lnTo>
                    <a:pt x="32" y="7169"/>
                  </a:lnTo>
                  <a:lnTo>
                    <a:pt x="16" y="7154"/>
                  </a:lnTo>
                  <a:lnTo>
                    <a:pt x="0" y="7143"/>
                  </a:lnTo>
                  <a:lnTo>
                    <a:pt x="12" y="7143"/>
                  </a:lnTo>
                  <a:lnTo>
                    <a:pt x="44" y="7142"/>
                  </a:lnTo>
                  <a:lnTo>
                    <a:pt x="95" y="7141"/>
                  </a:lnTo>
                  <a:lnTo>
                    <a:pt x="162" y="7140"/>
                  </a:lnTo>
                  <a:lnTo>
                    <a:pt x="243" y="7139"/>
                  </a:lnTo>
                  <a:lnTo>
                    <a:pt x="335" y="7138"/>
                  </a:lnTo>
                  <a:lnTo>
                    <a:pt x="436" y="7139"/>
                  </a:lnTo>
                  <a:lnTo>
                    <a:pt x="543" y="7140"/>
                  </a:lnTo>
                  <a:lnTo>
                    <a:pt x="653" y="7142"/>
                  </a:lnTo>
                  <a:lnTo>
                    <a:pt x="766" y="7146"/>
                  </a:lnTo>
                  <a:lnTo>
                    <a:pt x="821" y="7148"/>
                  </a:lnTo>
                  <a:lnTo>
                    <a:pt x="877" y="7151"/>
                  </a:lnTo>
                  <a:lnTo>
                    <a:pt x="931" y="7155"/>
                  </a:lnTo>
                  <a:lnTo>
                    <a:pt x="985" y="7159"/>
                  </a:lnTo>
                  <a:lnTo>
                    <a:pt x="1036" y="7163"/>
                  </a:lnTo>
                  <a:lnTo>
                    <a:pt x="1087" y="7168"/>
                  </a:lnTo>
                  <a:lnTo>
                    <a:pt x="1135" y="7174"/>
                  </a:lnTo>
                  <a:lnTo>
                    <a:pt x="1180" y="7181"/>
                  </a:lnTo>
                  <a:lnTo>
                    <a:pt x="1223" y="7188"/>
                  </a:lnTo>
                  <a:lnTo>
                    <a:pt x="1264" y="7196"/>
                  </a:lnTo>
                  <a:lnTo>
                    <a:pt x="1300" y="7204"/>
                  </a:lnTo>
                  <a:lnTo>
                    <a:pt x="1333" y="7213"/>
                  </a:lnTo>
                  <a:lnTo>
                    <a:pt x="1334" y="7205"/>
                  </a:lnTo>
                  <a:lnTo>
                    <a:pt x="1336" y="7181"/>
                  </a:lnTo>
                  <a:lnTo>
                    <a:pt x="1339" y="7142"/>
                  </a:lnTo>
                  <a:lnTo>
                    <a:pt x="1343" y="7091"/>
                  </a:lnTo>
                  <a:lnTo>
                    <a:pt x="1346" y="7026"/>
                  </a:lnTo>
                  <a:lnTo>
                    <a:pt x="1348" y="6953"/>
                  </a:lnTo>
                  <a:lnTo>
                    <a:pt x="1348" y="6912"/>
                  </a:lnTo>
                  <a:lnTo>
                    <a:pt x="1348" y="6870"/>
                  </a:lnTo>
                  <a:lnTo>
                    <a:pt x="1347" y="6826"/>
                  </a:lnTo>
                  <a:lnTo>
                    <a:pt x="1346" y="6780"/>
                  </a:lnTo>
                  <a:lnTo>
                    <a:pt x="1344" y="6732"/>
                  </a:lnTo>
                  <a:lnTo>
                    <a:pt x="1342" y="6683"/>
                  </a:lnTo>
                  <a:lnTo>
                    <a:pt x="1338" y="6633"/>
                  </a:lnTo>
                  <a:lnTo>
                    <a:pt x="1334" y="6582"/>
                  </a:lnTo>
                  <a:lnTo>
                    <a:pt x="1329" y="6529"/>
                  </a:lnTo>
                  <a:lnTo>
                    <a:pt x="1322" y="6477"/>
                  </a:lnTo>
                  <a:lnTo>
                    <a:pt x="1315" y="6423"/>
                  </a:lnTo>
                  <a:lnTo>
                    <a:pt x="1305" y="6369"/>
                  </a:lnTo>
                  <a:lnTo>
                    <a:pt x="1295" y="6315"/>
                  </a:lnTo>
                  <a:lnTo>
                    <a:pt x="1284" y="6260"/>
                  </a:lnTo>
                  <a:lnTo>
                    <a:pt x="1271" y="6207"/>
                  </a:lnTo>
                  <a:lnTo>
                    <a:pt x="1255" y="6153"/>
                  </a:lnTo>
                  <a:lnTo>
                    <a:pt x="1239" y="6100"/>
                  </a:lnTo>
                  <a:lnTo>
                    <a:pt x="1222" y="6048"/>
                  </a:lnTo>
                  <a:lnTo>
                    <a:pt x="1202" y="5996"/>
                  </a:lnTo>
                  <a:lnTo>
                    <a:pt x="1181" y="5946"/>
                  </a:lnTo>
                  <a:lnTo>
                    <a:pt x="1142" y="5860"/>
                  </a:lnTo>
                  <a:lnTo>
                    <a:pt x="1106" y="5775"/>
                  </a:lnTo>
                  <a:lnTo>
                    <a:pt x="1071" y="5693"/>
                  </a:lnTo>
                  <a:lnTo>
                    <a:pt x="1038" y="5615"/>
                  </a:lnTo>
                  <a:lnTo>
                    <a:pt x="1009" y="5537"/>
                  </a:lnTo>
                  <a:lnTo>
                    <a:pt x="980" y="5463"/>
                  </a:lnTo>
                  <a:lnTo>
                    <a:pt x="953" y="5390"/>
                  </a:lnTo>
                  <a:lnTo>
                    <a:pt x="928" y="5320"/>
                  </a:lnTo>
                  <a:lnTo>
                    <a:pt x="904" y="5252"/>
                  </a:lnTo>
                  <a:lnTo>
                    <a:pt x="882" y="5184"/>
                  </a:lnTo>
                  <a:lnTo>
                    <a:pt x="861" y="5119"/>
                  </a:lnTo>
                  <a:lnTo>
                    <a:pt x="841" y="5055"/>
                  </a:lnTo>
                  <a:lnTo>
                    <a:pt x="824" y="4993"/>
                  </a:lnTo>
                  <a:lnTo>
                    <a:pt x="807" y="4931"/>
                  </a:lnTo>
                  <a:lnTo>
                    <a:pt x="792" y="4870"/>
                  </a:lnTo>
                  <a:lnTo>
                    <a:pt x="776" y="4811"/>
                  </a:lnTo>
                  <a:lnTo>
                    <a:pt x="762" y="4753"/>
                  </a:lnTo>
                  <a:lnTo>
                    <a:pt x="749" y="4695"/>
                  </a:lnTo>
                  <a:lnTo>
                    <a:pt x="736" y="4637"/>
                  </a:lnTo>
                  <a:lnTo>
                    <a:pt x="725" y="4581"/>
                  </a:lnTo>
                  <a:lnTo>
                    <a:pt x="703" y="4467"/>
                  </a:lnTo>
                  <a:lnTo>
                    <a:pt x="682" y="4354"/>
                  </a:lnTo>
                  <a:lnTo>
                    <a:pt x="663" y="4240"/>
                  </a:lnTo>
                  <a:lnTo>
                    <a:pt x="645" y="4125"/>
                  </a:lnTo>
                  <a:lnTo>
                    <a:pt x="625" y="4006"/>
                  </a:lnTo>
                  <a:lnTo>
                    <a:pt x="604" y="3884"/>
                  </a:lnTo>
                  <a:lnTo>
                    <a:pt x="600" y="3864"/>
                  </a:lnTo>
                  <a:lnTo>
                    <a:pt x="594" y="3841"/>
                  </a:lnTo>
                  <a:lnTo>
                    <a:pt x="587" y="3813"/>
                  </a:lnTo>
                  <a:lnTo>
                    <a:pt x="577" y="3784"/>
                  </a:lnTo>
                  <a:lnTo>
                    <a:pt x="554" y="3715"/>
                  </a:lnTo>
                  <a:lnTo>
                    <a:pt x="525" y="3636"/>
                  </a:lnTo>
                  <a:lnTo>
                    <a:pt x="494" y="3551"/>
                  </a:lnTo>
                  <a:lnTo>
                    <a:pt x="459" y="3462"/>
                  </a:lnTo>
                  <a:lnTo>
                    <a:pt x="422" y="3370"/>
                  </a:lnTo>
                  <a:lnTo>
                    <a:pt x="386" y="3277"/>
                  </a:lnTo>
                  <a:lnTo>
                    <a:pt x="348" y="3187"/>
                  </a:lnTo>
                  <a:lnTo>
                    <a:pt x="313" y="3102"/>
                  </a:lnTo>
                  <a:lnTo>
                    <a:pt x="280" y="3023"/>
                  </a:lnTo>
                  <a:lnTo>
                    <a:pt x="251" y="2954"/>
                  </a:lnTo>
                  <a:lnTo>
                    <a:pt x="227" y="2895"/>
                  </a:lnTo>
                  <a:lnTo>
                    <a:pt x="207" y="2851"/>
                  </a:lnTo>
                  <a:lnTo>
                    <a:pt x="195" y="2822"/>
                  </a:lnTo>
                  <a:lnTo>
                    <a:pt x="191" y="2813"/>
                  </a:lnTo>
                  <a:lnTo>
                    <a:pt x="204" y="2815"/>
                  </a:lnTo>
                  <a:lnTo>
                    <a:pt x="240" y="2823"/>
                  </a:lnTo>
                  <a:lnTo>
                    <a:pt x="297" y="2834"/>
                  </a:lnTo>
                  <a:lnTo>
                    <a:pt x="371" y="2851"/>
                  </a:lnTo>
                  <a:lnTo>
                    <a:pt x="459" y="2869"/>
                  </a:lnTo>
                  <a:lnTo>
                    <a:pt x="558" y="2890"/>
                  </a:lnTo>
                  <a:lnTo>
                    <a:pt x="664" y="2915"/>
                  </a:lnTo>
                  <a:lnTo>
                    <a:pt x="775" y="2939"/>
                  </a:lnTo>
                  <a:lnTo>
                    <a:pt x="887" y="2966"/>
                  </a:lnTo>
                  <a:lnTo>
                    <a:pt x="999" y="2992"/>
                  </a:lnTo>
                  <a:lnTo>
                    <a:pt x="1104" y="3019"/>
                  </a:lnTo>
                  <a:lnTo>
                    <a:pt x="1200" y="3044"/>
                  </a:lnTo>
                  <a:lnTo>
                    <a:pt x="1244" y="3057"/>
                  </a:lnTo>
                  <a:lnTo>
                    <a:pt x="1286" y="3069"/>
                  </a:lnTo>
                  <a:lnTo>
                    <a:pt x="1323" y="3080"/>
                  </a:lnTo>
                  <a:lnTo>
                    <a:pt x="1356" y="3091"/>
                  </a:lnTo>
                  <a:lnTo>
                    <a:pt x="1386" y="3102"/>
                  </a:lnTo>
                  <a:lnTo>
                    <a:pt x="1409" y="3111"/>
                  </a:lnTo>
                  <a:lnTo>
                    <a:pt x="1429" y="3120"/>
                  </a:lnTo>
                  <a:lnTo>
                    <a:pt x="1442" y="3128"/>
                  </a:lnTo>
                  <a:lnTo>
                    <a:pt x="1442" y="3119"/>
                  </a:lnTo>
                  <a:lnTo>
                    <a:pt x="1442" y="3091"/>
                  </a:lnTo>
                  <a:lnTo>
                    <a:pt x="1444" y="3048"/>
                  </a:lnTo>
                  <a:lnTo>
                    <a:pt x="1446" y="2992"/>
                  </a:lnTo>
                  <a:lnTo>
                    <a:pt x="1449" y="2926"/>
                  </a:lnTo>
                  <a:lnTo>
                    <a:pt x="1453" y="2851"/>
                  </a:lnTo>
                  <a:lnTo>
                    <a:pt x="1457" y="2769"/>
                  </a:lnTo>
                  <a:lnTo>
                    <a:pt x="1464" y="2684"/>
                  </a:lnTo>
                  <a:lnTo>
                    <a:pt x="1472" y="2598"/>
                  </a:lnTo>
                  <a:lnTo>
                    <a:pt x="1481" y="2511"/>
                  </a:lnTo>
                  <a:lnTo>
                    <a:pt x="1486" y="2469"/>
                  </a:lnTo>
                  <a:lnTo>
                    <a:pt x="1491" y="2428"/>
                  </a:lnTo>
                  <a:lnTo>
                    <a:pt x="1497" y="2389"/>
                  </a:lnTo>
                  <a:lnTo>
                    <a:pt x="1503" y="2350"/>
                  </a:lnTo>
                  <a:lnTo>
                    <a:pt x="1510" y="2314"/>
                  </a:lnTo>
                  <a:lnTo>
                    <a:pt x="1518" y="2279"/>
                  </a:lnTo>
                  <a:lnTo>
                    <a:pt x="1526" y="2249"/>
                  </a:lnTo>
                  <a:lnTo>
                    <a:pt x="1534" y="2219"/>
                  </a:lnTo>
                  <a:lnTo>
                    <a:pt x="1543" y="2194"/>
                  </a:lnTo>
                  <a:lnTo>
                    <a:pt x="1552" y="2171"/>
                  </a:lnTo>
                  <a:lnTo>
                    <a:pt x="1561" y="2153"/>
                  </a:lnTo>
                  <a:lnTo>
                    <a:pt x="1573" y="2138"/>
                  </a:lnTo>
                  <a:lnTo>
                    <a:pt x="1577" y="2130"/>
                  </a:lnTo>
                  <a:lnTo>
                    <a:pt x="1581" y="2121"/>
                  </a:lnTo>
                  <a:lnTo>
                    <a:pt x="1584" y="2109"/>
                  </a:lnTo>
                  <a:lnTo>
                    <a:pt x="1588" y="2095"/>
                  </a:lnTo>
                  <a:lnTo>
                    <a:pt x="1591" y="2078"/>
                  </a:lnTo>
                  <a:lnTo>
                    <a:pt x="1593" y="2059"/>
                  </a:lnTo>
                  <a:lnTo>
                    <a:pt x="1595" y="2039"/>
                  </a:lnTo>
                  <a:lnTo>
                    <a:pt x="1597" y="2016"/>
                  </a:lnTo>
                  <a:lnTo>
                    <a:pt x="1599" y="1968"/>
                  </a:lnTo>
                  <a:lnTo>
                    <a:pt x="1600" y="1915"/>
                  </a:lnTo>
                  <a:lnTo>
                    <a:pt x="1599" y="1858"/>
                  </a:lnTo>
                  <a:lnTo>
                    <a:pt x="1597" y="1800"/>
                  </a:lnTo>
                  <a:lnTo>
                    <a:pt x="1592" y="1741"/>
                  </a:lnTo>
                  <a:lnTo>
                    <a:pt x="1586" y="1683"/>
                  </a:lnTo>
                  <a:lnTo>
                    <a:pt x="1582" y="1654"/>
                  </a:lnTo>
                  <a:lnTo>
                    <a:pt x="1578" y="1627"/>
                  </a:lnTo>
                  <a:lnTo>
                    <a:pt x="1573" y="1600"/>
                  </a:lnTo>
                  <a:lnTo>
                    <a:pt x="1567" y="1575"/>
                  </a:lnTo>
                  <a:lnTo>
                    <a:pt x="1561" y="1550"/>
                  </a:lnTo>
                  <a:lnTo>
                    <a:pt x="1555" y="1527"/>
                  </a:lnTo>
                  <a:lnTo>
                    <a:pt x="1549" y="1505"/>
                  </a:lnTo>
                  <a:lnTo>
                    <a:pt x="1541" y="1485"/>
                  </a:lnTo>
                  <a:lnTo>
                    <a:pt x="1534" y="1466"/>
                  </a:lnTo>
                  <a:lnTo>
                    <a:pt x="1526" y="1450"/>
                  </a:lnTo>
                  <a:lnTo>
                    <a:pt x="1516" y="1437"/>
                  </a:lnTo>
                  <a:lnTo>
                    <a:pt x="1507" y="1426"/>
                  </a:lnTo>
                  <a:lnTo>
                    <a:pt x="1500" y="1414"/>
                  </a:lnTo>
                  <a:lnTo>
                    <a:pt x="1495" y="1397"/>
                  </a:lnTo>
                  <a:lnTo>
                    <a:pt x="1490" y="1374"/>
                  </a:lnTo>
                  <a:lnTo>
                    <a:pt x="1487" y="1344"/>
                  </a:lnTo>
                  <a:lnTo>
                    <a:pt x="1485" y="1309"/>
                  </a:lnTo>
                  <a:lnTo>
                    <a:pt x="1483" y="1271"/>
                  </a:lnTo>
                  <a:lnTo>
                    <a:pt x="1483" y="1227"/>
                  </a:lnTo>
                  <a:lnTo>
                    <a:pt x="1484" y="1180"/>
                  </a:lnTo>
                  <a:lnTo>
                    <a:pt x="1486" y="1129"/>
                  </a:lnTo>
                  <a:lnTo>
                    <a:pt x="1488" y="1075"/>
                  </a:lnTo>
                  <a:lnTo>
                    <a:pt x="1492" y="1019"/>
                  </a:lnTo>
                  <a:lnTo>
                    <a:pt x="1497" y="960"/>
                  </a:lnTo>
                  <a:lnTo>
                    <a:pt x="1503" y="899"/>
                  </a:lnTo>
                  <a:lnTo>
                    <a:pt x="1511" y="838"/>
                  </a:lnTo>
                  <a:lnTo>
                    <a:pt x="1520" y="776"/>
                  </a:lnTo>
                  <a:lnTo>
                    <a:pt x="1529" y="713"/>
                  </a:lnTo>
                  <a:lnTo>
                    <a:pt x="1539" y="649"/>
                  </a:lnTo>
                  <a:lnTo>
                    <a:pt x="1551" y="587"/>
                  </a:lnTo>
                  <a:lnTo>
                    <a:pt x="1563" y="526"/>
                  </a:lnTo>
                  <a:lnTo>
                    <a:pt x="1577" y="466"/>
                  </a:lnTo>
                  <a:lnTo>
                    <a:pt x="1592" y="407"/>
                  </a:lnTo>
                  <a:lnTo>
                    <a:pt x="1608" y="351"/>
                  </a:lnTo>
                  <a:lnTo>
                    <a:pt x="1625" y="297"/>
                  </a:lnTo>
                  <a:lnTo>
                    <a:pt x="1643" y="246"/>
                  </a:lnTo>
                  <a:lnTo>
                    <a:pt x="1662" y="199"/>
                  </a:lnTo>
                  <a:lnTo>
                    <a:pt x="1683" y="155"/>
                  </a:lnTo>
                  <a:lnTo>
                    <a:pt x="1704" y="116"/>
                  </a:lnTo>
                  <a:lnTo>
                    <a:pt x="1727" y="81"/>
                  </a:lnTo>
                  <a:lnTo>
                    <a:pt x="1750" y="52"/>
                  </a:lnTo>
                  <a:lnTo>
                    <a:pt x="1774" y="28"/>
                  </a:lnTo>
                  <a:lnTo>
                    <a:pt x="1801" y="11"/>
                  </a:lnTo>
                  <a:lnTo>
                    <a:pt x="1827" y="0"/>
                  </a:lnTo>
                  <a:lnTo>
                    <a:pt x="1827" y="9"/>
                  </a:lnTo>
                  <a:lnTo>
                    <a:pt x="1825" y="33"/>
                  </a:lnTo>
                  <a:lnTo>
                    <a:pt x="1824" y="73"/>
                  </a:lnTo>
                  <a:lnTo>
                    <a:pt x="1824" y="126"/>
                  </a:lnTo>
                  <a:lnTo>
                    <a:pt x="1825" y="157"/>
                  </a:lnTo>
                  <a:lnTo>
                    <a:pt x="1826" y="190"/>
                  </a:lnTo>
                  <a:lnTo>
                    <a:pt x="1829" y="226"/>
                  </a:lnTo>
                  <a:lnTo>
                    <a:pt x="1832" y="264"/>
                  </a:lnTo>
                  <a:lnTo>
                    <a:pt x="1835" y="304"/>
                  </a:lnTo>
                  <a:lnTo>
                    <a:pt x="1840" y="345"/>
                  </a:lnTo>
                  <a:lnTo>
                    <a:pt x="1845" y="388"/>
                  </a:lnTo>
                  <a:lnTo>
                    <a:pt x="1852" y="433"/>
                  </a:lnTo>
                  <a:lnTo>
                    <a:pt x="1860" y="479"/>
                  </a:lnTo>
                  <a:lnTo>
                    <a:pt x="1870" y="526"/>
                  </a:lnTo>
                  <a:lnTo>
                    <a:pt x="1882" y="573"/>
                  </a:lnTo>
                  <a:lnTo>
                    <a:pt x="1895" y="621"/>
                  </a:lnTo>
                  <a:lnTo>
                    <a:pt x="1909" y="670"/>
                  </a:lnTo>
                  <a:lnTo>
                    <a:pt x="1926" y="718"/>
                  </a:lnTo>
                  <a:lnTo>
                    <a:pt x="1945" y="767"/>
                  </a:lnTo>
                  <a:lnTo>
                    <a:pt x="1965" y="815"/>
                  </a:lnTo>
                  <a:lnTo>
                    <a:pt x="1989" y="863"/>
                  </a:lnTo>
                  <a:lnTo>
                    <a:pt x="2013" y="910"/>
                  </a:lnTo>
                  <a:lnTo>
                    <a:pt x="2042" y="955"/>
                  </a:lnTo>
                  <a:lnTo>
                    <a:pt x="2071" y="1000"/>
                  </a:lnTo>
                  <a:lnTo>
                    <a:pt x="2104" y="1044"/>
                  </a:lnTo>
                  <a:lnTo>
                    <a:pt x="2139" y="1086"/>
                  </a:lnTo>
                  <a:lnTo>
                    <a:pt x="2178" y="1126"/>
                  </a:lnTo>
                  <a:lnTo>
                    <a:pt x="2219" y="1165"/>
                  </a:lnTo>
                  <a:lnTo>
                    <a:pt x="2301" y="1235"/>
                  </a:lnTo>
                  <a:lnTo>
                    <a:pt x="2373" y="1298"/>
                  </a:lnTo>
                  <a:lnTo>
                    <a:pt x="2437" y="1355"/>
                  </a:lnTo>
                  <a:lnTo>
                    <a:pt x="2495" y="1407"/>
                  </a:lnTo>
                  <a:lnTo>
                    <a:pt x="2547" y="1455"/>
                  </a:lnTo>
                  <a:lnTo>
                    <a:pt x="2594" y="1498"/>
                  </a:lnTo>
                  <a:lnTo>
                    <a:pt x="2637" y="1539"/>
                  </a:lnTo>
                  <a:lnTo>
                    <a:pt x="2676" y="1578"/>
                  </a:lnTo>
                  <a:lnTo>
                    <a:pt x="2713" y="1615"/>
                  </a:lnTo>
                  <a:lnTo>
                    <a:pt x="2747" y="1652"/>
                  </a:lnTo>
                  <a:lnTo>
                    <a:pt x="2782" y="1689"/>
                  </a:lnTo>
                  <a:lnTo>
                    <a:pt x="2816" y="1728"/>
                  </a:lnTo>
                  <a:lnTo>
                    <a:pt x="2851" y="1767"/>
                  </a:lnTo>
                  <a:lnTo>
                    <a:pt x="2888" y="1811"/>
                  </a:lnTo>
                  <a:lnTo>
                    <a:pt x="2927" y="1858"/>
                  </a:lnTo>
                  <a:lnTo>
                    <a:pt x="2969" y="1909"/>
                  </a:lnTo>
                  <a:lnTo>
                    <a:pt x="2980" y="1900"/>
                  </a:lnTo>
                  <a:lnTo>
                    <a:pt x="3008" y="1872"/>
                  </a:lnTo>
                  <a:lnTo>
                    <a:pt x="3051" y="1832"/>
                  </a:lnTo>
                  <a:lnTo>
                    <a:pt x="3105" y="1780"/>
                  </a:lnTo>
                  <a:lnTo>
                    <a:pt x="3167" y="1721"/>
                  </a:lnTo>
                  <a:lnTo>
                    <a:pt x="3234" y="1659"/>
                  </a:lnTo>
                  <a:lnTo>
                    <a:pt x="3301" y="1598"/>
                  </a:lnTo>
                  <a:lnTo>
                    <a:pt x="3367" y="1540"/>
                  </a:lnTo>
                  <a:lnTo>
                    <a:pt x="3367" y="1544"/>
                  </a:lnTo>
                  <a:lnTo>
                    <a:pt x="3370" y="1557"/>
                  </a:lnTo>
                  <a:lnTo>
                    <a:pt x="3376" y="1578"/>
                  </a:lnTo>
                  <a:lnTo>
                    <a:pt x="3385" y="1607"/>
                  </a:lnTo>
                  <a:lnTo>
                    <a:pt x="3393" y="1626"/>
                  </a:lnTo>
                  <a:lnTo>
                    <a:pt x="3401" y="1646"/>
                  </a:lnTo>
                  <a:lnTo>
                    <a:pt x="3410" y="1667"/>
                  </a:lnTo>
                  <a:lnTo>
                    <a:pt x="3421" y="1691"/>
                  </a:lnTo>
                  <a:lnTo>
                    <a:pt x="3433" y="1717"/>
                  </a:lnTo>
                  <a:lnTo>
                    <a:pt x="3449" y="1745"/>
                  </a:lnTo>
                  <a:lnTo>
                    <a:pt x="3465" y="1776"/>
                  </a:lnTo>
                  <a:lnTo>
                    <a:pt x="3483" y="1807"/>
                  </a:lnTo>
                  <a:lnTo>
                    <a:pt x="3505" y="1841"/>
                  </a:lnTo>
                  <a:lnTo>
                    <a:pt x="3527" y="1877"/>
                  </a:lnTo>
                  <a:lnTo>
                    <a:pt x="3553" y="1914"/>
                  </a:lnTo>
                  <a:lnTo>
                    <a:pt x="3580" y="1953"/>
                  </a:lnTo>
                  <a:lnTo>
                    <a:pt x="3611" y="1995"/>
                  </a:lnTo>
                  <a:lnTo>
                    <a:pt x="3644" y="2038"/>
                  </a:lnTo>
                  <a:lnTo>
                    <a:pt x="3681" y="2083"/>
                  </a:lnTo>
                  <a:lnTo>
                    <a:pt x="3720" y="2129"/>
                  </a:lnTo>
                  <a:lnTo>
                    <a:pt x="3763" y="2178"/>
                  </a:lnTo>
                  <a:lnTo>
                    <a:pt x="3808" y="2228"/>
                  </a:lnTo>
                  <a:lnTo>
                    <a:pt x="3857" y="2280"/>
                  </a:lnTo>
                  <a:lnTo>
                    <a:pt x="3909" y="2334"/>
                  </a:lnTo>
                  <a:lnTo>
                    <a:pt x="3965" y="2391"/>
                  </a:lnTo>
                  <a:lnTo>
                    <a:pt x="4025" y="2448"/>
                  </a:lnTo>
                  <a:lnTo>
                    <a:pt x="4088" y="2507"/>
                  </a:lnTo>
                  <a:lnTo>
                    <a:pt x="4155" y="2568"/>
                  </a:lnTo>
                  <a:lnTo>
                    <a:pt x="4186" y="2596"/>
                  </a:lnTo>
                  <a:lnTo>
                    <a:pt x="4215" y="2625"/>
                  </a:lnTo>
                  <a:lnTo>
                    <a:pt x="4244" y="2656"/>
                  </a:lnTo>
                  <a:lnTo>
                    <a:pt x="4272" y="2687"/>
                  </a:lnTo>
                  <a:lnTo>
                    <a:pt x="4299" y="2719"/>
                  </a:lnTo>
                  <a:lnTo>
                    <a:pt x="4325" y="2753"/>
                  </a:lnTo>
                  <a:lnTo>
                    <a:pt x="4350" y="2787"/>
                  </a:lnTo>
                  <a:lnTo>
                    <a:pt x="4375" y="2822"/>
                  </a:lnTo>
                  <a:lnTo>
                    <a:pt x="4399" y="2858"/>
                  </a:lnTo>
                  <a:lnTo>
                    <a:pt x="4421" y="2894"/>
                  </a:lnTo>
                  <a:lnTo>
                    <a:pt x="4444" y="2932"/>
                  </a:lnTo>
                  <a:lnTo>
                    <a:pt x="4466" y="2970"/>
                  </a:lnTo>
                  <a:lnTo>
                    <a:pt x="4487" y="3009"/>
                  </a:lnTo>
                  <a:lnTo>
                    <a:pt x="4507" y="3047"/>
                  </a:lnTo>
                  <a:lnTo>
                    <a:pt x="4527" y="3087"/>
                  </a:lnTo>
                  <a:lnTo>
                    <a:pt x="4547" y="3127"/>
                  </a:lnTo>
                  <a:lnTo>
                    <a:pt x="4584" y="3208"/>
                  </a:lnTo>
                  <a:lnTo>
                    <a:pt x="4619" y="3289"/>
                  </a:lnTo>
                  <a:lnTo>
                    <a:pt x="4653" y="3371"/>
                  </a:lnTo>
                  <a:lnTo>
                    <a:pt x="4686" y="3453"/>
                  </a:lnTo>
                  <a:lnTo>
                    <a:pt x="4717" y="3536"/>
                  </a:lnTo>
                  <a:lnTo>
                    <a:pt x="4748" y="3617"/>
                  </a:lnTo>
                  <a:lnTo>
                    <a:pt x="4778" y="3697"/>
                  </a:lnTo>
                  <a:lnTo>
                    <a:pt x="4808" y="3776"/>
                  </a:lnTo>
                  <a:lnTo>
                    <a:pt x="4811" y="3768"/>
                  </a:lnTo>
                  <a:lnTo>
                    <a:pt x="4822" y="3745"/>
                  </a:lnTo>
                  <a:lnTo>
                    <a:pt x="4841" y="3709"/>
                  </a:lnTo>
                  <a:lnTo>
                    <a:pt x="4865" y="3660"/>
                  </a:lnTo>
                  <a:lnTo>
                    <a:pt x="4898" y="3600"/>
                  </a:lnTo>
                  <a:lnTo>
                    <a:pt x="4936" y="3530"/>
                  </a:lnTo>
                  <a:lnTo>
                    <a:pt x="4981" y="3450"/>
                  </a:lnTo>
                  <a:lnTo>
                    <a:pt x="5033" y="3363"/>
                  </a:lnTo>
                  <a:lnTo>
                    <a:pt x="5061" y="3316"/>
                  </a:lnTo>
                  <a:lnTo>
                    <a:pt x="5090" y="3268"/>
                  </a:lnTo>
                  <a:lnTo>
                    <a:pt x="5122" y="3218"/>
                  </a:lnTo>
                  <a:lnTo>
                    <a:pt x="5155" y="3167"/>
                  </a:lnTo>
                  <a:lnTo>
                    <a:pt x="5189" y="3115"/>
                  </a:lnTo>
                  <a:lnTo>
                    <a:pt x="5225" y="3061"/>
                  </a:lnTo>
                  <a:lnTo>
                    <a:pt x="5263" y="3007"/>
                  </a:lnTo>
                  <a:lnTo>
                    <a:pt x="5301" y="2952"/>
                  </a:lnTo>
                  <a:lnTo>
                    <a:pt x="5341" y="2895"/>
                  </a:lnTo>
                  <a:lnTo>
                    <a:pt x="5383" y="2839"/>
                  </a:lnTo>
                  <a:lnTo>
                    <a:pt x="5426" y="2782"/>
                  </a:lnTo>
                  <a:lnTo>
                    <a:pt x="5471" y="2725"/>
                  </a:lnTo>
                  <a:lnTo>
                    <a:pt x="5516" y="2668"/>
                  </a:lnTo>
                  <a:lnTo>
                    <a:pt x="5563" y="2611"/>
                  </a:lnTo>
                  <a:lnTo>
                    <a:pt x="5611" y="2554"/>
                  </a:lnTo>
                  <a:lnTo>
                    <a:pt x="5661" y="2497"/>
                  </a:lnTo>
                  <a:lnTo>
                    <a:pt x="5696" y="2457"/>
                  </a:lnTo>
                  <a:lnTo>
                    <a:pt x="5730" y="2415"/>
                  </a:lnTo>
                  <a:lnTo>
                    <a:pt x="5762" y="2372"/>
                  </a:lnTo>
                  <a:lnTo>
                    <a:pt x="5796" y="2327"/>
                  </a:lnTo>
                  <a:lnTo>
                    <a:pt x="5829" y="2281"/>
                  </a:lnTo>
                  <a:lnTo>
                    <a:pt x="5860" y="2235"/>
                  </a:lnTo>
                  <a:lnTo>
                    <a:pt x="5892" y="2187"/>
                  </a:lnTo>
                  <a:lnTo>
                    <a:pt x="5923" y="2138"/>
                  </a:lnTo>
                  <a:lnTo>
                    <a:pt x="5955" y="2088"/>
                  </a:lnTo>
                  <a:lnTo>
                    <a:pt x="5985" y="2037"/>
                  </a:lnTo>
                  <a:lnTo>
                    <a:pt x="6015" y="1986"/>
                  </a:lnTo>
                  <a:lnTo>
                    <a:pt x="6045" y="1935"/>
                  </a:lnTo>
                  <a:lnTo>
                    <a:pt x="6073" y="1883"/>
                  </a:lnTo>
                  <a:lnTo>
                    <a:pt x="6102" y="1830"/>
                  </a:lnTo>
                  <a:lnTo>
                    <a:pt x="6129" y="1778"/>
                  </a:lnTo>
                  <a:lnTo>
                    <a:pt x="6156" y="1726"/>
                  </a:lnTo>
                  <a:lnTo>
                    <a:pt x="6209" y="1620"/>
                  </a:lnTo>
                  <a:lnTo>
                    <a:pt x="6258" y="1517"/>
                  </a:lnTo>
                  <a:lnTo>
                    <a:pt x="6305" y="1416"/>
                  </a:lnTo>
                  <a:lnTo>
                    <a:pt x="6349" y="1319"/>
                  </a:lnTo>
                  <a:lnTo>
                    <a:pt x="6388" y="1224"/>
                  </a:lnTo>
                  <a:lnTo>
                    <a:pt x="6425" y="1135"/>
                  </a:lnTo>
                  <a:lnTo>
                    <a:pt x="6459" y="1051"/>
                  </a:lnTo>
                  <a:lnTo>
                    <a:pt x="6488" y="974"/>
                  </a:lnTo>
                  <a:lnTo>
                    <a:pt x="6507" y="982"/>
                  </a:lnTo>
                  <a:lnTo>
                    <a:pt x="6559" y="1006"/>
                  </a:lnTo>
                  <a:lnTo>
                    <a:pt x="6594" y="1024"/>
                  </a:lnTo>
                  <a:lnTo>
                    <a:pt x="6635" y="1045"/>
                  </a:lnTo>
                  <a:lnTo>
                    <a:pt x="6680" y="1068"/>
                  </a:lnTo>
                  <a:lnTo>
                    <a:pt x="6729" y="1094"/>
                  </a:lnTo>
                  <a:lnTo>
                    <a:pt x="6780" y="1123"/>
                  </a:lnTo>
                  <a:lnTo>
                    <a:pt x="6832" y="1153"/>
                  </a:lnTo>
                  <a:lnTo>
                    <a:pt x="6885" y="1186"/>
                  </a:lnTo>
                  <a:lnTo>
                    <a:pt x="6938" y="1220"/>
                  </a:lnTo>
                  <a:lnTo>
                    <a:pt x="6963" y="1237"/>
                  </a:lnTo>
                  <a:lnTo>
                    <a:pt x="6989" y="1254"/>
                  </a:lnTo>
                  <a:lnTo>
                    <a:pt x="7013" y="1273"/>
                  </a:lnTo>
                  <a:lnTo>
                    <a:pt x="7038" y="1291"/>
                  </a:lnTo>
                  <a:lnTo>
                    <a:pt x="7061" y="1309"/>
                  </a:lnTo>
                  <a:lnTo>
                    <a:pt x="7083" y="1328"/>
                  </a:lnTo>
                  <a:lnTo>
                    <a:pt x="7104" y="1347"/>
                  </a:lnTo>
                  <a:lnTo>
                    <a:pt x="7124" y="1365"/>
                  </a:lnTo>
                  <a:lnTo>
                    <a:pt x="7143" y="1355"/>
                  </a:lnTo>
                  <a:lnTo>
                    <a:pt x="7197" y="1327"/>
                  </a:lnTo>
                  <a:lnTo>
                    <a:pt x="7279" y="1282"/>
                  </a:lnTo>
                  <a:lnTo>
                    <a:pt x="7390" y="1225"/>
                  </a:lnTo>
                  <a:lnTo>
                    <a:pt x="7520" y="1156"/>
                  </a:lnTo>
                  <a:lnTo>
                    <a:pt x="7667" y="1080"/>
                  </a:lnTo>
                  <a:lnTo>
                    <a:pt x="7827" y="997"/>
                  </a:lnTo>
                  <a:lnTo>
                    <a:pt x="7995" y="914"/>
                  </a:lnTo>
                  <a:lnTo>
                    <a:pt x="8167" y="829"/>
                  </a:lnTo>
                  <a:lnTo>
                    <a:pt x="8338" y="747"/>
                  </a:lnTo>
                  <a:lnTo>
                    <a:pt x="8421" y="708"/>
                  </a:lnTo>
                  <a:lnTo>
                    <a:pt x="8503" y="670"/>
                  </a:lnTo>
                  <a:lnTo>
                    <a:pt x="8583" y="634"/>
                  </a:lnTo>
                  <a:lnTo>
                    <a:pt x="8659" y="602"/>
                  </a:lnTo>
                  <a:lnTo>
                    <a:pt x="8732" y="571"/>
                  </a:lnTo>
                  <a:lnTo>
                    <a:pt x="8801" y="543"/>
                  </a:lnTo>
                  <a:lnTo>
                    <a:pt x="8865" y="519"/>
                  </a:lnTo>
                  <a:lnTo>
                    <a:pt x="8924" y="497"/>
                  </a:lnTo>
                  <a:lnTo>
                    <a:pt x="8978" y="481"/>
                  </a:lnTo>
                  <a:lnTo>
                    <a:pt x="9025" y="468"/>
                  </a:lnTo>
                  <a:lnTo>
                    <a:pt x="9065" y="460"/>
                  </a:lnTo>
                  <a:lnTo>
                    <a:pt x="9099" y="457"/>
                  </a:lnTo>
                  <a:lnTo>
                    <a:pt x="9102" y="460"/>
                  </a:lnTo>
                  <a:lnTo>
                    <a:pt x="9112" y="468"/>
                  </a:lnTo>
                  <a:lnTo>
                    <a:pt x="9127" y="482"/>
                  </a:lnTo>
                  <a:lnTo>
                    <a:pt x="9147" y="504"/>
                  </a:lnTo>
                  <a:lnTo>
                    <a:pt x="9159" y="518"/>
                  </a:lnTo>
                  <a:lnTo>
                    <a:pt x="9171" y="533"/>
                  </a:lnTo>
                  <a:lnTo>
                    <a:pt x="9184" y="552"/>
                  </a:lnTo>
                  <a:lnTo>
                    <a:pt x="9198" y="571"/>
                  </a:lnTo>
                  <a:lnTo>
                    <a:pt x="9213" y="593"/>
                  </a:lnTo>
                  <a:lnTo>
                    <a:pt x="9227" y="618"/>
                  </a:lnTo>
                  <a:lnTo>
                    <a:pt x="9242" y="644"/>
                  </a:lnTo>
                  <a:lnTo>
                    <a:pt x="9258" y="674"/>
                  </a:lnTo>
                  <a:lnTo>
                    <a:pt x="9273" y="706"/>
                  </a:lnTo>
                  <a:lnTo>
                    <a:pt x="9288" y="741"/>
                  </a:lnTo>
                  <a:lnTo>
                    <a:pt x="9303" y="778"/>
                  </a:lnTo>
                  <a:lnTo>
                    <a:pt x="9318" y="819"/>
                  </a:lnTo>
                  <a:lnTo>
                    <a:pt x="9333" y="862"/>
                  </a:lnTo>
                  <a:lnTo>
                    <a:pt x="9347" y="909"/>
                  </a:lnTo>
                  <a:lnTo>
                    <a:pt x="9361" y="957"/>
                  </a:lnTo>
                  <a:lnTo>
                    <a:pt x="9374" y="1011"/>
                  </a:lnTo>
                  <a:lnTo>
                    <a:pt x="9386" y="1066"/>
                  </a:lnTo>
                  <a:lnTo>
                    <a:pt x="9397" y="1125"/>
                  </a:lnTo>
                  <a:lnTo>
                    <a:pt x="9407" y="1188"/>
                  </a:lnTo>
                  <a:lnTo>
                    <a:pt x="9417" y="1254"/>
                  </a:lnTo>
                  <a:lnTo>
                    <a:pt x="9425" y="1324"/>
                  </a:lnTo>
                  <a:lnTo>
                    <a:pt x="9432" y="1397"/>
                  </a:lnTo>
                  <a:lnTo>
                    <a:pt x="9437" y="1475"/>
                  </a:lnTo>
                  <a:lnTo>
                    <a:pt x="9441" y="1556"/>
                  </a:lnTo>
                  <a:lnTo>
                    <a:pt x="9442" y="1626"/>
                  </a:lnTo>
                  <a:lnTo>
                    <a:pt x="9443" y="1694"/>
                  </a:lnTo>
                  <a:lnTo>
                    <a:pt x="9443" y="1761"/>
                  </a:lnTo>
                  <a:lnTo>
                    <a:pt x="9443" y="1829"/>
                  </a:lnTo>
                  <a:lnTo>
                    <a:pt x="9443" y="1895"/>
                  </a:lnTo>
                  <a:lnTo>
                    <a:pt x="9443" y="1962"/>
                  </a:lnTo>
                  <a:lnTo>
                    <a:pt x="9445" y="2028"/>
                  </a:lnTo>
                  <a:lnTo>
                    <a:pt x="9447" y="2097"/>
                  </a:lnTo>
                  <a:lnTo>
                    <a:pt x="9450" y="2165"/>
                  </a:lnTo>
                  <a:lnTo>
                    <a:pt x="9455" y="2235"/>
                  </a:lnTo>
                  <a:lnTo>
                    <a:pt x="9458" y="2270"/>
                  </a:lnTo>
                  <a:lnTo>
                    <a:pt x="9463" y="2307"/>
                  </a:lnTo>
                  <a:lnTo>
                    <a:pt x="9468" y="2343"/>
                  </a:lnTo>
                  <a:lnTo>
                    <a:pt x="9473" y="2379"/>
                  </a:lnTo>
                  <a:lnTo>
                    <a:pt x="9478" y="2417"/>
                  </a:lnTo>
                  <a:lnTo>
                    <a:pt x="9484" y="2456"/>
                  </a:lnTo>
                  <a:lnTo>
                    <a:pt x="9491" y="2494"/>
                  </a:lnTo>
                  <a:lnTo>
                    <a:pt x="9499" y="2533"/>
                  </a:lnTo>
                  <a:lnTo>
                    <a:pt x="9507" y="2573"/>
                  </a:lnTo>
                  <a:lnTo>
                    <a:pt x="9518" y="2614"/>
                  </a:lnTo>
                  <a:lnTo>
                    <a:pt x="9528" y="2656"/>
                  </a:lnTo>
                  <a:lnTo>
                    <a:pt x="9539" y="2699"/>
                  </a:lnTo>
                  <a:lnTo>
                    <a:pt x="9546" y="2704"/>
                  </a:lnTo>
                  <a:lnTo>
                    <a:pt x="9567" y="2718"/>
                  </a:lnTo>
                  <a:lnTo>
                    <a:pt x="9581" y="2727"/>
                  </a:lnTo>
                  <a:lnTo>
                    <a:pt x="9598" y="2738"/>
                  </a:lnTo>
                  <a:lnTo>
                    <a:pt x="9617" y="2750"/>
                  </a:lnTo>
                  <a:lnTo>
                    <a:pt x="9640" y="2761"/>
                  </a:lnTo>
                  <a:lnTo>
                    <a:pt x="9664" y="2772"/>
                  </a:lnTo>
                  <a:lnTo>
                    <a:pt x="9690" y="2784"/>
                  </a:lnTo>
                  <a:lnTo>
                    <a:pt x="9718" y="2795"/>
                  </a:lnTo>
                  <a:lnTo>
                    <a:pt x="9747" y="2804"/>
                  </a:lnTo>
                  <a:lnTo>
                    <a:pt x="9779" y="2812"/>
                  </a:lnTo>
                  <a:lnTo>
                    <a:pt x="9810" y="2818"/>
                  </a:lnTo>
                  <a:lnTo>
                    <a:pt x="9827" y="2820"/>
                  </a:lnTo>
                  <a:lnTo>
                    <a:pt x="9843" y="2822"/>
                  </a:lnTo>
                  <a:lnTo>
                    <a:pt x="9859" y="2823"/>
                  </a:lnTo>
                  <a:lnTo>
                    <a:pt x="9875" y="2823"/>
                  </a:lnTo>
                  <a:lnTo>
                    <a:pt x="9923" y="2822"/>
                  </a:lnTo>
                  <a:lnTo>
                    <a:pt x="9968" y="2822"/>
                  </a:lnTo>
                  <a:lnTo>
                    <a:pt x="10009" y="2823"/>
                  </a:lnTo>
                  <a:lnTo>
                    <a:pt x="10047" y="2825"/>
                  </a:lnTo>
                  <a:lnTo>
                    <a:pt x="10081" y="2829"/>
                  </a:lnTo>
                  <a:lnTo>
                    <a:pt x="10113" y="2833"/>
                  </a:lnTo>
                  <a:lnTo>
                    <a:pt x="10143" y="2838"/>
                  </a:lnTo>
                  <a:lnTo>
                    <a:pt x="10171" y="2844"/>
                  </a:lnTo>
                  <a:lnTo>
                    <a:pt x="10197" y="2852"/>
                  </a:lnTo>
                  <a:lnTo>
                    <a:pt x="10222" y="2859"/>
                  </a:lnTo>
                  <a:lnTo>
                    <a:pt x="10246" y="2866"/>
                  </a:lnTo>
                  <a:lnTo>
                    <a:pt x="10269" y="2875"/>
                  </a:lnTo>
                  <a:lnTo>
                    <a:pt x="10314" y="2892"/>
                  </a:lnTo>
                  <a:lnTo>
                    <a:pt x="10360" y="2911"/>
                  </a:lnTo>
                  <a:lnTo>
                    <a:pt x="10358" y="2922"/>
                  </a:lnTo>
                  <a:lnTo>
                    <a:pt x="10352" y="2956"/>
                  </a:lnTo>
                  <a:lnTo>
                    <a:pt x="10342" y="3009"/>
                  </a:lnTo>
                  <a:lnTo>
                    <a:pt x="10328" y="3080"/>
                  </a:lnTo>
                  <a:lnTo>
                    <a:pt x="10310" y="3167"/>
                  </a:lnTo>
                  <a:lnTo>
                    <a:pt x="10288" y="3266"/>
                  </a:lnTo>
                  <a:lnTo>
                    <a:pt x="10262" y="3377"/>
                  </a:lnTo>
                  <a:lnTo>
                    <a:pt x="10232" y="3496"/>
                  </a:lnTo>
                  <a:lnTo>
                    <a:pt x="10215" y="3560"/>
                  </a:lnTo>
                  <a:lnTo>
                    <a:pt x="10198" y="3623"/>
                  </a:lnTo>
                  <a:lnTo>
                    <a:pt x="10179" y="3688"/>
                  </a:lnTo>
                  <a:lnTo>
                    <a:pt x="10160" y="3754"/>
                  </a:lnTo>
                  <a:lnTo>
                    <a:pt x="10139" y="3821"/>
                  </a:lnTo>
                  <a:lnTo>
                    <a:pt x="10117" y="3888"/>
                  </a:lnTo>
                  <a:lnTo>
                    <a:pt x="10095" y="3954"/>
                  </a:lnTo>
                  <a:lnTo>
                    <a:pt x="10071" y="4022"/>
                  </a:lnTo>
                  <a:lnTo>
                    <a:pt x="10046" y="4088"/>
                  </a:lnTo>
                  <a:lnTo>
                    <a:pt x="10020" y="4153"/>
                  </a:lnTo>
                  <a:lnTo>
                    <a:pt x="9994" y="4217"/>
                  </a:lnTo>
                  <a:lnTo>
                    <a:pt x="9965" y="4281"/>
                  </a:lnTo>
                  <a:lnTo>
                    <a:pt x="9937" y="4343"/>
                  </a:lnTo>
                  <a:lnTo>
                    <a:pt x="9906" y="4402"/>
                  </a:lnTo>
                  <a:lnTo>
                    <a:pt x="9875" y="4460"/>
                  </a:lnTo>
                  <a:lnTo>
                    <a:pt x="9843" y="4515"/>
                  </a:lnTo>
                  <a:lnTo>
                    <a:pt x="9800" y="4585"/>
                  </a:lnTo>
                  <a:lnTo>
                    <a:pt x="9755" y="4661"/>
                  </a:lnTo>
                  <a:lnTo>
                    <a:pt x="9707" y="4742"/>
                  </a:lnTo>
                  <a:lnTo>
                    <a:pt x="9658" y="4826"/>
                  </a:lnTo>
                  <a:lnTo>
                    <a:pt x="9609" y="4913"/>
                  </a:lnTo>
                  <a:lnTo>
                    <a:pt x="9559" y="5002"/>
                  </a:lnTo>
                  <a:lnTo>
                    <a:pt x="9509" y="5092"/>
                  </a:lnTo>
                  <a:lnTo>
                    <a:pt x="9459" y="5180"/>
                  </a:lnTo>
                  <a:lnTo>
                    <a:pt x="9412" y="5268"/>
                  </a:lnTo>
                  <a:lnTo>
                    <a:pt x="9365" y="5352"/>
                  </a:lnTo>
                  <a:lnTo>
                    <a:pt x="9320" y="5432"/>
                  </a:lnTo>
                  <a:lnTo>
                    <a:pt x="9277" y="5509"/>
                  </a:lnTo>
                  <a:lnTo>
                    <a:pt x="9238" y="5578"/>
                  </a:lnTo>
                  <a:lnTo>
                    <a:pt x="9201" y="5640"/>
                  </a:lnTo>
                  <a:lnTo>
                    <a:pt x="9170" y="5694"/>
                  </a:lnTo>
                  <a:lnTo>
                    <a:pt x="9141" y="5739"/>
                  </a:lnTo>
                  <a:lnTo>
                    <a:pt x="9142" y="5763"/>
                  </a:lnTo>
                  <a:lnTo>
                    <a:pt x="9145" y="5826"/>
                  </a:lnTo>
                  <a:lnTo>
                    <a:pt x="9148" y="5869"/>
                  </a:lnTo>
                  <a:lnTo>
                    <a:pt x="9155" y="5918"/>
                  </a:lnTo>
                  <a:lnTo>
                    <a:pt x="9162" y="5971"/>
                  </a:lnTo>
                  <a:lnTo>
                    <a:pt x="9171" y="6026"/>
                  </a:lnTo>
                  <a:lnTo>
                    <a:pt x="9177" y="6054"/>
                  </a:lnTo>
                  <a:lnTo>
                    <a:pt x="9183" y="6083"/>
                  </a:lnTo>
                  <a:lnTo>
                    <a:pt x="9190" y="6112"/>
                  </a:lnTo>
                  <a:lnTo>
                    <a:pt x="9198" y="6140"/>
                  </a:lnTo>
                  <a:lnTo>
                    <a:pt x="9208" y="6169"/>
                  </a:lnTo>
                  <a:lnTo>
                    <a:pt x="9218" y="6196"/>
                  </a:lnTo>
                  <a:lnTo>
                    <a:pt x="9229" y="6223"/>
                  </a:lnTo>
                  <a:lnTo>
                    <a:pt x="9240" y="6249"/>
                  </a:lnTo>
                  <a:lnTo>
                    <a:pt x="9253" y="6274"/>
                  </a:lnTo>
                  <a:lnTo>
                    <a:pt x="9267" y="6297"/>
                  </a:lnTo>
                  <a:lnTo>
                    <a:pt x="9282" y="6320"/>
                  </a:lnTo>
                  <a:lnTo>
                    <a:pt x="9298" y="6340"/>
                  </a:lnTo>
                  <a:lnTo>
                    <a:pt x="9316" y="6359"/>
                  </a:lnTo>
                  <a:lnTo>
                    <a:pt x="9334" y="6376"/>
                  </a:lnTo>
                  <a:lnTo>
                    <a:pt x="9354" y="6391"/>
                  </a:lnTo>
                  <a:lnTo>
                    <a:pt x="9376" y="6403"/>
                  </a:lnTo>
                  <a:lnTo>
                    <a:pt x="9381" y="6396"/>
                  </a:lnTo>
                  <a:lnTo>
                    <a:pt x="9398" y="6377"/>
                  </a:lnTo>
                  <a:lnTo>
                    <a:pt x="9412" y="6363"/>
                  </a:lnTo>
                  <a:lnTo>
                    <a:pt x="9429" y="6347"/>
                  </a:lnTo>
                  <a:lnTo>
                    <a:pt x="9450" y="6330"/>
                  </a:lnTo>
                  <a:lnTo>
                    <a:pt x="9476" y="6310"/>
                  </a:lnTo>
                  <a:lnTo>
                    <a:pt x="9505" y="6290"/>
                  </a:lnTo>
                  <a:lnTo>
                    <a:pt x="9539" y="6269"/>
                  </a:lnTo>
                  <a:lnTo>
                    <a:pt x="9578" y="6246"/>
                  </a:lnTo>
                  <a:lnTo>
                    <a:pt x="9622" y="6224"/>
                  </a:lnTo>
                  <a:lnTo>
                    <a:pt x="9671" y="6201"/>
                  </a:lnTo>
                  <a:lnTo>
                    <a:pt x="9725" y="6178"/>
                  </a:lnTo>
                  <a:lnTo>
                    <a:pt x="9784" y="6155"/>
                  </a:lnTo>
                  <a:lnTo>
                    <a:pt x="9849" y="6134"/>
                  </a:lnTo>
                  <a:lnTo>
                    <a:pt x="9920" y="6114"/>
                  </a:lnTo>
                  <a:lnTo>
                    <a:pt x="9999" y="6095"/>
                  </a:lnTo>
                  <a:lnTo>
                    <a:pt x="10082" y="6077"/>
                  </a:lnTo>
                  <a:lnTo>
                    <a:pt x="10173" y="6062"/>
                  </a:lnTo>
                  <a:lnTo>
                    <a:pt x="10271" y="6048"/>
                  </a:lnTo>
                  <a:lnTo>
                    <a:pt x="10376" y="6037"/>
                  </a:lnTo>
                  <a:lnTo>
                    <a:pt x="10488" y="6029"/>
                  </a:lnTo>
                  <a:lnTo>
                    <a:pt x="10608" y="6024"/>
                  </a:lnTo>
                  <a:lnTo>
                    <a:pt x="10735" y="6023"/>
                  </a:lnTo>
                  <a:lnTo>
                    <a:pt x="10870" y="6025"/>
                  </a:lnTo>
                  <a:lnTo>
                    <a:pt x="11013" y="6031"/>
                  </a:lnTo>
                  <a:lnTo>
                    <a:pt x="11165" y="6041"/>
                  </a:lnTo>
                  <a:lnTo>
                    <a:pt x="11325" y="6056"/>
                  </a:lnTo>
                  <a:lnTo>
                    <a:pt x="11495" y="6076"/>
                  </a:lnTo>
                  <a:lnTo>
                    <a:pt x="11673" y="6100"/>
                  </a:lnTo>
                  <a:lnTo>
                    <a:pt x="11861" y="6131"/>
                  </a:lnTo>
                  <a:lnTo>
                    <a:pt x="11858" y="6145"/>
                  </a:lnTo>
                  <a:lnTo>
                    <a:pt x="11851" y="6184"/>
                  </a:lnTo>
                  <a:lnTo>
                    <a:pt x="11840" y="6241"/>
                  </a:lnTo>
                  <a:lnTo>
                    <a:pt x="11827" y="6308"/>
                  </a:lnTo>
                  <a:lnTo>
                    <a:pt x="11812" y="6381"/>
                  </a:lnTo>
                  <a:lnTo>
                    <a:pt x="11796" y="6450"/>
                  </a:lnTo>
                  <a:lnTo>
                    <a:pt x="11789" y="6482"/>
                  </a:lnTo>
                  <a:lnTo>
                    <a:pt x="11781" y="6510"/>
                  </a:lnTo>
                  <a:lnTo>
                    <a:pt x="11775" y="6535"/>
                  </a:lnTo>
                  <a:lnTo>
                    <a:pt x="11768" y="6555"/>
                  </a:lnTo>
                  <a:lnTo>
                    <a:pt x="11775" y="6555"/>
                  </a:lnTo>
                  <a:lnTo>
                    <a:pt x="11793" y="6556"/>
                  </a:lnTo>
                  <a:lnTo>
                    <a:pt x="11822" y="6558"/>
                  </a:lnTo>
                  <a:lnTo>
                    <a:pt x="11862" y="6565"/>
                  </a:lnTo>
                  <a:lnTo>
                    <a:pt x="11884" y="6570"/>
                  </a:lnTo>
                  <a:lnTo>
                    <a:pt x="11910" y="6576"/>
                  </a:lnTo>
                  <a:lnTo>
                    <a:pt x="11936" y="6584"/>
                  </a:lnTo>
                  <a:lnTo>
                    <a:pt x="11966" y="6593"/>
                  </a:lnTo>
                  <a:lnTo>
                    <a:pt x="11996" y="6603"/>
                  </a:lnTo>
                  <a:lnTo>
                    <a:pt x="12029" y="6616"/>
                  </a:lnTo>
                  <a:lnTo>
                    <a:pt x="12063" y="6632"/>
                  </a:lnTo>
                  <a:lnTo>
                    <a:pt x="12097" y="6649"/>
                  </a:lnTo>
                  <a:lnTo>
                    <a:pt x="12134" y="6669"/>
                  </a:lnTo>
                  <a:lnTo>
                    <a:pt x="12171" y="6692"/>
                  </a:lnTo>
                  <a:lnTo>
                    <a:pt x="12209" y="6716"/>
                  </a:lnTo>
                  <a:lnTo>
                    <a:pt x="12248" y="6745"/>
                  </a:lnTo>
                  <a:lnTo>
                    <a:pt x="12288" y="6777"/>
                  </a:lnTo>
                  <a:lnTo>
                    <a:pt x="12329" y="6811"/>
                  </a:lnTo>
                  <a:lnTo>
                    <a:pt x="12369" y="6849"/>
                  </a:lnTo>
                  <a:lnTo>
                    <a:pt x="12410" y="6891"/>
                  </a:lnTo>
                  <a:lnTo>
                    <a:pt x="12452" y="6936"/>
                  </a:lnTo>
                  <a:lnTo>
                    <a:pt x="12494" y="6985"/>
                  </a:lnTo>
                  <a:lnTo>
                    <a:pt x="12535" y="7038"/>
                  </a:lnTo>
                  <a:lnTo>
                    <a:pt x="12576" y="7096"/>
                  </a:lnTo>
                  <a:lnTo>
                    <a:pt x="12617" y="7158"/>
                  </a:lnTo>
                  <a:lnTo>
                    <a:pt x="12657" y="7224"/>
                  </a:lnTo>
                  <a:lnTo>
                    <a:pt x="12697" y="7295"/>
                  </a:lnTo>
                  <a:lnTo>
                    <a:pt x="12737" y="7371"/>
                  </a:lnTo>
                  <a:lnTo>
                    <a:pt x="12744" y="7388"/>
                  </a:lnTo>
                  <a:lnTo>
                    <a:pt x="12753" y="7404"/>
                  </a:lnTo>
                  <a:lnTo>
                    <a:pt x="12762" y="7420"/>
                  </a:lnTo>
                  <a:lnTo>
                    <a:pt x="12772" y="7437"/>
                  </a:lnTo>
                  <a:lnTo>
                    <a:pt x="12783" y="7453"/>
                  </a:lnTo>
                  <a:lnTo>
                    <a:pt x="12795" y="7469"/>
                  </a:lnTo>
                  <a:lnTo>
                    <a:pt x="12806" y="7485"/>
                  </a:lnTo>
                  <a:lnTo>
                    <a:pt x="12819" y="7501"/>
                  </a:lnTo>
                  <a:lnTo>
                    <a:pt x="12832" y="7516"/>
                  </a:lnTo>
                  <a:lnTo>
                    <a:pt x="12847" y="7531"/>
                  </a:lnTo>
                  <a:lnTo>
                    <a:pt x="12861" y="7547"/>
                  </a:lnTo>
                  <a:lnTo>
                    <a:pt x="12876" y="7561"/>
                  </a:lnTo>
                  <a:lnTo>
                    <a:pt x="12892" y="7575"/>
                  </a:lnTo>
                  <a:lnTo>
                    <a:pt x="12908" y="7590"/>
                  </a:lnTo>
                  <a:lnTo>
                    <a:pt x="12925" y="7603"/>
                  </a:lnTo>
                  <a:lnTo>
                    <a:pt x="12943" y="7616"/>
                  </a:lnTo>
                  <a:lnTo>
                    <a:pt x="12960" y="7628"/>
                  </a:lnTo>
                  <a:lnTo>
                    <a:pt x="12978" y="7641"/>
                  </a:lnTo>
                  <a:lnTo>
                    <a:pt x="12998" y="7652"/>
                  </a:lnTo>
                  <a:lnTo>
                    <a:pt x="13017" y="7663"/>
                  </a:lnTo>
                  <a:lnTo>
                    <a:pt x="13037" y="7673"/>
                  </a:lnTo>
                  <a:lnTo>
                    <a:pt x="13058" y="7682"/>
                  </a:lnTo>
                  <a:lnTo>
                    <a:pt x="13079" y="7691"/>
                  </a:lnTo>
                  <a:lnTo>
                    <a:pt x="13101" y="7699"/>
                  </a:lnTo>
                  <a:lnTo>
                    <a:pt x="13123" y="7706"/>
                  </a:lnTo>
                  <a:lnTo>
                    <a:pt x="13145" y="7712"/>
                  </a:lnTo>
                  <a:lnTo>
                    <a:pt x="13169" y="7717"/>
                  </a:lnTo>
                  <a:lnTo>
                    <a:pt x="13192" y="7722"/>
                  </a:lnTo>
                  <a:lnTo>
                    <a:pt x="13217" y="7725"/>
                  </a:lnTo>
                  <a:lnTo>
                    <a:pt x="13240" y="7728"/>
                  </a:lnTo>
                  <a:lnTo>
                    <a:pt x="13266" y="7729"/>
                  </a:lnTo>
                  <a:lnTo>
                    <a:pt x="13291" y="7730"/>
                  </a:lnTo>
                  <a:lnTo>
                    <a:pt x="13280" y="7737"/>
                  </a:lnTo>
                  <a:lnTo>
                    <a:pt x="13248" y="7758"/>
                  </a:lnTo>
                  <a:lnTo>
                    <a:pt x="13199" y="7789"/>
                  </a:lnTo>
                  <a:lnTo>
                    <a:pt x="13135" y="7831"/>
                  </a:lnTo>
                  <a:lnTo>
                    <a:pt x="13059" y="7882"/>
                  </a:lnTo>
                  <a:lnTo>
                    <a:pt x="12971" y="7938"/>
                  </a:lnTo>
                  <a:lnTo>
                    <a:pt x="12876" y="8000"/>
                  </a:lnTo>
                  <a:lnTo>
                    <a:pt x="12777" y="8064"/>
                  </a:lnTo>
                  <a:lnTo>
                    <a:pt x="12674" y="8130"/>
                  </a:lnTo>
                  <a:lnTo>
                    <a:pt x="12572" y="8196"/>
                  </a:lnTo>
                  <a:lnTo>
                    <a:pt x="12472" y="8260"/>
                  </a:lnTo>
                  <a:lnTo>
                    <a:pt x="12378" y="8320"/>
                  </a:lnTo>
                  <a:lnTo>
                    <a:pt x="12291" y="8375"/>
                  </a:lnTo>
                  <a:lnTo>
                    <a:pt x="12213" y="8423"/>
                  </a:lnTo>
                  <a:lnTo>
                    <a:pt x="12149" y="8463"/>
                  </a:lnTo>
                  <a:lnTo>
                    <a:pt x="12100" y="8492"/>
                  </a:lnTo>
                  <a:lnTo>
                    <a:pt x="12109" y="8507"/>
                  </a:lnTo>
                  <a:lnTo>
                    <a:pt x="12137" y="8546"/>
                  </a:lnTo>
                  <a:lnTo>
                    <a:pt x="12157" y="8574"/>
                  </a:lnTo>
                  <a:lnTo>
                    <a:pt x="12183" y="8607"/>
                  </a:lnTo>
                  <a:lnTo>
                    <a:pt x="12212" y="8645"/>
                  </a:lnTo>
                  <a:lnTo>
                    <a:pt x="12247" y="8687"/>
                  </a:lnTo>
                  <a:lnTo>
                    <a:pt x="12286" y="8732"/>
                  </a:lnTo>
                  <a:lnTo>
                    <a:pt x="12330" y="8781"/>
                  </a:lnTo>
                  <a:lnTo>
                    <a:pt x="12378" y="8832"/>
                  </a:lnTo>
                  <a:lnTo>
                    <a:pt x="12431" y="8884"/>
                  </a:lnTo>
                  <a:lnTo>
                    <a:pt x="12458" y="8911"/>
                  </a:lnTo>
                  <a:lnTo>
                    <a:pt x="12488" y="8939"/>
                  </a:lnTo>
                  <a:lnTo>
                    <a:pt x="12518" y="8967"/>
                  </a:lnTo>
                  <a:lnTo>
                    <a:pt x="12550" y="8994"/>
                  </a:lnTo>
                  <a:lnTo>
                    <a:pt x="12583" y="9023"/>
                  </a:lnTo>
                  <a:lnTo>
                    <a:pt x="12616" y="9050"/>
                  </a:lnTo>
                  <a:lnTo>
                    <a:pt x="12651" y="9079"/>
                  </a:lnTo>
                  <a:lnTo>
                    <a:pt x="12688" y="9106"/>
                  </a:lnTo>
                  <a:lnTo>
                    <a:pt x="12676" y="9113"/>
                  </a:lnTo>
                  <a:lnTo>
                    <a:pt x="12645" y="9132"/>
                  </a:lnTo>
                  <a:lnTo>
                    <a:pt x="12595" y="9160"/>
                  </a:lnTo>
                  <a:lnTo>
                    <a:pt x="12530" y="9198"/>
                  </a:lnTo>
                  <a:lnTo>
                    <a:pt x="12453" y="9243"/>
                  </a:lnTo>
                  <a:lnTo>
                    <a:pt x="12366" y="9293"/>
                  </a:lnTo>
                  <a:lnTo>
                    <a:pt x="12273" y="9348"/>
                  </a:lnTo>
                  <a:lnTo>
                    <a:pt x="12175" y="9406"/>
                  </a:lnTo>
                  <a:lnTo>
                    <a:pt x="12076" y="9465"/>
                  </a:lnTo>
                  <a:lnTo>
                    <a:pt x="11978" y="9523"/>
                  </a:lnTo>
                  <a:lnTo>
                    <a:pt x="11884" y="9581"/>
                  </a:lnTo>
                  <a:lnTo>
                    <a:pt x="11797" y="9635"/>
                  </a:lnTo>
                  <a:lnTo>
                    <a:pt x="11720" y="9684"/>
                  </a:lnTo>
                  <a:lnTo>
                    <a:pt x="11655" y="9726"/>
                  </a:lnTo>
                  <a:lnTo>
                    <a:pt x="11627" y="9745"/>
                  </a:lnTo>
                  <a:lnTo>
                    <a:pt x="11605" y="9761"/>
                  </a:lnTo>
                  <a:lnTo>
                    <a:pt x="11586" y="9775"/>
                  </a:lnTo>
                  <a:lnTo>
                    <a:pt x="11572" y="9787"/>
                  </a:lnTo>
                  <a:lnTo>
                    <a:pt x="11558" y="9803"/>
                  </a:lnTo>
                  <a:lnTo>
                    <a:pt x="11540" y="9824"/>
                  </a:lnTo>
                  <a:lnTo>
                    <a:pt x="11528" y="9838"/>
                  </a:lnTo>
                  <a:lnTo>
                    <a:pt x="11516" y="9852"/>
                  </a:lnTo>
                  <a:lnTo>
                    <a:pt x="11501" y="9868"/>
                  </a:lnTo>
                  <a:lnTo>
                    <a:pt x="11483" y="9886"/>
                  </a:lnTo>
                  <a:lnTo>
                    <a:pt x="11464" y="9904"/>
                  </a:lnTo>
                  <a:lnTo>
                    <a:pt x="11441" y="9924"/>
                  </a:lnTo>
                  <a:lnTo>
                    <a:pt x="11414" y="9946"/>
                  </a:lnTo>
                  <a:lnTo>
                    <a:pt x="11384" y="9968"/>
                  </a:lnTo>
                  <a:lnTo>
                    <a:pt x="11349" y="9992"/>
                  </a:lnTo>
                  <a:lnTo>
                    <a:pt x="11310" y="10017"/>
                  </a:lnTo>
                  <a:lnTo>
                    <a:pt x="11266" y="10044"/>
                  </a:lnTo>
                  <a:lnTo>
                    <a:pt x="11217" y="10071"/>
                  </a:lnTo>
                  <a:lnTo>
                    <a:pt x="11163" y="10101"/>
                  </a:lnTo>
                  <a:lnTo>
                    <a:pt x="11103" y="10131"/>
                  </a:lnTo>
                  <a:lnTo>
                    <a:pt x="11037" y="10163"/>
                  </a:lnTo>
                  <a:lnTo>
                    <a:pt x="10964" y="10196"/>
                  </a:lnTo>
                  <a:lnTo>
                    <a:pt x="10885" y="10229"/>
                  </a:lnTo>
                  <a:lnTo>
                    <a:pt x="10798" y="10264"/>
                  </a:lnTo>
                  <a:lnTo>
                    <a:pt x="10704" y="10301"/>
                  </a:lnTo>
                  <a:lnTo>
                    <a:pt x="10602" y="10338"/>
                  </a:lnTo>
                  <a:lnTo>
                    <a:pt x="10493" y="10377"/>
                  </a:lnTo>
                  <a:lnTo>
                    <a:pt x="10375" y="10417"/>
                  </a:lnTo>
                  <a:lnTo>
                    <a:pt x="10248" y="10458"/>
                  </a:lnTo>
                  <a:lnTo>
                    <a:pt x="10111" y="10500"/>
                  </a:lnTo>
                  <a:lnTo>
                    <a:pt x="9965" y="10542"/>
                  </a:lnTo>
                  <a:lnTo>
                    <a:pt x="9810" y="10587"/>
                  </a:lnTo>
                  <a:lnTo>
                    <a:pt x="9644" y="10632"/>
                  </a:lnTo>
                  <a:lnTo>
                    <a:pt x="9468" y="10679"/>
                  </a:lnTo>
                  <a:lnTo>
                    <a:pt x="9458" y="10690"/>
                  </a:lnTo>
                  <a:lnTo>
                    <a:pt x="9432" y="10721"/>
                  </a:lnTo>
                  <a:lnTo>
                    <a:pt x="9394" y="10767"/>
                  </a:lnTo>
                  <a:lnTo>
                    <a:pt x="9347" y="10822"/>
                  </a:lnTo>
                  <a:lnTo>
                    <a:pt x="9298" y="10882"/>
                  </a:lnTo>
                  <a:lnTo>
                    <a:pt x="9250" y="10942"/>
                  </a:lnTo>
                  <a:lnTo>
                    <a:pt x="9208" y="10998"/>
                  </a:lnTo>
                  <a:lnTo>
                    <a:pt x="9174" y="11043"/>
                  </a:lnTo>
                  <a:lnTo>
                    <a:pt x="9179" y="11043"/>
                  </a:lnTo>
                  <a:lnTo>
                    <a:pt x="9193" y="11043"/>
                  </a:lnTo>
                  <a:lnTo>
                    <a:pt x="9204" y="11045"/>
                  </a:lnTo>
                  <a:lnTo>
                    <a:pt x="9217" y="11047"/>
                  </a:lnTo>
                  <a:lnTo>
                    <a:pt x="9231" y="11051"/>
                  </a:lnTo>
                  <a:lnTo>
                    <a:pt x="9248" y="11057"/>
                  </a:lnTo>
                  <a:lnTo>
                    <a:pt x="9267" y="11063"/>
                  </a:lnTo>
                  <a:lnTo>
                    <a:pt x="9287" y="11072"/>
                  </a:lnTo>
                  <a:lnTo>
                    <a:pt x="9310" y="11083"/>
                  </a:lnTo>
                  <a:lnTo>
                    <a:pt x="9333" y="11096"/>
                  </a:lnTo>
                  <a:lnTo>
                    <a:pt x="9360" y="11114"/>
                  </a:lnTo>
                  <a:lnTo>
                    <a:pt x="9386" y="11133"/>
                  </a:lnTo>
                  <a:lnTo>
                    <a:pt x="9416" y="11155"/>
                  </a:lnTo>
                  <a:lnTo>
                    <a:pt x="9445" y="11182"/>
                  </a:lnTo>
                  <a:lnTo>
                    <a:pt x="9477" y="11213"/>
                  </a:lnTo>
                  <a:lnTo>
                    <a:pt x="9510" y="11246"/>
                  </a:lnTo>
                  <a:lnTo>
                    <a:pt x="9544" y="11285"/>
                  </a:lnTo>
                  <a:lnTo>
                    <a:pt x="9580" y="11329"/>
                  </a:lnTo>
                  <a:lnTo>
                    <a:pt x="9616" y="11377"/>
                  </a:lnTo>
                  <a:lnTo>
                    <a:pt x="9654" y="11430"/>
                  </a:lnTo>
                  <a:lnTo>
                    <a:pt x="9692" y="11489"/>
                  </a:lnTo>
                  <a:lnTo>
                    <a:pt x="9732" y="11553"/>
                  </a:lnTo>
                  <a:lnTo>
                    <a:pt x="9772" y="11623"/>
                  </a:lnTo>
                  <a:lnTo>
                    <a:pt x="9813" y="11699"/>
                  </a:lnTo>
                  <a:lnTo>
                    <a:pt x="9855" y="11782"/>
                  </a:lnTo>
                  <a:lnTo>
                    <a:pt x="9897" y="11871"/>
                  </a:lnTo>
                  <a:lnTo>
                    <a:pt x="9940" y="11967"/>
                  </a:lnTo>
                  <a:lnTo>
                    <a:pt x="9984" y="12070"/>
                  </a:lnTo>
                  <a:lnTo>
                    <a:pt x="10027" y="12182"/>
                  </a:lnTo>
                  <a:lnTo>
                    <a:pt x="10071" y="12300"/>
                  </a:lnTo>
                  <a:lnTo>
                    <a:pt x="10081" y="12325"/>
                  </a:lnTo>
                  <a:lnTo>
                    <a:pt x="10093" y="12353"/>
                  </a:lnTo>
                  <a:lnTo>
                    <a:pt x="10107" y="12384"/>
                  </a:lnTo>
                  <a:lnTo>
                    <a:pt x="10123" y="12416"/>
                  </a:lnTo>
                  <a:lnTo>
                    <a:pt x="10142" y="12451"/>
                  </a:lnTo>
                  <a:lnTo>
                    <a:pt x="10162" y="12488"/>
                  </a:lnTo>
                  <a:lnTo>
                    <a:pt x="10183" y="12525"/>
                  </a:lnTo>
                  <a:lnTo>
                    <a:pt x="10206" y="12565"/>
                  </a:lnTo>
                  <a:lnTo>
                    <a:pt x="10255" y="12647"/>
                  </a:lnTo>
                  <a:lnTo>
                    <a:pt x="10308" y="12730"/>
                  </a:lnTo>
                  <a:lnTo>
                    <a:pt x="10362" y="12815"/>
                  </a:lnTo>
                  <a:lnTo>
                    <a:pt x="10417" y="12899"/>
                  </a:lnTo>
                  <a:lnTo>
                    <a:pt x="10471" y="12979"/>
                  </a:lnTo>
                  <a:lnTo>
                    <a:pt x="10522" y="13056"/>
                  </a:lnTo>
                  <a:lnTo>
                    <a:pt x="10570" y="13124"/>
                  </a:lnTo>
                  <a:lnTo>
                    <a:pt x="10612" y="13185"/>
                  </a:lnTo>
                  <a:lnTo>
                    <a:pt x="10646" y="13235"/>
                  </a:lnTo>
                  <a:lnTo>
                    <a:pt x="10674" y="13274"/>
                  </a:lnTo>
                  <a:lnTo>
                    <a:pt x="10691" y="13297"/>
                  </a:lnTo>
                  <a:lnTo>
                    <a:pt x="10697" y="13307"/>
                  </a:lnTo>
                  <a:lnTo>
                    <a:pt x="10687" y="13299"/>
                  </a:lnTo>
                  <a:lnTo>
                    <a:pt x="10660" y="13279"/>
                  </a:lnTo>
                  <a:lnTo>
                    <a:pt x="10617" y="13250"/>
                  </a:lnTo>
                  <a:lnTo>
                    <a:pt x="10559" y="13211"/>
                  </a:lnTo>
                  <a:lnTo>
                    <a:pt x="10488" y="13166"/>
                  </a:lnTo>
                  <a:lnTo>
                    <a:pt x="10407" y="13116"/>
                  </a:lnTo>
                  <a:lnTo>
                    <a:pt x="10363" y="13090"/>
                  </a:lnTo>
                  <a:lnTo>
                    <a:pt x="10317" y="13065"/>
                  </a:lnTo>
                  <a:lnTo>
                    <a:pt x="10270" y="13038"/>
                  </a:lnTo>
                  <a:lnTo>
                    <a:pt x="10220" y="13013"/>
                  </a:lnTo>
                  <a:lnTo>
                    <a:pt x="10170" y="12988"/>
                  </a:lnTo>
                  <a:lnTo>
                    <a:pt x="10118" y="12964"/>
                  </a:lnTo>
                  <a:lnTo>
                    <a:pt x="10066" y="12940"/>
                  </a:lnTo>
                  <a:lnTo>
                    <a:pt x="10013" y="12919"/>
                  </a:lnTo>
                  <a:lnTo>
                    <a:pt x="9960" y="12899"/>
                  </a:lnTo>
                  <a:lnTo>
                    <a:pt x="9906" y="12880"/>
                  </a:lnTo>
                  <a:lnTo>
                    <a:pt x="9853" y="12864"/>
                  </a:lnTo>
                  <a:lnTo>
                    <a:pt x="9800" y="12850"/>
                  </a:lnTo>
                  <a:lnTo>
                    <a:pt x="9747" y="12838"/>
                  </a:lnTo>
                  <a:lnTo>
                    <a:pt x="9696" y="12830"/>
                  </a:lnTo>
                  <a:lnTo>
                    <a:pt x="9645" y="12824"/>
                  </a:lnTo>
                  <a:lnTo>
                    <a:pt x="9595" y="12823"/>
                  </a:lnTo>
                  <a:lnTo>
                    <a:pt x="9547" y="12824"/>
                  </a:lnTo>
                  <a:lnTo>
                    <a:pt x="9500" y="12830"/>
                  </a:lnTo>
                  <a:lnTo>
                    <a:pt x="9456" y="12840"/>
                  </a:lnTo>
                  <a:lnTo>
                    <a:pt x="9414" y="12855"/>
                  </a:lnTo>
                  <a:lnTo>
                    <a:pt x="9399" y="12859"/>
                  </a:lnTo>
                  <a:lnTo>
                    <a:pt x="9382" y="12863"/>
                  </a:lnTo>
                  <a:lnTo>
                    <a:pt x="9363" y="12866"/>
                  </a:lnTo>
                  <a:lnTo>
                    <a:pt x="9340" y="12869"/>
                  </a:lnTo>
                  <a:lnTo>
                    <a:pt x="9315" y="12872"/>
                  </a:lnTo>
                  <a:lnTo>
                    <a:pt x="9288" y="12874"/>
                  </a:lnTo>
                  <a:lnTo>
                    <a:pt x="9260" y="12876"/>
                  </a:lnTo>
                  <a:lnTo>
                    <a:pt x="9229" y="12877"/>
                  </a:lnTo>
                  <a:lnTo>
                    <a:pt x="9164" y="12878"/>
                  </a:lnTo>
                  <a:lnTo>
                    <a:pt x="9094" y="12878"/>
                  </a:lnTo>
                  <a:lnTo>
                    <a:pt x="9022" y="12877"/>
                  </a:lnTo>
                  <a:lnTo>
                    <a:pt x="8949" y="12874"/>
                  </a:lnTo>
                  <a:lnTo>
                    <a:pt x="8876" y="12871"/>
                  </a:lnTo>
                  <a:lnTo>
                    <a:pt x="8805" y="12866"/>
                  </a:lnTo>
                  <a:lnTo>
                    <a:pt x="8738" y="12860"/>
                  </a:lnTo>
                  <a:lnTo>
                    <a:pt x="8676" y="12853"/>
                  </a:lnTo>
                  <a:lnTo>
                    <a:pt x="8648" y="12849"/>
                  </a:lnTo>
                  <a:lnTo>
                    <a:pt x="8622" y="12845"/>
                  </a:lnTo>
                  <a:lnTo>
                    <a:pt x="8598" y="12840"/>
                  </a:lnTo>
                  <a:lnTo>
                    <a:pt x="8575" y="12836"/>
                  </a:lnTo>
                  <a:lnTo>
                    <a:pt x="8557" y="12831"/>
                  </a:lnTo>
                  <a:lnTo>
                    <a:pt x="8540" y="12826"/>
                  </a:lnTo>
                  <a:lnTo>
                    <a:pt x="8526" y="12822"/>
                  </a:lnTo>
                  <a:lnTo>
                    <a:pt x="8516" y="12817"/>
                  </a:lnTo>
                  <a:lnTo>
                    <a:pt x="8494" y="12803"/>
                  </a:lnTo>
                  <a:lnTo>
                    <a:pt x="8463" y="12781"/>
                  </a:lnTo>
                  <a:lnTo>
                    <a:pt x="8426" y="12754"/>
                  </a:lnTo>
                  <a:lnTo>
                    <a:pt x="8381" y="12721"/>
                  </a:lnTo>
                  <a:lnTo>
                    <a:pt x="8331" y="12684"/>
                  </a:lnTo>
                  <a:lnTo>
                    <a:pt x="8276" y="12645"/>
                  </a:lnTo>
                  <a:lnTo>
                    <a:pt x="8215" y="12603"/>
                  </a:lnTo>
                  <a:lnTo>
                    <a:pt x="8152" y="12559"/>
                  </a:lnTo>
                  <a:lnTo>
                    <a:pt x="8085" y="12515"/>
                  </a:lnTo>
                  <a:lnTo>
                    <a:pt x="8017" y="12472"/>
                  </a:lnTo>
                  <a:lnTo>
                    <a:pt x="7981" y="12452"/>
                  </a:lnTo>
                  <a:lnTo>
                    <a:pt x="7945" y="12431"/>
                  </a:lnTo>
                  <a:lnTo>
                    <a:pt x="7910" y="12412"/>
                  </a:lnTo>
                  <a:lnTo>
                    <a:pt x="7874" y="12394"/>
                  </a:lnTo>
                  <a:lnTo>
                    <a:pt x="7838" y="12376"/>
                  </a:lnTo>
                  <a:lnTo>
                    <a:pt x="7803" y="12359"/>
                  </a:lnTo>
                  <a:lnTo>
                    <a:pt x="7766" y="12344"/>
                  </a:lnTo>
                  <a:lnTo>
                    <a:pt x="7731" y="12329"/>
                  </a:lnTo>
                  <a:lnTo>
                    <a:pt x="7695" y="12317"/>
                  </a:lnTo>
                  <a:lnTo>
                    <a:pt x="7661" y="12306"/>
                  </a:lnTo>
                  <a:lnTo>
                    <a:pt x="7626" y="12297"/>
                  </a:lnTo>
                  <a:lnTo>
                    <a:pt x="7591" y="12289"/>
                  </a:lnTo>
                  <a:lnTo>
                    <a:pt x="7583" y="12299"/>
                  </a:lnTo>
                  <a:lnTo>
                    <a:pt x="7561" y="12325"/>
                  </a:lnTo>
                  <a:lnTo>
                    <a:pt x="7546" y="12345"/>
                  </a:lnTo>
                  <a:lnTo>
                    <a:pt x="7529" y="12367"/>
                  </a:lnTo>
                  <a:lnTo>
                    <a:pt x="7512" y="12393"/>
                  </a:lnTo>
                  <a:lnTo>
                    <a:pt x="7496" y="12422"/>
                  </a:lnTo>
                  <a:lnTo>
                    <a:pt x="7487" y="12438"/>
                  </a:lnTo>
                  <a:lnTo>
                    <a:pt x="7479" y="12454"/>
                  </a:lnTo>
                  <a:lnTo>
                    <a:pt x="7471" y="12471"/>
                  </a:lnTo>
                  <a:lnTo>
                    <a:pt x="7464" y="12489"/>
                  </a:lnTo>
                  <a:lnTo>
                    <a:pt x="7457" y="12507"/>
                  </a:lnTo>
                  <a:lnTo>
                    <a:pt x="7451" y="12525"/>
                  </a:lnTo>
                  <a:lnTo>
                    <a:pt x="7446" y="12545"/>
                  </a:lnTo>
                  <a:lnTo>
                    <a:pt x="7441" y="12564"/>
                  </a:lnTo>
                  <a:lnTo>
                    <a:pt x="7436" y="12584"/>
                  </a:lnTo>
                  <a:lnTo>
                    <a:pt x="7433" y="12605"/>
                  </a:lnTo>
                  <a:lnTo>
                    <a:pt x="7431" y="12626"/>
                  </a:lnTo>
                  <a:lnTo>
                    <a:pt x="7430" y="12648"/>
                  </a:lnTo>
                  <a:lnTo>
                    <a:pt x="7430" y="12669"/>
                  </a:lnTo>
                  <a:lnTo>
                    <a:pt x="7432" y="12691"/>
                  </a:lnTo>
                  <a:lnTo>
                    <a:pt x="7435" y="12713"/>
                  </a:lnTo>
                  <a:lnTo>
                    <a:pt x="7440" y="12735"/>
                  </a:lnTo>
                  <a:lnTo>
                    <a:pt x="7428" y="12731"/>
                  </a:lnTo>
                  <a:lnTo>
                    <a:pt x="7396" y="12718"/>
                  </a:lnTo>
                  <a:lnTo>
                    <a:pt x="7344" y="12698"/>
                  </a:lnTo>
                  <a:lnTo>
                    <a:pt x="7274" y="12668"/>
                  </a:lnTo>
                  <a:lnTo>
                    <a:pt x="7235" y="12651"/>
                  </a:lnTo>
                  <a:lnTo>
                    <a:pt x="7192" y="12631"/>
                  </a:lnTo>
                  <a:lnTo>
                    <a:pt x="7146" y="12609"/>
                  </a:lnTo>
                  <a:lnTo>
                    <a:pt x="7097" y="12585"/>
                  </a:lnTo>
                  <a:lnTo>
                    <a:pt x="7046" y="12559"/>
                  </a:lnTo>
                  <a:lnTo>
                    <a:pt x="6993" y="12530"/>
                  </a:lnTo>
                  <a:lnTo>
                    <a:pt x="6938" y="12501"/>
                  </a:lnTo>
                  <a:lnTo>
                    <a:pt x="6882" y="12468"/>
                  </a:lnTo>
                  <a:lnTo>
                    <a:pt x="6824" y="12434"/>
                  </a:lnTo>
                  <a:lnTo>
                    <a:pt x="6766" y="12397"/>
                  </a:lnTo>
                  <a:lnTo>
                    <a:pt x="6706" y="12358"/>
                  </a:lnTo>
                  <a:lnTo>
                    <a:pt x="6647" y="12317"/>
                  </a:lnTo>
                  <a:lnTo>
                    <a:pt x="6588" y="12273"/>
                  </a:lnTo>
                  <a:lnTo>
                    <a:pt x="6530" y="12228"/>
                  </a:lnTo>
                  <a:lnTo>
                    <a:pt x="6472" y="12182"/>
                  </a:lnTo>
                  <a:lnTo>
                    <a:pt x="6414" y="12132"/>
                  </a:lnTo>
                  <a:lnTo>
                    <a:pt x="6358" y="12080"/>
                  </a:lnTo>
                  <a:lnTo>
                    <a:pt x="6304" y="12027"/>
                  </a:lnTo>
                  <a:lnTo>
                    <a:pt x="6251" y="11970"/>
                  </a:lnTo>
                  <a:lnTo>
                    <a:pt x="6201" y="11912"/>
                  </a:lnTo>
                  <a:lnTo>
                    <a:pt x="6153" y="11852"/>
                  </a:lnTo>
                  <a:lnTo>
                    <a:pt x="6107" y="11789"/>
                  </a:lnTo>
                  <a:lnTo>
                    <a:pt x="6065" y="11725"/>
                  </a:lnTo>
                  <a:lnTo>
                    <a:pt x="6026" y="11658"/>
                  </a:lnTo>
                  <a:lnTo>
                    <a:pt x="6014" y="11638"/>
                  </a:lnTo>
                  <a:lnTo>
                    <a:pt x="5999" y="11614"/>
                  </a:lnTo>
                  <a:lnTo>
                    <a:pt x="5979" y="11588"/>
                  </a:lnTo>
                  <a:lnTo>
                    <a:pt x="5958" y="11557"/>
                  </a:lnTo>
                  <a:lnTo>
                    <a:pt x="5906" y="11490"/>
                  </a:lnTo>
                  <a:lnTo>
                    <a:pt x="5845" y="11414"/>
                  </a:lnTo>
                  <a:lnTo>
                    <a:pt x="5776" y="11330"/>
                  </a:lnTo>
                  <a:lnTo>
                    <a:pt x="5700" y="11241"/>
                  </a:lnTo>
                  <a:lnTo>
                    <a:pt x="5621" y="11148"/>
                  </a:lnTo>
                  <a:lnTo>
                    <a:pt x="5539" y="11054"/>
                  </a:lnTo>
                  <a:lnTo>
                    <a:pt x="5455" y="10961"/>
                  </a:lnTo>
                  <a:lnTo>
                    <a:pt x="5374" y="10869"/>
                  </a:lnTo>
                  <a:lnTo>
                    <a:pt x="5294" y="10781"/>
                  </a:lnTo>
                  <a:lnTo>
                    <a:pt x="5219" y="10698"/>
                  </a:lnTo>
                  <a:lnTo>
                    <a:pt x="5150" y="10624"/>
                  </a:lnTo>
                  <a:lnTo>
                    <a:pt x="5089" y="10560"/>
                  </a:lnTo>
                  <a:lnTo>
                    <a:pt x="5038" y="10507"/>
                  </a:lnTo>
                  <a:lnTo>
                    <a:pt x="4999" y="10467"/>
                  </a:lnTo>
                  <a:lnTo>
                    <a:pt x="4992" y="10478"/>
                  </a:lnTo>
                  <a:lnTo>
                    <a:pt x="4975" y="10513"/>
                  </a:lnTo>
                  <a:lnTo>
                    <a:pt x="4949" y="10570"/>
                  </a:lnTo>
                  <a:lnTo>
                    <a:pt x="4912" y="10646"/>
                  </a:lnTo>
                  <a:lnTo>
                    <a:pt x="4868" y="10743"/>
                  </a:lnTo>
                  <a:lnTo>
                    <a:pt x="4817" y="10859"/>
                  </a:lnTo>
                  <a:lnTo>
                    <a:pt x="4760" y="10990"/>
                  </a:lnTo>
                  <a:lnTo>
                    <a:pt x="4699" y="11138"/>
                  </a:lnTo>
                  <a:lnTo>
                    <a:pt x="4666" y="11218"/>
                  </a:lnTo>
                  <a:lnTo>
                    <a:pt x="4632" y="11300"/>
                  </a:lnTo>
                  <a:lnTo>
                    <a:pt x="4599" y="11387"/>
                  </a:lnTo>
                  <a:lnTo>
                    <a:pt x="4564" y="11477"/>
                  </a:lnTo>
                  <a:lnTo>
                    <a:pt x="4528" y="11569"/>
                  </a:lnTo>
                  <a:lnTo>
                    <a:pt x="4494" y="11664"/>
                  </a:lnTo>
                  <a:lnTo>
                    <a:pt x="4458" y="11763"/>
                  </a:lnTo>
                  <a:lnTo>
                    <a:pt x="4422" y="11864"/>
                  </a:lnTo>
                  <a:lnTo>
                    <a:pt x="4387" y="11968"/>
                  </a:lnTo>
                  <a:lnTo>
                    <a:pt x="4351" y="12073"/>
                  </a:lnTo>
                  <a:lnTo>
                    <a:pt x="4316" y="12183"/>
                  </a:lnTo>
                  <a:lnTo>
                    <a:pt x="4282" y="12293"/>
                  </a:lnTo>
                  <a:lnTo>
                    <a:pt x="4247" y="12405"/>
                  </a:lnTo>
                  <a:lnTo>
                    <a:pt x="4213" y="12519"/>
                  </a:lnTo>
                  <a:lnTo>
                    <a:pt x="4182" y="12634"/>
                  </a:lnTo>
                  <a:lnTo>
                    <a:pt x="4150" y="12752"/>
                  </a:lnTo>
                  <a:lnTo>
                    <a:pt x="4143" y="12769"/>
                  </a:lnTo>
                  <a:lnTo>
                    <a:pt x="4132" y="12792"/>
                  </a:lnTo>
                  <a:lnTo>
                    <a:pt x="4117" y="12820"/>
                  </a:lnTo>
                  <a:lnTo>
                    <a:pt x="4096" y="12853"/>
                  </a:lnTo>
                  <a:lnTo>
                    <a:pt x="4073" y="12891"/>
                  </a:lnTo>
                  <a:lnTo>
                    <a:pt x="4044" y="12934"/>
                  </a:lnTo>
                  <a:lnTo>
                    <a:pt x="4013" y="12982"/>
                  </a:lnTo>
                  <a:lnTo>
                    <a:pt x="3977" y="13035"/>
                  </a:lnTo>
                  <a:lnTo>
                    <a:pt x="3895" y="13155"/>
                  </a:lnTo>
                  <a:lnTo>
                    <a:pt x="3801" y="13292"/>
                  </a:lnTo>
                  <a:lnTo>
                    <a:pt x="3697" y="13446"/>
                  </a:lnTo>
                  <a:lnTo>
                    <a:pt x="3583" y="13617"/>
                  </a:lnTo>
                  <a:lnTo>
                    <a:pt x="3522" y="13709"/>
                  </a:lnTo>
                  <a:lnTo>
                    <a:pt x="3460" y="13803"/>
                  </a:lnTo>
                  <a:lnTo>
                    <a:pt x="3396" y="13901"/>
                  </a:lnTo>
                  <a:lnTo>
                    <a:pt x="3330" y="14003"/>
                  </a:lnTo>
                  <a:lnTo>
                    <a:pt x="3263" y="14108"/>
                  </a:lnTo>
                  <a:lnTo>
                    <a:pt x="3196" y="14217"/>
                  </a:lnTo>
                  <a:lnTo>
                    <a:pt x="3126" y="14330"/>
                  </a:lnTo>
                  <a:lnTo>
                    <a:pt x="3056" y="14444"/>
                  </a:lnTo>
                  <a:lnTo>
                    <a:pt x="2986" y="14562"/>
                  </a:lnTo>
                  <a:lnTo>
                    <a:pt x="2914" y="14684"/>
                  </a:lnTo>
                  <a:lnTo>
                    <a:pt x="2843" y="14807"/>
                  </a:lnTo>
                  <a:lnTo>
                    <a:pt x="2771" y="14935"/>
                  </a:lnTo>
                  <a:lnTo>
                    <a:pt x="2699" y="15063"/>
                  </a:lnTo>
                  <a:lnTo>
                    <a:pt x="2628" y="15196"/>
                  </a:lnTo>
                  <a:lnTo>
                    <a:pt x="2557" y="15329"/>
                  </a:lnTo>
                  <a:lnTo>
                    <a:pt x="2486" y="15466"/>
                  </a:lnTo>
                  <a:lnTo>
                    <a:pt x="2467" y="15505"/>
                  </a:lnTo>
                  <a:lnTo>
                    <a:pt x="2443" y="15551"/>
                  </a:lnTo>
                  <a:lnTo>
                    <a:pt x="2430" y="15576"/>
                  </a:lnTo>
                  <a:lnTo>
                    <a:pt x="2416" y="15602"/>
                  </a:lnTo>
                  <a:lnTo>
                    <a:pt x="2399" y="15629"/>
                  </a:lnTo>
                  <a:lnTo>
                    <a:pt x="2382" y="15657"/>
                  </a:lnTo>
                  <a:lnTo>
                    <a:pt x="2364" y="15685"/>
                  </a:lnTo>
                  <a:lnTo>
                    <a:pt x="2342" y="15715"/>
                  </a:lnTo>
                  <a:lnTo>
                    <a:pt x="2320" y="15743"/>
                  </a:lnTo>
                  <a:lnTo>
                    <a:pt x="2294" y="15773"/>
                  </a:lnTo>
                  <a:lnTo>
                    <a:pt x="2268" y="15802"/>
                  </a:lnTo>
                  <a:lnTo>
                    <a:pt x="2238" y="15830"/>
                  </a:lnTo>
                  <a:lnTo>
                    <a:pt x="2208" y="15859"/>
                  </a:lnTo>
                  <a:lnTo>
                    <a:pt x="2174" y="15885"/>
                  </a:lnTo>
                  <a:lnTo>
                    <a:pt x="2137" y="15912"/>
                  </a:lnTo>
                  <a:lnTo>
                    <a:pt x="2099" y="15936"/>
                  </a:lnTo>
                  <a:lnTo>
                    <a:pt x="2057" y="15960"/>
                  </a:lnTo>
                  <a:lnTo>
                    <a:pt x="2012" y="15982"/>
                  </a:lnTo>
                  <a:lnTo>
                    <a:pt x="1964" y="16002"/>
                  </a:lnTo>
                  <a:lnTo>
                    <a:pt x="1914" y="16020"/>
                  </a:lnTo>
                  <a:lnTo>
                    <a:pt x="1860" y="16036"/>
                  </a:lnTo>
                  <a:lnTo>
                    <a:pt x="1803" y="16049"/>
                  </a:lnTo>
                  <a:lnTo>
                    <a:pt x="1742" y="16061"/>
                  </a:lnTo>
                  <a:lnTo>
                    <a:pt x="1679" y="16069"/>
                  </a:lnTo>
                  <a:lnTo>
                    <a:pt x="1610" y="16074"/>
                  </a:lnTo>
                  <a:lnTo>
                    <a:pt x="1539" y="16076"/>
                  </a:lnTo>
                  <a:lnTo>
                    <a:pt x="1463" y="16075"/>
                  </a:lnTo>
                  <a:lnTo>
                    <a:pt x="1384" y="16070"/>
                  </a:lnTo>
                  <a:lnTo>
                    <a:pt x="1301" y="16061"/>
                  </a:lnTo>
                  <a:lnTo>
                    <a:pt x="1214" y="16048"/>
                  </a:lnTo>
                  <a:lnTo>
                    <a:pt x="1186" y="16042"/>
                  </a:lnTo>
                  <a:lnTo>
                    <a:pt x="1158" y="16034"/>
                  </a:lnTo>
                  <a:lnTo>
                    <a:pt x="1130" y="16024"/>
                  </a:lnTo>
                  <a:lnTo>
                    <a:pt x="1100" y="16011"/>
                  </a:lnTo>
                  <a:lnTo>
                    <a:pt x="1072" y="15996"/>
                  </a:lnTo>
                  <a:lnTo>
                    <a:pt x="1043" y="15979"/>
                  </a:lnTo>
                  <a:lnTo>
                    <a:pt x="1014" y="15960"/>
                  </a:lnTo>
                  <a:lnTo>
                    <a:pt x="985" y="15938"/>
                  </a:lnTo>
                  <a:lnTo>
                    <a:pt x="958" y="15915"/>
                  </a:lnTo>
                  <a:lnTo>
                    <a:pt x="929" y="15890"/>
                  </a:lnTo>
                  <a:lnTo>
                    <a:pt x="902" y="15863"/>
                  </a:lnTo>
                  <a:lnTo>
                    <a:pt x="875" y="15834"/>
                  </a:lnTo>
                  <a:lnTo>
                    <a:pt x="850" y="15803"/>
                  </a:lnTo>
                  <a:lnTo>
                    <a:pt x="825" y="15771"/>
                  </a:lnTo>
                  <a:lnTo>
                    <a:pt x="802" y="15736"/>
                  </a:lnTo>
                  <a:lnTo>
                    <a:pt x="779" y="15701"/>
                  </a:lnTo>
                  <a:lnTo>
                    <a:pt x="758" y="15663"/>
                  </a:lnTo>
                  <a:lnTo>
                    <a:pt x="739" y="15624"/>
                  </a:lnTo>
                  <a:lnTo>
                    <a:pt x="720" y="15584"/>
                  </a:lnTo>
                  <a:lnTo>
                    <a:pt x="704" y="15542"/>
                  </a:lnTo>
                  <a:lnTo>
                    <a:pt x="690" y="15499"/>
                  </a:lnTo>
                  <a:lnTo>
                    <a:pt x="677" y="15455"/>
                  </a:lnTo>
                  <a:lnTo>
                    <a:pt x="667" y="15409"/>
                  </a:lnTo>
                  <a:lnTo>
                    <a:pt x="659" y="15362"/>
                  </a:lnTo>
                  <a:lnTo>
                    <a:pt x="653" y="15314"/>
                  </a:lnTo>
                  <a:lnTo>
                    <a:pt x="650" y="15265"/>
                  </a:lnTo>
                  <a:lnTo>
                    <a:pt x="650" y="15214"/>
                  </a:lnTo>
                  <a:lnTo>
                    <a:pt x="652" y="15163"/>
                  </a:lnTo>
                  <a:lnTo>
                    <a:pt x="657" y="15111"/>
                  </a:lnTo>
                  <a:lnTo>
                    <a:pt x="665" y="15058"/>
                  </a:lnTo>
                  <a:lnTo>
                    <a:pt x="676" y="15004"/>
                  </a:lnTo>
                  <a:lnTo>
                    <a:pt x="692" y="14949"/>
                  </a:lnTo>
                  <a:lnTo>
                    <a:pt x="701" y="14923"/>
                  </a:lnTo>
                  <a:lnTo>
                    <a:pt x="715" y="14897"/>
                  </a:lnTo>
                  <a:lnTo>
                    <a:pt x="731" y="14870"/>
                  </a:lnTo>
                  <a:lnTo>
                    <a:pt x="751" y="14844"/>
                  </a:lnTo>
                  <a:lnTo>
                    <a:pt x="773" y="14816"/>
                  </a:lnTo>
                  <a:lnTo>
                    <a:pt x="799" y="14789"/>
                  </a:lnTo>
                  <a:lnTo>
                    <a:pt x="826" y="14761"/>
                  </a:lnTo>
                  <a:lnTo>
                    <a:pt x="857" y="14733"/>
                  </a:lnTo>
                  <a:lnTo>
                    <a:pt x="888" y="14705"/>
                  </a:lnTo>
                  <a:lnTo>
                    <a:pt x="922" y="14678"/>
                  </a:lnTo>
                  <a:lnTo>
                    <a:pt x="958" y="14649"/>
                  </a:lnTo>
                  <a:lnTo>
                    <a:pt x="994" y="14621"/>
                  </a:lnTo>
                  <a:lnTo>
                    <a:pt x="1032" y="14594"/>
                  </a:lnTo>
                  <a:lnTo>
                    <a:pt x="1071" y="14567"/>
                  </a:lnTo>
                  <a:lnTo>
                    <a:pt x="1111" y="14540"/>
                  </a:lnTo>
                  <a:lnTo>
                    <a:pt x="1151" y="14513"/>
                  </a:lnTo>
                  <a:lnTo>
                    <a:pt x="1233" y="14461"/>
                  </a:lnTo>
                  <a:lnTo>
                    <a:pt x="1315" y="14412"/>
                  </a:lnTo>
                  <a:lnTo>
                    <a:pt x="1395" y="14365"/>
                  </a:lnTo>
                  <a:lnTo>
                    <a:pt x="1472" y="14322"/>
                  </a:lnTo>
                  <a:lnTo>
                    <a:pt x="1544" y="14281"/>
                  </a:lnTo>
                  <a:lnTo>
                    <a:pt x="1609" y="14245"/>
                  </a:lnTo>
                  <a:lnTo>
                    <a:pt x="1666" y="14213"/>
                  </a:lnTo>
                  <a:lnTo>
                    <a:pt x="1713" y="14188"/>
                  </a:lnTo>
                  <a:lnTo>
                    <a:pt x="1762" y="14160"/>
                  </a:lnTo>
                  <a:lnTo>
                    <a:pt x="1815" y="14134"/>
                  </a:lnTo>
                  <a:lnTo>
                    <a:pt x="1872" y="14104"/>
                  </a:lnTo>
                  <a:lnTo>
                    <a:pt x="1935" y="14071"/>
                  </a:lnTo>
                  <a:lnTo>
                    <a:pt x="1967" y="14052"/>
                  </a:lnTo>
                  <a:lnTo>
                    <a:pt x="2002" y="14031"/>
                  </a:lnTo>
                  <a:lnTo>
                    <a:pt x="2039" y="14008"/>
                  </a:lnTo>
                  <a:lnTo>
                    <a:pt x="2075" y="13983"/>
                  </a:lnTo>
                  <a:lnTo>
                    <a:pt x="2115" y="13955"/>
                  </a:lnTo>
                  <a:lnTo>
                    <a:pt x="2155" y="13926"/>
                  </a:lnTo>
                  <a:lnTo>
                    <a:pt x="2198" y="13892"/>
                  </a:lnTo>
                  <a:lnTo>
                    <a:pt x="2241" y="13855"/>
                  </a:lnTo>
                  <a:lnTo>
                    <a:pt x="2287" y="13816"/>
                  </a:lnTo>
                  <a:lnTo>
                    <a:pt x="2335" y="13772"/>
                  </a:lnTo>
                  <a:lnTo>
                    <a:pt x="2385" y="13724"/>
                  </a:lnTo>
                  <a:lnTo>
                    <a:pt x="2436" y="13672"/>
                  </a:lnTo>
                  <a:lnTo>
                    <a:pt x="2490" y="13616"/>
                  </a:lnTo>
                  <a:lnTo>
                    <a:pt x="2546" y="13554"/>
                  </a:lnTo>
                  <a:lnTo>
                    <a:pt x="2604" y="13488"/>
                  </a:lnTo>
                  <a:lnTo>
                    <a:pt x="2664" y="13417"/>
                  </a:lnTo>
                  <a:lnTo>
                    <a:pt x="2727" y="13339"/>
                  </a:lnTo>
                  <a:lnTo>
                    <a:pt x="2791" y="13257"/>
                  </a:lnTo>
                  <a:lnTo>
                    <a:pt x="2858" y="13168"/>
                  </a:lnTo>
                  <a:lnTo>
                    <a:pt x="2928" y="13073"/>
                  </a:lnTo>
                  <a:lnTo>
                    <a:pt x="2999" y="12972"/>
                  </a:lnTo>
                  <a:lnTo>
                    <a:pt x="3073" y="12864"/>
                  </a:lnTo>
                  <a:lnTo>
                    <a:pt x="3151" y="12749"/>
                  </a:lnTo>
                  <a:lnTo>
                    <a:pt x="3230" y="12626"/>
                  </a:lnTo>
                  <a:lnTo>
                    <a:pt x="3308" y="12505"/>
                  </a:lnTo>
                  <a:lnTo>
                    <a:pt x="3382" y="12384"/>
                  </a:lnTo>
                  <a:lnTo>
                    <a:pt x="3455" y="12264"/>
                  </a:lnTo>
                  <a:lnTo>
                    <a:pt x="3523" y="12147"/>
                  </a:lnTo>
                  <a:lnTo>
                    <a:pt x="3589" y="12031"/>
                  </a:lnTo>
                  <a:lnTo>
                    <a:pt x="3652" y="11916"/>
                  </a:lnTo>
                  <a:lnTo>
                    <a:pt x="3713" y="11804"/>
                  </a:lnTo>
                  <a:lnTo>
                    <a:pt x="3770" y="11694"/>
                  </a:lnTo>
                  <a:lnTo>
                    <a:pt x="3825" y="11586"/>
                  </a:lnTo>
                  <a:lnTo>
                    <a:pt x="3878" y="11480"/>
                  </a:lnTo>
                  <a:lnTo>
                    <a:pt x="3928" y="11376"/>
                  </a:lnTo>
                  <a:lnTo>
                    <a:pt x="3975" y="11276"/>
                  </a:lnTo>
                  <a:lnTo>
                    <a:pt x="4020" y="11178"/>
                  </a:lnTo>
                  <a:lnTo>
                    <a:pt x="4063" y="11082"/>
                  </a:lnTo>
                  <a:lnTo>
                    <a:pt x="4103" y="10990"/>
                  </a:lnTo>
                  <a:lnTo>
                    <a:pt x="4141" y="10901"/>
                  </a:lnTo>
                  <a:lnTo>
                    <a:pt x="4177" y="10816"/>
                  </a:lnTo>
                  <a:lnTo>
                    <a:pt x="4210" y="10733"/>
                  </a:lnTo>
                  <a:lnTo>
                    <a:pt x="4242" y="10655"/>
                  </a:lnTo>
                  <a:lnTo>
                    <a:pt x="4271" y="10580"/>
                  </a:lnTo>
                  <a:lnTo>
                    <a:pt x="4324" y="10441"/>
                  </a:lnTo>
                  <a:lnTo>
                    <a:pt x="4367" y="10320"/>
                  </a:lnTo>
                  <a:lnTo>
                    <a:pt x="4405" y="10216"/>
                  </a:lnTo>
                  <a:lnTo>
                    <a:pt x="4436" y="10130"/>
                  </a:lnTo>
                  <a:lnTo>
                    <a:pt x="4459" y="10065"/>
                  </a:lnTo>
                  <a:lnTo>
                    <a:pt x="4476" y="10020"/>
                  </a:lnTo>
                  <a:lnTo>
                    <a:pt x="4473" y="10019"/>
                  </a:lnTo>
                  <a:lnTo>
                    <a:pt x="4463" y="10015"/>
                  </a:lnTo>
                  <a:lnTo>
                    <a:pt x="4447" y="10009"/>
                  </a:lnTo>
                  <a:lnTo>
                    <a:pt x="4423" y="10001"/>
                  </a:lnTo>
                  <a:lnTo>
                    <a:pt x="4408" y="9998"/>
                  </a:lnTo>
                  <a:lnTo>
                    <a:pt x="4391" y="9994"/>
                  </a:lnTo>
                  <a:lnTo>
                    <a:pt x="4370" y="9990"/>
                  </a:lnTo>
                  <a:lnTo>
                    <a:pt x="4349" y="9987"/>
                  </a:lnTo>
                  <a:lnTo>
                    <a:pt x="4325" y="9983"/>
                  </a:lnTo>
                  <a:lnTo>
                    <a:pt x="4297" y="9980"/>
                  </a:lnTo>
                  <a:lnTo>
                    <a:pt x="4267" y="9978"/>
                  </a:lnTo>
                  <a:lnTo>
                    <a:pt x="4236" y="9976"/>
                  </a:lnTo>
                  <a:lnTo>
                    <a:pt x="4200" y="9975"/>
                  </a:lnTo>
                  <a:lnTo>
                    <a:pt x="4162" y="9975"/>
                  </a:lnTo>
                  <a:lnTo>
                    <a:pt x="4122" y="9975"/>
                  </a:lnTo>
                  <a:lnTo>
                    <a:pt x="4078" y="9977"/>
                  </a:lnTo>
                  <a:lnTo>
                    <a:pt x="4031" y="9980"/>
                  </a:lnTo>
                  <a:lnTo>
                    <a:pt x="3981" y="9983"/>
                  </a:lnTo>
                  <a:lnTo>
                    <a:pt x="3927" y="9989"/>
                  </a:lnTo>
                  <a:lnTo>
                    <a:pt x="3871" y="9996"/>
                  </a:lnTo>
                  <a:lnTo>
                    <a:pt x="3810" y="10003"/>
                  </a:lnTo>
                  <a:lnTo>
                    <a:pt x="3746" y="10013"/>
                  </a:lnTo>
                  <a:lnTo>
                    <a:pt x="3679" y="10024"/>
                  </a:lnTo>
                  <a:lnTo>
                    <a:pt x="3608" y="10037"/>
                  </a:lnTo>
                  <a:lnTo>
                    <a:pt x="3533" y="10052"/>
                  </a:lnTo>
                  <a:lnTo>
                    <a:pt x="3455" y="10068"/>
                  </a:lnTo>
                  <a:lnTo>
                    <a:pt x="3372" y="10086"/>
                  </a:lnTo>
                  <a:lnTo>
                    <a:pt x="3286" y="10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1" name="Freeform 471"/>
            <p:cNvSpPr>
              <a:spLocks/>
            </p:cNvSpPr>
            <p:nvPr/>
          </p:nvSpPr>
          <p:spPr bwMode="auto">
            <a:xfrm>
              <a:off x="3544" y="1635"/>
              <a:ext cx="56" cy="88"/>
            </a:xfrm>
            <a:custGeom>
              <a:avLst/>
              <a:gdLst>
                <a:gd name="T0" fmla="*/ 0 w 1120"/>
                <a:gd name="T1" fmla="*/ 0 h 1763"/>
                <a:gd name="T2" fmla="*/ 0 w 1120"/>
                <a:gd name="T3" fmla="*/ 0 h 1763"/>
                <a:gd name="T4" fmla="*/ 0 w 1120"/>
                <a:gd name="T5" fmla="*/ 0 h 1763"/>
                <a:gd name="T6" fmla="*/ 0 w 1120"/>
                <a:gd name="T7" fmla="*/ 0 h 1763"/>
                <a:gd name="T8" fmla="*/ 0 w 1120"/>
                <a:gd name="T9" fmla="*/ 0 h 1763"/>
                <a:gd name="T10" fmla="*/ 0 w 1120"/>
                <a:gd name="T11" fmla="*/ 0 h 1763"/>
                <a:gd name="T12" fmla="*/ 0 w 1120"/>
                <a:gd name="T13" fmla="*/ 0 h 1763"/>
                <a:gd name="T14" fmla="*/ 0 w 1120"/>
                <a:gd name="T15" fmla="*/ 0 h 1763"/>
                <a:gd name="T16" fmla="*/ 0 w 1120"/>
                <a:gd name="T17" fmla="*/ 0 h 1763"/>
                <a:gd name="T18" fmla="*/ 0 w 1120"/>
                <a:gd name="T19" fmla="*/ 0 h 1763"/>
                <a:gd name="T20" fmla="*/ 0 w 1120"/>
                <a:gd name="T21" fmla="*/ 0 h 1763"/>
                <a:gd name="T22" fmla="*/ 0 w 1120"/>
                <a:gd name="T23" fmla="*/ 0 h 1763"/>
                <a:gd name="T24" fmla="*/ 0 w 1120"/>
                <a:gd name="T25" fmla="*/ 0 h 1763"/>
                <a:gd name="T26" fmla="*/ 0 w 1120"/>
                <a:gd name="T27" fmla="*/ 0 h 1763"/>
                <a:gd name="T28" fmla="*/ 0 w 1120"/>
                <a:gd name="T29" fmla="*/ 0 h 1763"/>
                <a:gd name="T30" fmla="*/ 0 w 1120"/>
                <a:gd name="T31" fmla="*/ 0 h 1763"/>
                <a:gd name="T32" fmla="*/ 0 w 1120"/>
                <a:gd name="T33" fmla="*/ 0 h 1763"/>
                <a:gd name="T34" fmla="*/ 0 w 1120"/>
                <a:gd name="T35" fmla="*/ 0 h 1763"/>
                <a:gd name="T36" fmla="*/ 0 w 1120"/>
                <a:gd name="T37" fmla="*/ 0 h 1763"/>
                <a:gd name="T38" fmla="*/ 0 w 1120"/>
                <a:gd name="T39" fmla="*/ 0 h 1763"/>
                <a:gd name="T40" fmla="*/ 0 w 1120"/>
                <a:gd name="T41" fmla="*/ 0 h 1763"/>
                <a:gd name="T42" fmla="*/ 0 w 1120"/>
                <a:gd name="T43" fmla="*/ 0 h 1763"/>
                <a:gd name="T44" fmla="*/ 0 w 1120"/>
                <a:gd name="T45" fmla="*/ 0 h 1763"/>
                <a:gd name="T46" fmla="*/ 0 w 1120"/>
                <a:gd name="T47" fmla="*/ 0 h 1763"/>
                <a:gd name="T48" fmla="*/ 0 w 1120"/>
                <a:gd name="T49" fmla="*/ 0 h 1763"/>
                <a:gd name="T50" fmla="*/ 0 w 1120"/>
                <a:gd name="T51" fmla="*/ 0 h 1763"/>
                <a:gd name="T52" fmla="*/ 0 w 1120"/>
                <a:gd name="T53" fmla="*/ 0 h 1763"/>
                <a:gd name="T54" fmla="*/ 0 w 1120"/>
                <a:gd name="T55" fmla="*/ 0 h 1763"/>
                <a:gd name="T56" fmla="*/ 0 w 1120"/>
                <a:gd name="T57" fmla="*/ 0 h 1763"/>
                <a:gd name="T58" fmla="*/ 0 w 1120"/>
                <a:gd name="T59" fmla="*/ 0 h 1763"/>
                <a:gd name="T60" fmla="*/ 0 w 1120"/>
                <a:gd name="T61" fmla="*/ 0 h 1763"/>
                <a:gd name="T62" fmla="*/ 0 w 1120"/>
                <a:gd name="T63" fmla="*/ 0 h 1763"/>
                <a:gd name="T64" fmla="*/ 0 w 1120"/>
                <a:gd name="T65" fmla="*/ 0 h 1763"/>
                <a:gd name="T66" fmla="*/ 0 w 1120"/>
                <a:gd name="T67" fmla="*/ 0 h 1763"/>
                <a:gd name="T68" fmla="*/ 0 w 1120"/>
                <a:gd name="T69" fmla="*/ 0 h 1763"/>
                <a:gd name="T70" fmla="*/ 0 w 1120"/>
                <a:gd name="T71" fmla="*/ 0 h 1763"/>
                <a:gd name="T72" fmla="*/ 0 w 1120"/>
                <a:gd name="T73" fmla="*/ 0 h 1763"/>
                <a:gd name="T74" fmla="*/ 0 w 1120"/>
                <a:gd name="T75" fmla="*/ 0 h 1763"/>
                <a:gd name="T76" fmla="*/ 0 w 1120"/>
                <a:gd name="T77" fmla="*/ 0 h 1763"/>
                <a:gd name="T78" fmla="*/ 0 w 1120"/>
                <a:gd name="T79" fmla="*/ 0 h 1763"/>
                <a:gd name="T80" fmla="*/ 0 w 1120"/>
                <a:gd name="T81" fmla="*/ 0 h 1763"/>
                <a:gd name="T82" fmla="*/ 0 w 1120"/>
                <a:gd name="T83" fmla="*/ 0 h 1763"/>
                <a:gd name="T84" fmla="*/ 0 w 1120"/>
                <a:gd name="T85" fmla="*/ 0 h 1763"/>
                <a:gd name="T86" fmla="*/ 0 w 1120"/>
                <a:gd name="T87" fmla="*/ 0 h 1763"/>
                <a:gd name="T88" fmla="*/ 0 w 1120"/>
                <a:gd name="T89" fmla="*/ 0 h 1763"/>
                <a:gd name="T90" fmla="*/ 0 w 1120"/>
                <a:gd name="T91" fmla="*/ 0 h 1763"/>
                <a:gd name="T92" fmla="*/ 0 w 1120"/>
                <a:gd name="T93" fmla="*/ 0 h 17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20"/>
                <a:gd name="T142" fmla="*/ 0 h 1763"/>
                <a:gd name="T143" fmla="*/ 1120 w 1120"/>
                <a:gd name="T144" fmla="*/ 1763 h 17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20" h="1763">
                  <a:moveTo>
                    <a:pt x="1120" y="0"/>
                  </a:moveTo>
                  <a:lnTo>
                    <a:pt x="1095" y="59"/>
                  </a:lnTo>
                  <a:lnTo>
                    <a:pt x="1068" y="117"/>
                  </a:lnTo>
                  <a:lnTo>
                    <a:pt x="1041" y="174"/>
                  </a:lnTo>
                  <a:lnTo>
                    <a:pt x="1011" y="230"/>
                  </a:lnTo>
                  <a:lnTo>
                    <a:pt x="981" y="285"/>
                  </a:lnTo>
                  <a:lnTo>
                    <a:pt x="949" y="338"/>
                  </a:lnTo>
                  <a:lnTo>
                    <a:pt x="917" y="391"/>
                  </a:lnTo>
                  <a:lnTo>
                    <a:pt x="883" y="443"/>
                  </a:lnTo>
                  <a:lnTo>
                    <a:pt x="847" y="494"/>
                  </a:lnTo>
                  <a:lnTo>
                    <a:pt x="810" y="544"/>
                  </a:lnTo>
                  <a:lnTo>
                    <a:pt x="774" y="593"/>
                  </a:lnTo>
                  <a:lnTo>
                    <a:pt x="735" y="642"/>
                  </a:lnTo>
                  <a:lnTo>
                    <a:pt x="695" y="690"/>
                  </a:lnTo>
                  <a:lnTo>
                    <a:pt x="654" y="738"/>
                  </a:lnTo>
                  <a:lnTo>
                    <a:pt x="614" y="785"/>
                  </a:lnTo>
                  <a:lnTo>
                    <a:pt x="571" y="832"/>
                  </a:lnTo>
                  <a:lnTo>
                    <a:pt x="548" y="857"/>
                  </a:lnTo>
                  <a:lnTo>
                    <a:pt x="527" y="883"/>
                  </a:lnTo>
                  <a:lnTo>
                    <a:pt x="506" y="910"/>
                  </a:lnTo>
                  <a:lnTo>
                    <a:pt x="486" y="936"/>
                  </a:lnTo>
                  <a:lnTo>
                    <a:pt x="467" y="964"/>
                  </a:lnTo>
                  <a:lnTo>
                    <a:pt x="447" y="993"/>
                  </a:lnTo>
                  <a:lnTo>
                    <a:pt x="430" y="1021"/>
                  </a:lnTo>
                  <a:lnTo>
                    <a:pt x="412" y="1050"/>
                  </a:lnTo>
                  <a:lnTo>
                    <a:pt x="378" y="1108"/>
                  </a:lnTo>
                  <a:lnTo>
                    <a:pt x="346" y="1168"/>
                  </a:lnTo>
                  <a:lnTo>
                    <a:pt x="314" y="1228"/>
                  </a:lnTo>
                  <a:lnTo>
                    <a:pt x="283" y="1289"/>
                  </a:lnTo>
                  <a:lnTo>
                    <a:pt x="253" y="1351"/>
                  </a:lnTo>
                  <a:lnTo>
                    <a:pt x="221" y="1412"/>
                  </a:lnTo>
                  <a:lnTo>
                    <a:pt x="190" y="1473"/>
                  </a:lnTo>
                  <a:lnTo>
                    <a:pt x="156" y="1533"/>
                  </a:lnTo>
                  <a:lnTo>
                    <a:pt x="139" y="1563"/>
                  </a:lnTo>
                  <a:lnTo>
                    <a:pt x="120" y="1592"/>
                  </a:lnTo>
                  <a:lnTo>
                    <a:pt x="102" y="1622"/>
                  </a:lnTo>
                  <a:lnTo>
                    <a:pt x="83" y="1650"/>
                  </a:lnTo>
                  <a:lnTo>
                    <a:pt x="63" y="1679"/>
                  </a:lnTo>
                  <a:lnTo>
                    <a:pt x="43" y="1708"/>
                  </a:lnTo>
                  <a:lnTo>
                    <a:pt x="22" y="1735"/>
                  </a:lnTo>
                  <a:lnTo>
                    <a:pt x="0" y="1763"/>
                  </a:lnTo>
                  <a:lnTo>
                    <a:pt x="12" y="1709"/>
                  </a:lnTo>
                  <a:lnTo>
                    <a:pt x="25" y="1655"/>
                  </a:lnTo>
                  <a:lnTo>
                    <a:pt x="39" y="1600"/>
                  </a:lnTo>
                  <a:lnTo>
                    <a:pt x="53" y="1547"/>
                  </a:lnTo>
                  <a:lnTo>
                    <a:pt x="68" y="1494"/>
                  </a:lnTo>
                  <a:lnTo>
                    <a:pt x="83" y="1441"/>
                  </a:lnTo>
                  <a:lnTo>
                    <a:pt x="100" y="1389"/>
                  </a:lnTo>
                  <a:lnTo>
                    <a:pt x="116" y="1337"/>
                  </a:lnTo>
                  <a:lnTo>
                    <a:pt x="133" y="1285"/>
                  </a:lnTo>
                  <a:lnTo>
                    <a:pt x="153" y="1234"/>
                  </a:lnTo>
                  <a:lnTo>
                    <a:pt x="172" y="1184"/>
                  </a:lnTo>
                  <a:lnTo>
                    <a:pt x="193" y="1134"/>
                  </a:lnTo>
                  <a:lnTo>
                    <a:pt x="214" y="1084"/>
                  </a:lnTo>
                  <a:lnTo>
                    <a:pt x="236" y="1035"/>
                  </a:lnTo>
                  <a:lnTo>
                    <a:pt x="260" y="987"/>
                  </a:lnTo>
                  <a:lnTo>
                    <a:pt x="285" y="941"/>
                  </a:lnTo>
                  <a:lnTo>
                    <a:pt x="311" y="894"/>
                  </a:lnTo>
                  <a:lnTo>
                    <a:pt x="338" y="848"/>
                  </a:lnTo>
                  <a:lnTo>
                    <a:pt x="367" y="803"/>
                  </a:lnTo>
                  <a:lnTo>
                    <a:pt x="396" y="758"/>
                  </a:lnTo>
                  <a:lnTo>
                    <a:pt x="427" y="715"/>
                  </a:lnTo>
                  <a:lnTo>
                    <a:pt x="460" y="673"/>
                  </a:lnTo>
                  <a:lnTo>
                    <a:pt x="494" y="631"/>
                  </a:lnTo>
                  <a:lnTo>
                    <a:pt x="530" y="591"/>
                  </a:lnTo>
                  <a:lnTo>
                    <a:pt x="567" y="552"/>
                  </a:lnTo>
                  <a:lnTo>
                    <a:pt x="606" y="514"/>
                  </a:lnTo>
                  <a:lnTo>
                    <a:pt x="646" y="476"/>
                  </a:lnTo>
                  <a:lnTo>
                    <a:pt x="689" y="441"/>
                  </a:lnTo>
                  <a:lnTo>
                    <a:pt x="733" y="406"/>
                  </a:lnTo>
                  <a:lnTo>
                    <a:pt x="779" y="372"/>
                  </a:lnTo>
                  <a:lnTo>
                    <a:pt x="826" y="341"/>
                  </a:lnTo>
                  <a:lnTo>
                    <a:pt x="876" y="310"/>
                  </a:lnTo>
                  <a:lnTo>
                    <a:pt x="881" y="306"/>
                  </a:lnTo>
                  <a:lnTo>
                    <a:pt x="886" y="302"/>
                  </a:lnTo>
                  <a:lnTo>
                    <a:pt x="891" y="297"/>
                  </a:lnTo>
                  <a:lnTo>
                    <a:pt x="895" y="291"/>
                  </a:lnTo>
                  <a:lnTo>
                    <a:pt x="904" y="276"/>
                  </a:lnTo>
                  <a:lnTo>
                    <a:pt x="912" y="259"/>
                  </a:lnTo>
                  <a:lnTo>
                    <a:pt x="929" y="219"/>
                  </a:lnTo>
                  <a:lnTo>
                    <a:pt x="949" y="173"/>
                  </a:lnTo>
                  <a:lnTo>
                    <a:pt x="961" y="149"/>
                  </a:lnTo>
                  <a:lnTo>
                    <a:pt x="975" y="126"/>
                  </a:lnTo>
                  <a:lnTo>
                    <a:pt x="983" y="113"/>
                  </a:lnTo>
                  <a:lnTo>
                    <a:pt x="991" y="101"/>
                  </a:lnTo>
                  <a:lnTo>
                    <a:pt x="1000" y="90"/>
                  </a:lnTo>
                  <a:lnTo>
                    <a:pt x="1010" y="78"/>
                  </a:lnTo>
                  <a:lnTo>
                    <a:pt x="1021" y="66"/>
                  </a:lnTo>
                  <a:lnTo>
                    <a:pt x="1032" y="56"/>
                  </a:lnTo>
                  <a:lnTo>
                    <a:pt x="1044" y="45"/>
                  </a:lnTo>
                  <a:lnTo>
                    <a:pt x="1057" y="35"/>
                  </a:lnTo>
                  <a:lnTo>
                    <a:pt x="1071" y="26"/>
                  </a:lnTo>
                  <a:lnTo>
                    <a:pt x="1087" y="16"/>
                  </a:lnTo>
                  <a:lnTo>
                    <a:pt x="1103" y="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2" name="Freeform 472"/>
            <p:cNvSpPr>
              <a:spLocks noEditPoints="1"/>
            </p:cNvSpPr>
            <p:nvPr/>
          </p:nvSpPr>
          <p:spPr bwMode="auto">
            <a:xfrm>
              <a:off x="3332" y="1929"/>
              <a:ext cx="596" cy="286"/>
            </a:xfrm>
            <a:custGeom>
              <a:avLst/>
              <a:gdLst>
                <a:gd name="T0" fmla="*/ 0 w 11926"/>
                <a:gd name="T1" fmla="*/ 0 h 5723"/>
                <a:gd name="T2" fmla="*/ 0 w 11926"/>
                <a:gd name="T3" fmla="*/ 0 h 5723"/>
                <a:gd name="T4" fmla="*/ 0 w 11926"/>
                <a:gd name="T5" fmla="*/ 0 h 5723"/>
                <a:gd name="T6" fmla="*/ 0 w 11926"/>
                <a:gd name="T7" fmla="*/ 0 h 5723"/>
                <a:gd name="T8" fmla="*/ 0 w 11926"/>
                <a:gd name="T9" fmla="*/ 0 h 5723"/>
                <a:gd name="T10" fmla="*/ 0 w 11926"/>
                <a:gd name="T11" fmla="*/ 0 h 5723"/>
                <a:gd name="T12" fmla="*/ 0 w 11926"/>
                <a:gd name="T13" fmla="*/ 0 h 5723"/>
                <a:gd name="T14" fmla="*/ 0 w 11926"/>
                <a:gd name="T15" fmla="*/ 0 h 5723"/>
                <a:gd name="T16" fmla="*/ 0 w 11926"/>
                <a:gd name="T17" fmla="*/ 0 h 5723"/>
                <a:gd name="T18" fmla="*/ 0 w 11926"/>
                <a:gd name="T19" fmla="*/ 0 h 5723"/>
                <a:gd name="T20" fmla="*/ 0 w 11926"/>
                <a:gd name="T21" fmla="*/ 0 h 5723"/>
                <a:gd name="T22" fmla="*/ 0 w 11926"/>
                <a:gd name="T23" fmla="*/ 0 h 5723"/>
                <a:gd name="T24" fmla="*/ 0 w 11926"/>
                <a:gd name="T25" fmla="*/ 0 h 5723"/>
                <a:gd name="T26" fmla="*/ 0 w 11926"/>
                <a:gd name="T27" fmla="*/ 0 h 5723"/>
                <a:gd name="T28" fmla="*/ 0 w 11926"/>
                <a:gd name="T29" fmla="*/ 0 h 5723"/>
                <a:gd name="T30" fmla="*/ 0 w 11926"/>
                <a:gd name="T31" fmla="*/ 0 h 5723"/>
                <a:gd name="T32" fmla="*/ 0 w 11926"/>
                <a:gd name="T33" fmla="*/ 0 h 5723"/>
                <a:gd name="T34" fmla="*/ 0 w 11926"/>
                <a:gd name="T35" fmla="*/ 0 h 5723"/>
                <a:gd name="T36" fmla="*/ 0 w 11926"/>
                <a:gd name="T37" fmla="*/ 0 h 5723"/>
                <a:gd name="T38" fmla="*/ 0 w 11926"/>
                <a:gd name="T39" fmla="*/ 0 h 5723"/>
                <a:gd name="T40" fmla="*/ 0 w 11926"/>
                <a:gd name="T41" fmla="*/ 0 h 5723"/>
                <a:gd name="T42" fmla="*/ 0 w 11926"/>
                <a:gd name="T43" fmla="*/ 0 h 5723"/>
                <a:gd name="T44" fmla="*/ 0 w 11926"/>
                <a:gd name="T45" fmla="*/ 0 h 5723"/>
                <a:gd name="T46" fmla="*/ 0 w 11926"/>
                <a:gd name="T47" fmla="*/ 0 h 5723"/>
                <a:gd name="T48" fmla="*/ 0 w 11926"/>
                <a:gd name="T49" fmla="*/ 0 h 5723"/>
                <a:gd name="T50" fmla="*/ 0 w 11926"/>
                <a:gd name="T51" fmla="*/ 0 h 5723"/>
                <a:gd name="T52" fmla="*/ 0 w 11926"/>
                <a:gd name="T53" fmla="*/ 0 h 5723"/>
                <a:gd name="T54" fmla="*/ 0 w 11926"/>
                <a:gd name="T55" fmla="*/ 0 h 5723"/>
                <a:gd name="T56" fmla="*/ 0 w 11926"/>
                <a:gd name="T57" fmla="*/ 0 h 5723"/>
                <a:gd name="T58" fmla="*/ 0 w 11926"/>
                <a:gd name="T59" fmla="*/ 0 h 5723"/>
                <a:gd name="T60" fmla="*/ 0 w 11926"/>
                <a:gd name="T61" fmla="*/ 0 h 5723"/>
                <a:gd name="T62" fmla="*/ 0 w 11926"/>
                <a:gd name="T63" fmla="*/ 0 h 5723"/>
                <a:gd name="T64" fmla="*/ 0 w 11926"/>
                <a:gd name="T65" fmla="*/ 0 h 5723"/>
                <a:gd name="T66" fmla="*/ 0 w 11926"/>
                <a:gd name="T67" fmla="*/ 0 h 5723"/>
                <a:gd name="T68" fmla="*/ 0 w 11926"/>
                <a:gd name="T69" fmla="*/ 0 h 5723"/>
                <a:gd name="T70" fmla="*/ 0 w 11926"/>
                <a:gd name="T71" fmla="*/ 0 h 5723"/>
                <a:gd name="T72" fmla="*/ 0 w 11926"/>
                <a:gd name="T73" fmla="*/ 0 h 5723"/>
                <a:gd name="T74" fmla="*/ 0 w 11926"/>
                <a:gd name="T75" fmla="*/ 0 h 5723"/>
                <a:gd name="T76" fmla="*/ 0 w 11926"/>
                <a:gd name="T77" fmla="*/ 0 h 5723"/>
                <a:gd name="T78" fmla="*/ 0 w 11926"/>
                <a:gd name="T79" fmla="*/ 0 h 5723"/>
                <a:gd name="T80" fmla="*/ 0 w 11926"/>
                <a:gd name="T81" fmla="*/ 0 h 5723"/>
                <a:gd name="T82" fmla="*/ 0 w 11926"/>
                <a:gd name="T83" fmla="*/ 0 h 5723"/>
                <a:gd name="T84" fmla="*/ 0 w 11926"/>
                <a:gd name="T85" fmla="*/ 0 h 5723"/>
                <a:gd name="T86" fmla="*/ 0 w 11926"/>
                <a:gd name="T87" fmla="*/ 0 h 5723"/>
                <a:gd name="T88" fmla="*/ 0 w 11926"/>
                <a:gd name="T89" fmla="*/ 0 h 5723"/>
                <a:gd name="T90" fmla="*/ 0 w 11926"/>
                <a:gd name="T91" fmla="*/ 0 h 5723"/>
                <a:gd name="T92" fmla="*/ 0 w 11926"/>
                <a:gd name="T93" fmla="*/ 0 h 5723"/>
                <a:gd name="T94" fmla="*/ 0 w 11926"/>
                <a:gd name="T95" fmla="*/ 0 h 5723"/>
                <a:gd name="T96" fmla="*/ 0 w 11926"/>
                <a:gd name="T97" fmla="*/ 0 h 5723"/>
                <a:gd name="T98" fmla="*/ 0 w 11926"/>
                <a:gd name="T99" fmla="*/ 0 h 5723"/>
                <a:gd name="T100" fmla="*/ 0 w 11926"/>
                <a:gd name="T101" fmla="*/ 0 h 5723"/>
                <a:gd name="T102" fmla="*/ 0 w 11926"/>
                <a:gd name="T103" fmla="*/ 0 h 5723"/>
                <a:gd name="T104" fmla="*/ 0 w 11926"/>
                <a:gd name="T105" fmla="*/ 0 h 5723"/>
                <a:gd name="T106" fmla="*/ 0 w 11926"/>
                <a:gd name="T107" fmla="*/ 0 h 5723"/>
                <a:gd name="T108" fmla="*/ 0 w 11926"/>
                <a:gd name="T109" fmla="*/ 0 h 5723"/>
                <a:gd name="T110" fmla="*/ 0 w 11926"/>
                <a:gd name="T111" fmla="*/ 0 h 5723"/>
                <a:gd name="T112" fmla="*/ 0 w 11926"/>
                <a:gd name="T113" fmla="*/ 0 h 5723"/>
                <a:gd name="T114" fmla="*/ 0 w 11926"/>
                <a:gd name="T115" fmla="*/ 0 h 5723"/>
                <a:gd name="T116" fmla="*/ 0 w 11926"/>
                <a:gd name="T117" fmla="*/ 0 h 5723"/>
                <a:gd name="T118" fmla="*/ 0 w 11926"/>
                <a:gd name="T119" fmla="*/ 0 h 5723"/>
                <a:gd name="T120" fmla="*/ 0 w 11926"/>
                <a:gd name="T121" fmla="*/ 0 h 5723"/>
                <a:gd name="T122" fmla="*/ 0 w 11926"/>
                <a:gd name="T123" fmla="*/ 0 h 5723"/>
                <a:gd name="T124" fmla="*/ 0 w 11926"/>
                <a:gd name="T125" fmla="*/ 0 h 57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926"/>
                <a:gd name="T190" fmla="*/ 0 h 5723"/>
                <a:gd name="T191" fmla="*/ 11926 w 11926"/>
                <a:gd name="T192" fmla="*/ 5723 h 57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926" h="5723">
                  <a:moveTo>
                    <a:pt x="7547" y="5239"/>
                  </a:moveTo>
                  <a:lnTo>
                    <a:pt x="7526" y="5224"/>
                  </a:lnTo>
                  <a:lnTo>
                    <a:pt x="7506" y="5207"/>
                  </a:lnTo>
                  <a:lnTo>
                    <a:pt x="7487" y="5191"/>
                  </a:lnTo>
                  <a:lnTo>
                    <a:pt x="7469" y="5175"/>
                  </a:lnTo>
                  <a:lnTo>
                    <a:pt x="7453" y="5158"/>
                  </a:lnTo>
                  <a:lnTo>
                    <a:pt x="7436" y="5141"/>
                  </a:lnTo>
                  <a:lnTo>
                    <a:pt x="7421" y="5124"/>
                  </a:lnTo>
                  <a:lnTo>
                    <a:pt x="7406" y="5106"/>
                  </a:lnTo>
                  <a:lnTo>
                    <a:pt x="7376" y="5071"/>
                  </a:lnTo>
                  <a:lnTo>
                    <a:pt x="7347" y="5036"/>
                  </a:lnTo>
                  <a:lnTo>
                    <a:pt x="7330" y="5019"/>
                  </a:lnTo>
                  <a:lnTo>
                    <a:pt x="7314" y="5001"/>
                  </a:lnTo>
                  <a:lnTo>
                    <a:pt x="7298" y="4985"/>
                  </a:lnTo>
                  <a:lnTo>
                    <a:pt x="7279" y="4968"/>
                  </a:lnTo>
                  <a:lnTo>
                    <a:pt x="7260" y="4951"/>
                  </a:lnTo>
                  <a:lnTo>
                    <a:pt x="7239" y="4936"/>
                  </a:lnTo>
                  <a:lnTo>
                    <a:pt x="7218" y="4921"/>
                  </a:lnTo>
                  <a:lnTo>
                    <a:pt x="7195" y="4905"/>
                  </a:lnTo>
                  <a:lnTo>
                    <a:pt x="7169" y="4891"/>
                  </a:lnTo>
                  <a:lnTo>
                    <a:pt x="7142" y="4877"/>
                  </a:lnTo>
                  <a:lnTo>
                    <a:pt x="7112" y="4864"/>
                  </a:lnTo>
                  <a:lnTo>
                    <a:pt x="7080" y="4851"/>
                  </a:lnTo>
                  <a:lnTo>
                    <a:pt x="7047" y="4840"/>
                  </a:lnTo>
                  <a:lnTo>
                    <a:pt x="7009" y="4829"/>
                  </a:lnTo>
                  <a:lnTo>
                    <a:pt x="6969" y="4819"/>
                  </a:lnTo>
                  <a:lnTo>
                    <a:pt x="6926" y="4809"/>
                  </a:lnTo>
                  <a:lnTo>
                    <a:pt x="6881" y="4801"/>
                  </a:lnTo>
                  <a:lnTo>
                    <a:pt x="6831" y="4794"/>
                  </a:lnTo>
                  <a:lnTo>
                    <a:pt x="6778" y="4787"/>
                  </a:lnTo>
                  <a:lnTo>
                    <a:pt x="6722" y="4782"/>
                  </a:lnTo>
                  <a:lnTo>
                    <a:pt x="6708" y="4782"/>
                  </a:lnTo>
                  <a:lnTo>
                    <a:pt x="6696" y="4784"/>
                  </a:lnTo>
                  <a:lnTo>
                    <a:pt x="6684" y="4788"/>
                  </a:lnTo>
                  <a:lnTo>
                    <a:pt x="6672" y="4794"/>
                  </a:lnTo>
                  <a:lnTo>
                    <a:pt x="6659" y="4802"/>
                  </a:lnTo>
                  <a:lnTo>
                    <a:pt x="6648" y="4811"/>
                  </a:lnTo>
                  <a:lnTo>
                    <a:pt x="6637" y="4823"/>
                  </a:lnTo>
                  <a:lnTo>
                    <a:pt x="6626" y="4836"/>
                  </a:lnTo>
                  <a:lnTo>
                    <a:pt x="6614" y="4850"/>
                  </a:lnTo>
                  <a:lnTo>
                    <a:pt x="6604" y="4866"/>
                  </a:lnTo>
                  <a:lnTo>
                    <a:pt x="6595" y="4883"/>
                  </a:lnTo>
                  <a:lnTo>
                    <a:pt x="6586" y="4901"/>
                  </a:lnTo>
                  <a:lnTo>
                    <a:pt x="6577" y="4921"/>
                  </a:lnTo>
                  <a:lnTo>
                    <a:pt x="6569" y="4941"/>
                  </a:lnTo>
                  <a:lnTo>
                    <a:pt x="6561" y="4963"/>
                  </a:lnTo>
                  <a:lnTo>
                    <a:pt x="6554" y="4986"/>
                  </a:lnTo>
                  <a:lnTo>
                    <a:pt x="6548" y="5009"/>
                  </a:lnTo>
                  <a:lnTo>
                    <a:pt x="6543" y="5034"/>
                  </a:lnTo>
                  <a:lnTo>
                    <a:pt x="6538" y="5058"/>
                  </a:lnTo>
                  <a:lnTo>
                    <a:pt x="6535" y="5084"/>
                  </a:lnTo>
                  <a:lnTo>
                    <a:pt x="6532" y="5110"/>
                  </a:lnTo>
                  <a:lnTo>
                    <a:pt x="6530" y="5137"/>
                  </a:lnTo>
                  <a:lnTo>
                    <a:pt x="6528" y="5164"/>
                  </a:lnTo>
                  <a:lnTo>
                    <a:pt x="6528" y="5192"/>
                  </a:lnTo>
                  <a:lnTo>
                    <a:pt x="6529" y="5219"/>
                  </a:lnTo>
                  <a:lnTo>
                    <a:pt x="6530" y="5247"/>
                  </a:lnTo>
                  <a:lnTo>
                    <a:pt x="6533" y="5275"/>
                  </a:lnTo>
                  <a:lnTo>
                    <a:pt x="6537" y="5303"/>
                  </a:lnTo>
                  <a:lnTo>
                    <a:pt x="6542" y="5331"/>
                  </a:lnTo>
                  <a:lnTo>
                    <a:pt x="6548" y="5358"/>
                  </a:lnTo>
                  <a:lnTo>
                    <a:pt x="6555" y="5386"/>
                  </a:lnTo>
                  <a:lnTo>
                    <a:pt x="6563" y="5413"/>
                  </a:lnTo>
                  <a:lnTo>
                    <a:pt x="6558" y="5405"/>
                  </a:lnTo>
                  <a:lnTo>
                    <a:pt x="6542" y="5383"/>
                  </a:lnTo>
                  <a:lnTo>
                    <a:pt x="6517" y="5346"/>
                  </a:lnTo>
                  <a:lnTo>
                    <a:pt x="6482" y="5298"/>
                  </a:lnTo>
                  <a:lnTo>
                    <a:pt x="6439" y="5240"/>
                  </a:lnTo>
                  <a:lnTo>
                    <a:pt x="6389" y="5173"/>
                  </a:lnTo>
                  <a:lnTo>
                    <a:pt x="6332" y="5099"/>
                  </a:lnTo>
                  <a:lnTo>
                    <a:pt x="6269" y="5019"/>
                  </a:lnTo>
                  <a:lnTo>
                    <a:pt x="6202" y="4935"/>
                  </a:lnTo>
                  <a:lnTo>
                    <a:pt x="6129" y="4848"/>
                  </a:lnTo>
                  <a:lnTo>
                    <a:pt x="6091" y="4805"/>
                  </a:lnTo>
                  <a:lnTo>
                    <a:pt x="6053" y="4762"/>
                  </a:lnTo>
                  <a:lnTo>
                    <a:pt x="6014" y="4718"/>
                  </a:lnTo>
                  <a:lnTo>
                    <a:pt x="5974" y="4675"/>
                  </a:lnTo>
                  <a:lnTo>
                    <a:pt x="5933" y="4632"/>
                  </a:lnTo>
                  <a:lnTo>
                    <a:pt x="5893" y="4589"/>
                  </a:lnTo>
                  <a:lnTo>
                    <a:pt x="5852" y="4548"/>
                  </a:lnTo>
                  <a:lnTo>
                    <a:pt x="5811" y="4509"/>
                  </a:lnTo>
                  <a:lnTo>
                    <a:pt x="5769" y="4470"/>
                  </a:lnTo>
                  <a:lnTo>
                    <a:pt x="5727" y="4432"/>
                  </a:lnTo>
                  <a:lnTo>
                    <a:pt x="5686" y="4397"/>
                  </a:lnTo>
                  <a:lnTo>
                    <a:pt x="5645" y="4364"/>
                  </a:lnTo>
                  <a:lnTo>
                    <a:pt x="5581" y="4313"/>
                  </a:lnTo>
                  <a:lnTo>
                    <a:pt x="5521" y="4264"/>
                  </a:lnTo>
                  <a:lnTo>
                    <a:pt x="5466" y="4218"/>
                  </a:lnTo>
                  <a:lnTo>
                    <a:pt x="5417" y="4174"/>
                  </a:lnTo>
                  <a:lnTo>
                    <a:pt x="5372" y="4133"/>
                  </a:lnTo>
                  <a:lnTo>
                    <a:pt x="5331" y="4094"/>
                  </a:lnTo>
                  <a:lnTo>
                    <a:pt x="5293" y="4058"/>
                  </a:lnTo>
                  <a:lnTo>
                    <a:pt x="5259" y="4023"/>
                  </a:lnTo>
                  <a:lnTo>
                    <a:pt x="5230" y="3990"/>
                  </a:lnTo>
                  <a:lnTo>
                    <a:pt x="5202" y="3960"/>
                  </a:lnTo>
                  <a:lnTo>
                    <a:pt x="5179" y="3930"/>
                  </a:lnTo>
                  <a:lnTo>
                    <a:pt x="5158" y="3903"/>
                  </a:lnTo>
                  <a:lnTo>
                    <a:pt x="5140" y="3877"/>
                  </a:lnTo>
                  <a:lnTo>
                    <a:pt x="5125" y="3854"/>
                  </a:lnTo>
                  <a:lnTo>
                    <a:pt x="5112" y="3830"/>
                  </a:lnTo>
                  <a:lnTo>
                    <a:pt x="5100" y="3809"/>
                  </a:lnTo>
                  <a:lnTo>
                    <a:pt x="5091" y="3789"/>
                  </a:lnTo>
                  <a:lnTo>
                    <a:pt x="5083" y="3770"/>
                  </a:lnTo>
                  <a:lnTo>
                    <a:pt x="5077" y="3752"/>
                  </a:lnTo>
                  <a:lnTo>
                    <a:pt x="5071" y="3734"/>
                  </a:lnTo>
                  <a:lnTo>
                    <a:pt x="5064" y="3703"/>
                  </a:lnTo>
                  <a:lnTo>
                    <a:pt x="5058" y="3674"/>
                  </a:lnTo>
                  <a:lnTo>
                    <a:pt x="5053" y="3647"/>
                  </a:lnTo>
                  <a:lnTo>
                    <a:pt x="5047" y="3621"/>
                  </a:lnTo>
                  <a:lnTo>
                    <a:pt x="5043" y="3608"/>
                  </a:lnTo>
                  <a:lnTo>
                    <a:pt x="5038" y="3596"/>
                  </a:lnTo>
                  <a:lnTo>
                    <a:pt x="5032" y="3582"/>
                  </a:lnTo>
                  <a:lnTo>
                    <a:pt x="5025" y="3569"/>
                  </a:lnTo>
                  <a:lnTo>
                    <a:pt x="5000" y="3530"/>
                  </a:lnTo>
                  <a:lnTo>
                    <a:pt x="4975" y="3491"/>
                  </a:lnTo>
                  <a:lnTo>
                    <a:pt x="4947" y="3449"/>
                  </a:lnTo>
                  <a:lnTo>
                    <a:pt x="4920" y="3407"/>
                  </a:lnTo>
                  <a:lnTo>
                    <a:pt x="4890" y="3365"/>
                  </a:lnTo>
                  <a:lnTo>
                    <a:pt x="4860" y="3323"/>
                  </a:lnTo>
                  <a:lnTo>
                    <a:pt x="4828" y="3281"/>
                  </a:lnTo>
                  <a:lnTo>
                    <a:pt x="4795" y="3241"/>
                  </a:lnTo>
                  <a:lnTo>
                    <a:pt x="4762" y="3201"/>
                  </a:lnTo>
                  <a:lnTo>
                    <a:pt x="4727" y="3164"/>
                  </a:lnTo>
                  <a:lnTo>
                    <a:pt x="4710" y="3146"/>
                  </a:lnTo>
                  <a:lnTo>
                    <a:pt x="4691" y="3128"/>
                  </a:lnTo>
                  <a:lnTo>
                    <a:pt x="4674" y="3112"/>
                  </a:lnTo>
                  <a:lnTo>
                    <a:pt x="4656" y="3096"/>
                  </a:lnTo>
                  <a:lnTo>
                    <a:pt x="4638" y="3081"/>
                  </a:lnTo>
                  <a:lnTo>
                    <a:pt x="4620" y="3065"/>
                  </a:lnTo>
                  <a:lnTo>
                    <a:pt x="4602" y="3052"/>
                  </a:lnTo>
                  <a:lnTo>
                    <a:pt x="4583" y="3039"/>
                  </a:lnTo>
                  <a:lnTo>
                    <a:pt x="4564" y="3028"/>
                  </a:lnTo>
                  <a:lnTo>
                    <a:pt x="4546" y="3016"/>
                  </a:lnTo>
                  <a:lnTo>
                    <a:pt x="4527" y="3007"/>
                  </a:lnTo>
                  <a:lnTo>
                    <a:pt x="4508" y="2998"/>
                  </a:lnTo>
                  <a:lnTo>
                    <a:pt x="4508" y="2992"/>
                  </a:lnTo>
                  <a:lnTo>
                    <a:pt x="4509" y="2977"/>
                  </a:lnTo>
                  <a:lnTo>
                    <a:pt x="4512" y="2954"/>
                  </a:lnTo>
                  <a:lnTo>
                    <a:pt x="4518" y="2926"/>
                  </a:lnTo>
                  <a:lnTo>
                    <a:pt x="4522" y="2911"/>
                  </a:lnTo>
                  <a:lnTo>
                    <a:pt x="4528" y="2896"/>
                  </a:lnTo>
                  <a:lnTo>
                    <a:pt x="4534" y="2880"/>
                  </a:lnTo>
                  <a:lnTo>
                    <a:pt x="4543" y="2865"/>
                  </a:lnTo>
                  <a:lnTo>
                    <a:pt x="4552" y="2850"/>
                  </a:lnTo>
                  <a:lnTo>
                    <a:pt x="4563" y="2837"/>
                  </a:lnTo>
                  <a:lnTo>
                    <a:pt x="4569" y="2831"/>
                  </a:lnTo>
                  <a:lnTo>
                    <a:pt x="4575" y="2825"/>
                  </a:lnTo>
                  <a:lnTo>
                    <a:pt x="4582" y="2818"/>
                  </a:lnTo>
                  <a:lnTo>
                    <a:pt x="4589" y="2813"/>
                  </a:lnTo>
                  <a:lnTo>
                    <a:pt x="4600" y="2818"/>
                  </a:lnTo>
                  <a:lnTo>
                    <a:pt x="4629" y="2836"/>
                  </a:lnTo>
                  <a:lnTo>
                    <a:pt x="4676" y="2862"/>
                  </a:lnTo>
                  <a:lnTo>
                    <a:pt x="4738" y="2899"/>
                  </a:lnTo>
                  <a:lnTo>
                    <a:pt x="4813" y="2944"/>
                  </a:lnTo>
                  <a:lnTo>
                    <a:pt x="4897" y="2997"/>
                  </a:lnTo>
                  <a:lnTo>
                    <a:pt x="4991" y="3057"/>
                  </a:lnTo>
                  <a:lnTo>
                    <a:pt x="5091" y="3122"/>
                  </a:lnTo>
                  <a:lnTo>
                    <a:pt x="5142" y="3157"/>
                  </a:lnTo>
                  <a:lnTo>
                    <a:pt x="5194" y="3194"/>
                  </a:lnTo>
                  <a:lnTo>
                    <a:pt x="5247" y="3230"/>
                  </a:lnTo>
                  <a:lnTo>
                    <a:pt x="5300" y="3269"/>
                  </a:lnTo>
                  <a:lnTo>
                    <a:pt x="5353" y="3308"/>
                  </a:lnTo>
                  <a:lnTo>
                    <a:pt x="5406" y="3348"/>
                  </a:lnTo>
                  <a:lnTo>
                    <a:pt x="5458" y="3389"/>
                  </a:lnTo>
                  <a:lnTo>
                    <a:pt x="5509" y="3430"/>
                  </a:lnTo>
                  <a:lnTo>
                    <a:pt x="5560" y="3472"/>
                  </a:lnTo>
                  <a:lnTo>
                    <a:pt x="5608" y="3514"/>
                  </a:lnTo>
                  <a:lnTo>
                    <a:pt x="5656" y="3557"/>
                  </a:lnTo>
                  <a:lnTo>
                    <a:pt x="5701" y="3600"/>
                  </a:lnTo>
                  <a:lnTo>
                    <a:pt x="5744" y="3643"/>
                  </a:lnTo>
                  <a:lnTo>
                    <a:pt x="5784" y="3685"/>
                  </a:lnTo>
                  <a:lnTo>
                    <a:pt x="5822" y="3728"/>
                  </a:lnTo>
                  <a:lnTo>
                    <a:pt x="5857" y="3770"/>
                  </a:lnTo>
                  <a:lnTo>
                    <a:pt x="5876" y="3795"/>
                  </a:lnTo>
                  <a:lnTo>
                    <a:pt x="5903" y="3825"/>
                  </a:lnTo>
                  <a:lnTo>
                    <a:pt x="5935" y="3860"/>
                  </a:lnTo>
                  <a:lnTo>
                    <a:pt x="5974" y="3899"/>
                  </a:lnTo>
                  <a:lnTo>
                    <a:pt x="6018" y="3941"/>
                  </a:lnTo>
                  <a:lnTo>
                    <a:pt x="6067" y="3986"/>
                  </a:lnTo>
                  <a:lnTo>
                    <a:pt x="6121" y="4032"/>
                  </a:lnTo>
                  <a:lnTo>
                    <a:pt x="6178" y="4080"/>
                  </a:lnTo>
                  <a:lnTo>
                    <a:pt x="6209" y="4104"/>
                  </a:lnTo>
                  <a:lnTo>
                    <a:pt x="6239" y="4127"/>
                  </a:lnTo>
                  <a:lnTo>
                    <a:pt x="6271" y="4152"/>
                  </a:lnTo>
                  <a:lnTo>
                    <a:pt x="6303" y="4175"/>
                  </a:lnTo>
                  <a:lnTo>
                    <a:pt x="6337" y="4197"/>
                  </a:lnTo>
                  <a:lnTo>
                    <a:pt x="6371" y="4220"/>
                  </a:lnTo>
                  <a:lnTo>
                    <a:pt x="6405" y="4242"/>
                  </a:lnTo>
                  <a:lnTo>
                    <a:pt x="6440" y="4264"/>
                  </a:lnTo>
                  <a:lnTo>
                    <a:pt x="6476" y="4284"/>
                  </a:lnTo>
                  <a:lnTo>
                    <a:pt x="6511" y="4305"/>
                  </a:lnTo>
                  <a:lnTo>
                    <a:pt x="6547" y="4324"/>
                  </a:lnTo>
                  <a:lnTo>
                    <a:pt x="6584" y="4341"/>
                  </a:lnTo>
                  <a:lnTo>
                    <a:pt x="6621" y="4359"/>
                  </a:lnTo>
                  <a:lnTo>
                    <a:pt x="6658" y="4374"/>
                  </a:lnTo>
                  <a:lnTo>
                    <a:pt x="6695" y="4388"/>
                  </a:lnTo>
                  <a:lnTo>
                    <a:pt x="6732" y="4401"/>
                  </a:lnTo>
                  <a:lnTo>
                    <a:pt x="6775" y="4417"/>
                  </a:lnTo>
                  <a:lnTo>
                    <a:pt x="6830" y="4438"/>
                  </a:lnTo>
                  <a:lnTo>
                    <a:pt x="6896" y="4466"/>
                  </a:lnTo>
                  <a:lnTo>
                    <a:pt x="6971" y="4498"/>
                  </a:lnTo>
                  <a:lnTo>
                    <a:pt x="7055" y="4535"/>
                  </a:lnTo>
                  <a:lnTo>
                    <a:pt x="7145" y="4575"/>
                  </a:lnTo>
                  <a:lnTo>
                    <a:pt x="7239" y="4616"/>
                  </a:lnTo>
                  <a:lnTo>
                    <a:pt x="7337" y="4657"/>
                  </a:lnTo>
                  <a:lnTo>
                    <a:pt x="7436" y="4698"/>
                  </a:lnTo>
                  <a:lnTo>
                    <a:pt x="7536" y="4739"/>
                  </a:lnTo>
                  <a:lnTo>
                    <a:pt x="7585" y="4758"/>
                  </a:lnTo>
                  <a:lnTo>
                    <a:pt x="7634" y="4777"/>
                  </a:lnTo>
                  <a:lnTo>
                    <a:pt x="7682" y="4795"/>
                  </a:lnTo>
                  <a:lnTo>
                    <a:pt x="7729" y="4811"/>
                  </a:lnTo>
                  <a:lnTo>
                    <a:pt x="7775" y="4827"/>
                  </a:lnTo>
                  <a:lnTo>
                    <a:pt x="7820" y="4842"/>
                  </a:lnTo>
                  <a:lnTo>
                    <a:pt x="7862" y="4855"/>
                  </a:lnTo>
                  <a:lnTo>
                    <a:pt x="7904" y="4867"/>
                  </a:lnTo>
                  <a:lnTo>
                    <a:pt x="7943" y="4877"/>
                  </a:lnTo>
                  <a:lnTo>
                    <a:pt x="7981" y="4885"/>
                  </a:lnTo>
                  <a:lnTo>
                    <a:pt x="8015" y="4892"/>
                  </a:lnTo>
                  <a:lnTo>
                    <a:pt x="8048" y="4896"/>
                  </a:lnTo>
                  <a:lnTo>
                    <a:pt x="8036" y="4891"/>
                  </a:lnTo>
                  <a:lnTo>
                    <a:pt x="8001" y="4874"/>
                  </a:lnTo>
                  <a:lnTo>
                    <a:pt x="7947" y="4846"/>
                  </a:lnTo>
                  <a:lnTo>
                    <a:pt x="7876" y="4809"/>
                  </a:lnTo>
                  <a:lnTo>
                    <a:pt x="7790" y="4766"/>
                  </a:lnTo>
                  <a:lnTo>
                    <a:pt x="7693" y="4714"/>
                  </a:lnTo>
                  <a:lnTo>
                    <a:pt x="7588" y="4655"/>
                  </a:lnTo>
                  <a:lnTo>
                    <a:pt x="7477" y="4593"/>
                  </a:lnTo>
                  <a:lnTo>
                    <a:pt x="7421" y="4561"/>
                  </a:lnTo>
                  <a:lnTo>
                    <a:pt x="7364" y="4527"/>
                  </a:lnTo>
                  <a:lnTo>
                    <a:pt x="7307" y="4492"/>
                  </a:lnTo>
                  <a:lnTo>
                    <a:pt x="7250" y="4458"/>
                  </a:lnTo>
                  <a:lnTo>
                    <a:pt x="7194" y="4422"/>
                  </a:lnTo>
                  <a:lnTo>
                    <a:pt x="7140" y="4386"/>
                  </a:lnTo>
                  <a:lnTo>
                    <a:pt x="7086" y="4349"/>
                  </a:lnTo>
                  <a:lnTo>
                    <a:pt x="7035" y="4314"/>
                  </a:lnTo>
                  <a:lnTo>
                    <a:pt x="6985" y="4277"/>
                  </a:lnTo>
                  <a:lnTo>
                    <a:pt x="6938" y="4241"/>
                  </a:lnTo>
                  <a:lnTo>
                    <a:pt x="6893" y="4206"/>
                  </a:lnTo>
                  <a:lnTo>
                    <a:pt x="6852" y="4171"/>
                  </a:lnTo>
                  <a:lnTo>
                    <a:pt x="6814" y="4136"/>
                  </a:lnTo>
                  <a:lnTo>
                    <a:pt x="6781" y="4103"/>
                  </a:lnTo>
                  <a:lnTo>
                    <a:pt x="6751" y="4069"/>
                  </a:lnTo>
                  <a:lnTo>
                    <a:pt x="6727" y="4037"/>
                  </a:lnTo>
                  <a:lnTo>
                    <a:pt x="6705" y="4008"/>
                  </a:lnTo>
                  <a:lnTo>
                    <a:pt x="6683" y="3979"/>
                  </a:lnTo>
                  <a:lnTo>
                    <a:pt x="6660" y="3953"/>
                  </a:lnTo>
                  <a:lnTo>
                    <a:pt x="6637" y="3926"/>
                  </a:lnTo>
                  <a:lnTo>
                    <a:pt x="6613" y="3902"/>
                  </a:lnTo>
                  <a:lnTo>
                    <a:pt x="6589" y="3877"/>
                  </a:lnTo>
                  <a:lnTo>
                    <a:pt x="6566" y="3855"/>
                  </a:lnTo>
                  <a:lnTo>
                    <a:pt x="6541" y="3833"/>
                  </a:lnTo>
                  <a:lnTo>
                    <a:pt x="6518" y="3812"/>
                  </a:lnTo>
                  <a:lnTo>
                    <a:pt x="6493" y="3793"/>
                  </a:lnTo>
                  <a:lnTo>
                    <a:pt x="6469" y="3773"/>
                  </a:lnTo>
                  <a:lnTo>
                    <a:pt x="6445" y="3756"/>
                  </a:lnTo>
                  <a:lnTo>
                    <a:pt x="6398" y="3722"/>
                  </a:lnTo>
                  <a:lnTo>
                    <a:pt x="6352" y="3691"/>
                  </a:lnTo>
                  <a:lnTo>
                    <a:pt x="6269" y="3637"/>
                  </a:lnTo>
                  <a:lnTo>
                    <a:pt x="6199" y="3593"/>
                  </a:lnTo>
                  <a:lnTo>
                    <a:pt x="6171" y="3573"/>
                  </a:lnTo>
                  <a:lnTo>
                    <a:pt x="6147" y="3554"/>
                  </a:lnTo>
                  <a:lnTo>
                    <a:pt x="6137" y="3546"/>
                  </a:lnTo>
                  <a:lnTo>
                    <a:pt x="6129" y="3536"/>
                  </a:lnTo>
                  <a:lnTo>
                    <a:pt x="6123" y="3528"/>
                  </a:lnTo>
                  <a:lnTo>
                    <a:pt x="6118" y="3520"/>
                  </a:lnTo>
                  <a:lnTo>
                    <a:pt x="6103" y="3489"/>
                  </a:lnTo>
                  <a:lnTo>
                    <a:pt x="6090" y="3458"/>
                  </a:lnTo>
                  <a:lnTo>
                    <a:pt x="6077" y="3425"/>
                  </a:lnTo>
                  <a:lnTo>
                    <a:pt x="6062" y="3392"/>
                  </a:lnTo>
                  <a:lnTo>
                    <a:pt x="6052" y="3374"/>
                  </a:lnTo>
                  <a:lnTo>
                    <a:pt x="6040" y="3357"/>
                  </a:lnTo>
                  <a:lnTo>
                    <a:pt x="6027" y="3338"/>
                  </a:lnTo>
                  <a:lnTo>
                    <a:pt x="6012" y="3318"/>
                  </a:lnTo>
                  <a:lnTo>
                    <a:pt x="5995" y="3298"/>
                  </a:lnTo>
                  <a:lnTo>
                    <a:pt x="5974" y="3276"/>
                  </a:lnTo>
                  <a:lnTo>
                    <a:pt x="5951" y="3254"/>
                  </a:lnTo>
                  <a:lnTo>
                    <a:pt x="5924" y="3229"/>
                  </a:lnTo>
                  <a:lnTo>
                    <a:pt x="5895" y="3205"/>
                  </a:lnTo>
                  <a:lnTo>
                    <a:pt x="5861" y="3178"/>
                  </a:lnTo>
                  <a:lnTo>
                    <a:pt x="5822" y="3151"/>
                  </a:lnTo>
                  <a:lnTo>
                    <a:pt x="5779" y="3121"/>
                  </a:lnTo>
                  <a:lnTo>
                    <a:pt x="5732" y="3091"/>
                  </a:lnTo>
                  <a:lnTo>
                    <a:pt x="5680" y="3058"/>
                  </a:lnTo>
                  <a:lnTo>
                    <a:pt x="5622" y="3023"/>
                  </a:lnTo>
                  <a:lnTo>
                    <a:pt x="5559" y="2987"/>
                  </a:lnTo>
                  <a:lnTo>
                    <a:pt x="5491" y="2949"/>
                  </a:lnTo>
                  <a:lnTo>
                    <a:pt x="5415" y="2908"/>
                  </a:lnTo>
                  <a:lnTo>
                    <a:pt x="5334" y="2865"/>
                  </a:lnTo>
                  <a:lnTo>
                    <a:pt x="5245" y="2820"/>
                  </a:lnTo>
                  <a:lnTo>
                    <a:pt x="5149" y="2774"/>
                  </a:lnTo>
                  <a:lnTo>
                    <a:pt x="5046" y="2725"/>
                  </a:lnTo>
                  <a:lnTo>
                    <a:pt x="4936" y="2672"/>
                  </a:lnTo>
                  <a:lnTo>
                    <a:pt x="4818" y="2617"/>
                  </a:lnTo>
                  <a:lnTo>
                    <a:pt x="4826" y="2617"/>
                  </a:lnTo>
                  <a:lnTo>
                    <a:pt x="4850" y="2617"/>
                  </a:lnTo>
                  <a:lnTo>
                    <a:pt x="4888" y="2618"/>
                  </a:lnTo>
                  <a:lnTo>
                    <a:pt x="4939" y="2617"/>
                  </a:lnTo>
                  <a:lnTo>
                    <a:pt x="4999" y="2615"/>
                  </a:lnTo>
                  <a:lnTo>
                    <a:pt x="5070" y="2612"/>
                  </a:lnTo>
                  <a:lnTo>
                    <a:pt x="5106" y="2610"/>
                  </a:lnTo>
                  <a:lnTo>
                    <a:pt x="5145" y="2607"/>
                  </a:lnTo>
                  <a:lnTo>
                    <a:pt x="5186" y="2604"/>
                  </a:lnTo>
                  <a:lnTo>
                    <a:pt x="5228" y="2599"/>
                  </a:lnTo>
                  <a:lnTo>
                    <a:pt x="5270" y="2595"/>
                  </a:lnTo>
                  <a:lnTo>
                    <a:pt x="5312" y="2589"/>
                  </a:lnTo>
                  <a:lnTo>
                    <a:pt x="5355" y="2582"/>
                  </a:lnTo>
                  <a:lnTo>
                    <a:pt x="5399" y="2575"/>
                  </a:lnTo>
                  <a:lnTo>
                    <a:pt x="5443" y="2566"/>
                  </a:lnTo>
                  <a:lnTo>
                    <a:pt x="5486" y="2556"/>
                  </a:lnTo>
                  <a:lnTo>
                    <a:pt x="5529" y="2546"/>
                  </a:lnTo>
                  <a:lnTo>
                    <a:pt x="5570" y="2535"/>
                  </a:lnTo>
                  <a:lnTo>
                    <a:pt x="5612" y="2522"/>
                  </a:lnTo>
                  <a:lnTo>
                    <a:pt x="5652" y="2507"/>
                  </a:lnTo>
                  <a:lnTo>
                    <a:pt x="5691" y="2492"/>
                  </a:lnTo>
                  <a:lnTo>
                    <a:pt x="5727" y="2476"/>
                  </a:lnTo>
                  <a:lnTo>
                    <a:pt x="5763" y="2457"/>
                  </a:lnTo>
                  <a:lnTo>
                    <a:pt x="5797" y="2438"/>
                  </a:lnTo>
                  <a:lnTo>
                    <a:pt x="5828" y="2417"/>
                  </a:lnTo>
                  <a:lnTo>
                    <a:pt x="5857" y="2394"/>
                  </a:lnTo>
                  <a:lnTo>
                    <a:pt x="5867" y="2386"/>
                  </a:lnTo>
                  <a:lnTo>
                    <a:pt x="5880" y="2378"/>
                  </a:lnTo>
                  <a:lnTo>
                    <a:pt x="5898" y="2369"/>
                  </a:lnTo>
                  <a:lnTo>
                    <a:pt x="5918" y="2359"/>
                  </a:lnTo>
                  <a:lnTo>
                    <a:pt x="5941" y="2351"/>
                  </a:lnTo>
                  <a:lnTo>
                    <a:pt x="5968" y="2342"/>
                  </a:lnTo>
                  <a:lnTo>
                    <a:pt x="5997" y="2333"/>
                  </a:lnTo>
                  <a:lnTo>
                    <a:pt x="6027" y="2324"/>
                  </a:lnTo>
                  <a:lnTo>
                    <a:pt x="6093" y="2305"/>
                  </a:lnTo>
                  <a:lnTo>
                    <a:pt x="6165" y="2287"/>
                  </a:lnTo>
                  <a:lnTo>
                    <a:pt x="6240" y="2270"/>
                  </a:lnTo>
                  <a:lnTo>
                    <a:pt x="6316" y="2252"/>
                  </a:lnTo>
                  <a:lnTo>
                    <a:pt x="6391" y="2237"/>
                  </a:lnTo>
                  <a:lnTo>
                    <a:pt x="6464" y="2223"/>
                  </a:lnTo>
                  <a:lnTo>
                    <a:pt x="6530" y="2209"/>
                  </a:lnTo>
                  <a:lnTo>
                    <a:pt x="6589" y="2198"/>
                  </a:lnTo>
                  <a:lnTo>
                    <a:pt x="6639" y="2189"/>
                  </a:lnTo>
                  <a:lnTo>
                    <a:pt x="6678" y="2182"/>
                  </a:lnTo>
                  <a:lnTo>
                    <a:pt x="6702" y="2178"/>
                  </a:lnTo>
                  <a:lnTo>
                    <a:pt x="6710" y="2177"/>
                  </a:lnTo>
                  <a:lnTo>
                    <a:pt x="6738" y="2229"/>
                  </a:lnTo>
                  <a:lnTo>
                    <a:pt x="6766" y="2278"/>
                  </a:lnTo>
                  <a:lnTo>
                    <a:pt x="6794" y="2324"/>
                  </a:lnTo>
                  <a:lnTo>
                    <a:pt x="6821" y="2367"/>
                  </a:lnTo>
                  <a:lnTo>
                    <a:pt x="6850" y="2407"/>
                  </a:lnTo>
                  <a:lnTo>
                    <a:pt x="6878" y="2446"/>
                  </a:lnTo>
                  <a:lnTo>
                    <a:pt x="6906" y="2481"/>
                  </a:lnTo>
                  <a:lnTo>
                    <a:pt x="6934" y="2514"/>
                  </a:lnTo>
                  <a:lnTo>
                    <a:pt x="6961" y="2545"/>
                  </a:lnTo>
                  <a:lnTo>
                    <a:pt x="6989" y="2574"/>
                  </a:lnTo>
                  <a:lnTo>
                    <a:pt x="7016" y="2600"/>
                  </a:lnTo>
                  <a:lnTo>
                    <a:pt x="7044" y="2625"/>
                  </a:lnTo>
                  <a:lnTo>
                    <a:pt x="7070" y="2647"/>
                  </a:lnTo>
                  <a:lnTo>
                    <a:pt x="7097" y="2667"/>
                  </a:lnTo>
                  <a:lnTo>
                    <a:pt x="7122" y="2687"/>
                  </a:lnTo>
                  <a:lnTo>
                    <a:pt x="7148" y="2704"/>
                  </a:lnTo>
                  <a:lnTo>
                    <a:pt x="7172" y="2720"/>
                  </a:lnTo>
                  <a:lnTo>
                    <a:pt x="7197" y="2735"/>
                  </a:lnTo>
                  <a:lnTo>
                    <a:pt x="7220" y="2747"/>
                  </a:lnTo>
                  <a:lnTo>
                    <a:pt x="7244" y="2759"/>
                  </a:lnTo>
                  <a:lnTo>
                    <a:pt x="7265" y="2770"/>
                  </a:lnTo>
                  <a:lnTo>
                    <a:pt x="7287" y="2780"/>
                  </a:lnTo>
                  <a:lnTo>
                    <a:pt x="7308" y="2789"/>
                  </a:lnTo>
                  <a:lnTo>
                    <a:pt x="7327" y="2796"/>
                  </a:lnTo>
                  <a:lnTo>
                    <a:pt x="7365" y="2809"/>
                  </a:lnTo>
                  <a:lnTo>
                    <a:pt x="7398" y="2821"/>
                  </a:lnTo>
                  <a:lnTo>
                    <a:pt x="7426" y="2831"/>
                  </a:lnTo>
                  <a:lnTo>
                    <a:pt x="7450" y="2840"/>
                  </a:lnTo>
                  <a:lnTo>
                    <a:pt x="7534" y="2878"/>
                  </a:lnTo>
                  <a:lnTo>
                    <a:pt x="7615" y="2912"/>
                  </a:lnTo>
                  <a:lnTo>
                    <a:pt x="7693" y="2942"/>
                  </a:lnTo>
                  <a:lnTo>
                    <a:pt x="7768" y="2968"/>
                  </a:lnTo>
                  <a:lnTo>
                    <a:pt x="7839" y="2992"/>
                  </a:lnTo>
                  <a:lnTo>
                    <a:pt x="7907" y="3012"/>
                  </a:lnTo>
                  <a:lnTo>
                    <a:pt x="7974" y="3030"/>
                  </a:lnTo>
                  <a:lnTo>
                    <a:pt x="8036" y="3044"/>
                  </a:lnTo>
                  <a:lnTo>
                    <a:pt x="8096" y="3056"/>
                  </a:lnTo>
                  <a:lnTo>
                    <a:pt x="8152" y="3065"/>
                  </a:lnTo>
                  <a:lnTo>
                    <a:pt x="8206" y="3071"/>
                  </a:lnTo>
                  <a:lnTo>
                    <a:pt x="8257" y="3076"/>
                  </a:lnTo>
                  <a:lnTo>
                    <a:pt x="8306" y="3080"/>
                  </a:lnTo>
                  <a:lnTo>
                    <a:pt x="8351" y="3081"/>
                  </a:lnTo>
                  <a:lnTo>
                    <a:pt x="8394" y="3081"/>
                  </a:lnTo>
                  <a:lnTo>
                    <a:pt x="8435" y="3079"/>
                  </a:lnTo>
                  <a:lnTo>
                    <a:pt x="8471" y="3075"/>
                  </a:lnTo>
                  <a:lnTo>
                    <a:pt x="8507" y="3071"/>
                  </a:lnTo>
                  <a:lnTo>
                    <a:pt x="8539" y="3066"/>
                  </a:lnTo>
                  <a:lnTo>
                    <a:pt x="8568" y="3060"/>
                  </a:lnTo>
                  <a:lnTo>
                    <a:pt x="8596" y="3054"/>
                  </a:lnTo>
                  <a:lnTo>
                    <a:pt x="8620" y="3047"/>
                  </a:lnTo>
                  <a:lnTo>
                    <a:pt x="8641" y="3040"/>
                  </a:lnTo>
                  <a:lnTo>
                    <a:pt x="8661" y="3033"/>
                  </a:lnTo>
                  <a:lnTo>
                    <a:pt x="8693" y="3019"/>
                  </a:lnTo>
                  <a:lnTo>
                    <a:pt x="8716" y="3008"/>
                  </a:lnTo>
                  <a:lnTo>
                    <a:pt x="8729" y="3001"/>
                  </a:lnTo>
                  <a:lnTo>
                    <a:pt x="8733" y="2998"/>
                  </a:lnTo>
                  <a:lnTo>
                    <a:pt x="8706" y="3001"/>
                  </a:lnTo>
                  <a:lnTo>
                    <a:pt x="8677" y="3002"/>
                  </a:lnTo>
                  <a:lnTo>
                    <a:pt x="8648" y="3001"/>
                  </a:lnTo>
                  <a:lnTo>
                    <a:pt x="8617" y="2999"/>
                  </a:lnTo>
                  <a:lnTo>
                    <a:pt x="8585" y="2995"/>
                  </a:lnTo>
                  <a:lnTo>
                    <a:pt x="8554" y="2991"/>
                  </a:lnTo>
                  <a:lnTo>
                    <a:pt x="8521" y="2984"/>
                  </a:lnTo>
                  <a:lnTo>
                    <a:pt x="8489" y="2977"/>
                  </a:lnTo>
                  <a:lnTo>
                    <a:pt x="8455" y="2968"/>
                  </a:lnTo>
                  <a:lnTo>
                    <a:pt x="8421" y="2958"/>
                  </a:lnTo>
                  <a:lnTo>
                    <a:pt x="8387" y="2948"/>
                  </a:lnTo>
                  <a:lnTo>
                    <a:pt x="8353" y="2937"/>
                  </a:lnTo>
                  <a:lnTo>
                    <a:pt x="8318" y="2924"/>
                  </a:lnTo>
                  <a:lnTo>
                    <a:pt x="8284" y="2911"/>
                  </a:lnTo>
                  <a:lnTo>
                    <a:pt x="8250" y="2898"/>
                  </a:lnTo>
                  <a:lnTo>
                    <a:pt x="8216" y="2884"/>
                  </a:lnTo>
                  <a:lnTo>
                    <a:pt x="8149" y="2854"/>
                  </a:lnTo>
                  <a:lnTo>
                    <a:pt x="8085" y="2824"/>
                  </a:lnTo>
                  <a:lnTo>
                    <a:pt x="8023" y="2793"/>
                  </a:lnTo>
                  <a:lnTo>
                    <a:pt x="7963" y="2762"/>
                  </a:lnTo>
                  <a:lnTo>
                    <a:pt x="7908" y="2733"/>
                  </a:lnTo>
                  <a:lnTo>
                    <a:pt x="7858" y="2704"/>
                  </a:lnTo>
                  <a:lnTo>
                    <a:pt x="7815" y="2679"/>
                  </a:lnTo>
                  <a:lnTo>
                    <a:pt x="7776" y="2655"/>
                  </a:lnTo>
                  <a:lnTo>
                    <a:pt x="7739" y="2635"/>
                  </a:lnTo>
                  <a:lnTo>
                    <a:pt x="7697" y="2612"/>
                  </a:lnTo>
                  <a:lnTo>
                    <a:pt x="7650" y="2590"/>
                  </a:lnTo>
                  <a:lnTo>
                    <a:pt x="7599" y="2565"/>
                  </a:lnTo>
                  <a:lnTo>
                    <a:pt x="7544" y="2539"/>
                  </a:lnTo>
                  <a:lnTo>
                    <a:pt x="7488" y="2510"/>
                  </a:lnTo>
                  <a:lnTo>
                    <a:pt x="7431" y="2480"/>
                  </a:lnTo>
                  <a:lnTo>
                    <a:pt x="7373" y="2447"/>
                  </a:lnTo>
                  <a:lnTo>
                    <a:pt x="7345" y="2430"/>
                  </a:lnTo>
                  <a:lnTo>
                    <a:pt x="7316" y="2411"/>
                  </a:lnTo>
                  <a:lnTo>
                    <a:pt x="7287" y="2393"/>
                  </a:lnTo>
                  <a:lnTo>
                    <a:pt x="7260" y="2373"/>
                  </a:lnTo>
                  <a:lnTo>
                    <a:pt x="7232" y="2352"/>
                  </a:lnTo>
                  <a:lnTo>
                    <a:pt x="7206" y="2332"/>
                  </a:lnTo>
                  <a:lnTo>
                    <a:pt x="7179" y="2309"/>
                  </a:lnTo>
                  <a:lnTo>
                    <a:pt x="7155" y="2287"/>
                  </a:lnTo>
                  <a:lnTo>
                    <a:pt x="7130" y="2263"/>
                  </a:lnTo>
                  <a:lnTo>
                    <a:pt x="7108" y="2238"/>
                  </a:lnTo>
                  <a:lnTo>
                    <a:pt x="7086" y="2213"/>
                  </a:lnTo>
                  <a:lnTo>
                    <a:pt x="7065" y="2185"/>
                  </a:lnTo>
                  <a:lnTo>
                    <a:pt x="7046" y="2157"/>
                  </a:lnTo>
                  <a:lnTo>
                    <a:pt x="7028" y="2129"/>
                  </a:lnTo>
                  <a:lnTo>
                    <a:pt x="7013" y="2098"/>
                  </a:lnTo>
                  <a:lnTo>
                    <a:pt x="6999" y="2068"/>
                  </a:lnTo>
                  <a:lnTo>
                    <a:pt x="7000" y="2066"/>
                  </a:lnTo>
                  <a:lnTo>
                    <a:pt x="7006" y="2061"/>
                  </a:lnTo>
                  <a:lnTo>
                    <a:pt x="7011" y="2056"/>
                  </a:lnTo>
                  <a:lnTo>
                    <a:pt x="7018" y="2052"/>
                  </a:lnTo>
                  <a:lnTo>
                    <a:pt x="7028" y="2048"/>
                  </a:lnTo>
                  <a:lnTo>
                    <a:pt x="7042" y="2043"/>
                  </a:lnTo>
                  <a:lnTo>
                    <a:pt x="7058" y="2038"/>
                  </a:lnTo>
                  <a:lnTo>
                    <a:pt x="7077" y="2033"/>
                  </a:lnTo>
                  <a:lnTo>
                    <a:pt x="7101" y="2027"/>
                  </a:lnTo>
                  <a:lnTo>
                    <a:pt x="7129" y="2022"/>
                  </a:lnTo>
                  <a:lnTo>
                    <a:pt x="7162" y="2017"/>
                  </a:lnTo>
                  <a:lnTo>
                    <a:pt x="7200" y="2012"/>
                  </a:lnTo>
                  <a:lnTo>
                    <a:pt x="7244" y="2006"/>
                  </a:lnTo>
                  <a:lnTo>
                    <a:pt x="7293" y="2002"/>
                  </a:lnTo>
                  <a:lnTo>
                    <a:pt x="7336" y="1998"/>
                  </a:lnTo>
                  <a:lnTo>
                    <a:pt x="7379" y="1993"/>
                  </a:lnTo>
                  <a:lnTo>
                    <a:pt x="7420" y="1986"/>
                  </a:lnTo>
                  <a:lnTo>
                    <a:pt x="7459" y="1979"/>
                  </a:lnTo>
                  <a:lnTo>
                    <a:pt x="7495" y="1970"/>
                  </a:lnTo>
                  <a:lnTo>
                    <a:pt x="7530" y="1961"/>
                  </a:lnTo>
                  <a:lnTo>
                    <a:pt x="7562" y="1951"/>
                  </a:lnTo>
                  <a:lnTo>
                    <a:pt x="7591" y="1942"/>
                  </a:lnTo>
                  <a:lnTo>
                    <a:pt x="7641" y="1924"/>
                  </a:lnTo>
                  <a:lnTo>
                    <a:pt x="7679" y="1909"/>
                  </a:lnTo>
                  <a:lnTo>
                    <a:pt x="7702" y="1897"/>
                  </a:lnTo>
                  <a:lnTo>
                    <a:pt x="7711" y="1893"/>
                  </a:lnTo>
                  <a:lnTo>
                    <a:pt x="7746" y="1901"/>
                  </a:lnTo>
                  <a:lnTo>
                    <a:pt x="7779" y="1911"/>
                  </a:lnTo>
                  <a:lnTo>
                    <a:pt x="7810" y="1921"/>
                  </a:lnTo>
                  <a:lnTo>
                    <a:pt x="7840" y="1932"/>
                  </a:lnTo>
                  <a:lnTo>
                    <a:pt x="7868" y="1943"/>
                  </a:lnTo>
                  <a:lnTo>
                    <a:pt x="7893" y="1955"/>
                  </a:lnTo>
                  <a:lnTo>
                    <a:pt x="7918" y="1968"/>
                  </a:lnTo>
                  <a:lnTo>
                    <a:pt x="7939" y="1981"/>
                  </a:lnTo>
                  <a:lnTo>
                    <a:pt x="7959" y="1993"/>
                  </a:lnTo>
                  <a:lnTo>
                    <a:pt x="7977" y="2005"/>
                  </a:lnTo>
                  <a:lnTo>
                    <a:pt x="7993" y="2018"/>
                  </a:lnTo>
                  <a:lnTo>
                    <a:pt x="8006" y="2030"/>
                  </a:lnTo>
                  <a:lnTo>
                    <a:pt x="8017" y="2041"/>
                  </a:lnTo>
                  <a:lnTo>
                    <a:pt x="8027" y="2051"/>
                  </a:lnTo>
                  <a:lnTo>
                    <a:pt x="8033" y="2060"/>
                  </a:lnTo>
                  <a:lnTo>
                    <a:pt x="8037" y="2068"/>
                  </a:lnTo>
                  <a:lnTo>
                    <a:pt x="8044" y="2077"/>
                  </a:lnTo>
                  <a:lnTo>
                    <a:pt x="8053" y="2088"/>
                  </a:lnTo>
                  <a:lnTo>
                    <a:pt x="8065" y="2099"/>
                  </a:lnTo>
                  <a:lnTo>
                    <a:pt x="8081" y="2112"/>
                  </a:lnTo>
                  <a:lnTo>
                    <a:pt x="8098" y="2124"/>
                  </a:lnTo>
                  <a:lnTo>
                    <a:pt x="8117" y="2137"/>
                  </a:lnTo>
                  <a:lnTo>
                    <a:pt x="8139" y="2151"/>
                  </a:lnTo>
                  <a:lnTo>
                    <a:pt x="8162" y="2166"/>
                  </a:lnTo>
                  <a:lnTo>
                    <a:pt x="8215" y="2195"/>
                  </a:lnTo>
                  <a:lnTo>
                    <a:pt x="8272" y="2226"/>
                  </a:lnTo>
                  <a:lnTo>
                    <a:pt x="8335" y="2256"/>
                  </a:lnTo>
                  <a:lnTo>
                    <a:pt x="8400" y="2287"/>
                  </a:lnTo>
                  <a:lnTo>
                    <a:pt x="8467" y="2318"/>
                  </a:lnTo>
                  <a:lnTo>
                    <a:pt x="8534" y="2345"/>
                  </a:lnTo>
                  <a:lnTo>
                    <a:pt x="8601" y="2372"/>
                  </a:lnTo>
                  <a:lnTo>
                    <a:pt x="8664" y="2396"/>
                  </a:lnTo>
                  <a:lnTo>
                    <a:pt x="8724" y="2417"/>
                  </a:lnTo>
                  <a:lnTo>
                    <a:pt x="8779" y="2434"/>
                  </a:lnTo>
                  <a:lnTo>
                    <a:pt x="8805" y="2440"/>
                  </a:lnTo>
                  <a:lnTo>
                    <a:pt x="8828" y="2446"/>
                  </a:lnTo>
                  <a:lnTo>
                    <a:pt x="8849" y="2451"/>
                  </a:lnTo>
                  <a:lnTo>
                    <a:pt x="8869" y="2454"/>
                  </a:lnTo>
                  <a:lnTo>
                    <a:pt x="8922" y="2459"/>
                  </a:lnTo>
                  <a:lnTo>
                    <a:pt x="8976" y="2463"/>
                  </a:lnTo>
                  <a:lnTo>
                    <a:pt x="9029" y="2467"/>
                  </a:lnTo>
                  <a:lnTo>
                    <a:pt x="9081" y="2469"/>
                  </a:lnTo>
                  <a:lnTo>
                    <a:pt x="9134" y="2469"/>
                  </a:lnTo>
                  <a:lnTo>
                    <a:pt x="9186" y="2469"/>
                  </a:lnTo>
                  <a:lnTo>
                    <a:pt x="9238" y="2468"/>
                  </a:lnTo>
                  <a:lnTo>
                    <a:pt x="9289" y="2465"/>
                  </a:lnTo>
                  <a:lnTo>
                    <a:pt x="9339" y="2462"/>
                  </a:lnTo>
                  <a:lnTo>
                    <a:pt x="9389" y="2459"/>
                  </a:lnTo>
                  <a:lnTo>
                    <a:pt x="9437" y="2454"/>
                  </a:lnTo>
                  <a:lnTo>
                    <a:pt x="9485" y="2450"/>
                  </a:lnTo>
                  <a:lnTo>
                    <a:pt x="9531" y="2445"/>
                  </a:lnTo>
                  <a:lnTo>
                    <a:pt x="9575" y="2439"/>
                  </a:lnTo>
                  <a:lnTo>
                    <a:pt x="9618" y="2433"/>
                  </a:lnTo>
                  <a:lnTo>
                    <a:pt x="9660" y="2427"/>
                  </a:lnTo>
                  <a:lnTo>
                    <a:pt x="9739" y="2413"/>
                  </a:lnTo>
                  <a:lnTo>
                    <a:pt x="9810" y="2400"/>
                  </a:lnTo>
                  <a:lnTo>
                    <a:pt x="9873" y="2388"/>
                  </a:lnTo>
                  <a:lnTo>
                    <a:pt x="9926" y="2376"/>
                  </a:lnTo>
                  <a:lnTo>
                    <a:pt x="9969" y="2366"/>
                  </a:lnTo>
                  <a:lnTo>
                    <a:pt x="10001" y="2357"/>
                  </a:lnTo>
                  <a:lnTo>
                    <a:pt x="10021" y="2352"/>
                  </a:lnTo>
                  <a:lnTo>
                    <a:pt x="10027" y="2350"/>
                  </a:lnTo>
                  <a:lnTo>
                    <a:pt x="10000" y="2336"/>
                  </a:lnTo>
                  <a:lnTo>
                    <a:pt x="9971" y="2323"/>
                  </a:lnTo>
                  <a:lnTo>
                    <a:pt x="9942" y="2310"/>
                  </a:lnTo>
                  <a:lnTo>
                    <a:pt x="9912" y="2298"/>
                  </a:lnTo>
                  <a:lnTo>
                    <a:pt x="9880" y="2287"/>
                  </a:lnTo>
                  <a:lnTo>
                    <a:pt x="9849" y="2277"/>
                  </a:lnTo>
                  <a:lnTo>
                    <a:pt x="9817" y="2268"/>
                  </a:lnTo>
                  <a:lnTo>
                    <a:pt x="9785" y="2258"/>
                  </a:lnTo>
                  <a:lnTo>
                    <a:pt x="9752" y="2250"/>
                  </a:lnTo>
                  <a:lnTo>
                    <a:pt x="9718" y="2243"/>
                  </a:lnTo>
                  <a:lnTo>
                    <a:pt x="9686" y="2237"/>
                  </a:lnTo>
                  <a:lnTo>
                    <a:pt x="9653" y="2231"/>
                  </a:lnTo>
                  <a:lnTo>
                    <a:pt x="9587" y="2220"/>
                  </a:lnTo>
                  <a:lnTo>
                    <a:pt x="9522" y="2212"/>
                  </a:lnTo>
                  <a:lnTo>
                    <a:pt x="9460" y="2205"/>
                  </a:lnTo>
                  <a:lnTo>
                    <a:pt x="9401" y="2201"/>
                  </a:lnTo>
                  <a:lnTo>
                    <a:pt x="9345" y="2199"/>
                  </a:lnTo>
                  <a:lnTo>
                    <a:pt x="9294" y="2197"/>
                  </a:lnTo>
                  <a:lnTo>
                    <a:pt x="9248" y="2197"/>
                  </a:lnTo>
                  <a:lnTo>
                    <a:pt x="9209" y="2199"/>
                  </a:lnTo>
                  <a:lnTo>
                    <a:pt x="9177" y="2201"/>
                  </a:lnTo>
                  <a:lnTo>
                    <a:pt x="9152" y="2203"/>
                  </a:lnTo>
                  <a:lnTo>
                    <a:pt x="9154" y="2202"/>
                  </a:lnTo>
                  <a:lnTo>
                    <a:pt x="9152" y="2200"/>
                  </a:lnTo>
                  <a:lnTo>
                    <a:pt x="9147" y="2198"/>
                  </a:lnTo>
                  <a:lnTo>
                    <a:pt x="9138" y="2196"/>
                  </a:lnTo>
                  <a:lnTo>
                    <a:pt x="9113" y="2189"/>
                  </a:lnTo>
                  <a:lnTo>
                    <a:pt x="9075" y="2182"/>
                  </a:lnTo>
                  <a:lnTo>
                    <a:pt x="9030" y="2173"/>
                  </a:lnTo>
                  <a:lnTo>
                    <a:pt x="8977" y="2163"/>
                  </a:lnTo>
                  <a:lnTo>
                    <a:pt x="8920" y="2151"/>
                  </a:lnTo>
                  <a:lnTo>
                    <a:pt x="8860" y="2140"/>
                  </a:lnTo>
                  <a:lnTo>
                    <a:pt x="8799" y="2129"/>
                  </a:lnTo>
                  <a:lnTo>
                    <a:pt x="8737" y="2118"/>
                  </a:lnTo>
                  <a:lnTo>
                    <a:pt x="8679" y="2105"/>
                  </a:lnTo>
                  <a:lnTo>
                    <a:pt x="8626" y="2094"/>
                  </a:lnTo>
                  <a:lnTo>
                    <a:pt x="8578" y="2084"/>
                  </a:lnTo>
                  <a:lnTo>
                    <a:pt x="8540" y="2074"/>
                  </a:lnTo>
                  <a:lnTo>
                    <a:pt x="8524" y="2069"/>
                  </a:lnTo>
                  <a:lnTo>
                    <a:pt x="8511" y="2065"/>
                  </a:lnTo>
                  <a:lnTo>
                    <a:pt x="8501" y="2061"/>
                  </a:lnTo>
                  <a:lnTo>
                    <a:pt x="8494" y="2056"/>
                  </a:lnTo>
                  <a:lnTo>
                    <a:pt x="8452" y="2025"/>
                  </a:lnTo>
                  <a:lnTo>
                    <a:pt x="8411" y="1993"/>
                  </a:lnTo>
                  <a:lnTo>
                    <a:pt x="8371" y="1963"/>
                  </a:lnTo>
                  <a:lnTo>
                    <a:pt x="8334" y="1932"/>
                  </a:lnTo>
                  <a:lnTo>
                    <a:pt x="8264" y="1874"/>
                  </a:lnTo>
                  <a:lnTo>
                    <a:pt x="8204" y="1822"/>
                  </a:lnTo>
                  <a:lnTo>
                    <a:pt x="8155" y="1778"/>
                  </a:lnTo>
                  <a:lnTo>
                    <a:pt x="8117" y="1744"/>
                  </a:lnTo>
                  <a:lnTo>
                    <a:pt x="8094" y="1722"/>
                  </a:lnTo>
                  <a:lnTo>
                    <a:pt x="8086" y="1714"/>
                  </a:lnTo>
                  <a:lnTo>
                    <a:pt x="8209" y="1674"/>
                  </a:lnTo>
                  <a:lnTo>
                    <a:pt x="8324" y="1637"/>
                  </a:lnTo>
                  <a:lnTo>
                    <a:pt x="8432" y="1606"/>
                  </a:lnTo>
                  <a:lnTo>
                    <a:pt x="8533" y="1577"/>
                  </a:lnTo>
                  <a:lnTo>
                    <a:pt x="8627" y="1553"/>
                  </a:lnTo>
                  <a:lnTo>
                    <a:pt x="8715" y="1531"/>
                  </a:lnTo>
                  <a:lnTo>
                    <a:pt x="8796" y="1513"/>
                  </a:lnTo>
                  <a:lnTo>
                    <a:pt x="8872" y="1498"/>
                  </a:lnTo>
                  <a:lnTo>
                    <a:pt x="8941" y="1484"/>
                  </a:lnTo>
                  <a:lnTo>
                    <a:pt x="9006" y="1474"/>
                  </a:lnTo>
                  <a:lnTo>
                    <a:pt x="9064" y="1466"/>
                  </a:lnTo>
                  <a:lnTo>
                    <a:pt x="9117" y="1460"/>
                  </a:lnTo>
                  <a:lnTo>
                    <a:pt x="9166" y="1455"/>
                  </a:lnTo>
                  <a:lnTo>
                    <a:pt x="9208" y="1452"/>
                  </a:lnTo>
                  <a:lnTo>
                    <a:pt x="9248" y="1449"/>
                  </a:lnTo>
                  <a:lnTo>
                    <a:pt x="9283" y="1448"/>
                  </a:lnTo>
                  <a:lnTo>
                    <a:pt x="9400" y="1445"/>
                  </a:lnTo>
                  <a:lnTo>
                    <a:pt x="9500" y="1442"/>
                  </a:lnTo>
                  <a:lnTo>
                    <a:pt x="9544" y="1440"/>
                  </a:lnTo>
                  <a:lnTo>
                    <a:pt x="9584" y="1438"/>
                  </a:lnTo>
                  <a:lnTo>
                    <a:pt x="9620" y="1435"/>
                  </a:lnTo>
                  <a:lnTo>
                    <a:pt x="9654" y="1432"/>
                  </a:lnTo>
                  <a:lnTo>
                    <a:pt x="9685" y="1429"/>
                  </a:lnTo>
                  <a:lnTo>
                    <a:pt x="9713" y="1425"/>
                  </a:lnTo>
                  <a:lnTo>
                    <a:pt x="9740" y="1421"/>
                  </a:lnTo>
                  <a:lnTo>
                    <a:pt x="9764" y="1417"/>
                  </a:lnTo>
                  <a:lnTo>
                    <a:pt x="9787" y="1413"/>
                  </a:lnTo>
                  <a:lnTo>
                    <a:pt x="9808" y="1408"/>
                  </a:lnTo>
                  <a:lnTo>
                    <a:pt x="9828" y="1403"/>
                  </a:lnTo>
                  <a:lnTo>
                    <a:pt x="9848" y="1397"/>
                  </a:lnTo>
                  <a:lnTo>
                    <a:pt x="9885" y="1384"/>
                  </a:lnTo>
                  <a:lnTo>
                    <a:pt x="9924" y="1371"/>
                  </a:lnTo>
                  <a:lnTo>
                    <a:pt x="9965" y="1357"/>
                  </a:lnTo>
                  <a:lnTo>
                    <a:pt x="10011" y="1341"/>
                  </a:lnTo>
                  <a:lnTo>
                    <a:pt x="10065" y="1324"/>
                  </a:lnTo>
                  <a:lnTo>
                    <a:pt x="10128" y="1307"/>
                  </a:lnTo>
                  <a:lnTo>
                    <a:pt x="10165" y="1298"/>
                  </a:lnTo>
                  <a:lnTo>
                    <a:pt x="10204" y="1288"/>
                  </a:lnTo>
                  <a:lnTo>
                    <a:pt x="10247" y="1278"/>
                  </a:lnTo>
                  <a:lnTo>
                    <a:pt x="10294" y="1268"/>
                  </a:lnTo>
                  <a:lnTo>
                    <a:pt x="10334" y="1259"/>
                  </a:lnTo>
                  <a:lnTo>
                    <a:pt x="10373" y="1250"/>
                  </a:lnTo>
                  <a:lnTo>
                    <a:pt x="10412" y="1238"/>
                  </a:lnTo>
                  <a:lnTo>
                    <a:pt x="10450" y="1227"/>
                  </a:lnTo>
                  <a:lnTo>
                    <a:pt x="10488" y="1216"/>
                  </a:lnTo>
                  <a:lnTo>
                    <a:pt x="10526" y="1204"/>
                  </a:lnTo>
                  <a:lnTo>
                    <a:pt x="10562" y="1192"/>
                  </a:lnTo>
                  <a:lnTo>
                    <a:pt x="10599" y="1179"/>
                  </a:lnTo>
                  <a:lnTo>
                    <a:pt x="10669" y="1153"/>
                  </a:lnTo>
                  <a:lnTo>
                    <a:pt x="10735" y="1126"/>
                  </a:lnTo>
                  <a:lnTo>
                    <a:pt x="10797" y="1099"/>
                  </a:lnTo>
                  <a:lnTo>
                    <a:pt x="10855" y="1073"/>
                  </a:lnTo>
                  <a:lnTo>
                    <a:pt x="10908" y="1048"/>
                  </a:lnTo>
                  <a:lnTo>
                    <a:pt x="10956" y="1024"/>
                  </a:lnTo>
                  <a:lnTo>
                    <a:pt x="10998" y="1003"/>
                  </a:lnTo>
                  <a:lnTo>
                    <a:pt x="11033" y="984"/>
                  </a:lnTo>
                  <a:lnTo>
                    <a:pt x="11061" y="969"/>
                  </a:lnTo>
                  <a:lnTo>
                    <a:pt x="11081" y="957"/>
                  </a:lnTo>
                  <a:lnTo>
                    <a:pt x="11095" y="950"/>
                  </a:lnTo>
                  <a:lnTo>
                    <a:pt x="11099" y="947"/>
                  </a:lnTo>
                  <a:lnTo>
                    <a:pt x="11052" y="941"/>
                  </a:lnTo>
                  <a:lnTo>
                    <a:pt x="11006" y="935"/>
                  </a:lnTo>
                  <a:lnTo>
                    <a:pt x="10962" y="932"/>
                  </a:lnTo>
                  <a:lnTo>
                    <a:pt x="10920" y="930"/>
                  </a:lnTo>
                  <a:lnTo>
                    <a:pt x="10880" y="929"/>
                  </a:lnTo>
                  <a:lnTo>
                    <a:pt x="10841" y="929"/>
                  </a:lnTo>
                  <a:lnTo>
                    <a:pt x="10804" y="931"/>
                  </a:lnTo>
                  <a:lnTo>
                    <a:pt x="10769" y="934"/>
                  </a:lnTo>
                  <a:lnTo>
                    <a:pt x="10736" y="938"/>
                  </a:lnTo>
                  <a:lnTo>
                    <a:pt x="10705" y="943"/>
                  </a:lnTo>
                  <a:lnTo>
                    <a:pt x="10677" y="949"/>
                  </a:lnTo>
                  <a:lnTo>
                    <a:pt x="10650" y="956"/>
                  </a:lnTo>
                  <a:lnTo>
                    <a:pt x="10626" y="963"/>
                  </a:lnTo>
                  <a:lnTo>
                    <a:pt x="10603" y="971"/>
                  </a:lnTo>
                  <a:lnTo>
                    <a:pt x="10584" y="980"/>
                  </a:lnTo>
                  <a:lnTo>
                    <a:pt x="10566" y="991"/>
                  </a:lnTo>
                  <a:lnTo>
                    <a:pt x="10553" y="997"/>
                  </a:lnTo>
                  <a:lnTo>
                    <a:pt x="10537" y="1003"/>
                  </a:lnTo>
                  <a:lnTo>
                    <a:pt x="10517" y="1010"/>
                  </a:lnTo>
                  <a:lnTo>
                    <a:pt x="10493" y="1017"/>
                  </a:lnTo>
                  <a:lnTo>
                    <a:pt x="10467" y="1023"/>
                  </a:lnTo>
                  <a:lnTo>
                    <a:pt x="10438" y="1030"/>
                  </a:lnTo>
                  <a:lnTo>
                    <a:pt x="10405" y="1037"/>
                  </a:lnTo>
                  <a:lnTo>
                    <a:pt x="10372" y="1045"/>
                  </a:lnTo>
                  <a:lnTo>
                    <a:pt x="10297" y="1059"/>
                  </a:lnTo>
                  <a:lnTo>
                    <a:pt x="10217" y="1073"/>
                  </a:lnTo>
                  <a:lnTo>
                    <a:pt x="10132" y="1086"/>
                  </a:lnTo>
                  <a:lnTo>
                    <a:pt x="10046" y="1099"/>
                  </a:lnTo>
                  <a:lnTo>
                    <a:pt x="9958" y="1110"/>
                  </a:lnTo>
                  <a:lnTo>
                    <a:pt x="9872" y="1120"/>
                  </a:lnTo>
                  <a:lnTo>
                    <a:pt x="9790" y="1128"/>
                  </a:lnTo>
                  <a:lnTo>
                    <a:pt x="9712" y="1135"/>
                  </a:lnTo>
                  <a:lnTo>
                    <a:pt x="9643" y="1139"/>
                  </a:lnTo>
                  <a:lnTo>
                    <a:pt x="9584" y="1142"/>
                  </a:lnTo>
                  <a:lnTo>
                    <a:pt x="9557" y="1142"/>
                  </a:lnTo>
                  <a:lnTo>
                    <a:pt x="9535" y="1142"/>
                  </a:lnTo>
                  <a:lnTo>
                    <a:pt x="9515" y="1139"/>
                  </a:lnTo>
                  <a:lnTo>
                    <a:pt x="9500" y="1137"/>
                  </a:lnTo>
                  <a:lnTo>
                    <a:pt x="9465" y="1133"/>
                  </a:lnTo>
                  <a:lnTo>
                    <a:pt x="9427" y="1132"/>
                  </a:lnTo>
                  <a:lnTo>
                    <a:pt x="9384" y="1134"/>
                  </a:lnTo>
                  <a:lnTo>
                    <a:pt x="9337" y="1138"/>
                  </a:lnTo>
                  <a:lnTo>
                    <a:pt x="9287" y="1145"/>
                  </a:lnTo>
                  <a:lnTo>
                    <a:pt x="9233" y="1153"/>
                  </a:lnTo>
                  <a:lnTo>
                    <a:pt x="9178" y="1163"/>
                  </a:lnTo>
                  <a:lnTo>
                    <a:pt x="9120" y="1175"/>
                  </a:lnTo>
                  <a:lnTo>
                    <a:pt x="9060" y="1188"/>
                  </a:lnTo>
                  <a:lnTo>
                    <a:pt x="8997" y="1203"/>
                  </a:lnTo>
                  <a:lnTo>
                    <a:pt x="8935" y="1219"/>
                  </a:lnTo>
                  <a:lnTo>
                    <a:pt x="8871" y="1235"/>
                  </a:lnTo>
                  <a:lnTo>
                    <a:pt x="8807" y="1254"/>
                  </a:lnTo>
                  <a:lnTo>
                    <a:pt x="8742" y="1272"/>
                  </a:lnTo>
                  <a:lnTo>
                    <a:pt x="8679" y="1290"/>
                  </a:lnTo>
                  <a:lnTo>
                    <a:pt x="8616" y="1310"/>
                  </a:lnTo>
                  <a:lnTo>
                    <a:pt x="8493" y="1349"/>
                  </a:lnTo>
                  <a:lnTo>
                    <a:pt x="8376" y="1387"/>
                  </a:lnTo>
                  <a:lnTo>
                    <a:pt x="8270" y="1423"/>
                  </a:lnTo>
                  <a:lnTo>
                    <a:pt x="8177" y="1456"/>
                  </a:lnTo>
                  <a:lnTo>
                    <a:pt x="8098" y="1483"/>
                  </a:lnTo>
                  <a:lnTo>
                    <a:pt x="8039" y="1505"/>
                  </a:lnTo>
                  <a:lnTo>
                    <a:pt x="8001" y="1519"/>
                  </a:lnTo>
                  <a:lnTo>
                    <a:pt x="7988" y="1524"/>
                  </a:lnTo>
                  <a:lnTo>
                    <a:pt x="7986" y="1517"/>
                  </a:lnTo>
                  <a:lnTo>
                    <a:pt x="7985" y="1510"/>
                  </a:lnTo>
                  <a:lnTo>
                    <a:pt x="7984" y="1503"/>
                  </a:lnTo>
                  <a:lnTo>
                    <a:pt x="7984" y="1496"/>
                  </a:lnTo>
                  <a:lnTo>
                    <a:pt x="7985" y="1490"/>
                  </a:lnTo>
                  <a:lnTo>
                    <a:pt x="7986" y="1483"/>
                  </a:lnTo>
                  <a:lnTo>
                    <a:pt x="7988" y="1477"/>
                  </a:lnTo>
                  <a:lnTo>
                    <a:pt x="7991" y="1471"/>
                  </a:lnTo>
                  <a:lnTo>
                    <a:pt x="7998" y="1458"/>
                  </a:lnTo>
                  <a:lnTo>
                    <a:pt x="8008" y="1445"/>
                  </a:lnTo>
                  <a:lnTo>
                    <a:pt x="8021" y="1432"/>
                  </a:lnTo>
                  <a:lnTo>
                    <a:pt x="8035" y="1418"/>
                  </a:lnTo>
                  <a:lnTo>
                    <a:pt x="8069" y="1388"/>
                  </a:lnTo>
                  <a:lnTo>
                    <a:pt x="8110" y="1355"/>
                  </a:lnTo>
                  <a:lnTo>
                    <a:pt x="8134" y="1335"/>
                  </a:lnTo>
                  <a:lnTo>
                    <a:pt x="8158" y="1315"/>
                  </a:lnTo>
                  <a:lnTo>
                    <a:pt x="8185" y="1292"/>
                  </a:lnTo>
                  <a:lnTo>
                    <a:pt x="8211" y="1268"/>
                  </a:lnTo>
                  <a:lnTo>
                    <a:pt x="8241" y="1241"/>
                  </a:lnTo>
                  <a:lnTo>
                    <a:pt x="8273" y="1213"/>
                  </a:lnTo>
                  <a:lnTo>
                    <a:pt x="8307" y="1184"/>
                  </a:lnTo>
                  <a:lnTo>
                    <a:pt x="8344" y="1155"/>
                  </a:lnTo>
                  <a:lnTo>
                    <a:pt x="8420" y="1092"/>
                  </a:lnTo>
                  <a:lnTo>
                    <a:pt x="8503" y="1024"/>
                  </a:lnTo>
                  <a:lnTo>
                    <a:pt x="8546" y="990"/>
                  </a:lnTo>
                  <a:lnTo>
                    <a:pt x="8588" y="953"/>
                  </a:lnTo>
                  <a:lnTo>
                    <a:pt x="8632" y="915"/>
                  </a:lnTo>
                  <a:lnTo>
                    <a:pt x="8675" y="876"/>
                  </a:lnTo>
                  <a:lnTo>
                    <a:pt x="8719" y="837"/>
                  </a:lnTo>
                  <a:lnTo>
                    <a:pt x="8763" y="795"/>
                  </a:lnTo>
                  <a:lnTo>
                    <a:pt x="8806" y="752"/>
                  </a:lnTo>
                  <a:lnTo>
                    <a:pt x="8847" y="708"/>
                  </a:lnTo>
                  <a:lnTo>
                    <a:pt x="8870" y="685"/>
                  </a:lnTo>
                  <a:lnTo>
                    <a:pt x="8894" y="661"/>
                  </a:lnTo>
                  <a:lnTo>
                    <a:pt x="8922" y="636"/>
                  </a:lnTo>
                  <a:lnTo>
                    <a:pt x="8951" y="610"/>
                  </a:lnTo>
                  <a:lnTo>
                    <a:pt x="8982" y="584"/>
                  </a:lnTo>
                  <a:lnTo>
                    <a:pt x="9015" y="557"/>
                  </a:lnTo>
                  <a:lnTo>
                    <a:pt x="9049" y="530"/>
                  </a:lnTo>
                  <a:lnTo>
                    <a:pt x="9085" y="502"/>
                  </a:lnTo>
                  <a:lnTo>
                    <a:pt x="9159" y="447"/>
                  </a:lnTo>
                  <a:lnTo>
                    <a:pt x="9236" y="391"/>
                  </a:lnTo>
                  <a:lnTo>
                    <a:pt x="9313" y="336"/>
                  </a:lnTo>
                  <a:lnTo>
                    <a:pt x="9391" y="284"/>
                  </a:lnTo>
                  <a:lnTo>
                    <a:pt x="9464" y="234"/>
                  </a:lnTo>
                  <a:lnTo>
                    <a:pt x="9535" y="187"/>
                  </a:lnTo>
                  <a:lnTo>
                    <a:pt x="9598" y="146"/>
                  </a:lnTo>
                  <a:lnTo>
                    <a:pt x="9654" y="109"/>
                  </a:lnTo>
                  <a:lnTo>
                    <a:pt x="9701" y="80"/>
                  </a:lnTo>
                  <a:lnTo>
                    <a:pt x="9737" y="57"/>
                  </a:lnTo>
                  <a:lnTo>
                    <a:pt x="9759" y="43"/>
                  </a:lnTo>
                  <a:lnTo>
                    <a:pt x="9766" y="39"/>
                  </a:lnTo>
                  <a:lnTo>
                    <a:pt x="9739" y="40"/>
                  </a:lnTo>
                  <a:lnTo>
                    <a:pt x="9707" y="43"/>
                  </a:lnTo>
                  <a:lnTo>
                    <a:pt x="9673" y="49"/>
                  </a:lnTo>
                  <a:lnTo>
                    <a:pt x="9638" y="57"/>
                  </a:lnTo>
                  <a:lnTo>
                    <a:pt x="9600" y="68"/>
                  </a:lnTo>
                  <a:lnTo>
                    <a:pt x="9560" y="81"/>
                  </a:lnTo>
                  <a:lnTo>
                    <a:pt x="9518" y="96"/>
                  </a:lnTo>
                  <a:lnTo>
                    <a:pt x="9475" y="112"/>
                  </a:lnTo>
                  <a:lnTo>
                    <a:pt x="9430" y="131"/>
                  </a:lnTo>
                  <a:lnTo>
                    <a:pt x="9384" y="150"/>
                  </a:lnTo>
                  <a:lnTo>
                    <a:pt x="9337" y="170"/>
                  </a:lnTo>
                  <a:lnTo>
                    <a:pt x="9289" y="193"/>
                  </a:lnTo>
                  <a:lnTo>
                    <a:pt x="9191" y="239"/>
                  </a:lnTo>
                  <a:lnTo>
                    <a:pt x="9092" y="289"/>
                  </a:lnTo>
                  <a:lnTo>
                    <a:pt x="8993" y="340"/>
                  </a:lnTo>
                  <a:lnTo>
                    <a:pt x="8895" y="391"/>
                  </a:lnTo>
                  <a:lnTo>
                    <a:pt x="8801" y="442"/>
                  </a:lnTo>
                  <a:lnTo>
                    <a:pt x="8710" y="490"/>
                  </a:lnTo>
                  <a:lnTo>
                    <a:pt x="8625" y="535"/>
                  </a:lnTo>
                  <a:lnTo>
                    <a:pt x="8547" y="575"/>
                  </a:lnTo>
                  <a:lnTo>
                    <a:pt x="8511" y="593"/>
                  </a:lnTo>
                  <a:lnTo>
                    <a:pt x="8477" y="609"/>
                  </a:lnTo>
                  <a:lnTo>
                    <a:pt x="8447" y="624"/>
                  </a:lnTo>
                  <a:lnTo>
                    <a:pt x="8418" y="637"/>
                  </a:lnTo>
                  <a:lnTo>
                    <a:pt x="8391" y="651"/>
                  </a:lnTo>
                  <a:lnTo>
                    <a:pt x="8362" y="667"/>
                  </a:lnTo>
                  <a:lnTo>
                    <a:pt x="8333" y="688"/>
                  </a:lnTo>
                  <a:lnTo>
                    <a:pt x="8302" y="710"/>
                  </a:lnTo>
                  <a:lnTo>
                    <a:pt x="8270" y="736"/>
                  </a:lnTo>
                  <a:lnTo>
                    <a:pt x="8239" y="763"/>
                  </a:lnTo>
                  <a:lnTo>
                    <a:pt x="8206" y="793"/>
                  </a:lnTo>
                  <a:lnTo>
                    <a:pt x="8172" y="824"/>
                  </a:lnTo>
                  <a:lnTo>
                    <a:pt x="8140" y="857"/>
                  </a:lnTo>
                  <a:lnTo>
                    <a:pt x="8106" y="892"/>
                  </a:lnTo>
                  <a:lnTo>
                    <a:pt x="8073" y="927"/>
                  </a:lnTo>
                  <a:lnTo>
                    <a:pt x="8039" y="964"/>
                  </a:lnTo>
                  <a:lnTo>
                    <a:pt x="7974" y="1039"/>
                  </a:lnTo>
                  <a:lnTo>
                    <a:pt x="7909" y="1114"/>
                  </a:lnTo>
                  <a:lnTo>
                    <a:pt x="7849" y="1187"/>
                  </a:lnTo>
                  <a:lnTo>
                    <a:pt x="7793" y="1258"/>
                  </a:lnTo>
                  <a:lnTo>
                    <a:pt x="7743" y="1322"/>
                  </a:lnTo>
                  <a:lnTo>
                    <a:pt x="7699" y="1380"/>
                  </a:lnTo>
                  <a:lnTo>
                    <a:pt x="7664" y="1428"/>
                  </a:lnTo>
                  <a:lnTo>
                    <a:pt x="7636" y="1465"/>
                  </a:lnTo>
                  <a:lnTo>
                    <a:pt x="7619" y="1488"/>
                  </a:lnTo>
                  <a:lnTo>
                    <a:pt x="7613" y="1496"/>
                  </a:lnTo>
                  <a:lnTo>
                    <a:pt x="7595" y="1502"/>
                  </a:lnTo>
                  <a:lnTo>
                    <a:pt x="7548" y="1516"/>
                  </a:lnTo>
                  <a:lnTo>
                    <a:pt x="7478" y="1536"/>
                  </a:lnTo>
                  <a:lnTo>
                    <a:pt x="7391" y="1563"/>
                  </a:lnTo>
                  <a:lnTo>
                    <a:pt x="7297" y="1593"/>
                  </a:lnTo>
                  <a:lnTo>
                    <a:pt x="7200" y="1625"/>
                  </a:lnTo>
                  <a:lnTo>
                    <a:pt x="7154" y="1641"/>
                  </a:lnTo>
                  <a:lnTo>
                    <a:pt x="7109" y="1657"/>
                  </a:lnTo>
                  <a:lnTo>
                    <a:pt x="7068" y="1672"/>
                  </a:lnTo>
                  <a:lnTo>
                    <a:pt x="7031" y="1687"/>
                  </a:lnTo>
                  <a:lnTo>
                    <a:pt x="7025" y="1689"/>
                  </a:lnTo>
                  <a:lnTo>
                    <a:pt x="7019" y="1690"/>
                  </a:lnTo>
                  <a:lnTo>
                    <a:pt x="7015" y="1690"/>
                  </a:lnTo>
                  <a:lnTo>
                    <a:pt x="7011" y="1689"/>
                  </a:lnTo>
                  <a:lnTo>
                    <a:pt x="7008" y="1687"/>
                  </a:lnTo>
                  <a:lnTo>
                    <a:pt x="7006" y="1684"/>
                  </a:lnTo>
                  <a:lnTo>
                    <a:pt x="7004" y="1680"/>
                  </a:lnTo>
                  <a:lnTo>
                    <a:pt x="7003" y="1675"/>
                  </a:lnTo>
                  <a:lnTo>
                    <a:pt x="7002" y="1669"/>
                  </a:lnTo>
                  <a:lnTo>
                    <a:pt x="7002" y="1662"/>
                  </a:lnTo>
                  <a:lnTo>
                    <a:pt x="7003" y="1654"/>
                  </a:lnTo>
                  <a:lnTo>
                    <a:pt x="7004" y="1644"/>
                  </a:lnTo>
                  <a:lnTo>
                    <a:pt x="7008" y="1623"/>
                  </a:lnTo>
                  <a:lnTo>
                    <a:pt x="7014" y="1600"/>
                  </a:lnTo>
                  <a:lnTo>
                    <a:pt x="7031" y="1541"/>
                  </a:lnTo>
                  <a:lnTo>
                    <a:pt x="7054" y="1473"/>
                  </a:lnTo>
                  <a:lnTo>
                    <a:pt x="7079" y="1397"/>
                  </a:lnTo>
                  <a:lnTo>
                    <a:pt x="7107" y="1312"/>
                  </a:lnTo>
                  <a:lnTo>
                    <a:pt x="7113" y="1299"/>
                  </a:lnTo>
                  <a:lnTo>
                    <a:pt x="7120" y="1282"/>
                  </a:lnTo>
                  <a:lnTo>
                    <a:pt x="7130" y="1263"/>
                  </a:lnTo>
                  <a:lnTo>
                    <a:pt x="7143" y="1240"/>
                  </a:lnTo>
                  <a:lnTo>
                    <a:pt x="7173" y="1189"/>
                  </a:lnTo>
                  <a:lnTo>
                    <a:pt x="7210" y="1131"/>
                  </a:lnTo>
                  <a:lnTo>
                    <a:pt x="7252" y="1067"/>
                  </a:lnTo>
                  <a:lnTo>
                    <a:pt x="7297" y="999"/>
                  </a:lnTo>
                  <a:lnTo>
                    <a:pt x="7345" y="927"/>
                  </a:lnTo>
                  <a:lnTo>
                    <a:pt x="7392" y="857"/>
                  </a:lnTo>
                  <a:lnTo>
                    <a:pt x="7440" y="787"/>
                  </a:lnTo>
                  <a:lnTo>
                    <a:pt x="7487" y="720"/>
                  </a:lnTo>
                  <a:lnTo>
                    <a:pt x="7530" y="660"/>
                  </a:lnTo>
                  <a:lnTo>
                    <a:pt x="7568" y="605"/>
                  </a:lnTo>
                  <a:lnTo>
                    <a:pt x="7599" y="560"/>
                  </a:lnTo>
                  <a:lnTo>
                    <a:pt x="7625" y="525"/>
                  </a:lnTo>
                  <a:lnTo>
                    <a:pt x="7640" y="503"/>
                  </a:lnTo>
                  <a:lnTo>
                    <a:pt x="7645" y="496"/>
                  </a:lnTo>
                  <a:lnTo>
                    <a:pt x="7613" y="505"/>
                  </a:lnTo>
                  <a:lnTo>
                    <a:pt x="7582" y="513"/>
                  </a:lnTo>
                  <a:lnTo>
                    <a:pt x="7556" y="521"/>
                  </a:lnTo>
                  <a:lnTo>
                    <a:pt x="7530" y="530"/>
                  </a:lnTo>
                  <a:lnTo>
                    <a:pt x="7508" y="538"/>
                  </a:lnTo>
                  <a:lnTo>
                    <a:pt x="7488" y="546"/>
                  </a:lnTo>
                  <a:lnTo>
                    <a:pt x="7470" y="554"/>
                  </a:lnTo>
                  <a:lnTo>
                    <a:pt x="7454" y="561"/>
                  </a:lnTo>
                  <a:lnTo>
                    <a:pt x="7439" y="569"/>
                  </a:lnTo>
                  <a:lnTo>
                    <a:pt x="7426" y="576"/>
                  </a:lnTo>
                  <a:lnTo>
                    <a:pt x="7414" y="585"/>
                  </a:lnTo>
                  <a:lnTo>
                    <a:pt x="7404" y="592"/>
                  </a:lnTo>
                  <a:lnTo>
                    <a:pt x="7393" y="600"/>
                  </a:lnTo>
                  <a:lnTo>
                    <a:pt x="7384" y="608"/>
                  </a:lnTo>
                  <a:lnTo>
                    <a:pt x="7376" y="617"/>
                  </a:lnTo>
                  <a:lnTo>
                    <a:pt x="7368" y="625"/>
                  </a:lnTo>
                  <a:lnTo>
                    <a:pt x="7352" y="644"/>
                  </a:lnTo>
                  <a:lnTo>
                    <a:pt x="7335" y="663"/>
                  </a:lnTo>
                  <a:lnTo>
                    <a:pt x="7316" y="686"/>
                  </a:lnTo>
                  <a:lnTo>
                    <a:pt x="7294" y="709"/>
                  </a:lnTo>
                  <a:lnTo>
                    <a:pt x="7280" y="722"/>
                  </a:lnTo>
                  <a:lnTo>
                    <a:pt x="7265" y="736"/>
                  </a:lnTo>
                  <a:lnTo>
                    <a:pt x="7249" y="750"/>
                  </a:lnTo>
                  <a:lnTo>
                    <a:pt x="7230" y="764"/>
                  </a:lnTo>
                  <a:lnTo>
                    <a:pt x="7210" y="780"/>
                  </a:lnTo>
                  <a:lnTo>
                    <a:pt x="7187" y="797"/>
                  </a:lnTo>
                  <a:lnTo>
                    <a:pt x="7162" y="814"/>
                  </a:lnTo>
                  <a:lnTo>
                    <a:pt x="7134" y="832"/>
                  </a:lnTo>
                  <a:lnTo>
                    <a:pt x="7105" y="853"/>
                  </a:lnTo>
                  <a:lnTo>
                    <a:pt x="7076" y="875"/>
                  </a:lnTo>
                  <a:lnTo>
                    <a:pt x="7049" y="901"/>
                  </a:lnTo>
                  <a:lnTo>
                    <a:pt x="7021" y="928"/>
                  </a:lnTo>
                  <a:lnTo>
                    <a:pt x="6995" y="959"/>
                  </a:lnTo>
                  <a:lnTo>
                    <a:pt x="6968" y="991"/>
                  </a:lnTo>
                  <a:lnTo>
                    <a:pt x="6943" y="1024"/>
                  </a:lnTo>
                  <a:lnTo>
                    <a:pt x="6918" y="1059"/>
                  </a:lnTo>
                  <a:lnTo>
                    <a:pt x="6894" y="1096"/>
                  </a:lnTo>
                  <a:lnTo>
                    <a:pt x="6871" y="1133"/>
                  </a:lnTo>
                  <a:lnTo>
                    <a:pt x="6849" y="1171"/>
                  </a:lnTo>
                  <a:lnTo>
                    <a:pt x="6828" y="1210"/>
                  </a:lnTo>
                  <a:lnTo>
                    <a:pt x="6806" y="1249"/>
                  </a:lnTo>
                  <a:lnTo>
                    <a:pt x="6787" y="1288"/>
                  </a:lnTo>
                  <a:lnTo>
                    <a:pt x="6767" y="1327"/>
                  </a:lnTo>
                  <a:lnTo>
                    <a:pt x="6750" y="1366"/>
                  </a:lnTo>
                  <a:lnTo>
                    <a:pt x="6716" y="1441"/>
                  </a:lnTo>
                  <a:lnTo>
                    <a:pt x="6687" y="1513"/>
                  </a:lnTo>
                  <a:lnTo>
                    <a:pt x="6661" y="1578"/>
                  </a:lnTo>
                  <a:lnTo>
                    <a:pt x="6641" y="1636"/>
                  </a:lnTo>
                  <a:lnTo>
                    <a:pt x="6624" y="1684"/>
                  </a:lnTo>
                  <a:lnTo>
                    <a:pt x="6611" y="1721"/>
                  </a:lnTo>
                  <a:lnTo>
                    <a:pt x="6604" y="1744"/>
                  </a:lnTo>
                  <a:lnTo>
                    <a:pt x="6601" y="1753"/>
                  </a:lnTo>
                  <a:lnTo>
                    <a:pt x="6566" y="1777"/>
                  </a:lnTo>
                  <a:lnTo>
                    <a:pt x="6529" y="1798"/>
                  </a:lnTo>
                  <a:lnTo>
                    <a:pt x="6493" y="1819"/>
                  </a:lnTo>
                  <a:lnTo>
                    <a:pt x="6457" y="1837"/>
                  </a:lnTo>
                  <a:lnTo>
                    <a:pt x="6423" y="1853"/>
                  </a:lnTo>
                  <a:lnTo>
                    <a:pt x="6388" y="1868"/>
                  </a:lnTo>
                  <a:lnTo>
                    <a:pt x="6354" y="1880"/>
                  </a:lnTo>
                  <a:lnTo>
                    <a:pt x="6321" y="1891"/>
                  </a:lnTo>
                  <a:lnTo>
                    <a:pt x="6287" y="1901"/>
                  </a:lnTo>
                  <a:lnTo>
                    <a:pt x="6256" y="1910"/>
                  </a:lnTo>
                  <a:lnTo>
                    <a:pt x="6223" y="1918"/>
                  </a:lnTo>
                  <a:lnTo>
                    <a:pt x="6192" y="1924"/>
                  </a:lnTo>
                  <a:lnTo>
                    <a:pt x="6162" y="1929"/>
                  </a:lnTo>
                  <a:lnTo>
                    <a:pt x="6132" y="1933"/>
                  </a:lnTo>
                  <a:lnTo>
                    <a:pt x="6103" y="1937"/>
                  </a:lnTo>
                  <a:lnTo>
                    <a:pt x="6074" y="1940"/>
                  </a:lnTo>
                  <a:lnTo>
                    <a:pt x="6020" y="1945"/>
                  </a:lnTo>
                  <a:lnTo>
                    <a:pt x="5968" y="1949"/>
                  </a:lnTo>
                  <a:lnTo>
                    <a:pt x="5921" y="1953"/>
                  </a:lnTo>
                  <a:lnTo>
                    <a:pt x="5876" y="1958"/>
                  </a:lnTo>
                  <a:lnTo>
                    <a:pt x="5856" y="1961"/>
                  </a:lnTo>
                  <a:lnTo>
                    <a:pt x="5836" y="1965"/>
                  </a:lnTo>
                  <a:lnTo>
                    <a:pt x="5818" y="1969"/>
                  </a:lnTo>
                  <a:lnTo>
                    <a:pt x="5801" y="1973"/>
                  </a:lnTo>
                  <a:lnTo>
                    <a:pt x="5784" y="1979"/>
                  </a:lnTo>
                  <a:lnTo>
                    <a:pt x="5769" y="1985"/>
                  </a:lnTo>
                  <a:lnTo>
                    <a:pt x="5755" y="1993"/>
                  </a:lnTo>
                  <a:lnTo>
                    <a:pt x="5743" y="2002"/>
                  </a:lnTo>
                  <a:lnTo>
                    <a:pt x="5725" y="2014"/>
                  </a:lnTo>
                  <a:lnTo>
                    <a:pt x="5704" y="2025"/>
                  </a:lnTo>
                  <a:lnTo>
                    <a:pt x="5680" y="2036"/>
                  </a:lnTo>
                  <a:lnTo>
                    <a:pt x="5653" y="2047"/>
                  </a:lnTo>
                  <a:lnTo>
                    <a:pt x="5623" y="2057"/>
                  </a:lnTo>
                  <a:lnTo>
                    <a:pt x="5592" y="2068"/>
                  </a:lnTo>
                  <a:lnTo>
                    <a:pt x="5558" y="2077"/>
                  </a:lnTo>
                  <a:lnTo>
                    <a:pt x="5522" y="2087"/>
                  </a:lnTo>
                  <a:lnTo>
                    <a:pt x="5486" y="2096"/>
                  </a:lnTo>
                  <a:lnTo>
                    <a:pt x="5447" y="2104"/>
                  </a:lnTo>
                  <a:lnTo>
                    <a:pt x="5407" y="2113"/>
                  </a:lnTo>
                  <a:lnTo>
                    <a:pt x="5367" y="2121"/>
                  </a:lnTo>
                  <a:lnTo>
                    <a:pt x="5286" y="2136"/>
                  </a:lnTo>
                  <a:lnTo>
                    <a:pt x="5203" y="2150"/>
                  </a:lnTo>
                  <a:lnTo>
                    <a:pt x="5124" y="2163"/>
                  </a:lnTo>
                  <a:lnTo>
                    <a:pt x="5047" y="2173"/>
                  </a:lnTo>
                  <a:lnTo>
                    <a:pt x="4978" y="2182"/>
                  </a:lnTo>
                  <a:lnTo>
                    <a:pt x="4916" y="2190"/>
                  </a:lnTo>
                  <a:lnTo>
                    <a:pt x="4864" y="2196"/>
                  </a:lnTo>
                  <a:lnTo>
                    <a:pt x="4825" y="2200"/>
                  </a:lnTo>
                  <a:lnTo>
                    <a:pt x="4800" y="2202"/>
                  </a:lnTo>
                  <a:lnTo>
                    <a:pt x="4791" y="2203"/>
                  </a:lnTo>
                  <a:lnTo>
                    <a:pt x="4816" y="2132"/>
                  </a:lnTo>
                  <a:lnTo>
                    <a:pt x="4841" y="2063"/>
                  </a:lnTo>
                  <a:lnTo>
                    <a:pt x="4867" y="1994"/>
                  </a:lnTo>
                  <a:lnTo>
                    <a:pt x="4892" y="1929"/>
                  </a:lnTo>
                  <a:lnTo>
                    <a:pt x="4942" y="1802"/>
                  </a:lnTo>
                  <a:lnTo>
                    <a:pt x="4990" y="1684"/>
                  </a:lnTo>
                  <a:lnTo>
                    <a:pt x="5037" y="1574"/>
                  </a:lnTo>
                  <a:lnTo>
                    <a:pt x="5082" y="1472"/>
                  </a:lnTo>
                  <a:lnTo>
                    <a:pt x="5125" y="1378"/>
                  </a:lnTo>
                  <a:lnTo>
                    <a:pt x="5165" y="1294"/>
                  </a:lnTo>
                  <a:lnTo>
                    <a:pt x="5201" y="1218"/>
                  </a:lnTo>
                  <a:lnTo>
                    <a:pt x="5234" y="1152"/>
                  </a:lnTo>
                  <a:lnTo>
                    <a:pt x="5263" y="1096"/>
                  </a:lnTo>
                  <a:lnTo>
                    <a:pt x="5288" y="1049"/>
                  </a:lnTo>
                  <a:lnTo>
                    <a:pt x="5307" y="1012"/>
                  </a:lnTo>
                  <a:lnTo>
                    <a:pt x="5323" y="985"/>
                  </a:lnTo>
                  <a:lnTo>
                    <a:pt x="5332" y="969"/>
                  </a:lnTo>
                  <a:lnTo>
                    <a:pt x="5335" y="963"/>
                  </a:lnTo>
                  <a:lnTo>
                    <a:pt x="5364" y="961"/>
                  </a:lnTo>
                  <a:lnTo>
                    <a:pt x="5396" y="959"/>
                  </a:lnTo>
                  <a:lnTo>
                    <a:pt x="5427" y="957"/>
                  </a:lnTo>
                  <a:lnTo>
                    <a:pt x="5458" y="956"/>
                  </a:lnTo>
                  <a:lnTo>
                    <a:pt x="5521" y="956"/>
                  </a:lnTo>
                  <a:lnTo>
                    <a:pt x="5585" y="956"/>
                  </a:lnTo>
                  <a:lnTo>
                    <a:pt x="5650" y="957"/>
                  </a:lnTo>
                  <a:lnTo>
                    <a:pt x="5715" y="957"/>
                  </a:lnTo>
                  <a:lnTo>
                    <a:pt x="5780" y="957"/>
                  </a:lnTo>
                  <a:lnTo>
                    <a:pt x="5846" y="956"/>
                  </a:lnTo>
                  <a:lnTo>
                    <a:pt x="5878" y="955"/>
                  </a:lnTo>
                  <a:lnTo>
                    <a:pt x="5911" y="953"/>
                  </a:lnTo>
                  <a:lnTo>
                    <a:pt x="5944" y="950"/>
                  </a:lnTo>
                  <a:lnTo>
                    <a:pt x="5975" y="947"/>
                  </a:lnTo>
                  <a:lnTo>
                    <a:pt x="6008" y="943"/>
                  </a:lnTo>
                  <a:lnTo>
                    <a:pt x="6039" y="938"/>
                  </a:lnTo>
                  <a:lnTo>
                    <a:pt x="6071" y="931"/>
                  </a:lnTo>
                  <a:lnTo>
                    <a:pt x="6103" y="924"/>
                  </a:lnTo>
                  <a:lnTo>
                    <a:pt x="6133" y="916"/>
                  </a:lnTo>
                  <a:lnTo>
                    <a:pt x="6164" y="907"/>
                  </a:lnTo>
                  <a:lnTo>
                    <a:pt x="6194" y="897"/>
                  </a:lnTo>
                  <a:lnTo>
                    <a:pt x="6225" y="884"/>
                  </a:lnTo>
                  <a:lnTo>
                    <a:pt x="6255" y="871"/>
                  </a:lnTo>
                  <a:lnTo>
                    <a:pt x="6283" y="856"/>
                  </a:lnTo>
                  <a:lnTo>
                    <a:pt x="6313" y="840"/>
                  </a:lnTo>
                  <a:lnTo>
                    <a:pt x="6340" y="822"/>
                  </a:lnTo>
                  <a:lnTo>
                    <a:pt x="6401" y="780"/>
                  </a:lnTo>
                  <a:lnTo>
                    <a:pt x="6458" y="740"/>
                  </a:lnTo>
                  <a:lnTo>
                    <a:pt x="6515" y="700"/>
                  </a:lnTo>
                  <a:lnTo>
                    <a:pt x="6568" y="660"/>
                  </a:lnTo>
                  <a:lnTo>
                    <a:pt x="6618" y="621"/>
                  </a:lnTo>
                  <a:lnTo>
                    <a:pt x="6666" y="583"/>
                  </a:lnTo>
                  <a:lnTo>
                    <a:pt x="6712" y="545"/>
                  </a:lnTo>
                  <a:lnTo>
                    <a:pt x="6756" y="508"/>
                  </a:lnTo>
                  <a:lnTo>
                    <a:pt x="6797" y="471"/>
                  </a:lnTo>
                  <a:lnTo>
                    <a:pt x="6837" y="436"/>
                  </a:lnTo>
                  <a:lnTo>
                    <a:pt x="6873" y="402"/>
                  </a:lnTo>
                  <a:lnTo>
                    <a:pt x="6908" y="368"/>
                  </a:lnTo>
                  <a:lnTo>
                    <a:pt x="6942" y="336"/>
                  </a:lnTo>
                  <a:lnTo>
                    <a:pt x="6972" y="305"/>
                  </a:lnTo>
                  <a:lnTo>
                    <a:pt x="7001" y="275"/>
                  </a:lnTo>
                  <a:lnTo>
                    <a:pt x="7027" y="246"/>
                  </a:lnTo>
                  <a:lnTo>
                    <a:pt x="7075" y="192"/>
                  </a:lnTo>
                  <a:lnTo>
                    <a:pt x="7116" y="144"/>
                  </a:lnTo>
                  <a:lnTo>
                    <a:pt x="7150" y="102"/>
                  </a:lnTo>
                  <a:lnTo>
                    <a:pt x="7176" y="66"/>
                  </a:lnTo>
                  <a:lnTo>
                    <a:pt x="7197" y="39"/>
                  </a:lnTo>
                  <a:lnTo>
                    <a:pt x="7211" y="17"/>
                  </a:lnTo>
                  <a:lnTo>
                    <a:pt x="7219" y="5"/>
                  </a:lnTo>
                  <a:lnTo>
                    <a:pt x="7221" y="0"/>
                  </a:lnTo>
                  <a:lnTo>
                    <a:pt x="10810" y="0"/>
                  </a:lnTo>
                  <a:lnTo>
                    <a:pt x="10814" y="31"/>
                  </a:lnTo>
                  <a:lnTo>
                    <a:pt x="10817" y="62"/>
                  </a:lnTo>
                  <a:lnTo>
                    <a:pt x="10821" y="94"/>
                  </a:lnTo>
                  <a:lnTo>
                    <a:pt x="10826" y="125"/>
                  </a:lnTo>
                  <a:lnTo>
                    <a:pt x="10829" y="154"/>
                  </a:lnTo>
                  <a:lnTo>
                    <a:pt x="10833" y="183"/>
                  </a:lnTo>
                  <a:lnTo>
                    <a:pt x="10836" y="207"/>
                  </a:lnTo>
                  <a:lnTo>
                    <a:pt x="10838" y="229"/>
                  </a:lnTo>
                  <a:lnTo>
                    <a:pt x="10845" y="231"/>
                  </a:lnTo>
                  <a:lnTo>
                    <a:pt x="10865" y="235"/>
                  </a:lnTo>
                  <a:lnTo>
                    <a:pt x="10899" y="243"/>
                  </a:lnTo>
                  <a:lnTo>
                    <a:pt x="10943" y="254"/>
                  </a:lnTo>
                  <a:lnTo>
                    <a:pt x="10997" y="270"/>
                  </a:lnTo>
                  <a:lnTo>
                    <a:pt x="11060" y="291"/>
                  </a:lnTo>
                  <a:lnTo>
                    <a:pt x="11095" y="303"/>
                  </a:lnTo>
                  <a:lnTo>
                    <a:pt x="11130" y="316"/>
                  </a:lnTo>
                  <a:lnTo>
                    <a:pt x="11169" y="332"/>
                  </a:lnTo>
                  <a:lnTo>
                    <a:pt x="11208" y="348"/>
                  </a:lnTo>
                  <a:lnTo>
                    <a:pt x="11249" y="366"/>
                  </a:lnTo>
                  <a:lnTo>
                    <a:pt x="11292" y="386"/>
                  </a:lnTo>
                  <a:lnTo>
                    <a:pt x="11334" y="407"/>
                  </a:lnTo>
                  <a:lnTo>
                    <a:pt x="11378" y="430"/>
                  </a:lnTo>
                  <a:lnTo>
                    <a:pt x="11423" y="454"/>
                  </a:lnTo>
                  <a:lnTo>
                    <a:pt x="11468" y="481"/>
                  </a:lnTo>
                  <a:lnTo>
                    <a:pt x="11514" y="509"/>
                  </a:lnTo>
                  <a:lnTo>
                    <a:pt x="11561" y="539"/>
                  </a:lnTo>
                  <a:lnTo>
                    <a:pt x="11607" y="571"/>
                  </a:lnTo>
                  <a:lnTo>
                    <a:pt x="11653" y="605"/>
                  </a:lnTo>
                  <a:lnTo>
                    <a:pt x="11699" y="641"/>
                  </a:lnTo>
                  <a:lnTo>
                    <a:pt x="11746" y="679"/>
                  </a:lnTo>
                  <a:lnTo>
                    <a:pt x="11792" y="720"/>
                  </a:lnTo>
                  <a:lnTo>
                    <a:pt x="11837" y="762"/>
                  </a:lnTo>
                  <a:lnTo>
                    <a:pt x="11882" y="807"/>
                  </a:lnTo>
                  <a:lnTo>
                    <a:pt x="11926" y="855"/>
                  </a:lnTo>
                  <a:lnTo>
                    <a:pt x="11918" y="858"/>
                  </a:lnTo>
                  <a:lnTo>
                    <a:pt x="11896" y="869"/>
                  </a:lnTo>
                  <a:lnTo>
                    <a:pt x="11863" y="886"/>
                  </a:lnTo>
                  <a:lnTo>
                    <a:pt x="11819" y="908"/>
                  </a:lnTo>
                  <a:lnTo>
                    <a:pt x="11767" y="937"/>
                  </a:lnTo>
                  <a:lnTo>
                    <a:pt x="11707" y="969"/>
                  </a:lnTo>
                  <a:lnTo>
                    <a:pt x="11641" y="1007"/>
                  </a:lnTo>
                  <a:lnTo>
                    <a:pt x="11572" y="1048"/>
                  </a:lnTo>
                  <a:lnTo>
                    <a:pt x="11536" y="1069"/>
                  </a:lnTo>
                  <a:lnTo>
                    <a:pt x="11501" y="1093"/>
                  </a:lnTo>
                  <a:lnTo>
                    <a:pt x="11465" y="1115"/>
                  </a:lnTo>
                  <a:lnTo>
                    <a:pt x="11429" y="1139"/>
                  </a:lnTo>
                  <a:lnTo>
                    <a:pt x="11395" y="1164"/>
                  </a:lnTo>
                  <a:lnTo>
                    <a:pt x="11359" y="1188"/>
                  </a:lnTo>
                  <a:lnTo>
                    <a:pt x="11325" y="1214"/>
                  </a:lnTo>
                  <a:lnTo>
                    <a:pt x="11293" y="1240"/>
                  </a:lnTo>
                  <a:lnTo>
                    <a:pt x="11260" y="1266"/>
                  </a:lnTo>
                  <a:lnTo>
                    <a:pt x="11230" y="1292"/>
                  </a:lnTo>
                  <a:lnTo>
                    <a:pt x="11201" y="1319"/>
                  </a:lnTo>
                  <a:lnTo>
                    <a:pt x="11174" y="1347"/>
                  </a:lnTo>
                  <a:lnTo>
                    <a:pt x="11149" y="1373"/>
                  </a:lnTo>
                  <a:lnTo>
                    <a:pt x="11126" y="1400"/>
                  </a:lnTo>
                  <a:lnTo>
                    <a:pt x="11106" y="1426"/>
                  </a:lnTo>
                  <a:lnTo>
                    <a:pt x="11088" y="1453"/>
                  </a:lnTo>
                  <a:lnTo>
                    <a:pt x="11056" y="1511"/>
                  </a:lnTo>
                  <a:lnTo>
                    <a:pt x="11026" y="1563"/>
                  </a:lnTo>
                  <a:lnTo>
                    <a:pt x="11012" y="1586"/>
                  </a:lnTo>
                  <a:lnTo>
                    <a:pt x="10998" y="1610"/>
                  </a:lnTo>
                  <a:lnTo>
                    <a:pt x="10983" y="1632"/>
                  </a:lnTo>
                  <a:lnTo>
                    <a:pt x="10967" y="1653"/>
                  </a:lnTo>
                  <a:lnTo>
                    <a:pt x="10952" y="1674"/>
                  </a:lnTo>
                  <a:lnTo>
                    <a:pt x="10935" y="1693"/>
                  </a:lnTo>
                  <a:lnTo>
                    <a:pt x="10916" y="1714"/>
                  </a:lnTo>
                  <a:lnTo>
                    <a:pt x="10896" y="1733"/>
                  </a:lnTo>
                  <a:lnTo>
                    <a:pt x="10874" y="1753"/>
                  </a:lnTo>
                  <a:lnTo>
                    <a:pt x="10850" y="1772"/>
                  </a:lnTo>
                  <a:lnTo>
                    <a:pt x="10824" y="1792"/>
                  </a:lnTo>
                  <a:lnTo>
                    <a:pt x="10794" y="1812"/>
                  </a:lnTo>
                  <a:lnTo>
                    <a:pt x="10810" y="1820"/>
                  </a:lnTo>
                  <a:lnTo>
                    <a:pt x="10853" y="1843"/>
                  </a:lnTo>
                  <a:lnTo>
                    <a:pt x="10916" y="1879"/>
                  </a:lnTo>
                  <a:lnTo>
                    <a:pt x="10992" y="1924"/>
                  </a:lnTo>
                  <a:lnTo>
                    <a:pt x="11032" y="1949"/>
                  </a:lnTo>
                  <a:lnTo>
                    <a:pt x="11072" y="1976"/>
                  </a:lnTo>
                  <a:lnTo>
                    <a:pt x="11113" y="2003"/>
                  </a:lnTo>
                  <a:lnTo>
                    <a:pt x="11152" y="2032"/>
                  </a:lnTo>
                  <a:lnTo>
                    <a:pt x="11190" y="2062"/>
                  </a:lnTo>
                  <a:lnTo>
                    <a:pt x="11223" y="2091"/>
                  </a:lnTo>
                  <a:lnTo>
                    <a:pt x="11239" y="2105"/>
                  </a:lnTo>
                  <a:lnTo>
                    <a:pt x="11253" y="2121"/>
                  </a:lnTo>
                  <a:lnTo>
                    <a:pt x="11266" y="2135"/>
                  </a:lnTo>
                  <a:lnTo>
                    <a:pt x="11278" y="2149"/>
                  </a:lnTo>
                  <a:lnTo>
                    <a:pt x="11267" y="2150"/>
                  </a:lnTo>
                  <a:lnTo>
                    <a:pt x="11234" y="2159"/>
                  </a:lnTo>
                  <a:lnTo>
                    <a:pt x="11210" y="2168"/>
                  </a:lnTo>
                  <a:lnTo>
                    <a:pt x="11179" y="2180"/>
                  </a:lnTo>
                  <a:lnTo>
                    <a:pt x="11163" y="2188"/>
                  </a:lnTo>
                  <a:lnTo>
                    <a:pt x="11145" y="2196"/>
                  </a:lnTo>
                  <a:lnTo>
                    <a:pt x="11125" y="2207"/>
                  </a:lnTo>
                  <a:lnTo>
                    <a:pt x="11104" y="2219"/>
                  </a:lnTo>
                  <a:lnTo>
                    <a:pt x="11082" y="2232"/>
                  </a:lnTo>
                  <a:lnTo>
                    <a:pt x="11059" y="2247"/>
                  </a:lnTo>
                  <a:lnTo>
                    <a:pt x="11035" y="2264"/>
                  </a:lnTo>
                  <a:lnTo>
                    <a:pt x="11008" y="2282"/>
                  </a:lnTo>
                  <a:lnTo>
                    <a:pt x="10982" y="2302"/>
                  </a:lnTo>
                  <a:lnTo>
                    <a:pt x="10953" y="2324"/>
                  </a:lnTo>
                  <a:lnTo>
                    <a:pt x="10923" y="2348"/>
                  </a:lnTo>
                  <a:lnTo>
                    <a:pt x="10893" y="2375"/>
                  </a:lnTo>
                  <a:lnTo>
                    <a:pt x="10861" y="2402"/>
                  </a:lnTo>
                  <a:lnTo>
                    <a:pt x="10828" y="2434"/>
                  </a:lnTo>
                  <a:lnTo>
                    <a:pt x="10793" y="2467"/>
                  </a:lnTo>
                  <a:lnTo>
                    <a:pt x="10758" y="2502"/>
                  </a:lnTo>
                  <a:lnTo>
                    <a:pt x="10722" y="2541"/>
                  </a:lnTo>
                  <a:lnTo>
                    <a:pt x="10683" y="2582"/>
                  </a:lnTo>
                  <a:lnTo>
                    <a:pt x="10644" y="2625"/>
                  </a:lnTo>
                  <a:lnTo>
                    <a:pt x="10604" y="2672"/>
                  </a:lnTo>
                  <a:lnTo>
                    <a:pt x="10576" y="2704"/>
                  </a:lnTo>
                  <a:lnTo>
                    <a:pt x="10548" y="2735"/>
                  </a:lnTo>
                  <a:lnTo>
                    <a:pt x="10523" y="2762"/>
                  </a:lnTo>
                  <a:lnTo>
                    <a:pt x="10498" y="2786"/>
                  </a:lnTo>
                  <a:lnTo>
                    <a:pt x="10474" y="2808"/>
                  </a:lnTo>
                  <a:lnTo>
                    <a:pt x="10451" y="2828"/>
                  </a:lnTo>
                  <a:lnTo>
                    <a:pt x="10430" y="2845"/>
                  </a:lnTo>
                  <a:lnTo>
                    <a:pt x="10409" y="2859"/>
                  </a:lnTo>
                  <a:lnTo>
                    <a:pt x="10388" y="2872"/>
                  </a:lnTo>
                  <a:lnTo>
                    <a:pt x="10369" y="2884"/>
                  </a:lnTo>
                  <a:lnTo>
                    <a:pt x="10349" y="2894"/>
                  </a:lnTo>
                  <a:lnTo>
                    <a:pt x="10330" y="2901"/>
                  </a:lnTo>
                  <a:lnTo>
                    <a:pt x="10312" y="2908"/>
                  </a:lnTo>
                  <a:lnTo>
                    <a:pt x="10294" y="2914"/>
                  </a:lnTo>
                  <a:lnTo>
                    <a:pt x="10276" y="2918"/>
                  </a:lnTo>
                  <a:lnTo>
                    <a:pt x="10259" y="2922"/>
                  </a:lnTo>
                  <a:lnTo>
                    <a:pt x="10188" y="2933"/>
                  </a:lnTo>
                  <a:lnTo>
                    <a:pt x="10113" y="2942"/>
                  </a:lnTo>
                  <a:lnTo>
                    <a:pt x="10093" y="2945"/>
                  </a:lnTo>
                  <a:lnTo>
                    <a:pt x="10072" y="2949"/>
                  </a:lnTo>
                  <a:lnTo>
                    <a:pt x="10051" y="2954"/>
                  </a:lnTo>
                  <a:lnTo>
                    <a:pt x="10028" y="2960"/>
                  </a:lnTo>
                  <a:lnTo>
                    <a:pt x="10006" y="2967"/>
                  </a:lnTo>
                  <a:lnTo>
                    <a:pt x="9981" y="2975"/>
                  </a:lnTo>
                  <a:lnTo>
                    <a:pt x="9956" y="2986"/>
                  </a:lnTo>
                  <a:lnTo>
                    <a:pt x="9929" y="2998"/>
                  </a:lnTo>
                  <a:lnTo>
                    <a:pt x="9841" y="3038"/>
                  </a:lnTo>
                  <a:lnTo>
                    <a:pt x="9743" y="3081"/>
                  </a:lnTo>
                  <a:lnTo>
                    <a:pt x="9636" y="3125"/>
                  </a:lnTo>
                  <a:lnTo>
                    <a:pt x="9524" y="3171"/>
                  </a:lnTo>
                  <a:lnTo>
                    <a:pt x="9408" y="3218"/>
                  </a:lnTo>
                  <a:lnTo>
                    <a:pt x="9290" y="3265"/>
                  </a:lnTo>
                  <a:lnTo>
                    <a:pt x="9172" y="3312"/>
                  </a:lnTo>
                  <a:lnTo>
                    <a:pt x="9054" y="3358"/>
                  </a:lnTo>
                  <a:lnTo>
                    <a:pt x="8940" y="3403"/>
                  </a:lnTo>
                  <a:lnTo>
                    <a:pt x="8832" y="3446"/>
                  </a:lnTo>
                  <a:lnTo>
                    <a:pt x="8730" y="3485"/>
                  </a:lnTo>
                  <a:lnTo>
                    <a:pt x="8637" y="3523"/>
                  </a:lnTo>
                  <a:lnTo>
                    <a:pt x="8555" y="3556"/>
                  </a:lnTo>
                  <a:lnTo>
                    <a:pt x="8485" y="3585"/>
                  </a:lnTo>
                  <a:lnTo>
                    <a:pt x="8430" y="3610"/>
                  </a:lnTo>
                  <a:lnTo>
                    <a:pt x="8391" y="3629"/>
                  </a:lnTo>
                  <a:lnTo>
                    <a:pt x="8384" y="3641"/>
                  </a:lnTo>
                  <a:lnTo>
                    <a:pt x="8362" y="3671"/>
                  </a:lnTo>
                  <a:lnTo>
                    <a:pt x="8328" y="3719"/>
                  </a:lnTo>
                  <a:lnTo>
                    <a:pt x="8286" y="3780"/>
                  </a:lnTo>
                  <a:lnTo>
                    <a:pt x="8236" y="3852"/>
                  </a:lnTo>
                  <a:lnTo>
                    <a:pt x="8180" y="3929"/>
                  </a:lnTo>
                  <a:lnTo>
                    <a:pt x="8120" y="4011"/>
                  </a:lnTo>
                  <a:lnTo>
                    <a:pt x="8059" y="4091"/>
                  </a:lnTo>
                  <a:lnTo>
                    <a:pt x="8077" y="4106"/>
                  </a:lnTo>
                  <a:lnTo>
                    <a:pt x="8122" y="4144"/>
                  </a:lnTo>
                  <a:lnTo>
                    <a:pt x="8155" y="4173"/>
                  </a:lnTo>
                  <a:lnTo>
                    <a:pt x="8192" y="4207"/>
                  </a:lnTo>
                  <a:lnTo>
                    <a:pt x="8232" y="4245"/>
                  </a:lnTo>
                  <a:lnTo>
                    <a:pt x="8275" y="4288"/>
                  </a:lnTo>
                  <a:lnTo>
                    <a:pt x="8320" y="4335"/>
                  </a:lnTo>
                  <a:lnTo>
                    <a:pt x="8366" y="4386"/>
                  </a:lnTo>
                  <a:lnTo>
                    <a:pt x="8390" y="4413"/>
                  </a:lnTo>
                  <a:lnTo>
                    <a:pt x="8413" y="4440"/>
                  </a:lnTo>
                  <a:lnTo>
                    <a:pt x="8436" y="4469"/>
                  </a:lnTo>
                  <a:lnTo>
                    <a:pt x="8458" y="4497"/>
                  </a:lnTo>
                  <a:lnTo>
                    <a:pt x="8480" y="4527"/>
                  </a:lnTo>
                  <a:lnTo>
                    <a:pt x="8502" y="4558"/>
                  </a:lnTo>
                  <a:lnTo>
                    <a:pt x="8523" y="4588"/>
                  </a:lnTo>
                  <a:lnTo>
                    <a:pt x="8543" y="4620"/>
                  </a:lnTo>
                  <a:lnTo>
                    <a:pt x="8562" y="4651"/>
                  </a:lnTo>
                  <a:lnTo>
                    <a:pt x="8580" y="4684"/>
                  </a:lnTo>
                  <a:lnTo>
                    <a:pt x="8598" y="4717"/>
                  </a:lnTo>
                  <a:lnTo>
                    <a:pt x="8614" y="4749"/>
                  </a:lnTo>
                  <a:lnTo>
                    <a:pt x="8627" y="4776"/>
                  </a:lnTo>
                  <a:lnTo>
                    <a:pt x="8644" y="4805"/>
                  </a:lnTo>
                  <a:lnTo>
                    <a:pt x="8663" y="4839"/>
                  </a:lnTo>
                  <a:lnTo>
                    <a:pt x="8685" y="4875"/>
                  </a:lnTo>
                  <a:lnTo>
                    <a:pt x="8733" y="4954"/>
                  </a:lnTo>
                  <a:lnTo>
                    <a:pt x="8785" y="5036"/>
                  </a:lnTo>
                  <a:lnTo>
                    <a:pt x="8834" y="5116"/>
                  </a:lnTo>
                  <a:lnTo>
                    <a:pt x="8877" y="5190"/>
                  </a:lnTo>
                  <a:lnTo>
                    <a:pt x="8894" y="5222"/>
                  </a:lnTo>
                  <a:lnTo>
                    <a:pt x="8908" y="5250"/>
                  </a:lnTo>
                  <a:lnTo>
                    <a:pt x="8914" y="5263"/>
                  </a:lnTo>
                  <a:lnTo>
                    <a:pt x="8918" y="5275"/>
                  </a:lnTo>
                  <a:lnTo>
                    <a:pt x="8922" y="5285"/>
                  </a:lnTo>
                  <a:lnTo>
                    <a:pt x="8924" y="5294"/>
                  </a:lnTo>
                  <a:lnTo>
                    <a:pt x="8928" y="5323"/>
                  </a:lnTo>
                  <a:lnTo>
                    <a:pt x="8935" y="5352"/>
                  </a:lnTo>
                  <a:lnTo>
                    <a:pt x="8942" y="5382"/>
                  </a:lnTo>
                  <a:lnTo>
                    <a:pt x="8951" y="5411"/>
                  </a:lnTo>
                  <a:lnTo>
                    <a:pt x="8962" y="5441"/>
                  </a:lnTo>
                  <a:lnTo>
                    <a:pt x="8974" y="5470"/>
                  </a:lnTo>
                  <a:lnTo>
                    <a:pt x="8987" y="5500"/>
                  </a:lnTo>
                  <a:lnTo>
                    <a:pt x="9002" y="5529"/>
                  </a:lnTo>
                  <a:lnTo>
                    <a:pt x="9019" y="5557"/>
                  </a:lnTo>
                  <a:lnTo>
                    <a:pt x="9037" y="5585"/>
                  </a:lnTo>
                  <a:lnTo>
                    <a:pt x="9056" y="5611"/>
                  </a:lnTo>
                  <a:lnTo>
                    <a:pt x="9078" y="5637"/>
                  </a:lnTo>
                  <a:lnTo>
                    <a:pt x="9089" y="5649"/>
                  </a:lnTo>
                  <a:lnTo>
                    <a:pt x="9101" y="5660"/>
                  </a:lnTo>
                  <a:lnTo>
                    <a:pt x="9113" y="5672"/>
                  </a:lnTo>
                  <a:lnTo>
                    <a:pt x="9126" y="5683"/>
                  </a:lnTo>
                  <a:lnTo>
                    <a:pt x="9138" y="5694"/>
                  </a:lnTo>
                  <a:lnTo>
                    <a:pt x="9151" y="5704"/>
                  </a:lnTo>
                  <a:lnTo>
                    <a:pt x="9166" y="5714"/>
                  </a:lnTo>
                  <a:lnTo>
                    <a:pt x="9179" y="5723"/>
                  </a:lnTo>
                  <a:lnTo>
                    <a:pt x="9170" y="5719"/>
                  </a:lnTo>
                  <a:lnTo>
                    <a:pt x="9141" y="5710"/>
                  </a:lnTo>
                  <a:lnTo>
                    <a:pt x="9096" y="5694"/>
                  </a:lnTo>
                  <a:lnTo>
                    <a:pt x="9036" y="5674"/>
                  </a:lnTo>
                  <a:lnTo>
                    <a:pt x="8965" y="5652"/>
                  </a:lnTo>
                  <a:lnTo>
                    <a:pt x="8882" y="5627"/>
                  </a:lnTo>
                  <a:lnTo>
                    <a:pt x="8837" y="5614"/>
                  </a:lnTo>
                  <a:lnTo>
                    <a:pt x="8790" y="5602"/>
                  </a:lnTo>
                  <a:lnTo>
                    <a:pt x="8742" y="5590"/>
                  </a:lnTo>
                  <a:lnTo>
                    <a:pt x="8693" y="5578"/>
                  </a:lnTo>
                  <a:lnTo>
                    <a:pt x="8643" y="5565"/>
                  </a:lnTo>
                  <a:lnTo>
                    <a:pt x="8592" y="5554"/>
                  </a:lnTo>
                  <a:lnTo>
                    <a:pt x="8539" y="5543"/>
                  </a:lnTo>
                  <a:lnTo>
                    <a:pt x="8487" y="5534"/>
                  </a:lnTo>
                  <a:lnTo>
                    <a:pt x="8433" y="5524"/>
                  </a:lnTo>
                  <a:lnTo>
                    <a:pt x="8381" y="5517"/>
                  </a:lnTo>
                  <a:lnTo>
                    <a:pt x="8329" y="5510"/>
                  </a:lnTo>
                  <a:lnTo>
                    <a:pt x="8277" y="5505"/>
                  </a:lnTo>
                  <a:lnTo>
                    <a:pt x="8226" y="5502"/>
                  </a:lnTo>
                  <a:lnTo>
                    <a:pt x="8178" y="5500"/>
                  </a:lnTo>
                  <a:lnTo>
                    <a:pt x="8130" y="5500"/>
                  </a:lnTo>
                  <a:lnTo>
                    <a:pt x="8083" y="5502"/>
                  </a:lnTo>
                  <a:lnTo>
                    <a:pt x="8038" y="5506"/>
                  </a:lnTo>
                  <a:lnTo>
                    <a:pt x="7995" y="5512"/>
                  </a:lnTo>
                  <a:lnTo>
                    <a:pt x="7955" y="5521"/>
                  </a:lnTo>
                  <a:lnTo>
                    <a:pt x="7918" y="5533"/>
                  </a:lnTo>
                  <a:lnTo>
                    <a:pt x="7908" y="5536"/>
                  </a:lnTo>
                  <a:lnTo>
                    <a:pt x="7899" y="5537"/>
                  </a:lnTo>
                  <a:lnTo>
                    <a:pt x="7890" y="5537"/>
                  </a:lnTo>
                  <a:lnTo>
                    <a:pt x="7882" y="5537"/>
                  </a:lnTo>
                  <a:lnTo>
                    <a:pt x="7874" y="5535"/>
                  </a:lnTo>
                  <a:lnTo>
                    <a:pt x="7866" y="5532"/>
                  </a:lnTo>
                  <a:lnTo>
                    <a:pt x="7857" y="5528"/>
                  </a:lnTo>
                  <a:lnTo>
                    <a:pt x="7850" y="5523"/>
                  </a:lnTo>
                  <a:lnTo>
                    <a:pt x="7842" y="5517"/>
                  </a:lnTo>
                  <a:lnTo>
                    <a:pt x="7834" y="5511"/>
                  </a:lnTo>
                  <a:lnTo>
                    <a:pt x="7827" y="5504"/>
                  </a:lnTo>
                  <a:lnTo>
                    <a:pt x="7819" y="5496"/>
                  </a:lnTo>
                  <a:lnTo>
                    <a:pt x="7801" y="5478"/>
                  </a:lnTo>
                  <a:lnTo>
                    <a:pt x="7784" y="5457"/>
                  </a:lnTo>
                  <a:lnTo>
                    <a:pt x="7765" y="5435"/>
                  </a:lnTo>
                  <a:lnTo>
                    <a:pt x="7743" y="5410"/>
                  </a:lnTo>
                  <a:lnTo>
                    <a:pt x="7719" y="5384"/>
                  </a:lnTo>
                  <a:lnTo>
                    <a:pt x="7692" y="5356"/>
                  </a:lnTo>
                  <a:lnTo>
                    <a:pt x="7662" y="5328"/>
                  </a:lnTo>
                  <a:lnTo>
                    <a:pt x="7628" y="5298"/>
                  </a:lnTo>
                  <a:lnTo>
                    <a:pt x="7610" y="5284"/>
                  </a:lnTo>
                  <a:lnTo>
                    <a:pt x="7590" y="5268"/>
                  </a:lnTo>
                  <a:lnTo>
                    <a:pt x="7570" y="5254"/>
                  </a:lnTo>
                  <a:lnTo>
                    <a:pt x="7547" y="5239"/>
                  </a:lnTo>
                  <a:close/>
                  <a:moveTo>
                    <a:pt x="7221" y="0"/>
                  </a:moveTo>
                  <a:lnTo>
                    <a:pt x="7145" y="23"/>
                  </a:lnTo>
                  <a:lnTo>
                    <a:pt x="7073" y="45"/>
                  </a:lnTo>
                  <a:lnTo>
                    <a:pt x="7007" y="66"/>
                  </a:lnTo>
                  <a:lnTo>
                    <a:pt x="6946" y="88"/>
                  </a:lnTo>
                  <a:lnTo>
                    <a:pt x="6889" y="109"/>
                  </a:lnTo>
                  <a:lnTo>
                    <a:pt x="6837" y="131"/>
                  </a:lnTo>
                  <a:lnTo>
                    <a:pt x="6789" y="151"/>
                  </a:lnTo>
                  <a:lnTo>
                    <a:pt x="6745" y="170"/>
                  </a:lnTo>
                  <a:lnTo>
                    <a:pt x="6705" y="191"/>
                  </a:lnTo>
                  <a:lnTo>
                    <a:pt x="6668" y="210"/>
                  </a:lnTo>
                  <a:lnTo>
                    <a:pt x="6636" y="229"/>
                  </a:lnTo>
                  <a:lnTo>
                    <a:pt x="6606" y="247"/>
                  </a:lnTo>
                  <a:lnTo>
                    <a:pt x="6579" y="265"/>
                  </a:lnTo>
                  <a:lnTo>
                    <a:pt x="6555" y="283"/>
                  </a:lnTo>
                  <a:lnTo>
                    <a:pt x="6534" y="299"/>
                  </a:lnTo>
                  <a:lnTo>
                    <a:pt x="6516" y="315"/>
                  </a:lnTo>
                  <a:lnTo>
                    <a:pt x="6498" y="331"/>
                  </a:lnTo>
                  <a:lnTo>
                    <a:pt x="6484" y="346"/>
                  </a:lnTo>
                  <a:lnTo>
                    <a:pt x="6471" y="360"/>
                  </a:lnTo>
                  <a:lnTo>
                    <a:pt x="6459" y="374"/>
                  </a:lnTo>
                  <a:lnTo>
                    <a:pt x="6441" y="400"/>
                  </a:lnTo>
                  <a:lnTo>
                    <a:pt x="6426" y="422"/>
                  </a:lnTo>
                  <a:lnTo>
                    <a:pt x="6413" y="442"/>
                  </a:lnTo>
                  <a:lnTo>
                    <a:pt x="6399" y="457"/>
                  </a:lnTo>
                  <a:lnTo>
                    <a:pt x="6392" y="464"/>
                  </a:lnTo>
                  <a:lnTo>
                    <a:pt x="6385" y="470"/>
                  </a:lnTo>
                  <a:lnTo>
                    <a:pt x="6377" y="475"/>
                  </a:lnTo>
                  <a:lnTo>
                    <a:pt x="6368" y="480"/>
                  </a:lnTo>
                  <a:lnTo>
                    <a:pt x="6322" y="498"/>
                  </a:lnTo>
                  <a:lnTo>
                    <a:pt x="6277" y="514"/>
                  </a:lnTo>
                  <a:lnTo>
                    <a:pt x="6232" y="527"/>
                  </a:lnTo>
                  <a:lnTo>
                    <a:pt x="6187" y="540"/>
                  </a:lnTo>
                  <a:lnTo>
                    <a:pt x="6143" y="551"/>
                  </a:lnTo>
                  <a:lnTo>
                    <a:pt x="6100" y="559"/>
                  </a:lnTo>
                  <a:lnTo>
                    <a:pt x="6057" y="566"/>
                  </a:lnTo>
                  <a:lnTo>
                    <a:pt x="6015" y="572"/>
                  </a:lnTo>
                  <a:lnTo>
                    <a:pt x="5974" y="576"/>
                  </a:lnTo>
                  <a:lnTo>
                    <a:pt x="5934" y="580"/>
                  </a:lnTo>
                  <a:lnTo>
                    <a:pt x="5895" y="582"/>
                  </a:lnTo>
                  <a:lnTo>
                    <a:pt x="5857" y="583"/>
                  </a:lnTo>
                  <a:lnTo>
                    <a:pt x="5820" y="582"/>
                  </a:lnTo>
                  <a:lnTo>
                    <a:pt x="5784" y="581"/>
                  </a:lnTo>
                  <a:lnTo>
                    <a:pt x="5750" y="578"/>
                  </a:lnTo>
                  <a:lnTo>
                    <a:pt x="5716" y="575"/>
                  </a:lnTo>
                  <a:lnTo>
                    <a:pt x="5685" y="572"/>
                  </a:lnTo>
                  <a:lnTo>
                    <a:pt x="5655" y="568"/>
                  </a:lnTo>
                  <a:lnTo>
                    <a:pt x="5626" y="564"/>
                  </a:lnTo>
                  <a:lnTo>
                    <a:pt x="5600" y="560"/>
                  </a:lnTo>
                  <a:lnTo>
                    <a:pt x="5551" y="550"/>
                  </a:lnTo>
                  <a:lnTo>
                    <a:pt x="5510" y="541"/>
                  </a:lnTo>
                  <a:lnTo>
                    <a:pt x="5477" y="532"/>
                  </a:lnTo>
                  <a:lnTo>
                    <a:pt x="5453" y="524"/>
                  </a:lnTo>
                  <a:lnTo>
                    <a:pt x="5438" y="519"/>
                  </a:lnTo>
                  <a:lnTo>
                    <a:pt x="5433" y="517"/>
                  </a:lnTo>
                  <a:lnTo>
                    <a:pt x="5475" y="453"/>
                  </a:lnTo>
                  <a:lnTo>
                    <a:pt x="5511" y="396"/>
                  </a:lnTo>
                  <a:lnTo>
                    <a:pt x="5543" y="346"/>
                  </a:lnTo>
                  <a:lnTo>
                    <a:pt x="5570" y="301"/>
                  </a:lnTo>
                  <a:lnTo>
                    <a:pt x="5594" y="262"/>
                  </a:lnTo>
                  <a:lnTo>
                    <a:pt x="5613" y="228"/>
                  </a:lnTo>
                  <a:lnTo>
                    <a:pt x="5631" y="197"/>
                  </a:lnTo>
                  <a:lnTo>
                    <a:pt x="5644" y="170"/>
                  </a:lnTo>
                  <a:lnTo>
                    <a:pt x="5656" y="146"/>
                  </a:lnTo>
                  <a:lnTo>
                    <a:pt x="5665" y="124"/>
                  </a:lnTo>
                  <a:lnTo>
                    <a:pt x="5674" y="103"/>
                  </a:lnTo>
                  <a:lnTo>
                    <a:pt x="5681" y="84"/>
                  </a:lnTo>
                  <a:lnTo>
                    <a:pt x="5696" y="44"/>
                  </a:lnTo>
                  <a:lnTo>
                    <a:pt x="5711" y="0"/>
                  </a:lnTo>
                  <a:lnTo>
                    <a:pt x="7221" y="0"/>
                  </a:lnTo>
                  <a:close/>
                  <a:moveTo>
                    <a:pt x="5291" y="0"/>
                  </a:moveTo>
                  <a:lnTo>
                    <a:pt x="5257" y="61"/>
                  </a:lnTo>
                  <a:lnTo>
                    <a:pt x="5222" y="119"/>
                  </a:lnTo>
                  <a:lnTo>
                    <a:pt x="5188" y="174"/>
                  </a:lnTo>
                  <a:lnTo>
                    <a:pt x="5157" y="220"/>
                  </a:lnTo>
                  <a:lnTo>
                    <a:pt x="5130" y="260"/>
                  </a:lnTo>
                  <a:lnTo>
                    <a:pt x="5108" y="290"/>
                  </a:lnTo>
                  <a:lnTo>
                    <a:pt x="5095" y="309"/>
                  </a:lnTo>
                  <a:lnTo>
                    <a:pt x="5090" y="316"/>
                  </a:lnTo>
                  <a:lnTo>
                    <a:pt x="5070" y="300"/>
                  </a:lnTo>
                  <a:lnTo>
                    <a:pt x="5051" y="285"/>
                  </a:lnTo>
                  <a:lnTo>
                    <a:pt x="5034" y="268"/>
                  </a:lnTo>
                  <a:lnTo>
                    <a:pt x="5018" y="251"/>
                  </a:lnTo>
                  <a:lnTo>
                    <a:pt x="5002" y="235"/>
                  </a:lnTo>
                  <a:lnTo>
                    <a:pt x="4988" y="217"/>
                  </a:lnTo>
                  <a:lnTo>
                    <a:pt x="4975" y="200"/>
                  </a:lnTo>
                  <a:lnTo>
                    <a:pt x="4964" y="184"/>
                  </a:lnTo>
                  <a:lnTo>
                    <a:pt x="4952" y="166"/>
                  </a:lnTo>
                  <a:lnTo>
                    <a:pt x="4943" y="149"/>
                  </a:lnTo>
                  <a:lnTo>
                    <a:pt x="4935" y="133"/>
                  </a:lnTo>
                  <a:lnTo>
                    <a:pt x="4928" y="116"/>
                  </a:lnTo>
                  <a:lnTo>
                    <a:pt x="4922" y="100"/>
                  </a:lnTo>
                  <a:lnTo>
                    <a:pt x="4917" y="85"/>
                  </a:lnTo>
                  <a:lnTo>
                    <a:pt x="4913" y="70"/>
                  </a:lnTo>
                  <a:lnTo>
                    <a:pt x="4911" y="55"/>
                  </a:lnTo>
                  <a:lnTo>
                    <a:pt x="4908" y="41"/>
                  </a:lnTo>
                  <a:lnTo>
                    <a:pt x="4906" y="27"/>
                  </a:lnTo>
                  <a:lnTo>
                    <a:pt x="4902" y="13"/>
                  </a:lnTo>
                  <a:lnTo>
                    <a:pt x="4901" y="0"/>
                  </a:lnTo>
                  <a:lnTo>
                    <a:pt x="5291" y="0"/>
                  </a:lnTo>
                  <a:close/>
                  <a:moveTo>
                    <a:pt x="4491" y="0"/>
                  </a:moveTo>
                  <a:lnTo>
                    <a:pt x="4504" y="36"/>
                  </a:lnTo>
                  <a:lnTo>
                    <a:pt x="4518" y="72"/>
                  </a:lnTo>
                  <a:lnTo>
                    <a:pt x="4532" y="107"/>
                  </a:lnTo>
                  <a:lnTo>
                    <a:pt x="4549" y="142"/>
                  </a:lnTo>
                  <a:lnTo>
                    <a:pt x="4580" y="213"/>
                  </a:lnTo>
                  <a:lnTo>
                    <a:pt x="4615" y="284"/>
                  </a:lnTo>
                  <a:lnTo>
                    <a:pt x="4650" y="353"/>
                  </a:lnTo>
                  <a:lnTo>
                    <a:pt x="4684" y="419"/>
                  </a:lnTo>
                  <a:lnTo>
                    <a:pt x="4719" y="484"/>
                  </a:lnTo>
                  <a:lnTo>
                    <a:pt x="4753" y="543"/>
                  </a:lnTo>
                  <a:lnTo>
                    <a:pt x="4784" y="599"/>
                  </a:lnTo>
                  <a:lnTo>
                    <a:pt x="4814" y="650"/>
                  </a:lnTo>
                  <a:lnTo>
                    <a:pt x="4841" y="694"/>
                  </a:lnTo>
                  <a:lnTo>
                    <a:pt x="4865" y="733"/>
                  </a:lnTo>
                  <a:lnTo>
                    <a:pt x="4883" y="763"/>
                  </a:lnTo>
                  <a:lnTo>
                    <a:pt x="4898" y="787"/>
                  </a:lnTo>
                  <a:lnTo>
                    <a:pt x="4908" y="801"/>
                  </a:lnTo>
                  <a:lnTo>
                    <a:pt x="4911" y="806"/>
                  </a:lnTo>
                  <a:lnTo>
                    <a:pt x="4902" y="847"/>
                  </a:lnTo>
                  <a:lnTo>
                    <a:pt x="4894" y="884"/>
                  </a:lnTo>
                  <a:lnTo>
                    <a:pt x="4887" y="921"/>
                  </a:lnTo>
                  <a:lnTo>
                    <a:pt x="4879" y="954"/>
                  </a:lnTo>
                  <a:lnTo>
                    <a:pt x="4870" y="985"/>
                  </a:lnTo>
                  <a:lnTo>
                    <a:pt x="4862" y="1014"/>
                  </a:lnTo>
                  <a:lnTo>
                    <a:pt x="4854" y="1041"/>
                  </a:lnTo>
                  <a:lnTo>
                    <a:pt x="4844" y="1066"/>
                  </a:lnTo>
                  <a:lnTo>
                    <a:pt x="4836" y="1090"/>
                  </a:lnTo>
                  <a:lnTo>
                    <a:pt x="4828" y="1111"/>
                  </a:lnTo>
                  <a:lnTo>
                    <a:pt x="4819" y="1130"/>
                  </a:lnTo>
                  <a:lnTo>
                    <a:pt x="4811" y="1149"/>
                  </a:lnTo>
                  <a:lnTo>
                    <a:pt x="4793" y="1182"/>
                  </a:lnTo>
                  <a:lnTo>
                    <a:pt x="4777" y="1211"/>
                  </a:lnTo>
                  <a:lnTo>
                    <a:pt x="4744" y="1260"/>
                  </a:lnTo>
                  <a:lnTo>
                    <a:pt x="4716" y="1303"/>
                  </a:lnTo>
                  <a:lnTo>
                    <a:pt x="4703" y="1325"/>
                  </a:lnTo>
                  <a:lnTo>
                    <a:pt x="4690" y="1349"/>
                  </a:lnTo>
                  <a:lnTo>
                    <a:pt x="4685" y="1361"/>
                  </a:lnTo>
                  <a:lnTo>
                    <a:pt x="4680" y="1374"/>
                  </a:lnTo>
                  <a:lnTo>
                    <a:pt x="4675" y="1388"/>
                  </a:lnTo>
                  <a:lnTo>
                    <a:pt x="4671" y="1404"/>
                  </a:lnTo>
                  <a:lnTo>
                    <a:pt x="4666" y="1430"/>
                  </a:lnTo>
                  <a:lnTo>
                    <a:pt x="4659" y="1457"/>
                  </a:lnTo>
                  <a:lnTo>
                    <a:pt x="4651" y="1484"/>
                  </a:lnTo>
                  <a:lnTo>
                    <a:pt x="4641" y="1511"/>
                  </a:lnTo>
                  <a:lnTo>
                    <a:pt x="4631" y="1538"/>
                  </a:lnTo>
                  <a:lnTo>
                    <a:pt x="4621" y="1565"/>
                  </a:lnTo>
                  <a:lnTo>
                    <a:pt x="4610" y="1592"/>
                  </a:lnTo>
                  <a:lnTo>
                    <a:pt x="4598" y="1620"/>
                  </a:lnTo>
                  <a:lnTo>
                    <a:pt x="4571" y="1673"/>
                  </a:lnTo>
                  <a:lnTo>
                    <a:pt x="4544" y="1726"/>
                  </a:lnTo>
                  <a:lnTo>
                    <a:pt x="4516" y="1776"/>
                  </a:lnTo>
                  <a:lnTo>
                    <a:pt x="4487" y="1824"/>
                  </a:lnTo>
                  <a:lnTo>
                    <a:pt x="4460" y="1868"/>
                  </a:lnTo>
                  <a:lnTo>
                    <a:pt x="4433" y="1909"/>
                  </a:lnTo>
                  <a:lnTo>
                    <a:pt x="4410" y="1944"/>
                  </a:lnTo>
                  <a:lnTo>
                    <a:pt x="4389" y="1976"/>
                  </a:lnTo>
                  <a:lnTo>
                    <a:pt x="4357" y="2020"/>
                  </a:lnTo>
                  <a:lnTo>
                    <a:pt x="4345" y="2035"/>
                  </a:lnTo>
                  <a:lnTo>
                    <a:pt x="4303" y="1997"/>
                  </a:lnTo>
                  <a:lnTo>
                    <a:pt x="4263" y="1959"/>
                  </a:lnTo>
                  <a:lnTo>
                    <a:pt x="4225" y="1921"/>
                  </a:lnTo>
                  <a:lnTo>
                    <a:pt x="4191" y="1882"/>
                  </a:lnTo>
                  <a:lnTo>
                    <a:pt x="4158" y="1844"/>
                  </a:lnTo>
                  <a:lnTo>
                    <a:pt x="4128" y="1807"/>
                  </a:lnTo>
                  <a:lnTo>
                    <a:pt x="4100" y="1769"/>
                  </a:lnTo>
                  <a:lnTo>
                    <a:pt x="4074" y="1731"/>
                  </a:lnTo>
                  <a:lnTo>
                    <a:pt x="4049" y="1693"/>
                  </a:lnTo>
                  <a:lnTo>
                    <a:pt x="4027" y="1657"/>
                  </a:lnTo>
                  <a:lnTo>
                    <a:pt x="4006" y="1620"/>
                  </a:lnTo>
                  <a:lnTo>
                    <a:pt x="3986" y="1583"/>
                  </a:lnTo>
                  <a:lnTo>
                    <a:pt x="3968" y="1547"/>
                  </a:lnTo>
                  <a:lnTo>
                    <a:pt x="3951" y="1512"/>
                  </a:lnTo>
                  <a:lnTo>
                    <a:pt x="3936" y="1477"/>
                  </a:lnTo>
                  <a:lnTo>
                    <a:pt x="3921" y="1442"/>
                  </a:lnTo>
                  <a:lnTo>
                    <a:pt x="3894" y="1374"/>
                  </a:lnTo>
                  <a:lnTo>
                    <a:pt x="3870" y="1309"/>
                  </a:lnTo>
                  <a:lnTo>
                    <a:pt x="3847" y="1246"/>
                  </a:lnTo>
                  <a:lnTo>
                    <a:pt x="3825" y="1186"/>
                  </a:lnTo>
                  <a:lnTo>
                    <a:pt x="3814" y="1157"/>
                  </a:lnTo>
                  <a:lnTo>
                    <a:pt x="3802" y="1129"/>
                  </a:lnTo>
                  <a:lnTo>
                    <a:pt x="3791" y="1102"/>
                  </a:lnTo>
                  <a:lnTo>
                    <a:pt x="3779" y="1075"/>
                  </a:lnTo>
                  <a:lnTo>
                    <a:pt x="3767" y="1050"/>
                  </a:lnTo>
                  <a:lnTo>
                    <a:pt x="3753" y="1025"/>
                  </a:lnTo>
                  <a:lnTo>
                    <a:pt x="3740" y="1002"/>
                  </a:lnTo>
                  <a:lnTo>
                    <a:pt x="3725" y="979"/>
                  </a:lnTo>
                  <a:lnTo>
                    <a:pt x="3692" y="933"/>
                  </a:lnTo>
                  <a:lnTo>
                    <a:pt x="3660" y="883"/>
                  </a:lnTo>
                  <a:lnTo>
                    <a:pt x="3627" y="831"/>
                  </a:lnTo>
                  <a:lnTo>
                    <a:pt x="3594" y="778"/>
                  </a:lnTo>
                  <a:lnTo>
                    <a:pt x="3564" y="724"/>
                  </a:lnTo>
                  <a:lnTo>
                    <a:pt x="3533" y="671"/>
                  </a:lnTo>
                  <a:lnTo>
                    <a:pt x="3505" y="619"/>
                  </a:lnTo>
                  <a:lnTo>
                    <a:pt x="3478" y="569"/>
                  </a:lnTo>
                  <a:lnTo>
                    <a:pt x="3430" y="478"/>
                  </a:lnTo>
                  <a:lnTo>
                    <a:pt x="3393" y="404"/>
                  </a:lnTo>
                  <a:lnTo>
                    <a:pt x="3369" y="355"/>
                  </a:lnTo>
                  <a:lnTo>
                    <a:pt x="3361" y="338"/>
                  </a:lnTo>
                  <a:lnTo>
                    <a:pt x="3399" y="290"/>
                  </a:lnTo>
                  <a:lnTo>
                    <a:pt x="3434" y="243"/>
                  </a:lnTo>
                  <a:lnTo>
                    <a:pt x="3468" y="199"/>
                  </a:lnTo>
                  <a:lnTo>
                    <a:pt x="3499" y="155"/>
                  </a:lnTo>
                  <a:lnTo>
                    <a:pt x="3530" y="114"/>
                  </a:lnTo>
                  <a:lnTo>
                    <a:pt x="3560" y="75"/>
                  </a:lnTo>
                  <a:lnTo>
                    <a:pt x="3586" y="37"/>
                  </a:lnTo>
                  <a:lnTo>
                    <a:pt x="3613" y="0"/>
                  </a:lnTo>
                  <a:lnTo>
                    <a:pt x="4491" y="0"/>
                  </a:lnTo>
                  <a:close/>
                  <a:moveTo>
                    <a:pt x="1927" y="0"/>
                  </a:moveTo>
                  <a:lnTo>
                    <a:pt x="1947" y="17"/>
                  </a:lnTo>
                  <a:lnTo>
                    <a:pt x="1967" y="35"/>
                  </a:lnTo>
                  <a:lnTo>
                    <a:pt x="1987" y="52"/>
                  </a:lnTo>
                  <a:lnTo>
                    <a:pt x="2008" y="68"/>
                  </a:lnTo>
                  <a:lnTo>
                    <a:pt x="2030" y="85"/>
                  </a:lnTo>
                  <a:lnTo>
                    <a:pt x="2053" y="100"/>
                  </a:lnTo>
                  <a:lnTo>
                    <a:pt x="2076" y="115"/>
                  </a:lnTo>
                  <a:lnTo>
                    <a:pt x="2100" y="129"/>
                  </a:lnTo>
                  <a:lnTo>
                    <a:pt x="2124" y="142"/>
                  </a:lnTo>
                  <a:lnTo>
                    <a:pt x="2149" y="154"/>
                  </a:lnTo>
                  <a:lnTo>
                    <a:pt x="2175" y="165"/>
                  </a:lnTo>
                  <a:lnTo>
                    <a:pt x="2202" y="176"/>
                  </a:lnTo>
                  <a:lnTo>
                    <a:pt x="2230" y="185"/>
                  </a:lnTo>
                  <a:lnTo>
                    <a:pt x="2258" y="192"/>
                  </a:lnTo>
                  <a:lnTo>
                    <a:pt x="2287" y="198"/>
                  </a:lnTo>
                  <a:lnTo>
                    <a:pt x="2317" y="202"/>
                  </a:lnTo>
                  <a:lnTo>
                    <a:pt x="2393" y="212"/>
                  </a:lnTo>
                  <a:lnTo>
                    <a:pt x="2471" y="226"/>
                  </a:lnTo>
                  <a:lnTo>
                    <a:pt x="2510" y="233"/>
                  </a:lnTo>
                  <a:lnTo>
                    <a:pt x="2551" y="241"/>
                  </a:lnTo>
                  <a:lnTo>
                    <a:pt x="2593" y="250"/>
                  </a:lnTo>
                  <a:lnTo>
                    <a:pt x="2636" y="260"/>
                  </a:lnTo>
                  <a:lnTo>
                    <a:pt x="2680" y="271"/>
                  </a:lnTo>
                  <a:lnTo>
                    <a:pt x="2726" y="284"/>
                  </a:lnTo>
                  <a:lnTo>
                    <a:pt x="2771" y="298"/>
                  </a:lnTo>
                  <a:lnTo>
                    <a:pt x="2819" y="313"/>
                  </a:lnTo>
                  <a:lnTo>
                    <a:pt x="2869" y="331"/>
                  </a:lnTo>
                  <a:lnTo>
                    <a:pt x="2920" y="349"/>
                  </a:lnTo>
                  <a:lnTo>
                    <a:pt x="2973" y="369"/>
                  </a:lnTo>
                  <a:lnTo>
                    <a:pt x="3029" y="392"/>
                  </a:lnTo>
                  <a:lnTo>
                    <a:pt x="3032" y="401"/>
                  </a:lnTo>
                  <a:lnTo>
                    <a:pt x="3042" y="425"/>
                  </a:lnTo>
                  <a:lnTo>
                    <a:pt x="3056" y="463"/>
                  </a:lnTo>
                  <a:lnTo>
                    <a:pt x="3074" y="513"/>
                  </a:lnTo>
                  <a:lnTo>
                    <a:pt x="3097" y="572"/>
                  </a:lnTo>
                  <a:lnTo>
                    <a:pt x="3121" y="639"/>
                  </a:lnTo>
                  <a:lnTo>
                    <a:pt x="3148" y="710"/>
                  </a:lnTo>
                  <a:lnTo>
                    <a:pt x="3176" y="786"/>
                  </a:lnTo>
                  <a:lnTo>
                    <a:pt x="3204" y="861"/>
                  </a:lnTo>
                  <a:lnTo>
                    <a:pt x="3231" y="935"/>
                  </a:lnTo>
                  <a:lnTo>
                    <a:pt x="3258" y="1006"/>
                  </a:lnTo>
                  <a:lnTo>
                    <a:pt x="3281" y="1071"/>
                  </a:lnTo>
                  <a:lnTo>
                    <a:pt x="3303" y="1129"/>
                  </a:lnTo>
                  <a:lnTo>
                    <a:pt x="3319" y="1177"/>
                  </a:lnTo>
                  <a:lnTo>
                    <a:pt x="3332" y="1213"/>
                  </a:lnTo>
                  <a:lnTo>
                    <a:pt x="3339" y="1235"/>
                  </a:lnTo>
                  <a:lnTo>
                    <a:pt x="3343" y="1245"/>
                  </a:lnTo>
                  <a:lnTo>
                    <a:pt x="3351" y="1258"/>
                  </a:lnTo>
                  <a:lnTo>
                    <a:pt x="3361" y="1274"/>
                  </a:lnTo>
                  <a:lnTo>
                    <a:pt x="3373" y="1295"/>
                  </a:lnTo>
                  <a:lnTo>
                    <a:pt x="3407" y="1345"/>
                  </a:lnTo>
                  <a:lnTo>
                    <a:pt x="3448" y="1407"/>
                  </a:lnTo>
                  <a:lnTo>
                    <a:pt x="3497" y="1477"/>
                  </a:lnTo>
                  <a:lnTo>
                    <a:pt x="3551" y="1557"/>
                  </a:lnTo>
                  <a:lnTo>
                    <a:pt x="3610" y="1641"/>
                  </a:lnTo>
                  <a:lnTo>
                    <a:pt x="3671" y="1730"/>
                  </a:lnTo>
                  <a:lnTo>
                    <a:pt x="3732" y="1822"/>
                  </a:lnTo>
                  <a:lnTo>
                    <a:pt x="3792" y="1915"/>
                  </a:lnTo>
                  <a:lnTo>
                    <a:pt x="3850" y="2006"/>
                  </a:lnTo>
                  <a:lnTo>
                    <a:pt x="3905" y="2095"/>
                  </a:lnTo>
                  <a:lnTo>
                    <a:pt x="3930" y="2138"/>
                  </a:lnTo>
                  <a:lnTo>
                    <a:pt x="3953" y="2180"/>
                  </a:lnTo>
                  <a:lnTo>
                    <a:pt x="3976" y="2220"/>
                  </a:lnTo>
                  <a:lnTo>
                    <a:pt x="3995" y="2257"/>
                  </a:lnTo>
                  <a:lnTo>
                    <a:pt x="4013" y="2294"/>
                  </a:lnTo>
                  <a:lnTo>
                    <a:pt x="4029" y="2328"/>
                  </a:lnTo>
                  <a:lnTo>
                    <a:pt x="4041" y="2359"/>
                  </a:lnTo>
                  <a:lnTo>
                    <a:pt x="4051" y="2389"/>
                  </a:lnTo>
                  <a:lnTo>
                    <a:pt x="4039" y="2387"/>
                  </a:lnTo>
                  <a:lnTo>
                    <a:pt x="4004" y="2383"/>
                  </a:lnTo>
                  <a:lnTo>
                    <a:pt x="3951" y="2377"/>
                  </a:lnTo>
                  <a:lnTo>
                    <a:pt x="3880" y="2368"/>
                  </a:lnTo>
                  <a:lnTo>
                    <a:pt x="3796" y="2357"/>
                  </a:lnTo>
                  <a:lnTo>
                    <a:pt x="3701" y="2345"/>
                  </a:lnTo>
                  <a:lnTo>
                    <a:pt x="3598" y="2332"/>
                  </a:lnTo>
                  <a:lnTo>
                    <a:pt x="3490" y="2318"/>
                  </a:lnTo>
                  <a:lnTo>
                    <a:pt x="3380" y="2302"/>
                  </a:lnTo>
                  <a:lnTo>
                    <a:pt x="3271" y="2287"/>
                  </a:lnTo>
                  <a:lnTo>
                    <a:pt x="3166" y="2273"/>
                  </a:lnTo>
                  <a:lnTo>
                    <a:pt x="3067" y="2257"/>
                  </a:lnTo>
                  <a:lnTo>
                    <a:pt x="2977" y="2244"/>
                  </a:lnTo>
                  <a:lnTo>
                    <a:pt x="2901" y="2231"/>
                  </a:lnTo>
                  <a:lnTo>
                    <a:pt x="2867" y="2225"/>
                  </a:lnTo>
                  <a:lnTo>
                    <a:pt x="2839" y="2220"/>
                  </a:lnTo>
                  <a:lnTo>
                    <a:pt x="2814" y="2214"/>
                  </a:lnTo>
                  <a:lnTo>
                    <a:pt x="2795" y="2209"/>
                  </a:lnTo>
                  <a:lnTo>
                    <a:pt x="2758" y="2199"/>
                  </a:lnTo>
                  <a:lnTo>
                    <a:pt x="2713" y="2187"/>
                  </a:lnTo>
                  <a:lnTo>
                    <a:pt x="2663" y="2173"/>
                  </a:lnTo>
                  <a:lnTo>
                    <a:pt x="2607" y="2156"/>
                  </a:lnTo>
                  <a:lnTo>
                    <a:pt x="2546" y="2137"/>
                  </a:lnTo>
                  <a:lnTo>
                    <a:pt x="2482" y="2115"/>
                  </a:lnTo>
                  <a:lnTo>
                    <a:pt x="2413" y="2090"/>
                  </a:lnTo>
                  <a:lnTo>
                    <a:pt x="2341" y="2062"/>
                  </a:lnTo>
                  <a:lnTo>
                    <a:pt x="2304" y="2046"/>
                  </a:lnTo>
                  <a:lnTo>
                    <a:pt x="2267" y="2030"/>
                  </a:lnTo>
                  <a:lnTo>
                    <a:pt x="2229" y="2013"/>
                  </a:lnTo>
                  <a:lnTo>
                    <a:pt x="2191" y="1995"/>
                  </a:lnTo>
                  <a:lnTo>
                    <a:pt x="2154" y="1976"/>
                  </a:lnTo>
                  <a:lnTo>
                    <a:pt x="2115" y="1955"/>
                  </a:lnTo>
                  <a:lnTo>
                    <a:pt x="2076" y="1935"/>
                  </a:lnTo>
                  <a:lnTo>
                    <a:pt x="2038" y="1913"/>
                  </a:lnTo>
                  <a:lnTo>
                    <a:pt x="2000" y="1890"/>
                  </a:lnTo>
                  <a:lnTo>
                    <a:pt x="1962" y="1866"/>
                  </a:lnTo>
                  <a:lnTo>
                    <a:pt x="1923" y="1841"/>
                  </a:lnTo>
                  <a:lnTo>
                    <a:pt x="1885" y="1815"/>
                  </a:lnTo>
                  <a:lnTo>
                    <a:pt x="1849" y="1787"/>
                  </a:lnTo>
                  <a:lnTo>
                    <a:pt x="1812" y="1759"/>
                  </a:lnTo>
                  <a:lnTo>
                    <a:pt x="1775" y="1729"/>
                  </a:lnTo>
                  <a:lnTo>
                    <a:pt x="1741" y="1697"/>
                  </a:lnTo>
                  <a:lnTo>
                    <a:pt x="1709" y="1672"/>
                  </a:lnTo>
                  <a:lnTo>
                    <a:pt x="1674" y="1646"/>
                  </a:lnTo>
                  <a:lnTo>
                    <a:pt x="1638" y="1621"/>
                  </a:lnTo>
                  <a:lnTo>
                    <a:pt x="1597" y="1594"/>
                  </a:lnTo>
                  <a:lnTo>
                    <a:pt x="1554" y="1568"/>
                  </a:lnTo>
                  <a:lnTo>
                    <a:pt x="1507" y="1540"/>
                  </a:lnTo>
                  <a:lnTo>
                    <a:pt x="1458" y="1513"/>
                  </a:lnTo>
                  <a:lnTo>
                    <a:pt x="1406" y="1484"/>
                  </a:lnTo>
                  <a:lnTo>
                    <a:pt x="1352" y="1456"/>
                  </a:lnTo>
                  <a:lnTo>
                    <a:pt x="1294" y="1426"/>
                  </a:lnTo>
                  <a:lnTo>
                    <a:pt x="1235" y="1396"/>
                  </a:lnTo>
                  <a:lnTo>
                    <a:pt x="1172" y="1364"/>
                  </a:lnTo>
                  <a:lnTo>
                    <a:pt x="1107" y="1332"/>
                  </a:lnTo>
                  <a:lnTo>
                    <a:pt x="1039" y="1300"/>
                  </a:lnTo>
                  <a:lnTo>
                    <a:pt x="970" y="1265"/>
                  </a:lnTo>
                  <a:lnTo>
                    <a:pt x="897" y="1230"/>
                  </a:lnTo>
                  <a:lnTo>
                    <a:pt x="901" y="1234"/>
                  </a:lnTo>
                  <a:lnTo>
                    <a:pt x="913" y="1247"/>
                  </a:lnTo>
                  <a:lnTo>
                    <a:pt x="932" y="1268"/>
                  </a:lnTo>
                  <a:lnTo>
                    <a:pt x="959" y="1296"/>
                  </a:lnTo>
                  <a:lnTo>
                    <a:pt x="991" y="1330"/>
                  </a:lnTo>
                  <a:lnTo>
                    <a:pt x="1031" y="1372"/>
                  </a:lnTo>
                  <a:lnTo>
                    <a:pt x="1076" y="1420"/>
                  </a:lnTo>
                  <a:lnTo>
                    <a:pt x="1127" y="1473"/>
                  </a:lnTo>
                  <a:lnTo>
                    <a:pt x="1183" y="1532"/>
                  </a:lnTo>
                  <a:lnTo>
                    <a:pt x="1244" y="1595"/>
                  </a:lnTo>
                  <a:lnTo>
                    <a:pt x="1309" y="1663"/>
                  </a:lnTo>
                  <a:lnTo>
                    <a:pt x="1379" y="1735"/>
                  </a:lnTo>
                  <a:lnTo>
                    <a:pt x="1452" y="1810"/>
                  </a:lnTo>
                  <a:lnTo>
                    <a:pt x="1530" y="1888"/>
                  </a:lnTo>
                  <a:lnTo>
                    <a:pt x="1609" y="1969"/>
                  </a:lnTo>
                  <a:lnTo>
                    <a:pt x="1692" y="2051"/>
                  </a:lnTo>
                  <a:lnTo>
                    <a:pt x="1712" y="2072"/>
                  </a:lnTo>
                  <a:lnTo>
                    <a:pt x="1731" y="2089"/>
                  </a:lnTo>
                  <a:lnTo>
                    <a:pt x="1750" y="2105"/>
                  </a:lnTo>
                  <a:lnTo>
                    <a:pt x="1768" y="2120"/>
                  </a:lnTo>
                  <a:lnTo>
                    <a:pt x="1784" y="2133"/>
                  </a:lnTo>
                  <a:lnTo>
                    <a:pt x="1801" y="2144"/>
                  </a:lnTo>
                  <a:lnTo>
                    <a:pt x="1815" y="2154"/>
                  </a:lnTo>
                  <a:lnTo>
                    <a:pt x="1829" y="2164"/>
                  </a:lnTo>
                  <a:lnTo>
                    <a:pt x="1844" y="2171"/>
                  </a:lnTo>
                  <a:lnTo>
                    <a:pt x="1857" y="2177"/>
                  </a:lnTo>
                  <a:lnTo>
                    <a:pt x="1870" y="2183"/>
                  </a:lnTo>
                  <a:lnTo>
                    <a:pt x="1882" y="2187"/>
                  </a:lnTo>
                  <a:lnTo>
                    <a:pt x="1895" y="2191"/>
                  </a:lnTo>
                  <a:lnTo>
                    <a:pt x="1907" y="2194"/>
                  </a:lnTo>
                  <a:lnTo>
                    <a:pt x="1919" y="2196"/>
                  </a:lnTo>
                  <a:lnTo>
                    <a:pt x="1931" y="2198"/>
                  </a:lnTo>
                  <a:lnTo>
                    <a:pt x="1981" y="2203"/>
                  </a:lnTo>
                  <a:lnTo>
                    <a:pt x="2037" y="2209"/>
                  </a:lnTo>
                  <a:lnTo>
                    <a:pt x="2070" y="2214"/>
                  </a:lnTo>
                  <a:lnTo>
                    <a:pt x="2106" y="2222"/>
                  </a:lnTo>
                  <a:lnTo>
                    <a:pt x="2126" y="2227"/>
                  </a:lnTo>
                  <a:lnTo>
                    <a:pt x="2146" y="2232"/>
                  </a:lnTo>
                  <a:lnTo>
                    <a:pt x="2168" y="2239"/>
                  </a:lnTo>
                  <a:lnTo>
                    <a:pt x="2191" y="2247"/>
                  </a:lnTo>
                  <a:lnTo>
                    <a:pt x="2262" y="2272"/>
                  </a:lnTo>
                  <a:lnTo>
                    <a:pt x="2334" y="2297"/>
                  </a:lnTo>
                  <a:lnTo>
                    <a:pt x="2408" y="2322"/>
                  </a:lnTo>
                  <a:lnTo>
                    <a:pt x="2484" y="2345"/>
                  </a:lnTo>
                  <a:lnTo>
                    <a:pt x="2560" y="2369"/>
                  </a:lnTo>
                  <a:lnTo>
                    <a:pt x="2637" y="2392"/>
                  </a:lnTo>
                  <a:lnTo>
                    <a:pt x="2715" y="2416"/>
                  </a:lnTo>
                  <a:lnTo>
                    <a:pt x="2793" y="2438"/>
                  </a:lnTo>
                  <a:lnTo>
                    <a:pt x="2949" y="2482"/>
                  </a:lnTo>
                  <a:lnTo>
                    <a:pt x="3103" y="2523"/>
                  </a:lnTo>
                  <a:lnTo>
                    <a:pt x="3253" y="2561"/>
                  </a:lnTo>
                  <a:lnTo>
                    <a:pt x="3396" y="2597"/>
                  </a:lnTo>
                  <a:lnTo>
                    <a:pt x="3530" y="2631"/>
                  </a:lnTo>
                  <a:lnTo>
                    <a:pt x="3654" y="2659"/>
                  </a:lnTo>
                  <a:lnTo>
                    <a:pt x="3765" y="2686"/>
                  </a:lnTo>
                  <a:lnTo>
                    <a:pt x="3860" y="2707"/>
                  </a:lnTo>
                  <a:lnTo>
                    <a:pt x="3938" y="2725"/>
                  </a:lnTo>
                  <a:lnTo>
                    <a:pt x="3996" y="2737"/>
                  </a:lnTo>
                  <a:lnTo>
                    <a:pt x="4033" y="2745"/>
                  </a:lnTo>
                  <a:lnTo>
                    <a:pt x="4046" y="2748"/>
                  </a:lnTo>
                  <a:lnTo>
                    <a:pt x="4012" y="2764"/>
                  </a:lnTo>
                  <a:lnTo>
                    <a:pt x="3977" y="2780"/>
                  </a:lnTo>
                  <a:lnTo>
                    <a:pt x="3941" y="2793"/>
                  </a:lnTo>
                  <a:lnTo>
                    <a:pt x="3904" y="2806"/>
                  </a:lnTo>
                  <a:lnTo>
                    <a:pt x="3867" y="2818"/>
                  </a:lnTo>
                  <a:lnTo>
                    <a:pt x="3828" y="2830"/>
                  </a:lnTo>
                  <a:lnTo>
                    <a:pt x="3789" y="2840"/>
                  </a:lnTo>
                  <a:lnTo>
                    <a:pt x="3750" y="2850"/>
                  </a:lnTo>
                  <a:lnTo>
                    <a:pt x="3711" y="2858"/>
                  </a:lnTo>
                  <a:lnTo>
                    <a:pt x="3672" y="2866"/>
                  </a:lnTo>
                  <a:lnTo>
                    <a:pt x="3632" y="2872"/>
                  </a:lnTo>
                  <a:lnTo>
                    <a:pt x="3592" y="2880"/>
                  </a:lnTo>
                  <a:lnTo>
                    <a:pt x="3554" y="2885"/>
                  </a:lnTo>
                  <a:lnTo>
                    <a:pt x="3515" y="2890"/>
                  </a:lnTo>
                  <a:lnTo>
                    <a:pt x="3477" y="2894"/>
                  </a:lnTo>
                  <a:lnTo>
                    <a:pt x="3439" y="2897"/>
                  </a:lnTo>
                  <a:lnTo>
                    <a:pt x="3367" y="2903"/>
                  </a:lnTo>
                  <a:lnTo>
                    <a:pt x="3300" y="2906"/>
                  </a:lnTo>
                  <a:lnTo>
                    <a:pt x="3237" y="2908"/>
                  </a:lnTo>
                  <a:lnTo>
                    <a:pt x="3181" y="2908"/>
                  </a:lnTo>
                  <a:lnTo>
                    <a:pt x="3133" y="2907"/>
                  </a:lnTo>
                  <a:lnTo>
                    <a:pt x="3094" y="2905"/>
                  </a:lnTo>
                  <a:lnTo>
                    <a:pt x="3064" y="2903"/>
                  </a:lnTo>
                  <a:lnTo>
                    <a:pt x="3046" y="2900"/>
                  </a:lnTo>
                  <a:lnTo>
                    <a:pt x="3019" y="2896"/>
                  </a:lnTo>
                  <a:lnTo>
                    <a:pt x="2990" y="2892"/>
                  </a:lnTo>
                  <a:lnTo>
                    <a:pt x="2959" y="2890"/>
                  </a:lnTo>
                  <a:lnTo>
                    <a:pt x="2925" y="2889"/>
                  </a:lnTo>
                  <a:lnTo>
                    <a:pt x="2891" y="2889"/>
                  </a:lnTo>
                  <a:lnTo>
                    <a:pt x="2853" y="2890"/>
                  </a:lnTo>
                  <a:lnTo>
                    <a:pt x="2815" y="2891"/>
                  </a:lnTo>
                  <a:lnTo>
                    <a:pt x="2776" y="2893"/>
                  </a:lnTo>
                  <a:lnTo>
                    <a:pt x="2694" y="2900"/>
                  </a:lnTo>
                  <a:lnTo>
                    <a:pt x="2610" y="2909"/>
                  </a:lnTo>
                  <a:lnTo>
                    <a:pt x="2526" y="2919"/>
                  </a:lnTo>
                  <a:lnTo>
                    <a:pt x="2442" y="2932"/>
                  </a:lnTo>
                  <a:lnTo>
                    <a:pt x="2363" y="2944"/>
                  </a:lnTo>
                  <a:lnTo>
                    <a:pt x="2287" y="2956"/>
                  </a:lnTo>
                  <a:lnTo>
                    <a:pt x="2219" y="2968"/>
                  </a:lnTo>
                  <a:lnTo>
                    <a:pt x="2159" y="2980"/>
                  </a:lnTo>
                  <a:lnTo>
                    <a:pt x="2110" y="2989"/>
                  </a:lnTo>
                  <a:lnTo>
                    <a:pt x="2072" y="2997"/>
                  </a:lnTo>
                  <a:lnTo>
                    <a:pt x="2048" y="3002"/>
                  </a:lnTo>
                  <a:lnTo>
                    <a:pt x="2039" y="3003"/>
                  </a:lnTo>
                  <a:lnTo>
                    <a:pt x="2074" y="2982"/>
                  </a:lnTo>
                  <a:lnTo>
                    <a:pt x="2104" y="2960"/>
                  </a:lnTo>
                  <a:lnTo>
                    <a:pt x="2129" y="2937"/>
                  </a:lnTo>
                  <a:lnTo>
                    <a:pt x="2152" y="2912"/>
                  </a:lnTo>
                  <a:lnTo>
                    <a:pt x="2169" y="2889"/>
                  </a:lnTo>
                  <a:lnTo>
                    <a:pt x="2183" y="2863"/>
                  </a:lnTo>
                  <a:lnTo>
                    <a:pt x="2193" y="2838"/>
                  </a:lnTo>
                  <a:lnTo>
                    <a:pt x="2199" y="2812"/>
                  </a:lnTo>
                  <a:lnTo>
                    <a:pt x="2204" y="2787"/>
                  </a:lnTo>
                  <a:lnTo>
                    <a:pt x="2204" y="2761"/>
                  </a:lnTo>
                  <a:lnTo>
                    <a:pt x="2200" y="2735"/>
                  </a:lnTo>
                  <a:lnTo>
                    <a:pt x="2194" y="2709"/>
                  </a:lnTo>
                  <a:lnTo>
                    <a:pt x="2186" y="2684"/>
                  </a:lnTo>
                  <a:lnTo>
                    <a:pt x="2175" y="2659"/>
                  </a:lnTo>
                  <a:lnTo>
                    <a:pt x="2162" y="2635"/>
                  </a:lnTo>
                  <a:lnTo>
                    <a:pt x="2145" y="2610"/>
                  </a:lnTo>
                  <a:lnTo>
                    <a:pt x="2127" y="2587"/>
                  </a:lnTo>
                  <a:lnTo>
                    <a:pt x="2107" y="2564"/>
                  </a:lnTo>
                  <a:lnTo>
                    <a:pt x="2085" y="2543"/>
                  </a:lnTo>
                  <a:lnTo>
                    <a:pt x="2061" y="2522"/>
                  </a:lnTo>
                  <a:lnTo>
                    <a:pt x="2036" y="2502"/>
                  </a:lnTo>
                  <a:lnTo>
                    <a:pt x="2009" y="2484"/>
                  </a:lnTo>
                  <a:lnTo>
                    <a:pt x="1981" y="2467"/>
                  </a:lnTo>
                  <a:lnTo>
                    <a:pt x="1952" y="2451"/>
                  </a:lnTo>
                  <a:lnTo>
                    <a:pt x="1922" y="2437"/>
                  </a:lnTo>
                  <a:lnTo>
                    <a:pt x="1892" y="2425"/>
                  </a:lnTo>
                  <a:lnTo>
                    <a:pt x="1860" y="2413"/>
                  </a:lnTo>
                  <a:lnTo>
                    <a:pt x="1827" y="2404"/>
                  </a:lnTo>
                  <a:lnTo>
                    <a:pt x="1795" y="2397"/>
                  </a:lnTo>
                  <a:lnTo>
                    <a:pt x="1762" y="2392"/>
                  </a:lnTo>
                  <a:lnTo>
                    <a:pt x="1729" y="2389"/>
                  </a:lnTo>
                  <a:lnTo>
                    <a:pt x="1697" y="2389"/>
                  </a:lnTo>
                  <a:lnTo>
                    <a:pt x="1661" y="2388"/>
                  </a:lnTo>
                  <a:lnTo>
                    <a:pt x="1626" y="2385"/>
                  </a:lnTo>
                  <a:lnTo>
                    <a:pt x="1591" y="2380"/>
                  </a:lnTo>
                  <a:lnTo>
                    <a:pt x="1557" y="2372"/>
                  </a:lnTo>
                  <a:lnTo>
                    <a:pt x="1523" y="2362"/>
                  </a:lnTo>
                  <a:lnTo>
                    <a:pt x="1490" y="2350"/>
                  </a:lnTo>
                  <a:lnTo>
                    <a:pt x="1457" y="2336"/>
                  </a:lnTo>
                  <a:lnTo>
                    <a:pt x="1425" y="2321"/>
                  </a:lnTo>
                  <a:lnTo>
                    <a:pt x="1393" y="2304"/>
                  </a:lnTo>
                  <a:lnTo>
                    <a:pt x="1361" y="2286"/>
                  </a:lnTo>
                  <a:lnTo>
                    <a:pt x="1332" y="2266"/>
                  </a:lnTo>
                  <a:lnTo>
                    <a:pt x="1302" y="2245"/>
                  </a:lnTo>
                  <a:lnTo>
                    <a:pt x="1273" y="2224"/>
                  </a:lnTo>
                  <a:lnTo>
                    <a:pt x="1245" y="2202"/>
                  </a:lnTo>
                  <a:lnTo>
                    <a:pt x="1218" y="2179"/>
                  </a:lnTo>
                  <a:lnTo>
                    <a:pt x="1191" y="2156"/>
                  </a:lnTo>
                  <a:lnTo>
                    <a:pt x="1166" y="2133"/>
                  </a:lnTo>
                  <a:lnTo>
                    <a:pt x="1141" y="2110"/>
                  </a:lnTo>
                  <a:lnTo>
                    <a:pt x="1118" y="2086"/>
                  </a:lnTo>
                  <a:lnTo>
                    <a:pt x="1094" y="2064"/>
                  </a:lnTo>
                  <a:lnTo>
                    <a:pt x="1052" y="2019"/>
                  </a:lnTo>
                  <a:lnTo>
                    <a:pt x="1015" y="1977"/>
                  </a:lnTo>
                  <a:lnTo>
                    <a:pt x="982" y="1940"/>
                  </a:lnTo>
                  <a:lnTo>
                    <a:pt x="953" y="1909"/>
                  </a:lnTo>
                  <a:lnTo>
                    <a:pt x="931" y="1883"/>
                  </a:lnTo>
                  <a:lnTo>
                    <a:pt x="914" y="1867"/>
                  </a:lnTo>
                  <a:lnTo>
                    <a:pt x="833" y="1793"/>
                  </a:lnTo>
                  <a:lnTo>
                    <a:pt x="758" y="1722"/>
                  </a:lnTo>
                  <a:lnTo>
                    <a:pt x="686" y="1653"/>
                  </a:lnTo>
                  <a:lnTo>
                    <a:pt x="620" y="1586"/>
                  </a:lnTo>
                  <a:lnTo>
                    <a:pt x="558" y="1521"/>
                  </a:lnTo>
                  <a:lnTo>
                    <a:pt x="500" y="1459"/>
                  </a:lnTo>
                  <a:lnTo>
                    <a:pt x="447" y="1399"/>
                  </a:lnTo>
                  <a:lnTo>
                    <a:pt x="397" y="1341"/>
                  </a:lnTo>
                  <a:lnTo>
                    <a:pt x="351" y="1285"/>
                  </a:lnTo>
                  <a:lnTo>
                    <a:pt x="309" y="1232"/>
                  </a:lnTo>
                  <a:lnTo>
                    <a:pt x="270" y="1180"/>
                  </a:lnTo>
                  <a:lnTo>
                    <a:pt x="235" y="1131"/>
                  </a:lnTo>
                  <a:lnTo>
                    <a:pt x="203" y="1085"/>
                  </a:lnTo>
                  <a:lnTo>
                    <a:pt x="173" y="1041"/>
                  </a:lnTo>
                  <a:lnTo>
                    <a:pt x="148" y="999"/>
                  </a:lnTo>
                  <a:lnTo>
                    <a:pt x="124" y="959"/>
                  </a:lnTo>
                  <a:lnTo>
                    <a:pt x="104" y="922"/>
                  </a:lnTo>
                  <a:lnTo>
                    <a:pt x="86" y="887"/>
                  </a:lnTo>
                  <a:lnTo>
                    <a:pt x="69" y="854"/>
                  </a:lnTo>
                  <a:lnTo>
                    <a:pt x="55" y="824"/>
                  </a:lnTo>
                  <a:lnTo>
                    <a:pt x="44" y="796"/>
                  </a:lnTo>
                  <a:lnTo>
                    <a:pt x="34" y="770"/>
                  </a:lnTo>
                  <a:lnTo>
                    <a:pt x="25" y="748"/>
                  </a:lnTo>
                  <a:lnTo>
                    <a:pt x="18" y="726"/>
                  </a:lnTo>
                  <a:lnTo>
                    <a:pt x="8" y="693"/>
                  </a:lnTo>
                  <a:lnTo>
                    <a:pt x="3" y="667"/>
                  </a:lnTo>
                  <a:lnTo>
                    <a:pt x="0" y="653"/>
                  </a:lnTo>
                  <a:lnTo>
                    <a:pt x="0" y="648"/>
                  </a:lnTo>
                  <a:lnTo>
                    <a:pt x="8" y="648"/>
                  </a:lnTo>
                  <a:lnTo>
                    <a:pt x="33" y="648"/>
                  </a:lnTo>
                  <a:lnTo>
                    <a:pt x="70" y="648"/>
                  </a:lnTo>
                  <a:lnTo>
                    <a:pt x="119" y="648"/>
                  </a:lnTo>
                  <a:lnTo>
                    <a:pt x="180" y="648"/>
                  </a:lnTo>
                  <a:lnTo>
                    <a:pt x="248" y="648"/>
                  </a:lnTo>
                  <a:lnTo>
                    <a:pt x="322" y="648"/>
                  </a:lnTo>
                  <a:lnTo>
                    <a:pt x="402" y="649"/>
                  </a:lnTo>
                  <a:lnTo>
                    <a:pt x="484" y="649"/>
                  </a:lnTo>
                  <a:lnTo>
                    <a:pt x="568" y="649"/>
                  </a:lnTo>
                  <a:lnTo>
                    <a:pt x="651" y="650"/>
                  </a:lnTo>
                  <a:lnTo>
                    <a:pt x="732" y="650"/>
                  </a:lnTo>
                  <a:lnTo>
                    <a:pt x="809" y="651"/>
                  </a:lnTo>
                  <a:lnTo>
                    <a:pt x="879" y="652"/>
                  </a:lnTo>
                  <a:lnTo>
                    <a:pt x="942" y="652"/>
                  </a:lnTo>
                  <a:lnTo>
                    <a:pt x="995" y="653"/>
                  </a:lnTo>
                  <a:lnTo>
                    <a:pt x="998" y="652"/>
                  </a:lnTo>
                  <a:lnTo>
                    <a:pt x="1006" y="646"/>
                  </a:lnTo>
                  <a:lnTo>
                    <a:pt x="1019" y="637"/>
                  </a:lnTo>
                  <a:lnTo>
                    <a:pt x="1035" y="623"/>
                  </a:lnTo>
                  <a:lnTo>
                    <a:pt x="1044" y="615"/>
                  </a:lnTo>
                  <a:lnTo>
                    <a:pt x="1053" y="605"/>
                  </a:lnTo>
                  <a:lnTo>
                    <a:pt x="1064" y="594"/>
                  </a:lnTo>
                  <a:lnTo>
                    <a:pt x="1073" y="582"/>
                  </a:lnTo>
                  <a:lnTo>
                    <a:pt x="1083" y="568"/>
                  </a:lnTo>
                  <a:lnTo>
                    <a:pt x="1093" y="553"/>
                  </a:lnTo>
                  <a:lnTo>
                    <a:pt x="1102" y="537"/>
                  </a:lnTo>
                  <a:lnTo>
                    <a:pt x="1112" y="519"/>
                  </a:lnTo>
                  <a:lnTo>
                    <a:pt x="1122" y="500"/>
                  </a:lnTo>
                  <a:lnTo>
                    <a:pt x="1130" y="479"/>
                  </a:lnTo>
                  <a:lnTo>
                    <a:pt x="1138" y="456"/>
                  </a:lnTo>
                  <a:lnTo>
                    <a:pt x="1145" y="433"/>
                  </a:lnTo>
                  <a:lnTo>
                    <a:pt x="1151" y="406"/>
                  </a:lnTo>
                  <a:lnTo>
                    <a:pt x="1156" y="379"/>
                  </a:lnTo>
                  <a:lnTo>
                    <a:pt x="1159" y="350"/>
                  </a:lnTo>
                  <a:lnTo>
                    <a:pt x="1162" y="318"/>
                  </a:lnTo>
                  <a:lnTo>
                    <a:pt x="1163" y="286"/>
                  </a:lnTo>
                  <a:lnTo>
                    <a:pt x="1163" y="251"/>
                  </a:lnTo>
                  <a:lnTo>
                    <a:pt x="1161" y="214"/>
                  </a:lnTo>
                  <a:lnTo>
                    <a:pt x="1157" y="176"/>
                  </a:lnTo>
                  <a:lnTo>
                    <a:pt x="1151" y="135"/>
                  </a:lnTo>
                  <a:lnTo>
                    <a:pt x="1144" y="92"/>
                  </a:lnTo>
                  <a:lnTo>
                    <a:pt x="1134" y="47"/>
                  </a:lnTo>
                  <a:lnTo>
                    <a:pt x="1122" y="0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rgbClr val="00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3" name="Freeform 473"/>
            <p:cNvSpPr>
              <a:spLocks/>
            </p:cNvSpPr>
            <p:nvPr/>
          </p:nvSpPr>
          <p:spPr bwMode="auto">
            <a:xfrm>
              <a:off x="3340" y="1642"/>
              <a:ext cx="532" cy="287"/>
            </a:xfrm>
            <a:custGeom>
              <a:avLst/>
              <a:gdLst>
                <a:gd name="T0" fmla="*/ 0 w 10636"/>
                <a:gd name="T1" fmla="*/ 0 h 5722"/>
                <a:gd name="T2" fmla="*/ 0 w 10636"/>
                <a:gd name="T3" fmla="*/ 0 h 5722"/>
                <a:gd name="T4" fmla="*/ 0 w 10636"/>
                <a:gd name="T5" fmla="*/ 0 h 5722"/>
                <a:gd name="T6" fmla="*/ 0 w 10636"/>
                <a:gd name="T7" fmla="*/ 0 h 5722"/>
                <a:gd name="T8" fmla="*/ 0 w 10636"/>
                <a:gd name="T9" fmla="*/ 0 h 5722"/>
                <a:gd name="T10" fmla="*/ 0 w 10636"/>
                <a:gd name="T11" fmla="*/ 0 h 5722"/>
                <a:gd name="T12" fmla="*/ 0 w 10636"/>
                <a:gd name="T13" fmla="*/ 0 h 5722"/>
                <a:gd name="T14" fmla="*/ 0 w 10636"/>
                <a:gd name="T15" fmla="*/ 0 h 5722"/>
                <a:gd name="T16" fmla="*/ 0 w 10636"/>
                <a:gd name="T17" fmla="*/ 0 h 5722"/>
                <a:gd name="T18" fmla="*/ 0 w 10636"/>
                <a:gd name="T19" fmla="*/ 0 h 5722"/>
                <a:gd name="T20" fmla="*/ 0 w 10636"/>
                <a:gd name="T21" fmla="*/ 0 h 5722"/>
                <a:gd name="T22" fmla="*/ 0 w 10636"/>
                <a:gd name="T23" fmla="*/ 0 h 5722"/>
                <a:gd name="T24" fmla="*/ 0 w 10636"/>
                <a:gd name="T25" fmla="*/ 0 h 5722"/>
                <a:gd name="T26" fmla="*/ 0 w 10636"/>
                <a:gd name="T27" fmla="*/ 0 h 5722"/>
                <a:gd name="T28" fmla="*/ 0 w 10636"/>
                <a:gd name="T29" fmla="*/ 0 h 5722"/>
                <a:gd name="T30" fmla="*/ 0 w 10636"/>
                <a:gd name="T31" fmla="*/ 0 h 5722"/>
                <a:gd name="T32" fmla="*/ 0 w 10636"/>
                <a:gd name="T33" fmla="*/ 0 h 5722"/>
                <a:gd name="T34" fmla="*/ 0 w 10636"/>
                <a:gd name="T35" fmla="*/ 0 h 5722"/>
                <a:gd name="T36" fmla="*/ 0 w 10636"/>
                <a:gd name="T37" fmla="*/ 0 h 5722"/>
                <a:gd name="T38" fmla="*/ 0 w 10636"/>
                <a:gd name="T39" fmla="*/ 0 h 5722"/>
                <a:gd name="T40" fmla="*/ 0 w 10636"/>
                <a:gd name="T41" fmla="*/ 0 h 5722"/>
                <a:gd name="T42" fmla="*/ 0 w 10636"/>
                <a:gd name="T43" fmla="*/ 0 h 5722"/>
                <a:gd name="T44" fmla="*/ 0 w 10636"/>
                <a:gd name="T45" fmla="*/ 0 h 5722"/>
                <a:gd name="T46" fmla="*/ 0 w 10636"/>
                <a:gd name="T47" fmla="*/ 0 h 5722"/>
                <a:gd name="T48" fmla="*/ 0 w 10636"/>
                <a:gd name="T49" fmla="*/ 0 h 5722"/>
                <a:gd name="T50" fmla="*/ 0 w 10636"/>
                <a:gd name="T51" fmla="*/ 0 h 5722"/>
                <a:gd name="T52" fmla="*/ 0 w 10636"/>
                <a:gd name="T53" fmla="*/ 0 h 5722"/>
                <a:gd name="T54" fmla="*/ 0 w 10636"/>
                <a:gd name="T55" fmla="*/ 0 h 5722"/>
                <a:gd name="T56" fmla="*/ 0 w 10636"/>
                <a:gd name="T57" fmla="*/ 0 h 5722"/>
                <a:gd name="T58" fmla="*/ 0 w 10636"/>
                <a:gd name="T59" fmla="*/ 0 h 5722"/>
                <a:gd name="T60" fmla="*/ 0 w 10636"/>
                <a:gd name="T61" fmla="*/ 0 h 5722"/>
                <a:gd name="T62" fmla="*/ 0 w 10636"/>
                <a:gd name="T63" fmla="*/ 0 h 5722"/>
                <a:gd name="T64" fmla="*/ 0 w 10636"/>
                <a:gd name="T65" fmla="*/ 0 h 5722"/>
                <a:gd name="T66" fmla="*/ 0 w 10636"/>
                <a:gd name="T67" fmla="*/ 0 h 5722"/>
                <a:gd name="T68" fmla="*/ 0 w 10636"/>
                <a:gd name="T69" fmla="*/ 0 h 5722"/>
                <a:gd name="T70" fmla="*/ 0 w 10636"/>
                <a:gd name="T71" fmla="*/ 0 h 5722"/>
                <a:gd name="T72" fmla="*/ 0 w 10636"/>
                <a:gd name="T73" fmla="*/ 0 h 5722"/>
                <a:gd name="T74" fmla="*/ 0 w 10636"/>
                <a:gd name="T75" fmla="*/ 0 h 5722"/>
                <a:gd name="T76" fmla="*/ 0 w 10636"/>
                <a:gd name="T77" fmla="*/ 0 h 5722"/>
                <a:gd name="T78" fmla="*/ 0 w 10636"/>
                <a:gd name="T79" fmla="*/ 0 h 5722"/>
                <a:gd name="T80" fmla="*/ 0 w 10636"/>
                <a:gd name="T81" fmla="*/ 0 h 5722"/>
                <a:gd name="T82" fmla="*/ 0 w 10636"/>
                <a:gd name="T83" fmla="*/ 0 h 5722"/>
                <a:gd name="T84" fmla="*/ 0 w 10636"/>
                <a:gd name="T85" fmla="*/ 0 h 5722"/>
                <a:gd name="T86" fmla="*/ 0 w 10636"/>
                <a:gd name="T87" fmla="*/ 0 h 5722"/>
                <a:gd name="T88" fmla="*/ 0 w 10636"/>
                <a:gd name="T89" fmla="*/ 0 h 5722"/>
                <a:gd name="T90" fmla="*/ 0 w 10636"/>
                <a:gd name="T91" fmla="*/ 0 h 5722"/>
                <a:gd name="T92" fmla="*/ 0 w 10636"/>
                <a:gd name="T93" fmla="*/ 0 h 5722"/>
                <a:gd name="T94" fmla="*/ 0 w 10636"/>
                <a:gd name="T95" fmla="*/ 0 h 5722"/>
                <a:gd name="T96" fmla="*/ 0 w 10636"/>
                <a:gd name="T97" fmla="*/ 0 h 5722"/>
                <a:gd name="T98" fmla="*/ 0 w 10636"/>
                <a:gd name="T99" fmla="*/ 0 h 5722"/>
                <a:gd name="T100" fmla="*/ 0 w 10636"/>
                <a:gd name="T101" fmla="*/ 0 h 5722"/>
                <a:gd name="T102" fmla="*/ 0 w 10636"/>
                <a:gd name="T103" fmla="*/ 0 h 5722"/>
                <a:gd name="T104" fmla="*/ 0 w 10636"/>
                <a:gd name="T105" fmla="*/ 0 h 5722"/>
                <a:gd name="T106" fmla="*/ 0 w 10636"/>
                <a:gd name="T107" fmla="*/ 0 h 5722"/>
                <a:gd name="T108" fmla="*/ 0 w 10636"/>
                <a:gd name="T109" fmla="*/ 0 h 5722"/>
                <a:gd name="T110" fmla="*/ 0 w 10636"/>
                <a:gd name="T111" fmla="*/ 0 h 5722"/>
                <a:gd name="T112" fmla="*/ 0 w 10636"/>
                <a:gd name="T113" fmla="*/ 0 h 5722"/>
                <a:gd name="T114" fmla="*/ 0 w 10636"/>
                <a:gd name="T115" fmla="*/ 0 h 5722"/>
                <a:gd name="T116" fmla="*/ 0 w 10636"/>
                <a:gd name="T117" fmla="*/ 0 h 5722"/>
                <a:gd name="T118" fmla="*/ 0 w 10636"/>
                <a:gd name="T119" fmla="*/ 0 h 5722"/>
                <a:gd name="T120" fmla="*/ 0 w 10636"/>
                <a:gd name="T121" fmla="*/ 0 h 5722"/>
                <a:gd name="T122" fmla="*/ 0 w 10636"/>
                <a:gd name="T123" fmla="*/ 0 h 57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636"/>
                <a:gd name="T187" fmla="*/ 0 h 5722"/>
                <a:gd name="T188" fmla="*/ 10636 w 10636"/>
                <a:gd name="T189" fmla="*/ 5722 h 57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636" h="5722">
                  <a:moveTo>
                    <a:pt x="5537" y="5722"/>
                  </a:moveTo>
                  <a:lnTo>
                    <a:pt x="5541" y="5714"/>
                  </a:lnTo>
                  <a:lnTo>
                    <a:pt x="5544" y="5704"/>
                  </a:lnTo>
                  <a:lnTo>
                    <a:pt x="5548" y="5695"/>
                  </a:lnTo>
                  <a:lnTo>
                    <a:pt x="5552" y="5684"/>
                  </a:lnTo>
                  <a:lnTo>
                    <a:pt x="5582" y="5607"/>
                  </a:lnTo>
                  <a:lnTo>
                    <a:pt x="5608" y="5542"/>
                  </a:lnTo>
                  <a:lnTo>
                    <a:pt x="5631" y="5488"/>
                  </a:lnTo>
                  <a:lnTo>
                    <a:pt x="5651" y="5445"/>
                  </a:lnTo>
                  <a:lnTo>
                    <a:pt x="5661" y="5426"/>
                  </a:lnTo>
                  <a:lnTo>
                    <a:pt x="5671" y="5411"/>
                  </a:lnTo>
                  <a:lnTo>
                    <a:pt x="5679" y="5397"/>
                  </a:lnTo>
                  <a:lnTo>
                    <a:pt x="5688" y="5385"/>
                  </a:lnTo>
                  <a:lnTo>
                    <a:pt x="5696" y="5373"/>
                  </a:lnTo>
                  <a:lnTo>
                    <a:pt x="5704" y="5364"/>
                  </a:lnTo>
                  <a:lnTo>
                    <a:pt x="5712" y="5357"/>
                  </a:lnTo>
                  <a:lnTo>
                    <a:pt x="5720" y="5350"/>
                  </a:lnTo>
                  <a:lnTo>
                    <a:pt x="5728" y="5344"/>
                  </a:lnTo>
                  <a:lnTo>
                    <a:pt x="5736" y="5340"/>
                  </a:lnTo>
                  <a:lnTo>
                    <a:pt x="5745" y="5336"/>
                  </a:lnTo>
                  <a:lnTo>
                    <a:pt x="5753" y="5331"/>
                  </a:lnTo>
                  <a:lnTo>
                    <a:pt x="5772" y="5326"/>
                  </a:lnTo>
                  <a:lnTo>
                    <a:pt x="5792" y="5320"/>
                  </a:lnTo>
                  <a:lnTo>
                    <a:pt x="5813" y="5314"/>
                  </a:lnTo>
                  <a:lnTo>
                    <a:pt x="5839" y="5305"/>
                  </a:lnTo>
                  <a:lnTo>
                    <a:pt x="5853" y="5300"/>
                  </a:lnTo>
                  <a:lnTo>
                    <a:pt x="5867" y="5293"/>
                  </a:lnTo>
                  <a:lnTo>
                    <a:pt x="5884" y="5286"/>
                  </a:lnTo>
                  <a:lnTo>
                    <a:pt x="5900" y="5276"/>
                  </a:lnTo>
                  <a:lnTo>
                    <a:pt x="5938" y="5256"/>
                  </a:lnTo>
                  <a:lnTo>
                    <a:pt x="5983" y="5231"/>
                  </a:lnTo>
                  <a:lnTo>
                    <a:pt x="6033" y="5200"/>
                  </a:lnTo>
                  <a:lnTo>
                    <a:pt x="6089" y="5164"/>
                  </a:lnTo>
                  <a:lnTo>
                    <a:pt x="6151" y="5122"/>
                  </a:lnTo>
                  <a:lnTo>
                    <a:pt x="6219" y="5076"/>
                  </a:lnTo>
                  <a:lnTo>
                    <a:pt x="6293" y="5025"/>
                  </a:lnTo>
                  <a:lnTo>
                    <a:pt x="6371" y="4970"/>
                  </a:lnTo>
                  <a:lnTo>
                    <a:pt x="6455" y="4910"/>
                  </a:lnTo>
                  <a:lnTo>
                    <a:pt x="6544" y="4846"/>
                  </a:lnTo>
                  <a:lnTo>
                    <a:pt x="6637" y="4778"/>
                  </a:lnTo>
                  <a:lnTo>
                    <a:pt x="6736" y="4706"/>
                  </a:lnTo>
                  <a:lnTo>
                    <a:pt x="6839" y="4630"/>
                  </a:lnTo>
                  <a:lnTo>
                    <a:pt x="6946" y="4549"/>
                  </a:lnTo>
                  <a:lnTo>
                    <a:pt x="7057" y="4466"/>
                  </a:lnTo>
                  <a:lnTo>
                    <a:pt x="7173" y="4379"/>
                  </a:lnTo>
                  <a:lnTo>
                    <a:pt x="7230" y="4332"/>
                  </a:lnTo>
                  <a:lnTo>
                    <a:pt x="7286" y="4283"/>
                  </a:lnTo>
                  <a:lnTo>
                    <a:pt x="7339" y="4231"/>
                  </a:lnTo>
                  <a:lnTo>
                    <a:pt x="7391" y="4177"/>
                  </a:lnTo>
                  <a:lnTo>
                    <a:pt x="7441" y="4120"/>
                  </a:lnTo>
                  <a:lnTo>
                    <a:pt x="7490" y="4062"/>
                  </a:lnTo>
                  <a:lnTo>
                    <a:pt x="7537" y="4002"/>
                  </a:lnTo>
                  <a:lnTo>
                    <a:pt x="7581" y="3941"/>
                  </a:lnTo>
                  <a:lnTo>
                    <a:pt x="7624" y="3880"/>
                  </a:lnTo>
                  <a:lnTo>
                    <a:pt x="7665" y="3817"/>
                  </a:lnTo>
                  <a:lnTo>
                    <a:pt x="7705" y="3755"/>
                  </a:lnTo>
                  <a:lnTo>
                    <a:pt x="7743" y="3691"/>
                  </a:lnTo>
                  <a:lnTo>
                    <a:pt x="7778" y="3629"/>
                  </a:lnTo>
                  <a:lnTo>
                    <a:pt x="7813" y="3567"/>
                  </a:lnTo>
                  <a:lnTo>
                    <a:pt x="7846" y="3506"/>
                  </a:lnTo>
                  <a:lnTo>
                    <a:pt x="7875" y="3446"/>
                  </a:lnTo>
                  <a:lnTo>
                    <a:pt x="7905" y="3387"/>
                  </a:lnTo>
                  <a:lnTo>
                    <a:pt x="7931" y="3330"/>
                  </a:lnTo>
                  <a:lnTo>
                    <a:pt x="7956" y="3275"/>
                  </a:lnTo>
                  <a:lnTo>
                    <a:pt x="7979" y="3222"/>
                  </a:lnTo>
                  <a:lnTo>
                    <a:pt x="8020" y="3125"/>
                  </a:lnTo>
                  <a:lnTo>
                    <a:pt x="8054" y="3041"/>
                  </a:lnTo>
                  <a:lnTo>
                    <a:pt x="8080" y="2970"/>
                  </a:lnTo>
                  <a:lnTo>
                    <a:pt x="8098" y="2917"/>
                  </a:lnTo>
                  <a:lnTo>
                    <a:pt x="8110" y="2883"/>
                  </a:lnTo>
                  <a:lnTo>
                    <a:pt x="8114" y="2872"/>
                  </a:lnTo>
                  <a:lnTo>
                    <a:pt x="8098" y="2902"/>
                  </a:lnTo>
                  <a:lnTo>
                    <a:pt x="8080" y="2934"/>
                  </a:lnTo>
                  <a:lnTo>
                    <a:pt x="8059" y="2968"/>
                  </a:lnTo>
                  <a:lnTo>
                    <a:pt x="8034" y="3003"/>
                  </a:lnTo>
                  <a:lnTo>
                    <a:pt x="8008" y="3040"/>
                  </a:lnTo>
                  <a:lnTo>
                    <a:pt x="7979" y="3078"/>
                  </a:lnTo>
                  <a:lnTo>
                    <a:pt x="7947" y="3117"/>
                  </a:lnTo>
                  <a:lnTo>
                    <a:pt x="7916" y="3157"/>
                  </a:lnTo>
                  <a:lnTo>
                    <a:pt x="7881" y="3198"/>
                  </a:lnTo>
                  <a:lnTo>
                    <a:pt x="7846" y="3238"/>
                  </a:lnTo>
                  <a:lnTo>
                    <a:pt x="7809" y="3280"/>
                  </a:lnTo>
                  <a:lnTo>
                    <a:pt x="7771" y="3322"/>
                  </a:lnTo>
                  <a:lnTo>
                    <a:pt x="7693" y="3406"/>
                  </a:lnTo>
                  <a:lnTo>
                    <a:pt x="7614" y="3488"/>
                  </a:lnTo>
                  <a:lnTo>
                    <a:pt x="7535" y="3568"/>
                  </a:lnTo>
                  <a:lnTo>
                    <a:pt x="7458" y="3643"/>
                  </a:lnTo>
                  <a:lnTo>
                    <a:pt x="7385" y="3713"/>
                  </a:lnTo>
                  <a:lnTo>
                    <a:pt x="7317" y="3776"/>
                  </a:lnTo>
                  <a:lnTo>
                    <a:pt x="7257" y="3831"/>
                  </a:lnTo>
                  <a:lnTo>
                    <a:pt x="7205" y="3877"/>
                  </a:lnTo>
                  <a:lnTo>
                    <a:pt x="7163" y="3911"/>
                  </a:lnTo>
                  <a:lnTo>
                    <a:pt x="7135" y="3933"/>
                  </a:lnTo>
                  <a:lnTo>
                    <a:pt x="7073" y="3976"/>
                  </a:lnTo>
                  <a:lnTo>
                    <a:pt x="7006" y="4020"/>
                  </a:lnTo>
                  <a:lnTo>
                    <a:pt x="6936" y="4067"/>
                  </a:lnTo>
                  <a:lnTo>
                    <a:pt x="6864" y="4116"/>
                  </a:lnTo>
                  <a:lnTo>
                    <a:pt x="6788" y="4167"/>
                  </a:lnTo>
                  <a:lnTo>
                    <a:pt x="6711" y="4220"/>
                  </a:lnTo>
                  <a:lnTo>
                    <a:pt x="6631" y="4274"/>
                  </a:lnTo>
                  <a:lnTo>
                    <a:pt x="6550" y="4331"/>
                  </a:lnTo>
                  <a:lnTo>
                    <a:pt x="6468" y="4390"/>
                  </a:lnTo>
                  <a:lnTo>
                    <a:pt x="6385" y="4452"/>
                  </a:lnTo>
                  <a:lnTo>
                    <a:pt x="6303" y="4515"/>
                  </a:lnTo>
                  <a:lnTo>
                    <a:pt x="6220" y="4582"/>
                  </a:lnTo>
                  <a:lnTo>
                    <a:pt x="6178" y="4615"/>
                  </a:lnTo>
                  <a:lnTo>
                    <a:pt x="6138" y="4650"/>
                  </a:lnTo>
                  <a:lnTo>
                    <a:pt x="6098" y="4685"/>
                  </a:lnTo>
                  <a:lnTo>
                    <a:pt x="6057" y="4721"/>
                  </a:lnTo>
                  <a:lnTo>
                    <a:pt x="6017" y="4756"/>
                  </a:lnTo>
                  <a:lnTo>
                    <a:pt x="5978" y="4793"/>
                  </a:lnTo>
                  <a:lnTo>
                    <a:pt x="5939" y="4831"/>
                  </a:lnTo>
                  <a:lnTo>
                    <a:pt x="5900" y="4868"/>
                  </a:lnTo>
                  <a:lnTo>
                    <a:pt x="5906" y="4858"/>
                  </a:lnTo>
                  <a:lnTo>
                    <a:pt x="5922" y="4828"/>
                  </a:lnTo>
                  <a:lnTo>
                    <a:pt x="5949" y="4780"/>
                  </a:lnTo>
                  <a:lnTo>
                    <a:pt x="5983" y="4716"/>
                  </a:lnTo>
                  <a:lnTo>
                    <a:pt x="6023" y="4641"/>
                  </a:lnTo>
                  <a:lnTo>
                    <a:pt x="6070" y="4554"/>
                  </a:lnTo>
                  <a:lnTo>
                    <a:pt x="6120" y="4459"/>
                  </a:lnTo>
                  <a:lnTo>
                    <a:pt x="6172" y="4359"/>
                  </a:lnTo>
                  <a:lnTo>
                    <a:pt x="6225" y="4255"/>
                  </a:lnTo>
                  <a:lnTo>
                    <a:pt x="6278" y="4149"/>
                  </a:lnTo>
                  <a:lnTo>
                    <a:pt x="6329" y="4045"/>
                  </a:lnTo>
                  <a:lnTo>
                    <a:pt x="6377" y="3943"/>
                  </a:lnTo>
                  <a:lnTo>
                    <a:pt x="6400" y="3895"/>
                  </a:lnTo>
                  <a:lnTo>
                    <a:pt x="6421" y="3847"/>
                  </a:lnTo>
                  <a:lnTo>
                    <a:pt x="6440" y="3803"/>
                  </a:lnTo>
                  <a:lnTo>
                    <a:pt x="6458" y="3760"/>
                  </a:lnTo>
                  <a:lnTo>
                    <a:pt x="6474" y="3720"/>
                  </a:lnTo>
                  <a:lnTo>
                    <a:pt x="6488" y="3682"/>
                  </a:lnTo>
                  <a:lnTo>
                    <a:pt x="6500" y="3648"/>
                  </a:lnTo>
                  <a:lnTo>
                    <a:pt x="6509" y="3617"/>
                  </a:lnTo>
                  <a:lnTo>
                    <a:pt x="6516" y="3594"/>
                  </a:lnTo>
                  <a:lnTo>
                    <a:pt x="6524" y="3570"/>
                  </a:lnTo>
                  <a:lnTo>
                    <a:pt x="6534" y="3543"/>
                  </a:lnTo>
                  <a:lnTo>
                    <a:pt x="6544" y="3516"/>
                  </a:lnTo>
                  <a:lnTo>
                    <a:pt x="6570" y="3457"/>
                  </a:lnTo>
                  <a:lnTo>
                    <a:pt x="6600" y="3392"/>
                  </a:lnTo>
                  <a:lnTo>
                    <a:pt x="6633" y="3324"/>
                  </a:lnTo>
                  <a:lnTo>
                    <a:pt x="6669" y="3254"/>
                  </a:lnTo>
                  <a:lnTo>
                    <a:pt x="6708" y="3182"/>
                  </a:lnTo>
                  <a:lnTo>
                    <a:pt x="6747" y="3109"/>
                  </a:lnTo>
                  <a:lnTo>
                    <a:pt x="6789" y="3036"/>
                  </a:lnTo>
                  <a:lnTo>
                    <a:pt x="6832" y="2966"/>
                  </a:lnTo>
                  <a:lnTo>
                    <a:pt x="6874" y="2897"/>
                  </a:lnTo>
                  <a:lnTo>
                    <a:pt x="6916" y="2831"/>
                  </a:lnTo>
                  <a:lnTo>
                    <a:pt x="6955" y="2770"/>
                  </a:lnTo>
                  <a:lnTo>
                    <a:pt x="6994" y="2714"/>
                  </a:lnTo>
                  <a:lnTo>
                    <a:pt x="7031" y="2664"/>
                  </a:lnTo>
                  <a:lnTo>
                    <a:pt x="7063" y="2621"/>
                  </a:lnTo>
                  <a:lnTo>
                    <a:pt x="7081" y="2600"/>
                  </a:lnTo>
                  <a:lnTo>
                    <a:pt x="7097" y="2576"/>
                  </a:lnTo>
                  <a:lnTo>
                    <a:pt x="7113" y="2553"/>
                  </a:lnTo>
                  <a:lnTo>
                    <a:pt x="7128" y="2530"/>
                  </a:lnTo>
                  <a:lnTo>
                    <a:pt x="7141" y="2505"/>
                  </a:lnTo>
                  <a:lnTo>
                    <a:pt x="7154" y="2481"/>
                  </a:lnTo>
                  <a:lnTo>
                    <a:pt x="7166" y="2456"/>
                  </a:lnTo>
                  <a:lnTo>
                    <a:pt x="7178" y="2431"/>
                  </a:lnTo>
                  <a:lnTo>
                    <a:pt x="7189" y="2405"/>
                  </a:lnTo>
                  <a:lnTo>
                    <a:pt x="7199" y="2381"/>
                  </a:lnTo>
                  <a:lnTo>
                    <a:pt x="7208" y="2355"/>
                  </a:lnTo>
                  <a:lnTo>
                    <a:pt x="7217" y="2331"/>
                  </a:lnTo>
                  <a:lnTo>
                    <a:pt x="7235" y="2281"/>
                  </a:lnTo>
                  <a:lnTo>
                    <a:pt x="7249" y="2232"/>
                  </a:lnTo>
                  <a:lnTo>
                    <a:pt x="7277" y="2141"/>
                  </a:lnTo>
                  <a:lnTo>
                    <a:pt x="7302" y="2061"/>
                  </a:lnTo>
                  <a:lnTo>
                    <a:pt x="7308" y="2043"/>
                  </a:lnTo>
                  <a:lnTo>
                    <a:pt x="7314" y="2027"/>
                  </a:lnTo>
                  <a:lnTo>
                    <a:pt x="7321" y="2011"/>
                  </a:lnTo>
                  <a:lnTo>
                    <a:pt x="7328" y="1997"/>
                  </a:lnTo>
                  <a:lnTo>
                    <a:pt x="7335" y="1984"/>
                  </a:lnTo>
                  <a:lnTo>
                    <a:pt x="7342" y="1972"/>
                  </a:lnTo>
                  <a:lnTo>
                    <a:pt x="7350" y="1961"/>
                  </a:lnTo>
                  <a:lnTo>
                    <a:pt x="7357" y="1952"/>
                  </a:lnTo>
                  <a:lnTo>
                    <a:pt x="7380" y="1929"/>
                  </a:lnTo>
                  <a:lnTo>
                    <a:pt x="7399" y="1905"/>
                  </a:lnTo>
                  <a:lnTo>
                    <a:pt x="7418" y="1881"/>
                  </a:lnTo>
                  <a:lnTo>
                    <a:pt x="7435" y="1857"/>
                  </a:lnTo>
                  <a:lnTo>
                    <a:pt x="7451" y="1833"/>
                  </a:lnTo>
                  <a:lnTo>
                    <a:pt x="7465" y="1808"/>
                  </a:lnTo>
                  <a:lnTo>
                    <a:pt x="7478" y="1784"/>
                  </a:lnTo>
                  <a:lnTo>
                    <a:pt x="7491" y="1760"/>
                  </a:lnTo>
                  <a:lnTo>
                    <a:pt x="7501" y="1736"/>
                  </a:lnTo>
                  <a:lnTo>
                    <a:pt x="7511" y="1712"/>
                  </a:lnTo>
                  <a:lnTo>
                    <a:pt x="7520" y="1687"/>
                  </a:lnTo>
                  <a:lnTo>
                    <a:pt x="7528" y="1664"/>
                  </a:lnTo>
                  <a:lnTo>
                    <a:pt x="7536" y="1640"/>
                  </a:lnTo>
                  <a:lnTo>
                    <a:pt x="7542" y="1617"/>
                  </a:lnTo>
                  <a:lnTo>
                    <a:pt x="7547" y="1593"/>
                  </a:lnTo>
                  <a:lnTo>
                    <a:pt x="7552" y="1571"/>
                  </a:lnTo>
                  <a:lnTo>
                    <a:pt x="7560" y="1526"/>
                  </a:lnTo>
                  <a:lnTo>
                    <a:pt x="7566" y="1483"/>
                  </a:lnTo>
                  <a:lnTo>
                    <a:pt x="7571" y="1442"/>
                  </a:lnTo>
                  <a:lnTo>
                    <a:pt x="7574" y="1403"/>
                  </a:lnTo>
                  <a:lnTo>
                    <a:pt x="7578" y="1368"/>
                  </a:lnTo>
                  <a:lnTo>
                    <a:pt x="7581" y="1334"/>
                  </a:lnTo>
                  <a:lnTo>
                    <a:pt x="7586" y="1305"/>
                  </a:lnTo>
                  <a:lnTo>
                    <a:pt x="7592" y="1278"/>
                  </a:lnTo>
                  <a:lnTo>
                    <a:pt x="7600" y="1246"/>
                  </a:lnTo>
                  <a:lnTo>
                    <a:pt x="7613" y="1205"/>
                  </a:lnTo>
                  <a:lnTo>
                    <a:pt x="7629" y="1153"/>
                  </a:lnTo>
                  <a:lnTo>
                    <a:pt x="7649" y="1092"/>
                  </a:lnTo>
                  <a:lnTo>
                    <a:pt x="7670" y="1026"/>
                  </a:lnTo>
                  <a:lnTo>
                    <a:pt x="7693" y="954"/>
                  </a:lnTo>
                  <a:lnTo>
                    <a:pt x="7716" y="878"/>
                  </a:lnTo>
                  <a:lnTo>
                    <a:pt x="7739" y="800"/>
                  </a:lnTo>
                  <a:lnTo>
                    <a:pt x="7762" y="721"/>
                  </a:lnTo>
                  <a:lnTo>
                    <a:pt x="7782" y="643"/>
                  </a:lnTo>
                  <a:lnTo>
                    <a:pt x="7792" y="604"/>
                  </a:lnTo>
                  <a:lnTo>
                    <a:pt x="7801" y="566"/>
                  </a:lnTo>
                  <a:lnTo>
                    <a:pt x="7809" y="528"/>
                  </a:lnTo>
                  <a:lnTo>
                    <a:pt x="7816" y="493"/>
                  </a:lnTo>
                  <a:lnTo>
                    <a:pt x="7822" y="458"/>
                  </a:lnTo>
                  <a:lnTo>
                    <a:pt x="7827" y="424"/>
                  </a:lnTo>
                  <a:lnTo>
                    <a:pt x="7831" y="392"/>
                  </a:lnTo>
                  <a:lnTo>
                    <a:pt x="7834" y="361"/>
                  </a:lnTo>
                  <a:lnTo>
                    <a:pt x="7835" y="332"/>
                  </a:lnTo>
                  <a:lnTo>
                    <a:pt x="7835" y="307"/>
                  </a:lnTo>
                  <a:lnTo>
                    <a:pt x="7834" y="282"/>
                  </a:lnTo>
                  <a:lnTo>
                    <a:pt x="7830" y="261"/>
                  </a:lnTo>
                  <a:lnTo>
                    <a:pt x="7826" y="263"/>
                  </a:lnTo>
                  <a:lnTo>
                    <a:pt x="7814" y="271"/>
                  </a:lnTo>
                  <a:lnTo>
                    <a:pt x="7790" y="287"/>
                  </a:lnTo>
                  <a:lnTo>
                    <a:pt x="7758" y="311"/>
                  </a:lnTo>
                  <a:lnTo>
                    <a:pt x="7714" y="347"/>
                  </a:lnTo>
                  <a:lnTo>
                    <a:pt x="7659" y="394"/>
                  </a:lnTo>
                  <a:lnTo>
                    <a:pt x="7626" y="423"/>
                  </a:lnTo>
                  <a:lnTo>
                    <a:pt x="7591" y="456"/>
                  </a:lnTo>
                  <a:lnTo>
                    <a:pt x="7552" y="492"/>
                  </a:lnTo>
                  <a:lnTo>
                    <a:pt x="7510" y="532"/>
                  </a:lnTo>
                  <a:lnTo>
                    <a:pt x="7489" y="552"/>
                  </a:lnTo>
                  <a:lnTo>
                    <a:pt x="7459" y="578"/>
                  </a:lnTo>
                  <a:lnTo>
                    <a:pt x="7443" y="594"/>
                  </a:lnTo>
                  <a:lnTo>
                    <a:pt x="7424" y="611"/>
                  </a:lnTo>
                  <a:lnTo>
                    <a:pt x="7406" y="630"/>
                  </a:lnTo>
                  <a:lnTo>
                    <a:pt x="7388" y="652"/>
                  </a:lnTo>
                  <a:lnTo>
                    <a:pt x="7368" y="675"/>
                  </a:lnTo>
                  <a:lnTo>
                    <a:pt x="7350" y="700"/>
                  </a:lnTo>
                  <a:lnTo>
                    <a:pt x="7333" y="727"/>
                  </a:lnTo>
                  <a:lnTo>
                    <a:pt x="7315" y="757"/>
                  </a:lnTo>
                  <a:lnTo>
                    <a:pt x="7307" y="772"/>
                  </a:lnTo>
                  <a:lnTo>
                    <a:pt x="7300" y="788"/>
                  </a:lnTo>
                  <a:lnTo>
                    <a:pt x="7293" y="806"/>
                  </a:lnTo>
                  <a:lnTo>
                    <a:pt x="7287" y="822"/>
                  </a:lnTo>
                  <a:lnTo>
                    <a:pt x="7281" y="840"/>
                  </a:lnTo>
                  <a:lnTo>
                    <a:pt x="7275" y="859"/>
                  </a:lnTo>
                  <a:lnTo>
                    <a:pt x="7269" y="877"/>
                  </a:lnTo>
                  <a:lnTo>
                    <a:pt x="7265" y="898"/>
                  </a:lnTo>
                  <a:lnTo>
                    <a:pt x="7255" y="935"/>
                  </a:lnTo>
                  <a:lnTo>
                    <a:pt x="7246" y="970"/>
                  </a:lnTo>
                  <a:lnTo>
                    <a:pt x="7235" y="1003"/>
                  </a:lnTo>
                  <a:lnTo>
                    <a:pt x="7225" y="1032"/>
                  </a:lnTo>
                  <a:lnTo>
                    <a:pt x="7213" y="1060"/>
                  </a:lnTo>
                  <a:lnTo>
                    <a:pt x="7202" y="1085"/>
                  </a:lnTo>
                  <a:lnTo>
                    <a:pt x="7190" y="1109"/>
                  </a:lnTo>
                  <a:lnTo>
                    <a:pt x="7179" y="1132"/>
                  </a:lnTo>
                  <a:lnTo>
                    <a:pt x="7156" y="1175"/>
                  </a:lnTo>
                  <a:lnTo>
                    <a:pt x="7135" y="1216"/>
                  </a:lnTo>
                  <a:lnTo>
                    <a:pt x="7124" y="1237"/>
                  </a:lnTo>
                  <a:lnTo>
                    <a:pt x="7114" y="1259"/>
                  </a:lnTo>
                  <a:lnTo>
                    <a:pt x="7105" y="1281"/>
                  </a:lnTo>
                  <a:lnTo>
                    <a:pt x="7096" y="1306"/>
                  </a:lnTo>
                  <a:lnTo>
                    <a:pt x="7085" y="1341"/>
                  </a:lnTo>
                  <a:lnTo>
                    <a:pt x="7065" y="1398"/>
                  </a:lnTo>
                  <a:lnTo>
                    <a:pt x="7040" y="1475"/>
                  </a:lnTo>
                  <a:lnTo>
                    <a:pt x="7008" y="1566"/>
                  </a:lnTo>
                  <a:lnTo>
                    <a:pt x="6973" y="1669"/>
                  </a:lnTo>
                  <a:lnTo>
                    <a:pt x="6932" y="1782"/>
                  </a:lnTo>
                  <a:lnTo>
                    <a:pt x="6889" y="1901"/>
                  </a:lnTo>
                  <a:lnTo>
                    <a:pt x="6842" y="2025"/>
                  </a:lnTo>
                  <a:lnTo>
                    <a:pt x="6794" y="2148"/>
                  </a:lnTo>
                  <a:lnTo>
                    <a:pt x="6744" y="2269"/>
                  </a:lnTo>
                  <a:lnTo>
                    <a:pt x="6720" y="2329"/>
                  </a:lnTo>
                  <a:lnTo>
                    <a:pt x="6694" y="2386"/>
                  </a:lnTo>
                  <a:lnTo>
                    <a:pt x="6670" y="2441"/>
                  </a:lnTo>
                  <a:lnTo>
                    <a:pt x="6645" y="2494"/>
                  </a:lnTo>
                  <a:lnTo>
                    <a:pt x="6621" y="2544"/>
                  </a:lnTo>
                  <a:lnTo>
                    <a:pt x="6596" y="2591"/>
                  </a:lnTo>
                  <a:lnTo>
                    <a:pt x="6573" y="2635"/>
                  </a:lnTo>
                  <a:lnTo>
                    <a:pt x="6551" y="2673"/>
                  </a:lnTo>
                  <a:lnTo>
                    <a:pt x="6528" y="2709"/>
                  </a:lnTo>
                  <a:lnTo>
                    <a:pt x="6507" y="2740"/>
                  </a:lnTo>
                  <a:lnTo>
                    <a:pt x="6485" y="2765"/>
                  </a:lnTo>
                  <a:lnTo>
                    <a:pt x="6466" y="2785"/>
                  </a:lnTo>
                  <a:lnTo>
                    <a:pt x="6460" y="2792"/>
                  </a:lnTo>
                  <a:lnTo>
                    <a:pt x="6452" y="2801"/>
                  </a:lnTo>
                  <a:lnTo>
                    <a:pt x="6444" y="2813"/>
                  </a:lnTo>
                  <a:lnTo>
                    <a:pt x="6433" y="2827"/>
                  </a:lnTo>
                  <a:lnTo>
                    <a:pt x="6411" y="2862"/>
                  </a:lnTo>
                  <a:lnTo>
                    <a:pt x="6385" y="2906"/>
                  </a:lnTo>
                  <a:lnTo>
                    <a:pt x="6357" y="2955"/>
                  </a:lnTo>
                  <a:lnTo>
                    <a:pt x="6326" y="3009"/>
                  </a:lnTo>
                  <a:lnTo>
                    <a:pt x="6296" y="3067"/>
                  </a:lnTo>
                  <a:lnTo>
                    <a:pt x="6264" y="3126"/>
                  </a:lnTo>
                  <a:lnTo>
                    <a:pt x="6233" y="3186"/>
                  </a:lnTo>
                  <a:lnTo>
                    <a:pt x="6204" y="3246"/>
                  </a:lnTo>
                  <a:lnTo>
                    <a:pt x="6176" y="3304"/>
                  </a:lnTo>
                  <a:lnTo>
                    <a:pt x="6152" y="3357"/>
                  </a:lnTo>
                  <a:lnTo>
                    <a:pt x="6132" y="3406"/>
                  </a:lnTo>
                  <a:lnTo>
                    <a:pt x="6114" y="3449"/>
                  </a:lnTo>
                  <a:lnTo>
                    <a:pt x="6107" y="3467"/>
                  </a:lnTo>
                  <a:lnTo>
                    <a:pt x="6102" y="3483"/>
                  </a:lnTo>
                  <a:lnTo>
                    <a:pt x="6098" y="3497"/>
                  </a:lnTo>
                  <a:lnTo>
                    <a:pt x="6096" y="3509"/>
                  </a:lnTo>
                  <a:lnTo>
                    <a:pt x="6091" y="3534"/>
                  </a:lnTo>
                  <a:lnTo>
                    <a:pt x="6085" y="3562"/>
                  </a:lnTo>
                  <a:lnTo>
                    <a:pt x="6075" y="3592"/>
                  </a:lnTo>
                  <a:lnTo>
                    <a:pt x="6064" y="3625"/>
                  </a:lnTo>
                  <a:lnTo>
                    <a:pt x="6052" y="3659"/>
                  </a:lnTo>
                  <a:lnTo>
                    <a:pt x="6038" y="3695"/>
                  </a:lnTo>
                  <a:lnTo>
                    <a:pt x="6022" y="3733"/>
                  </a:lnTo>
                  <a:lnTo>
                    <a:pt x="6005" y="3772"/>
                  </a:lnTo>
                  <a:lnTo>
                    <a:pt x="5968" y="3852"/>
                  </a:lnTo>
                  <a:lnTo>
                    <a:pt x="5928" y="3936"/>
                  </a:lnTo>
                  <a:lnTo>
                    <a:pt x="5886" y="4020"/>
                  </a:lnTo>
                  <a:lnTo>
                    <a:pt x="5842" y="4102"/>
                  </a:lnTo>
                  <a:lnTo>
                    <a:pt x="5800" y="4182"/>
                  </a:lnTo>
                  <a:lnTo>
                    <a:pt x="5758" y="4256"/>
                  </a:lnTo>
                  <a:lnTo>
                    <a:pt x="5721" y="4325"/>
                  </a:lnTo>
                  <a:lnTo>
                    <a:pt x="5687" y="4384"/>
                  </a:lnTo>
                  <a:lnTo>
                    <a:pt x="5658" y="4434"/>
                  </a:lnTo>
                  <a:lnTo>
                    <a:pt x="5636" y="4472"/>
                  </a:lnTo>
                  <a:lnTo>
                    <a:pt x="5623" y="4495"/>
                  </a:lnTo>
                  <a:lnTo>
                    <a:pt x="5618" y="4504"/>
                  </a:lnTo>
                  <a:lnTo>
                    <a:pt x="5620" y="4487"/>
                  </a:lnTo>
                  <a:lnTo>
                    <a:pt x="5627" y="4437"/>
                  </a:lnTo>
                  <a:lnTo>
                    <a:pt x="5637" y="4359"/>
                  </a:lnTo>
                  <a:lnTo>
                    <a:pt x="5651" y="4258"/>
                  </a:lnTo>
                  <a:lnTo>
                    <a:pt x="5667" y="4137"/>
                  </a:lnTo>
                  <a:lnTo>
                    <a:pt x="5684" y="4000"/>
                  </a:lnTo>
                  <a:lnTo>
                    <a:pt x="5701" y="3854"/>
                  </a:lnTo>
                  <a:lnTo>
                    <a:pt x="5720" y="3698"/>
                  </a:lnTo>
                  <a:lnTo>
                    <a:pt x="5736" y="3541"/>
                  </a:lnTo>
                  <a:lnTo>
                    <a:pt x="5751" y="3385"/>
                  </a:lnTo>
                  <a:lnTo>
                    <a:pt x="5758" y="3310"/>
                  </a:lnTo>
                  <a:lnTo>
                    <a:pt x="5763" y="3235"/>
                  </a:lnTo>
                  <a:lnTo>
                    <a:pt x="5770" y="3164"/>
                  </a:lnTo>
                  <a:lnTo>
                    <a:pt x="5774" y="3095"/>
                  </a:lnTo>
                  <a:lnTo>
                    <a:pt x="5777" y="3029"/>
                  </a:lnTo>
                  <a:lnTo>
                    <a:pt x="5779" y="2968"/>
                  </a:lnTo>
                  <a:lnTo>
                    <a:pt x="5780" y="2911"/>
                  </a:lnTo>
                  <a:lnTo>
                    <a:pt x="5780" y="2860"/>
                  </a:lnTo>
                  <a:lnTo>
                    <a:pt x="5778" y="2814"/>
                  </a:lnTo>
                  <a:lnTo>
                    <a:pt x="5775" y="2773"/>
                  </a:lnTo>
                  <a:lnTo>
                    <a:pt x="5771" y="2741"/>
                  </a:lnTo>
                  <a:lnTo>
                    <a:pt x="5764" y="2714"/>
                  </a:lnTo>
                  <a:lnTo>
                    <a:pt x="5760" y="2695"/>
                  </a:lnTo>
                  <a:lnTo>
                    <a:pt x="5757" y="2672"/>
                  </a:lnTo>
                  <a:lnTo>
                    <a:pt x="5756" y="2648"/>
                  </a:lnTo>
                  <a:lnTo>
                    <a:pt x="5756" y="2621"/>
                  </a:lnTo>
                  <a:lnTo>
                    <a:pt x="5757" y="2593"/>
                  </a:lnTo>
                  <a:lnTo>
                    <a:pt x="5759" y="2564"/>
                  </a:lnTo>
                  <a:lnTo>
                    <a:pt x="5762" y="2534"/>
                  </a:lnTo>
                  <a:lnTo>
                    <a:pt x="5766" y="2503"/>
                  </a:lnTo>
                  <a:lnTo>
                    <a:pt x="5772" y="2472"/>
                  </a:lnTo>
                  <a:lnTo>
                    <a:pt x="5778" y="2443"/>
                  </a:lnTo>
                  <a:lnTo>
                    <a:pt x="5784" y="2412"/>
                  </a:lnTo>
                  <a:lnTo>
                    <a:pt x="5790" y="2384"/>
                  </a:lnTo>
                  <a:lnTo>
                    <a:pt x="5797" y="2356"/>
                  </a:lnTo>
                  <a:lnTo>
                    <a:pt x="5804" y="2330"/>
                  </a:lnTo>
                  <a:lnTo>
                    <a:pt x="5811" y="2306"/>
                  </a:lnTo>
                  <a:lnTo>
                    <a:pt x="5818" y="2285"/>
                  </a:lnTo>
                  <a:lnTo>
                    <a:pt x="5826" y="2261"/>
                  </a:lnTo>
                  <a:lnTo>
                    <a:pt x="5833" y="2236"/>
                  </a:lnTo>
                  <a:lnTo>
                    <a:pt x="5839" y="2207"/>
                  </a:lnTo>
                  <a:lnTo>
                    <a:pt x="5844" y="2177"/>
                  </a:lnTo>
                  <a:lnTo>
                    <a:pt x="5849" y="2144"/>
                  </a:lnTo>
                  <a:lnTo>
                    <a:pt x="5853" y="2110"/>
                  </a:lnTo>
                  <a:lnTo>
                    <a:pt x="5856" y="2075"/>
                  </a:lnTo>
                  <a:lnTo>
                    <a:pt x="5858" y="2039"/>
                  </a:lnTo>
                  <a:lnTo>
                    <a:pt x="5858" y="2002"/>
                  </a:lnTo>
                  <a:lnTo>
                    <a:pt x="5857" y="1965"/>
                  </a:lnTo>
                  <a:lnTo>
                    <a:pt x="5854" y="1929"/>
                  </a:lnTo>
                  <a:lnTo>
                    <a:pt x="5849" y="1892"/>
                  </a:lnTo>
                  <a:lnTo>
                    <a:pt x="5846" y="1874"/>
                  </a:lnTo>
                  <a:lnTo>
                    <a:pt x="5842" y="1856"/>
                  </a:lnTo>
                  <a:lnTo>
                    <a:pt x="5838" y="1839"/>
                  </a:lnTo>
                  <a:lnTo>
                    <a:pt x="5833" y="1822"/>
                  </a:lnTo>
                  <a:lnTo>
                    <a:pt x="5828" y="1804"/>
                  </a:lnTo>
                  <a:lnTo>
                    <a:pt x="5822" y="1788"/>
                  </a:lnTo>
                  <a:lnTo>
                    <a:pt x="5815" y="1773"/>
                  </a:lnTo>
                  <a:lnTo>
                    <a:pt x="5807" y="1756"/>
                  </a:lnTo>
                  <a:lnTo>
                    <a:pt x="5801" y="1779"/>
                  </a:lnTo>
                  <a:lnTo>
                    <a:pt x="5784" y="1842"/>
                  </a:lnTo>
                  <a:lnTo>
                    <a:pt x="5755" y="1940"/>
                  </a:lnTo>
                  <a:lnTo>
                    <a:pt x="5720" y="2067"/>
                  </a:lnTo>
                  <a:lnTo>
                    <a:pt x="5677" y="2219"/>
                  </a:lnTo>
                  <a:lnTo>
                    <a:pt x="5630" y="2390"/>
                  </a:lnTo>
                  <a:lnTo>
                    <a:pt x="5580" y="2572"/>
                  </a:lnTo>
                  <a:lnTo>
                    <a:pt x="5529" y="2763"/>
                  </a:lnTo>
                  <a:lnTo>
                    <a:pt x="5479" y="2956"/>
                  </a:lnTo>
                  <a:lnTo>
                    <a:pt x="5431" y="3144"/>
                  </a:lnTo>
                  <a:lnTo>
                    <a:pt x="5409" y="3235"/>
                  </a:lnTo>
                  <a:lnTo>
                    <a:pt x="5387" y="3323"/>
                  </a:lnTo>
                  <a:lnTo>
                    <a:pt x="5367" y="3408"/>
                  </a:lnTo>
                  <a:lnTo>
                    <a:pt x="5348" y="3487"/>
                  </a:lnTo>
                  <a:lnTo>
                    <a:pt x="5333" y="3562"/>
                  </a:lnTo>
                  <a:lnTo>
                    <a:pt x="5319" y="3631"/>
                  </a:lnTo>
                  <a:lnTo>
                    <a:pt x="5307" y="3693"/>
                  </a:lnTo>
                  <a:lnTo>
                    <a:pt x="5297" y="3748"/>
                  </a:lnTo>
                  <a:lnTo>
                    <a:pt x="5291" y="3796"/>
                  </a:lnTo>
                  <a:lnTo>
                    <a:pt x="5288" y="3835"/>
                  </a:lnTo>
                  <a:lnTo>
                    <a:pt x="5288" y="3865"/>
                  </a:lnTo>
                  <a:lnTo>
                    <a:pt x="5291" y="3884"/>
                  </a:lnTo>
                  <a:lnTo>
                    <a:pt x="5301" y="3911"/>
                  </a:lnTo>
                  <a:lnTo>
                    <a:pt x="5309" y="3936"/>
                  </a:lnTo>
                  <a:lnTo>
                    <a:pt x="5315" y="3959"/>
                  </a:lnTo>
                  <a:lnTo>
                    <a:pt x="5321" y="3979"/>
                  </a:lnTo>
                  <a:lnTo>
                    <a:pt x="5325" y="3998"/>
                  </a:lnTo>
                  <a:lnTo>
                    <a:pt x="5328" y="4016"/>
                  </a:lnTo>
                  <a:lnTo>
                    <a:pt x="5330" y="4033"/>
                  </a:lnTo>
                  <a:lnTo>
                    <a:pt x="5332" y="4048"/>
                  </a:lnTo>
                  <a:lnTo>
                    <a:pt x="5332" y="4064"/>
                  </a:lnTo>
                  <a:lnTo>
                    <a:pt x="5332" y="4078"/>
                  </a:lnTo>
                  <a:lnTo>
                    <a:pt x="5332" y="4092"/>
                  </a:lnTo>
                  <a:lnTo>
                    <a:pt x="5331" y="4107"/>
                  </a:lnTo>
                  <a:lnTo>
                    <a:pt x="5328" y="4138"/>
                  </a:lnTo>
                  <a:lnTo>
                    <a:pt x="5324" y="4172"/>
                  </a:lnTo>
                  <a:lnTo>
                    <a:pt x="5318" y="4211"/>
                  </a:lnTo>
                  <a:lnTo>
                    <a:pt x="5313" y="4247"/>
                  </a:lnTo>
                  <a:lnTo>
                    <a:pt x="5306" y="4283"/>
                  </a:lnTo>
                  <a:lnTo>
                    <a:pt x="5299" y="4319"/>
                  </a:lnTo>
                  <a:lnTo>
                    <a:pt x="5294" y="4353"/>
                  </a:lnTo>
                  <a:lnTo>
                    <a:pt x="5289" y="4389"/>
                  </a:lnTo>
                  <a:lnTo>
                    <a:pt x="5286" y="4426"/>
                  </a:lnTo>
                  <a:lnTo>
                    <a:pt x="5284" y="4463"/>
                  </a:lnTo>
                  <a:lnTo>
                    <a:pt x="5284" y="4484"/>
                  </a:lnTo>
                  <a:lnTo>
                    <a:pt x="5284" y="4504"/>
                  </a:lnTo>
                  <a:lnTo>
                    <a:pt x="5285" y="4526"/>
                  </a:lnTo>
                  <a:lnTo>
                    <a:pt x="5286" y="4548"/>
                  </a:lnTo>
                  <a:lnTo>
                    <a:pt x="5288" y="4572"/>
                  </a:lnTo>
                  <a:lnTo>
                    <a:pt x="5291" y="4596"/>
                  </a:lnTo>
                  <a:lnTo>
                    <a:pt x="5295" y="4621"/>
                  </a:lnTo>
                  <a:lnTo>
                    <a:pt x="5299" y="4647"/>
                  </a:lnTo>
                  <a:lnTo>
                    <a:pt x="5305" y="4675"/>
                  </a:lnTo>
                  <a:lnTo>
                    <a:pt x="5311" y="4703"/>
                  </a:lnTo>
                  <a:lnTo>
                    <a:pt x="5318" y="4734"/>
                  </a:lnTo>
                  <a:lnTo>
                    <a:pt x="5325" y="4765"/>
                  </a:lnTo>
                  <a:lnTo>
                    <a:pt x="5334" y="4798"/>
                  </a:lnTo>
                  <a:lnTo>
                    <a:pt x="5344" y="4833"/>
                  </a:lnTo>
                  <a:lnTo>
                    <a:pt x="5356" y="4868"/>
                  </a:lnTo>
                  <a:lnTo>
                    <a:pt x="5368" y="4906"/>
                  </a:lnTo>
                  <a:lnTo>
                    <a:pt x="5370" y="4916"/>
                  </a:lnTo>
                  <a:lnTo>
                    <a:pt x="5371" y="4927"/>
                  </a:lnTo>
                  <a:lnTo>
                    <a:pt x="5372" y="4937"/>
                  </a:lnTo>
                  <a:lnTo>
                    <a:pt x="5372" y="4948"/>
                  </a:lnTo>
                  <a:lnTo>
                    <a:pt x="5370" y="4960"/>
                  </a:lnTo>
                  <a:lnTo>
                    <a:pt x="5368" y="4972"/>
                  </a:lnTo>
                  <a:lnTo>
                    <a:pt x="5366" y="4986"/>
                  </a:lnTo>
                  <a:lnTo>
                    <a:pt x="5362" y="4999"/>
                  </a:lnTo>
                  <a:lnTo>
                    <a:pt x="5354" y="5028"/>
                  </a:lnTo>
                  <a:lnTo>
                    <a:pt x="5342" y="5058"/>
                  </a:lnTo>
                  <a:lnTo>
                    <a:pt x="5330" y="5090"/>
                  </a:lnTo>
                  <a:lnTo>
                    <a:pt x="5317" y="5123"/>
                  </a:lnTo>
                  <a:lnTo>
                    <a:pt x="5303" y="5158"/>
                  </a:lnTo>
                  <a:lnTo>
                    <a:pt x="5288" y="5195"/>
                  </a:lnTo>
                  <a:lnTo>
                    <a:pt x="5275" y="5233"/>
                  </a:lnTo>
                  <a:lnTo>
                    <a:pt x="5262" y="5271"/>
                  </a:lnTo>
                  <a:lnTo>
                    <a:pt x="5250" y="5311"/>
                  </a:lnTo>
                  <a:lnTo>
                    <a:pt x="5239" y="5352"/>
                  </a:lnTo>
                  <a:lnTo>
                    <a:pt x="5235" y="5372"/>
                  </a:lnTo>
                  <a:lnTo>
                    <a:pt x="5231" y="5393"/>
                  </a:lnTo>
                  <a:lnTo>
                    <a:pt x="5228" y="5413"/>
                  </a:lnTo>
                  <a:lnTo>
                    <a:pt x="5226" y="5435"/>
                  </a:lnTo>
                  <a:lnTo>
                    <a:pt x="5224" y="5450"/>
                  </a:lnTo>
                  <a:lnTo>
                    <a:pt x="5221" y="5466"/>
                  </a:lnTo>
                  <a:lnTo>
                    <a:pt x="5218" y="5482"/>
                  </a:lnTo>
                  <a:lnTo>
                    <a:pt x="5213" y="5500"/>
                  </a:lnTo>
                  <a:lnTo>
                    <a:pt x="5203" y="5535"/>
                  </a:lnTo>
                  <a:lnTo>
                    <a:pt x="5189" y="5571"/>
                  </a:lnTo>
                  <a:lnTo>
                    <a:pt x="5173" y="5609"/>
                  </a:lnTo>
                  <a:lnTo>
                    <a:pt x="5156" y="5647"/>
                  </a:lnTo>
                  <a:lnTo>
                    <a:pt x="5137" y="5684"/>
                  </a:lnTo>
                  <a:lnTo>
                    <a:pt x="5117" y="5722"/>
                  </a:lnTo>
                  <a:lnTo>
                    <a:pt x="4727" y="5722"/>
                  </a:lnTo>
                  <a:lnTo>
                    <a:pt x="4721" y="5678"/>
                  </a:lnTo>
                  <a:lnTo>
                    <a:pt x="4717" y="5637"/>
                  </a:lnTo>
                  <a:lnTo>
                    <a:pt x="4712" y="5601"/>
                  </a:lnTo>
                  <a:lnTo>
                    <a:pt x="4706" y="5567"/>
                  </a:lnTo>
                  <a:lnTo>
                    <a:pt x="4702" y="5551"/>
                  </a:lnTo>
                  <a:lnTo>
                    <a:pt x="4698" y="5535"/>
                  </a:lnTo>
                  <a:lnTo>
                    <a:pt x="4692" y="5520"/>
                  </a:lnTo>
                  <a:lnTo>
                    <a:pt x="4684" y="5506"/>
                  </a:lnTo>
                  <a:lnTo>
                    <a:pt x="4675" y="5492"/>
                  </a:lnTo>
                  <a:lnTo>
                    <a:pt x="4665" y="5477"/>
                  </a:lnTo>
                  <a:lnTo>
                    <a:pt x="4653" y="5464"/>
                  </a:lnTo>
                  <a:lnTo>
                    <a:pt x="4639" y="5451"/>
                  </a:lnTo>
                  <a:lnTo>
                    <a:pt x="4612" y="5427"/>
                  </a:lnTo>
                  <a:lnTo>
                    <a:pt x="4589" y="5404"/>
                  </a:lnTo>
                  <a:lnTo>
                    <a:pt x="4567" y="5381"/>
                  </a:lnTo>
                  <a:lnTo>
                    <a:pt x="4548" y="5359"/>
                  </a:lnTo>
                  <a:lnTo>
                    <a:pt x="4531" y="5338"/>
                  </a:lnTo>
                  <a:lnTo>
                    <a:pt x="4515" y="5316"/>
                  </a:lnTo>
                  <a:lnTo>
                    <a:pt x="4502" y="5295"/>
                  </a:lnTo>
                  <a:lnTo>
                    <a:pt x="4490" y="5273"/>
                  </a:lnTo>
                  <a:lnTo>
                    <a:pt x="4480" y="5253"/>
                  </a:lnTo>
                  <a:lnTo>
                    <a:pt x="4472" y="5233"/>
                  </a:lnTo>
                  <a:lnTo>
                    <a:pt x="4464" y="5212"/>
                  </a:lnTo>
                  <a:lnTo>
                    <a:pt x="4458" y="5192"/>
                  </a:lnTo>
                  <a:lnTo>
                    <a:pt x="4454" y="5172"/>
                  </a:lnTo>
                  <a:lnTo>
                    <a:pt x="4450" y="5153"/>
                  </a:lnTo>
                  <a:lnTo>
                    <a:pt x="4448" y="5134"/>
                  </a:lnTo>
                  <a:lnTo>
                    <a:pt x="4447" y="5114"/>
                  </a:lnTo>
                  <a:lnTo>
                    <a:pt x="4447" y="5096"/>
                  </a:lnTo>
                  <a:lnTo>
                    <a:pt x="4447" y="5078"/>
                  </a:lnTo>
                  <a:lnTo>
                    <a:pt x="4448" y="5059"/>
                  </a:lnTo>
                  <a:lnTo>
                    <a:pt x="4450" y="5041"/>
                  </a:lnTo>
                  <a:lnTo>
                    <a:pt x="4455" y="5005"/>
                  </a:lnTo>
                  <a:lnTo>
                    <a:pt x="4462" y="4970"/>
                  </a:lnTo>
                  <a:lnTo>
                    <a:pt x="4479" y="4902"/>
                  </a:lnTo>
                  <a:lnTo>
                    <a:pt x="4492" y="4836"/>
                  </a:lnTo>
                  <a:lnTo>
                    <a:pt x="4494" y="4818"/>
                  </a:lnTo>
                  <a:lnTo>
                    <a:pt x="4494" y="4798"/>
                  </a:lnTo>
                  <a:lnTo>
                    <a:pt x="4494" y="4777"/>
                  </a:lnTo>
                  <a:lnTo>
                    <a:pt x="4492" y="4752"/>
                  </a:lnTo>
                  <a:lnTo>
                    <a:pt x="4490" y="4727"/>
                  </a:lnTo>
                  <a:lnTo>
                    <a:pt x="4486" y="4699"/>
                  </a:lnTo>
                  <a:lnTo>
                    <a:pt x="4482" y="4671"/>
                  </a:lnTo>
                  <a:lnTo>
                    <a:pt x="4476" y="4640"/>
                  </a:lnTo>
                  <a:lnTo>
                    <a:pt x="4463" y="4577"/>
                  </a:lnTo>
                  <a:lnTo>
                    <a:pt x="4449" y="4511"/>
                  </a:lnTo>
                  <a:lnTo>
                    <a:pt x="4432" y="4445"/>
                  </a:lnTo>
                  <a:lnTo>
                    <a:pt x="4415" y="4379"/>
                  </a:lnTo>
                  <a:lnTo>
                    <a:pt x="4397" y="4315"/>
                  </a:lnTo>
                  <a:lnTo>
                    <a:pt x="4380" y="4254"/>
                  </a:lnTo>
                  <a:lnTo>
                    <a:pt x="4363" y="4199"/>
                  </a:lnTo>
                  <a:lnTo>
                    <a:pt x="4349" y="4150"/>
                  </a:lnTo>
                  <a:lnTo>
                    <a:pt x="4336" y="4110"/>
                  </a:lnTo>
                  <a:lnTo>
                    <a:pt x="4327" y="4079"/>
                  </a:lnTo>
                  <a:lnTo>
                    <a:pt x="4320" y="4060"/>
                  </a:lnTo>
                  <a:lnTo>
                    <a:pt x="4318" y="4052"/>
                  </a:lnTo>
                  <a:lnTo>
                    <a:pt x="4312" y="4062"/>
                  </a:lnTo>
                  <a:lnTo>
                    <a:pt x="4307" y="4074"/>
                  </a:lnTo>
                  <a:lnTo>
                    <a:pt x="4302" y="4086"/>
                  </a:lnTo>
                  <a:lnTo>
                    <a:pt x="4296" y="4101"/>
                  </a:lnTo>
                  <a:lnTo>
                    <a:pt x="4285" y="4134"/>
                  </a:lnTo>
                  <a:lnTo>
                    <a:pt x="4274" y="4173"/>
                  </a:lnTo>
                  <a:lnTo>
                    <a:pt x="4263" y="4215"/>
                  </a:lnTo>
                  <a:lnTo>
                    <a:pt x="4251" y="4260"/>
                  </a:lnTo>
                  <a:lnTo>
                    <a:pt x="4239" y="4308"/>
                  </a:lnTo>
                  <a:lnTo>
                    <a:pt x="4228" y="4357"/>
                  </a:lnTo>
                  <a:lnTo>
                    <a:pt x="4206" y="4457"/>
                  </a:lnTo>
                  <a:lnTo>
                    <a:pt x="4186" y="4552"/>
                  </a:lnTo>
                  <a:lnTo>
                    <a:pt x="4169" y="4635"/>
                  </a:lnTo>
                  <a:lnTo>
                    <a:pt x="4154" y="4700"/>
                  </a:lnTo>
                  <a:lnTo>
                    <a:pt x="4151" y="4714"/>
                  </a:lnTo>
                  <a:lnTo>
                    <a:pt x="4148" y="4730"/>
                  </a:lnTo>
                  <a:lnTo>
                    <a:pt x="4146" y="4746"/>
                  </a:lnTo>
                  <a:lnTo>
                    <a:pt x="4145" y="4763"/>
                  </a:lnTo>
                  <a:lnTo>
                    <a:pt x="4144" y="4782"/>
                  </a:lnTo>
                  <a:lnTo>
                    <a:pt x="4144" y="4802"/>
                  </a:lnTo>
                  <a:lnTo>
                    <a:pt x="4144" y="4821"/>
                  </a:lnTo>
                  <a:lnTo>
                    <a:pt x="4145" y="4843"/>
                  </a:lnTo>
                  <a:lnTo>
                    <a:pt x="4148" y="4888"/>
                  </a:lnTo>
                  <a:lnTo>
                    <a:pt x="4153" y="4936"/>
                  </a:lnTo>
                  <a:lnTo>
                    <a:pt x="4160" y="4987"/>
                  </a:lnTo>
                  <a:lnTo>
                    <a:pt x="4167" y="5039"/>
                  </a:lnTo>
                  <a:lnTo>
                    <a:pt x="4176" y="5094"/>
                  </a:lnTo>
                  <a:lnTo>
                    <a:pt x="4185" y="5150"/>
                  </a:lnTo>
                  <a:lnTo>
                    <a:pt x="4195" y="5208"/>
                  </a:lnTo>
                  <a:lnTo>
                    <a:pt x="4206" y="5266"/>
                  </a:lnTo>
                  <a:lnTo>
                    <a:pt x="4218" y="5326"/>
                  </a:lnTo>
                  <a:lnTo>
                    <a:pt x="4230" y="5386"/>
                  </a:lnTo>
                  <a:lnTo>
                    <a:pt x="4241" y="5446"/>
                  </a:lnTo>
                  <a:lnTo>
                    <a:pt x="4252" y="5505"/>
                  </a:lnTo>
                  <a:lnTo>
                    <a:pt x="4257" y="5530"/>
                  </a:lnTo>
                  <a:lnTo>
                    <a:pt x="4264" y="5557"/>
                  </a:lnTo>
                  <a:lnTo>
                    <a:pt x="4271" y="5583"/>
                  </a:lnTo>
                  <a:lnTo>
                    <a:pt x="4279" y="5610"/>
                  </a:lnTo>
                  <a:lnTo>
                    <a:pt x="4287" y="5637"/>
                  </a:lnTo>
                  <a:lnTo>
                    <a:pt x="4296" y="5666"/>
                  </a:lnTo>
                  <a:lnTo>
                    <a:pt x="4306" y="5694"/>
                  </a:lnTo>
                  <a:lnTo>
                    <a:pt x="4317" y="5722"/>
                  </a:lnTo>
                  <a:lnTo>
                    <a:pt x="3439" y="5722"/>
                  </a:lnTo>
                  <a:lnTo>
                    <a:pt x="3473" y="5671"/>
                  </a:lnTo>
                  <a:lnTo>
                    <a:pt x="3505" y="5624"/>
                  </a:lnTo>
                  <a:lnTo>
                    <a:pt x="3534" y="5579"/>
                  </a:lnTo>
                  <a:lnTo>
                    <a:pt x="3560" y="5538"/>
                  </a:lnTo>
                  <a:lnTo>
                    <a:pt x="3583" y="5499"/>
                  </a:lnTo>
                  <a:lnTo>
                    <a:pt x="3604" y="5463"/>
                  </a:lnTo>
                  <a:lnTo>
                    <a:pt x="3622" y="5429"/>
                  </a:lnTo>
                  <a:lnTo>
                    <a:pt x="3638" y="5398"/>
                  </a:lnTo>
                  <a:lnTo>
                    <a:pt x="3653" y="5369"/>
                  </a:lnTo>
                  <a:lnTo>
                    <a:pt x="3664" y="5343"/>
                  </a:lnTo>
                  <a:lnTo>
                    <a:pt x="3674" y="5318"/>
                  </a:lnTo>
                  <a:lnTo>
                    <a:pt x="3682" y="5296"/>
                  </a:lnTo>
                  <a:lnTo>
                    <a:pt x="3688" y="5275"/>
                  </a:lnTo>
                  <a:lnTo>
                    <a:pt x="3694" y="5256"/>
                  </a:lnTo>
                  <a:lnTo>
                    <a:pt x="3698" y="5240"/>
                  </a:lnTo>
                  <a:lnTo>
                    <a:pt x="3700" y="5223"/>
                  </a:lnTo>
                  <a:lnTo>
                    <a:pt x="3702" y="5209"/>
                  </a:lnTo>
                  <a:lnTo>
                    <a:pt x="3702" y="5196"/>
                  </a:lnTo>
                  <a:lnTo>
                    <a:pt x="3702" y="5184"/>
                  </a:lnTo>
                  <a:lnTo>
                    <a:pt x="3701" y="5173"/>
                  </a:lnTo>
                  <a:lnTo>
                    <a:pt x="3698" y="5154"/>
                  </a:lnTo>
                  <a:lnTo>
                    <a:pt x="3694" y="5137"/>
                  </a:lnTo>
                  <a:lnTo>
                    <a:pt x="3690" y="5121"/>
                  </a:lnTo>
                  <a:lnTo>
                    <a:pt x="3688" y="5107"/>
                  </a:lnTo>
                  <a:lnTo>
                    <a:pt x="3687" y="5099"/>
                  </a:lnTo>
                  <a:lnTo>
                    <a:pt x="3688" y="5092"/>
                  </a:lnTo>
                  <a:lnTo>
                    <a:pt x="3689" y="5084"/>
                  </a:lnTo>
                  <a:lnTo>
                    <a:pt x="3693" y="5075"/>
                  </a:lnTo>
                  <a:lnTo>
                    <a:pt x="3703" y="5043"/>
                  </a:lnTo>
                  <a:lnTo>
                    <a:pt x="3711" y="5008"/>
                  </a:lnTo>
                  <a:lnTo>
                    <a:pt x="3718" y="4973"/>
                  </a:lnTo>
                  <a:lnTo>
                    <a:pt x="3724" y="4938"/>
                  </a:lnTo>
                  <a:lnTo>
                    <a:pt x="3729" y="4902"/>
                  </a:lnTo>
                  <a:lnTo>
                    <a:pt x="3732" y="4865"/>
                  </a:lnTo>
                  <a:lnTo>
                    <a:pt x="3735" y="4828"/>
                  </a:lnTo>
                  <a:lnTo>
                    <a:pt x="3737" y="4790"/>
                  </a:lnTo>
                  <a:lnTo>
                    <a:pt x="3738" y="4753"/>
                  </a:lnTo>
                  <a:lnTo>
                    <a:pt x="3738" y="4715"/>
                  </a:lnTo>
                  <a:lnTo>
                    <a:pt x="3737" y="4678"/>
                  </a:lnTo>
                  <a:lnTo>
                    <a:pt x="3735" y="4641"/>
                  </a:lnTo>
                  <a:lnTo>
                    <a:pt x="3733" y="4604"/>
                  </a:lnTo>
                  <a:lnTo>
                    <a:pt x="3731" y="4568"/>
                  </a:lnTo>
                  <a:lnTo>
                    <a:pt x="3728" y="4533"/>
                  </a:lnTo>
                  <a:lnTo>
                    <a:pt x="3724" y="4498"/>
                  </a:lnTo>
                  <a:lnTo>
                    <a:pt x="3716" y="4432"/>
                  </a:lnTo>
                  <a:lnTo>
                    <a:pt x="3708" y="4372"/>
                  </a:lnTo>
                  <a:lnTo>
                    <a:pt x="3699" y="4317"/>
                  </a:lnTo>
                  <a:lnTo>
                    <a:pt x="3690" y="4270"/>
                  </a:lnTo>
                  <a:lnTo>
                    <a:pt x="3682" y="4231"/>
                  </a:lnTo>
                  <a:lnTo>
                    <a:pt x="3676" y="4202"/>
                  </a:lnTo>
                  <a:lnTo>
                    <a:pt x="3672" y="4184"/>
                  </a:lnTo>
                  <a:lnTo>
                    <a:pt x="3671" y="4178"/>
                  </a:lnTo>
                  <a:lnTo>
                    <a:pt x="3661" y="4189"/>
                  </a:lnTo>
                  <a:lnTo>
                    <a:pt x="3652" y="4201"/>
                  </a:lnTo>
                  <a:lnTo>
                    <a:pt x="3643" y="4217"/>
                  </a:lnTo>
                  <a:lnTo>
                    <a:pt x="3633" y="4233"/>
                  </a:lnTo>
                  <a:lnTo>
                    <a:pt x="3624" y="4251"/>
                  </a:lnTo>
                  <a:lnTo>
                    <a:pt x="3615" y="4271"/>
                  </a:lnTo>
                  <a:lnTo>
                    <a:pt x="3607" y="4291"/>
                  </a:lnTo>
                  <a:lnTo>
                    <a:pt x="3598" y="4314"/>
                  </a:lnTo>
                  <a:lnTo>
                    <a:pt x="3581" y="4360"/>
                  </a:lnTo>
                  <a:lnTo>
                    <a:pt x="3565" y="4411"/>
                  </a:lnTo>
                  <a:lnTo>
                    <a:pt x="3550" y="4467"/>
                  </a:lnTo>
                  <a:lnTo>
                    <a:pt x="3534" y="4523"/>
                  </a:lnTo>
                  <a:lnTo>
                    <a:pt x="3520" y="4581"/>
                  </a:lnTo>
                  <a:lnTo>
                    <a:pt x="3506" y="4640"/>
                  </a:lnTo>
                  <a:lnTo>
                    <a:pt x="3493" y="4699"/>
                  </a:lnTo>
                  <a:lnTo>
                    <a:pt x="3479" y="4757"/>
                  </a:lnTo>
                  <a:lnTo>
                    <a:pt x="3467" y="4814"/>
                  </a:lnTo>
                  <a:lnTo>
                    <a:pt x="3455" y="4868"/>
                  </a:lnTo>
                  <a:lnTo>
                    <a:pt x="3443" y="4919"/>
                  </a:lnTo>
                  <a:lnTo>
                    <a:pt x="3432" y="4966"/>
                  </a:lnTo>
                  <a:lnTo>
                    <a:pt x="3425" y="4989"/>
                  </a:lnTo>
                  <a:lnTo>
                    <a:pt x="3417" y="5011"/>
                  </a:lnTo>
                  <a:lnTo>
                    <a:pt x="3409" y="5035"/>
                  </a:lnTo>
                  <a:lnTo>
                    <a:pt x="3399" y="5059"/>
                  </a:lnTo>
                  <a:lnTo>
                    <a:pt x="3389" y="5083"/>
                  </a:lnTo>
                  <a:lnTo>
                    <a:pt x="3377" y="5107"/>
                  </a:lnTo>
                  <a:lnTo>
                    <a:pt x="3364" y="5133"/>
                  </a:lnTo>
                  <a:lnTo>
                    <a:pt x="3352" y="5157"/>
                  </a:lnTo>
                  <a:lnTo>
                    <a:pt x="3324" y="5206"/>
                  </a:lnTo>
                  <a:lnTo>
                    <a:pt x="3295" y="5255"/>
                  </a:lnTo>
                  <a:lnTo>
                    <a:pt x="3265" y="5303"/>
                  </a:lnTo>
                  <a:lnTo>
                    <a:pt x="3235" y="5348"/>
                  </a:lnTo>
                  <a:lnTo>
                    <a:pt x="3205" y="5391"/>
                  </a:lnTo>
                  <a:lnTo>
                    <a:pt x="3178" y="5429"/>
                  </a:lnTo>
                  <a:lnTo>
                    <a:pt x="3152" y="5465"/>
                  </a:lnTo>
                  <a:lnTo>
                    <a:pt x="3130" y="5495"/>
                  </a:lnTo>
                  <a:lnTo>
                    <a:pt x="3096" y="5539"/>
                  </a:lnTo>
                  <a:lnTo>
                    <a:pt x="3084" y="5554"/>
                  </a:lnTo>
                  <a:lnTo>
                    <a:pt x="3040" y="5412"/>
                  </a:lnTo>
                  <a:lnTo>
                    <a:pt x="3000" y="5288"/>
                  </a:lnTo>
                  <a:lnTo>
                    <a:pt x="2966" y="5183"/>
                  </a:lnTo>
                  <a:lnTo>
                    <a:pt x="2935" y="5096"/>
                  </a:lnTo>
                  <a:lnTo>
                    <a:pt x="2910" y="5028"/>
                  </a:lnTo>
                  <a:lnTo>
                    <a:pt x="2892" y="4979"/>
                  </a:lnTo>
                  <a:lnTo>
                    <a:pt x="2881" y="4949"/>
                  </a:lnTo>
                  <a:lnTo>
                    <a:pt x="2877" y="4939"/>
                  </a:lnTo>
                  <a:lnTo>
                    <a:pt x="2898" y="4907"/>
                  </a:lnTo>
                  <a:lnTo>
                    <a:pt x="2918" y="4878"/>
                  </a:lnTo>
                  <a:lnTo>
                    <a:pt x="2933" y="4851"/>
                  </a:lnTo>
                  <a:lnTo>
                    <a:pt x="2946" y="4827"/>
                  </a:lnTo>
                  <a:lnTo>
                    <a:pt x="2957" y="4804"/>
                  </a:lnTo>
                  <a:lnTo>
                    <a:pt x="2967" y="4783"/>
                  </a:lnTo>
                  <a:lnTo>
                    <a:pt x="2975" y="4763"/>
                  </a:lnTo>
                  <a:lnTo>
                    <a:pt x="2981" y="4743"/>
                  </a:lnTo>
                  <a:lnTo>
                    <a:pt x="2991" y="4704"/>
                  </a:lnTo>
                  <a:lnTo>
                    <a:pt x="3000" y="4663"/>
                  </a:lnTo>
                  <a:lnTo>
                    <a:pt x="3009" y="4617"/>
                  </a:lnTo>
                  <a:lnTo>
                    <a:pt x="3024" y="4563"/>
                  </a:lnTo>
                  <a:lnTo>
                    <a:pt x="3033" y="4527"/>
                  </a:lnTo>
                  <a:lnTo>
                    <a:pt x="3041" y="4484"/>
                  </a:lnTo>
                  <a:lnTo>
                    <a:pt x="3049" y="4436"/>
                  </a:lnTo>
                  <a:lnTo>
                    <a:pt x="3057" y="4385"/>
                  </a:lnTo>
                  <a:lnTo>
                    <a:pt x="3065" y="4331"/>
                  </a:lnTo>
                  <a:lnTo>
                    <a:pt x="3073" y="4275"/>
                  </a:lnTo>
                  <a:lnTo>
                    <a:pt x="3081" y="4217"/>
                  </a:lnTo>
                  <a:lnTo>
                    <a:pt x="3089" y="4157"/>
                  </a:lnTo>
                  <a:lnTo>
                    <a:pt x="3097" y="4099"/>
                  </a:lnTo>
                  <a:lnTo>
                    <a:pt x="3105" y="4041"/>
                  </a:lnTo>
                  <a:lnTo>
                    <a:pt x="3114" y="3984"/>
                  </a:lnTo>
                  <a:lnTo>
                    <a:pt x="3125" y="3930"/>
                  </a:lnTo>
                  <a:lnTo>
                    <a:pt x="3135" y="3878"/>
                  </a:lnTo>
                  <a:lnTo>
                    <a:pt x="3146" y="3830"/>
                  </a:lnTo>
                  <a:lnTo>
                    <a:pt x="3151" y="3808"/>
                  </a:lnTo>
                  <a:lnTo>
                    <a:pt x="3157" y="3786"/>
                  </a:lnTo>
                  <a:lnTo>
                    <a:pt x="3163" y="3767"/>
                  </a:lnTo>
                  <a:lnTo>
                    <a:pt x="3170" y="3747"/>
                  </a:lnTo>
                  <a:lnTo>
                    <a:pt x="3185" y="3708"/>
                  </a:lnTo>
                  <a:lnTo>
                    <a:pt x="3198" y="3669"/>
                  </a:lnTo>
                  <a:lnTo>
                    <a:pt x="3210" y="3631"/>
                  </a:lnTo>
                  <a:lnTo>
                    <a:pt x="3220" y="3593"/>
                  </a:lnTo>
                  <a:lnTo>
                    <a:pt x="3230" y="3557"/>
                  </a:lnTo>
                  <a:lnTo>
                    <a:pt x="3238" y="3521"/>
                  </a:lnTo>
                  <a:lnTo>
                    <a:pt x="3244" y="3486"/>
                  </a:lnTo>
                  <a:lnTo>
                    <a:pt x="3250" y="3452"/>
                  </a:lnTo>
                  <a:lnTo>
                    <a:pt x="3255" y="3419"/>
                  </a:lnTo>
                  <a:lnTo>
                    <a:pt x="3259" y="3386"/>
                  </a:lnTo>
                  <a:lnTo>
                    <a:pt x="3262" y="3355"/>
                  </a:lnTo>
                  <a:lnTo>
                    <a:pt x="3264" y="3324"/>
                  </a:lnTo>
                  <a:lnTo>
                    <a:pt x="3266" y="3295"/>
                  </a:lnTo>
                  <a:lnTo>
                    <a:pt x="3267" y="3265"/>
                  </a:lnTo>
                  <a:lnTo>
                    <a:pt x="3267" y="3237"/>
                  </a:lnTo>
                  <a:lnTo>
                    <a:pt x="3267" y="3210"/>
                  </a:lnTo>
                  <a:lnTo>
                    <a:pt x="3266" y="3158"/>
                  </a:lnTo>
                  <a:lnTo>
                    <a:pt x="3263" y="3109"/>
                  </a:lnTo>
                  <a:lnTo>
                    <a:pt x="3259" y="3064"/>
                  </a:lnTo>
                  <a:lnTo>
                    <a:pt x="3255" y="3022"/>
                  </a:lnTo>
                  <a:lnTo>
                    <a:pt x="3251" y="2983"/>
                  </a:lnTo>
                  <a:lnTo>
                    <a:pt x="3248" y="2948"/>
                  </a:lnTo>
                  <a:lnTo>
                    <a:pt x="3247" y="2916"/>
                  </a:lnTo>
                  <a:lnTo>
                    <a:pt x="3247" y="2889"/>
                  </a:lnTo>
                  <a:lnTo>
                    <a:pt x="3248" y="2841"/>
                  </a:lnTo>
                  <a:lnTo>
                    <a:pt x="3246" y="2795"/>
                  </a:lnTo>
                  <a:lnTo>
                    <a:pt x="3243" y="2751"/>
                  </a:lnTo>
                  <a:lnTo>
                    <a:pt x="3237" y="2709"/>
                  </a:lnTo>
                  <a:lnTo>
                    <a:pt x="3229" y="2669"/>
                  </a:lnTo>
                  <a:lnTo>
                    <a:pt x="3219" y="2633"/>
                  </a:lnTo>
                  <a:lnTo>
                    <a:pt x="3207" y="2597"/>
                  </a:lnTo>
                  <a:lnTo>
                    <a:pt x="3194" y="2562"/>
                  </a:lnTo>
                  <a:lnTo>
                    <a:pt x="3180" y="2531"/>
                  </a:lnTo>
                  <a:lnTo>
                    <a:pt x="3164" y="2500"/>
                  </a:lnTo>
                  <a:lnTo>
                    <a:pt x="3147" y="2472"/>
                  </a:lnTo>
                  <a:lnTo>
                    <a:pt x="3130" y="2445"/>
                  </a:lnTo>
                  <a:lnTo>
                    <a:pt x="3111" y="2420"/>
                  </a:lnTo>
                  <a:lnTo>
                    <a:pt x="3092" y="2397"/>
                  </a:lnTo>
                  <a:lnTo>
                    <a:pt x="3073" y="2376"/>
                  </a:lnTo>
                  <a:lnTo>
                    <a:pt x="3053" y="2355"/>
                  </a:lnTo>
                  <a:lnTo>
                    <a:pt x="3033" y="2337"/>
                  </a:lnTo>
                  <a:lnTo>
                    <a:pt x="3013" y="2319"/>
                  </a:lnTo>
                  <a:lnTo>
                    <a:pt x="2994" y="2304"/>
                  </a:lnTo>
                  <a:lnTo>
                    <a:pt x="2975" y="2290"/>
                  </a:lnTo>
                  <a:lnTo>
                    <a:pt x="2956" y="2277"/>
                  </a:lnTo>
                  <a:lnTo>
                    <a:pt x="2939" y="2265"/>
                  </a:lnTo>
                  <a:lnTo>
                    <a:pt x="2922" y="2255"/>
                  </a:lnTo>
                  <a:lnTo>
                    <a:pt x="2906" y="2246"/>
                  </a:lnTo>
                  <a:lnTo>
                    <a:pt x="2879" y="2232"/>
                  </a:lnTo>
                  <a:lnTo>
                    <a:pt x="2857" y="2222"/>
                  </a:lnTo>
                  <a:lnTo>
                    <a:pt x="2843" y="2215"/>
                  </a:lnTo>
                  <a:lnTo>
                    <a:pt x="2839" y="2213"/>
                  </a:lnTo>
                  <a:lnTo>
                    <a:pt x="2862" y="2252"/>
                  </a:lnTo>
                  <a:lnTo>
                    <a:pt x="2882" y="2292"/>
                  </a:lnTo>
                  <a:lnTo>
                    <a:pt x="2899" y="2331"/>
                  </a:lnTo>
                  <a:lnTo>
                    <a:pt x="2914" y="2371"/>
                  </a:lnTo>
                  <a:lnTo>
                    <a:pt x="2926" y="2411"/>
                  </a:lnTo>
                  <a:lnTo>
                    <a:pt x="2935" y="2452"/>
                  </a:lnTo>
                  <a:lnTo>
                    <a:pt x="2943" y="2494"/>
                  </a:lnTo>
                  <a:lnTo>
                    <a:pt x="2948" y="2535"/>
                  </a:lnTo>
                  <a:lnTo>
                    <a:pt x="2951" y="2575"/>
                  </a:lnTo>
                  <a:lnTo>
                    <a:pt x="2953" y="2616"/>
                  </a:lnTo>
                  <a:lnTo>
                    <a:pt x="2953" y="2657"/>
                  </a:lnTo>
                  <a:lnTo>
                    <a:pt x="2952" y="2698"/>
                  </a:lnTo>
                  <a:lnTo>
                    <a:pt x="2950" y="2739"/>
                  </a:lnTo>
                  <a:lnTo>
                    <a:pt x="2946" y="2778"/>
                  </a:lnTo>
                  <a:lnTo>
                    <a:pt x="2941" y="2818"/>
                  </a:lnTo>
                  <a:lnTo>
                    <a:pt x="2936" y="2858"/>
                  </a:lnTo>
                  <a:lnTo>
                    <a:pt x="2930" y="2897"/>
                  </a:lnTo>
                  <a:lnTo>
                    <a:pt x="2923" y="2934"/>
                  </a:lnTo>
                  <a:lnTo>
                    <a:pt x="2916" y="2971"/>
                  </a:lnTo>
                  <a:lnTo>
                    <a:pt x="2907" y="3008"/>
                  </a:lnTo>
                  <a:lnTo>
                    <a:pt x="2892" y="3077"/>
                  </a:lnTo>
                  <a:lnTo>
                    <a:pt x="2878" y="3144"/>
                  </a:lnTo>
                  <a:lnTo>
                    <a:pt x="2865" y="3204"/>
                  </a:lnTo>
                  <a:lnTo>
                    <a:pt x="2855" y="3259"/>
                  </a:lnTo>
                  <a:lnTo>
                    <a:pt x="2851" y="3284"/>
                  </a:lnTo>
                  <a:lnTo>
                    <a:pt x="2849" y="3309"/>
                  </a:lnTo>
                  <a:lnTo>
                    <a:pt x="2848" y="3330"/>
                  </a:lnTo>
                  <a:lnTo>
                    <a:pt x="2849" y="3351"/>
                  </a:lnTo>
                  <a:lnTo>
                    <a:pt x="2851" y="3376"/>
                  </a:lnTo>
                  <a:lnTo>
                    <a:pt x="2852" y="3406"/>
                  </a:lnTo>
                  <a:lnTo>
                    <a:pt x="2852" y="3436"/>
                  </a:lnTo>
                  <a:lnTo>
                    <a:pt x="2851" y="3471"/>
                  </a:lnTo>
                  <a:lnTo>
                    <a:pt x="2849" y="3507"/>
                  </a:lnTo>
                  <a:lnTo>
                    <a:pt x="2847" y="3544"/>
                  </a:lnTo>
                  <a:lnTo>
                    <a:pt x="2844" y="3583"/>
                  </a:lnTo>
                  <a:lnTo>
                    <a:pt x="2840" y="3624"/>
                  </a:lnTo>
                  <a:lnTo>
                    <a:pt x="2830" y="3709"/>
                  </a:lnTo>
                  <a:lnTo>
                    <a:pt x="2819" y="3796"/>
                  </a:lnTo>
                  <a:lnTo>
                    <a:pt x="2805" y="3884"/>
                  </a:lnTo>
                  <a:lnTo>
                    <a:pt x="2792" y="3971"/>
                  </a:lnTo>
                  <a:lnTo>
                    <a:pt x="2778" y="4054"/>
                  </a:lnTo>
                  <a:lnTo>
                    <a:pt x="2764" y="4134"/>
                  </a:lnTo>
                  <a:lnTo>
                    <a:pt x="2750" y="4205"/>
                  </a:lnTo>
                  <a:lnTo>
                    <a:pt x="2738" y="4269"/>
                  </a:lnTo>
                  <a:lnTo>
                    <a:pt x="2728" y="4321"/>
                  </a:lnTo>
                  <a:lnTo>
                    <a:pt x="2721" y="4361"/>
                  </a:lnTo>
                  <a:lnTo>
                    <a:pt x="2716" y="4386"/>
                  </a:lnTo>
                  <a:lnTo>
                    <a:pt x="2714" y="4395"/>
                  </a:lnTo>
                  <a:lnTo>
                    <a:pt x="2703" y="4359"/>
                  </a:lnTo>
                  <a:lnTo>
                    <a:pt x="2687" y="4311"/>
                  </a:lnTo>
                  <a:lnTo>
                    <a:pt x="2667" y="4252"/>
                  </a:lnTo>
                  <a:lnTo>
                    <a:pt x="2641" y="4185"/>
                  </a:lnTo>
                  <a:lnTo>
                    <a:pt x="2614" y="4109"/>
                  </a:lnTo>
                  <a:lnTo>
                    <a:pt x="2583" y="4027"/>
                  </a:lnTo>
                  <a:lnTo>
                    <a:pt x="2552" y="3940"/>
                  </a:lnTo>
                  <a:lnTo>
                    <a:pt x="2519" y="3849"/>
                  </a:lnTo>
                  <a:lnTo>
                    <a:pt x="2485" y="3757"/>
                  </a:lnTo>
                  <a:lnTo>
                    <a:pt x="2454" y="3663"/>
                  </a:lnTo>
                  <a:lnTo>
                    <a:pt x="2424" y="3569"/>
                  </a:lnTo>
                  <a:lnTo>
                    <a:pt x="2397" y="3478"/>
                  </a:lnTo>
                  <a:lnTo>
                    <a:pt x="2383" y="3433"/>
                  </a:lnTo>
                  <a:lnTo>
                    <a:pt x="2372" y="3390"/>
                  </a:lnTo>
                  <a:lnTo>
                    <a:pt x="2361" y="3348"/>
                  </a:lnTo>
                  <a:lnTo>
                    <a:pt x="2352" y="3307"/>
                  </a:lnTo>
                  <a:lnTo>
                    <a:pt x="2344" y="3267"/>
                  </a:lnTo>
                  <a:lnTo>
                    <a:pt x="2336" y="3229"/>
                  </a:lnTo>
                  <a:lnTo>
                    <a:pt x="2331" y="3194"/>
                  </a:lnTo>
                  <a:lnTo>
                    <a:pt x="2327" y="3160"/>
                  </a:lnTo>
                  <a:lnTo>
                    <a:pt x="2322" y="3115"/>
                  </a:lnTo>
                  <a:lnTo>
                    <a:pt x="2316" y="3074"/>
                  </a:lnTo>
                  <a:lnTo>
                    <a:pt x="2309" y="3038"/>
                  </a:lnTo>
                  <a:lnTo>
                    <a:pt x="2300" y="3004"/>
                  </a:lnTo>
                  <a:lnTo>
                    <a:pt x="2291" y="2973"/>
                  </a:lnTo>
                  <a:lnTo>
                    <a:pt x="2280" y="2945"/>
                  </a:lnTo>
                  <a:lnTo>
                    <a:pt x="2269" y="2919"/>
                  </a:lnTo>
                  <a:lnTo>
                    <a:pt x="2258" y="2895"/>
                  </a:lnTo>
                  <a:lnTo>
                    <a:pt x="2235" y="2852"/>
                  </a:lnTo>
                  <a:lnTo>
                    <a:pt x="2214" y="2813"/>
                  </a:lnTo>
                  <a:lnTo>
                    <a:pt x="2205" y="2794"/>
                  </a:lnTo>
                  <a:lnTo>
                    <a:pt x="2196" y="2775"/>
                  </a:lnTo>
                  <a:lnTo>
                    <a:pt x="2188" y="2756"/>
                  </a:lnTo>
                  <a:lnTo>
                    <a:pt x="2180" y="2736"/>
                  </a:lnTo>
                  <a:lnTo>
                    <a:pt x="2143" y="2622"/>
                  </a:lnTo>
                  <a:lnTo>
                    <a:pt x="2104" y="2507"/>
                  </a:lnTo>
                  <a:lnTo>
                    <a:pt x="2065" y="2393"/>
                  </a:lnTo>
                  <a:lnTo>
                    <a:pt x="2028" y="2286"/>
                  </a:lnTo>
                  <a:lnTo>
                    <a:pt x="1995" y="2191"/>
                  </a:lnTo>
                  <a:lnTo>
                    <a:pt x="1965" y="2111"/>
                  </a:lnTo>
                  <a:lnTo>
                    <a:pt x="1952" y="2080"/>
                  </a:lnTo>
                  <a:lnTo>
                    <a:pt x="1942" y="2054"/>
                  </a:lnTo>
                  <a:lnTo>
                    <a:pt x="1933" y="2035"/>
                  </a:lnTo>
                  <a:lnTo>
                    <a:pt x="1926" y="2024"/>
                  </a:lnTo>
                  <a:lnTo>
                    <a:pt x="1904" y="1995"/>
                  </a:lnTo>
                  <a:lnTo>
                    <a:pt x="1878" y="1954"/>
                  </a:lnTo>
                  <a:lnTo>
                    <a:pt x="1845" y="1903"/>
                  </a:lnTo>
                  <a:lnTo>
                    <a:pt x="1808" y="1844"/>
                  </a:lnTo>
                  <a:lnTo>
                    <a:pt x="1770" y="1779"/>
                  </a:lnTo>
                  <a:lnTo>
                    <a:pt x="1728" y="1708"/>
                  </a:lnTo>
                  <a:lnTo>
                    <a:pt x="1685" y="1635"/>
                  </a:lnTo>
                  <a:lnTo>
                    <a:pt x="1643" y="1562"/>
                  </a:lnTo>
                  <a:lnTo>
                    <a:pt x="1601" y="1489"/>
                  </a:lnTo>
                  <a:lnTo>
                    <a:pt x="1563" y="1421"/>
                  </a:lnTo>
                  <a:lnTo>
                    <a:pt x="1527" y="1357"/>
                  </a:lnTo>
                  <a:lnTo>
                    <a:pt x="1494" y="1300"/>
                  </a:lnTo>
                  <a:lnTo>
                    <a:pt x="1468" y="1254"/>
                  </a:lnTo>
                  <a:lnTo>
                    <a:pt x="1447" y="1217"/>
                  </a:lnTo>
                  <a:lnTo>
                    <a:pt x="1435" y="1193"/>
                  </a:lnTo>
                  <a:lnTo>
                    <a:pt x="1430" y="1185"/>
                  </a:lnTo>
                  <a:lnTo>
                    <a:pt x="1432" y="1199"/>
                  </a:lnTo>
                  <a:lnTo>
                    <a:pt x="1439" y="1238"/>
                  </a:lnTo>
                  <a:lnTo>
                    <a:pt x="1449" y="1299"/>
                  </a:lnTo>
                  <a:lnTo>
                    <a:pt x="1463" y="1380"/>
                  </a:lnTo>
                  <a:lnTo>
                    <a:pt x="1479" y="1475"/>
                  </a:lnTo>
                  <a:lnTo>
                    <a:pt x="1497" y="1582"/>
                  </a:lnTo>
                  <a:lnTo>
                    <a:pt x="1518" y="1698"/>
                  </a:lnTo>
                  <a:lnTo>
                    <a:pt x="1540" y="1820"/>
                  </a:lnTo>
                  <a:lnTo>
                    <a:pt x="1563" y="1944"/>
                  </a:lnTo>
                  <a:lnTo>
                    <a:pt x="1585" y="2066"/>
                  </a:lnTo>
                  <a:lnTo>
                    <a:pt x="1607" y="2184"/>
                  </a:lnTo>
                  <a:lnTo>
                    <a:pt x="1630" y="2294"/>
                  </a:lnTo>
                  <a:lnTo>
                    <a:pt x="1651" y="2393"/>
                  </a:lnTo>
                  <a:lnTo>
                    <a:pt x="1671" y="2478"/>
                  </a:lnTo>
                  <a:lnTo>
                    <a:pt x="1679" y="2513"/>
                  </a:lnTo>
                  <a:lnTo>
                    <a:pt x="1687" y="2544"/>
                  </a:lnTo>
                  <a:lnTo>
                    <a:pt x="1695" y="2569"/>
                  </a:lnTo>
                  <a:lnTo>
                    <a:pt x="1702" y="2589"/>
                  </a:lnTo>
                  <a:lnTo>
                    <a:pt x="1707" y="2604"/>
                  </a:lnTo>
                  <a:lnTo>
                    <a:pt x="1711" y="2620"/>
                  </a:lnTo>
                  <a:lnTo>
                    <a:pt x="1715" y="2637"/>
                  </a:lnTo>
                  <a:lnTo>
                    <a:pt x="1719" y="2655"/>
                  </a:lnTo>
                  <a:lnTo>
                    <a:pt x="1725" y="2695"/>
                  </a:lnTo>
                  <a:lnTo>
                    <a:pt x="1730" y="2739"/>
                  </a:lnTo>
                  <a:lnTo>
                    <a:pt x="1736" y="2787"/>
                  </a:lnTo>
                  <a:lnTo>
                    <a:pt x="1742" y="2839"/>
                  </a:lnTo>
                  <a:lnTo>
                    <a:pt x="1749" y="2894"/>
                  </a:lnTo>
                  <a:lnTo>
                    <a:pt x="1758" y="2952"/>
                  </a:lnTo>
                  <a:lnTo>
                    <a:pt x="1764" y="2982"/>
                  </a:lnTo>
                  <a:lnTo>
                    <a:pt x="1771" y="3014"/>
                  </a:lnTo>
                  <a:lnTo>
                    <a:pt x="1778" y="3046"/>
                  </a:lnTo>
                  <a:lnTo>
                    <a:pt x="1785" y="3078"/>
                  </a:lnTo>
                  <a:lnTo>
                    <a:pt x="1794" y="3112"/>
                  </a:lnTo>
                  <a:lnTo>
                    <a:pt x="1804" y="3147"/>
                  </a:lnTo>
                  <a:lnTo>
                    <a:pt x="1814" y="3181"/>
                  </a:lnTo>
                  <a:lnTo>
                    <a:pt x="1827" y="3216"/>
                  </a:lnTo>
                  <a:lnTo>
                    <a:pt x="1840" y="3253"/>
                  </a:lnTo>
                  <a:lnTo>
                    <a:pt x="1854" y="3289"/>
                  </a:lnTo>
                  <a:lnTo>
                    <a:pt x="1870" y="3326"/>
                  </a:lnTo>
                  <a:lnTo>
                    <a:pt x="1888" y="3364"/>
                  </a:lnTo>
                  <a:lnTo>
                    <a:pt x="1907" y="3402"/>
                  </a:lnTo>
                  <a:lnTo>
                    <a:pt x="1928" y="3440"/>
                  </a:lnTo>
                  <a:lnTo>
                    <a:pt x="1950" y="3480"/>
                  </a:lnTo>
                  <a:lnTo>
                    <a:pt x="1974" y="3519"/>
                  </a:lnTo>
                  <a:lnTo>
                    <a:pt x="1992" y="3548"/>
                  </a:lnTo>
                  <a:lnTo>
                    <a:pt x="2014" y="3582"/>
                  </a:lnTo>
                  <a:lnTo>
                    <a:pt x="2040" y="3624"/>
                  </a:lnTo>
                  <a:lnTo>
                    <a:pt x="2068" y="3671"/>
                  </a:lnTo>
                  <a:lnTo>
                    <a:pt x="2099" y="3724"/>
                  </a:lnTo>
                  <a:lnTo>
                    <a:pt x="2130" y="3782"/>
                  </a:lnTo>
                  <a:lnTo>
                    <a:pt x="2147" y="3814"/>
                  </a:lnTo>
                  <a:lnTo>
                    <a:pt x="2163" y="3845"/>
                  </a:lnTo>
                  <a:lnTo>
                    <a:pt x="2179" y="3879"/>
                  </a:lnTo>
                  <a:lnTo>
                    <a:pt x="2195" y="3913"/>
                  </a:lnTo>
                  <a:lnTo>
                    <a:pt x="2210" y="3948"/>
                  </a:lnTo>
                  <a:lnTo>
                    <a:pt x="2225" y="3985"/>
                  </a:lnTo>
                  <a:lnTo>
                    <a:pt x="2241" y="4022"/>
                  </a:lnTo>
                  <a:lnTo>
                    <a:pt x="2254" y="4060"/>
                  </a:lnTo>
                  <a:lnTo>
                    <a:pt x="2267" y="4098"/>
                  </a:lnTo>
                  <a:lnTo>
                    <a:pt x="2280" y="4138"/>
                  </a:lnTo>
                  <a:lnTo>
                    <a:pt x="2292" y="4179"/>
                  </a:lnTo>
                  <a:lnTo>
                    <a:pt x="2302" y="4220"/>
                  </a:lnTo>
                  <a:lnTo>
                    <a:pt x="2312" y="4260"/>
                  </a:lnTo>
                  <a:lnTo>
                    <a:pt x="2320" y="4303"/>
                  </a:lnTo>
                  <a:lnTo>
                    <a:pt x="2326" y="4345"/>
                  </a:lnTo>
                  <a:lnTo>
                    <a:pt x="2332" y="4388"/>
                  </a:lnTo>
                  <a:lnTo>
                    <a:pt x="2336" y="4432"/>
                  </a:lnTo>
                  <a:lnTo>
                    <a:pt x="2338" y="4476"/>
                  </a:lnTo>
                  <a:lnTo>
                    <a:pt x="2339" y="4520"/>
                  </a:lnTo>
                  <a:lnTo>
                    <a:pt x="2338" y="4563"/>
                  </a:lnTo>
                  <a:lnTo>
                    <a:pt x="2330" y="4559"/>
                  </a:lnTo>
                  <a:lnTo>
                    <a:pt x="2308" y="4546"/>
                  </a:lnTo>
                  <a:lnTo>
                    <a:pt x="2273" y="4526"/>
                  </a:lnTo>
                  <a:lnTo>
                    <a:pt x="2227" y="4497"/>
                  </a:lnTo>
                  <a:lnTo>
                    <a:pt x="2171" y="4462"/>
                  </a:lnTo>
                  <a:lnTo>
                    <a:pt x="2109" y="4423"/>
                  </a:lnTo>
                  <a:lnTo>
                    <a:pt x="2040" y="4378"/>
                  </a:lnTo>
                  <a:lnTo>
                    <a:pt x="1966" y="4329"/>
                  </a:lnTo>
                  <a:lnTo>
                    <a:pt x="1891" y="4277"/>
                  </a:lnTo>
                  <a:lnTo>
                    <a:pt x="1814" y="4222"/>
                  </a:lnTo>
                  <a:lnTo>
                    <a:pt x="1777" y="4194"/>
                  </a:lnTo>
                  <a:lnTo>
                    <a:pt x="1739" y="4165"/>
                  </a:lnTo>
                  <a:lnTo>
                    <a:pt x="1702" y="4136"/>
                  </a:lnTo>
                  <a:lnTo>
                    <a:pt x="1667" y="4107"/>
                  </a:lnTo>
                  <a:lnTo>
                    <a:pt x="1631" y="4078"/>
                  </a:lnTo>
                  <a:lnTo>
                    <a:pt x="1597" y="4048"/>
                  </a:lnTo>
                  <a:lnTo>
                    <a:pt x="1566" y="4020"/>
                  </a:lnTo>
                  <a:lnTo>
                    <a:pt x="1535" y="3990"/>
                  </a:lnTo>
                  <a:lnTo>
                    <a:pt x="1506" y="3962"/>
                  </a:lnTo>
                  <a:lnTo>
                    <a:pt x="1481" y="3934"/>
                  </a:lnTo>
                  <a:lnTo>
                    <a:pt x="1456" y="3906"/>
                  </a:lnTo>
                  <a:lnTo>
                    <a:pt x="1436" y="3878"/>
                  </a:lnTo>
                  <a:lnTo>
                    <a:pt x="1393" y="3823"/>
                  </a:lnTo>
                  <a:lnTo>
                    <a:pt x="1348" y="3765"/>
                  </a:lnTo>
                  <a:lnTo>
                    <a:pt x="1303" y="3705"/>
                  </a:lnTo>
                  <a:lnTo>
                    <a:pt x="1256" y="3641"/>
                  </a:lnTo>
                  <a:lnTo>
                    <a:pt x="1208" y="3578"/>
                  </a:lnTo>
                  <a:lnTo>
                    <a:pt x="1160" y="3514"/>
                  </a:lnTo>
                  <a:lnTo>
                    <a:pt x="1111" y="3450"/>
                  </a:lnTo>
                  <a:lnTo>
                    <a:pt x="1063" y="3386"/>
                  </a:lnTo>
                  <a:lnTo>
                    <a:pt x="1015" y="3326"/>
                  </a:lnTo>
                  <a:lnTo>
                    <a:pt x="967" y="3267"/>
                  </a:lnTo>
                  <a:lnTo>
                    <a:pt x="921" y="3213"/>
                  </a:lnTo>
                  <a:lnTo>
                    <a:pt x="876" y="3162"/>
                  </a:lnTo>
                  <a:lnTo>
                    <a:pt x="855" y="3137"/>
                  </a:lnTo>
                  <a:lnTo>
                    <a:pt x="833" y="3115"/>
                  </a:lnTo>
                  <a:lnTo>
                    <a:pt x="813" y="3095"/>
                  </a:lnTo>
                  <a:lnTo>
                    <a:pt x="793" y="3075"/>
                  </a:lnTo>
                  <a:lnTo>
                    <a:pt x="773" y="3057"/>
                  </a:lnTo>
                  <a:lnTo>
                    <a:pt x="754" y="3041"/>
                  </a:lnTo>
                  <a:lnTo>
                    <a:pt x="736" y="3026"/>
                  </a:lnTo>
                  <a:lnTo>
                    <a:pt x="718" y="3013"/>
                  </a:lnTo>
                  <a:lnTo>
                    <a:pt x="716" y="3017"/>
                  </a:lnTo>
                  <a:lnTo>
                    <a:pt x="711" y="3029"/>
                  </a:lnTo>
                  <a:lnTo>
                    <a:pt x="705" y="3049"/>
                  </a:lnTo>
                  <a:lnTo>
                    <a:pt x="699" y="3075"/>
                  </a:lnTo>
                  <a:lnTo>
                    <a:pt x="696" y="3092"/>
                  </a:lnTo>
                  <a:lnTo>
                    <a:pt x="693" y="3109"/>
                  </a:lnTo>
                  <a:lnTo>
                    <a:pt x="691" y="3129"/>
                  </a:lnTo>
                  <a:lnTo>
                    <a:pt x="690" y="3151"/>
                  </a:lnTo>
                  <a:lnTo>
                    <a:pt x="690" y="3173"/>
                  </a:lnTo>
                  <a:lnTo>
                    <a:pt x="690" y="3198"/>
                  </a:lnTo>
                  <a:lnTo>
                    <a:pt x="692" y="3224"/>
                  </a:lnTo>
                  <a:lnTo>
                    <a:pt x="695" y="3252"/>
                  </a:lnTo>
                  <a:lnTo>
                    <a:pt x="699" y="3281"/>
                  </a:lnTo>
                  <a:lnTo>
                    <a:pt x="706" y="3313"/>
                  </a:lnTo>
                  <a:lnTo>
                    <a:pt x="713" y="3346"/>
                  </a:lnTo>
                  <a:lnTo>
                    <a:pt x="723" y="3379"/>
                  </a:lnTo>
                  <a:lnTo>
                    <a:pt x="736" y="3415"/>
                  </a:lnTo>
                  <a:lnTo>
                    <a:pt x="750" y="3452"/>
                  </a:lnTo>
                  <a:lnTo>
                    <a:pt x="767" y="3490"/>
                  </a:lnTo>
                  <a:lnTo>
                    <a:pt x="787" y="3530"/>
                  </a:lnTo>
                  <a:lnTo>
                    <a:pt x="809" y="3571"/>
                  </a:lnTo>
                  <a:lnTo>
                    <a:pt x="834" y="3614"/>
                  </a:lnTo>
                  <a:lnTo>
                    <a:pt x="862" y="3657"/>
                  </a:lnTo>
                  <a:lnTo>
                    <a:pt x="894" y="3703"/>
                  </a:lnTo>
                  <a:lnTo>
                    <a:pt x="928" y="3748"/>
                  </a:lnTo>
                  <a:lnTo>
                    <a:pt x="967" y="3796"/>
                  </a:lnTo>
                  <a:lnTo>
                    <a:pt x="1009" y="3844"/>
                  </a:lnTo>
                  <a:lnTo>
                    <a:pt x="1055" y="3894"/>
                  </a:lnTo>
                  <a:lnTo>
                    <a:pt x="1062" y="3903"/>
                  </a:lnTo>
                  <a:lnTo>
                    <a:pt x="1068" y="3912"/>
                  </a:lnTo>
                  <a:lnTo>
                    <a:pt x="1073" y="3921"/>
                  </a:lnTo>
                  <a:lnTo>
                    <a:pt x="1077" y="3930"/>
                  </a:lnTo>
                  <a:lnTo>
                    <a:pt x="1085" y="3950"/>
                  </a:lnTo>
                  <a:lnTo>
                    <a:pt x="1091" y="3973"/>
                  </a:lnTo>
                  <a:lnTo>
                    <a:pt x="1099" y="3998"/>
                  </a:lnTo>
                  <a:lnTo>
                    <a:pt x="1108" y="4025"/>
                  </a:lnTo>
                  <a:lnTo>
                    <a:pt x="1113" y="4040"/>
                  </a:lnTo>
                  <a:lnTo>
                    <a:pt x="1120" y="4055"/>
                  </a:lnTo>
                  <a:lnTo>
                    <a:pt x="1127" y="4072"/>
                  </a:lnTo>
                  <a:lnTo>
                    <a:pt x="1136" y="4089"/>
                  </a:lnTo>
                  <a:lnTo>
                    <a:pt x="1147" y="4107"/>
                  </a:lnTo>
                  <a:lnTo>
                    <a:pt x="1159" y="4126"/>
                  </a:lnTo>
                  <a:lnTo>
                    <a:pt x="1173" y="4146"/>
                  </a:lnTo>
                  <a:lnTo>
                    <a:pt x="1188" y="4167"/>
                  </a:lnTo>
                  <a:lnTo>
                    <a:pt x="1207" y="4189"/>
                  </a:lnTo>
                  <a:lnTo>
                    <a:pt x="1227" y="4212"/>
                  </a:lnTo>
                  <a:lnTo>
                    <a:pt x="1249" y="4235"/>
                  </a:lnTo>
                  <a:lnTo>
                    <a:pt x="1275" y="4260"/>
                  </a:lnTo>
                  <a:lnTo>
                    <a:pt x="1304" y="4286"/>
                  </a:lnTo>
                  <a:lnTo>
                    <a:pt x="1334" y="4314"/>
                  </a:lnTo>
                  <a:lnTo>
                    <a:pt x="1369" y="4342"/>
                  </a:lnTo>
                  <a:lnTo>
                    <a:pt x="1407" y="4372"/>
                  </a:lnTo>
                  <a:lnTo>
                    <a:pt x="1447" y="4403"/>
                  </a:lnTo>
                  <a:lnTo>
                    <a:pt x="1492" y="4435"/>
                  </a:lnTo>
                  <a:lnTo>
                    <a:pt x="1541" y="4469"/>
                  </a:lnTo>
                  <a:lnTo>
                    <a:pt x="1593" y="4504"/>
                  </a:lnTo>
                  <a:lnTo>
                    <a:pt x="1619" y="4521"/>
                  </a:lnTo>
                  <a:lnTo>
                    <a:pt x="1649" y="4543"/>
                  </a:lnTo>
                  <a:lnTo>
                    <a:pt x="1684" y="4569"/>
                  </a:lnTo>
                  <a:lnTo>
                    <a:pt x="1723" y="4598"/>
                  </a:lnTo>
                  <a:lnTo>
                    <a:pt x="1766" y="4631"/>
                  </a:lnTo>
                  <a:lnTo>
                    <a:pt x="1815" y="4665"/>
                  </a:lnTo>
                  <a:lnTo>
                    <a:pt x="1868" y="4702"/>
                  </a:lnTo>
                  <a:lnTo>
                    <a:pt x="1928" y="4740"/>
                  </a:lnTo>
                  <a:lnTo>
                    <a:pt x="1958" y="4759"/>
                  </a:lnTo>
                  <a:lnTo>
                    <a:pt x="1991" y="4778"/>
                  </a:lnTo>
                  <a:lnTo>
                    <a:pt x="2024" y="4797"/>
                  </a:lnTo>
                  <a:lnTo>
                    <a:pt x="2059" y="4816"/>
                  </a:lnTo>
                  <a:lnTo>
                    <a:pt x="2096" y="4835"/>
                  </a:lnTo>
                  <a:lnTo>
                    <a:pt x="2132" y="4853"/>
                  </a:lnTo>
                  <a:lnTo>
                    <a:pt x="2172" y="4871"/>
                  </a:lnTo>
                  <a:lnTo>
                    <a:pt x="2212" y="4889"/>
                  </a:lnTo>
                  <a:lnTo>
                    <a:pt x="2254" y="4906"/>
                  </a:lnTo>
                  <a:lnTo>
                    <a:pt x="2297" y="4922"/>
                  </a:lnTo>
                  <a:lnTo>
                    <a:pt x="2340" y="4938"/>
                  </a:lnTo>
                  <a:lnTo>
                    <a:pt x="2386" y="4953"/>
                  </a:lnTo>
                  <a:lnTo>
                    <a:pt x="2433" y="4967"/>
                  </a:lnTo>
                  <a:lnTo>
                    <a:pt x="2482" y="4981"/>
                  </a:lnTo>
                  <a:lnTo>
                    <a:pt x="2532" y="4993"/>
                  </a:lnTo>
                  <a:lnTo>
                    <a:pt x="2583" y="5004"/>
                  </a:lnTo>
                  <a:lnTo>
                    <a:pt x="2583" y="5015"/>
                  </a:lnTo>
                  <a:lnTo>
                    <a:pt x="2584" y="5049"/>
                  </a:lnTo>
                  <a:lnTo>
                    <a:pt x="2586" y="5072"/>
                  </a:lnTo>
                  <a:lnTo>
                    <a:pt x="2588" y="5102"/>
                  </a:lnTo>
                  <a:lnTo>
                    <a:pt x="2593" y="5136"/>
                  </a:lnTo>
                  <a:lnTo>
                    <a:pt x="2599" y="5173"/>
                  </a:lnTo>
                  <a:lnTo>
                    <a:pt x="2608" y="5216"/>
                  </a:lnTo>
                  <a:lnTo>
                    <a:pt x="2618" y="5263"/>
                  </a:lnTo>
                  <a:lnTo>
                    <a:pt x="2631" y="5314"/>
                  </a:lnTo>
                  <a:lnTo>
                    <a:pt x="2647" y="5369"/>
                  </a:lnTo>
                  <a:lnTo>
                    <a:pt x="2657" y="5398"/>
                  </a:lnTo>
                  <a:lnTo>
                    <a:pt x="2667" y="5428"/>
                  </a:lnTo>
                  <a:lnTo>
                    <a:pt x="2677" y="5459"/>
                  </a:lnTo>
                  <a:lnTo>
                    <a:pt x="2689" y="5491"/>
                  </a:lnTo>
                  <a:lnTo>
                    <a:pt x="2701" y="5522"/>
                  </a:lnTo>
                  <a:lnTo>
                    <a:pt x="2716" y="5556"/>
                  </a:lnTo>
                  <a:lnTo>
                    <a:pt x="2730" y="5590"/>
                  </a:lnTo>
                  <a:lnTo>
                    <a:pt x="2746" y="5624"/>
                  </a:lnTo>
                  <a:lnTo>
                    <a:pt x="2732" y="5619"/>
                  </a:lnTo>
                  <a:lnTo>
                    <a:pt x="2690" y="5605"/>
                  </a:lnTo>
                  <a:lnTo>
                    <a:pt x="2661" y="5596"/>
                  </a:lnTo>
                  <a:lnTo>
                    <a:pt x="2625" y="5585"/>
                  </a:lnTo>
                  <a:lnTo>
                    <a:pt x="2584" y="5574"/>
                  </a:lnTo>
                  <a:lnTo>
                    <a:pt x="2539" y="5563"/>
                  </a:lnTo>
                  <a:lnTo>
                    <a:pt x="2488" y="5552"/>
                  </a:lnTo>
                  <a:lnTo>
                    <a:pt x="2433" y="5541"/>
                  </a:lnTo>
                  <a:lnTo>
                    <a:pt x="2375" y="5530"/>
                  </a:lnTo>
                  <a:lnTo>
                    <a:pt x="2313" y="5521"/>
                  </a:lnTo>
                  <a:lnTo>
                    <a:pt x="2280" y="5517"/>
                  </a:lnTo>
                  <a:lnTo>
                    <a:pt x="2247" y="5514"/>
                  </a:lnTo>
                  <a:lnTo>
                    <a:pt x="2213" y="5511"/>
                  </a:lnTo>
                  <a:lnTo>
                    <a:pt x="2178" y="5509"/>
                  </a:lnTo>
                  <a:lnTo>
                    <a:pt x="2143" y="5507"/>
                  </a:lnTo>
                  <a:lnTo>
                    <a:pt x="2107" y="5505"/>
                  </a:lnTo>
                  <a:lnTo>
                    <a:pt x="2070" y="5505"/>
                  </a:lnTo>
                  <a:lnTo>
                    <a:pt x="2034" y="5505"/>
                  </a:lnTo>
                  <a:lnTo>
                    <a:pt x="2009" y="5505"/>
                  </a:lnTo>
                  <a:lnTo>
                    <a:pt x="1984" y="5503"/>
                  </a:lnTo>
                  <a:lnTo>
                    <a:pt x="1957" y="5500"/>
                  </a:lnTo>
                  <a:lnTo>
                    <a:pt x="1932" y="5495"/>
                  </a:lnTo>
                  <a:lnTo>
                    <a:pt x="1905" y="5490"/>
                  </a:lnTo>
                  <a:lnTo>
                    <a:pt x="1880" y="5482"/>
                  </a:lnTo>
                  <a:lnTo>
                    <a:pt x="1853" y="5473"/>
                  </a:lnTo>
                  <a:lnTo>
                    <a:pt x="1827" y="5464"/>
                  </a:lnTo>
                  <a:lnTo>
                    <a:pt x="1800" y="5453"/>
                  </a:lnTo>
                  <a:lnTo>
                    <a:pt x="1773" y="5441"/>
                  </a:lnTo>
                  <a:lnTo>
                    <a:pt x="1746" y="5427"/>
                  </a:lnTo>
                  <a:lnTo>
                    <a:pt x="1720" y="5413"/>
                  </a:lnTo>
                  <a:lnTo>
                    <a:pt x="1693" y="5398"/>
                  </a:lnTo>
                  <a:lnTo>
                    <a:pt x="1667" y="5381"/>
                  </a:lnTo>
                  <a:lnTo>
                    <a:pt x="1640" y="5364"/>
                  </a:lnTo>
                  <a:lnTo>
                    <a:pt x="1613" y="5347"/>
                  </a:lnTo>
                  <a:lnTo>
                    <a:pt x="1588" y="5327"/>
                  </a:lnTo>
                  <a:lnTo>
                    <a:pt x="1561" y="5308"/>
                  </a:lnTo>
                  <a:lnTo>
                    <a:pt x="1536" y="5288"/>
                  </a:lnTo>
                  <a:lnTo>
                    <a:pt x="1511" y="5266"/>
                  </a:lnTo>
                  <a:lnTo>
                    <a:pt x="1485" y="5245"/>
                  </a:lnTo>
                  <a:lnTo>
                    <a:pt x="1461" y="5222"/>
                  </a:lnTo>
                  <a:lnTo>
                    <a:pt x="1435" y="5199"/>
                  </a:lnTo>
                  <a:lnTo>
                    <a:pt x="1412" y="5175"/>
                  </a:lnTo>
                  <a:lnTo>
                    <a:pt x="1387" y="5151"/>
                  </a:lnTo>
                  <a:lnTo>
                    <a:pt x="1364" y="5126"/>
                  </a:lnTo>
                  <a:lnTo>
                    <a:pt x="1341" y="5102"/>
                  </a:lnTo>
                  <a:lnTo>
                    <a:pt x="1319" y="5076"/>
                  </a:lnTo>
                  <a:lnTo>
                    <a:pt x="1296" y="5050"/>
                  </a:lnTo>
                  <a:lnTo>
                    <a:pt x="1275" y="5024"/>
                  </a:lnTo>
                  <a:lnTo>
                    <a:pt x="1255" y="4998"/>
                  </a:lnTo>
                  <a:lnTo>
                    <a:pt x="1234" y="4971"/>
                  </a:lnTo>
                  <a:lnTo>
                    <a:pt x="1227" y="4982"/>
                  </a:lnTo>
                  <a:lnTo>
                    <a:pt x="1211" y="5011"/>
                  </a:lnTo>
                  <a:lnTo>
                    <a:pt x="1202" y="5032"/>
                  </a:lnTo>
                  <a:lnTo>
                    <a:pt x="1191" y="5056"/>
                  </a:lnTo>
                  <a:lnTo>
                    <a:pt x="1187" y="5069"/>
                  </a:lnTo>
                  <a:lnTo>
                    <a:pt x="1183" y="5084"/>
                  </a:lnTo>
                  <a:lnTo>
                    <a:pt x="1180" y="5098"/>
                  </a:lnTo>
                  <a:lnTo>
                    <a:pt x="1177" y="5114"/>
                  </a:lnTo>
                  <a:lnTo>
                    <a:pt x="1174" y="5131"/>
                  </a:lnTo>
                  <a:lnTo>
                    <a:pt x="1173" y="5147"/>
                  </a:lnTo>
                  <a:lnTo>
                    <a:pt x="1172" y="5164"/>
                  </a:lnTo>
                  <a:lnTo>
                    <a:pt x="1173" y="5183"/>
                  </a:lnTo>
                  <a:lnTo>
                    <a:pt x="1174" y="5201"/>
                  </a:lnTo>
                  <a:lnTo>
                    <a:pt x="1177" y="5219"/>
                  </a:lnTo>
                  <a:lnTo>
                    <a:pt x="1181" y="5239"/>
                  </a:lnTo>
                  <a:lnTo>
                    <a:pt x="1186" y="5259"/>
                  </a:lnTo>
                  <a:lnTo>
                    <a:pt x="1193" y="5278"/>
                  </a:lnTo>
                  <a:lnTo>
                    <a:pt x="1202" y="5299"/>
                  </a:lnTo>
                  <a:lnTo>
                    <a:pt x="1213" y="5319"/>
                  </a:lnTo>
                  <a:lnTo>
                    <a:pt x="1225" y="5340"/>
                  </a:lnTo>
                  <a:lnTo>
                    <a:pt x="1238" y="5361"/>
                  </a:lnTo>
                  <a:lnTo>
                    <a:pt x="1255" y="5381"/>
                  </a:lnTo>
                  <a:lnTo>
                    <a:pt x="1274" y="5403"/>
                  </a:lnTo>
                  <a:lnTo>
                    <a:pt x="1294" y="5423"/>
                  </a:lnTo>
                  <a:lnTo>
                    <a:pt x="1309" y="5436"/>
                  </a:lnTo>
                  <a:lnTo>
                    <a:pt x="1326" y="5448"/>
                  </a:lnTo>
                  <a:lnTo>
                    <a:pt x="1345" y="5461"/>
                  </a:lnTo>
                  <a:lnTo>
                    <a:pt x="1369" y="5473"/>
                  </a:lnTo>
                  <a:lnTo>
                    <a:pt x="1420" y="5501"/>
                  </a:lnTo>
                  <a:lnTo>
                    <a:pt x="1477" y="5528"/>
                  </a:lnTo>
                  <a:lnTo>
                    <a:pt x="1505" y="5544"/>
                  </a:lnTo>
                  <a:lnTo>
                    <a:pt x="1535" y="5559"/>
                  </a:lnTo>
                  <a:lnTo>
                    <a:pt x="1565" y="5574"/>
                  </a:lnTo>
                  <a:lnTo>
                    <a:pt x="1592" y="5591"/>
                  </a:lnTo>
                  <a:lnTo>
                    <a:pt x="1620" y="5608"/>
                  </a:lnTo>
                  <a:lnTo>
                    <a:pt x="1646" y="5625"/>
                  </a:lnTo>
                  <a:lnTo>
                    <a:pt x="1670" y="5644"/>
                  </a:lnTo>
                  <a:lnTo>
                    <a:pt x="1691" y="5663"/>
                  </a:lnTo>
                  <a:lnTo>
                    <a:pt x="1706" y="5677"/>
                  </a:lnTo>
                  <a:lnTo>
                    <a:pt x="1722" y="5693"/>
                  </a:lnTo>
                  <a:lnTo>
                    <a:pt x="1737" y="5708"/>
                  </a:lnTo>
                  <a:lnTo>
                    <a:pt x="1753" y="5722"/>
                  </a:lnTo>
                  <a:lnTo>
                    <a:pt x="948" y="5722"/>
                  </a:lnTo>
                  <a:lnTo>
                    <a:pt x="947" y="5720"/>
                  </a:lnTo>
                  <a:lnTo>
                    <a:pt x="947" y="5717"/>
                  </a:lnTo>
                  <a:lnTo>
                    <a:pt x="944" y="5708"/>
                  </a:lnTo>
                  <a:lnTo>
                    <a:pt x="943" y="5697"/>
                  </a:lnTo>
                  <a:lnTo>
                    <a:pt x="942" y="5684"/>
                  </a:lnTo>
                  <a:lnTo>
                    <a:pt x="941" y="5670"/>
                  </a:lnTo>
                  <a:lnTo>
                    <a:pt x="940" y="5635"/>
                  </a:lnTo>
                  <a:lnTo>
                    <a:pt x="941" y="5595"/>
                  </a:lnTo>
                  <a:lnTo>
                    <a:pt x="942" y="5547"/>
                  </a:lnTo>
                  <a:lnTo>
                    <a:pt x="942" y="5494"/>
                  </a:lnTo>
                  <a:lnTo>
                    <a:pt x="942" y="5435"/>
                  </a:lnTo>
                  <a:lnTo>
                    <a:pt x="941" y="5369"/>
                  </a:lnTo>
                  <a:lnTo>
                    <a:pt x="937" y="5299"/>
                  </a:lnTo>
                  <a:lnTo>
                    <a:pt x="932" y="5223"/>
                  </a:lnTo>
                  <a:lnTo>
                    <a:pt x="928" y="5184"/>
                  </a:lnTo>
                  <a:lnTo>
                    <a:pt x="924" y="5143"/>
                  </a:lnTo>
                  <a:lnTo>
                    <a:pt x="919" y="5101"/>
                  </a:lnTo>
                  <a:lnTo>
                    <a:pt x="913" y="5058"/>
                  </a:lnTo>
                  <a:lnTo>
                    <a:pt x="905" y="5013"/>
                  </a:lnTo>
                  <a:lnTo>
                    <a:pt x="897" y="4968"/>
                  </a:lnTo>
                  <a:lnTo>
                    <a:pt x="888" y="4922"/>
                  </a:lnTo>
                  <a:lnTo>
                    <a:pt x="877" y="4876"/>
                  </a:lnTo>
                  <a:lnTo>
                    <a:pt x="865" y="4828"/>
                  </a:lnTo>
                  <a:lnTo>
                    <a:pt x="852" y="4779"/>
                  </a:lnTo>
                  <a:lnTo>
                    <a:pt x="838" y="4729"/>
                  </a:lnTo>
                  <a:lnTo>
                    <a:pt x="821" y="4678"/>
                  </a:lnTo>
                  <a:lnTo>
                    <a:pt x="807" y="4634"/>
                  </a:lnTo>
                  <a:lnTo>
                    <a:pt x="793" y="4581"/>
                  </a:lnTo>
                  <a:lnTo>
                    <a:pt x="776" y="4521"/>
                  </a:lnTo>
                  <a:lnTo>
                    <a:pt x="759" y="4453"/>
                  </a:lnTo>
                  <a:lnTo>
                    <a:pt x="741" y="4382"/>
                  </a:lnTo>
                  <a:lnTo>
                    <a:pt x="721" y="4305"/>
                  </a:lnTo>
                  <a:lnTo>
                    <a:pt x="700" y="4226"/>
                  </a:lnTo>
                  <a:lnTo>
                    <a:pt x="677" y="4143"/>
                  </a:lnTo>
                  <a:lnTo>
                    <a:pt x="653" y="4061"/>
                  </a:lnTo>
                  <a:lnTo>
                    <a:pt x="628" y="3978"/>
                  </a:lnTo>
                  <a:lnTo>
                    <a:pt x="613" y="3936"/>
                  </a:lnTo>
                  <a:lnTo>
                    <a:pt x="600" y="3895"/>
                  </a:lnTo>
                  <a:lnTo>
                    <a:pt x="585" y="3855"/>
                  </a:lnTo>
                  <a:lnTo>
                    <a:pt x="570" y="3815"/>
                  </a:lnTo>
                  <a:lnTo>
                    <a:pt x="555" y="3776"/>
                  </a:lnTo>
                  <a:lnTo>
                    <a:pt x="540" y="3738"/>
                  </a:lnTo>
                  <a:lnTo>
                    <a:pt x="524" y="3701"/>
                  </a:lnTo>
                  <a:lnTo>
                    <a:pt x="506" y="3665"/>
                  </a:lnTo>
                  <a:lnTo>
                    <a:pt x="490" y="3630"/>
                  </a:lnTo>
                  <a:lnTo>
                    <a:pt x="472" y="3597"/>
                  </a:lnTo>
                  <a:lnTo>
                    <a:pt x="453" y="3566"/>
                  </a:lnTo>
                  <a:lnTo>
                    <a:pt x="435" y="3535"/>
                  </a:lnTo>
                  <a:lnTo>
                    <a:pt x="407" y="3490"/>
                  </a:lnTo>
                  <a:lnTo>
                    <a:pt x="380" y="3442"/>
                  </a:lnTo>
                  <a:lnTo>
                    <a:pt x="354" y="3395"/>
                  </a:lnTo>
                  <a:lnTo>
                    <a:pt x="329" y="3346"/>
                  </a:lnTo>
                  <a:lnTo>
                    <a:pt x="305" y="3296"/>
                  </a:lnTo>
                  <a:lnTo>
                    <a:pt x="282" y="3245"/>
                  </a:lnTo>
                  <a:lnTo>
                    <a:pt x="259" y="3194"/>
                  </a:lnTo>
                  <a:lnTo>
                    <a:pt x="239" y="3142"/>
                  </a:lnTo>
                  <a:lnTo>
                    <a:pt x="219" y="3090"/>
                  </a:lnTo>
                  <a:lnTo>
                    <a:pt x="199" y="3039"/>
                  </a:lnTo>
                  <a:lnTo>
                    <a:pt x="181" y="2988"/>
                  </a:lnTo>
                  <a:lnTo>
                    <a:pt x="164" y="2937"/>
                  </a:lnTo>
                  <a:lnTo>
                    <a:pt x="147" y="2887"/>
                  </a:lnTo>
                  <a:lnTo>
                    <a:pt x="132" y="2837"/>
                  </a:lnTo>
                  <a:lnTo>
                    <a:pt x="117" y="2789"/>
                  </a:lnTo>
                  <a:lnTo>
                    <a:pt x="103" y="2742"/>
                  </a:lnTo>
                  <a:lnTo>
                    <a:pt x="79" y="2652"/>
                  </a:lnTo>
                  <a:lnTo>
                    <a:pt x="58" y="2569"/>
                  </a:lnTo>
                  <a:lnTo>
                    <a:pt x="39" y="2495"/>
                  </a:lnTo>
                  <a:lnTo>
                    <a:pt x="25" y="2431"/>
                  </a:lnTo>
                  <a:lnTo>
                    <a:pt x="14" y="2379"/>
                  </a:lnTo>
                  <a:lnTo>
                    <a:pt x="7" y="2340"/>
                  </a:lnTo>
                  <a:lnTo>
                    <a:pt x="1" y="2314"/>
                  </a:lnTo>
                  <a:lnTo>
                    <a:pt x="0" y="2306"/>
                  </a:lnTo>
                  <a:lnTo>
                    <a:pt x="15" y="2305"/>
                  </a:lnTo>
                  <a:lnTo>
                    <a:pt x="28" y="2305"/>
                  </a:lnTo>
                  <a:lnTo>
                    <a:pt x="42" y="2305"/>
                  </a:lnTo>
                  <a:lnTo>
                    <a:pt x="57" y="2307"/>
                  </a:lnTo>
                  <a:lnTo>
                    <a:pt x="83" y="2313"/>
                  </a:lnTo>
                  <a:lnTo>
                    <a:pt x="111" y="2320"/>
                  </a:lnTo>
                  <a:lnTo>
                    <a:pt x="136" y="2328"/>
                  </a:lnTo>
                  <a:lnTo>
                    <a:pt x="163" y="2335"/>
                  </a:lnTo>
                  <a:lnTo>
                    <a:pt x="175" y="2337"/>
                  </a:lnTo>
                  <a:lnTo>
                    <a:pt x="187" y="2339"/>
                  </a:lnTo>
                  <a:lnTo>
                    <a:pt x="200" y="2339"/>
                  </a:lnTo>
                  <a:lnTo>
                    <a:pt x="213" y="2339"/>
                  </a:lnTo>
                  <a:lnTo>
                    <a:pt x="256" y="2339"/>
                  </a:lnTo>
                  <a:lnTo>
                    <a:pt x="300" y="2341"/>
                  </a:lnTo>
                  <a:lnTo>
                    <a:pt x="344" y="2344"/>
                  </a:lnTo>
                  <a:lnTo>
                    <a:pt x="388" y="2349"/>
                  </a:lnTo>
                  <a:lnTo>
                    <a:pt x="432" y="2355"/>
                  </a:lnTo>
                  <a:lnTo>
                    <a:pt x="475" y="2363"/>
                  </a:lnTo>
                  <a:lnTo>
                    <a:pt x="517" y="2371"/>
                  </a:lnTo>
                  <a:lnTo>
                    <a:pt x="560" y="2382"/>
                  </a:lnTo>
                  <a:lnTo>
                    <a:pt x="601" y="2393"/>
                  </a:lnTo>
                  <a:lnTo>
                    <a:pt x="643" y="2405"/>
                  </a:lnTo>
                  <a:lnTo>
                    <a:pt x="683" y="2417"/>
                  </a:lnTo>
                  <a:lnTo>
                    <a:pt x="722" y="2431"/>
                  </a:lnTo>
                  <a:lnTo>
                    <a:pt x="760" y="2444"/>
                  </a:lnTo>
                  <a:lnTo>
                    <a:pt x="798" y="2458"/>
                  </a:lnTo>
                  <a:lnTo>
                    <a:pt x="833" y="2472"/>
                  </a:lnTo>
                  <a:lnTo>
                    <a:pt x="869" y="2487"/>
                  </a:lnTo>
                  <a:lnTo>
                    <a:pt x="934" y="2516"/>
                  </a:lnTo>
                  <a:lnTo>
                    <a:pt x="994" y="2544"/>
                  </a:lnTo>
                  <a:lnTo>
                    <a:pt x="1046" y="2570"/>
                  </a:lnTo>
                  <a:lnTo>
                    <a:pt x="1090" y="2595"/>
                  </a:lnTo>
                  <a:lnTo>
                    <a:pt x="1126" y="2614"/>
                  </a:lnTo>
                  <a:lnTo>
                    <a:pt x="1153" y="2630"/>
                  </a:lnTo>
                  <a:lnTo>
                    <a:pt x="1169" y="2640"/>
                  </a:lnTo>
                  <a:lnTo>
                    <a:pt x="1175" y="2644"/>
                  </a:lnTo>
                  <a:lnTo>
                    <a:pt x="1158" y="2582"/>
                  </a:lnTo>
                  <a:lnTo>
                    <a:pt x="1138" y="2520"/>
                  </a:lnTo>
                  <a:lnTo>
                    <a:pt x="1117" y="2459"/>
                  </a:lnTo>
                  <a:lnTo>
                    <a:pt x="1096" y="2400"/>
                  </a:lnTo>
                  <a:lnTo>
                    <a:pt x="1073" y="2341"/>
                  </a:lnTo>
                  <a:lnTo>
                    <a:pt x="1051" y="2285"/>
                  </a:lnTo>
                  <a:lnTo>
                    <a:pt x="1028" y="2232"/>
                  </a:lnTo>
                  <a:lnTo>
                    <a:pt x="1006" y="2181"/>
                  </a:lnTo>
                  <a:lnTo>
                    <a:pt x="966" y="2093"/>
                  </a:lnTo>
                  <a:lnTo>
                    <a:pt x="933" y="2024"/>
                  </a:lnTo>
                  <a:lnTo>
                    <a:pt x="911" y="1980"/>
                  </a:lnTo>
                  <a:lnTo>
                    <a:pt x="903" y="1963"/>
                  </a:lnTo>
                  <a:lnTo>
                    <a:pt x="925" y="1950"/>
                  </a:lnTo>
                  <a:lnTo>
                    <a:pt x="947" y="1928"/>
                  </a:lnTo>
                  <a:lnTo>
                    <a:pt x="966" y="1898"/>
                  </a:lnTo>
                  <a:lnTo>
                    <a:pt x="982" y="1861"/>
                  </a:lnTo>
                  <a:lnTo>
                    <a:pt x="998" y="1819"/>
                  </a:lnTo>
                  <a:lnTo>
                    <a:pt x="1012" y="1769"/>
                  </a:lnTo>
                  <a:lnTo>
                    <a:pt x="1024" y="1715"/>
                  </a:lnTo>
                  <a:lnTo>
                    <a:pt x="1034" y="1654"/>
                  </a:lnTo>
                  <a:lnTo>
                    <a:pt x="1044" y="1590"/>
                  </a:lnTo>
                  <a:lnTo>
                    <a:pt x="1052" y="1523"/>
                  </a:lnTo>
                  <a:lnTo>
                    <a:pt x="1058" y="1451"/>
                  </a:lnTo>
                  <a:lnTo>
                    <a:pt x="1063" y="1378"/>
                  </a:lnTo>
                  <a:lnTo>
                    <a:pt x="1067" y="1302"/>
                  </a:lnTo>
                  <a:lnTo>
                    <a:pt x="1071" y="1226"/>
                  </a:lnTo>
                  <a:lnTo>
                    <a:pt x="1073" y="1148"/>
                  </a:lnTo>
                  <a:lnTo>
                    <a:pt x="1075" y="1070"/>
                  </a:lnTo>
                  <a:lnTo>
                    <a:pt x="1075" y="992"/>
                  </a:lnTo>
                  <a:lnTo>
                    <a:pt x="1075" y="915"/>
                  </a:lnTo>
                  <a:lnTo>
                    <a:pt x="1075" y="839"/>
                  </a:lnTo>
                  <a:lnTo>
                    <a:pt x="1074" y="766"/>
                  </a:lnTo>
                  <a:lnTo>
                    <a:pt x="1071" y="627"/>
                  </a:lnTo>
                  <a:lnTo>
                    <a:pt x="1067" y="504"/>
                  </a:lnTo>
                  <a:lnTo>
                    <a:pt x="1063" y="400"/>
                  </a:lnTo>
                  <a:lnTo>
                    <a:pt x="1059" y="319"/>
                  </a:lnTo>
                  <a:lnTo>
                    <a:pt x="1056" y="268"/>
                  </a:lnTo>
                  <a:lnTo>
                    <a:pt x="1055" y="250"/>
                  </a:lnTo>
                  <a:lnTo>
                    <a:pt x="1115" y="350"/>
                  </a:lnTo>
                  <a:lnTo>
                    <a:pt x="1175" y="444"/>
                  </a:lnTo>
                  <a:lnTo>
                    <a:pt x="1234" y="530"/>
                  </a:lnTo>
                  <a:lnTo>
                    <a:pt x="1294" y="610"/>
                  </a:lnTo>
                  <a:lnTo>
                    <a:pt x="1353" y="684"/>
                  </a:lnTo>
                  <a:lnTo>
                    <a:pt x="1413" y="752"/>
                  </a:lnTo>
                  <a:lnTo>
                    <a:pt x="1471" y="814"/>
                  </a:lnTo>
                  <a:lnTo>
                    <a:pt x="1529" y="870"/>
                  </a:lnTo>
                  <a:lnTo>
                    <a:pt x="1586" y="921"/>
                  </a:lnTo>
                  <a:lnTo>
                    <a:pt x="1642" y="968"/>
                  </a:lnTo>
                  <a:lnTo>
                    <a:pt x="1697" y="1009"/>
                  </a:lnTo>
                  <a:lnTo>
                    <a:pt x="1751" y="1045"/>
                  </a:lnTo>
                  <a:lnTo>
                    <a:pt x="1803" y="1078"/>
                  </a:lnTo>
                  <a:lnTo>
                    <a:pt x="1854" y="1107"/>
                  </a:lnTo>
                  <a:lnTo>
                    <a:pt x="1904" y="1131"/>
                  </a:lnTo>
                  <a:lnTo>
                    <a:pt x="1952" y="1153"/>
                  </a:lnTo>
                  <a:lnTo>
                    <a:pt x="1997" y="1171"/>
                  </a:lnTo>
                  <a:lnTo>
                    <a:pt x="2041" y="1186"/>
                  </a:lnTo>
                  <a:lnTo>
                    <a:pt x="2083" y="1198"/>
                  </a:lnTo>
                  <a:lnTo>
                    <a:pt x="2122" y="1209"/>
                  </a:lnTo>
                  <a:lnTo>
                    <a:pt x="2159" y="1216"/>
                  </a:lnTo>
                  <a:lnTo>
                    <a:pt x="2194" y="1221"/>
                  </a:lnTo>
                  <a:lnTo>
                    <a:pt x="2225" y="1225"/>
                  </a:lnTo>
                  <a:lnTo>
                    <a:pt x="2255" y="1228"/>
                  </a:lnTo>
                  <a:lnTo>
                    <a:pt x="2281" y="1229"/>
                  </a:lnTo>
                  <a:lnTo>
                    <a:pt x="2304" y="1229"/>
                  </a:lnTo>
                  <a:lnTo>
                    <a:pt x="2324" y="1228"/>
                  </a:lnTo>
                  <a:lnTo>
                    <a:pt x="2340" y="1227"/>
                  </a:lnTo>
                  <a:lnTo>
                    <a:pt x="2363" y="1225"/>
                  </a:lnTo>
                  <a:lnTo>
                    <a:pt x="2371" y="1224"/>
                  </a:lnTo>
                  <a:lnTo>
                    <a:pt x="2412" y="1266"/>
                  </a:lnTo>
                  <a:lnTo>
                    <a:pt x="2454" y="1305"/>
                  </a:lnTo>
                  <a:lnTo>
                    <a:pt x="2494" y="1342"/>
                  </a:lnTo>
                  <a:lnTo>
                    <a:pt x="2535" y="1378"/>
                  </a:lnTo>
                  <a:lnTo>
                    <a:pt x="2615" y="1445"/>
                  </a:lnTo>
                  <a:lnTo>
                    <a:pt x="2690" y="1509"/>
                  </a:lnTo>
                  <a:lnTo>
                    <a:pt x="2725" y="1539"/>
                  </a:lnTo>
                  <a:lnTo>
                    <a:pt x="2758" y="1570"/>
                  </a:lnTo>
                  <a:lnTo>
                    <a:pt x="2788" y="1599"/>
                  </a:lnTo>
                  <a:lnTo>
                    <a:pt x="2817" y="1630"/>
                  </a:lnTo>
                  <a:lnTo>
                    <a:pt x="2830" y="1645"/>
                  </a:lnTo>
                  <a:lnTo>
                    <a:pt x="2842" y="1661"/>
                  </a:lnTo>
                  <a:lnTo>
                    <a:pt x="2853" y="1676"/>
                  </a:lnTo>
                  <a:lnTo>
                    <a:pt x="2865" y="1692"/>
                  </a:lnTo>
                  <a:lnTo>
                    <a:pt x="2875" y="1707"/>
                  </a:lnTo>
                  <a:lnTo>
                    <a:pt x="2883" y="1724"/>
                  </a:lnTo>
                  <a:lnTo>
                    <a:pt x="2891" y="1740"/>
                  </a:lnTo>
                  <a:lnTo>
                    <a:pt x="2898" y="1756"/>
                  </a:lnTo>
                  <a:lnTo>
                    <a:pt x="2914" y="1791"/>
                  </a:lnTo>
                  <a:lnTo>
                    <a:pt x="2932" y="1831"/>
                  </a:lnTo>
                  <a:lnTo>
                    <a:pt x="2955" y="1875"/>
                  </a:lnTo>
                  <a:lnTo>
                    <a:pt x="2983" y="1923"/>
                  </a:lnTo>
                  <a:lnTo>
                    <a:pt x="3012" y="1974"/>
                  </a:lnTo>
                  <a:lnTo>
                    <a:pt x="3046" y="2028"/>
                  </a:lnTo>
                  <a:lnTo>
                    <a:pt x="3082" y="2083"/>
                  </a:lnTo>
                  <a:lnTo>
                    <a:pt x="3118" y="2139"/>
                  </a:lnTo>
                  <a:lnTo>
                    <a:pt x="3157" y="2196"/>
                  </a:lnTo>
                  <a:lnTo>
                    <a:pt x="3198" y="2252"/>
                  </a:lnTo>
                  <a:lnTo>
                    <a:pt x="3239" y="2307"/>
                  </a:lnTo>
                  <a:lnTo>
                    <a:pt x="3280" y="2361"/>
                  </a:lnTo>
                  <a:lnTo>
                    <a:pt x="3320" y="2412"/>
                  </a:lnTo>
                  <a:lnTo>
                    <a:pt x="3360" y="2461"/>
                  </a:lnTo>
                  <a:lnTo>
                    <a:pt x="3399" y="2505"/>
                  </a:lnTo>
                  <a:lnTo>
                    <a:pt x="3437" y="2546"/>
                  </a:lnTo>
                  <a:lnTo>
                    <a:pt x="3482" y="2593"/>
                  </a:lnTo>
                  <a:lnTo>
                    <a:pt x="3525" y="2641"/>
                  </a:lnTo>
                  <a:lnTo>
                    <a:pt x="3565" y="2689"/>
                  </a:lnTo>
                  <a:lnTo>
                    <a:pt x="3603" y="2737"/>
                  </a:lnTo>
                  <a:lnTo>
                    <a:pt x="3637" y="2785"/>
                  </a:lnTo>
                  <a:lnTo>
                    <a:pt x="3669" y="2832"/>
                  </a:lnTo>
                  <a:lnTo>
                    <a:pt x="3699" y="2880"/>
                  </a:lnTo>
                  <a:lnTo>
                    <a:pt x="3726" y="2927"/>
                  </a:lnTo>
                  <a:lnTo>
                    <a:pt x="3751" y="2974"/>
                  </a:lnTo>
                  <a:lnTo>
                    <a:pt x="3773" y="3021"/>
                  </a:lnTo>
                  <a:lnTo>
                    <a:pt x="3793" y="3067"/>
                  </a:lnTo>
                  <a:lnTo>
                    <a:pt x="3812" y="3112"/>
                  </a:lnTo>
                  <a:lnTo>
                    <a:pt x="3829" y="3156"/>
                  </a:lnTo>
                  <a:lnTo>
                    <a:pt x="3843" y="3199"/>
                  </a:lnTo>
                  <a:lnTo>
                    <a:pt x="3857" y="3239"/>
                  </a:lnTo>
                  <a:lnTo>
                    <a:pt x="3869" y="3280"/>
                  </a:lnTo>
                  <a:lnTo>
                    <a:pt x="3878" y="3319"/>
                  </a:lnTo>
                  <a:lnTo>
                    <a:pt x="3887" y="3356"/>
                  </a:lnTo>
                  <a:lnTo>
                    <a:pt x="3894" y="3391"/>
                  </a:lnTo>
                  <a:lnTo>
                    <a:pt x="3901" y="3425"/>
                  </a:lnTo>
                  <a:lnTo>
                    <a:pt x="3907" y="3457"/>
                  </a:lnTo>
                  <a:lnTo>
                    <a:pt x="3911" y="3486"/>
                  </a:lnTo>
                  <a:lnTo>
                    <a:pt x="3914" y="3514"/>
                  </a:lnTo>
                  <a:lnTo>
                    <a:pt x="3916" y="3538"/>
                  </a:lnTo>
                  <a:lnTo>
                    <a:pt x="3920" y="3581"/>
                  </a:lnTo>
                  <a:lnTo>
                    <a:pt x="3921" y="3613"/>
                  </a:lnTo>
                  <a:lnTo>
                    <a:pt x="3921" y="3632"/>
                  </a:lnTo>
                  <a:lnTo>
                    <a:pt x="3921" y="3639"/>
                  </a:lnTo>
                  <a:lnTo>
                    <a:pt x="3943" y="3599"/>
                  </a:lnTo>
                  <a:lnTo>
                    <a:pt x="3967" y="3559"/>
                  </a:lnTo>
                  <a:lnTo>
                    <a:pt x="3992" y="3520"/>
                  </a:lnTo>
                  <a:lnTo>
                    <a:pt x="4018" y="3482"/>
                  </a:lnTo>
                  <a:lnTo>
                    <a:pt x="4045" y="3444"/>
                  </a:lnTo>
                  <a:lnTo>
                    <a:pt x="4074" y="3409"/>
                  </a:lnTo>
                  <a:lnTo>
                    <a:pt x="4102" y="3373"/>
                  </a:lnTo>
                  <a:lnTo>
                    <a:pt x="4132" y="3337"/>
                  </a:lnTo>
                  <a:lnTo>
                    <a:pt x="4163" y="3303"/>
                  </a:lnTo>
                  <a:lnTo>
                    <a:pt x="4193" y="3268"/>
                  </a:lnTo>
                  <a:lnTo>
                    <a:pt x="4225" y="3234"/>
                  </a:lnTo>
                  <a:lnTo>
                    <a:pt x="4256" y="3201"/>
                  </a:lnTo>
                  <a:lnTo>
                    <a:pt x="4321" y="3132"/>
                  </a:lnTo>
                  <a:lnTo>
                    <a:pt x="4387" y="3064"/>
                  </a:lnTo>
                  <a:lnTo>
                    <a:pt x="4452" y="2995"/>
                  </a:lnTo>
                  <a:lnTo>
                    <a:pt x="4516" y="2924"/>
                  </a:lnTo>
                  <a:lnTo>
                    <a:pt x="4549" y="2888"/>
                  </a:lnTo>
                  <a:lnTo>
                    <a:pt x="4581" y="2851"/>
                  </a:lnTo>
                  <a:lnTo>
                    <a:pt x="4611" y="2813"/>
                  </a:lnTo>
                  <a:lnTo>
                    <a:pt x="4642" y="2773"/>
                  </a:lnTo>
                  <a:lnTo>
                    <a:pt x="4671" y="2734"/>
                  </a:lnTo>
                  <a:lnTo>
                    <a:pt x="4701" y="2693"/>
                  </a:lnTo>
                  <a:lnTo>
                    <a:pt x="4730" y="2651"/>
                  </a:lnTo>
                  <a:lnTo>
                    <a:pt x="4757" y="2608"/>
                  </a:lnTo>
                  <a:lnTo>
                    <a:pt x="4784" y="2563"/>
                  </a:lnTo>
                  <a:lnTo>
                    <a:pt x="4809" y="2517"/>
                  </a:lnTo>
                  <a:lnTo>
                    <a:pt x="4834" y="2469"/>
                  </a:lnTo>
                  <a:lnTo>
                    <a:pt x="4856" y="2420"/>
                  </a:lnTo>
                  <a:lnTo>
                    <a:pt x="4889" y="2349"/>
                  </a:lnTo>
                  <a:lnTo>
                    <a:pt x="4924" y="2277"/>
                  </a:lnTo>
                  <a:lnTo>
                    <a:pt x="4962" y="2203"/>
                  </a:lnTo>
                  <a:lnTo>
                    <a:pt x="5002" y="2130"/>
                  </a:lnTo>
                  <a:lnTo>
                    <a:pt x="5044" y="2055"/>
                  </a:lnTo>
                  <a:lnTo>
                    <a:pt x="5086" y="1982"/>
                  </a:lnTo>
                  <a:lnTo>
                    <a:pt x="5130" y="1907"/>
                  </a:lnTo>
                  <a:lnTo>
                    <a:pt x="5176" y="1834"/>
                  </a:lnTo>
                  <a:lnTo>
                    <a:pt x="5222" y="1760"/>
                  </a:lnTo>
                  <a:lnTo>
                    <a:pt x="5269" y="1688"/>
                  </a:lnTo>
                  <a:lnTo>
                    <a:pt x="5317" y="1617"/>
                  </a:lnTo>
                  <a:lnTo>
                    <a:pt x="5364" y="1546"/>
                  </a:lnTo>
                  <a:lnTo>
                    <a:pt x="5412" y="1477"/>
                  </a:lnTo>
                  <a:lnTo>
                    <a:pt x="5459" y="1410"/>
                  </a:lnTo>
                  <a:lnTo>
                    <a:pt x="5505" y="1343"/>
                  </a:lnTo>
                  <a:lnTo>
                    <a:pt x="5550" y="1280"/>
                  </a:lnTo>
                  <a:lnTo>
                    <a:pt x="5639" y="1160"/>
                  </a:lnTo>
                  <a:lnTo>
                    <a:pt x="5722" y="1050"/>
                  </a:lnTo>
                  <a:lnTo>
                    <a:pt x="5797" y="952"/>
                  </a:lnTo>
                  <a:lnTo>
                    <a:pt x="5862" y="868"/>
                  </a:lnTo>
                  <a:lnTo>
                    <a:pt x="5916" y="801"/>
                  </a:lnTo>
                  <a:lnTo>
                    <a:pt x="5957" y="750"/>
                  </a:lnTo>
                  <a:lnTo>
                    <a:pt x="5984" y="718"/>
                  </a:lnTo>
                  <a:lnTo>
                    <a:pt x="5993" y="707"/>
                  </a:lnTo>
                  <a:lnTo>
                    <a:pt x="6001" y="718"/>
                  </a:lnTo>
                  <a:lnTo>
                    <a:pt x="6010" y="728"/>
                  </a:lnTo>
                  <a:lnTo>
                    <a:pt x="6020" y="737"/>
                  </a:lnTo>
                  <a:lnTo>
                    <a:pt x="6030" y="747"/>
                  </a:lnTo>
                  <a:lnTo>
                    <a:pt x="6040" y="755"/>
                  </a:lnTo>
                  <a:lnTo>
                    <a:pt x="6049" y="763"/>
                  </a:lnTo>
                  <a:lnTo>
                    <a:pt x="6059" y="770"/>
                  </a:lnTo>
                  <a:lnTo>
                    <a:pt x="6069" y="777"/>
                  </a:lnTo>
                  <a:lnTo>
                    <a:pt x="6091" y="788"/>
                  </a:lnTo>
                  <a:lnTo>
                    <a:pt x="6111" y="799"/>
                  </a:lnTo>
                  <a:lnTo>
                    <a:pt x="6132" y="807"/>
                  </a:lnTo>
                  <a:lnTo>
                    <a:pt x="6152" y="813"/>
                  </a:lnTo>
                  <a:lnTo>
                    <a:pt x="6171" y="818"/>
                  </a:lnTo>
                  <a:lnTo>
                    <a:pt x="6190" y="821"/>
                  </a:lnTo>
                  <a:lnTo>
                    <a:pt x="6207" y="823"/>
                  </a:lnTo>
                  <a:lnTo>
                    <a:pt x="6223" y="825"/>
                  </a:lnTo>
                  <a:lnTo>
                    <a:pt x="6239" y="825"/>
                  </a:lnTo>
                  <a:lnTo>
                    <a:pt x="6251" y="824"/>
                  </a:lnTo>
                  <a:lnTo>
                    <a:pt x="6262" y="823"/>
                  </a:lnTo>
                  <a:lnTo>
                    <a:pt x="6270" y="821"/>
                  </a:lnTo>
                  <a:lnTo>
                    <a:pt x="6293" y="815"/>
                  </a:lnTo>
                  <a:lnTo>
                    <a:pt x="6314" y="810"/>
                  </a:lnTo>
                  <a:lnTo>
                    <a:pt x="6335" y="806"/>
                  </a:lnTo>
                  <a:lnTo>
                    <a:pt x="6356" y="803"/>
                  </a:lnTo>
                  <a:lnTo>
                    <a:pt x="6376" y="801"/>
                  </a:lnTo>
                  <a:lnTo>
                    <a:pt x="6396" y="801"/>
                  </a:lnTo>
                  <a:lnTo>
                    <a:pt x="6415" y="801"/>
                  </a:lnTo>
                  <a:lnTo>
                    <a:pt x="6433" y="802"/>
                  </a:lnTo>
                  <a:lnTo>
                    <a:pt x="6451" y="804"/>
                  </a:lnTo>
                  <a:lnTo>
                    <a:pt x="6468" y="807"/>
                  </a:lnTo>
                  <a:lnTo>
                    <a:pt x="6484" y="810"/>
                  </a:lnTo>
                  <a:lnTo>
                    <a:pt x="6501" y="814"/>
                  </a:lnTo>
                  <a:lnTo>
                    <a:pt x="6516" y="818"/>
                  </a:lnTo>
                  <a:lnTo>
                    <a:pt x="6531" y="823"/>
                  </a:lnTo>
                  <a:lnTo>
                    <a:pt x="6544" y="828"/>
                  </a:lnTo>
                  <a:lnTo>
                    <a:pt x="6558" y="833"/>
                  </a:lnTo>
                  <a:lnTo>
                    <a:pt x="6583" y="845"/>
                  </a:lnTo>
                  <a:lnTo>
                    <a:pt x="6605" y="857"/>
                  </a:lnTo>
                  <a:lnTo>
                    <a:pt x="6623" y="868"/>
                  </a:lnTo>
                  <a:lnTo>
                    <a:pt x="6638" y="879"/>
                  </a:lnTo>
                  <a:lnTo>
                    <a:pt x="6660" y="897"/>
                  </a:lnTo>
                  <a:lnTo>
                    <a:pt x="6667" y="903"/>
                  </a:lnTo>
                  <a:lnTo>
                    <a:pt x="6673" y="893"/>
                  </a:lnTo>
                  <a:lnTo>
                    <a:pt x="6689" y="869"/>
                  </a:lnTo>
                  <a:lnTo>
                    <a:pt x="6717" y="829"/>
                  </a:lnTo>
                  <a:lnTo>
                    <a:pt x="6756" y="777"/>
                  </a:lnTo>
                  <a:lnTo>
                    <a:pt x="6778" y="748"/>
                  </a:lnTo>
                  <a:lnTo>
                    <a:pt x="6803" y="716"/>
                  </a:lnTo>
                  <a:lnTo>
                    <a:pt x="6832" y="682"/>
                  </a:lnTo>
                  <a:lnTo>
                    <a:pt x="6863" y="647"/>
                  </a:lnTo>
                  <a:lnTo>
                    <a:pt x="6895" y="610"/>
                  </a:lnTo>
                  <a:lnTo>
                    <a:pt x="6930" y="572"/>
                  </a:lnTo>
                  <a:lnTo>
                    <a:pt x="6968" y="533"/>
                  </a:lnTo>
                  <a:lnTo>
                    <a:pt x="7007" y="494"/>
                  </a:lnTo>
                  <a:lnTo>
                    <a:pt x="7049" y="454"/>
                  </a:lnTo>
                  <a:lnTo>
                    <a:pt x="7094" y="414"/>
                  </a:lnTo>
                  <a:lnTo>
                    <a:pt x="7140" y="374"/>
                  </a:lnTo>
                  <a:lnTo>
                    <a:pt x="7189" y="336"/>
                  </a:lnTo>
                  <a:lnTo>
                    <a:pt x="7239" y="297"/>
                  </a:lnTo>
                  <a:lnTo>
                    <a:pt x="7292" y="260"/>
                  </a:lnTo>
                  <a:lnTo>
                    <a:pt x="7347" y="223"/>
                  </a:lnTo>
                  <a:lnTo>
                    <a:pt x="7403" y="189"/>
                  </a:lnTo>
                  <a:lnTo>
                    <a:pt x="7462" y="156"/>
                  </a:lnTo>
                  <a:lnTo>
                    <a:pt x="7522" y="125"/>
                  </a:lnTo>
                  <a:lnTo>
                    <a:pt x="7584" y="97"/>
                  </a:lnTo>
                  <a:lnTo>
                    <a:pt x="7649" y="71"/>
                  </a:lnTo>
                  <a:lnTo>
                    <a:pt x="7715" y="48"/>
                  </a:lnTo>
                  <a:lnTo>
                    <a:pt x="7782" y="29"/>
                  </a:lnTo>
                  <a:lnTo>
                    <a:pt x="7852" y="12"/>
                  </a:lnTo>
                  <a:lnTo>
                    <a:pt x="7923" y="0"/>
                  </a:lnTo>
                  <a:lnTo>
                    <a:pt x="7931" y="14"/>
                  </a:lnTo>
                  <a:lnTo>
                    <a:pt x="7952" y="56"/>
                  </a:lnTo>
                  <a:lnTo>
                    <a:pt x="7984" y="123"/>
                  </a:lnTo>
                  <a:lnTo>
                    <a:pt x="8023" y="211"/>
                  </a:lnTo>
                  <a:lnTo>
                    <a:pt x="8044" y="262"/>
                  </a:lnTo>
                  <a:lnTo>
                    <a:pt x="8067" y="317"/>
                  </a:lnTo>
                  <a:lnTo>
                    <a:pt x="8089" y="376"/>
                  </a:lnTo>
                  <a:lnTo>
                    <a:pt x="8113" y="439"/>
                  </a:lnTo>
                  <a:lnTo>
                    <a:pt x="8135" y="504"/>
                  </a:lnTo>
                  <a:lnTo>
                    <a:pt x="8157" y="572"/>
                  </a:lnTo>
                  <a:lnTo>
                    <a:pt x="8177" y="643"/>
                  </a:lnTo>
                  <a:lnTo>
                    <a:pt x="8196" y="714"/>
                  </a:lnTo>
                  <a:lnTo>
                    <a:pt x="8214" y="788"/>
                  </a:lnTo>
                  <a:lnTo>
                    <a:pt x="8229" y="863"/>
                  </a:lnTo>
                  <a:lnTo>
                    <a:pt x="8241" y="938"/>
                  </a:lnTo>
                  <a:lnTo>
                    <a:pt x="8251" y="1015"/>
                  </a:lnTo>
                  <a:lnTo>
                    <a:pt x="8257" y="1090"/>
                  </a:lnTo>
                  <a:lnTo>
                    <a:pt x="8261" y="1166"/>
                  </a:lnTo>
                  <a:lnTo>
                    <a:pt x="8259" y="1241"/>
                  </a:lnTo>
                  <a:lnTo>
                    <a:pt x="8253" y="1315"/>
                  </a:lnTo>
                  <a:lnTo>
                    <a:pt x="8243" y="1387"/>
                  </a:lnTo>
                  <a:lnTo>
                    <a:pt x="8227" y="1458"/>
                  </a:lnTo>
                  <a:lnTo>
                    <a:pt x="8206" y="1525"/>
                  </a:lnTo>
                  <a:lnTo>
                    <a:pt x="8179" y="1590"/>
                  </a:lnTo>
                  <a:lnTo>
                    <a:pt x="8146" y="1652"/>
                  </a:lnTo>
                  <a:lnTo>
                    <a:pt x="8106" y="1712"/>
                  </a:lnTo>
                  <a:lnTo>
                    <a:pt x="8059" y="1766"/>
                  </a:lnTo>
                  <a:lnTo>
                    <a:pt x="8005" y="1817"/>
                  </a:lnTo>
                  <a:lnTo>
                    <a:pt x="8013" y="1821"/>
                  </a:lnTo>
                  <a:lnTo>
                    <a:pt x="8036" y="1832"/>
                  </a:lnTo>
                  <a:lnTo>
                    <a:pt x="8054" y="1839"/>
                  </a:lnTo>
                  <a:lnTo>
                    <a:pt x="8075" y="1847"/>
                  </a:lnTo>
                  <a:lnTo>
                    <a:pt x="8100" y="1855"/>
                  </a:lnTo>
                  <a:lnTo>
                    <a:pt x="8128" y="1865"/>
                  </a:lnTo>
                  <a:lnTo>
                    <a:pt x="8161" y="1873"/>
                  </a:lnTo>
                  <a:lnTo>
                    <a:pt x="8195" y="1881"/>
                  </a:lnTo>
                  <a:lnTo>
                    <a:pt x="8234" y="1888"/>
                  </a:lnTo>
                  <a:lnTo>
                    <a:pt x="8276" y="1895"/>
                  </a:lnTo>
                  <a:lnTo>
                    <a:pt x="8320" y="1899"/>
                  </a:lnTo>
                  <a:lnTo>
                    <a:pt x="8368" y="1903"/>
                  </a:lnTo>
                  <a:lnTo>
                    <a:pt x="8393" y="1904"/>
                  </a:lnTo>
                  <a:lnTo>
                    <a:pt x="8419" y="1904"/>
                  </a:lnTo>
                  <a:lnTo>
                    <a:pt x="8445" y="1904"/>
                  </a:lnTo>
                  <a:lnTo>
                    <a:pt x="8473" y="1903"/>
                  </a:lnTo>
                  <a:lnTo>
                    <a:pt x="8491" y="1903"/>
                  </a:lnTo>
                  <a:lnTo>
                    <a:pt x="8514" y="1905"/>
                  </a:lnTo>
                  <a:lnTo>
                    <a:pt x="8539" y="1908"/>
                  </a:lnTo>
                  <a:lnTo>
                    <a:pt x="8567" y="1914"/>
                  </a:lnTo>
                  <a:lnTo>
                    <a:pt x="8597" y="1922"/>
                  </a:lnTo>
                  <a:lnTo>
                    <a:pt x="8630" y="1931"/>
                  </a:lnTo>
                  <a:lnTo>
                    <a:pt x="8663" y="1942"/>
                  </a:lnTo>
                  <a:lnTo>
                    <a:pt x="8697" y="1954"/>
                  </a:lnTo>
                  <a:lnTo>
                    <a:pt x="8733" y="1970"/>
                  </a:lnTo>
                  <a:lnTo>
                    <a:pt x="8768" y="1987"/>
                  </a:lnTo>
                  <a:lnTo>
                    <a:pt x="8804" y="2005"/>
                  </a:lnTo>
                  <a:lnTo>
                    <a:pt x="8839" y="2027"/>
                  </a:lnTo>
                  <a:lnTo>
                    <a:pt x="8856" y="2038"/>
                  </a:lnTo>
                  <a:lnTo>
                    <a:pt x="8873" y="2050"/>
                  </a:lnTo>
                  <a:lnTo>
                    <a:pt x="8890" y="2062"/>
                  </a:lnTo>
                  <a:lnTo>
                    <a:pt x="8906" y="2076"/>
                  </a:lnTo>
                  <a:lnTo>
                    <a:pt x="8922" y="2089"/>
                  </a:lnTo>
                  <a:lnTo>
                    <a:pt x="8938" y="2102"/>
                  </a:lnTo>
                  <a:lnTo>
                    <a:pt x="8953" y="2117"/>
                  </a:lnTo>
                  <a:lnTo>
                    <a:pt x="8967" y="2132"/>
                  </a:lnTo>
                  <a:lnTo>
                    <a:pt x="8964" y="2144"/>
                  </a:lnTo>
                  <a:lnTo>
                    <a:pt x="8956" y="2179"/>
                  </a:lnTo>
                  <a:lnTo>
                    <a:pt x="8943" y="2233"/>
                  </a:lnTo>
                  <a:lnTo>
                    <a:pt x="8924" y="2304"/>
                  </a:lnTo>
                  <a:lnTo>
                    <a:pt x="8901" y="2391"/>
                  </a:lnTo>
                  <a:lnTo>
                    <a:pt x="8873" y="2491"/>
                  </a:lnTo>
                  <a:lnTo>
                    <a:pt x="8841" y="2601"/>
                  </a:lnTo>
                  <a:lnTo>
                    <a:pt x="8803" y="2719"/>
                  </a:lnTo>
                  <a:lnTo>
                    <a:pt x="8783" y="2780"/>
                  </a:lnTo>
                  <a:lnTo>
                    <a:pt x="8761" y="2843"/>
                  </a:lnTo>
                  <a:lnTo>
                    <a:pt x="8738" y="2907"/>
                  </a:lnTo>
                  <a:lnTo>
                    <a:pt x="8714" y="2970"/>
                  </a:lnTo>
                  <a:lnTo>
                    <a:pt x="8690" y="3035"/>
                  </a:lnTo>
                  <a:lnTo>
                    <a:pt x="8664" y="3100"/>
                  </a:lnTo>
                  <a:lnTo>
                    <a:pt x="8637" y="3163"/>
                  </a:lnTo>
                  <a:lnTo>
                    <a:pt x="8609" y="3227"/>
                  </a:lnTo>
                  <a:lnTo>
                    <a:pt x="8581" y="3289"/>
                  </a:lnTo>
                  <a:lnTo>
                    <a:pt x="8551" y="3351"/>
                  </a:lnTo>
                  <a:lnTo>
                    <a:pt x="8521" y="3411"/>
                  </a:lnTo>
                  <a:lnTo>
                    <a:pt x="8488" y="3469"/>
                  </a:lnTo>
                  <a:lnTo>
                    <a:pt x="8456" y="3524"/>
                  </a:lnTo>
                  <a:lnTo>
                    <a:pt x="8423" y="3578"/>
                  </a:lnTo>
                  <a:lnTo>
                    <a:pt x="8388" y="3629"/>
                  </a:lnTo>
                  <a:lnTo>
                    <a:pt x="8352" y="3677"/>
                  </a:lnTo>
                  <a:lnTo>
                    <a:pt x="8336" y="3698"/>
                  </a:lnTo>
                  <a:lnTo>
                    <a:pt x="8319" y="3723"/>
                  </a:lnTo>
                  <a:lnTo>
                    <a:pt x="8301" y="3749"/>
                  </a:lnTo>
                  <a:lnTo>
                    <a:pt x="8282" y="3779"/>
                  </a:lnTo>
                  <a:lnTo>
                    <a:pt x="8263" y="3812"/>
                  </a:lnTo>
                  <a:lnTo>
                    <a:pt x="8242" y="3846"/>
                  </a:lnTo>
                  <a:lnTo>
                    <a:pt x="8222" y="3882"/>
                  </a:lnTo>
                  <a:lnTo>
                    <a:pt x="8200" y="3921"/>
                  </a:lnTo>
                  <a:lnTo>
                    <a:pt x="8179" y="3962"/>
                  </a:lnTo>
                  <a:lnTo>
                    <a:pt x="8157" y="4003"/>
                  </a:lnTo>
                  <a:lnTo>
                    <a:pt x="8135" y="4046"/>
                  </a:lnTo>
                  <a:lnTo>
                    <a:pt x="8113" y="4091"/>
                  </a:lnTo>
                  <a:lnTo>
                    <a:pt x="8091" y="4137"/>
                  </a:lnTo>
                  <a:lnTo>
                    <a:pt x="8070" y="4184"/>
                  </a:lnTo>
                  <a:lnTo>
                    <a:pt x="8047" y="4232"/>
                  </a:lnTo>
                  <a:lnTo>
                    <a:pt x="8026" y="4281"/>
                  </a:lnTo>
                  <a:lnTo>
                    <a:pt x="8006" y="4330"/>
                  </a:lnTo>
                  <a:lnTo>
                    <a:pt x="7985" y="4380"/>
                  </a:lnTo>
                  <a:lnTo>
                    <a:pt x="7965" y="4430"/>
                  </a:lnTo>
                  <a:lnTo>
                    <a:pt x="7945" y="4480"/>
                  </a:lnTo>
                  <a:lnTo>
                    <a:pt x="7927" y="4530"/>
                  </a:lnTo>
                  <a:lnTo>
                    <a:pt x="7910" y="4580"/>
                  </a:lnTo>
                  <a:lnTo>
                    <a:pt x="7892" y="4629"/>
                  </a:lnTo>
                  <a:lnTo>
                    <a:pt x="7877" y="4678"/>
                  </a:lnTo>
                  <a:lnTo>
                    <a:pt x="7863" y="4726"/>
                  </a:lnTo>
                  <a:lnTo>
                    <a:pt x="7849" y="4774"/>
                  </a:lnTo>
                  <a:lnTo>
                    <a:pt x="7836" y="4819"/>
                  </a:lnTo>
                  <a:lnTo>
                    <a:pt x="7826" y="4865"/>
                  </a:lnTo>
                  <a:lnTo>
                    <a:pt x="7817" y="4909"/>
                  </a:lnTo>
                  <a:lnTo>
                    <a:pt x="7809" y="4951"/>
                  </a:lnTo>
                  <a:lnTo>
                    <a:pt x="7803" y="4993"/>
                  </a:lnTo>
                  <a:lnTo>
                    <a:pt x="7798" y="5032"/>
                  </a:lnTo>
                  <a:lnTo>
                    <a:pt x="7798" y="5042"/>
                  </a:lnTo>
                  <a:lnTo>
                    <a:pt x="7798" y="5054"/>
                  </a:lnTo>
                  <a:lnTo>
                    <a:pt x="7799" y="5067"/>
                  </a:lnTo>
                  <a:lnTo>
                    <a:pt x="7800" y="5083"/>
                  </a:lnTo>
                  <a:lnTo>
                    <a:pt x="7803" y="5099"/>
                  </a:lnTo>
                  <a:lnTo>
                    <a:pt x="7806" y="5115"/>
                  </a:lnTo>
                  <a:lnTo>
                    <a:pt x="7810" y="5134"/>
                  </a:lnTo>
                  <a:lnTo>
                    <a:pt x="7815" y="5153"/>
                  </a:lnTo>
                  <a:lnTo>
                    <a:pt x="7820" y="5173"/>
                  </a:lnTo>
                  <a:lnTo>
                    <a:pt x="7827" y="5194"/>
                  </a:lnTo>
                  <a:lnTo>
                    <a:pt x="7835" y="5216"/>
                  </a:lnTo>
                  <a:lnTo>
                    <a:pt x="7843" y="5238"/>
                  </a:lnTo>
                  <a:lnTo>
                    <a:pt x="7854" y="5261"/>
                  </a:lnTo>
                  <a:lnTo>
                    <a:pt x="7864" y="5284"/>
                  </a:lnTo>
                  <a:lnTo>
                    <a:pt x="7876" y="5307"/>
                  </a:lnTo>
                  <a:lnTo>
                    <a:pt x="7889" y="5330"/>
                  </a:lnTo>
                  <a:lnTo>
                    <a:pt x="7904" y="5355"/>
                  </a:lnTo>
                  <a:lnTo>
                    <a:pt x="7918" y="5378"/>
                  </a:lnTo>
                  <a:lnTo>
                    <a:pt x="7935" y="5402"/>
                  </a:lnTo>
                  <a:lnTo>
                    <a:pt x="7953" y="5425"/>
                  </a:lnTo>
                  <a:lnTo>
                    <a:pt x="7971" y="5449"/>
                  </a:lnTo>
                  <a:lnTo>
                    <a:pt x="7991" y="5472"/>
                  </a:lnTo>
                  <a:lnTo>
                    <a:pt x="8013" y="5495"/>
                  </a:lnTo>
                  <a:lnTo>
                    <a:pt x="8035" y="5517"/>
                  </a:lnTo>
                  <a:lnTo>
                    <a:pt x="8059" y="5539"/>
                  </a:lnTo>
                  <a:lnTo>
                    <a:pt x="8084" y="5559"/>
                  </a:lnTo>
                  <a:lnTo>
                    <a:pt x="8111" y="5578"/>
                  </a:lnTo>
                  <a:lnTo>
                    <a:pt x="8139" y="5598"/>
                  </a:lnTo>
                  <a:lnTo>
                    <a:pt x="8169" y="5616"/>
                  </a:lnTo>
                  <a:lnTo>
                    <a:pt x="8199" y="5632"/>
                  </a:lnTo>
                  <a:lnTo>
                    <a:pt x="8232" y="5649"/>
                  </a:lnTo>
                  <a:lnTo>
                    <a:pt x="8266" y="5663"/>
                  </a:lnTo>
                  <a:lnTo>
                    <a:pt x="8277" y="5666"/>
                  </a:lnTo>
                  <a:lnTo>
                    <a:pt x="8291" y="5670"/>
                  </a:lnTo>
                  <a:lnTo>
                    <a:pt x="8309" y="5673"/>
                  </a:lnTo>
                  <a:lnTo>
                    <a:pt x="8331" y="5675"/>
                  </a:lnTo>
                  <a:lnTo>
                    <a:pt x="8356" y="5677"/>
                  </a:lnTo>
                  <a:lnTo>
                    <a:pt x="8384" y="5678"/>
                  </a:lnTo>
                  <a:lnTo>
                    <a:pt x="8414" y="5679"/>
                  </a:lnTo>
                  <a:lnTo>
                    <a:pt x="8447" y="5679"/>
                  </a:lnTo>
                  <a:lnTo>
                    <a:pt x="8483" y="5679"/>
                  </a:lnTo>
                  <a:lnTo>
                    <a:pt x="8522" y="5678"/>
                  </a:lnTo>
                  <a:lnTo>
                    <a:pt x="8561" y="5676"/>
                  </a:lnTo>
                  <a:lnTo>
                    <a:pt x="8604" y="5674"/>
                  </a:lnTo>
                  <a:lnTo>
                    <a:pt x="8648" y="5671"/>
                  </a:lnTo>
                  <a:lnTo>
                    <a:pt x="8694" y="5667"/>
                  </a:lnTo>
                  <a:lnTo>
                    <a:pt x="8742" y="5662"/>
                  </a:lnTo>
                  <a:lnTo>
                    <a:pt x="8791" y="5657"/>
                  </a:lnTo>
                  <a:lnTo>
                    <a:pt x="8841" y="5651"/>
                  </a:lnTo>
                  <a:lnTo>
                    <a:pt x="8892" y="5645"/>
                  </a:lnTo>
                  <a:lnTo>
                    <a:pt x="8944" y="5636"/>
                  </a:lnTo>
                  <a:lnTo>
                    <a:pt x="8997" y="5628"/>
                  </a:lnTo>
                  <a:lnTo>
                    <a:pt x="9050" y="5619"/>
                  </a:lnTo>
                  <a:lnTo>
                    <a:pt x="9103" y="5609"/>
                  </a:lnTo>
                  <a:lnTo>
                    <a:pt x="9157" y="5598"/>
                  </a:lnTo>
                  <a:lnTo>
                    <a:pt x="9211" y="5586"/>
                  </a:lnTo>
                  <a:lnTo>
                    <a:pt x="9265" y="5573"/>
                  </a:lnTo>
                  <a:lnTo>
                    <a:pt x="9318" y="5560"/>
                  </a:lnTo>
                  <a:lnTo>
                    <a:pt x="9372" y="5545"/>
                  </a:lnTo>
                  <a:lnTo>
                    <a:pt x="9424" y="5529"/>
                  </a:lnTo>
                  <a:lnTo>
                    <a:pt x="9476" y="5512"/>
                  </a:lnTo>
                  <a:lnTo>
                    <a:pt x="9527" y="5495"/>
                  </a:lnTo>
                  <a:lnTo>
                    <a:pt x="9577" y="5475"/>
                  </a:lnTo>
                  <a:lnTo>
                    <a:pt x="9625" y="5456"/>
                  </a:lnTo>
                  <a:lnTo>
                    <a:pt x="9638" y="5451"/>
                  </a:lnTo>
                  <a:lnTo>
                    <a:pt x="9655" y="5447"/>
                  </a:lnTo>
                  <a:lnTo>
                    <a:pt x="9675" y="5443"/>
                  </a:lnTo>
                  <a:lnTo>
                    <a:pt x="9696" y="5440"/>
                  </a:lnTo>
                  <a:lnTo>
                    <a:pt x="9721" y="5437"/>
                  </a:lnTo>
                  <a:lnTo>
                    <a:pt x="9748" y="5433"/>
                  </a:lnTo>
                  <a:lnTo>
                    <a:pt x="9777" y="5432"/>
                  </a:lnTo>
                  <a:lnTo>
                    <a:pt x="9808" y="5430"/>
                  </a:lnTo>
                  <a:lnTo>
                    <a:pt x="9841" y="5429"/>
                  </a:lnTo>
                  <a:lnTo>
                    <a:pt x="9876" y="5429"/>
                  </a:lnTo>
                  <a:lnTo>
                    <a:pt x="9911" y="5430"/>
                  </a:lnTo>
                  <a:lnTo>
                    <a:pt x="9948" y="5430"/>
                  </a:lnTo>
                  <a:lnTo>
                    <a:pt x="9986" y="5432"/>
                  </a:lnTo>
                  <a:lnTo>
                    <a:pt x="10023" y="5435"/>
                  </a:lnTo>
                  <a:lnTo>
                    <a:pt x="10063" y="5438"/>
                  </a:lnTo>
                  <a:lnTo>
                    <a:pt x="10102" y="5441"/>
                  </a:lnTo>
                  <a:lnTo>
                    <a:pt x="10142" y="5445"/>
                  </a:lnTo>
                  <a:lnTo>
                    <a:pt x="10181" y="5450"/>
                  </a:lnTo>
                  <a:lnTo>
                    <a:pt x="10220" y="5456"/>
                  </a:lnTo>
                  <a:lnTo>
                    <a:pt x="10260" y="5462"/>
                  </a:lnTo>
                  <a:lnTo>
                    <a:pt x="10298" y="5469"/>
                  </a:lnTo>
                  <a:lnTo>
                    <a:pt x="10335" y="5476"/>
                  </a:lnTo>
                  <a:lnTo>
                    <a:pt x="10371" y="5484"/>
                  </a:lnTo>
                  <a:lnTo>
                    <a:pt x="10407" y="5495"/>
                  </a:lnTo>
                  <a:lnTo>
                    <a:pt x="10440" y="5504"/>
                  </a:lnTo>
                  <a:lnTo>
                    <a:pt x="10472" y="5515"/>
                  </a:lnTo>
                  <a:lnTo>
                    <a:pt x="10503" y="5526"/>
                  </a:lnTo>
                  <a:lnTo>
                    <a:pt x="10531" y="5540"/>
                  </a:lnTo>
                  <a:lnTo>
                    <a:pt x="10558" y="5553"/>
                  </a:lnTo>
                  <a:lnTo>
                    <a:pt x="10581" y="5566"/>
                  </a:lnTo>
                  <a:lnTo>
                    <a:pt x="10602" y="5581"/>
                  </a:lnTo>
                  <a:lnTo>
                    <a:pt x="10620" y="5598"/>
                  </a:lnTo>
                  <a:lnTo>
                    <a:pt x="10622" y="5607"/>
                  </a:lnTo>
                  <a:lnTo>
                    <a:pt x="10625" y="5634"/>
                  </a:lnTo>
                  <a:lnTo>
                    <a:pt x="10630" y="5674"/>
                  </a:lnTo>
                  <a:lnTo>
                    <a:pt x="10636" y="5722"/>
                  </a:lnTo>
                  <a:lnTo>
                    <a:pt x="7047" y="5722"/>
                  </a:lnTo>
                  <a:lnTo>
                    <a:pt x="5537" y="5722"/>
                  </a:lnTo>
                  <a:close/>
                </a:path>
              </a:pathLst>
            </a:custGeom>
            <a:solidFill>
              <a:srgbClr val="00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4" name="Freeform 474"/>
            <p:cNvSpPr>
              <a:spLocks/>
            </p:cNvSpPr>
            <p:nvPr/>
          </p:nvSpPr>
          <p:spPr bwMode="auto">
            <a:xfrm>
              <a:off x="3392" y="2104"/>
              <a:ext cx="142" cy="232"/>
            </a:xfrm>
            <a:custGeom>
              <a:avLst/>
              <a:gdLst>
                <a:gd name="T0" fmla="*/ 0 w 2844"/>
                <a:gd name="T1" fmla="*/ 0 h 4645"/>
                <a:gd name="T2" fmla="*/ 0 w 2844"/>
                <a:gd name="T3" fmla="*/ 0 h 4645"/>
                <a:gd name="T4" fmla="*/ 0 w 2844"/>
                <a:gd name="T5" fmla="*/ 0 h 4645"/>
                <a:gd name="T6" fmla="*/ 0 w 2844"/>
                <a:gd name="T7" fmla="*/ 0 h 4645"/>
                <a:gd name="T8" fmla="*/ 0 w 2844"/>
                <a:gd name="T9" fmla="*/ 0 h 4645"/>
                <a:gd name="T10" fmla="*/ 0 w 2844"/>
                <a:gd name="T11" fmla="*/ 0 h 4645"/>
                <a:gd name="T12" fmla="*/ 0 w 2844"/>
                <a:gd name="T13" fmla="*/ 0 h 4645"/>
                <a:gd name="T14" fmla="*/ 0 w 2844"/>
                <a:gd name="T15" fmla="*/ 0 h 4645"/>
                <a:gd name="T16" fmla="*/ 0 w 2844"/>
                <a:gd name="T17" fmla="*/ 0 h 4645"/>
                <a:gd name="T18" fmla="*/ 0 w 2844"/>
                <a:gd name="T19" fmla="*/ 0 h 4645"/>
                <a:gd name="T20" fmla="*/ 0 w 2844"/>
                <a:gd name="T21" fmla="*/ 0 h 4645"/>
                <a:gd name="T22" fmla="*/ 0 w 2844"/>
                <a:gd name="T23" fmla="*/ 0 h 4645"/>
                <a:gd name="T24" fmla="*/ 0 w 2844"/>
                <a:gd name="T25" fmla="*/ 0 h 4645"/>
                <a:gd name="T26" fmla="*/ 0 w 2844"/>
                <a:gd name="T27" fmla="*/ 0 h 4645"/>
                <a:gd name="T28" fmla="*/ 0 w 2844"/>
                <a:gd name="T29" fmla="*/ 0 h 4645"/>
                <a:gd name="T30" fmla="*/ 0 w 2844"/>
                <a:gd name="T31" fmla="*/ 0 h 4645"/>
                <a:gd name="T32" fmla="*/ 0 w 2844"/>
                <a:gd name="T33" fmla="*/ 0 h 4645"/>
                <a:gd name="T34" fmla="*/ 0 w 2844"/>
                <a:gd name="T35" fmla="*/ 0 h 4645"/>
                <a:gd name="T36" fmla="*/ 0 w 2844"/>
                <a:gd name="T37" fmla="*/ 0 h 4645"/>
                <a:gd name="T38" fmla="*/ 0 w 2844"/>
                <a:gd name="T39" fmla="*/ 0 h 4645"/>
                <a:gd name="T40" fmla="*/ 0 w 2844"/>
                <a:gd name="T41" fmla="*/ 0 h 4645"/>
                <a:gd name="T42" fmla="*/ 0 w 2844"/>
                <a:gd name="T43" fmla="*/ 0 h 4645"/>
                <a:gd name="T44" fmla="*/ 0 w 2844"/>
                <a:gd name="T45" fmla="*/ 0 h 4645"/>
                <a:gd name="T46" fmla="*/ 0 w 2844"/>
                <a:gd name="T47" fmla="*/ 0 h 4645"/>
                <a:gd name="T48" fmla="*/ 0 w 2844"/>
                <a:gd name="T49" fmla="*/ 0 h 4645"/>
                <a:gd name="T50" fmla="*/ 0 w 2844"/>
                <a:gd name="T51" fmla="*/ 0 h 4645"/>
                <a:gd name="T52" fmla="*/ 0 w 2844"/>
                <a:gd name="T53" fmla="*/ 0 h 4645"/>
                <a:gd name="T54" fmla="*/ 0 w 2844"/>
                <a:gd name="T55" fmla="*/ 0 h 4645"/>
                <a:gd name="T56" fmla="*/ 0 w 2844"/>
                <a:gd name="T57" fmla="*/ 0 h 4645"/>
                <a:gd name="T58" fmla="*/ 0 w 2844"/>
                <a:gd name="T59" fmla="*/ 0 h 4645"/>
                <a:gd name="T60" fmla="*/ 0 w 2844"/>
                <a:gd name="T61" fmla="*/ 0 h 4645"/>
                <a:gd name="T62" fmla="*/ 0 w 2844"/>
                <a:gd name="T63" fmla="*/ 0 h 4645"/>
                <a:gd name="T64" fmla="*/ 0 w 2844"/>
                <a:gd name="T65" fmla="*/ 0 h 4645"/>
                <a:gd name="T66" fmla="*/ 0 w 2844"/>
                <a:gd name="T67" fmla="*/ 0 h 4645"/>
                <a:gd name="T68" fmla="*/ 0 w 2844"/>
                <a:gd name="T69" fmla="*/ 0 h 4645"/>
                <a:gd name="T70" fmla="*/ 0 w 2844"/>
                <a:gd name="T71" fmla="*/ 0 h 4645"/>
                <a:gd name="T72" fmla="*/ 0 w 2844"/>
                <a:gd name="T73" fmla="*/ 0 h 4645"/>
                <a:gd name="T74" fmla="*/ 0 w 2844"/>
                <a:gd name="T75" fmla="*/ 0 h 4645"/>
                <a:gd name="T76" fmla="*/ 0 w 2844"/>
                <a:gd name="T77" fmla="*/ 0 h 4645"/>
                <a:gd name="T78" fmla="*/ 0 w 2844"/>
                <a:gd name="T79" fmla="*/ 0 h 4645"/>
                <a:gd name="T80" fmla="*/ 0 w 2844"/>
                <a:gd name="T81" fmla="*/ 0 h 4645"/>
                <a:gd name="T82" fmla="*/ 0 w 2844"/>
                <a:gd name="T83" fmla="*/ 0 h 4645"/>
                <a:gd name="T84" fmla="*/ 0 w 2844"/>
                <a:gd name="T85" fmla="*/ 0 h 4645"/>
                <a:gd name="T86" fmla="*/ 0 w 2844"/>
                <a:gd name="T87" fmla="*/ 0 h 4645"/>
                <a:gd name="T88" fmla="*/ 0 w 2844"/>
                <a:gd name="T89" fmla="*/ 0 h 4645"/>
                <a:gd name="T90" fmla="*/ 0 w 2844"/>
                <a:gd name="T91" fmla="*/ 0 h 4645"/>
                <a:gd name="T92" fmla="*/ 0 w 2844"/>
                <a:gd name="T93" fmla="*/ 0 h 4645"/>
                <a:gd name="T94" fmla="*/ 0 w 2844"/>
                <a:gd name="T95" fmla="*/ 0 h 4645"/>
                <a:gd name="T96" fmla="*/ 0 w 2844"/>
                <a:gd name="T97" fmla="*/ 0 h 4645"/>
                <a:gd name="T98" fmla="*/ 0 w 2844"/>
                <a:gd name="T99" fmla="*/ 0 h 4645"/>
                <a:gd name="T100" fmla="*/ 0 w 2844"/>
                <a:gd name="T101" fmla="*/ 0 h 4645"/>
                <a:gd name="T102" fmla="*/ 0 w 2844"/>
                <a:gd name="T103" fmla="*/ 0 h 4645"/>
                <a:gd name="T104" fmla="*/ 0 w 2844"/>
                <a:gd name="T105" fmla="*/ 0 h 4645"/>
                <a:gd name="T106" fmla="*/ 0 w 2844"/>
                <a:gd name="T107" fmla="*/ 0 h 4645"/>
                <a:gd name="T108" fmla="*/ 0 w 2844"/>
                <a:gd name="T109" fmla="*/ 0 h 4645"/>
                <a:gd name="T110" fmla="*/ 0 w 2844"/>
                <a:gd name="T111" fmla="*/ 0 h 464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44"/>
                <a:gd name="T169" fmla="*/ 0 h 4645"/>
                <a:gd name="T170" fmla="*/ 2844 w 2844"/>
                <a:gd name="T171" fmla="*/ 4645 h 464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44" h="4645">
                  <a:moveTo>
                    <a:pt x="381" y="4269"/>
                  </a:moveTo>
                  <a:lnTo>
                    <a:pt x="390" y="4278"/>
                  </a:lnTo>
                  <a:lnTo>
                    <a:pt x="399" y="4286"/>
                  </a:lnTo>
                  <a:lnTo>
                    <a:pt x="407" y="4294"/>
                  </a:lnTo>
                  <a:lnTo>
                    <a:pt x="414" y="4303"/>
                  </a:lnTo>
                  <a:lnTo>
                    <a:pt x="430" y="4324"/>
                  </a:lnTo>
                  <a:lnTo>
                    <a:pt x="443" y="4345"/>
                  </a:lnTo>
                  <a:lnTo>
                    <a:pt x="456" y="4368"/>
                  </a:lnTo>
                  <a:lnTo>
                    <a:pt x="467" y="4393"/>
                  </a:lnTo>
                  <a:lnTo>
                    <a:pt x="479" y="4419"/>
                  </a:lnTo>
                  <a:lnTo>
                    <a:pt x="489" y="4445"/>
                  </a:lnTo>
                  <a:lnTo>
                    <a:pt x="508" y="4499"/>
                  </a:lnTo>
                  <a:lnTo>
                    <a:pt x="525" y="4551"/>
                  </a:lnTo>
                  <a:lnTo>
                    <a:pt x="534" y="4576"/>
                  </a:lnTo>
                  <a:lnTo>
                    <a:pt x="543" y="4601"/>
                  </a:lnTo>
                  <a:lnTo>
                    <a:pt x="551" y="4623"/>
                  </a:lnTo>
                  <a:lnTo>
                    <a:pt x="560" y="4645"/>
                  </a:lnTo>
                  <a:lnTo>
                    <a:pt x="570" y="4632"/>
                  </a:lnTo>
                  <a:lnTo>
                    <a:pt x="600" y="4591"/>
                  </a:lnTo>
                  <a:lnTo>
                    <a:pt x="645" y="4528"/>
                  </a:lnTo>
                  <a:lnTo>
                    <a:pt x="703" y="4445"/>
                  </a:lnTo>
                  <a:lnTo>
                    <a:pt x="773" y="4346"/>
                  </a:lnTo>
                  <a:lnTo>
                    <a:pt x="851" y="4233"/>
                  </a:lnTo>
                  <a:lnTo>
                    <a:pt x="934" y="4110"/>
                  </a:lnTo>
                  <a:lnTo>
                    <a:pt x="1022" y="3980"/>
                  </a:lnTo>
                  <a:lnTo>
                    <a:pt x="1110" y="3846"/>
                  </a:lnTo>
                  <a:lnTo>
                    <a:pt x="1195" y="3712"/>
                  </a:lnTo>
                  <a:lnTo>
                    <a:pt x="1237" y="3644"/>
                  </a:lnTo>
                  <a:lnTo>
                    <a:pt x="1277" y="3579"/>
                  </a:lnTo>
                  <a:lnTo>
                    <a:pt x="1316" y="3515"/>
                  </a:lnTo>
                  <a:lnTo>
                    <a:pt x="1351" y="3451"/>
                  </a:lnTo>
                  <a:lnTo>
                    <a:pt x="1386" y="3391"/>
                  </a:lnTo>
                  <a:lnTo>
                    <a:pt x="1417" y="3333"/>
                  </a:lnTo>
                  <a:lnTo>
                    <a:pt x="1445" y="3279"/>
                  </a:lnTo>
                  <a:lnTo>
                    <a:pt x="1470" y="3227"/>
                  </a:lnTo>
                  <a:lnTo>
                    <a:pt x="1491" y="3179"/>
                  </a:lnTo>
                  <a:lnTo>
                    <a:pt x="1507" y="3135"/>
                  </a:lnTo>
                  <a:lnTo>
                    <a:pt x="1521" y="3096"/>
                  </a:lnTo>
                  <a:lnTo>
                    <a:pt x="1529" y="3062"/>
                  </a:lnTo>
                  <a:lnTo>
                    <a:pt x="1531" y="3048"/>
                  </a:lnTo>
                  <a:lnTo>
                    <a:pt x="1535" y="3033"/>
                  </a:lnTo>
                  <a:lnTo>
                    <a:pt x="1539" y="3018"/>
                  </a:lnTo>
                  <a:lnTo>
                    <a:pt x="1544" y="3003"/>
                  </a:lnTo>
                  <a:lnTo>
                    <a:pt x="1556" y="2972"/>
                  </a:lnTo>
                  <a:lnTo>
                    <a:pt x="1570" y="2940"/>
                  </a:lnTo>
                  <a:lnTo>
                    <a:pt x="1585" y="2908"/>
                  </a:lnTo>
                  <a:lnTo>
                    <a:pt x="1601" y="2876"/>
                  </a:lnTo>
                  <a:lnTo>
                    <a:pt x="1620" y="2844"/>
                  </a:lnTo>
                  <a:lnTo>
                    <a:pt x="1638" y="2812"/>
                  </a:lnTo>
                  <a:lnTo>
                    <a:pt x="1676" y="2750"/>
                  </a:lnTo>
                  <a:lnTo>
                    <a:pt x="1711" y="2692"/>
                  </a:lnTo>
                  <a:lnTo>
                    <a:pt x="1728" y="2665"/>
                  </a:lnTo>
                  <a:lnTo>
                    <a:pt x="1743" y="2640"/>
                  </a:lnTo>
                  <a:lnTo>
                    <a:pt x="1756" y="2616"/>
                  </a:lnTo>
                  <a:lnTo>
                    <a:pt x="1767" y="2595"/>
                  </a:lnTo>
                  <a:lnTo>
                    <a:pt x="1780" y="2569"/>
                  </a:lnTo>
                  <a:lnTo>
                    <a:pt x="1796" y="2534"/>
                  </a:lnTo>
                  <a:lnTo>
                    <a:pt x="1816" y="2492"/>
                  </a:lnTo>
                  <a:lnTo>
                    <a:pt x="1839" y="2442"/>
                  </a:lnTo>
                  <a:lnTo>
                    <a:pt x="1863" y="2386"/>
                  </a:lnTo>
                  <a:lnTo>
                    <a:pt x="1890" y="2325"/>
                  </a:lnTo>
                  <a:lnTo>
                    <a:pt x="1918" y="2262"/>
                  </a:lnTo>
                  <a:lnTo>
                    <a:pt x="1947" y="2196"/>
                  </a:lnTo>
                  <a:lnTo>
                    <a:pt x="1976" y="2128"/>
                  </a:lnTo>
                  <a:lnTo>
                    <a:pt x="2005" y="2061"/>
                  </a:lnTo>
                  <a:lnTo>
                    <a:pt x="2032" y="1996"/>
                  </a:lnTo>
                  <a:lnTo>
                    <a:pt x="2060" y="1932"/>
                  </a:lnTo>
                  <a:lnTo>
                    <a:pt x="2084" y="1871"/>
                  </a:lnTo>
                  <a:lnTo>
                    <a:pt x="2107" y="1816"/>
                  </a:lnTo>
                  <a:lnTo>
                    <a:pt x="2126" y="1766"/>
                  </a:lnTo>
                  <a:lnTo>
                    <a:pt x="2143" y="1724"/>
                  </a:lnTo>
                  <a:lnTo>
                    <a:pt x="2163" y="1672"/>
                  </a:lnTo>
                  <a:lnTo>
                    <a:pt x="2193" y="1599"/>
                  </a:lnTo>
                  <a:lnTo>
                    <a:pt x="2230" y="1508"/>
                  </a:lnTo>
                  <a:lnTo>
                    <a:pt x="2274" y="1403"/>
                  </a:lnTo>
                  <a:lnTo>
                    <a:pt x="2323" y="1286"/>
                  </a:lnTo>
                  <a:lnTo>
                    <a:pt x="2376" y="1158"/>
                  </a:lnTo>
                  <a:lnTo>
                    <a:pt x="2432" y="1025"/>
                  </a:lnTo>
                  <a:lnTo>
                    <a:pt x="2489" y="888"/>
                  </a:lnTo>
                  <a:lnTo>
                    <a:pt x="2547" y="750"/>
                  </a:lnTo>
                  <a:lnTo>
                    <a:pt x="2603" y="615"/>
                  </a:lnTo>
                  <a:lnTo>
                    <a:pt x="2657" y="483"/>
                  </a:lnTo>
                  <a:lnTo>
                    <a:pt x="2707" y="360"/>
                  </a:lnTo>
                  <a:lnTo>
                    <a:pt x="2752" y="247"/>
                  </a:lnTo>
                  <a:lnTo>
                    <a:pt x="2791" y="148"/>
                  </a:lnTo>
                  <a:lnTo>
                    <a:pt x="2822" y="64"/>
                  </a:lnTo>
                  <a:lnTo>
                    <a:pt x="2844" y="0"/>
                  </a:lnTo>
                  <a:lnTo>
                    <a:pt x="2837" y="14"/>
                  </a:lnTo>
                  <a:lnTo>
                    <a:pt x="2818" y="55"/>
                  </a:lnTo>
                  <a:lnTo>
                    <a:pt x="2786" y="120"/>
                  </a:lnTo>
                  <a:lnTo>
                    <a:pt x="2745" y="205"/>
                  </a:lnTo>
                  <a:lnTo>
                    <a:pt x="2695" y="306"/>
                  </a:lnTo>
                  <a:lnTo>
                    <a:pt x="2640" y="421"/>
                  </a:lnTo>
                  <a:lnTo>
                    <a:pt x="2579" y="547"/>
                  </a:lnTo>
                  <a:lnTo>
                    <a:pt x="2515" y="680"/>
                  </a:lnTo>
                  <a:lnTo>
                    <a:pt x="2448" y="817"/>
                  </a:lnTo>
                  <a:lnTo>
                    <a:pt x="2382" y="954"/>
                  </a:lnTo>
                  <a:lnTo>
                    <a:pt x="2317" y="1089"/>
                  </a:lnTo>
                  <a:lnTo>
                    <a:pt x="2255" y="1218"/>
                  </a:lnTo>
                  <a:lnTo>
                    <a:pt x="2197" y="1338"/>
                  </a:lnTo>
                  <a:lnTo>
                    <a:pt x="2146" y="1445"/>
                  </a:lnTo>
                  <a:lnTo>
                    <a:pt x="2102" y="1537"/>
                  </a:lnTo>
                  <a:lnTo>
                    <a:pt x="2067" y="1609"/>
                  </a:lnTo>
                  <a:lnTo>
                    <a:pt x="2033" y="1678"/>
                  </a:lnTo>
                  <a:lnTo>
                    <a:pt x="1995" y="1756"/>
                  </a:lnTo>
                  <a:lnTo>
                    <a:pt x="1951" y="1844"/>
                  </a:lnTo>
                  <a:lnTo>
                    <a:pt x="1902" y="1940"/>
                  </a:lnTo>
                  <a:lnTo>
                    <a:pt x="1851" y="2040"/>
                  </a:lnTo>
                  <a:lnTo>
                    <a:pt x="1798" y="2144"/>
                  </a:lnTo>
                  <a:lnTo>
                    <a:pt x="1745" y="2249"/>
                  </a:lnTo>
                  <a:lnTo>
                    <a:pt x="1691" y="2354"/>
                  </a:lnTo>
                  <a:lnTo>
                    <a:pt x="1638" y="2456"/>
                  </a:lnTo>
                  <a:lnTo>
                    <a:pt x="1588" y="2553"/>
                  </a:lnTo>
                  <a:lnTo>
                    <a:pt x="1541" y="2644"/>
                  </a:lnTo>
                  <a:lnTo>
                    <a:pt x="1498" y="2725"/>
                  </a:lnTo>
                  <a:lnTo>
                    <a:pt x="1461" y="2797"/>
                  </a:lnTo>
                  <a:lnTo>
                    <a:pt x="1431" y="2855"/>
                  </a:lnTo>
                  <a:lnTo>
                    <a:pt x="1407" y="2899"/>
                  </a:lnTo>
                  <a:lnTo>
                    <a:pt x="1392" y="2926"/>
                  </a:lnTo>
                  <a:lnTo>
                    <a:pt x="1370" y="2964"/>
                  </a:lnTo>
                  <a:lnTo>
                    <a:pt x="1343" y="3004"/>
                  </a:lnTo>
                  <a:lnTo>
                    <a:pt x="1314" y="3043"/>
                  </a:lnTo>
                  <a:lnTo>
                    <a:pt x="1282" y="3084"/>
                  </a:lnTo>
                  <a:lnTo>
                    <a:pt x="1248" y="3127"/>
                  </a:lnTo>
                  <a:lnTo>
                    <a:pt x="1212" y="3169"/>
                  </a:lnTo>
                  <a:lnTo>
                    <a:pt x="1174" y="3213"/>
                  </a:lnTo>
                  <a:lnTo>
                    <a:pt x="1134" y="3256"/>
                  </a:lnTo>
                  <a:lnTo>
                    <a:pt x="1092" y="3299"/>
                  </a:lnTo>
                  <a:lnTo>
                    <a:pt x="1051" y="3343"/>
                  </a:lnTo>
                  <a:lnTo>
                    <a:pt x="1007" y="3387"/>
                  </a:lnTo>
                  <a:lnTo>
                    <a:pt x="962" y="3431"/>
                  </a:lnTo>
                  <a:lnTo>
                    <a:pt x="917" y="3474"/>
                  </a:lnTo>
                  <a:lnTo>
                    <a:pt x="872" y="3516"/>
                  </a:lnTo>
                  <a:lnTo>
                    <a:pt x="827" y="3558"/>
                  </a:lnTo>
                  <a:lnTo>
                    <a:pt x="782" y="3598"/>
                  </a:lnTo>
                  <a:lnTo>
                    <a:pt x="694" y="3677"/>
                  </a:lnTo>
                  <a:lnTo>
                    <a:pt x="608" y="3750"/>
                  </a:lnTo>
                  <a:lnTo>
                    <a:pt x="528" y="3818"/>
                  </a:lnTo>
                  <a:lnTo>
                    <a:pt x="456" y="3877"/>
                  </a:lnTo>
                  <a:lnTo>
                    <a:pt x="393" y="3928"/>
                  </a:lnTo>
                  <a:lnTo>
                    <a:pt x="341" y="3969"/>
                  </a:lnTo>
                  <a:lnTo>
                    <a:pt x="302" y="3997"/>
                  </a:lnTo>
                  <a:lnTo>
                    <a:pt x="278" y="4014"/>
                  </a:lnTo>
                  <a:lnTo>
                    <a:pt x="259" y="4025"/>
                  </a:lnTo>
                  <a:lnTo>
                    <a:pt x="239" y="4035"/>
                  </a:lnTo>
                  <a:lnTo>
                    <a:pt x="218" y="4044"/>
                  </a:lnTo>
                  <a:lnTo>
                    <a:pt x="195" y="4054"/>
                  </a:lnTo>
                  <a:lnTo>
                    <a:pt x="149" y="4073"/>
                  </a:lnTo>
                  <a:lnTo>
                    <a:pt x="104" y="4089"/>
                  </a:lnTo>
                  <a:lnTo>
                    <a:pt x="64" y="4103"/>
                  </a:lnTo>
                  <a:lnTo>
                    <a:pt x="31" y="4113"/>
                  </a:lnTo>
                  <a:lnTo>
                    <a:pt x="8" y="4121"/>
                  </a:lnTo>
                  <a:lnTo>
                    <a:pt x="0" y="4123"/>
                  </a:lnTo>
                  <a:lnTo>
                    <a:pt x="10" y="4124"/>
                  </a:lnTo>
                  <a:lnTo>
                    <a:pt x="37" y="4128"/>
                  </a:lnTo>
                  <a:lnTo>
                    <a:pt x="55" y="4131"/>
                  </a:lnTo>
                  <a:lnTo>
                    <a:pt x="78" y="4135"/>
                  </a:lnTo>
                  <a:lnTo>
                    <a:pt x="102" y="4141"/>
                  </a:lnTo>
                  <a:lnTo>
                    <a:pt x="130" y="4147"/>
                  </a:lnTo>
                  <a:lnTo>
                    <a:pt x="158" y="4156"/>
                  </a:lnTo>
                  <a:lnTo>
                    <a:pt x="189" y="4166"/>
                  </a:lnTo>
                  <a:lnTo>
                    <a:pt x="221" y="4178"/>
                  </a:lnTo>
                  <a:lnTo>
                    <a:pt x="252" y="4192"/>
                  </a:lnTo>
                  <a:lnTo>
                    <a:pt x="285" y="4208"/>
                  </a:lnTo>
                  <a:lnTo>
                    <a:pt x="317" y="4226"/>
                  </a:lnTo>
                  <a:lnTo>
                    <a:pt x="334" y="4236"/>
                  </a:lnTo>
                  <a:lnTo>
                    <a:pt x="350" y="4247"/>
                  </a:lnTo>
                  <a:lnTo>
                    <a:pt x="365" y="4258"/>
                  </a:lnTo>
                  <a:lnTo>
                    <a:pt x="381" y="4269"/>
                  </a:lnTo>
                  <a:close/>
                </a:path>
              </a:pathLst>
            </a:custGeom>
            <a:solidFill>
              <a:srgbClr val="9E26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5" name="Freeform 475"/>
            <p:cNvSpPr>
              <a:spLocks/>
            </p:cNvSpPr>
            <p:nvPr/>
          </p:nvSpPr>
          <p:spPr bwMode="auto">
            <a:xfrm>
              <a:off x="3364" y="2210"/>
              <a:ext cx="81" cy="69"/>
            </a:xfrm>
            <a:custGeom>
              <a:avLst/>
              <a:gdLst>
                <a:gd name="T0" fmla="*/ 0 w 1622"/>
                <a:gd name="T1" fmla="*/ 0 h 1371"/>
                <a:gd name="T2" fmla="*/ 0 w 1622"/>
                <a:gd name="T3" fmla="*/ 0 h 1371"/>
                <a:gd name="T4" fmla="*/ 0 w 1622"/>
                <a:gd name="T5" fmla="*/ 0 h 1371"/>
                <a:gd name="T6" fmla="*/ 0 w 1622"/>
                <a:gd name="T7" fmla="*/ 0 h 1371"/>
                <a:gd name="T8" fmla="*/ 0 w 1622"/>
                <a:gd name="T9" fmla="*/ 0 h 1371"/>
                <a:gd name="T10" fmla="*/ 0 w 1622"/>
                <a:gd name="T11" fmla="*/ 0 h 1371"/>
                <a:gd name="T12" fmla="*/ 0 w 1622"/>
                <a:gd name="T13" fmla="*/ 0 h 1371"/>
                <a:gd name="T14" fmla="*/ 0 w 1622"/>
                <a:gd name="T15" fmla="*/ 0 h 1371"/>
                <a:gd name="T16" fmla="*/ 0 w 1622"/>
                <a:gd name="T17" fmla="*/ 0 h 1371"/>
                <a:gd name="T18" fmla="*/ 0 w 1622"/>
                <a:gd name="T19" fmla="*/ 0 h 1371"/>
                <a:gd name="T20" fmla="*/ 0 w 1622"/>
                <a:gd name="T21" fmla="*/ 0 h 1371"/>
                <a:gd name="T22" fmla="*/ 0 w 1622"/>
                <a:gd name="T23" fmla="*/ 0 h 1371"/>
                <a:gd name="T24" fmla="*/ 0 w 1622"/>
                <a:gd name="T25" fmla="*/ 0 h 1371"/>
                <a:gd name="T26" fmla="*/ 0 w 1622"/>
                <a:gd name="T27" fmla="*/ 0 h 1371"/>
                <a:gd name="T28" fmla="*/ 0 w 1622"/>
                <a:gd name="T29" fmla="*/ 0 h 1371"/>
                <a:gd name="T30" fmla="*/ 0 w 1622"/>
                <a:gd name="T31" fmla="*/ 0 h 1371"/>
                <a:gd name="T32" fmla="*/ 0 w 1622"/>
                <a:gd name="T33" fmla="*/ 0 h 1371"/>
                <a:gd name="T34" fmla="*/ 0 w 1622"/>
                <a:gd name="T35" fmla="*/ 0 h 1371"/>
                <a:gd name="T36" fmla="*/ 0 w 1622"/>
                <a:gd name="T37" fmla="*/ 0 h 1371"/>
                <a:gd name="T38" fmla="*/ 0 w 1622"/>
                <a:gd name="T39" fmla="*/ 0 h 1371"/>
                <a:gd name="T40" fmla="*/ 0 w 1622"/>
                <a:gd name="T41" fmla="*/ 0 h 1371"/>
                <a:gd name="T42" fmla="*/ 0 w 1622"/>
                <a:gd name="T43" fmla="*/ 0 h 1371"/>
                <a:gd name="T44" fmla="*/ 0 w 1622"/>
                <a:gd name="T45" fmla="*/ 0 h 1371"/>
                <a:gd name="T46" fmla="*/ 0 w 1622"/>
                <a:gd name="T47" fmla="*/ 0 h 1371"/>
                <a:gd name="T48" fmla="*/ 0 w 1622"/>
                <a:gd name="T49" fmla="*/ 0 h 1371"/>
                <a:gd name="T50" fmla="*/ 0 w 1622"/>
                <a:gd name="T51" fmla="*/ 0 h 1371"/>
                <a:gd name="T52" fmla="*/ 0 w 1622"/>
                <a:gd name="T53" fmla="*/ 0 h 1371"/>
                <a:gd name="T54" fmla="*/ 0 w 1622"/>
                <a:gd name="T55" fmla="*/ 0 h 1371"/>
                <a:gd name="T56" fmla="*/ 0 w 1622"/>
                <a:gd name="T57" fmla="*/ 0 h 1371"/>
                <a:gd name="T58" fmla="*/ 0 w 1622"/>
                <a:gd name="T59" fmla="*/ 0 h 1371"/>
                <a:gd name="T60" fmla="*/ 0 w 1622"/>
                <a:gd name="T61" fmla="*/ 0 h 1371"/>
                <a:gd name="T62" fmla="*/ 0 w 1622"/>
                <a:gd name="T63" fmla="*/ 0 h 1371"/>
                <a:gd name="T64" fmla="*/ 0 w 1622"/>
                <a:gd name="T65" fmla="*/ 0 h 1371"/>
                <a:gd name="T66" fmla="*/ 0 w 1622"/>
                <a:gd name="T67" fmla="*/ 0 h 1371"/>
                <a:gd name="T68" fmla="*/ 0 w 1622"/>
                <a:gd name="T69" fmla="*/ 0 h 1371"/>
                <a:gd name="T70" fmla="*/ 0 w 1622"/>
                <a:gd name="T71" fmla="*/ 0 h 1371"/>
                <a:gd name="T72" fmla="*/ 0 w 1622"/>
                <a:gd name="T73" fmla="*/ 0 h 1371"/>
                <a:gd name="T74" fmla="*/ 0 w 1622"/>
                <a:gd name="T75" fmla="*/ 0 h 1371"/>
                <a:gd name="T76" fmla="*/ 0 w 1622"/>
                <a:gd name="T77" fmla="*/ 0 h 13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22"/>
                <a:gd name="T118" fmla="*/ 0 h 1371"/>
                <a:gd name="T119" fmla="*/ 1622 w 1622"/>
                <a:gd name="T120" fmla="*/ 1371 h 13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22" h="1371">
                  <a:moveTo>
                    <a:pt x="0" y="1371"/>
                  </a:moveTo>
                  <a:lnTo>
                    <a:pt x="8" y="1369"/>
                  </a:lnTo>
                  <a:lnTo>
                    <a:pt x="26" y="1362"/>
                  </a:lnTo>
                  <a:lnTo>
                    <a:pt x="57" y="1352"/>
                  </a:lnTo>
                  <a:lnTo>
                    <a:pt x="96" y="1338"/>
                  </a:lnTo>
                  <a:lnTo>
                    <a:pt x="145" y="1320"/>
                  </a:lnTo>
                  <a:lnTo>
                    <a:pt x="200" y="1298"/>
                  </a:lnTo>
                  <a:lnTo>
                    <a:pt x="262" y="1273"/>
                  </a:lnTo>
                  <a:lnTo>
                    <a:pt x="329" y="1243"/>
                  </a:lnTo>
                  <a:lnTo>
                    <a:pt x="363" y="1227"/>
                  </a:lnTo>
                  <a:lnTo>
                    <a:pt x="399" y="1210"/>
                  </a:lnTo>
                  <a:lnTo>
                    <a:pt x="435" y="1193"/>
                  </a:lnTo>
                  <a:lnTo>
                    <a:pt x="471" y="1175"/>
                  </a:lnTo>
                  <a:lnTo>
                    <a:pt x="508" y="1155"/>
                  </a:lnTo>
                  <a:lnTo>
                    <a:pt x="545" y="1135"/>
                  </a:lnTo>
                  <a:lnTo>
                    <a:pt x="582" y="1115"/>
                  </a:lnTo>
                  <a:lnTo>
                    <a:pt x="618" y="1092"/>
                  </a:lnTo>
                  <a:lnTo>
                    <a:pt x="654" y="1070"/>
                  </a:lnTo>
                  <a:lnTo>
                    <a:pt x="690" y="1047"/>
                  </a:lnTo>
                  <a:lnTo>
                    <a:pt x="724" y="1023"/>
                  </a:lnTo>
                  <a:lnTo>
                    <a:pt x="758" y="998"/>
                  </a:lnTo>
                  <a:lnTo>
                    <a:pt x="791" y="973"/>
                  </a:lnTo>
                  <a:lnTo>
                    <a:pt x="822" y="946"/>
                  </a:lnTo>
                  <a:lnTo>
                    <a:pt x="853" y="920"/>
                  </a:lnTo>
                  <a:lnTo>
                    <a:pt x="881" y="891"/>
                  </a:lnTo>
                  <a:lnTo>
                    <a:pt x="935" y="835"/>
                  </a:lnTo>
                  <a:lnTo>
                    <a:pt x="987" y="781"/>
                  </a:lnTo>
                  <a:lnTo>
                    <a:pt x="1037" y="727"/>
                  </a:lnTo>
                  <a:lnTo>
                    <a:pt x="1085" y="675"/>
                  </a:lnTo>
                  <a:lnTo>
                    <a:pt x="1132" y="623"/>
                  </a:lnTo>
                  <a:lnTo>
                    <a:pt x="1177" y="572"/>
                  </a:lnTo>
                  <a:lnTo>
                    <a:pt x="1222" y="520"/>
                  </a:lnTo>
                  <a:lnTo>
                    <a:pt x="1266" y="468"/>
                  </a:lnTo>
                  <a:lnTo>
                    <a:pt x="1309" y="415"/>
                  </a:lnTo>
                  <a:lnTo>
                    <a:pt x="1352" y="362"/>
                  </a:lnTo>
                  <a:lnTo>
                    <a:pt x="1395" y="307"/>
                  </a:lnTo>
                  <a:lnTo>
                    <a:pt x="1439" y="250"/>
                  </a:lnTo>
                  <a:lnTo>
                    <a:pt x="1483" y="191"/>
                  </a:lnTo>
                  <a:lnTo>
                    <a:pt x="1528" y="130"/>
                  </a:lnTo>
                  <a:lnTo>
                    <a:pt x="1574" y="66"/>
                  </a:lnTo>
                  <a:lnTo>
                    <a:pt x="1622" y="0"/>
                  </a:lnTo>
                  <a:lnTo>
                    <a:pt x="1616" y="4"/>
                  </a:lnTo>
                  <a:lnTo>
                    <a:pt x="1598" y="16"/>
                  </a:lnTo>
                  <a:lnTo>
                    <a:pt x="1570" y="36"/>
                  </a:lnTo>
                  <a:lnTo>
                    <a:pt x="1533" y="64"/>
                  </a:lnTo>
                  <a:lnTo>
                    <a:pt x="1489" y="98"/>
                  </a:lnTo>
                  <a:lnTo>
                    <a:pt x="1437" y="136"/>
                  </a:lnTo>
                  <a:lnTo>
                    <a:pt x="1380" y="181"/>
                  </a:lnTo>
                  <a:lnTo>
                    <a:pt x="1318" y="231"/>
                  </a:lnTo>
                  <a:lnTo>
                    <a:pt x="1253" y="285"/>
                  </a:lnTo>
                  <a:lnTo>
                    <a:pt x="1185" y="342"/>
                  </a:lnTo>
                  <a:lnTo>
                    <a:pt x="1117" y="403"/>
                  </a:lnTo>
                  <a:lnTo>
                    <a:pt x="1048" y="465"/>
                  </a:lnTo>
                  <a:lnTo>
                    <a:pt x="1014" y="497"/>
                  </a:lnTo>
                  <a:lnTo>
                    <a:pt x="980" y="530"/>
                  </a:lnTo>
                  <a:lnTo>
                    <a:pt x="947" y="563"/>
                  </a:lnTo>
                  <a:lnTo>
                    <a:pt x="914" y="595"/>
                  </a:lnTo>
                  <a:lnTo>
                    <a:pt x="882" y="629"/>
                  </a:lnTo>
                  <a:lnTo>
                    <a:pt x="852" y="662"/>
                  </a:lnTo>
                  <a:lnTo>
                    <a:pt x="823" y="695"/>
                  </a:lnTo>
                  <a:lnTo>
                    <a:pt x="795" y="728"/>
                  </a:lnTo>
                  <a:lnTo>
                    <a:pt x="780" y="745"/>
                  </a:lnTo>
                  <a:lnTo>
                    <a:pt x="765" y="763"/>
                  </a:lnTo>
                  <a:lnTo>
                    <a:pt x="748" y="781"/>
                  </a:lnTo>
                  <a:lnTo>
                    <a:pt x="729" y="799"/>
                  </a:lnTo>
                  <a:lnTo>
                    <a:pt x="689" y="839"/>
                  </a:lnTo>
                  <a:lnTo>
                    <a:pt x="643" y="881"/>
                  </a:lnTo>
                  <a:lnTo>
                    <a:pt x="594" y="924"/>
                  </a:lnTo>
                  <a:lnTo>
                    <a:pt x="542" y="968"/>
                  </a:lnTo>
                  <a:lnTo>
                    <a:pt x="487" y="1013"/>
                  </a:lnTo>
                  <a:lnTo>
                    <a:pt x="431" y="1057"/>
                  </a:lnTo>
                  <a:lnTo>
                    <a:pt x="373" y="1102"/>
                  </a:lnTo>
                  <a:lnTo>
                    <a:pt x="315" y="1146"/>
                  </a:lnTo>
                  <a:lnTo>
                    <a:pt x="257" y="1189"/>
                  </a:lnTo>
                  <a:lnTo>
                    <a:pt x="201" y="1230"/>
                  </a:lnTo>
                  <a:lnTo>
                    <a:pt x="146" y="1270"/>
                  </a:lnTo>
                  <a:lnTo>
                    <a:pt x="94" y="1306"/>
                  </a:lnTo>
                  <a:lnTo>
                    <a:pt x="45" y="1340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6" name="Freeform 476"/>
            <p:cNvSpPr>
              <a:spLocks/>
            </p:cNvSpPr>
            <p:nvPr/>
          </p:nvSpPr>
          <p:spPr bwMode="auto">
            <a:xfrm>
              <a:off x="3472" y="2285"/>
              <a:ext cx="21" cy="38"/>
            </a:xfrm>
            <a:custGeom>
              <a:avLst/>
              <a:gdLst>
                <a:gd name="T0" fmla="*/ 0 w 424"/>
                <a:gd name="T1" fmla="*/ 0 h 767"/>
                <a:gd name="T2" fmla="*/ 0 w 424"/>
                <a:gd name="T3" fmla="*/ 0 h 767"/>
                <a:gd name="T4" fmla="*/ 0 w 424"/>
                <a:gd name="T5" fmla="*/ 0 h 767"/>
                <a:gd name="T6" fmla="*/ 0 w 424"/>
                <a:gd name="T7" fmla="*/ 0 h 767"/>
                <a:gd name="T8" fmla="*/ 0 w 424"/>
                <a:gd name="T9" fmla="*/ 0 h 767"/>
                <a:gd name="T10" fmla="*/ 0 w 424"/>
                <a:gd name="T11" fmla="*/ 0 h 767"/>
                <a:gd name="T12" fmla="*/ 0 w 424"/>
                <a:gd name="T13" fmla="*/ 0 h 767"/>
                <a:gd name="T14" fmla="*/ 0 w 424"/>
                <a:gd name="T15" fmla="*/ 0 h 767"/>
                <a:gd name="T16" fmla="*/ 0 w 424"/>
                <a:gd name="T17" fmla="*/ 0 h 767"/>
                <a:gd name="T18" fmla="*/ 0 w 424"/>
                <a:gd name="T19" fmla="*/ 0 h 767"/>
                <a:gd name="T20" fmla="*/ 0 w 424"/>
                <a:gd name="T21" fmla="*/ 0 h 767"/>
                <a:gd name="T22" fmla="*/ 0 w 424"/>
                <a:gd name="T23" fmla="*/ 0 h 767"/>
                <a:gd name="T24" fmla="*/ 0 w 424"/>
                <a:gd name="T25" fmla="*/ 0 h 767"/>
                <a:gd name="T26" fmla="*/ 0 w 424"/>
                <a:gd name="T27" fmla="*/ 0 h 767"/>
                <a:gd name="T28" fmla="*/ 0 w 424"/>
                <a:gd name="T29" fmla="*/ 0 h 767"/>
                <a:gd name="T30" fmla="*/ 0 w 424"/>
                <a:gd name="T31" fmla="*/ 0 h 767"/>
                <a:gd name="T32" fmla="*/ 0 w 424"/>
                <a:gd name="T33" fmla="*/ 0 h 767"/>
                <a:gd name="T34" fmla="*/ 0 w 424"/>
                <a:gd name="T35" fmla="*/ 0 h 767"/>
                <a:gd name="T36" fmla="*/ 0 w 424"/>
                <a:gd name="T37" fmla="*/ 0 h 767"/>
                <a:gd name="T38" fmla="*/ 0 w 424"/>
                <a:gd name="T39" fmla="*/ 0 h 767"/>
                <a:gd name="T40" fmla="*/ 0 w 424"/>
                <a:gd name="T41" fmla="*/ 0 h 767"/>
                <a:gd name="T42" fmla="*/ 0 w 424"/>
                <a:gd name="T43" fmla="*/ 0 h 767"/>
                <a:gd name="T44" fmla="*/ 0 w 424"/>
                <a:gd name="T45" fmla="*/ 0 h 767"/>
                <a:gd name="T46" fmla="*/ 0 w 424"/>
                <a:gd name="T47" fmla="*/ 0 h 767"/>
                <a:gd name="T48" fmla="*/ 0 w 424"/>
                <a:gd name="T49" fmla="*/ 0 h 767"/>
                <a:gd name="T50" fmla="*/ 0 w 424"/>
                <a:gd name="T51" fmla="*/ 0 h 767"/>
                <a:gd name="T52" fmla="*/ 0 w 424"/>
                <a:gd name="T53" fmla="*/ 0 h 767"/>
                <a:gd name="T54" fmla="*/ 0 w 424"/>
                <a:gd name="T55" fmla="*/ 0 h 767"/>
                <a:gd name="T56" fmla="*/ 0 w 424"/>
                <a:gd name="T57" fmla="*/ 0 h 767"/>
                <a:gd name="T58" fmla="*/ 0 w 424"/>
                <a:gd name="T59" fmla="*/ 0 h 767"/>
                <a:gd name="T60" fmla="*/ 0 w 424"/>
                <a:gd name="T61" fmla="*/ 0 h 767"/>
                <a:gd name="T62" fmla="*/ 0 w 424"/>
                <a:gd name="T63" fmla="*/ 0 h 767"/>
                <a:gd name="T64" fmla="*/ 0 w 424"/>
                <a:gd name="T65" fmla="*/ 0 h 767"/>
                <a:gd name="T66" fmla="*/ 0 w 424"/>
                <a:gd name="T67" fmla="*/ 0 h 767"/>
                <a:gd name="T68" fmla="*/ 0 w 424"/>
                <a:gd name="T69" fmla="*/ 0 h 767"/>
                <a:gd name="T70" fmla="*/ 0 w 424"/>
                <a:gd name="T71" fmla="*/ 0 h 767"/>
                <a:gd name="T72" fmla="*/ 0 w 424"/>
                <a:gd name="T73" fmla="*/ 0 h 767"/>
                <a:gd name="T74" fmla="*/ 0 w 424"/>
                <a:gd name="T75" fmla="*/ 0 h 767"/>
                <a:gd name="T76" fmla="*/ 0 w 424"/>
                <a:gd name="T77" fmla="*/ 0 h 767"/>
                <a:gd name="T78" fmla="*/ 0 w 424"/>
                <a:gd name="T79" fmla="*/ 0 h 767"/>
                <a:gd name="T80" fmla="*/ 0 w 424"/>
                <a:gd name="T81" fmla="*/ 0 h 767"/>
                <a:gd name="T82" fmla="*/ 0 w 424"/>
                <a:gd name="T83" fmla="*/ 0 h 767"/>
                <a:gd name="T84" fmla="*/ 0 w 424"/>
                <a:gd name="T85" fmla="*/ 0 h 767"/>
                <a:gd name="T86" fmla="*/ 0 w 424"/>
                <a:gd name="T87" fmla="*/ 0 h 767"/>
                <a:gd name="T88" fmla="*/ 0 w 424"/>
                <a:gd name="T89" fmla="*/ 0 h 767"/>
                <a:gd name="T90" fmla="*/ 0 w 424"/>
                <a:gd name="T91" fmla="*/ 0 h 767"/>
                <a:gd name="T92" fmla="*/ 0 w 424"/>
                <a:gd name="T93" fmla="*/ 0 h 767"/>
                <a:gd name="T94" fmla="*/ 0 w 424"/>
                <a:gd name="T95" fmla="*/ 0 h 767"/>
                <a:gd name="T96" fmla="*/ 0 w 424"/>
                <a:gd name="T97" fmla="*/ 0 h 7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24"/>
                <a:gd name="T148" fmla="*/ 0 h 767"/>
                <a:gd name="T149" fmla="*/ 424 w 424"/>
                <a:gd name="T150" fmla="*/ 767 h 7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24" h="767">
                  <a:moveTo>
                    <a:pt x="424" y="0"/>
                  </a:moveTo>
                  <a:lnTo>
                    <a:pt x="423" y="12"/>
                  </a:lnTo>
                  <a:lnTo>
                    <a:pt x="421" y="47"/>
                  </a:lnTo>
                  <a:lnTo>
                    <a:pt x="417" y="101"/>
                  </a:lnTo>
                  <a:lnTo>
                    <a:pt x="410" y="169"/>
                  </a:lnTo>
                  <a:lnTo>
                    <a:pt x="405" y="208"/>
                  </a:lnTo>
                  <a:lnTo>
                    <a:pt x="399" y="250"/>
                  </a:lnTo>
                  <a:lnTo>
                    <a:pt x="393" y="293"/>
                  </a:lnTo>
                  <a:lnTo>
                    <a:pt x="384" y="338"/>
                  </a:lnTo>
                  <a:lnTo>
                    <a:pt x="376" y="383"/>
                  </a:lnTo>
                  <a:lnTo>
                    <a:pt x="366" y="429"/>
                  </a:lnTo>
                  <a:lnTo>
                    <a:pt x="355" y="476"/>
                  </a:lnTo>
                  <a:lnTo>
                    <a:pt x="343" y="522"/>
                  </a:lnTo>
                  <a:lnTo>
                    <a:pt x="340" y="530"/>
                  </a:lnTo>
                  <a:lnTo>
                    <a:pt x="335" y="539"/>
                  </a:lnTo>
                  <a:lnTo>
                    <a:pt x="331" y="548"/>
                  </a:lnTo>
                  <a:lnTo>
                    <a:pt x="326" y="556"/>
                  </a:lnTo>
                  <a:lnTo>
                    <a:pt x="321" y="564"/>
                  </a:lnTo>
                  <a:lnTo>
                    <a:pt x="315" y="572"/>
                  </a:lnTo>
                  <a:lnTo>
                    <a:pt x="309" y="579"/>
                  </a:lnTo>
                  <a:lnTo>
                    <a:pt x="302" y="587"/>
                  </a:lnTo>
                  <a:lnTo>
                    <a:pt x="286" y="603"/>
                  </a:lnTo>
                  <a:lnTo>
                    <a:pt x="267" y="617"/>
                  </a:lnTo>
                  <a:lnTo>
                    <a:pt x="248" y="632"/>
                  </a:lnTo>
                  <a:lnTo>
                    <a:pt x="226" y="647"/>
                  </a:lnTo>
                  <a:lnTo>
                    <a:pt x="202" y="661"/>
                  </a:lnTo>
                  <a:lnTo>
                    <a:pt x="177" y="676"/>
                  </a:lnTo>
                  <a:lnTo>
                    <a:pt x="151" y="690"/>
                  </a:lnTo>
                  <a:lnTo>
                    <a:pt x="122" y="705"/>
                  </a:lnTo>
                  <a:lnTo>
                    <a:pt x="63" y="735"/>
                  </a:lnTo>
                  <a:lnTo>
                    <a:pt x="0" y="767"/>
                  </a:lnTo>
                  <a:lnTo>
                    <a:pt x="4" y="761"/>
                  </a:lnTo>
                  <a:lnTo>
                    <a:pt x="15" y="741"/>
                  </a:lnTo>
                  <a:lnTo>
                    <a:pt x="33" y="712"/>
                  </a:lnTo>
                  <a:lnTo>
                    <a:pt x="57" y="672"/>
                  </a:lnTo>
                  <a:lnTo>
                    <a:pt x="85" y="625"/>
                  </a:lnTo>
                  <a:lnTo>
                    <a:pt x="116" y="572"/>
                  </a:lnTo>
                  <a:lnTo>
                    <a:pt x="151" y="513"/>
                  </a:lnTo>
                  <a:lnTo>
                    <a:pt x="188" y="451"/>
                  </a:lnTo>
                  <a:lnTo>
                    <a:pt x="224" y="386"/>
                  </a:lnTo>
                  <a:lnTo>
                    <a:pt x="261" y="321"/>
                  </a:lnTo>
                  <a:lnTo>
                    <a:pt x="297" y="257"/>
                  </a:lnTo>
                  <a:lnTo>
                    <a:pt x="330" y="196"/>
                  </a:lnTo>
                  <a:lnTo>
                    <a:pt x="360" y="138"/>
                  </a:lnTo>
                  <a:lnTo>
                    <a:pt x="386" y="85"/>
                  </a:lnTo>
                  <a:lnTo>
                    <a:pt x="398" y="60"/>
                  </a:lnTo>
                  <a:lnTo>
                    <a:pt x="408" y="38"/>
                  </a:lnTo>
                  <a:lnTo>
                    <a:pt x="417" y="1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387" name="Freeform 477"/>
            <p:cNvSpPr>
              <a:spLocks/>
            </p:cNvSpPr>
            <p:nvPr/>
          </p:nvSpPr>
          <p:spPr bwMode="auto">
            <a:xfrm>
              <a:off x="3348" y="2327"/>
              <a:ext cx="51" cy="45"/>
            </a:xfrm>
            <a:custGeom>
              <a:avLst/>
              <a:gdLst>
                <a:gd name="T0" fmla="*/ 0 w 1018"/>
                <a:gd name="T1" fmla="*/ 0 h 909"/>
                <a:gd name="T2" fmla="*/ 0 w 1018"/>
                <a:gd name="T3" fmla="*/ 0 h 909"/>
                <a:gd name="T4" fmla="*/ 0 w 1018"/>
                <a:gd name="T5" fmla="*/ 0 h 909"/>
                <a:gd name="T6" fmla="*/ 0 w 1018"/>
                <a:gd name="T7" fmla="*/ 0 h 909"/>
                <a:gd name="T8" fmla="*/ 0 w 1018"/>
                <a:gd name="T9" fmla="*/ 0 h 909"/>
                <a:gd name="T10" fmla="*/ 0 w 1018"/>
                <a:gd name="T11" fmla="*/ 0 h 909"/>
                <a:gd name="T12" fmla="*/ 0 w 1018"/>
                <a:gd name="T13" fmla="*/ 0 h 909"/>
                <a:gd name="T14" fmla="*/ 0 w 1018"/>
                <a:gd name="T15" fmla="*/ 0 h 909"/>
                <a:gd name="T16" fmla="*/ 0 w 1018"/>
                <a:gd name="T17" fmla="*/ 0 h 909"/>
                <a:gd name="T18" fmla="*/ 0 w 1018"/>
                <a:gd name="T19" fmla="*/ 0 h 909"/>
                <a:gd name="T20" fmla="*/ 0 w 1018"/>
                <a:gd name="T21" fmla="*/ 0 h 909"/>
                <a:gd name="T22" fmla="*/ 0 w 1018"/>
                <a:gd name="T23" fmla="*/ 0 h 909"/>
                <a:gd name="T24" fmla="*/ 0 w 1018"/>
                <a:gd name="T25" fmla="*/ 0 h 909"/>
                <a:gd name="T26" fmla="*/ 0 w 1018"/>
                <a:gd name="T27" fmla="*/ 0 h 909"/>
                <a:gd name="T28" fmla="*/ 0 w 1018"/>
                <a:gd name="T29" fmla="*/ 0 h 909"/>
                <a:gd name="T30" fmla="*/ 0 w 1018"/>
                <a:gd name="T31" fmla="*/ 0 h 909"/>
                <a:gd name="T32" fmla="*/ 0 w 1018"/>
                <a:gd name="T33" fmla="*/ 0 h 909"/>
                <a:gd name="T34" fmla="*/ 0 w 1018"/>
                <a:gd name="T35" fmla="*/ 0 h 909"/>
                <a:gd name="T36" fmla="*/ 0 w 1018"/>
                <a:gd name="T37" fmla="*/ 0 h 909"/>
                <a:gd name="T38" fmla="*/ 0 w 1018"/>
                <a:gd name="T39" fmla="*/ 0 h 909"/>
                <a:gd name="T40" fmla="*/ 0 w 1018"/>
                <a:gd name="T41" fmla="*/ 0 h 909"/>
                <a:gd name="T42" fmla="*/ 0 w 1018"/>
                <a:gd name="T43" fmla="*/ 0 h 909"/>
                <a:gd name="T44" fmla="*/ 0 w 1018"/>
                <a:gd name="T45" fmla="*/ 0 h 909"/>
                <a:gd name="T46" fmla="*/ 0 w 1018"/>
                <a:gd name="T47" fmla="*/ 0 h 909"/>
                <a:gd name="T48" fmla="*/ 0 w 1018"/>
                <a:gd name="T49" fmla="*/ 0 h 909"/>
                <a:gd name="T50" fmla="*/ 0 w 1018"/>
                <a:gd name="T51" fmla="*/ 0 h 909"/>
                <a:gd name="T52" fmla="*/ 0 w 1018"/>
                <a:gd name="T53" fmla="*/ 0 h 909"/>
                <a:gd name="T54" fmla="*/ 0 w 1018"/>
                <a:gd name="T55" fmla="*/ 0 h 909"/>
                <a:gd name="T56" fmla="*/ 0 w 1018"/>
                <a:gd name="T57" fmla="*/ 0 h 909"/>
                <a:gd name="T58" fmla="*/ 0 w 1018"/>
                <a:gd name="T59" fmla="*/ 0 h 909"/>
                <a:gd name="T60" fmla="*/ 0 w 1018"/>
                <a:gd name="T61" fmla="*/ 0 h 909"/>
                <a:gd name="T62" fmla="*/ 0 w 1018"/>
                <a:gd name="T63" fmla="*/ 0 h 909"/>
                <a:gd name="T64" fmla="*/ 0 w 1018"/>
                <a:gd name="T65" fmla="*/ 0 h 909"/>
                <a:gd name="T66" fmla="*/ 0 w 1018"/>
                <a:gd name="T67" fmla="*/ 0 h 909"/>
                <a:gd name="T68" fmla="*/ 0 w 1018"/>
                <a:gd name="T69" fmla="*/ 0 h 909"/>
                <a:gd name="T70" fmla="*/ 0 w 1018"/>
                <a:gd name="T71" fmla="*/ 0 h 909"/>
                <a:gd name="T72" fmla="*/ 0 w 1018"/>
                <a:gd name="T73" fmla="*/ 0 h 909"/>
                <a:gd name="T74" fmla="*/ 0 w 1018"/>
                <a:gd name="T75" fmla="*/ 0 h 909"/>
                <a:gd name="T76" fmla="*/ 0 w 1018"/>
                <a:gd name="T77" fmla="*/ 0 h 909"/>
                <a:gd name="T78" fmla="*/ 0 w 1018"/>
                <a:gd name="T79" fmla="*/ 0 h 909"/>
                <a:gd name="T80" fmla="*/ 0 w 1018"/>
                <a:gd name="T81" fmla="*/ 0 h 909"/>
                <a:gd name="T82" fmla="*/ 0 w 1018"/>
                <a:gd name="T83" fmla="*/ 0 h 909"/>
                <a:gd name="T84" fmla="*/ 0 w 1018"/>
                <a:gd name="T85" fmla="*/ 0 h 909"/>
                <a:gd name="T86" fmla="*/ 0 w 1018"/>
                <a:gd name="T87" fmla="*/ 0 h 909"/>
                <a:gd name="T88" fmla="*/ 0 w 1018"/>
                <a:gd name="T89" fmla="*/ 0 h 909"/>
                <a:gd name="T90" fmla="*/ 0 w 1018"/>
                <a:gd name="T91" fmla="*/ 0 h 909"/>
                <a:gd name="T92" fmla="*/ 0 w 1018"/>
                <a:gd name="T93" fmla="*/ 0 h 909"/>
                <a:gd name="T94" fmla="*/ 0 w 1018"/>
                <a:gd name="T95" fmla="*/ 0 h 909"/>
                <a:gd name="T96" fmla="*/ 0 w 1018"/>
                <a:gd name="T97" fmla="*/ 0 h 909"/>
                <a:gd name="T98" fmla="*/ 0 w 1018"/>
                <a:gd name="T99" fmla="*/ 0 h 909"/>
                <a:gd name="T100" fmla="*/ 0 w 1018"/>
                <a:gd name="T101" fmla="*/ 0 h 909"/>
                <a:gd name="T102" fmla="*/ 0 w 1018"/>
                <a:gd name="T103" fmla="*/ 0 h 909"/>
                <a:gd name="T104" fmla="*/ 0 w 1018"/>
                <a:gd name="T105" fmla="*/ 0 h 909"/>
                <a:gd name="T106" fmla="*/ 0 w 1018"/>
                <a:gd name="T107" fmla="*/ 0 h 909"/>
                <a:gd name="T108" fmla="*/ 0 w 1018"/>
                <a:gd name="T109" fmla="*/ 0 h 909"/>
                <a:gd name="T110" fmla="*/ 0 w 1018"/>
                <a:gd name="T111" fmla="*/ 0 h 909"/>
                <a:gd name="T112" fmla="*/ 0 w 1018"/>
                <a:gd name="T113" fmla="*/ 0 h 909"/>
                <a:gd name="T114" fmla="*/ 0 w 1018"/>
                <a:gd name="T115" fmla="*/ 0 h 909"/>
                <a:gd name="T116" fmla="*/ 0 w 1018"/>
                <a:gd name="T117" fmla="*/ 0 h 909"/>
                <a:gd name="T118" fmla="*/ 0 w 1018"/>
                <a:gd name="T119" fmla="*/ 0 h 9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18"/>
                <a:gd name="T181" fmla="*/ 0 h 909"/>
                <a:gd name="T182" fmla="*/ 1018 w 1018"/>
                <a:gd name="T183" fmla="*/ 909 h 9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18" h="909">
                  <a:moveTo>
                    <a:pt x="384" y="909"/>
                  </a:moveTo>
                  <a:lnTo>
                    <a:pt x="406" y="908"/>
                  </a:lnTo>
                  <a:lnTo>
                    <a:pt x="465" y="905"/>
                  </a:lnTo>
                  <a:lnTo>
                    <a:pt x="505" y="902"/>
                  </a:lnTo>
                  <a:lnTo>
                    <a:pt x="551" y="898"/>
                  </a:lnTo>
                  <a:lnTo>
                    <a:pt x="600" y="892"/>
                  </a:lnTo>
                  <a:lnTo>
                    <a:pt x="651" y="884"/>
                  </a:lnTo>
                  <a:lnTo>
                    <a:pt x="677" y="880"/>
                  </a:lnTo>
                  <a:lnTo>
                    <a:pt x="703" y="874"/>
                  </a:lnTo>
                  <a:lnTo>
                    <a:pt x="729" y="869"/>
                  </a:lnTo>
                  <a:lnTo>
                    <a:pt x="755" y="863"/>
                  </a:lnTo>
                  <a:lnTo>
                    <a:pt x="780" y="857"/>
                  </a:lnTo>
                  <a:lnTo>
                    <a:pt x="805" y="850"/>
                  </a:lnTo>
                  <a:lnTo>
                    <a:pt x="828" y="842"/>
                  </a:lnTo>
                  <a:lnTo>
                    <a:pt x="852" y="834"/>
                  </a:lnTo>
                  <a:lnTo>
                    <a:pt x="873" y="824"/>
                  </a:lnTo>
                  <a:lnTo>
                    <a:pt x="894" y="814"/>
                  </a:lnTo>
                  <a:lnTo>
                    <a:pt x="912" y="804"/>
                  </a:lnTo>
                  <a:lnTo>
                    <a:pt x="928" y="793"/>
                  </a:lnTo>
                  <a:lnTo>
                    <a:pt x="944" y="782"/>
                  </a:lnTo>
                  <a:lnTo>
                    <a:pt x="957" y="768"/>
                  </a:lnTo>
                  <a:lnTo>
                    <a:pt x="968" y="755"/>
                  </a:lnTo>
                  <a:lnTo>
                    <a:pt x="976" y="741"/>
                  </a:lnTo>
                  <a:lnTo>
                    <a:pt x="982" y="725"/>
                  </a:lnTo>
                  <a:lnTo>
                    <a:pt x="989" y="700"/>
                  </a:lnTo>
                  <a:lnTo>
                    <a:pt x="997" y="669"/>
                  </a:lnTo>
                  <a:lnTo>
                    <a:pt x="1003" y="634"/>
                  </a:lnTo>
                  <a:lnTo>
                    <a:pt x="1009" y="593"/>
                  </a:lnTo>
                  <a:lnTo>
                    <a:pt x="1013" y="549"/>
                  </a:lnTo>
                  <a:lnTo>
                    <a:pt x="1017" y="502"/>
                  </a:lnTo>
                  <a:lnTo>
                    <a:pt x="1018" y="455"/>
                  </a:lnTo>
                  <a:lnTo>
                    <a:pt x="1018" y="431"/>
                  </a:lnTo>
                  <a:lnTo>
                    <a:pt x="1018" y="407"/>
                  </a:lnTo>
                  <a:lnTo>
                    <a:pt x="1016" y="383"/>
                  </a:lnTo>
                  <a:lnTo>
                    <a:pt x="1015" y="360"/>
                  </a:lnTo>
                  <a:lnTo>
                    <a:pt x="1012" y="337"/>
                  </a:lnTo>
                  <a:lnTo>
                    <a:pt x="1009" y="314"/>
                  </a:lnTo>
                  <a:lnTo>
                    <a:pt x="1004" y="293"/>
                  </a:lnTo>
                  <a:lnTo>
                    <a:pt x="999" y="273"/>
                  </a:lnTo>
                  <a:lnTo>
                    <a:pt x="994" y="252"/>
                  </a:lnTo>
                  <a:lnTo>
                    <a:pt x="986" y="234"/>
                  </a:lnTo>
                  <a:lnTo>
                    <a:pt x="978" y="217"/>
                  </a:lnTo>
                  <a:lnTo>
                    <a:pt x="969" y="200"/>
                  </a:lnTo>
                  <a:lnTo>
                    <a:pt x="959" y="186"/>
                  </a:lnTo>
                  <a:lnTo>
                    <a:pt x="948" y="174"/>
                  </a:lnTo>
                  <a:lnTo>
                    <a:pt x="935" y="162"/>
                  </a:lnTo>
                  <a:lnTo>
                    <a:pt x="922" y="153"/>
                  </a:lnTo>
                  <a:lnTo>
                    <a:pt x="894" y="136"/>
                  </a:lnTo>
                  <a:lnTo>
                    <a:pt x="864" y="120"/>
                  </a:lnTo>
                  <a:lnTo>
                    <a:pt x="832" y="102"/>
                  </a:lnTo>
                  <a:lnTo>
                    <a:pt x="801" y="86"/>
                  </a:lnTo>
                  <a:lnTo>
                    <a:pt x="767" y="70"/>
                  </a:lnTo>
                  <a:lnTo>
                    <a:pt x="731" y="54"/>
                  </a:lnTo>
                  <a:lnTo>
                    <a:pt x="695" y="41"/>
                  </a:lnTo>
                  <a:lnTo>
                    <a:pt x="657" y="29"/>
                  </a:lnTo>
                  <a:lnTo>
                    <a:pt x="638" y="23"/>
                  </a:lnTo>
                  <a:lnTo>
                    <a:pt x="618" y="18"/>
                  </a:lnTo>
                  <a:lnTo>
                    <a:pt x="598" y="14"/>
                  </a:lnTo>
                  <a:lnTo>
                    <a:pt x="578" y="9"/>
                  </a:lnTo>
                  <a:lnTo>
                    <a:pt x="557" y="6"/>
                  </a:lnTo>
                  <a:lnTo>
                    <a:pt x="536" y="3"/>
                  </a:lnTo>
                  <a:lnTo>
                    <a:pt x="514" y="2"/>
                  </a:lnTo>
                  <a:lnTo>
                    <a:pt x="493" y="0"/>
                  </a:lnTo>
                  <a:lnTo>
                    <a:pt x="470" y="0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2" y="4"/>
                  </a:lnTo>
                  <a:lnTo>
                    <a:pt x="380" y="7"/>
                  </a:lnTo>
                  <a:lnTo>
                    <a:pt x="355" y="12"/>
                  </a:lnTo>
                  <a:lnTo>
                    <a:pt x="332" y="17"/>
                  </a:lnTo>
                  <a:lnTo>
                    <a:pt x="307" y="23"/>
                  </a:lnTo>
                  <a:lnTo>
                    <a:pt x="289" y="28"/>
                  </a:lnTo>
                  <a:lnTo>
                    <a:pt x="272" y="35"/>
                  </a:lnTo>
                  <a:lnTo>
                    <a:pt x="254" y="42"/>
                  </a:lnTo>
                  <a:lnTo>
                    <a:pt x="238" y="51"/>
                  </a:lnTo>
                  <a:lnTo>
                    <a:pt x="222" y="60"/>
                  </a:lnTo>
                  <a:lnTo>
                    <a:pt x="206" y="71"/>
                  </a:lnTo>
                  <a:lnTo>
                    <a:pt x="191" y="82"/>
                  </a:lnTo>
                  <a:lnTo>
                    <a:pt x="177" y="93"/>
                  </a:lnTo>
                  <a:lnTo>
                    <a:pt x="164" y="105"/>
                  </a:lnTo>
                  <a:lnTo>
                    <a:pt x="150" y="119"/>
                  </a:lnTo>
                  <a:lnTo>
                    <a:pt x="137" y="132"/>
                  </a:lnTo>
                  <a:lnTo>
                    <a:pt x="125" y="145"/>
                  </a:lnTo>
                  <a:lnTo>
                    <a:pt x="114" y="159"/>
                  </a:lnTo>
                  <a:lnTo>
                    <a:pt x="102" y="173"/>
                  </a:lnTo>
                  <a:lnTo>
                    <a:pt x="91" y="188"/>
                  </a:lnTo>
                  <a:lnTo>
                    <a:pt x="82" y="202"/>
                  </a:lnTo>
                  <a:lnTo>
                    <a:pt x="64" y="231"/>
                  </a:lnTo>
                  <a:lnTo>
                    <a:pt x="47" y="260"/>
                  </a:lnTo>
                  <a:lnTo>
                    <a:pt x="34" y="288"/>
                  </a:lnTo>
                  <a:lnTo>
                    <a:pt x="23" y="314"/>
                  </a:lnTo>
                  <a:lnTo>
                    <a:pt x="14" y="340"/>
                  </a:lnTo>
                  <a:lnTo>
                    <a:pt x="8" y="362"/>
                  </a:lnTo>
                  <a:lnTo>
                    <a:pt x="4" y="382"/>
                  </a:lnTo>
                  <a:lnTo>
                    <a:pt x="2" y="398"/>
                  </a:lnTo>
                  <a:lnTo>
                    <a:pt x="1" y="430"/>
                  </a:lnTo>
                  <a:lnTo>
                    <a:pt x="0" y="460"/>
                  </a:lnTo>
                  <a:lnTo>
                    <a:pt x="0" y="475"/>
                  </a:lnTo>
                  <a:lnTo>
                    <a:pt x="1" y="488"/>
                  </a:lnTo>
                  <a:lnTo>
                    <a:pt x="2" y="501"/>
                  </a:lnTo>
                  <a:lnTo>
                    <a:pt x="4" y="514"/>
                  </a:lnTo>
                  <a:lnTo>
                    <a:pt x="7" y="528"/>
                  </a:lnTo>
                  <a:lnTo>
                    <a:pt x="10" y="540"/>
                  </a:lnTo>
                  <a:lnTo>
                    <a:pt x="14" y="553"/>
                  </a:lnTo>
                  <a:lnTo>
                    <a:pt x="18" y="565"/>
                  </a:lnTo>
                  <a:lnTo>
                    <a:pt x="24" y="578"/>
                  </a:lnTo>
                  <a:lnTo>
                    <a:pt x="30" y="591"/>
                  </a:lnTo>
                  <a:lnTo>
                    <a:pt x="37" y="603"/>
                  </a:lnTo>
                  <a:lnTo>
                    <a:pt x="46" y="616"/>
                  </a:lnTo>
                  <a:lnTo>
                    <a:pt x="55" y="631"/>
                  </a:lnTo>
                  <a:lnTo>
                    <a:pt x="67" y="644"/>
                  </a:lnTo>
                  <a:lnTo>
                    <a:pt x="79" y="658"/>
                  </a:lnTo>
                  <a:lnTo>
                    <a:pt x="93" y="672"/>
                  </a:lnTo>
                  <a:lnTo>
                    <a:pt x="107" y="688"/>
                  </a:lnTo>
                  <a:lnTo>
                    <a:pt x="124" y="704"/>
                  </a:lnTo>
                  <a:lnTo>
                    <a:pt x="142" y="720"/>
                  </a:lnTo>
                  <a:lnTo>
                    <a:pt x="162" y="738"/>
                  </a:lnTo>
                  <a:lnTo>
                    <a:pt x="206" y="774"/>
                  </a:lnTo>
                  <a:lnTo>
                    <a:pt x="257" y="815"/>
                  </a:lnTo>
                  <a:lnTo>
                    <a:pt x="317" y="859"/>
                  </a:lnTo>
                  <a:lnTo>
                    <a:pt x="384" y="909"/>
                  </a:lnTo>
                  <a:close/>
                </a:path>
              </a:pathLst>
            </a:custGeom>
            <a:solidFill>
              <a:srgbClr val="CC5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79" name="Group 478"/>
          <p:cNvGrpSpPr>
            <a:grpSpLocks/>
          </p:cNvGrpSpPr>
          <p:nvPr/>
        </p:nvGrpSpPr>
        <p:grpSpPr bwMode="auto">
          <a:xfrm>
            <a:off x="1524000" y="3927475"/>
            <a:ext cx="1219200" cy="1181100"/>
            <a:chOff x="960" y="2784"/>
            <a:chExt cx="768" cy="744"/>
          </a:xfrm>
        </p:grpSpPr>
        <p:grpSp>
          <p:nvGrpSpPr>
            <p:cNvPr id="81160" name="Group 479"/>
            <p:cNvGrpSpPr>
              <a:grpSpLocks/>
            </p:cNvGrpSpPr>
            <p:nvPr/>
          </p:nvGrpSpPr>
          <p:grpSpPr bwMode="auto">
            <a:xfrm>
              <a:off x="960" y="2784"/>
              <a:ext cx="768" cy="744"/>
              <a:chOff x="960" y="2784"/>
              <a:chExt cx="768" cy="744"/>
            </a:xfrm>
          </p:grpSpPr>
          <p:sp>
            <p:nvSpPr>
              <p:cNvPr id="81163" name="Freeform 480"/>
              <p:cNvSpPr>
                <a:spLocks/>
              </p:cNvSpPr>
              <p:nvPr/>
            </p:nvSpPr>
            <p:spPr bwMode="auto">
              <a:xfrm>
                <a:off x="1553" y="3262"/>
                <a:ext cx="172" cy="263"/>
              </a:xfrm>
              <a:custGeom>
                <a:avLst/>
                <a:gdLst>
                  <a:gd name="T0" fmla="*/ 0 w 3612"/>
                  <a:gd name="T1" fmla="*/ 0 h 5543"/>
                  <a:gd name="T2" fmla="*/ 0 w 3612"/>
                  <a:gd name="T3" fmla="*/ 0 h 5543"/>
                  <a:gd name="T4" fmla="*/ 0 w 3612"/>
                  <a:gd name="T5" fmla="*/ 0 h 5543"/>
                  <a:gd name="T6" fmla="*/ 0 w 3612"/>
                  <a:gd name="T7" fmla="*/ 0 h 5543"/>
                  <a:gd name="T8" fmla="*/ 0 w 3612"/>
                  <a:gd name="T9" fmla="*/ 0 h 55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12"/>
                  <a:gd name="T16" fmla="*/ 0 h 5543"/>
                  <a:gd name="T17" fmla="*/ 3612 w 3612"/>
                  <a:gd name="T18" fmla="*/ 5543 h 55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12" h="5543">
                    <a:moveTo>
                      <a:pt x="3569" y="0"/>
                    </a:moveTo>
                    <a:lnTo>
                      <a:pt x="0" y="4644"/>
                    </a:lnTo>
                    <a:lnTo>
                      <a:pt x="763" y="5543"/>
                    </a:lnTo>
                    <a:lnTo>
                      <a:pt x="3612" y="1324"/>
                    </a:lnTo>
                    <a:lnTo>
                      <a:pt x="3569" y="0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4" name="Freeform 481"/>
              <p:cNvSpPr>
                <a:spLocks/>
              </p:cNvSpPr>
              <p:nvPr/>
            </p:nvSpPr>
            <p:spPr bwMode="auto">
              <a:xfrm>
                <a:off x="1550" y="3260"/>
                <a:ext cx="175" cy="225"/>
              </a:xfrm>
              <a:custGeom>
                <a:avLst/>
                <a:gdLst>
                  <a:gd name="T0" fmla="*/ 0 w 3672"/>
                  <a:gd name="T1" fmla="*/ 0 h 4740"/>
                  <a:gd name="T2" fmla="*/ 0 w 3672"/>
                  <a:gd name="T3" fmla="*/ 0 h 4740"/>
                  <a:gd name="T4" fmla="*/ 0 w 3672"/>
                  <a:gd name="T5" fmla="*/ 0 h 4740"/>
                  <a:gd name="T6" fmla="*/ 0 w 3672"/>
                  <a:gd name="T7" fmla="*/ 0 h 4740"/>
                  <a:gd name="T8" fmla="*/ 0 w 3672"/>
                  <a:gd name="T9" fmla="*/ 0 h 4740"/>
                  <a:gd name="T10" fmla="*/ 0 w 3672"/>
                  <a:gd name="T11" fmla="*/ 0 h 4740"/>
                  <a:gd name="T12" fmla="*/ 0 w 3672"/>
                  <a:gd name="T13" fmla="*/ 0 h 4740"/>
                  <a:gd name="T14" fmla="*/ 0 w 3672"/>
                  <a:gd name="T15" fmla="*/ 0 h 4740"/>
                  <a:gd name="T16" fmla="*/ 0 w 3672"/>
                  <a:gd name="T17" fmla="*/ 0 h 4740"/>
                  <a:gd name="T18" fmla="*/ 0 w 3672"/>
                  <a:gd name="T19" fmla="*/ 0 h 4740"/>
                  <a:gd name="T20" fmla="*/ 0 w 3672"/>
                  <a:gd name="T21" fmla="*/ 0 h 4740"/>
                  <a:gd name="T22" fmla="*/ 0 w 3672"/>
                  <a:gd name="T23" fmla="*/ 0 h 47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72"/>
                  <a:gd name="T37" fmla="*/ 0 h 4740"/>
                  <a:gd name="T38" fmla="*/ 3672 w 3672"/>
                  <a:gd name="T39" fmla="*/ 4740 h 47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72" h="4740">
                    <a:moveTo>
                      <a:pt x="102" y="4643"/>
                    </a:moveTo>
                    <a:lnTo>
                      <a:pt x="102" y="4713"/>
                    </a:lnTo>
                    <a:lnTo>
                      <a:pt x="3672" y="70"/>
                    </a:lnTo>
                    <a:lnTo>
                      <a:pt x="3581" y="0"/>
                    </a:lnTo>
                    <a:lnTo>
                      <a:pt x="11" y="4648"/>
                    </a:lnTo>
                    <a:lnTo>
                      <a:pt x="11" y="4718"/>
                    </a:lnTo>
                    <a:lnTo>
                      <a:pt x="11" y="4648"/>
                    </a:lnTo>
                    <a:lnTo>
                      <a:pt x="0" y="4686"/>
                    </a:lnTo>
                    <a:lnTo>
                      <a:pt x="21" y="4718"/>
                    </a:lnTo>
                    <a:lnTo>
                      <a:pt x="65" y="4740"/>
                    </a:lnTo>
                    <a:lnTo>
                      <a:pt x="102" y="4713"/>
                    </a:lnTo>
                    <a:lnTo>
                      <a:pt x="102" y="46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5" name="Freeform 482"/>
              <p:cNvSpPr>
                <a:spLocks/>
              </p:cNvSpPr>
              <p:nvPr/>
            </p:nvSpPr>
            <p:spPr bwMode="auto">
              <a:xfrm>
                <a:off x="1550" y="3481"/>
                <a:ext cx="42" cy="47"/>
              </a:xfrm>
              <a:custGeom>
                <a:avLst/>
                <a:gdLst>
                  <a:gd name="T0" fmla="*/ 0 w 876"/>
                  <a:gd name="T1" fmla="*/ 0 h 990"/>
                  <a:gd name="T2" fmla="*/ 0 w 876"/>
                  <a:gd name="T3" fmla="*/ 0 h 990"/>
                  <a:gd name="T4" fmla="*/ 0 w 876"/>
                  <a:gd name="T5" fmla="*/ 0 h 990"/>
                  <a:gd name="T6" fmla="*/ 0 w 876"/>
                  <a:gd name="T7" fmla="*/ 0 h 990"/>
                  <a:gd name="T8" fmla="*/ 0 w 876"/>
                  <a:gd name="T9" fmla="*/ 0 h 990"/>
                  <a:gd name="T10" fmla="*/ 0 w 876"/>
                  <a:gd name="T11" fmla="*/ 0 h 990"/>
                  <a:gd name="T12" fmla="*/ 0 w 876"/>
                  <a:gd name="T13" fmla="*/ 0 h 990"/>
                  <a:gd name="T14" fmla="*/ 0 w 876"/>
                  <a:gd name="T15" fmla="*/ 0 h 990"/>
                  <a:gd name="T16" fmla="*/ 0 w 876"/>
                  <a:gd name="T17" fmla="*/ 0 h 990"/>
                  <a:gd name="T18" fmla="*/ 0 w 876"/>
                  <a:gd name="T19" fmla="*/ 0 h 990"/>
                  <a:gd name="T20" fmla="*/ 0 w 876"/>
                  <a:gd name="T21" fmla="*/ 0 h 990"/>
                  <a:gd name="T22" fmla="*/ 0 w 876"/>
                  <a:gd name="T23" fmla="*/ 0 h 9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76"/>
                  <a:gd name="T37" fmla="*/ 0 h 990"/>
                  <a:gd name="T38" fmla="*/ 876 w 876"/>
                  <a:gd name="T39" fmla="*/ 990 h 9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76" h="990">
                    <a:moveTo>
                      <a:pt x="763" y="904"/>
                    </a:moveTo>
                    <a:lnTo>
                      <a:pt x="860" y="893"/>
                    </a:lnTo>
                    <a:lnTo>
                      <a:pt x="91" y="0"/>
                    </a:lnTo>
                    <a:lnTo>
                      <a:pt x="0" y="75"/>
                    </a:lnTo>
                    <a:lnTo>
                      <a:pt x="768" y="974"/>
                    </a:lnTo>
                    <a:lnTo>
                      <a:pt x="865" y="969"/>
                    </a:lnTo>
                    <a:lnTo>
                      <a:pt x="768" y="974"/>
                    </a:lnTo>
                    <a:lnTo>
                      <a:pt x="812" y="990"/>
                    </a:lnTo>
                    <a:lnTo>
                      <a:pt x="855" y="974"/>
                    </a:lnTo>
                    <a:lnTo>
                      <a:pt x="876" y="942"/>
                    </a:lnTo>
                    <a:lnTo>
                      <a:pt x="860" y="893"/>
                    </a:lnTo>
                    <a:lnTo>
                      <a:pt x="763" y="9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6" name="Freeform 483"/>
              <p:cNvSpPr>
                <a:spLocks/>
              </p:cNvSpPr>
              <p:nvPr/>
            </p:nvSpPr>
            <p:spPr bwMode="auto">
              <a:xfrm>
                <a:off x="1587" y="3322"/>
                <a:ext cx="140" cy="205"/>
              </a:xfrm>
              <a:custGeom>
                <a:avLst/>
                <a:gdLst>
                  <a:gd name="T0" fmla="*/ 0 w 2957"/>
                  <a:gd name="T1" fmla="*/ 0 h 4310"/>
                  <a:gd name="T2" fmla="*/ 0 w 2957"/>
                  <a:gd name="T3" fmla="*/ 0 h 4310"/>
                  <a:gd name="T4" fmla="*/ 0 w 2957"/>
                  <a:gd name="T5" fmla="*/ 0 h 4310"/>
                  <a:gd name="T6" fmla="*/ 0 w 2957"/>
                  <a:gd name="T7" fmla="*/ 0 h 4310"/>
                  <a:gd name="T8" fmla="*/ 0 w 2957"/>
                  <a:gd name="T9" fmla="*/ 0 h 4310"/>
                  <a:gd name="T10" fmla="*/ 0 w 2957"/>
                  <a:gd name="T11" fmla="*/ 0 h 4310"/>
                  <a:gd name="T12" fmla="*/ 0 w 2957"/>
                  <a:gd name="T13" fmla="*/ 0 h 4310"/>
                  <a:gd name="T14" fmla="*/ 0 w 2957"/>
                  <a:gd name="T15" fmla="*/ 0 h 4310"/>
                  <a:gd name="T16" fmla="*/ 0 w 2957"/>
                  <a:gd name="T17" fmla="*/ 0 h 4310"/>
                  <a:gd name="T18" fmla="*/ 0 w 2957"/>
                  <a:gd name="T19" fmla="*/ 0 h 4310"/>
                  <a:gd name="T20" fmla="*/ 0 w 2957"/>
                  <a:gd name="T21" fmla="*/ 0 h 4310"/>
                  <a:gd name="T22" fmla="*/ 0 w 2957"/>
                  <a:gd name="T23" fmla="*/ 0 h 43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57"/>
                  <a:gd name="T37" fmla="*/ 0 h 4310"/>
                  <a:gd name="T38" fmla="*/ 2957 w 2957"/>
                  <a:gd name="T39" fmla="*/ 4310 h 431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57" h="4310">
                    <a:moveTo>
                      <a:pt x="2839" y="59"/>
                    </a:moveTo>
                    <a:lnTo>
                      <a:pt x="2844" y="27"/>
                    </a:lnTo>
                    <a:lnTo>
                      <a:pt x="0" y="4245"/>
                    </a:lnTo>
                    <a:lnTo>
                      <a:pt x="102" y="4310"/>
                    </a:lnTo>
                    <a:lnTo>
                      <a:pt x="2947" y="97"/>
                    </a:lnTo>
                    <a:lnTo>
                      <a:pt x="2952" y="59"/>
                    </a:lnTo>
                    <a:lnTo>
                      <a:pt x="2947" y="97"/>
                    </a:lnTo>
                    <a:lnTo>
                      <a:pt x="2957" y="43"/>
                    </a:lnTo>
                    <a:lnTo>
                      <a:pt x="2931" y="10"/>
                    </a:lnTo>
                    <a:lnTo>
                      <a:pt x="2887" y="0"/>
                    </a:lnTo>
                    <a:lnTo>
                      <a:pt x="2844" y="27"/>
                    </a:lnTo>
                    <a:lnTo>
                      <a:pt x="2839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7" name="Freeform 484"/>
              <p:cNvSpPr>
                <a:spLocks/>
              </p:cNvSpPr>
              <p:nvPr/>
            </p:nvSpPr>
            <p:spPr bwMode="auto">
              <a:xfrm>
                <a:off x="1720" y="3259"/>
                <a:ext cx="7" cy="66"/>
              </a:xfrm>
              <a:custGeom>
                <a:avLst/>
                <a:gdLst>
                  <a:gd name="T0" fmla="*/ 0 w 156"/>
                  <a:gd name="T1" fmla="*/ 0 h 1382"/>
                  <a:gd name="T2" fmla="*/ 0 w 156"/>
                  <a:gd name="T3" fmla="*/ 0 h 1382"/>
                  <a:gd name="T4" fmla="*/ 0 w 156"/>
                  <a:gd name="T5" fmla="*/ 0 h 1382"/>
                  <a:gd name="T6" fmla="*/ 0 w 156"/>
                  <a:gd name="T7" fmla="*/ 0 h 1382"/>
                  <a:gd name="T8" fmla="*/ 0 w 156"/>
                  <a:gd name="T9" fmla="*/ 0 h 1382"/>
                  <a:gd name="T10" fmla="*/ 0 w 156"/>
                  <a:gd name="T11" fmla="*/ 0 h 1382"/>
                  <a:gd name="T12" fmla="*/ 0 w 156"/>
                  <a:gd name="T13" fmla="*/ 0 h 1382"/>
                  <a:gd name="T14" fmla="*/ 0 w 156"/>
                  <a:gd name="T15" fmla="*/ 0 h 1382"/>
                  <a:gd name="T16" fmla="*/ 0 w 156"/>
                  <a:gd name="T17" fmla="*/ 0 h 1382"/>
                  <a:gd name="T18" fmla="*/ 0 w 156"/>
                  <a:gd name="T19" fmla="*/ 0 h 1382"/>
                  <a:gd name="T20" fmla="*/ 0 w 156"/>
                  <a:gd name="T21" fmla="*/ 0 h 1382"/>
                  <a:gd name="T22" fmla="*/ 0 w 156"/>
                  <a:gd name="T23" fmla="*/ 0 h 1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6"/>
                  <a:gd name="T37" fmla="*/ 0 h 1382"/>
                  <a:gd name="T38" fmla="*/ 156 w 156"/>
                  <a:gd name="T39" fmla="*/ 1382 h 13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6" h="1382">
                    <a:moveTo>
                      <a:pt x="102" y="91"/>
                    </a:moveTo>
                    <a:lnTo>
                      <a:pt x="0" y="58"/>
                    </a:lnTo>
                    <a:lnTo>
                      <a:pt x="43" y="1382"/>
                    </a:lnTo>
                    <a:lnTo>
                      <a:pt x="156" y="1382"/>
                    </a:lnTo>
                    <a:lnTo>
                      <a:pt x="113" y="58"/>
                    </a:lnTo>
                    <a:lnTo>
                      <a:pt x="11" y="21"/>
                    </a:lnTo>
                    <a:lnTo>
                      <a:pt x="113" y="58"/>
                    </a:lnTo>
                    <a:lnTo>
                      <a:pt x="96" y="16"/>
                    </a:lnTo>
                    <a:lnTo>
                      <a:pt x="59" y="0"/>
                    </a:lnTo>
                    <a:lnTo>
                      <a:pt x="16" y="16"/>
                    </a:lnTo>
                    <a:lnTo>
                      <a:pt x="0" y="58"/>
                    </a:lnTo>
                    <a:lnTo>
                      <a:pt x="102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8" name="Freeform 485"/>
              <p:cNvSpPr>
                <a:spLocks/>
              </p:cNvSpPr>
              <p:nvPr/>
            </p:nvSpPr>
            <p:spPr bwMode="auto">
              <a:xfrm>
                <a:off x="963" y="3251"/>
                <a:ext cx="757" cy="274"/>
              </a:xfrm>
              <a:custGeom>
                <a:avLst/>
                <a:gdLst>
                  <a:gd name="T0" fmla="*/ 0 w 15897"/>
                  <a:gd name="T1" fmla="*/ 0 h 5769"/>
                  <a:gd name="T2" fmla="*/ 0 w 15897"/>
                  <a:gd name="T3" fmla="*/ 0 h 5769"/>
                  <a:gd name="T4" fmla="*/ 0 w 15897"/>
                  <a:gd name="T5" fmla="*/ 0 h 5769"/>
                  <a:gd name="T6" fmla="*/ 0 w 15897"/>
                  <a:gd name="T7" fmla="*/ 0 h 5769"/>
                  <a:gd name="T8" fmla="*/ 0 w 15897"/>
                  <a:gd name="T9" fmla="*/ 0 h 5769"/>
                  <a:gd name="T10" fmla="*/ 0 w 15897"/>
                  <a:gd name="T11" fmla="*/ 0 h 5769"/>
                  <a:gd name="T12" fmla="*/ 0 w 15897"/>
                  <a:gd name="T13" fmla="*/ 0 h 5769"/>
                  <a:gd name="T14" fmla="*/ 0 w 15897"/>
                  <a:gd name="T15" fmla="*/ 0 h 5769"/>
                  <a:gd name="T16" fmla="*/ 0 w 15897"/>
                  <a:gd name="T17" fmla="*/ 0 h 5769"/>
                  <a:gd name="T18" fmla="*/ 0 w 15897"/>
                  <a:gd name="T19" fmla="*/ 0 h 5769"/>
                  <a:gd name="T20" fmla="*/ 0 w 15897"/>
                  <a:gd name="T21" fmla="*/ 0 h 5769"/>
                  <a:gd name="T22" fmla="*/ 0 w 15897"/>
                  <a:gd name="T23" fmla="*/ 0 h 5769"/>
                  <a:gd name="T24" fmla="*/ 0 w 15897"/>
                  <a:gd name="T25" fmla="*/ 0 h 5769"/>
                  <a:gd name="T26" fmla="*/ 0 w 15897"/>
                  <a:gd name="T27" fmla="*/ 0 h 5769"/>
                  <a:gd name="T28" fmla="*/ 0 w 15897"/>
                  <a:gd name="T29" fmla="*/ 0 h 5769"/>
                  <a:gd name="T30" fmla="*/ 0 w 15897"/>
                  <a:gd name="T31" fmla="*/ 0 h 5769"/>
                  <a:gd name="T32" fmla="*/ 0 w 15897"/>
                  <a:gd name="T33" fmla="*/ 0 h 5769"/>
                  <a:gd name="T34" fmla="*/ 0 w 15897"/>
                  <a:gd name="T35" fmla="*/ 0 h 5769"/>
                  <a:gd name="T36" fmla="*/ 0 w 15897"/>
                  <a:gd name="T37" fmla="*/ 0 h 5769"/>
                  <a:gd name="T38" fmla="*/ 0 w 15897"/>
                  <a:gd name="T39" fmla="*/ 0 h 5769"/>
                  <a:gd name="T40" fmla="*/ 0 w 15897"/>
                  <a:gd name="T41" fmla="*/ 0 h 5769"/>
                  <a:gd name="T42" fmla="*/ 0 w 15897"/>
                  <a:gd name="T43" fmla="*/ 0 h 5769"/>
                  <a:gd name="T44" fmla="*/ 0 w 15897"/>
                  <a:gd name="T45" fmla="*/ 0 h 5769"/>
                  <a:gd name="T46" fmla="*/ 0 w 15897"/>
                  <a:gd name="T47" fmla="*/ 0 h 5769"/>
                  <a:gd name="T48" fmla="*/ 0 w 15897"/>
                  <a:gd name="T49" fmla="*/ 0 h 5769"/>
                  <a:gd name="T50" fmla="*/ 0 w 15897"/>
                  <a:gd name="T51" fmla="*/ 0 h 5769"/>
                  <a:gd name="T52" fmla="*/ 0 w 15897"/>
                  <a:gd name="T53" fmla="*/ 0 h 5769"/>
                  <a:gd name="T54" fmla="*/ 0 w 15897"/>
                  <a:gd name="T55" fmla="*/ 0 h 5769"/>
                  <a:gd name="T56" fmla="*/ 0 w 15897"/>
                  <a:gd name="T57" fmla="*/ 0 h 5769"/>
                  <a:gd name="T58" fmla="*/ 0 w 15897"/>
                  <a:gd name="T59" fmla="*/ 0 h 5769"/>
                  <a:gd name="T60" fmla="*/ 0 w 15897"/>
                  <a:gd name="T61" fmla="*/ 0 h 5769"/>
                  <a:gd name="T62" fmla="*/ 0 w 15897"/>
                  <a:gd name="T63" fmla="*/ 0 h 5769"/>
                  <a:gd name="T64" fmla="*/ 0 w 15897"/>
                  <a:gd name="T65" fmla="*/ 0 h 5769"/>
                  <a:gd name="T66" fmla="*/ 0 w 15897"/>
                  <a:gd name="T67" fmla="*/ 0 h 5769"/>
                  <a:gd name="T68" fmla="*/ 0 w 15897"/>
                  <a:gd name="T69" fmla="*/ 0 h 5769"/>
                  <a:gd name="T70" fmla="*/ 0 w 15897"/>
                  <a:gd name="T71" fmla="*/ 0 h 5769"/>
                  <a:gd name="T72" fmla="*/ 0 w 15897"/>
                  <a:gd name="T73" fmla="*/ 0 h 5769"/>
                  <a:gd name="T74" fmla="*/ 0 w 15897"/>
                  <a:gd name="T75" fmla="*/ 0 h 5769"/>
                  <a:gd name="T76" fmla="*/ 0 w 15897"/>
                  <a:gd name="T77" fmla="*/ 0 h 5769"/>
                  <a:gd name="T78" fmla="*/ 0 w 15897"/>
                  <a:gd name="T79" fmla="*/ 0 h 5769"/>
                  <a:gd name="T80" fmla="*/ 0 w 15897"/>
                  <a:gd name="T81" fmla="*/ 0 h 5769"/>
                  <a:gd name="T82" fmla="*/ 0 w 15897"/>
                  <a:gd name="T83" fmla="*/ 0 h 5769"/>
                  <a:gd name="T84" fmla="*/ 0 w 15897"/>
                  <a:gd name="T85" fmla="*/ 0 h 5769"/>
                  <a:gd name="T86" fmla="*/ 0 w 15897"/>
                  <a:gd name="T87" fmla="*/ 0 h 5769"/>
                  <a:gd name="T88" fmla="*/ 0 w 15897"/>
                  <a:gd name="T89" fmla="*/ 0 h 5769"/>
                  <a:gd name="T90" fmla="*/ 0 w 15897"/>
                  <a:gd name="T91" fmla="*/ 0 h 5769"/>
                  <a:gd name="T92" fmla="*/ 0 w 15897"/>
                  <a:gd name="T93" fmla="*/ 0 h 5769"/>
                  <a:gd name="T94" fmla="*/ 0 w 15897"/>
                  <a:gd name="T95" fmla="*/ 0 h 5769"/>
                  <a:gd name="T96" fmla="*/ 0 w 15897"/>
                  <a:gd name="T97" fmla="*/ 0 h 5769"/>
                  <a:gd name="T98" fmla="*/ 0 w 15897"/>
                  <a:gd name="T99" fmla="*/ 0 h 5769"/>
                  <a:gd name="T100" fmla="*/ 0 w 15897"/>
                  <a:gd name="T101" fmla="*/ 0 h 5769"/>
                  <a:gd name="T102" fmla="*/ 0 w 15897"/>
                  <a:gd name="T103" fmla="*/ 0 h 5769"/>
                  <a:gd name="T104" fmla="*/ 0 w 15897"/>
                  <a:gd name="T105" fmla="*/ 0 h 5769"/>
                  <a:gd name="T106" fmla="*/ 0 w 15897"/>
                  <a:gd name="T107" fmla="*/ 0 h 5769"/>
                  <a:gd name="T108" fmla="*/ 0 w 15897"/>
                  <a:gd name="T109" fmla="*/ 0 h 5769"/>
                  <a:gd name="T110" fmla="*/ 0 w 15897"/>
                  <a:gd name="T111" fmla="*/ 0 h 5769"/>
                  <a:gd name="T112" fmla="*/ 0 w 15897"/>
                  <a:gd name="T113" fmla="*/ 0 h 5769"/>
                  <a:gd name="T114" fmla="*/ 0 w 15897"/>
                  <a:gd name="T115" fmla="*/ 0 h 5769"/>
                  <a:gd name="T116" fmla="*/ 0 w 15897"/>
                  <a:gd name="T117" fmla="*/ 0 h 5769"/>
                  <a:gd name="T118" fmla="*/ 0 w 15897"/>
                  <a:gd name="T119" fmla="*/ 0 h 576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897"/>
                  <a:gd name="T181" fmla="*/ 0 h 5769"/>
                  <a:gd name="T182" fmla="*/ 15897 w 15897"/>
                  <a:gd name="T183" fmla="*/ 5769 h 576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897" h="5769">
                    <a:moveTo>
                      <a:pt x="13144" y="5769"/>
                    </a:moveTo>
                    <a:lnTo>
                      <a:pt x="156" y="4972"/>
                    </a:lnTo>
                    <a:lnTo>
                      <a:pt x="145" y="4950"/>
                    </a:lnTo>
                    <a:lnTo>
                      <a:pt x="129" y="4891"/>
                    </a:lnTo>
                    <a:lnTo>
                      <a:pt x="96" y="4800"/>
                    </a:lnTo>
                    <a:lnTo>
                      <a:pt x="64" y="4697"/>
                    </a:lnTo>
                    <a:lnTo>
                      <a:pt x="32" y="4568"/>
                    </a:lnTo>
                    <a:lnTo>
                      <a:pt x="5" y="4445"/>
                    </a:lnTo>
                    <a:lnTo>
                      <a:pt x="0" y="4326"/>
                    </a:lnTo>
                    <a:lnTo>
                      <a:pt x="5" y="4219"/>
                    </a:lnTo>
                    <a:lnTo>
                      <a:pt x="21" y="4187"/>
                    </a:lnTo>
                    <a:lnTo>
                      <a:pt x="64" y="4132"/>
                    </a:lnTo>
                    <a:lnTo>
                      <a:pt x="129" y="4058"/>
                    </a:lnTo>
                    <a:lnTo>
                      <a:pt x="214" y="3966"/>
                    </a:lnTo>
                    <a:lnTo>
                      <a:pt x="317" y="3858"/>
                    </a:lnTo>
                    <a:lnTo>
                      <a:pt x="440" y="3735"/>
                    </a:lnTo>
                    <a:lnTo>
                      <a:pt x="575" y="3600"/>
                    </a:lnTo>
                    <a:lnTo>
                      <a:pt x="725" y="3454"/>
                    </a:lnTo>
                    <a:lnTo>
                      <a:pt x="898" y="3293"/>
                    </a:lnTo>
                    <a:lnTo>
                      <a:pt x="1069" y="3127"/>
                    </a:lnTo>
                    <a:lnTo>
                      <a:pt x="1257" y="2949"/>
                    </a:lnTo>
                    <a:lnTo>
                      <a:pt x="1451" y="2771"/>
                    </a:lnTo>
                    <a:lnTo>
                      <a:pt x="1650" y="2583"/>
                    </a:lnTo>
                    <a:lnTo>
                      <a:pt x="1854" y="2400"/>
                    </a:lnTo>
                    <a:lnTo>
                      <a:pt x="2064" y="2207"/>
                    </a:lnTo>
                    <a:lnTo>
                      <a:pt x="2274" y="2013"/>
                    </a:lnTo>
                    <a:lnTo>
                      <a:pt x="2488" y="1824"/>
                    </a:lnTo>
                    <a:lnTo>
                      <a:pt x="2688" y="1631"/>
                    </a:lnTo>
                    <a:lnTo>
                      <a:pt x="2898" y="1448"/>
                    </a:lnTo>
                    <a:lnTo>
                      <a:pt x="3096" y="1270"/>
                    </a:lnTo>
                    <a:lnTo>
                      <a:pt x="3290" y="1093"/>
                    </a:lnTo>
                    <a:lnTo>
                      <a:pt x="3472" y="926"/>
                    </a:lnTo>
                    <a:lnTo>
                      <a:pt x="3649" y="765"/>
                    </a:lnTo>
                    <a:lnTo>
                      <a:pt x="3811" y="620"/>
                    </a:lnTo>
                    <a:lnTo>
                      <a:pt x="3956" y="491"/>
                    </a:lnTo>
                    <a:lnTo>
                      <a:pt x="4096" y="367"/>
                    </a:lnTo>
                    <a:lnTo>
                      <a:pt x="4214" y="259"/>
                    </a:lnTo>
                    <a:lnTo>
                      <a:pt x="4311" y="168"/>
                    </a:lnTo>
                    <a:lnTo>
                      <a:pt x="4391" y="97"/>
                    </a:lnTo>
                    <a:lnTo>
                      <a:pt x="4456" y="44"/>
                    </a:lnTo>
                    <a:lnTo>
                      <a:pt x="4494" y="11"/>
                    </a:lnTo>
                    <a:lnTo>
                      <a:pt x="4504" y="0"/>
                    </a:lnTo>
                    <a:lnTo>
                      <a:pt x="15897" y="700"/>
                    </a:lnTo>
                    <a:lnTo>
                      <a:pt x="13047" y="4385"/>
                    </a:lnTo>
                    <a:lnTo>
                      <a:pt x="13042" y="4397"/>
                    </a:lnTo>
                    <a:lnTo>
                      <a:pt x="13026" y="4439"/>
                    </a:lnTo>
                    <a:lnTo>
                      <a:pt x="13004" y="4504"/>
                    </a:lnTo>
                    <a:lnTo>
                      <a:pt x="12983" y="4590"/>
                    </a:lnTo>
                    <a:lnTo>
                      <a:pt x="12966" y="4697"/>
                    </a:lnTo>
                    <a:lnTo>
                      <a:pt x="12961" y="4826"/>
                    </a:lnTo>
                    <a:lnTo>
                      <a:pt x="12966" y="4967"/>
                    </a:lnTo>
                    <a:lnTo>
                      <a:pt x="12994" y="5117"/>
                    </a:lnTo>
                    <a:lnTo>
                      <a:pt x="13026" y="5273"/>
                    </a:lnTo>
                    <a:lnTo>
                      <a:pt x="13058" y="5402"/>
                    </a:lnTo>
                    <a:lnTo>
                      <a:pt x="13084" y="5515"/>
                    </a:lnTo>
                    <a:lnTo>
                      <a:pt x="13107" y="5601"/>
                    </a:lnTo>
                    <a:lnTo>
                      <a:pt x="13123" y="5677"/>
                    </a:lnTo>
                    <a:lnTo>
                      <a:pt x="13133" y="5725"/>
                    </a:lnTo>
                    <a:lnTo>
                      <a:pt x="13144" y="5757"/>
                    </a:lnTo>
                    <a:lnTo>
                      <a:pt x="13144" y="5769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69" name="Freeform 486"/>
              <p:cNvSpPr>
                <a:spLocks/>
              </p:cNvSpPr>
              <p:nvPr/>
            </p:nvSpPr>
            <p:spPr bwMode="auto">
              <a:xfrm>
                <a:off x="968" y="3485"/>
                <a:ext cx="621" cy="43"/>
              </a:xfrm>
              <a:custGeom>
                <a:avLst/>
                <a:gdLst>
                  <a:gd name="T0" fmla="*/ 0 w 13048"/>
                  <a:gd name="T1" fmla="*/ 0 h 909"/>
                  <a:gd name="T2" fmla="*/ 0 w 13048"/>
                  <a:gd name="T3" fmla="*/ 0 h 909"/>
                  <a:gd name="T4" fmla="*/ 0 w 13048"/>
                  <a:gd name="T5" fmla="*/ 0 h 909"/>
                  <a:gd name="T6" fmla="*/ 0 w 13048"/>
                  <a:gd name="T7" fmla="*/ 0 h 909"/>
                  <a:gd name="T8" fmla="*/ 0 w 13048"/>
                  <a:gd name="T9" fmla="*/ 0 h 909"/>
                  <a:gd name="T10" fmla="*/ 0 w 13048"/>
                  <a:gd name="T11" fmla="*/ 0 h 909"/>
                  <a:gd name="T12" fmla="*/ 0 w 13048"/>
                  <a:gd name="T13" fmla="*/ 0 h 909"/>
                  <a:gd name="T14" fmla="*/ 0 w 13048"/>
                  <a:gd name="T15" fmla="*/ 0 h 909"/>
                  <a:gd name="T16" fmla="*/ 0 w 13048"/>
                  <a:gd name="T17" fmla="*/ 0 h 909"/>
                  <a:gd name="T18" fmla="*/ 0 w 13048"/>
                  <a:gd name="T19" fmla="*/ 0 h 909"/>
                  <a:gd name="T20" fmla="*/ 0 w 13048"/>
                  <a:gd name="T21" fmla="*/ 0 h 909"/>
                  <a:gd name="T22" fmla="*/ 0 w 13048"/>
                  <a:gd name="T23" fmla="*/ 0 h 9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048"/>
                  <a:gd name="T37" fmla="*/ 0 h 909"/>
                  <a:gd name="T38" fmla="*/ 13048 w 13048"/>
                  <a:gd name="T39" fmla="*/ 909 h 9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048" h="909">
                    <a:moveTo>
                      <a:pt x="0" y="81"/>
                    </a:moveTo>
                    <a:lnTo>
                      <a:pt x="49" y="113"/>
                    </a:lnTo>
                    <a:lnTo>
                      <a:pt x="13038" y="909"/>
                    </a:lnTo>
                    <a:lnTo>
                      <a:pt x="13048" y="796"/>
                    </a:lnTo>
                    <a:lnTo>
                      <a:pt x="60" y="0"/>
                    </a:lnTo>
                    <a:lnTo>
                      <a:pt x="113" y="37"/>
                    </a:lnTo>
                    <a:lnTo>
                      <a:pt x="60" y="0"/>
                    </a:lnTo>
                    <a:lnTo>
                      <a:pt x="16" y="21"/>
                    </a:lnTo>
                    <a:lnTo>
                      <a:pt x="0" y="54"/>
                    </a:lnTo>
                    <a:lnTo>
                      <a:pt x="11" y="91"/>
                    </a:lnTo>
                    <a:lnTo>
                      <a:pt x="49" y="113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0" name="Freeform 487"/>
              <p:cNvSpPr>
                <a:spLocks/>
              </p:cNvSpPr>
              <p:nvPr/>
            </p:nvSpPr>
            <p:spPr bwMode="auto">
              <a:xfrm>
                <a:off x="960" y="3451"/>
                <a:ext cx="13" cy="38"/>
              </a:xfrm>
              <a:custGeom>
                <a:avLst/>
                <a:gdLst>
                  <a:gd name="T0" fmla="*/ 0 w 279"/>
                  <a:gd name="T1" fmla="*/ 0 h 786"/>
                  <a:gd name="T2" fmla="*/ 0 w 279"/>
                  <a:gd name="T3" fmla="*/ 0 h 786"/>
                  <a:gd name="T4" fmla="*/ 0 w 279"/>
                  <a:gd name="T5" fmla="*/ 0 h 786"/>
                  <a:gd name="T6" fmla="*/ 0 w 279"/>
                  <a:gd name="T7" fmla="*/ 0 h 786"/>
                  <a:gd name="T8" fmla="*/ 0 w 279"/>
                  <a:gd name="T9" fmla="*/ 0 h 786"/>
                  <a:gd name="T10" fmla="*/ 0 w 279"/>
                  <a:gd name="T11" fmla="*/ 0 h 786"/>
                  <a:gd name="T12" fmla="*/ 0 w 279"/>
                  <a:gd name="T13" fmla="*/ 0 h 786"/>
                  <a:gd name="T14" fmla="*/ 0 w 279"/>
                  <a:gd name="T15" fmla="*/ 0 h 786"/>
                  <a:gd name="T16" fmla="*/ 0 w 279"/>
                  <a:gd name="T17" fmla="*/ 0 h 786"/>
                  <a:gd name="T18" fmla="*/ 0 w 279"/>
                  <a:gd name="T19" fmla="*/ 0 h 786"/>
                  <a:gd name="T20" fmla="*/ 0 w 279"/>
                  <a:gd name="T21" fmla="*/ 0 h 786"/>
                  <a:gd name="T22" fmla="*/ 0 w 279"/>
                  <a:gd name="T23" fmla="*/ 0 h 786"/>
                  <a:gd name="T24" fmla="*/ 0 w 279"/>
                  <a:gd name="T25" fmla="*/ 0 h 786"/>
                  <a:gd name="T26" fmla="*/ 0 w 279"/>
                  <a:gd name="T27" fmla="*/ 0 h 786"/>
                  <a:gd name="T28" fmla="*/ 0 w 279"/>
                  <a:gd name="T29" fmla="*/ 0 h 786"/>
                  <a:gd name="T30" fmla="*/ 0 w 279"/>
                  <a:gd name="T31" fmla="*/ 0 h 786"/>
                  <a:gd name="T32" fmla="*/ 0 w 279"/>
                  <a:gd name="T33" fmla="*/ 0 h 786"/>
                  <a:gd name="T34" fmla="*/ 0 w 279"/>
                  <a:gd name="T35" fmla="*/ 0 h 786"/>
                  <a:gd name="T36" fmla="*/ 0 w 279"/>
                  <a:gd name="T37" fmla="*/ 0 h 7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9"/>
                  <a:gd name="T58" fmla="*/ 0 h 786"/>
                  <a:gd name="T59" fmla="*/ 279 w 279"/>
                  <a:gd name="T60" fmla="*/ 786 h 7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9" h="786">
                    <a:moveTo>
                      <a:pt x="16" y="0"/>
                    </a:moveTo>
                    <a:lnTo>
                      <a:pt x="0" y="118"/>
                    </a:lnTo>
                    <a:lnTo>
                      <a:pt x="16" y="242"/>
                    </a:lnTo>
                    <a:lnTo>
                      <a:pt x="43" y="376"/>
                    </a:lnTo>
                    <a:lnTo>
                      <a:pt x="70" y="505"/>
                    </a:lnTo>
                    <a:lnTo>
                      <a:pt x="102" y="613"/>
                    </a:lnTo>
                    <a:lnTo>
                      <a:pt x="140" y="699"/>
                    </a:lnTo>
                    <a:lnTo>
                      <a:pt x="156" y="764"/>
                    </a:lnTo>
                    <a:lnTo>
                      <a:pt x="166" y="786"/>
                    </a:lnTo>
                    <a:lnTo>
                      <a:pt x="279" y="742"/>
                    </a:lnTo>
                    <a:lnTo>
                      <a:pt x="269" y="721"/>
                    </a:lnTo>
                    <a:lnTo>
                      <a:pt x="253" y="667"/>
                    </a:lnTo>
                    <a:lnTo>
                      <a:pt x="215" y="576"/>
                    </a:lnTo>
                    <a:lnTo>
                      <a:pt x="182" y="468"/>
                    </a:lnTo>
                    <a:lnTo>
                      <a:pt x="156" y="350"/>
                    </a:lnTo>
                    <a:lnTo>
                      <a:pt x="129" y="231"/>
                    </a:lnTo>
                    <a:lnTo>
                      <a:pt x="129" y="118"/>
                    </a:lnTo>
                    <a:lnTo>
                      <a:pt x="129" y="2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1" name="Freeform 488"/>
              <p:cNvSpPr>
                <a:spLocks/>
              </p:cNvSpPr>
              <p:nvPr/>
            </p:nvSpPr>
            <p:spPr bwMode="auto">
              <a:xfrm>
                <a:off x="961" y="3248"/>
                <a:ext cx="219" cy="204"/>
              </a:xfrm>
              <a:custGeom>
                <a:avLst/>
                <a:gdLst>
                  <a:gd name="T0" fmla="*/ 0 w 4613"/>
                  <a:gd name="T1" fmla="*/ 0 h 4293"/>
                  <a:gd name="T2" fmla="*/ 0 w 4613"/>
                  <a:gd name="T3" fmla="*/ 0 h 4293"/>
                  <a:gd name="T4" fmla="*/ 0 w 4613"/>
                  <a:gd name="T5" fmla="*/ 0 h 4293"/>
                  <a:gd name="T6" fmla="*/ 0 w 4613"/>
                  <a:gd name="T7" fmla="*/ 0 h 4293"/>
                  <a:gd name="T8" fmla="*/ 0 w 4613"/>
                  <a:gd name="T9" fmla="*/ 0 h 4293"/>
                  <a:gd name="T10" fmla="*/ 0 w 4613"/>
                  <a:gd name="T11" fmla="*/ 0 h 4293"/>
                  <a:gd name="T12" fmla="*/ 0 w 4613"/>
                  <a:gd name="T13" fmla="*/ 0 h 4293"/>
                  <a:gd name="T14" fmla="*/ 0 w 4613"/>
                  <a:gd name="T15" fmla="*/ 0 h 4293"/>
                  <a:gd name="T16" fmla="*/ 0 w 4613"/>
                  <a:gd name="T17" fmla="*/ 0 h 4293"/>
                  <a:gd name="T18" fmla="*/ 0 w 4613"/>
                  <a:gd name="T19" fmla="*/ 0 h 4293"/>
                  <a:gd name="T20" fmla="*/ 0 w 4613"/>
                  <a:gd name="T21" fmla="*/ 0 h 4293"/>
                  <a:gd name="T22" fmla="*/ 0 w 4613"/>
                  <a:gd name="T23" fmla="*/ 0 h 4293"/>
                  <a:gd name="T24" fmla="*/ 0 w 4613"/>
                  <a:gd name="T25" fmla="*/ 0 h 4293"/>
                  <a:gd name="T26" fmla="*/ 0 w 4613"/>
                  <a:gd name="T27" fmla="*/ 0 h 4293"/>
                  <a:gd name="T28" fmla="*/ 0 w 4613"/>
                  <a:gd name="T29" fmla="*/ 0 h 4293"/>
                  <a:gd name="T30" fmla="*/ 0 w 4613"/>
                  <a:gd name="T31" fmla="*/ 0 h 4293"/>
                  <a:gd name="T32" fmla="*/ 0 w 4613"/>
                  <a:gd name="T33" fmla="*/ 0 h 4293"/>
                  <a:gd name="T34" fmla="*/ 0 w 4613"/>
                  <a:gd name="T35" fmla="*/ 0 h 4293"/>
                  <a:gd name="T36" fmla="*/ 0 w 4613"/>
                  <a:gd name="T37" fmla="*/ 0 h 4293"/>
                  <a:gd name="T38" fmla="*/ 0 w 4613"/>
                  <a:gd name="T39" fmla="*/ 0 h 4293"/>
                  <a:gd name="T40" fmla="*/ 0 w 4613"/>
                  <a:gd name="T41" fmla="*/ 0 h 4293"/>
                  <a:gd name="T42" fmla="*/ 0 w 4613"/>
                  <a:gd name="T43" fmla="*/ 0 h 4293"/>
                  <a:gd name="T44" fmla="*/ 0 w 4613"/>
                  <a:gd name="T45" fmla="*/ 0 h 4293"/>
                  <a:gd name="T46" fmla="*/ 0 w 4613"/>
                  <a:gd name="T47" fmla="*/ 0 h 4293"/>
                  <a:gd name="T48" fmla="*/ 0 w 4613"/>
                  <a:gd name="T49" fmla="*/ 0 h 4293"/>
                  <a:gd name="T50" fmla="*/ 0 w 4613"/>
                  <a:gd name="T51" fmla="*/ 0 h 4293"/>
                  <a:gd name="T52" fmla="*/ 0 w 4613"/>
                  <a:gd name="T53" fmla="*/ 0 h 4293"/>
                  <a:gd name="T54" fmla="*/ 0 w 4613"/>
                  <a:gd name="T55" fmla="*/ 0 h 4293"/>
                  <a:gd name="T56" fmla="*/ 0 w 4613"/>
                  <a:gd name="T57" fmla="*/ 0 h 4293"/>
                  <a:gd name="T58" fmla="*/ 0 w 4613"/>
                  <a:gd name="T59" fmla="*/ 0 h 4293"/>
                  <a:gd name="T60" fmla="*/ 0 w 4613"/>
                  <a:gd name="T61" fmla="*/ 0 h 4293"/>
                  <a:gd name="T62" fmla="*/ 0 w 4613"/>
                  <a:gd name="T63" fmla="*/ 0 h 4293"/>
                  <a:gd name="T64" fmla="*/ 0 w 4613"/>
                  <a:gd name="T65" fmla="*/ 0 h 4293"/>
                  <a:gd name="T66" fmla="*/ 0 w 4613"/>
                  <a:gd name="T67" fmla="*/ 0 h 4293"/>
                  <a:gd name="T68" fmla="*/ 0 w 4613"/>
                  <a:gd name="T69" fmla="*/ 0 h 4293"/>
                  <a:gd name="T70" fmla="*/ 0 w 4613"/>
                  <a:gd name="T71" fmla="*/ 0 h 4293"/>
                  <a:gd name="T72" fmla="*/ 0 w 4613"/>
                  <a:gd name="T73" fmla="*/ 0 h 429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613"/>
                  <a:gd name="T112" fmla="*/ 0 h 4293"/>
                  <a:gd name="T113" fmla="*/ 4613 w 4613"/>
                  <a:gd name="T114" fmla="*/ 4293 h 429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613" h="4293">
                    <a:moveTo>
                      <a:pt x="4559" y="6"/>
                    </a:moveTo>
                    <a:lnTo>
                      <a:pt x="4516" y="16"/>
                    </a:lnTo>
                    <a:lnTo>
                      <a:pt x="4505" y="27"/>
                    </a:lnTo>
                    <a:lnTo>
                      <a:pt x="4463" y="64"/>
                    </a:lnTo>
                    <a:lnTo>
                      <a:pt x="4403" y="113"/>
                    </a:lnTo>
                    <a:lnTo>
                      <a:pt x="4322" y="188"/>
                    </a:lnTo>
                    <a:lnTo>
                      <a:pt x="4221" y="280"/>
                    </a:lnTo>
                    <a:lnTo>
                      <a:pt x="4102" y="387"/>
                    </a:lnTo>
                    <a:lnTo>
                      <a:pt x="3968" y="511"/>
                    </a:lnTo>
                    <a:lnTo>
                      <a:pt x="3822" y="640"/>
                    </a:lnTo>
                    <a:lnTo>
                      <a:pt x="3656" y="786"/>
                    </a:lnTo>
                    <a:lnTo>
                      <a:pt x="3484" y="942"/>
                    </a:lnTo>
                    <a:lnTo>
                      <a:pt x="3295" y="1113"/>
                    </a:lnTo>
                    <a:lnTo>
                      <a:pt x="3108" y="1286"/>
                    </a:lnTo>
                    <a:lnTo>
                      <a:pt x="2908" y="1469"/>
                    </a:lnTo>
                    <a:lnTo>
                      <a:pt x="2699" y="1652"/>
                    </a:lnTo>
                    <a:lnTo>
                      <a:pt x="2495" y="1840"/>
                    </a:lnTo>
                    <a:lnTo>
                      <a:pt x="2279" y="2033"/>
                    </a:lnTo>
                    <a:lnTo>
                      <a:pt x="2076" y="2227"/>
                    </a:lnTo>
                    <a:lnTo>
                      <a:pt x="1866" y="2416"/>
                    </a:lnTo>
                    <a:lnTo>
                      <a:pt x="1661" y="2604"/>
                    </a:lnTo>
                    <a:lnTo>
                      <a:pt x="1457" y="2787"/>
                    </a:lnTo>
                    <a:lnTo>
                      <a:pt x="1269" y="2970"/>
                    </a:lnTo>
                    <a:lnTo>
                      <a:pt x="1081" y="3147"/>
                    </a:lnTo>
                    <a:lnTo>
                      <a:pt x="903" y="3315"/>
                    </a:lnTo>
                    <a:lnTo>
                      <a:pt x="737" y="3470"/>
                    </a:lnTo>
                    <a:lnTo>
                      <a:pt x="586" y="3626"/>
                    </a:lnTo>
                    <a:lnTo>
                      <a:pt x="452" y="3760"/>
                    </a:lnTo>
                    <a:lnTo>
                      <a:pt x="318" y="3885"/>
                    </a:lnTo>
                    <a:lnTo>
                      <a:pt x="221" y="3993"/>
                    </a:lnTo>
                    <a:lnTo>
                      <a:pt x="134" y="4083"/>
                    </a:lnTo>
                    <a:lnTo>
                      <a:pt x="65" y="4154"/>
                    </a:lnTo>
                    <a:lnTo>
                      <a:pt x="21" y="4218"/>
                    </a:lnTo>
                    <a:lnTo>
                      <a:pt x="0" y="4272"/>
                    </a:lnTo>
                    <a:lnTo>
                      <a:pt x="113" y="4293"/>
                    </a:lnTo>
                    <a:lnTo>
                      <a:pt x="124" y="4283"/>
                    </a:lnTo>
                    <a:lnTo>
                      <a:pt x="156" y="4235"/>
                    </a:lnTo>
                    <a:lnTo>
                      <a:pt x="226" y="4159"/>
                    </a:lnTo>
                    <a:lnTo>
                      <a:pt x="307" y="4073"/>
                    </a:lnTo>
                    <a:lnTo>
                      <a:pt x="408" y="3965"/>
                    </a:lnTo>
                    <a:lnTo>
                      <a:pt x="527" y="3841"/>
                    </a:lnTo>
                    <a:lnTo>
                      <a:pt x="661" y="3702"/>
                    </a:lnTo>
                    <a:lnTo>
                      <a:pt x="818" y="3562"/>
                    </a:lnTo>
                    <a:lnTo>
                      <a:pt x="984" y="3405"/>
                    </a:lnTo>
                    <a:lnTo>
                      <a:pt x="1161" y="3234"/>
                    </a:lnTo>
                    <a:lnTo>
                      <a:pt x="1344" y="3061"/>
                    </a:lnTo>
                    <a:lnTo>
                      <a:pt x="1537" y="2879"/>
                    </a:lnTo>
                    <a:lnTo>
                      <a:pt x="1742" y="2695"/>
                    </a:lnTo>
                    <a:lnTo>
                      <a:pt x="1941" y="2508"/>
                    </a:lnTo>
                    <a:lnTo>
                      <a:pt x="2150" y="2314"/>
                    </a:lnTo>
                    <a:lnTo>
                      <a:pt x="2360" y="2125"/>
                    </a:lnTo>
                    <a:lnTo>
                      <a:pt x="2576" y="1932"/>
                    </a:lnTo>
                    <a:lnTo>
                      <a:pt x="2779" y="1738"/>
                    </a:lnTo>
                    <a:lnTo>
                      <a:pt x="2989" y="1560"/>
                    </a:lnTo>
                    <a:lnTo>
                      <a:pt x="3182" y="1378"/>
                    </a:lnTo>
                    <a:lnTo>
                      <a:pt x="3376" y="1205"/>
                    </a:lnTo>
                    <a:lnTo>
                      <a:pt x="3564" y="1033"/>
                    </a:lnTo>
                    <a:lnTo>
                      <a:pt x="3737" y="877"/>
                    </a:lnTo>
                    <a:lnTo>
                      <a:pt x="3898" y="732"/>
                    </a:lnTo>
                    <a:lnTo>
                      <a:pt x="4048" y="597"/>
                    </a:lnTo>
                    <a:lnTo>
                      <a:pt x="4182" y="474"/>
                    </a:lnTo>
                    <a:lnTo>
                      <a:pt x="4301" y="366"/>
                    </a:lnTo>
                    <a:lnTo>
                      <a:pt x="4403" y="280"/>
                    </a:lnTo>
                    <a:lnTo>
                      <a:pt x="4484" y="205"/>
                    </a:lnTo>
                    <a:lnTo>
                      <a:pt x="4543" y="156"/>
                    </a:lnTo>
                    <a:lnTo>
                      <a:pt x="4580" y="119"/>
                    </a:lnTo>
                    <a:lnTo>
                      <a:pt x="4592" y="108"/>
                    </a:lnTo>
                    <a:lnTo>
                      <a:pt x="4548" y="119"/>
                    </a:lnTo>
                    <a:lnTo>
                      <a:pt x="4592" y="108"/>
                    </a:lnTo>
                    <a:lnTo>
                      <a:pt x="4613" y="64"/>
                    </a:lnTo>
                    <a:lnTo>
                      <a:pt x="4602" y="22"/>
                    </a:lnTo>
                    <a:lnTo>
                      <a:pt x="4559" y="0"/>
                    </a:lnTo>
                    <a:lnTo>
                      <a:pt x="4516" y="16"/>
                    </a:lnTo>
                    <a:lnTo>
                      <a:pt x="455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2" name="Freeform 489"/>
              <p:cNvSpPr>
                <a:spLocks/>
              </p:cNvSpPr>
              <p:nvPr/>
            </p:nvSpPr>
            <p:spPr bwMode="auto">
              <a:xfrm>
                <a:off x="1177" y="3248"/>
                <a:ext cx="546" cy="39"/>
              </a:xfrm>
              <a:custGeom>
                <a:avLst/>
                <a:gdLst>
                  <a:gd name="T0" fmla="*/ 0 w 11456"/>
                  <a:gd name="T1" fmla="*/ 0 h 812"/>
                  <a:gd name="T2" fmla="*/ 0 w 11456"/>
                  <a:gd name="T3" fmla="*/ 0 h 812"/>
                  <a:gd name="T4" fmla="*/ 0 w 11456"/>
                  <a:gd name="T5" fmla="*/ 0 h 812"/>
                  <a:gd name="T6" fmla="*/ 0 w 11456"/>
                  <a:gd name="T7" fmla="*/ 0 h 812"/>
                  <a:gd name="T8" fmla="*/ 0 w 11456"/>
                  <a:gd name="T9" fmla="*/ 0 h 812"/>
                  <a:gd name="T10" fmla="*/ 0 w 11456"/>
                  <a:gd name="T11" fmla="*/ 0 h 812"/>
                  <a:gd name="T12" fmla="*/ 0 w 11456"/>
                  <a:gd name="T13" fmla="*/ 0 h 812"/>
                  <a:gd name="T14" fmla="*/ 0 w 11456"/>
                  <a:gd name="T15" fmla="*/ 0 h 812"/>
                  <a:gd name="T16" fmla="*/ 0 w 11456"/>
                  <a:gd name="T17" fmla="*/ 0 h 812"/>
                  <a:gd name="T18" fmla="*/ 0 w 11456"/>
                  <a:gd name="T19" fmla="*/ 0 h 812"/>
                  <a:gd name="T20" fmla="*/ 0 w 11456"/>
                  <a:gd name="T21" fmla="*/ 0 h 812"/>
                  <a:gd name="T22" fmla="*/ 0 w 11456"/>
                  <a:gd name="T23" fmla="*/ 0 h 8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56"/>
                  <a:gd name="T37" fmla="*/ 0 h 812"/>
                  <a:gd name="T38" fmla="*/ 11456 w 11456"/>
                  <a:gd name="T39" fmla="*/ 812 h 8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56" h="812">
                    <a:moveTo>
                      <a:pt x="11440" y="791"/>
                    </a:moveTo>
                    <a:lnTo>
                      <a:pt x="11403" y="699"/>
                    </a:lnTo>
                    <a:lnTo>
                      <a:pt x="11" y="0"/>
                    </a:lnTo>
                    <a:lnTo>
                      <a:pt x="0" y="113"/>
                    </a:lnTo>
                    <a:lnTo>
                      <a:pt x="11392" y="812"/>
                    </a:lnTo>
                    <a:lnTo>
                      <a:pt x="11354" y="726"/>
                    </a:lnTo>
                    <a:lnTo>
                      <a:pt x="11392" y="812"/>
                    </a:lnTo>
                    <a:lnTo>
                      <a:pt x="11435" y="796"/>
                    </a:lnTo>
                    <a:lnTo>
                      <a:pt x="11456" y="763"/>
                    </a:lnTo>
                    <a:lnTo>
                      <a:pt x="11440" y="726"/>
                    </a:lnTo>
                    <a:lnTo>
                      <a:pt x="11403" y="699"/>
                    </a:lnTo>
                    <a:lnTo>
                      <a:pt x="11440" y="7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3" name="Freeform 490"/>
              <p:cNvSpPr>
                <a:spLocks/>
              </p:cNvSpPr>
              <p:nvPr/>
            </p:nvSpPr>
            <p:spPr bwMode="auto">
              <a:xfrm>
                <a:off x="1582" y="3283"/>
                <a:ext cx="140" cy="179"/>
              </a:xfrm>
              <a:custGeom>
                <a:avLst/>
                <a:gdLst>
                  <a:gd name="T0" fmla="*/ 0 w 2945"/>
                  <a:gd name="T1" fmla="*/ 0 h 3771"/>
                  <a:gd name="T2" fmla="*/ 0 w 2945"/>
                  <a:gd name="T3" fmla="*/ 0 h 3771"/>
                  <a:gd name="T4" fmla="*/ 0 w 2945"/>
                  <a:gd name="T5" fmla="*/ 0 h 3771"/>
                  <a:gd name="T6" fmla="*/ 0 w 2945"/>
                  <a:gd name="T7" fmla="*/ 0 h 3771"/>
                  <a:gd name="T8" fmla="*/ 0 w 2945"/>
                  <a:gd name="T9" fmla="*/ 0 h 3771"/>
                  <a:gd name="T10" fmla="*/ 0 w 2945"/>
                  <a:gd name="T11" fmla="*/ 0 h 3771"/>
                  <a:gd name="T12" fmla="*/ 0 w 2945"/>
                  <a:gd name="T13" fmla="*/ 0 h 3771"/>
                  <a:gd name="T14" fmla="*/ 0 w 2945"/>
                  <a:gd name="T15" fmla="*/ 0 h 3771"/>
                  <a:gd name="T16" fmla="*/ 0 w 2945"/>
                  <a:gd name="T17" fmla="*/ 0 h 3771"/>
                  <a:gd name="T18" fmla="*/ 0 w 2945"/>
                  <a:gd name="T19" fmla="*/ 0 h 3771"/>
                  <a:gd name="T20" fmla="*/ 0 w 2945"/>
                  <a:gd name="T21" fmla="*/ 0 h 3771"/>
                  <a:gd name="T22" fmla="*/ 0 w 2945"/>
                  <a:gd name="T23" fmla="*/ 0 h 37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45"/>
                  <a:gd name="T37" fmla="*/ 0 h 3771"/>
                  <a:gd name="T38" fmla="*/ 2945 w 2945"/>
                  <a:gd name="T39" fmla="*/ 3771 h 37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45" h="3771">
                    <a:moveTo>
                      <a:pt x="106" y="3745"/>
                    </a:moveTo>
                    <a:lnTo>
                      <a:pt x="101" y="3750"/>
                    </a:lnTo>
                    <a:lnTo>
                      <a:pt x="2945" y="65"/>
                    </a:lnTo>
                    <a:lnTo>
                      <a:pt x="2859" y="0"/>
                    </a:lnTo>
                    <a:lnTo>
                      <a:pt x="10" y="3685"/>
                    </a:lnTo>
                    <a:lnTo>
                      <a:pt x="5" y="3690"/>
                    </a:lnTo>
                    <a:lnTo>
                      <a:pt x="10" y="3685"/>
                    </a:lnTo>
                    <a:lnTo>
                      <a:pt x="0" y="3723"/>
                    </a:lnTo>
                    <a:lnTo>
                      <a:pt x="21" y="3755"/>
                    </a:lnTo>
                    <a:lnTo>
                      <a:pt x="58" y="3771"/>
                    </a:lnTo>
                    <a:lnTo>
                      <a:pt x="101" y="3750"/>
                    </a:lnTo>
                    <a:lnTo>
                      <a:pt x="106" y="37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4" name="Freeform 491"/>
              <p:cNvSpPr>
                <a:spLocks/>
              </p:cNvSpPr>
              <p:nvPr/>
            </p:nvSpPr>
            <p:spPr bwMode="auto">
              <a:xfrm>
                <a:off x="1577" y="3458"/>
                <a:ext cx="10" cy="37"/>
              </a:xfrm>
              <a:custGeom>
                <a:avLst/>
                <a:gdLst>
                  <a:gd name="T0" fmla="*/ 0 w 198"/>
                  <a:gd name="T1" fmla="*/ 0 h 770"/>
                  <a:gd name="T2" fmla="*/ 0 w 198"/>
                  <a:gd name="T3" fmla="*/ 0 h 770"/>
                  <a:gd name="T4" fmla="*/ 0 w 198"/>
                  <a:gd name="T5" fmla="*/ 0 h 770"/>
                  <a:gd name="T6" fmla="*/ 0 w 198"/>
                  <a:gd name="T7" fmla="*/ 0 h 770"/>
                  <a:gd name="T8" fmla="*/ 0 w 198"/>
                  <a:gd name="T9" fmla="*/ 0 h 770"/>
                  <a:gd name="T10" fmla="*/ 0 w 198"/>
                  <a:gd name="T11" fmla="*/ 0 h 770"/>
                  <a:gd name="T12" fmla="*/ 0 w 198"/>
                  <a:gd name="T13" fmla="*/ 0 h 770"/>
                  <a:gd name="T14" fmla="*/ 0 w 198"/>
                  <a:gd name="T15" fmla="*/ 0 h 770"/>
                  <a:gd name="T16" fmla="*/ 0 w 198"/>
                  <a:gd name="T17" fmla="*/ 0 h 770"/>
                  <a:gd name="T18" fmla="*/ 0 w 198"/>
                  <a:gd name="T19" fmla="*/ 0 h 770"/>
                  <a:gd name="T20" fmla="*/ 0 w 198"/>
                  <a:gd name="T21" fmla="*/ 0 h 770"/>
                  <a:gd name="T22" fmla="*/ 0 w 198"/>
                  <a:gd name="T23" fmla="*/ 0 h 770"/>
                  <a:gd name="T24" fmla="*/ 0 w 198"/>
                  <a:gd name="T25" fmla="*/ 0 h 770"/>
                  <a:gd name="T26" fmla="*/ 0 w 198"/>
                  <a:gd name="T27" fmla="*/ 0 h 770"/>
                  <a:gd name="T28" fmla="*/ 0 w 198"/>
                  <a:gd name="T29" fmla="*/ 0 h 770"/>
                  <a:gd name="T30" fmla="*/ 0 w 198"/>
                  <a:gd name="T31" fmla="*/ 0 h 770"/>
                  <a:gd name="T32" fmla="*/ 0 w 198"/>
                  <a:gd name="T33" fmla="*/ 0 h 770"/>
                  <a:gd name="T34" fmla="*/ 0 w 198"/>
                  <a:gd name="T35" fmla="*/ 0 h 770"/>
                  <a:gd name="T36" fmla="*/ 0 w 198"/>
                  <a:gd name="T37" fmla="*/ 0 h 7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98"/>
                  <a:gd name="T58" fmla="*/ 0 h 770"/>
                  <a:gd name="T59" fmla="*/ 198 w 198"/>
                  <a:gd name="T60" fmla="*/ 770 h 7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98" h="770">
                    <a:moveTo>
                      <a:pt x="145" y="749"/>
                    </a:moveTo>
                    <a:lnTo>
                      <a:pt x="118" y="604"/>
                    </a:lnTo>
                    <a:lnTo>
                      <a:pt x="113" y="468"/>
                    </a:lnTo>
                    <a:lnTo>
                      <a:pt x="118" y="345"/>
                    </a:lnTo>
                    <a:lnTo>
                      <a:pt x="134" y="242"/>
                    </a:lnTo>
                    <a:lnTo>
                      <a:pt x="156" y="162"/>
                    </a:lnTo>
                    <a:lnTo>
                      <a:pt x="182" y="108"/>
                    </a:lnTo>
                    <a:lnTo>
                      <a:pt x="198" y="60"/>
                    </a:lnTo>
                    <a:lnTo>
                      <a:pt x="198" y="55"/>
                    </a:lnTo>
                    <a:lnTo>
                      <a:pt x="97" y="0"/>
                    </a:lnTo>
                    <a:lnTo>
                      <a:pt x="86" y="16"/>
                    </a:lnTo>
                    <a:lnTo>
                      <a:pt x="69" y="60"/>
                    </a:lnTo>
                    <a:lnTo>
                      <a:pt x="43" y="129"/>
                    </a:lnTo>
                    <a:lnTo>
                      <a:pt x="21" y="216"/>
                    </a:lnTo>
                    <a:lnTo>
                      <a:pt x="5" y="329"/>
                    </a:lnTo>
                    <a:lnTo>
                      <a:pt x="0" y="468"/>
                    </a:lnTo>
                    <a:lnTo>
                      <a:pt x="5" y="614"/>
                    </a:lnTo>
                    <a:lnTo>
                      <a:pt x="32" y="770"/>
                    </a:lnTo>
                    <a:lnTo>
                      <a:pt x="145" y="7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5" name="Freeform 492"/>
              <p:cNvSpPr>
                <a:spLocks/>
              </p:cNvSpPr>
              <p:nvPr/>
            </p:nvSpPr>
            <p:spPr bwMode="auto">
              <a:xfrm>
                <a:off x="1579" y="3494"/>
                <a:ext cx="13" cy="34"/>
              </a:xfrm>
              <a:custGeom>
                <a:avLst/>
                <a:gdLst>
                  <a:gd name="T0" fmla="*/ 0 w 269"/>
                  <a:gd name="T1" fmla="*/ 0 h 715"/>
                  <a:gd name="T2" fmla="*/ 0 w 269"/>
                  <a:gd name="T3" fmla="*/ 0 h 715"/>
                  <a:gd name="T4" fmla="*/ 0 w 269"/>
                  <a:gd name="T5" fmla="*/ 0 h 715"/>
                  <a:gd name="T6" fmla="*/ 0 w 269"/>
                  <a:gd name="T7" fmla="*/ 0 h 715"/>
                  <a:gd name="T8" fmla="*/ 0 w 269"/>
                  <a:gd name="T9" fmla="*/ 0 h 715"/>
                  <a:gd name="T10" fmla="*/ 0 w 269"/>
                  <a:gd name="T11" fmla="*/ 0 h 715"/>
                  <a:gd name="T12" fmla="*/ 0 w 269"/>
                  <a:gd name="T13" fmla="*/ 0 h 715"/>
                  <a:gd name="T14" fmla="*/ 0 w 269"/>
                  <a:gd name="T15" fmla="*/ 0 h 715"/>
                  <a:gd name="T16" fmla="*/ 0 w 269"/>
                  <a:gd name="T17" fmla="*/ 0 h 715"/>
                  <a:gd name="T18" fmla="*/ 0 w 269"/>
                  <a:gd name="T19" fmla="*/ 0 h 715"/>
                  <a:gd name="T20" fmla="*/ 0 w 269"/>
                  <a:gd name="T21" fmla="*/ 0 h 715"/>
                  <a:gd name="T22" fmla="*/ 0 w 269"/>
                  <a:gd name="T23" fmla="*/ 0 h 715"/>
                  <a:gd name="T24" fmla="*/ 0 w 269"/>
                  <a:gd name="T25" fmla="*/ 0 h 715"/>
                  <a:gd name="T26" fmla="*/ 0 w 269"/>
                  <a:gd name="T27" fmla="*/ 0 h 715"/>
                  <a:gd name="T28" fmla="*/ 0 w 269"/>
                  <a:gd name="T29" fmla="*/ 0 h 715"/>
                  <a:gd name="T30" fmla="*/ 0 w 269"/>
                  <a:gd name="T31" fmla="*/ 0 h 715"/>
                  <a:gd name="T32" fmla="*/ 0 w 269"/>
                  <a:gd name="T33" fmla="*/ 0 h 715"/>
                  <a:gd name="T34" fmla="*/ 0 w 269"/>
                  <a:gd name="T35" fmla="*/ 0 h 715"/>
                  <a:gd name="T36" fmla="*/ 0 w 269"/>
                  <a:gd name="T37" fmla="*/ 0 h 715"/>
                  <a:gd name="T38" fmla="*/ 0 w 269"/>
                  <a:gd name="T39" fmla="*/ 0 h 715"/>
                  <a:gd name="T40" fmla="*/ 0 w 269"/>
                  <a:gd name="T41" fmla="*/ 0 h 715"/>
                  <a:gd name="T42" fmla="*/ 0 w 269"/>
                  <a:gd name="T43" fmla="*/ 0 h 715"/>
                  <a:gd name="T44" fmla="*/ 0 w 269"/>
                  <a:gd name="T45" fmla="*/ 0 h 715"/>
                  <a:gd name="T46" fmla="*/ 0 w 269"/>
                  <a:gd name="T47" fmla="*/ 0 h 715"/>
                  <a:gd name="T48" fmla="*/ 0 w 269"/>
                  <a:gd name="T49" fmla="*/ 0 h 715"/>
                  <a:gd name="T50" fmla="*/ 0 w 269"/>
                  <a:gd name="T51" fmla="*/ 0 h 7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69"/>
                  <a:gd name="T79" fmla="*/ 0 h 715"/>
                  <a:gd name="T80" fmla="*/ 269 w 269"/>
                  <a:gd name="T81" fmla="*/ 715 h 7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69" h="715">
                    <a:moveTo>
                      <a:pt x="205" y="715"/>
                    </a:moveTo>
                    <a:lnTo>
                      <a:pt x="269" y="650"/>
                    </a:lnTo>
                    <a:lnTo>
                      <a:pt x="269" y="634"/>
                    </a:lnTo>
                    <a:lnTo>
                      <a:pt x="258" y="602"/>
                    </a:lnTo>
                    <a:lnTo>
                      <a:pt x="242" y="559"/>
                    </a:lnTo>
                    <a:lnTo>
                      <a:pt x="226" y="484"/>
                    </a:lnTo>
                    <a:lnTo>
                      <a:pt x="205" y="397"/>
                    </a:lnTo>
                    <a:lnTo>
                      <a:pt x="183" y="284"/>
                    </a:lnTo>
                    <a:lnTo>
                      <a:pt x="150" y="150"/>
                    </a:lnTo>
                    <a:lnTo>
                      <a:pt x="113" y="0"/>
                    </a:lnTo>
                    <a:lnTo>
                      <a:pt x="0" y="21"/>
                    </a:lnTo>
                    <a:lnTo>
                      <a:pt x="37" y="177"/>
                    </a:lnTo>
                    <a:lnTo>
                      <a:pt x="70" y="306"/>
                    </a:lnTo>
                    <a:lnTo>
                      <a:pt x="92" y="419"/>
                    </a:lnTo>
                    <a:lnTo>
                      <a:pt x="113" y="505"/>
                    </a:lnTo>
                    <a:lnTo>
                      <a:pt x="134" y="581"/>
                    </a:lnTo>
                    <a:lnTo>
                      <a:pt x="145" y="639"/>
                    </a:lnTo>
                    <a:lnTo>
                      <a:pt x="156" y="667"/>
                    </a:lnTo>
                    <a:lnTo>
                      <a:pt x="156" y="672"/>
                    </a:lnTo>
                    <a:lnTo>
                      <a:pt x="215" y="602"/>
                    </a:lnTo>
                    <a:lnTo>
                      <a:pt x="156" y="672"/>
                    </a:lnTo>
                    <a:lnTo>
                      <a:pt x="178" y="710"/>
                    </a:lnTo>
                    <a:lnTo>
                      <a:pt x="221" y="715"/>
                    </a:lnTo>
                    <a:lnTo>
                      <a:pt x="258" y="694"/>
                    </a:lnTo>
                    <a:lnTo>
                      <a:pt x="269" y="650"/>
                    </a:lnTo>
                    <a:lnTo>
                      <a:pt x="205" y="7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6" name="Freeform 493"/>
              <p:cNvSpPr>
                <a:spLocks/>
              </p:cNvSpPr>
              <p:nvPr/>
            </p:nvSpPr>
            <p:spPr bwMode="auto">
              <a:xfrm>
                <a:off x="1173" y="3224"/>
                <a:ext cx="552" cy="59"/>
              </a:xfrm>
              <a:custGeom>
                <a:avLst/>
                <a:gdLst>
                  <a:gd name="T0" fmla="*/ 0 w 11596"/>
                  <a:gd name="T1" fmla="*/ 0 h 1254"/>
                  <a:gd name="T2" fmla="*/ 0 w 11596"/>
                  <a:gd name="T3" fmla="*/ 0 h 1254"/>
                  <a:gd name="T4" fmla="*/ 0 w 11596"/>
                  <a:gd name="T5" fmla="*/ 0 h 1254"/>
                  <a:gd name="T6" fmla="*/ 0 w 11596"/>
                  <a:gd name="T7" fmla="*/ 0 h 1254"/>
                  <a:gd name="T8" fmla="*/ 0 w 11596"/>
                  <a:gd name="T9" fmla="*/ 0 h 1254"/>
                  <a:gd name="T10" fmla="*/ 0 w 11596"/>
                  <a:gd name="T11" fmla="*/ 0 h 1254"/>
                  <a:gd name="T12" fmla="*/ 0 w 11596"/>
                  <a:gd name="T13" fmla="*/ 0 h 1254"/>
                  <a:gd name="T14" fmla="*/ 0 w 11596"/>
                  <a:gd name="T15" fmla="*/ 0 h 1254"/>
                  <a:gd name="T16" fmla="*/ 0 w 11596"/>
                  <a:gd name="T17" fmla="*/ 0 h 1254"/>
                  <a:gd name="T18" fmla="*/ 0 w 11596"/>
                  <a:gd name="T19" fmla="*/ 0 h 1254"/>
                  <a:gd name="T20" fmla="*/ 0 w 11596"/>
                  <a:gd name="T21" fmla="*/ 0 h 1254"/>
                  <a:gd name="T22" fmla="*/ 0 w 11596"/>
                  <a:gd name="T23" fmla="*/ 0 h 1254"/>
                  <a:gd name="T24" fmla="*/ 0 w 11596"/>
                  <a:gd name="T25" fmla="*/ 0 h 1254"/>
                  <a:gd name="T26" fmla="*/ 0 w 11596"/>
                  <a:gd name="T27" fmla="*/ 0 h 1254"/>
                  <a:gd name="T28" fmla="*/ 0 w 11596"/>
                  <a:gd name="T29" fmla="*/ 0 h 1254"/>
                  <a:gd name="T30" fmla="*/ 0 w 11596"/>
                  <a:gd name="T31" fmla="*/ 0 h 1254"/>
                  <a:gd name="T32" fmla="*/ 0 w 11596"/>
                  <a:gd name="T33" fmla="*/ 0 h 1254"/>
                  <a:gd name="T34" fmla="*/ 0 w 11596"/>
                  <a:gd name="T35" fmla="*/ 0 h 1254"/>
                  <a:gd name="T36" fmla="*/ 0 w 11596"/>
                  <a:gd name="T37" fmla="*/ 0 h 1254"/>
                  <a:gd name="T38" fmla="*/ 0 w 11596"/>
                  <a:gd name="T39" fmla="*/ 0 h 1254"/>
                  <a:gd name="T40" fmla="*/ 0 w 11596"/>
                  <a:gd name="T41" fmla="*/ 0 h 1254"/>
                  <a:gd name="T42" fmla="*/ 0 w 11596"/>
                  <a:gd name="T43" fmla="*/ 0 h 1254"/>
                  <a:gd name="T44" fmla="*/ 0 w 11596"/>
                  <a:gd name="T45" fmla="*/ 0 h 1254"/>
                  <a:gd name="T46" fmla="*/ 0 w 11596"/>
                  <a:gd name="T47" fmla="*/ 0 h 1254"/>
                  <a:gd name="T48" fmla="*/ 0 w 11596"/>
                  <a:gd name="T49" fmla="*/ 0 h 1254"/>
                  <a:gd name="T50" fmla="*/ 0 w 11596"/>
                  <a:gd name="T51" fmla="*/ 0 h 1254"/>
                  <a:gd name="T52" fmla="*/ 0 w 11596"/>
                  <a:gd name="T53" fmla="*/ 0 h 1254"/>
                  <a:gd name="T54" fmla="*/ 0 w 11596"/>
                  <a:gd name="T55" fmla="*/ 0 h 1254"/>
                  <a:gd name="T56" fmla="*/ 0 w 11596"/>
                  <a:gd name="T57" fmla="*/ 0 h 1254"/>
                  <a:gd name="T58" fmla="*/ 0 w 11596"/>
                  <a:gd name="T59" fmla="*/ 0 h 1254"/>
                  <a:gd name="T60" fmla="*/ 0 w 11596"/>
                  <a:gd name="T61" fmla="*/ 0 h 1254"/>
                  <a:gd name="T62" fmla="*/ 0 w 11596"/>
                  <a:gd name="T63" fmla="*/ 0 h 1254"/>
                  <a:gd name="T64" fmla="*/ 0 w 11596"/>
                  <a:gd name="T65" fmla="*/ 0 h 1254"/>
                  <a:gd name="T66" fmla="*/ 0 w 11596"/>
                  <a:gd name="T67" fmla="*/ 0 h 1254"/>
                  <a:gd name="T68" fmla="*/ 0 w 11596"/>
                  <a:gd name="T69" fmla="*/ 0 h 12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596"/>
                  <a:gd name="T106" fmla="*/ 0 h 1254"/>
                  <a:gd name="T107" fmla="*/ 11596 w 11596"/>
                  <a:gd name="T108" fmla="*/ 1254 h 12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596" h="1254">
                    <a:moveTo>
                      <a:pt x="11285" y="1254"/>
                    </a:moveTo>
                    <a:lnTo>
                      <a:pt x="11355" y="1238"/>
                    </a:lnTo>
                    <a:lnTo>
                      <a:pt x="11414" y="1206"/>
                    </a:lnTo>
                    <a:lnTo>
                      <a:pt x="11467" y="1179"/>
                    </a:lnTo>
                    <a:lnTo>
                      <a:pt x="11511" y="1146"/>
                    </a:lnTo>
                    <a:lnTo>
                      <a:pt x="11553" y="1098"/>
                    </a:lnTo>
                    <a:lnTo>
                      <a:pt x="11575" y="1055"/>
                    </a:lnTo>
                    <a:lnTo>
                      <a:pt x="11591" y="1006"/>
                    </a:lnTo>
                    <a:lnTo>
                      <a:pt x="11596" y="953"/>
                    </a:lnTo>
                    <a:lnTo>
                      <a:pt x="11591" y="904"/>
                    </a:lnTo>
                    <a:lnTo>
                      <a:pt x="11575" y="851"/>
                    </a:lnTo>
                    <a:lnTo>
                      <a:pt x="11553" y="807"/>
                    </a:lnTo>
                    <a:lnTo>
                      <a:pt x="11521" y="759"/>
                    </a:lnTo>
                    <a:lnTo>
                      <a:pt x="11484" y="727"/>
                    </a:lnTo>
                    <a:lnTo>
                      <a:pt x="11440" y="706"/>
                    </a:lnTo>
                    <a:lnTo>
                      <a:pt x="11387" y="683"/>
                    </a:lnTo>
                    <a:lnTo>
                      <a:pt x="11338" y="678"/>
                    </a:lnTo>
                    <a:lnTo>
                      <a:pt x="264" y="0"/>
                    </a:lnTo>
                    <a:lnTo>
                      <a:pt x="210" y="0"/>
                    </a:lnTo>
                    <a:lnTo>
                      <a:pt x="162" y="11"/>
                    </a:lnTo>
                    <a:lnTo>
                      <a:pt x="113" y="33"/>
                    </a:lnTo>
                    <a:lnTo>
                      <a:pt x="76" y="60"/>
                    </a:lnTo>
                    <a:lnTo>
                      <a:pt x="49" y="102"/>
                    </a:lnTo>
                    <a:lnTo>
                      <a:pt x="22" y="146"/>
                    </a:lnTo>
                    <a:lnTo>
                      <a:pt x="5" y="199"/>
                    </a:lnTo>
                    <a:lnTo>
                      <a:pt x="0" y="248"/>
                    </a:lnTo>
                    <a:lnTo>
                      <a:pt x="5" y="302"/>
                    </a:lnTo>
                    <a:lnTo>
                      <a:pt x="17" y="355"/>
                    </a:lnTo>
                    <a:lnTo>
                      <a:pt x="44" y="399"/>
                    </a:lnTo>
                    <a:lnTo>
                      <a:pt x="70" y="447"/>
                    </a:lnTo>
                    <a:lnTo>
                      <a:pt x="102" y="485"/>
                    </a:lnTo>
                    <a:lnTo>
                      <a:pt x="135" y="517"/>
                    </a:lnTo>
                    <a:lnTo>
                      <a:pt x="173" y="554"/>
                    </a:lnTo>
                    <a:lnTo>
                      <a:pt x="205" y="576"/>
                    </a:lnTo>
                    <a:lnTo>
                      <a:pt x="11285" y="1254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7" name="Freeform 494"/>
              <p:cNvSpPr>
                <a:spLocks/>
              </p:cNvSpPr>
              <p:nvPr/>
            </p:nvSpPr>
            <p:spPr bwMode="auto">
              <a:xfrm>
                <a:off x="1710" y="3269"/>
                <a:ext cx="18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w 387"/>
                  <a:gd name="T13" fmla="*/ 0 h 355"/>
                  <a:gd name="T14" fmla="*/ 0 w 387"/>
                  <a:gd name="T15" fmla="*/ 0 h 355"/>
                  <a:gd name="T16" fmla="*/ 0 w 387"/>
                  <a:gd name="T17" fmla="*/ 0 h 355"/>
                  <a:gd name="T18" fmla="*/ 0 w 387"/>
                  <a:gd name="T19" fmla="*/ 0 h 355"/>
                  <a:gd name="T20" fmla="*/ 0 w 387"/>
                  <a:gd name="T21" fmla="*/ 0 h 355"/>
                  <a:gd name="T22" fmla="*/ 0 w 387"/>
                  <a:gd name="T23" fmla="*/ 0 h 355"/>
                  <a:gd name="T24" fmla="*/ 0 w 387"/>
                  <a:gd name="T25" fmla="*/ 0 h 355"/>
                  <a:gd name="T26" fmla="*/ 0 w 387"/>
                  <a:gd name="T27" fmla="*/ 0 h 355"/>
                  <a:gd name="T28" fmla="*/ 0 w 387"/>
                  <a:gd name="T29" fmla="*/ 0 h 355"/>
                  <a:gd name="T30" fmla="*/ 0 w 387"/>
                  <a:gd name="T31" fmla="*/ 0 h 355"/>
                  <a:gd name="T32" fmla="*/ 0 w 387"/>
                  <a:gd name="T33" fmla="*/ 0 h 355"/>
                  <a:gd name="T34" fmla="*/ 0 w 387"/>
                  <a:gd name="T35" fmla="*/ 0 h 355"/>
                  <a:gd name="T36" fmla="*/ 0 w 387"/>
                  <a:gd name="T37" fmla="*/ 0 h 3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355"/>
                  <a:gd name="T59" fmla="*/ 387 w 387"/>
                  <a:gd name="T60" fmla="*/ 355 h 35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355">
                    <a:moveTo>
                      <a:pt x="258" y="0"/>
                    </a:moveTo>
                    <a:lnTo>
                      <a:pt x="258" y="37"/>
                    </a:lnTo>
                    <a:lnTo>
                      <a:pt x="242" y="80"/>
                    </a:lnTo>
                    <a:lnTo>
                      <a:pt x="226" y="113"/>
                    </a:lnTo>
                    <a:lnTo>
                      <a:pt x="199" y="145"/>
                    </a:lnTo>
                    <a:lnTo>
                      <a:pt x="161" y="177"/>
                    </a:lnTo>
                    <a:lnTo>
                      <a:pt x="113" y="204"/>
                    </a:lnTo>
                    <a:lnTo>
                      <a:pt x="64" y="226"/>
                    </a:lnTo>
                    <a:lnTo>
                      <a:pt x="0" y="242"/>
                    </a:lnTo>
                    <a:lnTo>
                      <a:pt x="21" y="355"/>
                    </a:lnTo>
                    <a:lnTo>
                      <a:pt x="97" y="339"/>
                    </a:lnTo>
                    <a:lnTo>
                      <a:pt x="172" y="306"/>
                    </a:lnTo>
                    <a:lnTo>
                      <a:pt x="226" y="279"/>
                    </a:lnTo>
                    <a:lnTo>
                      <a:pt x="279" y="237"/>
                    </a:lnTo>
                    <a:lnTo>
                      <a:pt x="328" y="182"/>
                    </a:lnTo>
                    <a:lnTo>
                      <a:pt x="355" y="124"/>
                    </a:lnTo>
                    <a:lnTo>
                      <a:pt x="371" y="64"/>
                    </a:lnTo>
                    <a:lnTo>
                      <a:pt x="387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8" name="Freeform 495"/>
              <p:cNvSpPr>
                <a:spLocks/>
              </p:cNvSpPr>
              <p:nvPr/>
            </p:nvSpPr>
            <p:spPr bwMode="auto">
              <a:xfrm>
                <a:off x="1722" y="3269"/>
                <a:ext cx="6" cy="1"/>
              </a:xfrm>
              <a:custGeom>
                <a:avLst/>
                <a:gdLst>
                  <a:gd name="T0" fmla="*/ 0 w 129"/>
                  <a:gd name="T1" fmla="*/ 0 h 1"/>
                  <a:gd name="T2" fmla="*/ 0 w 129"/>
                  <a:gd name="T3" fmla="*/ 0 h 1"/>
                  <a:gd name="T4" fmla="*/ 0 w 129"/>
                  <a:gd name="T5" fmla="*/ 0 h 1"/>
                  <a:gd name="T6" fmla="*/ 0 w 12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"/>
                  <a:gd name="T13" fmla="*/ 0 h 1"/>
                  <a:gd name="T14" fmla="*/ 129 w 12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" h="1">
                    <a:moveTo>
                      <a:pt x="0" y="0"/>
                    </a:moveTo>
                    <a:lnTo>
                      <a:pt x="64" y="0"/>
                    </a:lnTo>
                    <a:lnTo>
                      <a:pt x="1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79" name="Freeform 496"/>
              <p:cNvSpPr>
                <a:spLocks/>
              </p:cNvSpPr>
              <p:nvPr/>
            </p:nvSpPr>
            <p:spPr bwMode="auto">
              <a:xfrm>
                <a:off x="1712" y="3253"/>
                <a:ext cx="16" cy="16"/>
              </a:xfrm>
              <a:custGeom>
                <a:avLst/>
                <a:gdLst>
                  <a:gd name="T0" fmla="*/ 0 w 328"/>
                  <a:gd name="T1" fmla="*/ 0 h 334"/>
                  <a:gd name="T2" fmla="*/ 0 w 328"/>
                  <a:gd name="T3" fmla="*/ 0 h 334"/>
                  <a:gd name="T4" fmla="*/ 0 w 328"/>
                  <a:gd name="T5" fmla="*/ 0 h 334"/>
                  <a:gd name="T6" fmla="*/ 0 w 328"/>
                  <a:gd name="T7" fmla="*/ 0 h 334"/>
                  <a:gd name="T8" fmla="*/ 0 w 328"/>
                  <a:gd name="T9" fmla="*/ 0 h 334"/>
                  <a:gd name="T10" fmla="*/ 0 w 328"/>
                  <a:gd name="T11" fmla="*/ 0 h 334"/>
                  <a:gd name="T12" fmla="*/ 0 w 328"/>
                  <a:gd name="T13" fmla="*/ 0 h 334"/>
                  <a:gd name="T14" fmla="*/ 0 w 328"/>
                  <a:gd name="T15" fmla="*/ 0 h 334"/>
                  <a:gd name="T16" fmla="*/ 0 w 328"/>
                  <a:gd name="T17" fmla="*/ 0 h 334"/>
                  <a:gd name="T18" fmla="*/ 0 w 328"/>
                  <a:gd name="T19" fmla="*/ 0 h 334"/>
                  <a:gd name="T20" fmla="*/ 0 w 328"/>
                  <a:gd name="T21" fmla="*/ 0 h 334"/>
                  <a:gd name="T22" fmla="*/ 0 w 328"/>
                  <a:gd name="T23" fmla="*/ 0 h 334"/>
                  <a:gd name="T24" fmla="*/ 0 w 328"/>
                  <a:gd name="T25" fmla="*/ 0 h 334"/>
                  <a:gd name="T26" fmla="*/ 0 w 328"/>
                  <a:gd name="T27" fmla="*/ 0 h 334"/>
                  <a:gd name="T28" fmla="*/ 0 w 328"/>
                  <a:gd name="T29" fmla="*/ 0 h 334"/>
                  <a:gd name="T30" fmla="*/ 0 w 328"/>
                  <a:gd name="T31" fmla="*/ 0 h 334"/>
                  <a:gd name="T32" fmla="*/ 0 w 328"/>
                  <a:gd name="T33" fmla="*/ 0 h 334"/>
                  <a:gd name="T34" fmla="*/ 0 w 328"/>
                  <a:gd name="T35" fmla="*/ 0 h 334"/>
                  <a:gd name="T36" fmla="*/ 0 w 328"/>
                  <a:gd name="T37" fmla="*/ 0 h 334"/>
                  <a:gd name="T38" fmla="*/ 0 w 328"/>
                  <a:gd name="T39" fmla="*/ 0 h 334"/>
                  <a:gd name="T40" fmla="*/ 0 w 328"/>
                  <a:gd name="T41" fmla="*/ 0 h 3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28"/>
                  <a:gd name="T64" fmla="*/ 0 h 334"/>
                  <a:gd name="T65" fmla="*/ 328 w 328"/>
                  <a:gd name="T66" fmla="*/ 334 h 33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28" h="334">
                    <a:moveTo>
                      <a:pt x="0" y="113"/>
                    </a:moveTo>
                    <a:lnTo>
                      <a:pt x="5" y="113"/>
                    </a:lnTo>
                    <a:lnTo>
                      <a:pt x="38" y="119"/>
                    </a:lnTo>
                    <a:lnTo>
                      <a:pt x="81" y="135"/>
                    </a:lnTo>
                    <a:lnTo>
                      <a:pt x="118" y="161"/>
                    </a:lnTo>
                    <a:lnTo>
                      <a:pt x="146" y="183"/>
                    </a:lnTo>
                    <a:lnTo>
                      <a:pt x="167" y="216"/>
                    </a:lnTo>
                    <a:lnTo>
                      <a:pt x="183" y="253"/>
                    </a:lnTo>
                    <a:lnTo>
                      <a:pt x="199" y="296"/>
                    </a:lnTo>
                    <a:lnTo>
                      <a:pt x="199" y="334"/>
                    </a:lnTo>
                    <a:lnTo>
                      <a:pt x="328" y="334"/>
                    </a:lnTo>
                    <a:lnTo>
                      <a:pt x="312" y="274"/>
                    </a:lnTo>
                    <a:lnTo>
                      <a:pt x="296" y="210"/>
                    </a:lnTo>
                    <a:lnTo>
                      <a:pt x="269" y="161"/>
                    </a:lnTo>
                    <a:lnTo>
                      <a:pt x="236" y="103"/>
                    </a:lnTo>
                    <a:lnTo>
                      <a:pt x="183" y="59"/>
                    </a:lnTo>
                    <a:lnTo>
                      <a:pt x="129" y="38"/>
                    </a:lnTo>
                    <a:lnTo>
                      <a:pt x="70" y="6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0" name="Freeform 497"/>
              <p:cNvSpPr>
                <a:spLocks/>
              </p:cNvSpPr>
              <p:nvPr/>
            </p:nvSpPr>
            <p:spPr bwMode="auto">
              <a:xfrm>
                <a:off x="1185" y="3221"/>
                <a:ext cx="528" cy="37"/>
              </a:xfrm>
              <a:custGeom>
                <a:avLst/>
                <a:gdLst>
                  <a:gd name="T0" fmla="*/ 0 w 11090"/>
                  <a:gd name="T1" fmla="*/ 0 h 791"/>
                  <a:gd name="T2" fmla="*/ 0 w 11090"/>
                  <a:gd name="T3" fmla="*/ 0 h 791"/>
                  <a:gd name="T4" fmla="*/ 0 w 11090"/>
                  <a:gd name="T5" fmla="*/ 0 h 791"/>
                  <a:gd name="T6" fmla="*/ 0 w 11090"/>
                  <a:gd name="T7" fmla="*/ 0 h 791"/>
                  <a:gd name="T8" fmla="*/ 0 w 1109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90"/>
                  <a:gd name="T16" fmla="*/ 0 h 791"/>
                  <a:gd name="T17" fmla="*/ 11090 w 1109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90" h="791">
                    <a:moveTo>
                      <a:pt x="0" y="113"/>
                    </a:moveTo>
                    <a:lnTo>
                      <a:pt x="11080" y="791"/>
                    </a:lnTo>
                    <a:lnTo>
                      <a:pt x="11090" y="678"/>
                    </a:lnTo>
                    <a:lnTo>
                      <a:pt x="17" y="0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1" name="Freeform 498"/>
              <p:cNvSpPr>
                <a:spLocks/>
              </p:cNvSpPr>
              <p:nvPr/>
            </p:nvSpPr>
            <p:spPr bwMode="auto">
              <a:xfrm>
                <a:off x="1170" y="3221"/>
                <a:ext cx="16" cy="14"/>
              </a:xfrm>
              <a:custGeom>
                <a:avLst/>
                <a:gdLst>
                  <a:gd name="T0" fmla="*/ 0 w 323"/>
                  <a:gd name="T1" fmla="*/ 0 h 307"/>
                  <a:gd name="T2" fmla="*/ 0 w 323"/>
                  <a:gd name="T3" fmla="*/ 0 h 307"/>
                  <a:gd name="T4" fmla="*/ 0 w 323"/>
                  <a:gd name="T5" fmla="*/ 0 h 307"/>
                  <a:gd name="T6" fmla="*/ 0 w 323"/>
                  <a:gd name="T7" fmla="*/ 0 h 307"/>
                  <a:gd name="T8" fmla="*/ 0 w 323"/>
                  <a:gd name="T9" fmla="*/ 0 h 307"/>
                  <a:gd name="T10" fmla="*/ 0 w 323"/>
                  <a:gd name="T11" fmla="*/ 0 h 307"/>
                  <a:gd name="T12" fmla="*/ 0 w 323"/>
                  <a:gd name="T13" fmla="*/ 0 h 307"/>
                  <a:gd name="T14" fmla="*/ 0 w 323"/>
                  <a:gd name="T15" fmla="*/ 0 h 307"/>
                  <a:gd name="T16" fmla="*/ 0 w 323"/>
                  <a:gd name="T17" fmla="*/ 0 h 307"/>
                  <a:gd name="T18" fmla="*/ 0 w 323"/>
                  <a:gd name="T19" fmla="*/ 0 h 307"/>
                  <a:gd name="T20" fmla="*/ 0 w 323"/>
                  <a:gd name="T21" fmla="*/ 0 h 307"/>
                  <a:gd name="T22" fmla="*/ 0 w 323"/>
                  <a:gd name="T23" fmla="*/ 0 h 307"/>
                  <a:gd name="T24" fmla="*/ 0 w 323"/>
                  <a:gd name="T25" fmla="*/ 0 h 307"/>
                  <a:gd name="T26" fmla="*/ 0 w 323"/>
                  <a:gd name="T27" fmla="*/ 0 h 307"/>
                  <a:gd name="T28" fmla="*/ 0 w 323"/>
                  <a:gd name="T29" fmla="*/ 0 h 307"/>
                  <a:gd name="T30" fmla="*/ 0 w 323"/>
                  <a:gd name="T31" fmla="*/ 0 h 307"/>
                  <a:gd name="T32" fmla="*/ 0 w 323"/>
                  <a:gd name="T33" fmla="*/ 0 h 307"/>
                  <a:gd name="T34" fmla="*/ 0 w 323"/>
                  <a:gd name="T35" fmla="*/ 0 h 307"/>
                  <a:gd name="T36" fmla="*/ 0 w 323"/>
                  <a:gd name="T37" fmla="*/ 0 h 3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3"/>
                  <a:gd name="T58" fmla="*/ 0 h 307"/>
                  <a:gd name="T59" fmla="*/ 323 w 323"/>
                  <a:gd name="T60" fmla="*/ 307 h 3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3" h="307">
                    <a:moveTo>
                      <a:pt x="113" y="307"/>
                    </a:moveTo>
                    <a:lnTo>
                      <a:pt x="118" y="269"/>
                    </a:lnTo>
                    <a:lnTo>
                      <a:pt x="134" y="226"/>
                    </a:lnTo>
                    <a:lnTo>
                      <a:pt x="150" y="188"/>
                    </a:lnTo>
                    <a:lnTo>
                      <a:pt x="166" y="161"/>
                    </a:lnTo>
                    <a:lnTo>
                      <a:pt x="194" y="145"/>
                    </a:lnTo>
                    <a:lnTo>
                      <a:pt x="231" y="124"/>
                    </a:lnTo>
                    <a:lnTo>
                      <a:pt x="268" y="113"/>
                    </a:lnTo>
                    <a:lnTo>
                      <a:pt x="306" y="113"/>
                    </a:lnTo>
                    <a:lnTo>
                      <a:pt x="323" y="0"/>
                    </a:lnTo>
                    <a:lnTo>
                      <a:pt x="258" y="0"/>
                    </a:lnTo>
                    <a:lnTo>
                      <a:pt x="194" y="11"/>
                    </a:lnTo>
                    <a:lnTo>
                      <a:pt x="139" y="43"/>
                    </a:lnTo>
                    <a:lnTo>
                      <a:pt x="91" y="81"/>
                    </a:lnTo>
                    <a:lnTo>
                      <a:pt x="48" y="129"/>
                    </a:lnTo>
                    <a:lnTo>
                      <a:pt x="21" y="183"/>
                    </a:lnTo>
                    <a:lnTo>
                      <a:pt x="5" y="242"/>
                    </a:lnTo>
                    <a:lnTo>
                      <a:pt x="0" y="307"/>
                    </a:lnTo>
                    <a:lnTo>
                      <a:pt x="113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2" name="Freeform 499"/>
              <p:cNvSpPr>
                <a:spLocks/>
              </p:cNvSpPr>
              <p:nvPr/>
            </p:nvSpPr>
            <p:spPr bwMode="auto">
              <a:xfrm>
                <a:off x="1170" y="3235"/>
                <a:ext cx="6" cy="1"/>
              </a:xfrm>
              <a:custGeom>
                <a:avLst/>
                <a:gdLst>
                  <a:gd name="T0" fmla="*/ 0 w 113"/>
                  <a:gd name="T1" fmla="*/ 0 h 1"/>
                  <a:gd name="T2" fmla="*/ 0 w 113"/>
                  <a:gd name="T3" fmla="*/ 0 h 1"/>
                  <a:gd name="T4" fmla="*/ 0 w 113"/>
                  <a:gd name="T5" fmla="*/ 0 h 1"/>
                  <a:gd name="T6" fmla="*/ 0 w 113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"/>
                  <a:gd name="T14" fmla="*/ 113 w 113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">
                    <a:moveTo>
                      <a:pt x="113" y="0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3" name="Freeform 500"/>
              <p:cNvSpPr>
                <a:spLocks/>
              </p:cNvSpPr>
              <p:nvPr/>
            </p:nvSpPr>
            <p:spPr bwMode="auto">
              <a:xfrm>
                <a:off x="1170" y="3235"/>
                <a:ext cx="14" cy="19"/>
              </a:xfrm>
              <a:custGeom>
                <a:avLst/>
                <a:gdLst>
                  <a:gd name="T0" fmla="*/ 0 w 290"/>
                  <a:gd name="T1" fmla="*/ 0 h 382"/>
                  <a:gd name="T2" fmla="*/ 0 w 290"/>
                  <a:gd name="T3" fmla="*/ 0 h 382"/>
                  <a:gd name="T4" fmla="*/ 0 w 290"/>
                  <a:gd name="T5" fmla="*/ 0 h 382"/>
                  <a:gd name="T6" fmla="*/ 0 w 290"/>
                  <a:gd name="T7" fmla="*/ 0 h 382"/>
                  <a:gd name="T8" fmla="*/ 0 w 290"/>
                  <a:gd name="T9" fmla="*/ 0 h 382"/>
                  <a:gd name="T10" fmla="*/ 0 w 290"/>
                  <a:gd name="T11" fmla="*/ 0 h 382"/>
                  <a:gd name="T12" fmla="*/ 0 w 290"/>
                  <a:gd name="T13" fmla="*/ 0 h 382"/>
                  <a:gd name="T14" fmla="*/ 0 w 290"/>
                  <a:gd name="T15" fmla="*/ 0 h 382"/>
                  <a:gd name="T16" fmla="*/ 0 w 290"/>
                  <a:gd name="T17" fmla="*/ 0 h 382"/>
                  <a:gd name="T18" fmla="*/ 0 w 290"/>
                  <a:gd name="T19" fmla="*/ 0 h 382"/>
                  <a:gd name="T20" fmla="*/ 0 w 290"/>
                  <a:gd name="T21" fmla="*/ 0 h 382"/>
                  <a:gd name="T22" fmla="*/ 0 w 290"/>
                  <a:gd name="T23" fmla="*/ 0 h 382"/>
                  <a:gd name="T24" fmla="*/ 0 w 290"/>
                  <a:gd name="T25" fmla="*/ 0 h 382"/>
                  <a:gd name="T26" fmla="*/ 0 w 290"/>
                  <a:gd name="T27" fmla="*/ 0 h 382"/>
                  <a:gd name="T28" fmla="*/ 0 w 290"/>
                  <a:gd name="T29" fmla="*/ 0 h 382"/>
                  <a:gd name="T30" fmla="*/ 0 w 290"/>
                  <a:gd name="T31" fmla="*/ 0 h 382"/>
                  <a:gd name="T32" fmla="*/ 0 w 290"/>
                  <a:gd name="T33" fmla="*/ 0 h 382"/>
                  <a:gd name="T34" fmla="*/ 0 w 290"/>
                  <a:gd name="T35" fmla="*/ 0 h 382"/>
                  <a:gd name="T36" fmla="*/ 0 w 290"/>
                  <a:gd name="T37" fmla="*/ 0 h 382"/>
                  <a:gd name="T38" fmla="*/ 0 w 290"/>
                  <a:gd name="T39" fmla="*/ 0 h 382"/>
                  <a:gd name="T40" fmla="*/ 0 w 290"/>
                  <a:gd name="T41" fmla="*/ 0 h 382"/>
                  <a:gd name="T42" fmla="*/ 0 w 290"/>
                  <a:gd name="T43" fmla="*/ 0 h 382"/>
                  <a:gd name="T44" fmla="*/ 0 w 290"/>
                  <a:gd name="T45" fmla="*/ 0 h 382"/>
                  <a:gd name="T46" fmla="*/ 0 w 290"/>
                  <a:gd name="T47" fmla="*/ 0 h 38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0"/>
                  <a:gd name="T73" fmla="*/ 0 h 382"/>
                  <a:gd name="T74" fmla="*/ 290 w 290"/>
                  <a:gd name="T75" fmla="*/ 382 h 38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0" h="382">
                    <a:moveTo>
                      <a:pt x="263" y="269"/>
                    </a:moveTo>
                    <a:lnTo>
                      <a:pt x="290" y="274"/>
                    </a:lnTo>
                    <a:lnTo>
                      <a:pt x="263" y="258"/>
                    </a:lnTo>
                    <a:lnTo>
                      <a:pt x="231" y="232"/>
                    </a:lnTo>
                    <a:lnTo>
                      <a:pt x="204" y="199"/>
                    </a:lnTo>
                    <a:lnTo>
                      <a:pt x="166" y="161"/>
                    </a:lnTo>
                    <a:lnTo>
                      <a:pt x="145" y="124"/>
                    </a:lnTo>
                    <a:lnTo>
                      <a:pt x="129" y="91"/>
                    </a:lnTo>
                    <a:lnTo>
                      <a:pt x="118" y="43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5" y="70"/>
                    </a:lnTo>
                    <a:lnTo>
                      <a:pt x="16" y="124"/>
                    </a:lnTo>
                    <a:lnTo>
                      <a:pt x="42" y="183"/>
                    </a:lnTo>
                    <a:lnTo>
                      <a:pt x="75" y="232"/>
                    </a:lnTo>
                    <a:lnTo>
                      <a:pt x="113" y="274"/>
                    </a:lnTo>
                    <a:lnTo>
                      <a:pt x="150" y="312"/>
                    </a:lnTo>
                    <a:lnTo>
                      <a:pt x="182" y="350"/>
                    </a:lnTo>
                    <a:lnTo>
                      <a:pt x="226" y="377"/>
                    </a:lnTo>
                    <a:lnTo>
                      <a:pt x="252" y="382"/>
                    </a:lnTo>
                    <a:lnTo>
                      <a:pt x="226" y="377"/>
                    </a:lnTo>
                    <a:lnTo>
                      <a:pt x="242" y="382"/>
                    </a:lnTo>
                    <a:lnTo>
                      <a:pt x="252" y="382"/>
                    </a:lnTo>
                    <a:lnTo>
                      <a:pt x="263" y="2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4" name="Freeform 501"/>
              <p:cNvSpPr>
                <a:spLocks/>
              </p:cNvSpPr>
              <p:nvPr/>
            </p:nvSpPr>
            <p:spPr bwMode="auto">
              <a:xfrm>
                <a:off x="1182" y="3248"/>
                <a:ext cx="529" cy="38"/>
              </a:xfrm>
              <a:custGeom>
                <a:avLst/>
                <a:gdLst>
                  <a:gd name="T0" fmla="*/ 0 w 11096"/>
                  <a:gd name="T1" fmla="*/ 0 h 796"/>
                  <a:gd name="T2" fmla="*/ 0 w 11096"/>
                  <a:gd name="T3" fmla="*/ 0 h 796"/>
                  <a:gd name="T4" fmla="*/ 0 w 11096"/>
                  <a:gd name="T5" fmla="*/ 0 h 796"/>
                  <a:gd name="T6" fmla="*/ 0 w 11096"/>
                  <a:gd name="T7" fmla="*/ 0 h 796"/>
                  <a:gd name="T8" fmla="*/ 0 w 11096"/>
                  <a:gd name="T9" fmla="*/ 0 h 796"/>
                  <a:gd name="T10" fmla="*/ 0 w 11096"/>
                  <a:gd name="T11" fmla="*/ 0 h 796"/>
                  <a:gd name="T12" fmla="*/ 0 w 11096"/>
                  <a:gd name="T13" fmla="*/ 0 h 796"/>
                  <a:gd name="T14" fmla="*/ 0 w 11096"/>
                  <a:gd name="T15" fmla="*/ 0 h 796"/>
                  <a:gd name="T16" fmla="*/ 0 w 11096"/>
                  <a:gd name="T17" fmla="*/ 0 h 796"/>
                  <a:gd name="T18" fmla="*/ 0 w 11096"/>
                  <a:gd name="T19" fmla="*/ 0 h 7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96"/>
                  <a:gd name="T31" fmla="*/ 0 h 796"/>
                  <a:gd name="T32" fmla="*/ 11096 w 11096"/>
                  <a:gd name="T33" fmla="*/ 796 h 7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96" h="796">
                    <a:moveTo>
                      <a:pt x="11075" y="678"/>
                    </a:moveTo>
                    <a:lnTo>
                      <a:pt x="11091" y="678"/>
                    </a:lnTo>
                    <a:lnTo>
                      <a:pt x="11" y="0"/>
                    </a:lnTo>
                    <a:lnTo>
                      <a:pt x="0" y="113"/>
                    </a:lnTo>
                    <a:lnTo>
                      <a:pt x="11080" y="791"/>
                    </a:lnTo>
                    <a:lnTo>
                      <a:pt x="11096" y="791"/>
                    </a:lnTo>
                    <a:lnTo>
                      <a:pt x="11080" y="791"/>
                    </a:lnTo>
                    <a:lnTo>
                      <a:pt x="11091" y="796"/>
                    </a:lnTo>
                    <a:lnTo>
                      <a:pt x="11096" y="791"/>
                    </a:lnTo>
                    <a:lnTo>
                      <a:pt x="11075" y="6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5" name="Freeform 502"/>
              <p:cNvSpPr>
                <a:spLocks/>
              </p:cNvSpPr>
              <p:nvPr/>
            </p:nvSpPr>
            <p:spPr bwMode="auto">
              <a:xfrm>
                <a:off x="1175" y="2787"/>
                <a:ext cx="544" cy="469"/>
              </a:xfrm>
              <a:custGeom>
                <a:avLst/>
                <a:gdLst>
                  <a:gd name="T0" fmla="*/ 0 w 11413"/>
                  <a:gd name="T1" fmla="*/ 0 h 9862"/>
                  <a:gd name="T2" fmla="*/ 0 w 11413"/>
                  <a:gd name="T3" fmla="*/ 0 h 9862"/>
                  <a:gd name="T4" fmla="*/ 0 w 11413"/>
                  <a:gd name="T5" fmla="*/ 0 h 9862"/>
                  <a:gd name="T6" fmla="*/ 0 w 11413"/>
                  <a:gd name="T7" fmla="*/ 0 h 9862"/>
                  <a:gd name="T8" fmla="*/ 0 w 11413"/>
                  <a:gd name="T9" fmla="*/ 0 h 9862"/>
                  <a:gd name="T10" fmla="*/ 0 w 11413"/>
                  <a:gd name="T11" fmla="*/ 0 h 9862"/>
                  <a:gd name="T12" fmla="*/ 0 w 11413"/>
                  <a:gd name="T13" fmla="*/ 0 h 9862"/>
                  <a:gd name="T14" fmla="*/ 0 w 11413"/>
                  <a:gd name="T15" fmla="*/ 0 h 9862"/>
                  <a:gd name="T16" fmla="*/ 0 w 11413"/>
                  <a:gd name="T17" fmla="*/ 0 h 9862"/>
                  <a:gd name="T18" fmla="*/ 0 w 11413"/>
                  <a:gd name="T19" fmla="*/ 0 h 9862"/>
                  <a:gd name="T20" fmla="*/ 0 w 11413"/>
                  <a:gd name="T21" fmla="*/ 0 h 9862"/>
                  <a:gd name="T22" fmla="*/ 0 w 11413"/>
                  <a:gd name="T23" fmla="*/ 0 h 9862"/>
                  <a:gd name="T24" fmla="*/ 0 w 11413"/>
                  <a:gd name="T25" fmla="*/ 0 h 9862"/>
                  <a:gd name="T26" fmla="*/ 0 w 11413"/>
                  <a:gd name="T27" fmla="*/ 0 h 9862"/>
                  <a:gd name="T28" fmla="*/ 0 w 11413"/>
                  <a:gd name="T29" fmla="*/ 0 h 9862"/>
                  <a:gd name="T30" fmla="*/ 0 w 11413"/>
                  <a:gd name="T31" fmla="*/ 0 h 9862"/>
                  <a:gd name="T32" fmla="*/ 0 w 11413"/>
                  <a:gd name="T33" fmla="*/ 0 h 9862"/>
                  <a:gd name="T34" fmla="*/ 0 w 11413"/>
                  <a:gd name="T35" fmla="*/ 0 h 9862"/>
                  <a:gd name="T36" fmla="*/ 0 w 11413"/>
                  <a:gd name="T37" fmla="*/ 0 h 9862"/>
                  <a:gd name="T38" fmla="*/ 0 w 11413"/>
                  <a:gd name="T39" fmla="*/ 0 h 9862"/>
                  <a:gd name="T40" fmla="*/ 0 w 11413"/>
                  <a:gd name="T41" fmla="*/ 0 h 9862"/>
                  <a:gd name="T42" fmla="*/ 0 w 11413"/>
                  <a:gd name="T43" fmla="*/ 0 h 9862"/>
                  <a:gd name="T44" fmla="*/ 0 w 11413"/>
                  <a:gd name="T45" fmla="*/ 0 h 9862"/>
                  <a:gd name="T46" fmla="*/ 0 w 11413"/>
                  <a:gd name="T47" fmla="*/ 0 h 9862"/>
                  <a:gd name="T48" fmla="*/ 0 w 11413"/>
                  <a:gd name="T49" fmla="*/ 0 h 9862"/>
                  <a:gd name="T50" fmla="*/ 0 w 11413"/>
                  <a:gd name="T51" fmla="*/ 0 h 9862"/>
                  <a:gd name="T52" fmla="*/ 0 w 11413"/>
                  <a:gd name="T53" fmla="*/ 0 h 9862"/>
                  <a:gd name="T54" fmla="*/ 0 w 11413"/>
                  <a:gd name="T55" fmla="*/ 0 h 9862"/>
                  <a:gd name="T56" fmla="*/ 0 w 11413"/>
                  <a:gd name="T57" fmla="*/ 0 h 9862"/>
                  <a:gd name="T58" fmla="*/ 0 w 11413"/>
                  <a:gd name="T59" fmla="*/ 0 h 9862"/>
                  <a:gd name="T60" fmla="*/ 0 w 11413"/>
                  <a:gd name="T61" fmla="*/ 0 h 9862"/>
                  <a:gd name="T62" fmla="*/ 0 w 11413"/>
                  <a:gd name="T63" fmla="*/ 0 h 9862"/>
                  <a:gd name="T64" fmla="*/ 0 w 11413"/>
                  <a:gd name="T65" fmla="*/ 0 h 9862"/>
                  <a:gd name="T66" fmla="*/ 0 w 11413"/>
                  <a:gd name="T67" fmla="*/ 0 h 9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413"/>
                  <a:gd name="T103" fmla="*/ 0 h 9862"/>
                  <a:gd name="T104" fmla="*/ 11413 w 11413"/>
                  <a:gd name="T105" fmla="*/ 9862 h 9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413" h="9862">
                    <a:moveTo>
                      <a:pt x="0" y="9217"/>
                    </a:moveTo>
                    <a:lnTo>
                      <a:pt x="22" y="711"/>
                    </a:lnTo>
                    <a:lnTo>
                      <a:pt x="32" y="711"/>
                    </a:lnTo>
                    <a:lnTo>
                      <a:pt x="64" y="706"/>
                    </a:lnTo>
                    <a:lnTo>
                      <a:pt x="119" y="695"/>
                    </a:lnTo>
                    <a:lnTo>
                      <a:pt x="188" y="684"/>
                    </a:lnTo>
                    <a:lnTo>
                      <a:pt x="280" y="668"/>
                    </a:lnTo>
                    <a:lnTo>
                      <a:pt x="387" y="646"/>
                    </a:lnTo>
                    <a:lnTo>
                      <a:pt x="506" y="625"/>
                    </a:lnTo>
                    <a:lnTo>
                      <a:pt x="645" y="598"/>
                    </a:lnTo>
                    <a:lnTo>
                      <a:pt x="801" y="576"/>
                    </a:lnTo>
                    <a:lnTo>
                      <a:pt x="963" y="549"/>
                    </a:lnTo>
                    <a:lnTo>
                      <a:pt x="1140" y="517"/>
                    </a:lnTo>
                    <a:lnTo>
                      <a:pt x="1322" y="485"/>
                    </a:lnTo>
                    <a:lnTo>
                      <a:pt x="1522" y="452"/>
                    </a:lnTo>
                    <a:lnTo>
                      <a:pt x="1732" y="420"/>
                    </a:lnTo>
                    <a:lnTo>
                      <a:pt x="1941" y="394"/>
                    </a:lnTo>
                    <a:lnTo>
                      <a:pt x="2156" y="356"/>
                    </a:lnTo>
                    <a:lnTo>
                      <a:pt x="2382" y="323"/>
                    </a:lnTo>
                    <a:lnTo>
                      <a:pt x="2613" y="291"/>
                    </a:lnTo>
                    <a:lnTo>
                      <a:pt x="2844" y="254"/>
                    </a:lnTo>
                    <a:lnTo>
                      <a:pt x="3075" y="221"/>
                    </a:lnTo>
                    <a:lnTo>
                      <a:pt x="3312" y="194"/>
                    </a:lnTo>
                    <a:lnTo>
                      <a:pt x="3548" y="168"/>
                    </a:lnTo>
                    <a:lnTo>
                      <a:pt x="3785" y="136"/>
                    </a:lnTo>
                    <a:lnTo>
                      <a:pt x="4016" y="108"/>
                    </a:lnTo>
                    <a:lnTo>
                      <a:pt x="4248" y="87"/>
                    </a:lnTo>
                    <a:lnTo>
                      <a:pt x="4473" y="65"/>
                    </a:lnTo>
                    <a:lnTo>
                      <a:pt x="4688" y="49"/>
                    </a:lnTo>
                    <a:lnTo>
                      <a:pt x="4903" y="28"/>
                    </a:lnTo>
                    <a:lnTo>
                      <a:pt x="5112" y="17"/>
                    </a:lnTo>
                    <a:lnTo>
                      <a:pt x="5312" y="7"/>
                    </a:lnTo>
                    <a:lnTo>
                      <a:pt x="5506" y="0"/>
                    </a:lnTo>
                    <a:lnTo>
                      <a:pt x="5683" y="0"/>
                    </a:lnTo>
                    <a:lnTo>
                      <a:pt x="5865" y="0"/>
                    </a:lnTo>
                    <a:lnTo>
                      <a:pt x="6054" y="7"/>
                    </a:lnTo>
                    <a:lnTo>
                      <a:pt x="6253" y="7"/>
                    </a:lnTo>
                    <a:lnTo>
                      <a:pt x="6462" y="12"/>
                    </a:lnTo>
                    <a:lnTo>
                      <a:pt x="6683" y="17"/>
                    </a:lnTo>
                    <a:lnTo>
                      <a:pt x="6903" y="23"/>
                    </a:lnTo>
                    <a:lnTo>
                      <a:pt x="7135" y="28"/>
                    </a:lnTo>
                    <a:lnTo>
                      <a:pt x="7365" y="33"/>
                    </a:lnTo>
                    <a:lnTo>
                      <a:pt x="7602" y="44"/>
                    </a:lnTo>
                    <a:lnTo>
                      <a:pt x="7838" y="49"/>
                    </a:lnTo>
                    <a:lnTo>
                      <a:pt x="8075" y="60"/>
                    </a:lnTo>
                    <a:lnTo>
                      <a:pt x="8312" y="65"/>
                    </a:lnTo>
                    <a:lnTo>
                      <a:pt x="8554" y="76"/>
                    </a:lnTo>
                    <a:lnTo>
                      <a:pt x="8785" y="81"/>
                    </a:lnTo>
                    <a:lnTo>
                      <a:pt x="9015" y="92"/>
                    </a:lnTo>
                    <a:lnTo>
                      <a:pt x="9247" y="97"/>
                    </a:lnTo>
                    <a:lnTo>
                      <a:pt x="9467" y="108"/>
                    </a:lnTo>
                    <a:lnTo>
                      <a:pt x="9683" y="113"/>
                    </a:lnTo>
                    <a:lnTo>
                      <a:pt x="9892" y="125"/>
                    </a:lnTo>
                    <a:lnTo>
                      <a:pt x="10091" y="136"/>
                    </a:lnTo>
                    <a:lnTo>
                      <a:pt x="10279" y="141"/>
                    </a:lnTo>
                    <a:lnTo>
                      <a:pt x="10462" y="146"/>
                    </a:lnTo>
                    <a:lnTo>
                      <a:pt x="10623" y="162"/>
                    </a:lnTo>
                    <a:lnTo>
                      <a:pt x="10779" y="168"/>
                    </a:lnTo>
                    <a:lnTo>
                      <a:pt x="10919" y="173"/>
                    </a:lnTo>
                    <a:lnTo>
                      <a:pt x="11048" y="178"/>
                    </a:lnTo>
                    <a:lnTo>
                      <a:pt x="11155" y="184"/>
                    </a:lnTo>
                    <a:lnTo>
                      <a:pt x="11241" y="189"/>
                    </a:lnTo>
                    <a:lnTo>
                      <a:pt x="11317" y="189"/>
                    </a:lnTo>
                    <a:lnTo>
                      <a:pt x="11365" y="194"/>
                    </a:lnTo>
                    <a:lnTo>
                      <a:pt x="11402" y="194"/>
                    </a:lnTo>
                    <a:lnTo>
                      <a:pt x="11413" y="194"/>
                    </a:lnTo>
                    <a:lnTo>
                      <a:pt x="11392" y="9862"/>
                    </a:lnTo>
                    <a:lnTo>
                      <a:pt x="0" y="9217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6" name="Freeform 503"/>
              <p:cNvSpPr>
                <a:spLocks/>
              </p:cNvSpPr>
              <p:nvPr/>
            </p:nvSpPr>
            <p:spPr bwMode="auto">
              <a:xfrm>
                <a:off x="1172" y="2818"/>
                <a:ext cx="7" cy="407"/>
              </a:xfrm>
              <a:custGeom>
                <a:avLst/>
                <a:gdLst>
                  <a:gd name="T0" fmla="*/ 0 w 146"/>
                  <a:gd name="T1" fmla="*/ 0 h 8565"/>
                  <a:gd name="T2" fmla="*/ 0 w 146"/>
                  <a:gd name="T3" fmla="*/ 0 h 8565"/>
                  <a:gd name="T4" fmla="*/ 0 w 146"/>
                  <a:gd name="T5" fmla="*/ 0 h 8565"/>
                  <a:gd name="T6" fmla="*/ 0 w 146"/>
                  <a:gd name="T7" fmla="*/ 0 h 8565"/>
                  <a:gd name="T8" fmla="*/ 0 w 146"/>
                  <a:gd name="T9" fmla="*/ 0 h 8565"/>
                  <a:gd name="T10" fmla="*/ 0 w 146"/>
                  <a:gd name="T11" fmla="*/ 0 h 8565"/>
                  <a:gd name="T12" fmla="*/ 0 w 146"/>
                  <a:gd name="T13" fmla="*/ 0 h 8565"/>
                  <a:gd name="T14" fmla="*/ 0 w 146"/>
                  <a:gd name="T15" fmla="*/ 0 h 8565"/>
                  <a:gd name="T16" fmla="*/ 0 w 146"/>
                  <a:gd name="T17" fmla="*/ 0 h 8565"/>
                  <a:gd name="T18" fmla="*/ 0 w 146"/>
                  <a:gd name="T19" fmla="*/ 0 h 8565"/>
                  <a:gd name="T20" fmla="*/ 0 w 146"/>
                  <a:gd name="T21" fmla="*/ 0 h 8565"/>
                  <a:gd name="T22" fmla="*/ 0 w 146"/>
                  <a:gd name="T23" fmla="*/ 0 h 856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8565"/>
                  <a:gd name="T38" fmla="*/ 146 w 146"/>
                  <a:gd name="T39" fmla="*/ 8565 h 856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8565">
                    <a:moveTo>
                      <a:pt x="76" y="5"/>
                    </a:moveTo>
                    <a:lnTo>
                      <a:pt x="23" y="59"/>
                    </a:lnTo>
                    <a:lnTo>
                      <a:pt x="0" y="8565"/>
                    </a:lnTo>
                    <a:lnTo>
                      <a:pt x="124" y="8565"/>
                    </a:lnTo>
                    <a:lnTo>
                      <a:pt x="146" y="59"/>
                    </a:lnTo>
                    <a:lnTo>
                      <a:pt x="97" y="118"/>
                    </a:lnTo>
                    <a:lnTo>
                      <a:pt x="146" y="59"/>
                    </a:lnTo>
                    <a:lnTo>
                      <a:pt x="129" y="16"/>
                    </a:lnTo>
                    <a:lnTo>
                      <a:pt x="87" y="0"/>
                    </a:lnTo>
                    <a:lnTo>
                      <a:pt x="44" y="16"/>
                    </a:lnTo>
                    <a:lnTo>
                      <a:pt x="23" y="59"/>
                    </a:ln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7" name="Freeform 504"/>
              <p:cNvSpPr>
                <a:spLocks/>
              </p:cNvSpPr>
              <p:nvPr/>
            </p:nvSpPr>
            <p:spPr bwMode="auto">
              <a:xfrm>
                <a:off x="1176" y="2784"/>
                <a:ext cx="270" cy="39"/>
              </a:xfrm>
              <a:custGeom>
                <a:avLst/>
                <a:gdLst>
                  <a:gd name="T0" fmla="*/ 0 w 5672"/>
                  <a:gd name="T1" fmla="*/ 0 h 823"/>
                  <a:gd name="T2" fmla="*/ 0 w 5672"/>
                  <a:gd name="T3" fmla="*/ 0 h 823"/>
                  <a:gd name="T4" fmla="*/ 0 w 5672"/>
                  <a:gd name="T5" fmla="*/ 0 h 823"/>
                  <a:gd name="T6" fmla="*/ 0 w 5672"/>
                  <a:gd name="T7" fmla="*/ 0 h 823"/>
                  <a:gd name="T8" fmla="*/ 0 w 5672"/>
                  <a:gd name="T9" fmla="*/ 0 h 823"/>
                  <a:gd name="T10" fmla="*/ 0 w 5672"/>
                  <a:gd name="T11" fmla="*/ 0 h 823"/>
                  <a:gd name="T12" fmla="*/ 0 w 5672"/>
                  <a:gd name="T13" fmla="*/ 0 h 823"/>
                  <a:gd name="T14" fmla="*/ 0 w 5672"/>
                  <a:gd name="T15" fmla="*/ 0 h 823"/>
                  <a:gd name="T16" fmla="*/ 0 w 5672"/>
                  <a:gd name="T17" fmla="*/ 0 h 823"/>
                  <a:gd name="T18" fmla="*/ 0 w 5672"/>
                  <a:gd name="T19" fmla="*/ 0 h 823"/>
                  <a:gd name="T20" fmla="*/ 0 w 5672"/>
                  <a:gd name="T21" fmla="*/ 0 h 823"/>
                  <a:gd name="T22" fmla="*/ 0 w 5672"/>
                  <a:gd name="T23" fmla="*/ 0 h 823"/>
                  <a:gd name="T24" fmla="*/ 0 w 5672"/>
                  <a:gd name="T25" fmla="*/ 0 h 823"/>
                  <a:gd name="T26" fmla="*/ 0 w 5672"/>
                  <a:gd name="T27" fmla="*/ 0 h 823"/>
                  <a:gd name="T28" fmla="*/ 0 w 5672"/>
                  <a:gd name="T29" fmla="*/ 0 h 823"/>
                  <a:gd name="T30" fmla="*/ 0 w 5672"/>
                  <a:gd name="T31" fmla="*/ 0 h 823"/>
                  <a:gd name="T32" fmla="*/ 0 w 5672"/>
                  <a:gd name="T33" fmla="*/ 0 h 823"/>
                  <a:gd name="T34" fmla="*/ 0 w 5672"/>
                  <a:gd name="T35" fmla="*/ 0 h 823"/>
                  <a:gd name="T36" fmla="*/ 0 w 5672"/>
                  <a:gd name="T37" fmla="*/ 0 h 823"/>
                  <a:gd name="T38" fmla="*/ 0 w 5672"/>
                  <a:gd name="T39" fmla="*/ 0 h 823"/>
                  <a:gd name="T40" fmla="*/ 0 w 5672"/>
                  <a:gd name="T41" fmla="*/ 0 h 823"/>
                  <a:gd name="T42" fmla="*/ 0 w 5672"/>
                  <a:gd name="T43" fmla="*/ 0 h 823"/>
                  <a:gd name="T44" fmla="*/ 0 w 5672"/>
                  <a:gd name="T45" fmla="*/ 0 h 823"/>
                  <a:gd name="T46" fmla="*/ 0 w 5672"/>
                  <a:gd name="T47" fmla="*/ 0 h 823"/>
                  <a:gd name="T48" fmla="*/ 0 w 5672"/>
                  <a:gd name="T49" fmla="*/ 0 h 823"/>
                  <a:gd name="T50" fmla="*/ 0 w 5672"/>
                  <a:gd name="T51" fmla="*/ 0 h 823"/>
                  <a:gd name="T52" fmla="*/ 0 w 5672"/>
                  <a:gd name="T53" fmla="*/ 0 h 823"/>
                  <a:gd name="T54" fmla="*/ 0 w 5672"/>
                  <a:gd name="T55" fmla="*/ 0 h 823"/>
                  <a:gd name="T56" fmla="*/ 0 w 5672"/>
                  <a:gd name="T57" fmla="*/ 0 h 823"/>
                  <a:gd name="T58" fmla="*/ 0 w 5672"/>
                  <a:gd name="T59" fmla="*/ 0 h 823"/>
                  <a:gd name="T60" fmla="*/ 0 w 5672"/>
                  <a:gd name="T61" fmla="*/ 0 h 823"/>
                  <a:gd name="T62" fmla="*/ 0 w 5672"/>
                  <a:gd name="T63" fmla="*/ 0 h 823"/>
                  <a:gd name="T64" fmla="*/ 0 w 5672"/>
                  <a:gd name="T65" fmla="*/ 0 h 8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672"/>
                  <a:gd name="T100" fmla="*/ 0 h 823"/>
                  <a:gd name="T101" fmla="*/ 5672 w 5672"/>
                  <a:gd name="T102" fmla="*/ 823 h 8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672" h="823">
                    <a:moveTo>
                      <a:pt x="5672" y="0"/>
                    </a:moveTo>
                    <a:lnTo>
                      <a:pt x="5495" y="0"/>
                    </a:lnTo>
                    <a:lnTo>
                      <a:pt x="5301" y="5"/>
                    </a:lnTo>
                    <a:lnTo>
                      <a:pt x="5096" y="16"/>
                    </a:lnTo>
                    <a:lnTo>
                      <a:pt x="4887" y="27"/>
                    </a:lnTo>
                    <a:lnTo>
                      <a:pt x="4672" y="43"/>
                    </a:lnTo>
                    <a:lnTo>
                      <a:pt x="4456" y="60"/>
                    </a:lnTo>
                    <a:lnTo>
                      <a:pt x="4231" y="81"/>
                    </a:lnTo>
                    <a:lnTo>
                      <a:pt x="4000" y="108"/>
                    </a:lnTo>
                    <a:lnTo>
                      <a:pt x="3769" y="134"/>
                    </a:lnTo>
                    <a:lnTo>
                      <a:pt x="3532" y="161"/>
                    </a:lnTo>
                    <a:lnTo>
                      <a:pt x="3295" y="189"/>
                    </a:lnTo>
                    <a:lnTo>
                      <a:pt x="3059" y="221"/>
                    </a:lnTo>
                    <a:lnTo>
                      <a:pt x="2822" y="253"/>
                    </a:lnTo>
                    <a:lnTo>
                      <a:pt x="2592" y="285"/>
                    </a:lnTo>
                    <a:lnTo>
                      <a:pt x="2360" y="318"/>
                    </a:lnTo>
                    <a:lnTo>
                      <a:pt x="2134" y="355"/>
                    </a:lnTo>
                    <a:lnTo>
                      <a:pt x="1919" y="387"/>
                    </a:lnTo>
                    <a:lnTo>
                      <a:pt x="1710" y="415"/>
                    </a:lnTo>
                    <a:lnTo>
                      <a:pt x="1500" y="452"/>
                    </a:lnTo>
                    <a:lnTo>
                      <a:pt x="1301" y="484"/>
                    </a:lnTo>
                    <a:lnTo>
                      <a:pt x="1113" y="511"/>
                    </a:lnTo>
                    <a:lnTo>
                      <a:pt x="940" y="544"/>
                    </a:lnTo>
                    <a:lnTo>
                      <a:pt x="779" y="576"/>
                    </a:lnTo>
                    <a:lnTo>
                      <a:pt x="624" y="597"/>
                    </a:lnTo>
                    <a:lnTo>
                      <a:pt x="484" y="618"/>
                    </a:lnTo>
                    <a:lnTo>
                      <a:pt x="366" y="641"/>
                    </a:lnTo>
                    <a:lnTo>
                      <a:pt x="258" y="662"/>
                    </a:lnTo>
                    <a:lnTo>
                      <a:pt x="166" y="683"/>
                    </a:lnTo>
                    <a:lnTo>
                      <a:pt x="97" y="694"/>
                    </a:lnTo>
                    <a:lnTo>
                      <a:pt x="43" y="705"/>
                    </a:lnTo>
                    <a:lnTo>
                      <a:pt x="16" y="710"/>
                    </a:lnTo>
                    <a:lnTo>
                      <a:pt x="0" y="710"/>
                    </a:lnTo>
                    <a:lnTo>
                      <a:pt x="21" y="823"/>
                    </a:lnTo>
                    <a:lnTo>
                      <a:pt x="27" y="823"/>
                    </a:lnTo>
                    <a:lnTo>
                      <a:pt x="64" y="818"/>
                    </a:lnTo>
                    <a:lnTo>
                      <a:pt x="118" y="807"/>
                    </a:lnTo>
                    <a:lnTo>
                      <a:pt x="188" y="796"/>
                    </a:lnTo>
                    <a:lnTo>
                      <a:pt x="279" y="775"/>
                    </a:lnTo>
                    <a:lnTo>
                      <a:pt x="387" y="754"/>
                    </a:lnTo>
                    <a:lnTo>
                      <a:pt x="505" y="731"/>
                    </a:lnTo>
                    <a:lnTo>
                      <a:pt x="645" y="710"/>
                    </a:lnTo>
                    <a:lnTo>
                      <a:pt x="801" y="689"/>
                    </a:lnTo>
                    <a:lnTo>
                      <a:pt x="963" y="657"/>
                    </a:lnTo>
                    <a:lnTo>
                      <a:pt x="1140" y="624"/>
                    </a:lnTo>
                    <a:lnTo>
                      <a:pt x="1322" y="597"/>
                    </a:lnTo>
                    <a:lnTo>
                      <a:pt x="1521" y="565"/>
                    </a:lnTo>
                    <a:lnTo>
                      <a:pt x="1731" y="528"/>
                    </a:lnTo>
                    <a:lnTo>
                      <a:pt x="1935" y="500"/>
                    </a:lnTo>
                    <a:lnTo>
                      <a:pt x="2161" y="468"/>
                    </a:lnTo>
                    <a:lnTo>
                      <a:pt x="2387" y="431"/>
                    </a:lnTo>
                    <a:lnTo>
                      <a:pt x="2618" y="398"/>
                    </a:lnTo>
                    <a:lnTo>
                      <a:pt x="2850" y="366"/>
                    </a:lnTo>
                    <a:lnTo>
                      <a:pt x="3069" y="334"/>
                    </a:lnTo>
                    <a:lnTo>
                      <a:pt x="3311" y="302"/>
                    </a:lnTo>
                    <a:lnTo>
                      <a:pt x="3543" y="274"/>
                    </a:lnTo>
                    <a:lnTo>
                      <a:pt x="3779" y="247"/>
                    </a:lnTo>
                    <a:lnTo>
                      <a:pt x="4011" y="221"/>
                    </a:lnTo>
                    <a:lnTo>
                      <a:pt x="4242" y="194"/>
                    </a:lnTo>
                    <a:lnTo>
                      <a:pt x="4467" y="173"/>
                    </a:lnTo>
                    <a:lnTo>
                      <a:pt x="4688" y="156"/>
                    </a:lnTo>
                    <a:lnTo>
                      <a:pt x="4898" y="140"/>
                    </a:lnTo>
                    <a:lnTo>
                      <a:pt x="5108" y="129"/>
                    </a:lnTo>
                    <a:lnTo>
                      <a:pt x="5301" y="118"/>
                    </a:lnTo>
                    <a:lnTo>
                      <a:pt x="5495" y="113"/>
                    </a:lnTo>
                    <a:lnTo>
                      <a:pt x="5672" y="113"/>
                    </a:lnTo>
                    <a:lnTo>
                      <a:pt x="5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8" name="Freeform 505"/>
              <p:cNvSpPr>
                <a:spLocks/>
              </p:cNvSpPr>
              <p:nvPr/>
            </p:nvSpPr>
            <p:spPr bwMode="auto">
              <a:xfrm>
                <a:off x="1446" y="2784"/>
                <a:ext cx="275" cy="14"/>
              </a:xfrm>
              <a:custGeom>
                <a:avLst/>
                <a:gdLst>
                  <a:gd name="T0" fmla="*/ 0 w 5784"/>
                  <a:gd name="T1" fmla="*/ 0 h 302"/>
                  <a:gd name="T2" fmla="*/ 0 w 5784"/>
                  <a:gd name="T3" fmla="*/ 0 h 302"/>
                  <a:gd name="T4" fmla="*/ 0 w 5784"/>
                  <a:gd name="T5" fmla="*/ 0 h 302"/>
                  <a:gd name="T6" fmla="*/ 0 w 5784"/>
                  <a:gd name="T7" fmla="*/ 0 h 302"/>
                  <a:gd name="T8" fmla="*/ 0 w 5784"/>
                  <a:gd name="T9" fmla="*/ 0 h 302"/>
                  <a:gd name="T10" fmla="*/ 0 w 5784"/>
                  <a:gd name="T11" fmla="*/ 0 h 302"/>
                  <a:gd name="T12" fmla="*/ 0 w 5784"/>
                  <a:gd name="T13" fmla="*/ 0 h 302"/>
                  <a:gd name="T14" fmla="*/ 0 w 5784"/>
                  <a:gd name="T15" fmla="*/ 0 h 302"/>
                  <a:gd name="T16" fmla="*/ 0 w 5784"/>
                  <a:gd name="T17" fmla="*/ 0 h 302"/>
                  <a:gd name="T18" fmla="*/ 0 w 5784"/>
                  <a:gd name="T19" fmla="*/ 0 h 302"/>
                  <a:gd name="T20" fmla="*/ 0 w 5784"/>
                  <a:gd name="T21" fmla="*/ 0 h 302"/>
                  <a:gd name="T22" fmla="*/ 0 w 5784"/>
                  <a:gd name="T23" fmla="*/ 0 h 302"/>
                  <a:gd name="T24" fmla="*/ 0 w 5784"/>
                  <a:gd name="T25" fmla="*/ 0 h 302"/>
                  <a:gd name="T26" fmla="*/ 0 w 5784"/>
                  <a:gd name="T27" fmla="*/ 0 h 302"/>
                  <a:gd name="T28" fmla="*/ 0 w 5784"/>
                  <a:gd name="T29" fmla="*/ 0 h 302"/>
                  <a:gd name="T30" fmla="*/ 0 w 5784"/>
                  <a:gd name="T31" fmla="*/ 0 h 302"/>
                  <a:gd name="T32" fmla="*/ 0 w 5784"/>
                  <a:gd name="T33" fmla="*/ 0 h 302"/>
                  <a:gd name="T34" fmla="*/ 0 w 5784"/>
                  <a:gd name="T35" fmla="*/ 0 h 302"/>
                  <a:gd name="T36" fmla="*/ 0 w 5784"/>
                  <a:gd name="T37" fmla="*/ 0 h 302"/>
                  <a:gd name="T38" fmla="*/ 0 w 5784"/>
                  <a:gd name="T39" fmla="*/ 0 h 302"/>
                  <a:gd name="T40" fmla="*/ 0 w 5784"/>
                  <a:gd name="T41" fmla="*/ 0 h 302"/>
                  <a:gd name="T42" fmla="*/ 0 w 5784"/>
                  <a:gd name="T43" fmla="*/ 0 h 302"/>
                  <a:gd name="T44" fmla="*/ 0 w 5784"/>
                  <a:gd name="T45" fmla="*/ 0 h 302"/>
                  <a:gd name="T46" fmla="*/ 0 w 5784"/>
                  <a:gd name="T47" fmla="*/ 0 h 302"/>
                  <a:gd name="T48" fmla="*/ 0 w 5784"/>
                  <a:gd name="T49" fmla="*/ 0 h 302"/>
                  <a:gd name="T50" fmla="*/ 0 w 5784"/>
                  <a:gd name="T51" fmla="*/ 0 h 302"/>
                  <a:gd name="T52" fmla="*/ 0 w 5784"/>
                  <a:gd name="T53" fmla="*/ 0 h 302"/>
                  <a:gd name="T54" fmla="*/ 0 w 5784"/>
                  <a:gd name="T55" fmla="*/ 0 h 302"/>
                  <a:gd name="T56" fmla="*/ 0 w 5784"/>
                  <a:gd name="T57" fmla="*/ 0 h 302"/>
                  <a:gd name="T58" fmla="*/ 0 w 5784"/>
                  <a:gd name="T59" fmla="*/ 0 h 302"/>
                  <a:gd name="T60" fmla="*/ 0 w 5784"/>
                  <a:gd name="T61" fmla="*/ 0 h 302"/>
                  <a:gd name="T62" fmla="*/ 0 w 5784"/>
                  <a:gd name="T63" fmla="*/ 0 h 302"/>
                  <a:gd name="T64" fmla="*/ 0 w 5784"/>
                  <a:gd name="T65" fmla="*/ 0 h 302"/>
                  <a:gd name="T66" fmla="*/ 0 w 5784"/>
                  <a:gd name="T67" fmla="*/ 0 h 302"/>
                  <a:gd name="T68" fmla="*/ 0 w 5784"/>
                  <a:gd name="T69" fmla="*/ 0 h 302"/>
                  <a:gd name="T70" fmla="*/ 0 w 5784"/>
                  <a:gd name="T71" fmla="*/ 0 h 302"/>
                  <a:gd name="T72" fmla="*/ 0 w 5784"/>
                  <a:gd name="T73" fmla="*/ 0 h 3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784"/>
                  <a:gd name="T112" fmla="*/ 0 h 302"/>
                  <a:gd name="T113" fmla="*/ 5784 w 5784"/>
                  <a:gd name="T114" fmla="*/ 302 h 3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784" h="302">
                    <a:moveTo>
                      <a:pt x="5784" y="247"/>
                    </a:moveTo>
                    <a:lnTo>
                      <a:pt x="5730" y="189"/>
                    </a:lnTo>
                    <a:lnTo>
                      <a:pt x="5719" y="189"/>
                    </a:lnTo>
                    <a:lnTo>
                      <a:pt x="5687" y="189"/>
                    </a:lnTo>
                    <a:lnTo>
                      <a:pt x="5634" y="183"/>
                    </a:lnTo>
                    <a:lnTo>
                      <a:pt x="5558" y="183"/>
                    </a:lnTo>
                    <a:lnTo>
                      <a:pt x="5477" y="178"/>
                    </a:lnTo>
                    <a:lnTo>
                      <a:pt x="5365" y="173"/>
                    </a:lnTo>
                    <a:lnTo>
                      <a:pt x="5236" y="166"/>
                    </a:lnTo>
                    <a:lnTo>
                      <a:pt x="5096" y="161"/>
                    </a:lnTo>
                    <a:lnTo>
                      <a:pt x="4945" y="156"/>
                    </a:lnTo>
                    <a:lnTo>
                      <a:pt x="4779" y="145"/>
                    </a:lnTo>
                    <a:lnTo>
                      <a:pt x="4596" y="140"/>
                    </a:lnTo>
                    <a:lnTo>
                      <a:pt x="4408" y="134"/>
                    </a:lnTo>
                    <a:lnTo>
                      <a:pt x="4214" y="124"/>
                    </a:lnTo>
                    <a:lnTo>
                      <a:pt x="4000" y="113"/>
                    </a:lnTo>
                    <a:lnTo>
                      <a:pt x="3784" y="108"/>
                    </a:lnTo>
                    <a:lnTo>
                      <a:pt x="3564" y="97"/>
                    </a:lnTo>
                    <a:lnTo>
                      <a:pt x="3332" y="86"/>
                    </a:lnTo>
                    <a:lnTo>
                      <a:pt x="3102" y="76"/>
                    </a:lnTo>
                    <a:lnTo>
                      <a:pt x="2871" y="70"/>
                    </a:lnTo>
                    <a:lnTo>
                      <a:pt x="2629" y="60"/>
                    </a:lnTo>
                    <a:lnTo>
                      <a:pt x="2392" y="53"/>
                    </a:lnTo>
                    <a:lnTo>
                      <a:pt x="2155" y="43"/>
                    </a:lnTo>
                    <a:lnTo>
                      <a:pt x="1919" y="37"/>
                    </a:lnTo>
                    <a:lnTo>
                      <a:pt x="1682" y="32"/>
                    </a:lnTo>
                    <a:lnTo>
                      <a:pt x="1452" y="27"/>
                    </a:lnTo>
                    <a:lnTo>
                      <a:pt x="1220" y="21"/>
                    </a:lnTo>
                    <a:lnTo>
                      <a:pt x="1000" y="16"/>
                    </a:lnTo>
                    <a:lnTo>
                      <a:pt x="779" y="11"/>
                    </a:lnTo>
                    <a:lnTo>
                      <a:pt x="570" y="5"/>
                    </a:lnTo>
                    <a:lnTo>
                      <a:pt x="371" y="5"/>
                    </a:lnTo>
                    <a:lnTo>
                      <a:pt x="18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82" y="113"/>
                    </a:lnTo>
                    <a:lnTo>
                      <a:pt x="371" y="118"/>
                    </a:lnTo>
                    <a:lnTo>
                      <a:pt x="570" y="118"/>
                    </a:lnTo>
                    <a:lnTo>
                      <a:pt x="779" y="124"/>
                    </a:lnTo>
                    <a:lnTo>
                      <a:pt x="1000" y="129"/>
                    </a:lnTo>
                    <a:lnTo>
                      <a:pt x="1220" y="134"/>
                    </a:lnTo>
                    <a:lnTo>
                      <a:pt x="1452" y="140"/>
                    </a:lnTo>
                    <a:lnTo>
                      <a:pt x="1682" y="145"/>
                    </a:lnTo>
                    <a:lnTo>
                      <a:pt x="1919" y="150"/>
                    </a:lnTo>
                    <a:lnTo>
                      <a:pt x="2155" y="156"/>
                    </a:lnTo>
                    <a:lnTo>
                      <a:pt x="2392" y="166"/>
                    </a:lnTo>
                    <a:lnTo>
                      <a:pt x="2629" y="173"/>
                    </a:lnTo>
                    <a:lnTo>
                      <a:pt x="2871" y="183"/>
                    </a:lnTo>
                    <a:lnTo>
                      <a:pt x="3102" y="189"/>
                    </a:lnTo>
                    <a:lnTo>
                      <a:pt x="3332" y="199"/>
                    </a:lnTo>
                    <a:lnTo>
                      <a:pt x="3564" y="210"/>
                    </a:lnTo>
                    <a:lnTo>
                      <a:pt x="3784" y="221"/>
                    </a:lnTo>
                    <a:lnTo>
                      <a:pt x="4000" y="226"/>
                    </a:lnTo>
                    <a:lnTo>
                      <a:pt x="4203" y="237"/>
                    </a:lnTo>
                    <a:lnTo>
                      <a:pt x="4408" y="247"/>
                    </a:lnTo>
                    <a:lnTo>
                      <a:pt x="4596" y="253"/>
                    </a:lnTo>
                    <a:lnTo>
                      <a:pt x="4779" y="258"/>
                    </a:lnTo>
                    <a:lnTo>
                      <a:pt x="4935" y="269"/>
                    </a:lnTo>
                    <a:lnTo>
                      <a:pt x="5096" y="274"/>
                    </a:lnTo>
                    <a:lnTo>
                      <a:pt x="5236" y="279"/>
                    </a:lnTo>
                    <a:lnTo>
                      <a:pt x="5365" y="285"/>
                    </a:lnTo>
                    <a:lnTo>
                      <a:pt x="5467" y="291"/>
                    </a:lnTo>
                    <a:lnTo>
                      <a:pt x="5558" y="296"/>
                    </a:lnTo>
                    <a:lnTo>
                      <a:pt x="5634" y="296"/>
                    </a:lnTo>
                    <a:lnTo>
                      <a:pt x="5677" y="302"/>
                    </a:lnTo>
                    <a:lnTo>
                      <a:pt x="5719" y="302"/>
                    </a:lnTo>
                    <a:lnTo>
                      <a:pt x="5730" y="302"/>
                    </a:lnTo>
                    <a:lnTo>
                      <a:pt x="5671" y="247"/>
                    </a:lnTo>
                    <a:lnTo>
                      <a:pt x="5730" y="302"/>
                    </a:lnTo>
                    <a:lnTo>
                      <a:pt x="5768" y="285"/>
                    </a:lnTo>
                    <a:lnTo>
                      <a:pt x="5784" y="247"/>
                    </a:lnTo>
                    <a:lnTo>
                      <a:pt x="5768" y="210"/>
                    </a:lnTo>
                    <a:lnTo>
                      <a:pt x="5730" y="189"/>
                    </a:lnTo>
                    <a:lnTo>
                      <a:pt x="5784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89" name="Freeform 506"/>
              <p:cNvSpPr>
                <a:spLocks/>
              </p:cNvSpPr>
              <p:nvPr/>
            </p:nvSpPr>
            <p:spPr bwMode="auto">
              <a:xfrm>
                <a:off x="1715" y="2796"/>
                <a:ext cx="6" cy="463"/>
              </a:xfrm>
              <a:custGeom>
                <a:avLst/>
                <a:gdLst>
                  <a:gd name="T0" fmla="*/ 0 w 134"/>
                  <a:gd name="T1" fmla="*/ 0 h 9723"/>
                  <a:gd name="T2" fmla="*/ 0 w 134"/>
                  <a:gd name="T3" fmla="*/ 0 h 9723"/>
                  <a:gd name="T4" fmla="*/ 0 w 134"/>
                  <a:gd name="T5" fmla="*/ 0 h 9723"/>
                  <a:gd name="T6" fmla="*/ 0 w 134"/>
                  <a:gd name="T7" fmla="*/ 0 h 9723"/>
                  <a:gd name="T8" fmla="*/ 0 w 134"/>
                  <a:gd name="T9" fmla="*/ 0 h 9723"/>
                  <a:gd name="T10" fmla="*/ 0 w 134"/>
                  <a:gd name="T11" fmla="*/ 0 h 9723"/>
                  <a:gd name="T12" fmla="*/ 0 w 134"/>
                  <a:gd name="T13" fmla="*/ 0 h 9723"/>
                  <a:gd name="T14" fmla="*/ 0 w 134"/>
                  <a:gd name="T15" fmla="*/ 0 h 9723"/>
                  <a:gd name="T16" fmla="*/ 0 w 134"/>
                  <a:gd name="T17" fmla="*/ 0 h 9723"/>
                  <a:gd name="T18" fmla="*/ 0 w 134"/>
                  <a:gd name="T19" fmla="*/ 0 h 9723"/>
                  <a:gd name="T20" fmla="*/ 0 w 134"/>
                  <a:gd name="T21" fmla="*/ 0 h 9723"/>
                  <a:gd name="T22" fmla="*/ 0 w 134"/>
                  <a:gd name="T23" fmla="*/ 0 h 97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4"/>
                  <a:gd name="T37" fmla="*/ 0 h 9723"/>
                  <a:gd name="T38" fmla="*/ 134 w 134"/>
                  <a:gd name="T39" fmla="*/ 9723 h 97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4" h="9723">
                    <a:moveTo>
                      <a:pt x="53" y="9723"/>
                    </a:moveTo>
                    <a:lnTo>
                      <a:pt x="113" y="9668"/>
                    </a:lnTo>
                    <a:lnTo>
                      <a:pt x="134" y="0"/>
                    </a:lnTo>
                    <a:lnTo>
                      <a:pt x="21" y="0"/>
                    </a:lnTo>
                    <a:lnTo>
                      <a:pt x="0" y="9668"/>
                    </a:lnTo>
                    <a:lnTo>
                      <a:pt x="64" y="9610"/>
                    </a:lnTo>
                    <a:lnTo>
                      <a:pt x="0" y="9668"/>
                    </a:lnTo>
                    <a:lnTo>
                      <a:pt x="16" y="9707"/>
                    </a:lnTo>
                    <a:lnTo>
                      <a:pt x="59" y="9723"/>
                    </a:lnTo>
                    <a:lnTo>
                      <a:pt x="97" y="9707"/>
                    </a:lnTo>
                    <a:lnTo>
                      <a:pt x="113" y="9668"/>
                    </a:lnTo>
                    <a:lnTo>
                      <a:pt x="53" y="97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0" name="Freeform 507"/>
              <p:cNvSpPr>
                <a:spLocks/>
              </p:cNvSpPr>
              <p:nvPr/>
            </p:nvSpPr>
            <p:spPr bwMode="auto">
              <a:xfrm>
                <a:off x="1172" y="3223"/>
                <a:ext cx="546" cy="36"/>
              </a:xfrm>
              <a:custGeom>
                <a:avLst/>
                <a:gdLst>
                  <a:gd name="T0" fmla="*/ 0 w 11462"/>
                  <a:gd name="T1" fmla="*/ 0 h 754"/>
                  <a:gd name="T2" fmla="*/ 0 w 11462"/>
                  <a:gd name="T3" fmla="*/ 0 h 754"/>
                  <a:gd name="T4" fmla="*/ 0 w 11462"/>
                  <a:gd name="T5" fmla="*/ 0 h 754"/>
                  <a:gd name="T6" fmla="*/ 0 w 11462"/>
                  <a:gd name="T7" fmla="*/ 0 h 754"/>
                  <a:gd name="T8" fmla="*/ 0 w 11462"/>
                  <a:gd name="T9" fmla="*/ 0 h 754"/>
                  <a:gd name="T10" fmla="*/ 0 w 11462"/>
                  <a:gd name="T11" fmla="*/ 0 h 754"/>
                  <a:gd name="T12" fmla="*/ 0 w 11462"/>
                  <a:gd name="T13" fmla="*/ 0 h 754"/>
                  <a:gd name="T14" fmla="*/ 0 w 11462"/>
                  <a:gd name="T15" fmla="*/ 0 h 754"/>
                  <a:gd name="T16" fmla="*/ 0 w 11462"/>
                  <a:gd name="T17" fmla="*/ 0 h 754"/>
                  <a:gd name="T18" fmla="*/ 0 w 11462"/>
                  <a:gd name="T19" fmla="*/ 0 h 754"/>
                  <a:gd name="T20" fmla="*/ 0 w 11462"/>
                  <a:gd name="T21" fmla="*/ 0 h 754"/>
                  <a:gd name="T22" fmla="*/ 0 w 11462"/>
                  <a:gd name="T23" fmla="*/ 0 h 7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62"/>
                  <a:gd name="T37" fmla="*/ 0 h 754"/>
                  <a:gd name="T38" fmla="*/ 11462 w 11462"/>
                  <a:gd name="T39" fmla="*/ 754 h 75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62" h="754">
                    <a:moveTo>
                      <a:pt x="0" y="54"/>
                    </a:moveTo>
                    <a:lnTo>
                      <a:pt x="60" y="113"/>
                    </a:lnTo>
                    <a:lnTo>
                      <a:pt x="11451" y="754"/>
                    </a:lnTo>
                    <a:lnTo>
                      <a:pt x="11462" y="641"/>
                    </a:lnTo>
                    <a:lnTo>
                      <a:pt x="71" y="0"/>
                    </a:lnTo>
                    <a:lnTo>
                      <a:pt x="124" y="54"/>
                    </a:lnTo>
                    <a:lnTo>
                      <a:pt x="71" y="0"/>
                    </a:lnTo>
                    <a:lnTo>
                      <a:pt x="23" y="16"/>
                    </a:lnTo>
                    <a:lnTo>
                      <a:pt x="6" y="49"/>
                    </a:lnTo>
                    <a:lnTo>
                      <a:pt x="16" y="86"/>
                    </a:lnTo>
                    <a:lnTo>
                      <a:pt x="60" y="11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1" name="Freeform 508"/>
              <p:cNvSpPr>
                <a:spLocks/>
              </p:cNvSpPr>
              <p:nvPr/>
            </p:nvSpPr>
            <p:spPr bwMode="auto">
              <a:xfrm>
                <a:off x="1247" y="2873"/>
                <a:ext cx="378" cy="297"/>
              </a:xfrm>
              <a:custGeom>
                <a:avLst/>
                <a:gdLst>
                  <a:gd name="T0" fmla="*/ 0 w 7946"/>
                  <a:gd name="T1" fmla="*/ 0 h 6231"/>
                  <a:gd name="T2" fmla="*/ 0 w 7946"/>
                  <a:gd name="T3" fmla="*/ 0 h 6231"/>
                  <a:gd name="T4" fmla="*/ 0 w 7946"/>
                  <a:gd name="T5" fmla="*/ 0 h 6231"/>
                  <a:gd name="T6" fmla="*/ 0 w 7946"/>
                  <a:gd name="T7" fmla="*/ 0 h 6231"/>
                  <a:gd name="T8" fmla="*/ 0 w 7946"/>
                  <a:gd name="T9" fmla="*/ 0 h 6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46"/>
                  <a:gd name="T16" fmla="*/ 0 h 6231"/>
                  <a:gd name="T17" fmla="*/ 7946 w 7946"/>
                  <a:gd name="T18" fmla="*/ 6231 h 6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46" h="6231">
                    <a:moveTo>
                      <a:pt x="11" y="205"/>
                    </a:moveTo>
                    <a:lnTo>
                      <a:pt x="0" y="5961"/>
                    </a:lnTo>
                    <a:lnTo>
                      <a:pt x="7935" y="6231"/>
                    </a:lnTo>
                    <a:lnTo>
                      <a:pt x="7946" y="0"/>
                    </a:lnTo>
                    <a:lnTo>
                      <a:pt x="11" y="205"/>
                    </a:lnTo>
                    <a:close/>
                  </a:path>
                </a:pathLst>
              </a:custGeom>
              <a:solidFill>
                <a:srgbClr val="4CF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2" name="Freeform 509"/>
              <p:cNvSpPr>
                <a:spLocks/>
              </p:cNvSpPr>
              <p:nvPr/>
            </p:nvSpPr>
            <p:spPr bwMode="auto">
              <a:xfrm>
                <a:off x="1244" y="2883"/>
                <a:ext cx="6" cy="277"/>
              </a:xfrm>
              <a:custGeom>
                <a:avLst/>
                <a:gdLst>
                  <a:gd name="T0" fmla="*/ 0 w 123"/>
                  <a:gd name="T1" fmla="*/ 0 h 5811"/>
                  <a:gd name="T2" fmla="*/ 0 w 123"/>
                  <a:gd name="T3" fmla="*/ 0 h 5811"/>
                  <a:gd name="T4" fmla="*/ 0 w 123"/>
                  <a:gd name="T5" fmla="*/ 0 h 5811"/>
                  <a:gd name="T6" fmla="*/ 0 w 123"/>
                  <a:gd name="T7" fmla="*/ 0 h 5811"/>
                  <a:gd name="T8" fmla="*/ 0 w 123"/>
                  <a:gd name="T9" fmla="*/ 0 h 5811"/>
                  <a:gd name="T10" fmla="*/ 0 w 123"/>
                  <a:gd name="T11" fmla="*/ 0 h 5811"/>
                  <a:gd name="T12" fmla="*/ 0 w 123"/>
                  <a:gd name="T13" fmla="*/ 0 h 5811"/>
                  <a:gd name="T14" fmla="*/ 0 w 123"/>
                  <a:gd name="T15" fmla="*/ 0 h 5811"/>
                  <a:gd name="T16" fmla="*/ 0 w 123"/>
                  <a:gd name="T17" fmla="*/ 0 h 5811"/>
                  <a:gd name="T18" fmla="*/ 0 w 123"/>
                  <a:gd name="T19" fmla="*/ 0 h 58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5811"/>
                  <a:gd name="T32" fmla="*/ 123 w 123"/>
                  <a:gd name="T33" fmla="*/ 5811 h 58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5811">
                    <a:moveTo>
                      <a:pt x="59" y="5703"/>
                    </a:moveTo>
                    <a:lnTo>
                      <a:pt x="113" y="5756"/>
                    </a:lnTo>
                    <a:lnTo>
                      <a:pt x="123" y="0"/>
                    </a:lnTo>
                    <a:lnTo>
                      <a:pt x="10" y="0"/>
                    </a:lnTo>
                    <a:lnTo>
                      <a:pt x="0" y="5756"/>
                    </a:lnTo>
                    <a:lnTo>
                      <a:pt x="59" y="5811"/>
                    </a:lnTo>
                    <a:lnTo>
                      <a:pt x="0" y="5756"/>
                    </a:lnTo>
                    <a:lnTo>
                      <a:pt x="0" y="5811"/>
                    </a:lnTo>
                    <a:lnTo>
                      <a:pt x="59" y="5811"/>
                    </a:lnTo>
                    <a:lnTo>
                      <a:pt x="59" y="57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3" name="Freeform 510"/>
              <p:cNvSpPr>
                <a:spLocks/>
              </p:cNvSpPr>
              <p:nvPr/>
            </p:nvSpPr>
            <p:spPr bwMode="auto">
              <a:xfrm>
                <a:off x="1247" y="3154"/>
                <a:ext cx="380" cy="19"/>
              </a:xfrm>
              <a:custGeom>
                <a:avLst/>
                <a:gdLst>
                  <a:gd name="T0" fmla="*/ 0 w 7994"/>
                  <a:gd name="T1" fmla="*/ 0 h 387"/>
                  <a:gd name="T2" fmla="*/ 0 w 7994"/>
                  <a:gd name="T3" fmla="*/ 0 h 387"/>
                  <a:gd name="T4" fmla="*/ 0 w 7994"/>
                  <a:gd name="T5" fmla="*/ 0 h 387"/>
                  <a:gd name="T6" fmla="*/ 0 w 7994"/>
                  <a:gd name="T7" fmla="*/ 0 h 387"/>
                  <a:gd name="T8" fmla="*/ 0 w 7994"/>
                  <a:gd name="T9" fmla="*/ 0 h 387"/>
                  <a:gd name="T10" fmla="*/ 0 w 7994"/>
                  <a:gd name="T11" fmla="*/ 0 h 387"/>
                  <a:gd name="T12" fmla="*/ 0 w 7994"/>
                  <a:gd name="T13" fmla="*/ 0 h 387"/>
                  <a:gd name="T14" fmla="*/ 0 w 7994"/>
                  <a:gd name="T15" fmla="*/ 0 h 387"/>
                  <a:gd name="T16" fmla="*/ 0 w 7994"/>
                  <a:gd name="T17" fmla="*/ 0 h 387"/>
                  <a:gd name="T18" fmla="*/ 0 w 7994"/>
                  <a:gd name="T19" fmla="*/ 0 h 3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94"/>
                  <a:gd name="T31" fmla="*/ 0 h 387"/>
                  <a:gd name="T32" fmla="*/ 7994 w 7994"/>
                  <a:gd name="T33" fmla="*/ 387 h 3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94" h="387">
                    <a:moveTo>
                      <a:pt x="7870" y="323"/>
                    </a:moveTo>
                    <a:lnTo>
                      <a:pt x="7935" y="269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7935" y="382"/>
                    </a:lnTo>
                    <a:lnTo>
                      <a:pt x="7994" y="323"/>
                    </a:lnTo>
                    <a:lnTo>
                      <a:pt x="7935" y="382"/>
                    </a:lnTo>
                    <a:lnTo>
                      <a:pt x="7994" y="387"/>
                    </a:lnTo>
                    <a:lnTo>
                      <a:pt x="7994" y="323"/>
                    </a:lnTo>
                    <a:lnTo>
                      <a:pt x="7870" y="3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4" name="Freeform 511"/>
              <p:cNvSpPr>
                <a:spLocks/>
              </p:cNvSpPr>
              <p:nvPr/>
            </p:nvSpPr>
            <p:spPr bwMode="auto">
              <a:xfrm>
                <a:off x="1621" y="2870"/>
                <a:ext cx="7" cy="300"/>
              </a:xfrm>
              <a:custGeom>
                <a:avLst/>
                <a:gdLst>
                  <a:gd name="T0" fmla="*/ 0 w 135"/>
                  <a:gd name="T1" fmla="*/ 0 h 6295"/>
                  <a:gd name="T2" fmla="*/ 0 w 135"/>
                  <a:gd name="T3" fmla="*/ 0 h 6295"/>
                  <a:gd name="T4" fmla="*/ 0 w 135"/>
                  <a:gd name="T5" fmla="*/ 0 h 6295"/>
                  <a:gd name="T6" fmla="*/ 0 w 135"/>
                  <a:gd name="T7" fmla="*/ 0 h 6295"/>
                  <a:gd name="T8" fmla="*/ 0 w 135"/>
                  <a:gd name="T9" fmla="*/ 0 h 6295"/>
                  <a:gd name="T10" fmla="*/ 0 w 135"/>
                  <a:gd name="T11" fmla="*/ 0 h 6295"/>
                  <a:gd name="T12" fmla="*/ 0 w 135"/>
                  <a:gd name="T13" fmla="*/ 0 h 6295"/>
                  <a:gd name="T14" fmla="*/ 0 w 135"/>
                  <a:gd name="T15" fmla="*/ 0 h 6295"/>
                  <a:gd name="T16" fmla="*/ 0 w 135"/>
                  <a:gd name="T17" fmla="*/ 0 h 6295"/>
                  <a:gd name="T18" fmla="*/ 0 w 135"/>
                  <a:gd name="T19" fmla="*/ 0 h 62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5"/>
                  <a:gd name="T31" fmla="*/ 0 h 6295"/>
                  <a:gd name="T32" fmla="*/ 135 w 135"/>
                  <a:gd name="T33" fmla="*/ 6295 h 62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5" h="6295">
                    <a:moveTo>
                      <a:pt x="76" y="118"/>
                    </a:moveTo>
                    <a:lnTo>
                      <a:pt x="11" y="64"/>
                    </a:lnTo>
                    <a:lnTo>
                      <a:pt x="0" y="6295"/>
                    </a:lnTo>
                    <a:lnTo>
                      <a:pt x="124" y="6295"/>
                    </a:lnTo>
                    <a:lnTo>
                      <a:pt x="135" y="64"/>
                    </a:lnTo>
                    <a:lnTo>
                      <a:pt x="76" y="5"/>
                    </a:lnTo>
                    <a:lnTo>
                      <a:pt x="135" y="64"/>
                    </a:lnTo>
                    <a:lnTo>
                      <a:pt x="129" y="0"/>
                    </a:lnTo>
                    <a:lnTo>
                      <a:pt x="76" y="5"/>
                    </a:lnTo>
                    <a:lnTo>
                      <a:pt x="76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5" name="Freeform 512"/>
              <p:cNvSpPr>
                <a:spLocks/>
              </p:cNvSpPr>
              <p:nvPr/>
            </p:nvSpPr>
            <p:spPr bwMode="auto">
              <a:xfrm>
                <a:off x="1244" y="2870"/>
                <a:ext cx="381" cy="15"/>
              </a:xfrm>
              <a:custGeom>
                <a:avLst/>
                <a:gdLst>
                  <a:gd name="T0" fmla="*/ 0 w 7995"/>
                  <a:gd name="T1" fmla="*/ 0 h 318"/>
                  <a:gd name="T2" fmla="*/ 0 w 7995"/>
                  <a:gd name="T3" fmla="*/ 0 h 318"/>
                  <a:gd name="T4" fmla="*/ 0 w 7995"/>
                  <a:gd name="T5" fmla="*/ 0 h 318"/>
                  <a:gd name="T6" fmla="*/ 0 w 7995"/>
                  <a:gd name="T7" fmla="*/ 0 h 318"/>
                  <a:gd name="T8" fmla="*/ 0 w 7995"/>
                  <a:gd name="T9" fmla="*/ 0 h 318"/>
                  <a:gd name="T10" fmla="*/ 0 w 7995"/>
                  <a:gd name="T11" fmla="*/ 0 h 318"/>
                  <a:gd name="T12" fmla="*/ 0 w 7995"/>
                  <a:gd name="T13" fmla="*/ 0 h 318"/>
                  <a:gd name="T14" fmla="*/ 0 w 7995"/>
                  <a:gd name="T15" fmla="*/ 0 h 318"/>
                  <a:gd name="T16" fmla="*/ 0 w 7995"/>
                  <a:gd name="T17" fmla="*/ 0 h 318"/>
                  <a:gd name="T18" fmla="*/ 0 w 7995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95"/>
                  <a:gd name="T31" fmla="*/ 0 h 318"/>
                  <a:gd name="T32" fmla="*/ 7995 w 7995"/>
                  <a:gd name="T33" fmla="*/ 318 h 3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95" h="318">
                    <a:moveTo>
                      <a:pt x="113" y="264"/>
                    </a:moveTo>
                    <a:lnTo>
                      <a:pt x="60" y="318"/>
                    </a:lnTo>
                    <a:lnTo>
                      <a:pt x="7995" y="113"/>
                    </a:lnTo>
                    <a:lnTo>
                      <a:pt x="7995" y="0"/>
                    </a:lnTo>
                    <a:lnTo>
                      <a:pt x="60" y="205"/>
                    </a:lnTo>
                    <a:lnTo>
                      <a:pt x="0" y="264"/>
                    </a:lnTo>
                    <a:lnTo>
                      <a:pt x="60" y="205"/>
                    </a:lnTo>
                    <a:lnTo>
                      <a:pt x="0" y="205"/>
                    </a:lnTo>
                    <a:lnTo>
                      <a:pt x="0" y="264"/>
                    </a:lnTo>
                    <a:lnTo>
                      <a:pt x="113" y="2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6" name="Freeform 513"/>
              <p:cNvSpPr>
                <a:spLocks/>
              </p:cNvSpPr>
              <p:nvPr/>
            </p:nvSpPr>
            <p:spPr bwMode="auto">
              <a:xfrm>
                <a:off x="1153" y="3266"/>
                <a:ext cx="550" cy="38"/>
              </a:xfrm>
              <a:custGeom>
                <a:avLst/>
                <a:gdLst>
                  <a:gd name="T0" fmla="*/ 0 w 11543"/>
                  <a:gd name="T1" fmla="*/ 0 h 780"/>
                  <a:gd name="T2" fmla="*/ 0 w 11543"/>
                  <a:gd name="T3" fmla="*/ 0 h 780"/>
                  <a:gd name="T4" fmla="*/ 0 w 11543"/>
                  <a:gd name="T5" fmla="*/ 0 h 780"/>
                  <a:gd name="T6" fmla="*/ 0 w 11543"/>
                  <a:gd name="T7" fmla="*/ 0 h 780"/>
                  <a:gd name="T8" fmla="*/ 0 w 11543"/>
                  <a:gd name="T9" fmla="*/ 0 h 780"/>
                  <a:gd name="T10" fmla="*/ 0 w 11543"/>
                  <a:gd name="T11" fmla="*/ 0 h 7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43"/>
                  <a:gd name="T19" fmla="*/ 0 h 780"/>
                  <a:gd name="T20" fmla="*/ 11543 w 11543"/>
                  <a:gd name="T21" fmla="*/ 780 h 7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43" h="780">
                    <a:moveTo>
                      <a:pt x="11543" y="743"/>
                    </a:moveTo>
                    <a:lnTo>
                      <a:pt x="11543" y="704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11543" y="780"/>
                    </a:lnTo>
                    <a:lnTo>
                      <a:pt x="11543" y="7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7" name="Freeform 514"/>
              <p:cNvSpPr>
                <a:spLocks/>
              </p:cNvSpPr>
              <p:nvPr/>
            </p:nvSpPr>
            <p:spPr bwMode="auto">
              <a:xfrm>
                <a:off x="1077" y="3279"/>
                <a:ext cx="110" cy="87"/>
              </a:xfrm>
              <a:custGeom>
                <a:avLst/>
                <a:gdLst>
                  <a:gd name="T0" fmla="*/ 0 w 2295"/>
                  <a:gd name="T1" fmla="*/ 0 h 1834"/>
                  <a:gd name="T2" fmla="*/ 0 w 2295"/>
                  <a:gd name="T3" fmla="*/ 0 h 1834"/>
                  <a:gd name="T4" fmla="*/ 0 w 2295"/>
                  <a:gd name="T5" fmla="*/ 0 h 1834"/>
                  <a:gd name="T6" fmla="*/ 0 w 2295"/>
                  <a:gd name="T7" fmla="*/ 0 h 1834"/>
                  <a:gd name="T8" fmla="*/ 0 w 2295"/>
                  <a:gd name="T9" fmla="*/ 0 h 1834"/>
                  <a:gd name="T10" fmla="*/ 0 w 2295"/>
                  <a:gd name="T11" fmla="*/ 0 h 1834"/>
                  <a:gd name="T12" fmla="*/ 0 w 2295"/>
                  <a:gd name="T13" fmla="*/ 0 h 1834"/>
                  <a:gd name="T14" fmla="*/ 0 w 2295"/>
                  <a:gd name="T15" fmla="*/ 0 h 1834"/>
                  <a:gd name="T16" fmla="*/ 0 w 2295"/>
                  <a:gd name="T17" fmla="*/ 0 h 1834"/>
                  <a:gd name="T18" fmla="*/ 0 w 2295"/>
                  <a:gd name="T19" fmla="*/ 0 h 18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95"/>
                  <a:gd name="T31" fmla="*/ 0 h 1834"/>
                  <a:gd name="T32" fmla="*/ 2295 w 2295"/>
                  <a:gd name="T33" fmla="*/ 1834 h 18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95" h="1834">
                    <a:moveTo>
                      <a:pt x="117" y="1744"/>
                    </a:moveTo>
                    <a:lnTo>
                      <a:pt x="145" y="1824"/>
                    </a:lnTo>
                    <a:lnTo>
                      <a:pt x="2295" y="65"/>
                    </a:lnTo>
                    <a:lnTo>
                      <a:pt x="2235" y="0"/>
                    </a:lnTo>
                    <a:lnTo>
                      <a:pt x="90" y="1754"/>
                    </a:lnTo>
                    <a:lnTo>
                      <a:pt x="117" y="1834"/>
                    </a:lnTo>
                    <a:lnTo>
                      <a:pt x="90" y="1754"/>
                    </a:lnTo>
                    <a:lnTo>
                      <a:pt x="0" y="1829"/>
                    </a:lnTo>
                    <a:lnTo>
                      <a:pt x="117" y="1834"/>
                    </a:lnTo>
                    <a:lnTo>
                      <a:pt x="117" y="17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8" name="Freeform 515"/>
              <p:cNvSpPr>
                <a:spLocks/>
              </p:cNvSpPr>
              <p:nvPr/>
            </p:nvSpPr>
            <p:spPr bwMode="auto">
              <a:xfrm>
                <a:off x="1083" y="3362"/>
                <a:ext cx="497" cy="34"/>
              </a:xfrm>
              <a:custGeom>
                <a:avLst/>
                <a:gdLst>
                  <a:gd name="T0" fmla="*/ 0 w 10440"/>
                  <a:gd name="T1" fmla="*/ 0 h 720"/>
                  <a:gd name="T2" fmla="*/ 0 w 10440"/>
                  <a:gd name="T3" fmla="*/ 0 h 720"/>
                  <a:gd name="T4" fmla="*/ 0 w 10440"/>
                  <a:gd name="T5" fmla="*/ 0 h 720"/>
                  <a:gd name="T6" fmla="*/ 0 w 10440"/>
                  <a:gd name="T7" fmla="*/ 0 h 720"/>
                  <a:gd name="T8" fmla="*/ 0 w 10440"/>
                  <a:gd name="T9" fmla="*/ 0 h 720"/>
                  <a:gd name="T10" fmla="*/ 0 w 10440"/>
                  <a:gd name="T11" fmla="*/ 0 h 720"/>
                  <a:gd name="T12" fmla="*/ 0 w 10440"/>
                  <a:gd name="T13" fmla="*/ 0 h 720"/>
                  <a:gd name="T14" fmla="*/ 0 w 10440"/>
                  <a:gd name="T15" fmla="*/ 0 h 720"/>
                  <a:gd name="T16" fmla="*/ 0 w 10440"/>
                  <a:gd name="T17" fmla="*/ 0 h 720"/>
                  <a:gd name="T18" fmla="*/ 0 w 10440"/>
                  <a:gd name="T19" fmla="*/ 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440"/>
                  <a:gd name="T31" fmla="*/ 0 h 720"/>
                  <a:gd name="T32" fmla="*/ 10440 w 10440"/>
                  <a:gd name="T33" fmla="*/ 720 h 7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440" h="720">
                    <a:moveTo>
                      <a:pt x="10371" y="650"/>
                    </a:moveTo>
                    <a:lnTo>
                      <a:pt x="10403" y="629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10403" y="720"/>
                    </a:lnTo>
                    <a:lnTo>
                      <a:pt x="10440" y="704"/>
                    </a:lnTo>
                    <a:lnTo>
                      <a:pt x="10403" y="720"/>
                    </a:lnTo>
                    <a:lnTo>
                      <a:pt x="10419" y="720"/>
                    </a:lnTo>
                    <a:lnTo>
                      <a:pt x="10440" y="704"/>
                    </a:lnTo>
                    <a:lnTo>
                      <a:pt x="10371" y="6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99" name="Freeform 516"/>
              <p:cNvSpPr>
                <a:spLocks/>
              </p:cNvSpPr>
              <p:nvPr/>
            </p:nvSpPr>
            <p:spPr bwMode="auto">
              <a:xfrm>
                <a:off x="1577" y="3307"/>
                <a:ext cx="81" cy="88"/>
              </a:xfrm>
              <a:custGeom>
                <a:avLst/>
                <a:gdLst>
                  <a:gd name="T0" fmla="*/ 0 w 1714"/>
                  <a:gd name="T1" fmla="*/ 0 h 1856"/>
                  <a:gd name="T2" fmla="*/ 0 w 1714"/>
                  <a:gd name="T3" fmla="*/ 0 h 1856"/>
                  <a:gd name="T4" fmla="*/ 0 w 1714"/>
                  <a:gd name="T5" fmla="*/ 0 h 1856"/>
                  <a:gd name="T6" fmla="*/ 0 w 1714"/>
                  <a:gd name="T7" fmla="*/ 0 h 1856"/>
                  <a:gd name="T8" fmla="*/ 0 w 1714"/>
                  <a:gd name="T9" fmla="*/ 0 h 1856"/>
                  <a:gd name="T10" fmla="*/ 0 w 1714"/>
                  <a:gd name="T11" fmla="*/ 0 h 1856"/>
                  <a:gd name="T12" fmla="*/ 0 w 1714"/>
                  <a:gd name="T13" fmla="*/ 0 h 1856"/>
                  <a:gd name="T14" fmla="*/ 0 w 1714"/>
                  <a:gd name="T15" fmla="*/ 0 h 1856"/>
                  <a:gd name="T16" fmla="*/ 0 w 1714"/>
                  <a:gd name="T17" fmla="*/ 0 h 1856"/>
                  <a:gd name="T18" fmla="*/ 0 w 1714"/>
                  <a:gd name="T19" fmla="*/ 0 h 18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14"/>
                  <a:gd name="T31" fmla="*/ 0 h 1856"/>
                  <a:gd name="T32" fmla="*/ 1714 w 1714"/>
                  <a:gd name="T33" fmla="*/ 1856 h 18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14" h="1856">
                    <a:moveTo>
                      <a:pt x="1618" y="91"/>
                    </a:moveTo>
                    <a:lnTo>
                      <a:pt x="1585" y="16"/>
                    </a:lnTo>
                    <a:lnTo>
                      <a:pt x="0" y="1802"/>
                    </a:lnTo>
                    <a:lnTo>
                      <a:pt x="69" y="1856"/>
                    </a:lnTo>
                    <a:lnTo>
                      <a:pt x="1650" y="75"/>
                    </a:lnTo>
                    <a:lnTo>
                      <a:pt x="1618" y="0"/>
                    </a:lnTo>
                    <a:lnTo>
                      <a:pt x="1650" y="75"/>
                    </a:lnTo>
                    <a:lnTo>
                      <a:pt x="1714" y="6"/>
                    </a:lnTo>
                    <a:lnTo>
                      <a:pt x="1618" y="0"/>
                    </a:lnTo>
                    <a:lnTo>
                      <a:pt x="1618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0" name="Freeform 517"/>
              <p:cNvSpPr>
                <a:spLocks/>
              </p:cNvSpPr>
              <p:nvPr/>
            </p:nvSpPr>
            <p:spPr bwMode="auto">
              <a:xfrm>
                <a:off x="1184" y="3278"/>
                <a:ext cx="470" cy="33"/>
              </a:xfrm>
              <a:custGeom>
                <a:avLst/>
                <a:gdLst>
                  <a:gd name="T0" fmla="*/ 0 w 9871"/>
                  <a:gd name="T1" fmla="*/ 0 h 694"/>
                  <a:gd name="T2" fmla="*/ 0 w 9871"/>
                  <a:gd name="T3" fmla="*/ 0 h 694"/>
                  <a:gd name="T4" fmla="*/ 0 w 9871"/>
                  <a:gd name="T5" fmla="*/ 0 h 694"/>
                  <a:gd name="T6" fmla="*/ 0 w 9871"/>
                  <a:gd name="T7" fmla="*/ 0 h 694"/>
                  <a:gd name="T8" fmla="*/ 0 w 9871"/>
                  <a:gd name="T9" fmla="*/ 0 h 694"/>
                  <a:gd name="T10" fmla="*/ 0 w 9871"/>
                  <a:gd name="T11" fmla="*/ 0 h 694"/>
                  <a:gd name="T12" fmla="*/ 0 w 9871"/>
                  <a:gd name="T13" fmla="*/ 0 h 694"/>
                  <a:gd name="T14" fmla="*/ 0 w 9871"/>
                  <a:gd name="T15" fmla="*/ 0 h 694"/>
                  <a:gd name="T16" fmla="*/ 0 w 9871"/>
                  <a:gd name="T17" fmla="*/ 0 h 694"/>
                  <a:gd name="T18" fmla="*/ 0 w 9871"/>
                  <a:gd name="T19" fmla="*/ 0 h 6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71"/>
                  <a:gd name="T31" fmla="*/ 0 h 694"/>
                  <a:gd name="T32" fmla="*/ 9871 w 9871"/>
                  <a:gd name="T33" fmla="*/ 694 h 6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71" h="694">
                    <a:moveTo>
                      <a:pt x="60" y="76"/>
                    </a:moveTo>
                    <a:lnTo>
                      <a:pt x="33" y="92"/>
                    </a:lnTo>
                    <a:lnTo>
                      <a:pt x="9871" y="694"/>
                    </a:lnTo>
                    <a:lnTo>
                      <a:pt x="9871" y="603"/>
                    </a:lnTo>
                    <a:lnTo>
                      <a:pt x="33" y="0"/>
                    </a:lnTo>
                    <a:lnTo>
                      <a:pt x="0" y="11"/>
                    </a:lnTo>
                    <a:lnTo>
                      <a:pt x="33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6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1" name="Freeform 518"/>
              <p:cNvSpPr>
                <a:spLocks/>
              </p:cNvSpPr>
              <p:nvPr/>
            </p:nvSpPr>
            <p:spPr bwMode="auto">
              <a:xfrm>
                <a:off x="1104" y="3348"/>
                <a:ext cx="488" cy="32"/>
              </a:xfrm>
              <a:custGeom>
                <a:avLst/>
                <a:gdLst>
                  <a:gd name="T0" fmla="*/ 0 w 10247"/>
                  <a:gd name="T1" fmla="*/ 0 h 678"/>
                  <a:gd name="T2" fmla="*/ 0 w 10247"/>
                  <a:gd name="T3" fmla="*/ 0 h 678"/>
                  <a:gd name="T4" fmla="*/ 0 w 10247"/>
                  <a:gd name="T5" fmla="*/ 0 h 678"/>
                  <a:gd name="T6" fmla="*/ 0 w 10247"/>
                  <a:gd name="T7" fmla="*/ 0 h 678"/>
                  <a:gd name="T8" fmla="*/ 0 w 10247"/>
                  <a:gd name="T9" fmla="*/ 0 h 678"/>
                  <a:gd name="T10" fmla="*/ 0 w 10247"/>
                  <a:gd name="T11" fmla="*/ 0 h 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247"/>
                  <a:gd name="T19" fmla="*/ 0 h 678"/>
                  <a:gd name="T20" fmla="*/ 10247 w 10247"/>
                  <a:gd name="T21" fmla="*/ 678 h 6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247" h="678">
                    <a:moveTo>
                      <a:pt x="10247" y="651"/>
                    </a:moveTo>
                    <a:lnTo>
                      <a:pt x="10247" y="625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10247" y="678"/>
                    </a:lnTo>
                    <a:lnTo>
                      <a:pt x="10247" y="6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2" name="Freeform 519"/>
              <p:cNvSpPr>
                <a:spLocks/>
              </p:cNvSpPr>
              <p:nvPr/>
            </p:nvSpPr>
            <p:spPr bwMode="auto">
              <a:xfrm>
                <a:off x="1122" y="3333"/>
                <a:ext cx="482" cy="32"/>
              </a:xfrm>
              <a:custGeom>
                <a:avLst/>
                <a:gdLst>
                  <a:gd name="T0" fmla="*/ 0 w 10133"/>
                  <a:gd name="T1" fmla="*/ 0 h 678"/>
                  <a:gd name="T2" fmla="*/ 0 w 10133"/>
                  <a:gd name="T3" fmla="*/ 0 h 678"/>
                  <a:gd name="T4" fmla="*/ 0 w 10133"/>
                  <a:gd name="T5" fmla="*/ 0 h 678"/>
                  <a:gd name="T6" fmla="*/ 0 w 10133"/>
                  <a:gd name="T7" fmla="*/ 0 h 678"/>
                  <a:gd name="T8" fmla="*/ 0 w 10133"/>
                  <a:gd name="T9" fmla="*/ 0 h 678"/>
                  <a:gd name="T10" fmla="*/ 0 w 10133"/>
                  <a:gd name="T11" fmla="*/ 0 h 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33"/>
                  <a:gd name="T19" fmla="*/ 0 h 678"/>
                  <a:gd name="T20" fmla="*/ 10133 w 10133"/>
                  <a:gd name="T21" fmla="*/ 678 h 6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33" h="678">
                    <a:moveTo>
                      <a:pt x="10133" y="646"/>
                    </a:moveTo>
                    <a:lnTo>
                      <a:pt x="10133" y="619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10133" y="678"/>
                    </a:lnTo>
                    <a:lnTo>
                      <a:pt x="10133" y="6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3" name="Freeform 520"/>
              <p:cNvSpPr>
                <a:spLocks/>
              </p:cNvSpPr>
              <p:nvPr/>
            </p:nvSpPr>
            <p:spPr bwMode="auto">
              <a:xfrm>
                <a:off x="1140" y="3318"/>
                <a:ext cx="479" cy="32"/>
              </a:xfrm>
              <a:custGeom>
                <a:avLst/>
                <a:gdLst>
                  <a:gd name="T0" fmla="*/ 0 w 10059"/>
                  <a:gd name="T1" fmla="*/ 0 h 671"/>
                  <a:gd name="T2" fmla="*/ 0 w 10059"/>
                  <a:gd name="T3" fmla="*/ 0 h 671"/>
                  <a:gd name="T4" fmla="*/ 0 w 10059"/>
                  <a:gd name="T5" fmla="*/ 0 h 671"/>
                  <a:gd name="T6" fmla="*/ 0 w 10059"/>
                  <a:gd name="T7" fmla="*/ 0 h 671"/>
                  <a:gd name="T8" fmla="*/ 0 w 10059"/>
                  <a:gd name="T9" fmla="*/ 0 h 671"/>
                  <a:gd name="T10" fmla="*/ 0 w 10059"/>
                  <a:gd name="T11" fmla="*/ 0 h 6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59"/>
                  <a:gd name="T19" fmla="*/ 0 h 671"/>
                  <a:gd name="T20" fmla="*/ 10059 w 10059"/>
                  <a:gd name="T21" fmla="*/ 671 h 6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59" h="671">
                    <a:moveTo>
                      <a:pt x="10059" y="645"/>
                    </a:moveTo>
                    <a:lnTo>
                      <a:pt x="10059" y="613"/>
                    </a:lnTo>
                    <a:lnTo>
                      <a:pt x="0" y="0"/>
                    </a:lnTo>
                    <a:lnTo>
                      <a:pt x="0" y="58"/>
                    </a:lnTo>
                    <a:lnTo>
                      <a:pt x="10059" y="671"/>
                    </a:lnTo>
                    <a:lnTo>
                      <a:pt x="10059" y="6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4" name="Freeform 521"/>
              <p:cNvSpPr>
                <a:spLocks/>
              </p:cNvSpPr>
              <p:nvPr/>
            </p:nvSpPr>
            <p:spPr bwMode="auto">
              <a:xfrm>
                <a:off x="1157" y="3304"/>
                <a:ext cx="475" cy="32"/>
              </a:xfrm>
              <a:custGeom>
                <a:avLst/>
                <a:gdLst>
                  <a:gd name="T0" fmla="*/ 0 w 9978"/>
                  <a:gd name="T1" fmla="*/ 0 h 668"/>
                  <a:gd name="T2" fmla="*/ 0 w 9978"/>
                  <a:gd name="T3" fmla="*/ 0 h 668"/>
                  <a:gd name="T4" fmla="*/ 0 w 9978"/>
                  <a:gd name="T5" fmla="*/ 0 h 668"/>
                  <a:gd name="T6" fmla="*/ 0 w 9978"/>
                  <a:gd name="T7" fmla="*/ 0 h 668"/>
                  <a:gd name="T8" fmla="*/ 0 w 9978"/>
                  <a:gd name="T9" fmla="*/ 0 h 668"/>
                  <a:gd name="T10" fmla="*/ 0 w 9978"/>
                  <a:gd name="T11" fmla="*/ 0 h 6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78"/>
                  <a:gd name="T19" fmla="*/ 0 h 668"/>
                  <a:gd name="T20" fmla="*/ 9978 w 9978"/>
                  <a:gd name="T21" fmla="*/ 668 h 6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78" h="668">
                    <a:moveTo>
                      <a:pt x="9978" y="641"/>
                    </a:moveTo>
                    <a:lnTo>
                      <a:pt x="9978" y="613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9978" y="668"/>
                    </a:lnTo>
                    <a:lnTo>
                      <a:pt x="9978" y="6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5" name="Freeform 522"/>
              <p:cNvSpPr>
                <a:spLocks/>
              </p:cNvSpPr>
              <p:nvPr/>
            </p:nvSpPr>
            <p:spPr bwMode="auto">
              <a:xfrm>
                <a:off x="1174" y="3291"/>
                <a:ext cx="469" cy="31"/>
              </a:xfrm>
              <a:custGeom>
                <a:avLst/>
                <a:gdLst>
                  <a:gd name="T0" fmla="*/ 0 w 9849"/>
                  <a:gd name="T1" fmla="*/ 0 h 661"/>
                  <a:gd name="T2" fmla="*/ 0 w 9849"/>
                  <a:gd name="T3" fmla="*/ 0 h 661"/>
                  <a:gd name="T4" fmla="*/ 0 w 9849"/>
                  <a:gd name="T5" fmla="*/ 0 h 661"/>
                  <a:gd name="T6" fmla="*/ 0 w 9849"/>
                  <a:gd name="T7" fmla="*/ 0 h 661"/>
                  <a:gd name="T8" fmla="*/ 0 w 9849"/>
                  <a:gd name="T9" fmla="*/ 0 h 661"/>
                  <a:gd name="T10" fmla="*/ 0 w 9849"/>
                  <a:gd name="T11" fmla="*/ 0 h 6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49"/>
                  <a:gd name="T19" fmla="*/ 0 h 661"/>
                  <a:gd name="T20" fmla="*/ 9849 w 9849"/>
                  <a:gd name="T21" fmla="*/ 661 h 6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49" h="661">
                    <a:moveTo>
                      <a:pt x="9849" y="635"/>
                    </a:moveTo>
                    <a:lnTo>
                      <a:pt x="9849" y="603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849" y="661"/>
                    </a:lnTo>
                    <a:lnTo>
                      <a:pt x="9849" y="6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6" name="Freeform 523"/>
              <p:cNvSpPr>
                <a:spLocks/>
              </p:cNvSpPr>
              <p:nvPr/>
            </p:nvSpPr>
            <p:spPr bwMode="auto">
              <a:xfrm>
                <a:off x="1173" y="3354"/>
                <a:ext cx="18" cy="17"/>
              </a:xfrm>
              <a:custGeom>
                <a:avLst/>
                <a:gdLst>
                  <a:gd name="T0" fmla="*/ 0 w 376"/>
                  <a:gd name="T1" fmla="*/ 0 h 355"/>
                  <a:gd name="T2" fmla="*/ 0 w 376"/>
                  <a:gd name="T3" fmla="*/ 0 h 355"/>
                  <a:gd name="T4" fmla="*/ 0 w 376"/>
                  <a:gd name="T5" fmla="*/ 0 h 355"/>
                  <a:gd name="T6" fmla="*/ 0 w 376"/>
                  <a:gd name="T7" fmla="*/ 0 h 355"/>
                  <a:gd name="T8" fmla="*/ 0 w 376"/>
                  <a:gd name="T9" fmla="*/ 0 h 355"/>
                  <a:gd name="T10" fmla="*/ 0 w 376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355"/>
                  <a:gd name="T20" fmla="*/ 376 w 376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355">
                    <a:moveTo>
                      <a:pt x="354" y="21"/>
                    </a:moveTo>
                    <a:lnTo>
                      <a:pt x="338" y="0"/>
                    </a:lnTo>
                    <a:lnTo>
                      <a:pt x="0" y="307"/>
                    </a:lnTo>
                    <a:lnTo>
                      <a:pt x="37" y="355"/>
                    </a:lnTo>
                    <a:lnTo>
                      <a:pt x="376" y="44"/>
                    </a:lnTo>
                    <a:lnTo>
                      <a:pt x="35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7" name="Freeform 524"/>
              <p:cNvSpPr>
                <a:spLocks/>
              </p:cNvSpPr>
              <p:nvPr/>
            </p:nvSpPr>
            <p:spPr bwMode="auto">
              <a:xfrm>
                <a:off x="1203" y="3355"/>
                <a:ext cx="17" cy="16"/>
              </a:xfrm>
              <a:custGeom>
                <a:avLst/>
                <a:gdLst>
                  <a:gd name="T0" fmla="*/ 0 w 343"/>
                  <a:gd name="T1" fmla="*/ 0 h 334"/>
                  <a:gd name="T2" fmla="*/ 0 w 343"/>
                  <a:gd name="T3" fmla="*/ 0 h 334"/>
                  <a:gd name="T4" fmla="*/ 0 w 343"/>
                  <a:gd name="T5" fmla="*/ 0 h 334"/>
                  <a:gd name="T6" fmla="*/ 0 w 343"/>
                  <a:gd name="T7" fmla="*/ 0 h 334"/>
                  <a:gd name="T8" fmla="*/ 0 w 343"/>
                  <a:gd name="T9" fmla="*/ 0 h 334"/>
                  <a:gd name="T10" fmla="*/ 0 w 343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3"/>
                  <a:gd name="T19" fmla="*/ 0 h 334"/>
                  <a:gd name="T20" fmla="*/ 343 w 343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3" h="334">
                    <a:moveTo>
                      <a:pt x="327" y="23"/>
                    </a:moveTo>
                    <a:lnTo>
                      <a:pt x="311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43" y="44"/>
                    </a:lnTo>
                    <a:lnTo>
                      <a:pt x="3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8" name="Freeform 525"/>
              <p:cNvSpPr>
                <a:spLocks/>
              </p:cNvSpPr>
              <p:nvPr/>
            </p:nvSpPr>
            <p:spPr bwMode="auto">
              <a:xfrm>
                <a:off x="1232" y="3356"/>
                <a:ext cx="17" cy="17"/>
              </a:xfrm>
              <a:custGeom>
                <a:avLst/>
                <a:gdLst>
                  <a:gd name="T0" fmla="*/ 0 w 349"/>
                  <a:gd name="T1" fmla="*/ 0 h 339"/>
                  <a:gd name="T2" fmla="*/ 0 w 349"/>
                  <a:gd name="T3" fmla="*/ 0 h 339"/>
                  <a:gd name="T4" fmla="*/ 0 w 349"/>
                  <a:gd name="T5" fmla="*/ 0 h 339"/>
                  <a:gd name="T6" fmla="*/ 0 w 349"/>
                  <a:gd name="T7" fmla="*/ 0 h 339"/>
                  <a:gd name="T8" fmla="*/ 0 w 349"/>
                  <a:gd name="T9" fmla="*/ 0 h 339"/>
                  <a:gd name="T10" fmla="*/ 0 w 349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9"/>
                  <a:gd name="T20" fmla="*/ 349 w 349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9">
                    <a:moveTo>
                      <a:pt x="333" y="21"/>
                    </a:moveTo>
                    <a:lnTo>
                      <a:pt x="317" y="0"/>
                    </a:lnTo>
                    <a:lnTo>
                      <a:pt x="0" y="295"/>
                    </a:lnTo>
                    <a:lnTo>
                      <a:pt x="33" y="339"/>
                    </a:lnTo>
                    <a:lnTo>
                      <a:pt x="349" y="42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09" name="Freeform 526"/>
              <p:cNvSpPr>
                <a:spLocks/>
              </p:cNvSpPr>
              <p:nvPr/>
            </p:nvSpPr>
            <p:spPr bwMode="auto">
              <a:xfrm>
                <a:off x="1471" y="3372"/>
                <a:ext cx="15" cy="16"/>
              </a:xfrm>
              <a:custGeom>
                <a:avLst/>
                <a:gdLst>
                  <a:gd name="T0" fmla="*/ 0 w 328"/>
                  <a:gd name="T1" fmla="*/ 0 h 328"/>
                  <a:gd name="T2" fmla="*/ 0 w 328"/>
                  <a:gd name="T3" fmla="*/ 0 h 328"/>
                  <a:gd name="T4" fmla="*/ 0 w 328"/>
                  <a:gd name="T5" fmla="*/ 0 h 328"/>
                  <a:gd name="T6" fmla="*/ 0 w 328"/>
                  <a:gd name="T7" fmla="*/ 0 h 328"/>
                  <a:gd name="T8" fmla="*/ 0 w 328"/>
                  <a:gd name="T9" fmla="*/ 0 h 328"/>
                  <a:gd name="T10" fmla="*/ 0 w 328"/>
                  <a:gd name="T11" fmla="*/ 0 h 3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328"/>
                  <a:gd name="T20" fmla="*/ 328 w 328"/>
                  <a:gd name="T21" fmla="*/ 328 h 3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328">
                    <a:moveTo>
                      <a:pt x="307" y="17"/>
                    </a:moveTo>
                    <a:lnTo>
                      <a:pt x="285" y="0"/>
                    </a:lnTo>
                    <a:lnTo>
                      <a:pt x="0" y="291"/>
                    </a:lnTo>
                    <a:lnTo>
                      <a:pt x="43" y="328"/>
                    </a:lnTo>
                    <a:lnTo>
                      <a:pt x="328" y="33"/>
                    </a:lnTo>
                    <a:lnTo>
                      <a:pt x="30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0" name="Freeform 527"/>
              <p:cNvSpPr>
                <a:spLocks/>
              </p:cNvSpPr>
              <p:nvPr/>
            </p:nvSpPr>
            <p:spPr bwMode="auto">
              <a:xfrm>
                <a:off x="1206" y="3338"/>
                <a:ext cx="18" cy="18"/>
              </a:xfrm>
              <a:custGeom>
                <a:avLst/>
                <a:gdLst>
                  <a:gd name="T0" fmla="*/ 0 w 397"/>
                  <a:gd name="T1" fmla="*/ 0 h 372"/>
                  <a:gd name="T2" fmla="*/ 0 w 397"/>
                  <a:gd name="T3" fmla="*/ 0 h 372"/>
                  <a:gd name="T4" fmla="*/ 0 w 397"/>
                  <a:gd name="T5" fmla="*/ 0 h 372"/>
                  <a:gd name="T6" fmla="*/ 0 w 397"/>
                  <a:gd name="T7" fmla="*/ 0 h 372"/>
                  <a:gd name="T8" fmla="*/ 0 w 397"/>
                  <a:gd name="T9" fmla="*/ 0 h 372"/>
                  <a:gd name="T10" fmla="*/ 0 w 397"/>
                  <a:gd name="T11" fmla="*/ 0 h 3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"/>
                  <a:gd name="T19" fmla="*/ 0 h 372"/>
                  <a:gd name="T20" fmla="*/ 397 w 397"/>
                  <a:gd name="T21" fmla="*/ 372 h 3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" h="372">
                    <a:moveTo>
                      <a:pt x="381" y="23"/>
                    </a:moveTo>
                    <a:lnTo>
                      <a:pt x="360" y="0"/>
                    </a:lnTo>
                    <a:lnTo>
                      <a:pt x="0" y="329"/>
                    </a:lnTo>
                    <a:lnTo>
                      <a:pt x="37" y="372"/>
                    </a:lnTo>
                    <a:lnTo>
                      <a:pt x="397" y="44"/>
                    </a:lnTo>
                    <a:lnTo>
                      <a:pt x="38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1" name="Freeform 528"/>
              <p:cNvSpPr>
                <a:spLocks/>
              </p:cNvSpPr>
              <p:nvPr/>
            </p:nvSpPr>
            <p:spPr bwMode="auto">
              <a:xfrm>
                <a:off x="1232" y="3340"/>
                <a:ext cx="18" cy="18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7"/>
                    </a:lnTo>
                    <a:lnTo>
                      <a:pt x="33" y="360"/>
                    </a:lnTo>
                    <a:lnTo>
                      <a:pt x="382" y="48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2" name="Freeform 529"/>
              <p:cNvSpPr>
                <a:spLocks/>
              </p:cNvSpPr>
              <p:nvPr/>
            </p:nvSpPr>
            <p:spPr bwMode="auto">
              <a:xfrm>
                <a:off x="1206" y="3324"/>
                <a:ext cx="17" cy="15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7" y="334"/>
                    </a:lnTo>
                    <a:lnTo>
                      <a:pt x="360" y="43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3" name="Freeform 530"/>
              <p:cNvSpPr>
                <a:spLocks/>
              </p:cNvSpPr>
              <p:nvPr/>
            </p:nvSpPr>
            <p:spPr bwMode="auto">
              <a:xfrm>
                <a:off x="1232" y="3324"/>
                <a:ext cx="18" cy="17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6"/>
                    </a:lnTo>
                    <a:lnTo>
                      <a:pt x="33" y="360"/>
                    </a:lnTo>
                    <a:lnTo>
                      <a:pt x="382" y="48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4" name="Freeform 531"/>
              <p:cNvSpPr>
                <a:spLocks/>
              </p:cNvSpPr>
              <p:nvPr/>
            </p:nvSpPr>
            <p:spPr bwMode="auto">
              <a:xfrm>
                <a:off x="1263" y="3327"/>
                <a:ext cx="17" cy="16"/>
              </a:xfrm>
              <a:custGeom>
                <a:avLst/>
                <a:gdLst>
                  <a:gd name="T0" fmla="*/ 0 w 361"/>
                  <a:gd name="T1" fmla="*/ 0 h 333"/>
                  <a:gd name="T2" fmla="*/ 0 w 361"/>
                  <a:gd name="T3" fmla="*/ 0 h 333"/>
                  <a:gd name="T4" fmla="*/ 0 w 361"/>
                  <a:gd name="T5" fmla="*/ 0 h 333"/>
                  <a:gd name="T6" fmla="*/ 0 w 361"/>
                  <a:gd name="T7" fmla="*/ 0 h 333"/>
                  <a:gd name="T8" fmla="*/ 0 w 361"/>
                  <a:gd name="T9" fmla="*/ 0 h 333"/>
                  <a:gd name="T10" fmla="*/ 0 w 361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3"/>
                  <a:gd name="T20" fmla="*/ 361 w 361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3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285"/>
                    </a:lnTo>
                    <a:lnTo>
                      <a:pt x="33" y="333"/>
                    </a:lnTo>
                    <a:lnTo>
                      <a:pt x="361" y="43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5" name="Freeform 532"/>
              <p:cNvSpPr>
                <a:spLocks/>
              </p:cNvSpPr>
              <p:nvPr/>
            </p:nvSpPr>
            <p:spPr bwMode="auto">
              <a:xfrm>
                <a:off x="1289" y="3328"/>
                <a:ext cx="19" cy="17"/>
              </a:xfrm>
              <a:custGeom>
                <a:avLst/>
                <a:gdLst>
                  <a:gd name="T0" fmla="*/ 0 w 382"/>
                  <a:gd name="T1" fmla="*/ 0 h 362"/>
                  <a:gd name="T2" fmla="*/ 0 w 382"/>
                  <a:gd name="T3" fmla="*/ 0 h 362"/>
                  <a:gd name="T4" fmla="*/ 0 w 382"/>
                  <a:gd name="T5" fmla="*/ 0 h 362"/>
                  <a:gd name="T6" fmla="*/ 0 w 382"/>
                  <a:gd name="T7" fmla="*/ 0 h 362"/>
                  <a:gd name="T8" fmla="*/ 0 w 382"/>
                  <a:gd name="T9" fmla="*/ 0 h 362"/>
                  <a:gd name="T10" fmla="*/ 0 w 382"/>
                  <a:gd name="T11" fmla="*/ 0 h 3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2"/>
                  <a:gd name="T20" fmla="*/ 382 w 382"/>
                  <a:gd name="T21" fmla="*/ 362 h 3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2">
                    <a:moveTo>
                      <a:pt x="366" y="23"/>
                    </a:moveTo>
                    <a:lnTo>
                      <a:pt x="350" y="0"/>
                    </a:lnTo>
                    <a:lnTo>
                      <a:pt x="0" y="318"/>
                    </a:lnTo>
                    <a:lnTo>
                      <a:pt x="32" y="362"/>
                    </a:lnTo>
                    <a:lnTo>
                      <a:pt x="382" y="44"/>
                    </a:lnTo>
                    <a:lnTo>
                      <a:pt x="36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6" name="Freeform 533"/>
              <p:cNvSpPr>
                <a:spLocks/>
              </p:cNvSpPr>
              <p:nvPr/>
            </p:nvSpPr>
            <p:spPr bwMode="auto">
              <a:xfrm>
                <a:off x="1314" y="3329"/>
                <a:ext cx="17" cy="17"/>
              </a:xfrm>
              <a:custGeom>
                <a:avLst/>
                <a:gdLst>
                  <a:gd name="T0" fmla="*/ 0 w 361"/>
                  <a:gd name="T1" fmla="*/ 0 h 349"/>
                  <a:gd name="T2" fmla="*/ 0 w 361"/>
                  <a:gd name="T3" fmla="*/ 0 h 349"/>
                  <a:gd name="T4" fmla="*/ 0 w 361"/>
                  <a:gd name="T5" fmla="*/ 0 h 349"/>
                  <a:gd name="T6" fmla="*/ 0 w 361"/>
                  <a:gd name="T7" fmla="*/ 0 h 349"/>
                  <a:gd name="T8" fmla="*/ 0 w 361"/>
                  <a:gd name="T9" fmla="*/ 0 h 349"/>
                  <a:gd name="T10" fmla="*/ 0 w 361"/>
                  <a:gd name="T11" fmla="*/ 0 h 3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49"/>
                  <a:gd name="T20" fmla="*/ 361 w 361"/>
                  <a:gd name="T21" fmla="*/ 349 h 3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49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306"/>
                    </a:lnTo>
                    <a:lnTo>
                      <a:pt x="32" y="349"/>
                    </a:lnTo>
                    <a:lnTo>
                      <a:pt x="361" y="48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7" name="Freeform 534"/>
              <p:cNvSpPr>
                <a:spLocks/>
              </p:cNvSpPr>
              <p:nvPr/>
            </p:nvSpPr>
            <p:spPr bwMode="auto">
              <a:xfrm>
                <a:off x="1340" y="3331"/>
                <a:ext cx="18" cy="17"/>
              </a:xfrm>
              <a:custGeom>
                <a:avLst/>
                <a:gdLst>
                  <a:gd name="T0" fmla="*/ 0 w 371"/>
                  <a:gd name="T1" fmla="*/ 0 h 355"/>
                  <a:gd name="T2" fmla="*/ 0 w 371"/>
                  <a:gd name="T3" fmla="*/ 0 h 355"/>
                  <a:gd name="T4" fmla="*/ 0 w 371"/>
                  <a:gd name="T5" fmla="*/ 0 h 355"/>
                  <a:gd name="T6" fmla="*/ 0 w 371"/>
                  <a:gd name="T7" fmla="*/ 0 h 355"/>
                  <a:gd name="T8" fmla="*/ 0 w 371"/>
                  <a:gd name="T9" fmla="*/ 0 h 355"/>
                  <a:gd name="T10" fmla="*/ 0 w 371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1"/>
                  <a:gd name="T19" fmla="*/ 0 h 355"/>
                  <a:gd name="T20" fmla="*/ 371 w 371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1" h="355">
                    <a:moveTo>
                      <a:pt x="355" y="27"/>
                    </a:moveTo>
                    <a:lnTo>
                      <a:pt x="339" y="0"/>
                    </a:lnTo>
                    <a:lnTo>
                      <a:pt x="0" y="313"/>
                    </a:lnTo>
                    <a:lnTo>
                      <a:pt x="33" y="355"/>
                    </a:lnTo>
                    <a:lnTo>
                      <a:pt x="371" y="48"/>
                    </a:lnTo>
                    <a:lnTo>
                      <a:pt x="3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8" name="Freeform 535"/>
              <p:cNvSpPr>
                <a:spLocks/>
              </p:cNvSpPr>
              <p:nvPr/>
            </p:nvSpPr>
            <p:spPr bwMode="auto">
              <a:xfrm>
                <a:off x="1365" y="3334"/>
                <a:ext cx="17" cy="15"/>
              </a:xfrm>
              <a:custGeom>
                <a:avLst/>
                <a:gdLst>
                  <a:gd name="T0" fmla="*/ 0 w 366"/>
                  <a:gd name="T1" fmla="*/ 0 h 334"/>
                  <a:gd name="T2" fmla="*/ 0 w 366"/>
                  <a:gd name="T3" fmla="*/ 0 h 334"/>
                  <a:gd name="T4" fmla="*/ 0 w 366"/>
                  <a:gd name="T5" fmla="*/ 0 h 334"/>
                  <a:gd name="T6" fmla="*/ 0 w 366"/>
                  <a:gd name="T7" fmla="*/ 0 h 334"/>
                  <a:gd name="T8" fmla="*/ 0 w 366"/>
                  <a:gd name="T9" fmla="*/ 0 h 334"/>
                  <a:gd name="T10" fmla="*/ 0 w 366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6"/>
                  <a:gd name="T19" fmla="*/ 0 h 334"/>
                  <a:gd name="T20" fmla="*/ 366 w 366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6" h="334">
                    <a:moveTo>
                      <a:pt x="345" y="22"/>
                    </a:moveTo>
                    <a:lnTo>
                      <a:pt x="329" y="0"/>
                    </a:lnTo>
                    <a:lnTo>
                      <a:pt x="0" y="286"/>
                    </a:lnTo>
                    <a:lnTo>
                      <a:pt x="39" y="334"/>
                    </a:lnTo>
                    <a:lnTo>
                      <a:pt x="366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19" name="Freeform 536"/>
              <p:cNvSpPr>
                <a:spLocks/>
              </p:cNvSpPr>
              <p:nvPr/>
            </p:nvSpPr>
            <p:spPr bwMode="auto">
              <a:xfrm>
                <a:off x="1392" y="3334"/>
                <a:ext cx="18" cy="17"/>
              </a:xfrm>
              <a:custGeom>
                <a:avLst/>
                <a:gdLst>
                  <a:gd name="T0" fmla="*/ 0 w 387"/>
                  <a:gd name="T1" fmla="*/ 0 h 362"/>
                  <a:gd name="T2" fmla="*/ 0 w 387"/>
                  <a:gd name="T3" fmla="*/ 0 h 362"/>
                  <a:gd name="T4" fmla="*/ 0 w 387"/>
                  <a:gd name="T5" fmla="*/ 0 h 362"/>
                  <a:gd name="T6" fmla="*/ 0 w 387"/>
                  <a:gd name="T7" fmla="*/ 0 h 362"/>
                  <a:gd name="T8" fmla="*/ 0 w 387"/>
                  <a:gd name="T9" fmla="*/ 0 h 362"/>
                  <a:gd name="T10" fmla="*/ 0 w 387"/>
                  <a:gd name="T11" fmla="*/ 0 h 3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2"/>
                  <a:gd name="T20" fmla="*/ 387 w 387"/>
                  <a:gd name="T21" fmla="*/ 362 h 3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2">
                    <a:moveTo>
                      <a:pt x="366" y="23"/>
                    </a:moveTo>
                    <a:lnTo>
                      <a:pt x="350" y="0"/>
                    </a:lnTo>
                    <a:lnTo>
                      <a:pt x="0" y="318"/>
                    </a:lnTo>
                    <a:lnTo>
                      <a:pt x="38" y="362"/>
                    </a:lnTo>
                    <a:lnTo>
                      <a:pt x="387" y="44"/>
                    </a:lnTo>
                    <a:lnTo>
                      <a:pt x="36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0" name="Freeform 537"/>
              <p:cNvSpPr>
                <a:spLocks/>
              </p:cNvSpPr>
              <p:nvPr/>
            </p:nvSpPr>
            <p:spPr bwMode="auto">
              <a:xfrm>
                <a:off x="1417" y="3336"/>
                <a:ext cx="17" cy="17"/>
              </a:xfrm>
              <a:custGeom>
                <a:avLst/>
                <a:gdLst>
                  <a:gd name="T0" fmla="*/ 0 w 360"/>
                  <a:gd name="T1" fmla="*/ 0 h 350"/>
                  <a:gd name="T2" fmla="*/ 0 w 360"/>
                  <a:gd name="T3" fmla="*/ 0 h 350"/>
                  <a:gd name="T4" fmla="*/ 0 w 360"/>
                  <a:gd name="T5" fmla="*/ 0 h 350"/>
                  <a:gd name="T6" fmla="*/ 0 w 360"/>
                  <a:gd name="T7" fmla="*/ 0 h 350"/>
                  <a:gd name="T8" fmla="*/ 0 w 360"/>
                  <a:gd name="T9" fmla="*/ 0 h 350"/>
                  <a:gd name="T10" fmla="*/ 0 w 360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50"/>
                  <a:gd name="T20" fmla="*/ 360 w 360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50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307"/>
                    </a:lnTo>
                    <a:lnTo>
                      <a:pt x="32" y="350"/>
                    </a:lnTo>
                    <a:lnTo>
                      <a:pt x="360" y="48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1" name="Freeform 538"/>
              <p:cNvSpPr>
                <a:spLocks/>
              </p:cNvSpPr>
              <p:nvPr/>
            </p:nvSpPr>
            <p:spPr bwMode="auto">
              <a:xfrm>
                <a:off x="1235" y="3309"/>
                <a:ext cx="17" cy="16"/>
              </a:xfrm>
              <a:custGeom>
                <a:avLst/>
                <a:gdLst>
                  <a:gd name="T0" fmla="*/ 0 w 360"/>
                  <a:gd name="T1" fmla="*/ 0 h 339"/>
                  <a:gd name="T2" fmla="*/ 0 w 360"/>
                  <a:gd name="T3" fmla="*/ 0 h 339"/>
                  <a:gd name="T4" fmla="*/ 0 w 360"/>
                  <a:gd name="T5" fmla="*/ 0 h 339"/>
                  <a:gd name="T6" fmla="*/ 0 w 360"/>
                  <a:gd name="T7" fmla="*/ 0 h 339"/>
                  <a:gd name="T8" fmla="*/ 0 w 360"/>
                  <a:gd name="T9" fmla="*/ 0 h 339"/>
                  <a:gd name="T10" fmla="*/ 0 w 360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9"/>
                  <a:gd name="T20" fmla="*/ 360 w 360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9">
                    <a:moveTo>
                      <a:pt x="344" y="27"/>
                    </a:moveTo>
                    <a:lnTo>
                      <a:pt x="322" y="0"/>
                    </a:lnTo>
                    <a:lnTo>
                      <a:pt x="0" y="297"/>
                    </a:lnTo>
                    <a:lnTo>
                      <a:pt x="32" y="339"/>
                    </a:lnTo>
                    <a:lnTo>
                      <a:pt x="360" y="48"/>
                    </a:lnTo>
                    <a:lnTo>
                      <a:pt x="34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2" name="Freeform 539"/>
              <p:cNvSpPr>
                <a:spLocks/>
              </p:cNvSpPr>
              <p:nvPr/>
            </p:nvSpPr>
            <p:spPr bwMode="auto">
              <a:xfrm>
                <a:off x="1262" y="3312"/>
                <a:ext cx="15" cy="15"/>
              </a:xfrm>
              <a:custGeom>
                <a:avLst/>
                <a:gdLst>
                  <a:gd name="T0" fmla="*/ 0 w 323"/>
                  <a:gd name="T1" fmla="*/ 0 h 312"/>
                  <a:gd name="T2" fmla="*/ 0 w 323"/>
                  <a:gd name="T3" fmla="*/ 0 h 312"/>
                  <a:gd name="T4" fmla="*/ 0 w 323"/>
                  <a:gd name="T5" fmla="*/ 0 h 312"/>
                  <a:gd name="T6" fmla="*/ 0 w 323"/>
                  <a:gd name="T7" fmla="*/ 0 h 312"/>
                  <a:gd name="T8" fmla="*/ 0 w 323"/>
                  <a:gd name="T9" fmla="*/ 0 h 312"/>
                  <a:gd name="T10" fmla="*/ 0 w 323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3"/>
                  <a:gd name="T19" fmla="*/ 0 h 312"/>
                  <a:gd name="T20" fmla="*/ 323 w 323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3" h="312">
                    <a:moveTo>
                      <a:pt x="307" y="22"/>
                    </a:moveTo>
                    <a:lnTo>
                      <a:pt x="291" y="0"/>
                    </a:lnTo>
                    <a:lnTo>
                      <a:pt x="0" y="264"/>
                    </a:lnTo>
                    <a:lnTo>
                      <a:pt x="38" y="312"/>
                    </a:lnTo>
                    <a:lnTo>
                      <a:pt x="323" y="43"/>
                    </a:lnTo>
                    <a:lnTo>
                      <a:pt x="30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3" name="Freeform 540"/>
              <p:cNvSpPr>
                <a:spLocks/>
              </p:cNvSpPr>
              <p:nvPr/>
            </p:nvSpPr>
            <p:spPr bwMode="auto">
              <a:xfrm>
                <a:off x="1292" y="3313"/>
                <a:ext cx="17" cy="16"/>
              </a:xfrm>
              <a:custGeom>
                <a:avLst/>
                <a:gdLst>
                  <a:gd name="T0" fmla="*/ 0 w 361"/>
                  <a:gd name="T1" fmla="*/ 0 h 339"/>
                  <a:gd name="T2" fmla="*/ 0 w 361"/>
                  <a:gd name="T3" fmla="*/ 0 h 339"/>
                  <a:gd name="T4" fmla="*/ 0 w 361"/>
                  <a:gd name="T5" fmla="*/ 0 h 339"/>
                  <a:gd name="T6" fmla="*/ 0 w 361"/>
                  <a:gd name="T7" fmla="*/ 0 h 339"/>
                  <a:gd name="T8" fmla="*/ 0 w 361"/>
                  <a:gd name="T9" fmla="*/ 0 h 339"/>
                  <a:gd name="T10" fmla="*/ 0 w 361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9"/>
                  <a:gd name="T20" fmla="*/ 361 w 361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9">
                    <a:moveTo>
                      <a:pt x="345" y="21"/>
                    </a:moveTo>
                    <a:lnTo>
                      <a:pt x="329" y="0"/>
                    </a:lnTo>
                    <a:lnTo>
                      <a:pt x="0" y="295"/>
                    </a:lnTo>
                    <a:lnTo>
                      <a:pt x="33" y="339"/>
                    </a:lnTo>
                    <a:lnTo>
                      <a:pt x="361" y="43"/>
                    </a:lnTo>
                    <a:lnTo>
                      <a:pt x="34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4" name="Freeform 541"/>
              <p:cNvSpPr>
                <a:spLocks/>
              </p:cNvSpPr>
              <p:nvPr/>
            </p:nvSpPr>
            <p:spPr bwMode="auto">
              <a:xfrm>
                <a:off x="1319" y="3315"/>
                <a:ext cx="16" cy="15"/>
              </a:xfrm>
              <a:custGeom>
                <a:avLst/>
                <a:gdLst>
                  <a:gd name="T0" fmla="*/ 0 w 333"/>
                  <a:gd name="T1" fmla="*/ 0 h 318"/>
                  <a:gd name="T2" fmla="*/ 0 w 333"/>
                  <a:gd name="T3" fmla="*/ 0 h 318"/>
                  <a:gd name="T4" fmla="*/ 0 w 333"/>
                  <a:gd name="T5" fmla="*/ 0 h 318"/>
                  <a:gd name="T6" fmla="*/ 0 w 333"/>
                  <a:gd name="T7" fmla="*/ 0 h 318"/>
                  <a:gd name="T8" fmla="*/ 0 w 333"/>
                  <a:gd name="T9" fmla="*/ 0 h 318"/>
                  <a:gd name="T10" fmla="*/ 0 w 333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"/>
                  <a:gd name="T19" fmla="*/ 0 h 318"/>
                  <a:gd name="T20" fmla="*/ 333 w 333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" h="318">
                    <a:moveTo>
                      <a:pt x="317" y="22"/>
                    </a:moveTo>
                    <a:lnTo>
                      <a:pt x="296" y="0"/>
                    </a:lnTo>
                    <a:lnTo>
                      <a:pt x="0" y="275"/>
                    </a:lnTo>
                    <a:lnTo>
                      <a:pt x="32" y="318"/>
                    </a:lnTo>
                    <a:lnTo>
                      <a:pt x="333" y="44"/>
                    </a:lnTo>
                    <a:lnTo>
                      <a:pt x="31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5" name="Freeform 542"/>
              <p:cNvSpPr>
                <a:spLocks/>
              </p:cNvSpPr>
              <p:nvPr/>
            </p:nvSpPr>
            <p:spPr bwMode="auto">
              <a:xfrm>
                <a:off x="1343" y="3317"/>
                <a:ext cx="15" cy="15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0 h 312"/>
                  <a:gd name="T4" fmla="*/ 0 w 311"/>
                  <a:gd name="T5" fmla="*/ 0 h 312"/>
                  <a:gd name="T6" fmla="*/ 0 w 311"/>
                  <a:gd name="T7" fmla="*/ 0 h 312"/>
                  <a:gd name="T8" fmla="*/ 0 w 311"/>
                  <a:gd name="T9" fmla="*/ 0 h 312"/>
                  <a:gd name="T10" fmla="*/ 0 w 311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12"/>
                  <a:gd name="T20" fmla="*/ 311 w 311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12">
                    <a:moveTo>
                      <a:pt x="295" y="22"/>
                    </a:moveTo>
                    <a:lnTo>
                      <a:pt x="279" y="0"/>
                    </a:lnTo>
                    <a:lnTo>
                      <a:pt x="0" y="264"/>
                    </a:lnTo>
                    <a:lnTo>
                      <a:pt x="32" y="312"/>
                    </a:lnTo>
                    <a:lnTo>
                      <a:pt x="311" y="43"/>
                    </a:lnTo>
                    <a:lnTo>
                      <a:pt x="29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6" name="Freeform 543"/>
              <p:cNvSpPr>
                <a:spLocks/>
              </p:cNvSpPr>
              <p:nvPr/>
            </p:nvSpPr>
            <p:spPr bwMode="auto">
              <a:xfrm>
                <a:off x="1369" y="3318"/>
                <a:ext cx="17" cy="16"/>
              </a:xfrm>
              <a:custGeom>
                <a:avLst/>
                <a:gdLst>
                  <a:gd name="T0" fmla="*/ 0 w 349"/>
                  <a:gd name="T1" fmla="*/ 0 h 333"/>
                  <a:gd name="T2" fmla="*/ 0 w 349"/>
                  <a:gd name="T3" fmla="*/ 0 h 333"/>
                  <a:gd name="T4" fmla="*/ 0 w 349"/>
                  <a:gd name="T5" fmla="*/ 0 h 333"/>
                  <a:gd name="T6" fmla="*/ 0 w 349"/>
                  <a:gd name="T7" fmla="*/ 0 h 333"/>
                  <a:gd name="T8" fmla="*/ 0 w 349"/>
                  <a:gd name="T9" fmla="*/ 0 h 333"/>
                  <a:gd name="T10" fmla="*/ 0 w 349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3"/>
                  <a:gd name="T20" fmla="*/ 349 w 349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3">
                    <a:moveTo>
                      <a:pt x="333" y="22"/>
                    </a:moveTo>
                    <a:lnTo>
                      <a:pt x="317" y="0"/>
                    </a:lnTo>
                    <a:lnTo>
                      <a:pt x="0" y="285"/>
                    </a:lnTo>
                    <a:lnTo>
                      <a:pt x="32" y="333"/>
                    </a:lnTo>
                    <a:lnTo>
                      <a:pt x="349" y="43"/>
                    </a:lnTo>
                    <a:lnTo>
                      <a:pt x="33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7" name="Freeform 544"/>
              <p:cNvSpPr>
                <a:spLocks/>
              </p:cNvSpPr>
              <p:nvPr/>
            </p:nvSpPr>
            <p:spPr bwMode="auto">
              <a:xfrm>
                <a:off x="1395" y="3319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2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3" y="334"/>
                    </a:lnTo>
                    <a:lnTo>
                      <a:pt x="360" y="48"/>
                    </a:lnTo>
                    <a:lnTo>
                      <a:pt x="34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8" name="Freeform 545"/>
              <p:cNvSpPr>
                <a:spLocks/>
              </p:cNvSpPr>
              <p:nvPr/>
            </p:nvSpPr>
            <p:spPr bwMode="auto">
              <a:xfrm>
                <a:off x="1421" y="3322"/>
                <a:ext cx="16" cy="15"/>
              </a:xfrm>
              <a:custGeom>
                <a:avLst/>
                <a:gdLst>
                  <a:gd name="T0" fmla="*/ 0 w 339"/>
                  <a:gd name="T1" fmla="*/ 0 h 307"/>
                  <a:gd name="T2" fmla="*/ 0 w 339"/>
                  <a:gd name="T3" fmla="*/ 0 h 307"/>
                  <a:gd name="T4" fmla="*/ 0 w 339"/>
                  <a:gd name="T5" fmla="*/ 0 h 307"/>
                  <a:gd name="T6" fmla="*/ 0 w 339"/>
                  <a:gd name="T7" fmla="*/ 0 h 307"/>
                  <a:gd name="T8" fmla="*/ 0 w 339"/>
                  <a:gd name="T9" fmla="*/ 0 h 307"/>
                  <a:gd name="T10" fmla="*/ 0 w 33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07"/>
                  <a:gd name="T20" fmla="*/ 339 w 33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07">
                    <a:moveTo>
                      <a:pt x="316" y="22"/>
                    </a:moveTo>
                    <a:lnTo>
                      <a:pt x="300" y="0"/>
                    </a:lnTo>
                    <a:lnTo>
                      <a:pt x="0" y="264"/>
                    </a:lnTo>
                    <a:lnTo>
                      <a:pt x="32" y="307"/>
                    </a:lnTo>
                    <a:lnTo>
                      <a:pt x="339" y="44"/>
                    </a:lnTo>
                    <a:lnTo>
                      <a:pt x="316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29" name="Freeform 546"/>
              <p:cNvSpPr>
                <a:spLocks/>
              </p:cNvSpPr>
              <p:nvPr/>
            </p:nvSpPr>
            <p:spPr bwMode="auto">
              <a:xfrm>
                <a:off x="1446" y="3323"/>
                <a:ext cx="16" cy="15"/>
              </a:xfrm>
              <a:custGeom>
                <a:avLst/>
                <a:gdLst>
                  <a:gd name="T0" fmla="*/ 0 w 339"/>
                  <a:gd name="T1" fmla="*/ 0 h 322"/>
                  <a:gd name="T2" fmla="*/ 0 w 339"/>
                  <a:gd name="T3" fmla="*/ 0 h 322"/>
                  <a:gd name="T4" fmla="*/ 0 w 339"/>
                  <a:gd name="T5" fmla="*/ 0 h 322"/>
                  <a:gd name="T6" fmla="*/ 0 w 339"/>
                  <a:gd name="T7" fmla="*/ 0 h 322"/>
                  <a:gd name="T8" fmla="*/ 0 w 339"/>
                  <a:gd name="T9" fmla="*/ 0 h 322"/>
                  <a:gd name="T10" fmla="*/ 0 w 339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22"/>
                  <a:gd name="T20" fmla="*/ 339 w 339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22">
                    <a:moveTo>
                      <a:pt x="323" y="22"/>
                    </a:moveTo>
                    <a:lnTo>
                      <a:pt x="306" y="0"/>
                    </a:lnTo>
                    <a:lnTo>
                      <a:pt x="0" y="274"/>
                    </a:lnTo>
                    <a:lnTo>
                      <a:pt x="32" y="322"/>
                    </a:lnTo>
                    <a:lnTo>
                      <a:pt x="339" y="43"/>
                    </a:lnTo>
                    <a:lnTo>
                      <a:pt x="32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0" name="Freeform 547"/>
              <p:cNvSpPr>
                <a:spLocks/>
              </p:cNvSpPr>
              <p:nvPr/>
            </p:nvSpPr>
            <p:spPr bwMode="auto">
              <a:xfrm>
                <a:off x="1235" y="3295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3"/>
                    </a:moveTo>
                    <a:lnTo>
                      <a:pt x="322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60" y="44"/>
                    </a:lnTo>
                    <a:lnTo>
                      <a:pt x="3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1" name="Freeform 548"/>
              <p:cNvSpPr>
                <a:spLocks/>
              </p:cNvSpPr>
              <p:nvPr/>
            </p:nvSpPr>
            <p:spPr bwMode="auto">
              <a:xfrm>
                <a:off x="1261" y="3297"/>
                <a:ext cx="16" cy="16"/>
              </a:xfrm>
              <a:custGeom>
                <a:avLst/>
                <a:gdLst>
                  <a:gd name="T0" fmla="*/ 0 w 334"/>
                  <a:gd name="T1" fmla="*/ 0 h 323"/>
                  <a:gd name="T2" fmla="*/ 0 w 334"/>
                  <a:gd name="T3" fmla="*/ 0 h 323"/>
                  <a:gd name="T4" fmla="*/ 0 w 334"/>
                  <a:gd name="T5" fmla="*/ 0 h 323"/>
                  <a:gd name="T6" fmla="*/ 0 w 334"/>
                  <a:gd name="T7" fmla="*/ 0 h 323"/>
                  <a:gd name="T8" fmla="*/ 0 w 334"/>
                  <a:gd name="T9" fmla="*/ 0 h 323"/>
                  <a:gd name="T10" fmla="*/ 0 w 334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4"/>
                  <a:gd name="T19" fmla="*/ 0 h 323"/>
                  <a:gd name="T20" fmla="*/ 334 w 334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4" h="323">
                    <a:moveTo>
                      <a:pt x="318" y="21"/>
                    </a:moveTo>
                    <a:lnTo>
                      <a:pt x="302" y="0"/>
                    </a:lnTo>
                    <a:lnTo>
                      <a:pt x="0" y="279"/>
                    </a:lnTo>
                    <a:lnTo>
                      <a:pt x="39" y="323"/>
                    </a:lnTo>
                    <a:lnTo>
                      <a:pt x="334" y="48"/>
                    </a:lnTo>
                    <a:lnTo>
                      <a:pt x="31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2" name="Freeform 549"/>
              <p:cNvSpPr>
                <a:spLocks/>
              </p:cNvSpPr>
              <p:nvPr/>
            </p:nvSpPr>
            <p:spPr bwMode="auto">
              <a:xfrm>
                <a:off x="1292" y="3299"/>
                <a:ext cx="17" cy="16"/>
              </a:xfrm>
              <a:custGeom>
                <a:avLst/>
                <a:gdLst>
                  <a:gd name="T0" fmla="*/ 0 w 360"/>
                  <a:gd name="T1" fmla="*/ 0 h 328"/>
                  <a:gd name="T2" fmla="*/ 0 w 360"/>
                  <a:gd name="T3" fmla="*/ 0 h 328"/>
                  <a:gd name="T4" fmla="*/ 0 w 360"/>
                  <a:gd name="T5" fmla="*/ 0 h 328"/>
                  <a:gd name="T6" fmla="*/ 0 w 360"/>
                  <a:gd name="T7" fmla="*/ 0 h 328"/>
                  <a:gd name="T8" fmla="*/ 0 w 360"/>
                  <a:gd name="T9" fmla="*/ 0 h 328"/>
                  <a:gd name="T10" fmla="*/ 0 w 360"/>
                  <a:gd name="T11" fmla="*/ 0 h 3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28"/>
                  <a:gd name="T20" fmla="*/ 360 w 360"/>
                  <a:gd name="T21" fmla="*/ 328 h 3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28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86"/>
                    </a:lnTo>
                    <a:lnTo>
                      <a:pt x="33" y="328"/>
                    </a:lnTo>
                    <a:lnTo>
                      <a:pt x="360" y="44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3" name="Freeform 550"/>
              <p:cNvSpPr>
                <a:spLocks/>
              </p:cNvSpPr>
              <p:nvPr/>
            </p:nvSpPr>
            <p:spPr bwMode="auto">
              <a:xfrm>
                <a:off x="1319" y="3302"/>
                <a:ext cx="16" cy="14"/>
              </a:xfrm>
              <a:custGeom>
                <a:avLst/>
                <a:gdLst>
                  <a:gd name="T0" fmla="*/ 0 w 338"/>
                  <a:gd name="T1" fmla="*/ 0 h 312"/>
                  <a:gd name="T2" fmla="*/ 0 w 338"/>
                  <a:gd name="T3" fmla="*/ 0 h 312"/>
                  <a:gd name="T4" fmla="*/ 0 w 338"/>
                  <a:gd name="T5" fmla="*/ 0 h 312"/>
                  <a:gd name="T6" fmla="*/ 0 w 338"/>
                  <a:gd name="T7" fmla="*/ 0 h 312"/>
                  <a:gd name="T8" fmla="*/ 0 w 338"/>
                  <a:gd name="T9" fmla="*/ 0 h 312"/>
                  <a:gd name="T10" fmla="*/ 0 w 338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8"/>
                  <a:gd name="T19" fmla="*/ 0 h 312"/>
                  <a:gd name="T20" fmla="*/ 338 w 338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8" h="312">
                    <a:moveTo>
                      <a:pt x="322" y="22"/>
                    </a:moveTo>
                    <a:lnTo>
                      <a:pt x="301" y="0"/>
                    </a:lnTo>
                    <a:lnTo>
                      <a:pt x="0" y="264"/>
                    </a:lnTo>
                    <a:lnTo>
                      <a:pt x="32" y="312"/>
                    </a:lnTo>
                    <a:lnTo>
                      <a:pt x="338" y="43"/>
                    </a:lnTo>
                    <a:lnTo>
                      <a:pt x="32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4" name="Freeform 551"/>
              <p:cNvSpPr>
                <a:spLocks/>
              </p:cNvSpPr>
              <p:nvPr/>
            </p:nvSpPr>
            <p:spPr bwMode="auto">
              <a:xfrm>
                <a:off x="1343" y="3303"/>
                <a:ext cx="15" cy="15"/>
              </a:xfrm>
              <a:custGeom>
                <a:avLst/>
                <a:gdLst>
                  <a:gd name="T0" fmla="*/ 0 w 328"/>
                  <a:gd name="T1" fmla="*/ 0 h 318"/>
                  <a:gd name="T2" fmla="*/ 0 w 328"/>
                  <a:gd name="T3" fmla="*/ 0 h 318"/>
                  <a:gd name="T4" fmla="*/ 0 w 328"/>
                  <a:gd name="T5" fmla="*/ 0 h 318"/>
                  <a:gd name="T6" fmla="*/ 0 w 328"/>
                  <a:gd name="T7" fmla="*/ 0 h 318"/>
                  <a:gd name="T8" fmla="*/ 0 w 328"/>
                  <a:gd name="T9" fmla="*/ 0 h 318"/>
                  <a:gd name="T10" fmla="*/ 0 w 328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318"/>
                  <a:gd name="T20" fmla="*/ 328 w 328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318">
                    <a:moveTo>
                      <a:pt x="312" y="21"/>
                    </a:moveTo>
                    <a:lnTo>
                      <a:pt x="296" y="0"/>
                    </a:lnTo>
                    <a:lnTo>
                      <a:pt x="0" y="274"/>
                    </a:lnTo>
                    <a:lnTo>
                      <a:pt x="32" y="318"/>
                    </a:lnTo>
                    <a:lnTo>
                      <a:pt x="328" y="48"/>
                    </a:lnTo>
                    <a:lnTo>
                      <a:pt x="31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5" name="Freeform 552"/>
              <p:cNvSpPr>
                <a:spLocks/>
              </p:cNvSpPr>
              <p:nvPr/>
            </p:nvSpPr>
            <p:spPr bwMode="auto">
              <a:xfrm>
                <a:off x="1369" y="3305"/>
                <a:ext cx="16" cy="14"/>
              </a:xfrm>
              <a:custGeom>
                <a:avLst/>
                <a:gdLst>
                  <a:gd name="T0" fmla="*/ 0 w 339"/>
                  <a:gd name="T1" fmla="*/ 0 h 307"/>
                  <a:gd name="T2" fmla="*/ 0 w 339"/>
                  <a:gd name="T3" fmla="*/ 0 h 307"/>
                  <a:gd name="T4" fmla="*/ 0 w 339"/>
                  <a:gd name="T5" fmla="*/ 0 h 307"/>
                  <a:gd name="T6" fmla="*/ 0 w 339"/>
                  <a:gd name="T7" fmla="*/ 0 h 307"/>
                  <a:gd name="T8" fmla="*/ 0 w 339"/>
                  <a:gd name="T9" fmla="*/ 0 h 307"/>
                  <a:gd name="T10" fmla="*/ 0 w 33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07"/>
                  <a:gd name="T20" fmla="*/ 339 w 33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07">
                    <a:moveTo>
                      <a:pt x="323" y="21"/>
                    </a:moveTo>
                    <a:lnTo>
                      <a:pt x="307" y="0"/>
                    </a:lnTo>
                    <a:lnTo>
                      <a:pt x="0" y="264"/>
                    </a:lnTo>
                    <a:lnTo>
                      <a:pt x="32" y="307"/>
                    </a:lnTo>
                    <a:lnTo>
                      <a:pt x="339" y="43"/>
                    </a:lnTo>
                    <a:lnTo>
                      <a:pt x="32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6" name="Freeform 553"/>
              <p:cNvSpPr>
                <a:spLocks/>
              </p:cNvSpPr>
              <p:nvPr/>
            </p:nvSpPr>
            <p:spPr bwMode="auto">
              <a:xfrm>
                <a:off x="1394" y="3305"/>
                <a:ext cx="18" cy="16"/>
              </a:xfrm>
              <a:custGeom>
                <a:avLst/>
                <a:gdLst>
                  <a:gd name="T0" fmla="*/ 0 w 360"/>
                  <a:gd name="T1" fmla="*/ 0 h 339"/>
                  <a:gd name="T2" fmla="*/ 0 w 360"/>
                  <a:gd name="T3" fmla="*/ 0 h 339"/>
                  <a:gd name="T4" fmla="*/ 0 w 360"/>
                  <a:gd name="T5" fmla="*/ 0 h 339"/>
                  <a:gd name="T6" fmla="*/ 0 w 360"/>
                  <a:gd name="T7" fmla="*/ 0 h 339"/>
                  <a:gd name="T8" fmla="*/ 0 w 360"/>
                  <a:gd name="T9" fmla="*/ 0 h 339"/>
                  <a:gd name="T10" fmla="*/ 0 w 360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9"/>
                  <a:gd name="T20" fmla="*/ 360 w 360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9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1"/>
                    </a:lnTo>
                    <a:lnTo>
                      <a:pt x="33" y="339"/>
                    </a:lnTo>
                    <a:lnTo>
                      <a:pt x="360" y="44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7" name="Freeform 554"/>
              <p:cNvSpPr>
                <a:spLocks/>
              </p:cNvSpPr>
              <p:nvPr/>
            </p:nvSpPr>
            <p:spPr bwMode="auto">
              <a:xfrm>
                <a:off x="1421" y="3308"/>
                <a:ext cx="15" cy="15"/>
              </a:xfrm>
              <a:custGeom>
                <a:avLst/>
                <a:gdLst>
                  <a:gd name="T0" fmla="*/ 0 w 312"/>
                  <a:gd name="T1" fmla="*/ 0 h 306"/>
                  <a:gd name="T2" fmla="*/ 0 w 312"/>
                  <a:gd name="T3" fmla="*/ 0 h 306"/>
                  <a:gd name="T4" fmla="*/ 0 w 312"/>
                  <a:gd name="T5" fmla="*/ 0 h 306"/>
                  <a:gd name="T6" fmla="*/ 0 w 312"/>
                  <a:gd name="T7" fmla="*/ 0 h 306"/>
                  <a:gd name="T8" fmla="*/ 0 w 312"/>
                  <a:gd name="T9" fmla="*/ 0 h 306"/>
                  <a:gd name="T10" fmla="*/ 0 w 312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"/>
                  <a:gd name="T19" fmla="*/ 0 h 306"/>
                  <a:gd name="T20" fmla="*/ 312 w 312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" h="306">
                    <a:moveTo>
                      <a:pt x="296" y="21"/>
                    </a:moveTo>
                    <a:lnTo>
                      <a:pt x="280" y="0"/>
                    </a:lnTo>
                    <a:lnTo>
                      <a:pt x="0" y="263"/>
                    </a:lnTo>
                    <a:lnTo>
                      <a:pt x="32" y="306"/>
                    </a:lnTo>
                    <a:lnTo>
                      <a:pt x="312" y="48"/>
                    </a:lnTo>
                    <a:lnTo>
                      <a:pt x="29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8" name="Freeform 555"/>
              <p:cNvSpPr>
                <a:spLocks/>
              </p:cNvSpPr>
              <p:nvPr/>
            </p:nvSpPr>
            <p:spPr bwMode="auto">
              <a:xfrm>
                <a:off x="1446" y="3308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1"/>
                    </a:moveTo>
                    <a:lnTo>
                      <a:pt x="328" y="0"/>
                    </a:lnTo>
                    <a:lnTo>
                      <a:pt x="0" y="290"/>
                    </a:lnTo>
                    <a:lnTo>
                      <a:pt x="32" y="334"/>
                    </a:lnTo>
                    <a:lnTo>
                      <a:pt x="360" y="48"/>
                    </a:lnTo>
                    <a:lnTo>
                      <a:pt x="3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39" name="Freeform 556"/>
              <p:cNvSpPr>
                <a:spLocks/>
              </p:cNvSpPr>
              <p:nvPr/>
            </p:nvSpPr>
            <p:spPr bwMode="auto">
              <a:xfrm>
                <a:off x="1265" y="3285"/>
                <a:ext cx="15" cy="13"/>
              </a:xfrm>
              <a:custGeom>
                <a:avLst/>
                <a:gdLst>
                  <a:gd name="T0" fmla="*/ 0 w 317"/>
                  <a:gd name="T1" fmla="*/ 0 h 285"/>
                  <a:gd name="T2" fmla="*/ 0 w 317"/>
                  <a:gd name="T3" fmla="*/ 0 h 285"/>
                  <a:gd name="T4" fmla="*/ 0 w 317"/>
                  <a:gd name="T5" fmla="*/ 0 h 285"/>
                  <a:gd name="T6" fmla="*/ 0 w 317"/>
                  <a:gd name="T7" fmla="*/ 0 h 285"/>
                  <a:gd name="T8" fmla="*/ 0 w 317"/>
                  <a:gd name="T9" fmla="*/ 0 h 285"/>
                  <a:gd name="T10" fmla="*/ 0 w 317"/>
                  <a:gd name="T11" fmla="*/ 0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285"/>
                  <a:gd name="T20" fmla="*/ 317 w 317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285">
                    <a:moveTo>
                      <a:pt x="301" y="22"/>
                    </a:moveTo>
                    <a:lnTo>
                      <a:pt x="285" y="0"/>
                    </a:lnTo>
                    <a:lnTo>
                      <a:pt x="0" y="242"/>
                    </a:lnTo>
                    <a:lnTo>
                      <a:pt x="32" y="285"/>
                    </a:lnTo>
                    <a:lnTo>
                      <a:pt x="317" y="43"/>
                    </a:lnTo>
                    <a:lnTo>
                      <a:pt x="30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0" name="Freeform 557"/>
              <p:cNvSpPr>
                <a:spLocks/>
              </p:cNvSpPr>
              <p:nvPr/>
            </p:nvSpPr>
            <p:spPr bwMode="auto">
              <a:xfrm>
                <a:off x="1292" y="3287"/>
                <a:ext cx="14" cy="13"/>
              </a:xfrm>
              <a:custGeom>
                <a:avLst/>
                <a:gdLst>
                  <a:gd name="T0" fmla="*/ 0 w 307"/>
                  <a:gd name="T1" fmla="*/ 0 h 279"/>
                  <a:gd name="T2" fmla="*/ 0 w 307"/>
                  <a:gd name="T3" fmla="*/ 0 h 279"/>
                  <a:gd name="T4" fmla="*/ 0 w 307"/>
                  <a:gd name="T5" fmla="*/ 0 h 279"/>
                  <a:gd name="T6" fmla="*/ 0 w 307"/>
                  <a:gd name="T7" fmla="*/ 0 h 279"/>
                  <a:gd name="T8" fmla="*/ 0 w 307"/>
                  <a:gd name="T9" fmla="*/ 0 h 279"/>
                  <a:gd name="T10" fmla="*/ 0 w 307"/>
                  <a:gd name="T11" fmla="*/ 0 h 2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7"/>
                  <a:gd name="T19" fmla="*/ 0 h 279"/>
                  <a:gd name="T20" fmla="*/ 307 w 307"/>
                  <a:gd name="T21" fmla="*/ 279 h 2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7" h="279">
                    <a:moveTo>
                      <a:pt x="285" y="27"/>
                    </a:moveTo>
                    <a:lnTo>
                      <a:pt x="268" y="0"/>
                    </a:lnTo>
                    <a:lnTo>
                      <a:pt x="0" y="231"/>
                    </a:lnTo>
                    <a:lnTo>
                      <a:pt x="33" y="279"/>
                    </a:lnTo>
                    <a:lnTo>
                      <a:pt x="307" y="48"/>
                    </a:lnTo>
                    <a:lnTo>
                      <a:pt x="28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1" name="Freeform 558"/>
              <p:cNvSpPr>
                <a:spLocks/>
              </p:cNvSpPr>
              <p:nvPr/>
            </p:nvSpPr>
            <p:spPr bwMode="auto">
              <a:xfrm>
                <a:off x="1322" y="3288"/>
                <a:ext cx="15" cy="14"/>
              </a:xfrm>
              <a:custGeom>
                <a:avLst/>
                <a:gdLst>
                  <a:gd name="T0" fmla="*/ 0 w 318"/>
                  <a:gd name="T1" fmla="*/ 0 h 286"/>
                  <a:gd name="T2" fmla="*/ 0 w 318"/>
                  <a:gd name="T3" fmla="*/ 0 h 286"/>
                  <a:gd name="T4" fmla="*/ 0 w 318"/>
                  <a:gd name="T5" fmla="*/ 0 h 286"/>
                  <a:gd name="T6" fmla="*/ 0 w 318"/>
                  <a:gd name="T7" fmla="*/ 0 h 286"/>
                  <a:gd name="T8" fmla="*/ 0 w 318"/>
                  <a:gd name="T9" fmla="*/ 0 h 286"/>
                  <a:gd name="T10" fmla="*/ 0 w 318"/>
                  <a:gd name="T11" fmla="*/ 0 h 2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286"/>
                  <a:gd name="T20" fmla="*/ 318 w 318"/>
                  <a:gd name="T21" fmla="*/ 286 h 2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286">
                    <a:moveTo>
                      <a:pt x="302" y="21"/>
                    </a:moveTo>
                    <a:lnTo>
                      <a:pt x="286" y="0"/>
                    </a:lnTo>
                    <a:lnTo>
                      <a:pt x="0" y="242"/>
                    </a:lnTo>
                    <a:lnTo>
                      <a:pt x="39" y="286"/>
                    </a:lnTo>
                    <a:lnTo>
                      <a:pt x="318" y="44"/>
                    </a:lnTo>
                    <a:lnTo>
                      <a:pt x="30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2" name="Freeform 559"/>
              <p:cNvSpPr>
                <a:spLocks/>
              </p:cNvSpPr>
              <p:nvPr/>
            </p:nvSpPr>
            <p:spPr bwMode="auto">
              <a:xfrm>
                <a:off x="1348" y="3291"/>
                <a:ext cx="14" cy="12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0 w 296"/>
                  <a:gd name="T5" fmla="*/ 0 h 264"/>
                  <a:gd name="T6" fmla="*/ 0 w 296"/>
                  <a:gd name="T7" fmla="*/ 0 h 264"/>
                  <a:gd name="T8" fmla="*/ 0 w 296"/>
                  <a:gd name="T9" fmla="*/ 0 h 264"/>
                  <a:gd name="T10" fmla="*/ 0 w 296"/>
                  <a:gd name="T11" fmla="*/ 0 h 2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6"/>
                  <a:gd name="T19" fmla="*/ 0 h 264"/>
                  <a:gd name="T20" fmla="*/ 296 w 296"/>
                  <a:gd name="T21" fmla="*/ 264 h 2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6" h="264">
                    <a:moveTo>
                      <a:pt x="280" y="22"/>
                    </a:moveTo>
                    <a:lnTo>
                      <a:pt x="264" y="0"/>
                    </a:lnTo>
                    <a:lnTo>
                      <a:pt x="0" y="221"/>
                    </a:lnTo>
                    <a:lnTo>
                      <a:pt x="38" y="264"/>
                    </a:lnTo>
                    <a:lnTo>
                      <a:pt x="296" y="43"/>
                    </a:lnTo>
                    <a:lnTo>
                      <a:pt x="28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3" name="Freeform 560"/>
              <p:cNvSpPr>
                <a:spLocks/>
              </p:cNvSpPr>
              <p:nvPr/>
            </p:nvSpPr>
            <p:spPr bwMode="auto">
              <a:xfrm>
                <a:off x="1372" y="3291"/>
                <a:ext cx="15" cy="14"/>
              </a:xfrm>
              <a:custGeom>
                <a:avLst/>
                <a:gdLst>
                  <a:gd name="T0" fmla="*/ 0 w 311"/>
                  <a:gd name="T1" fmla="*/ 0 h 306"/>
                  <a:gd name="T2" fmla="*/ 0 w 311"/>
                  <a:gd name="T3" fmla="*/ 0 h 306"/>
                  <a:gd name="T4" fmla="*/ 0 w 311"/>
                  <a:gd name="T5" fmla="*/ 0 h 306"/>
                  <a:gd name="T6" fmla="*/ 0 w 311"/>
                  <a:gd name="T7" fmla="*/ 0 h 306"/>
                  <a:gd name="T8" fmla="*/ 0 w 311"/>
                  <a:gd name="T9" fmla="*/ 0 h 306"/>
                  <a:gd name="T10" fmla="*/ 0 w 311"/>
                  <a:gd name="T11" fmla="*/ 0 h 3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06"/>
                  <a:gd name="T20" fmla="*/ 311 w 311"/>
                  <a:gd name="T21" fmla="*/ 306 h 3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06">
                    <a:moveTo>
                      <a:pt x="295" y="21"/>
                    </a:moveTo>
                    <a:lnTo>
                      <a:pt x="279" y="0"/>
                    </a:lnTo>
                    <a:lnTo>
                      <a:pt x="0" y="258"/>
                    </a:lnTo>
                    <a:lnTo>
                      <a:pt x="32" y="306"/>
                    </a:lnTo>
                    <a:lnTo>
                      <a:pt x="311" y="43"/>
                    </a:lnTo>
                    <a:lnTo>
                      <a:pt x="29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4" name="Freeform 561"/>
              <p:cNvSpPr>
                <a:spLocks/>
              </p:cNvSpPr>
              <p:nvPr/>
            </p:nvSpPr>
            <p:spPr bwMode="auto">
              <a:xfrm>
                <a:off x="1399" y="3294"/>
                <a:ext cx="14" cy="13"/>
              </a:xfrm>
              <a:custGeom>
                <a:avLst/>
                <a:gdLst>
                  <a:gd name="T0" fmla="*/ 0 w 285"/>
                  <a:gd name="T1" fmla="*/ 0 h 275"/>
                  <a:gd name="T2" fmla="*/ 0 w 285"/>
                  <a:gd name="T3" fmla="*/ 0 h 275"/>
                  <a:gd name="T4" fmla="*/ 0 w 285"/>
                  <a:gd name="T5" fmla="*/ 0 h 275"/>
                  <a:gd name="T6" fmla="*/ 0 w 285"/>
                  <a:gd name="T7" fmla="*/ 0 h 275"/>
                  <a:gd name="T8" fmla="*/ 0 w 285"/>
                  <a:gd name="T9" fmla="*/ 0 h 275"/>
                  <a:gd name="T10" fmla="*/ 0 w 285"/>
                  <a:gd name="T11" fmla="*/ 0 h 2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5"/>
                  <a:gd name="T19" fmla="*/ 0 h 275"/>
                  <a:gd name="T20" fmla="*/ 285 w 285"/>
                  <a:gd name="T21" fmla="*/ 275 h 2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5" h="275">
                    <a:moveTo>
                      <a:pt x="269" y="21"/>
                    </a:moveTo>
                    <a:lnTo>
                      <a:pt x="253" y="0"/>
                    </a:lnTo>
                    <a:lnTo>
                      <a:pt x="0" y="231"/>
                    </a:lnTo>
                    <a:lnTo>
                      <a:pt x="32" y="275"/>
                    </a:lnTo>
                    <a:lnTo>
                      <a:pt x="285" y="44"/>
                    </a:lnTo>
                    <a:lnTo>
                      <a:pt x="269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5" name="Freeform 562"/>
              <p:cNvSpPr>
                <a:spLocks/>
              </p:cNvSpPr>
              <p:nvPr/>
            </p:nvSpPr>
            <p:spPr bwMode="auto">
              <a:xfrm>
                <a:off x="1424" y="3294"/>
                <a:ext cx="15" cy="14"/>
              </a:xfrm>
              <a:custGeom>
                <a:avLst/>
                <a:gdLst>
                  <a:gd name="T0" fmla="*/ 0 w 317"/>
                  <a:gd name="T1" fmla="*/ 0 h 291"/>
                  <a:gd name="T2" fmla="*/ 0 w 317"/>
                  <a:gd name="T3" fmla="*/ 0 h 291"/>
                  <a:gd name="T4" fmla="*/ 0 w 317"/>
                  <a:gd name="T5" fmla="*/ 0 h 291"/>
                  <a:gd name="T6" fmla="*/ 0 w 317"/>
                  <a:gd name="T7" fmla="*/ 0 h 291"/>
                  <a:gd name="T8" fmla="*/ 0 w 317"/>
                  <a:gd name="T9" fmla="*/ 0 h 291"/>
                  <a:gd name="T10" fmla="*/ 0 w 317"/>
                  <a:gd name="T11" fmla="*/ 0 h 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291"/>
                  <a:gd name="T20" fmla="*/ 317 w 317"/>
                  <a:gd name="T21" fmla="*/ 291 h 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291">
                    <a:moveTo>
                      <a:pt x="301" y="21"/>
                    </a:moveTo>
                    <a:lnTo>
                      <a:pt x="285" y="0"/>
                    </a:lnTo>
                    <a:lnTo>
                      <a:pt x="0" y="247"/>
                    </a:lnTo>
                    <a:lnTo>
                      <a:pt x="33" y="291"/>
                    </a:lnTo>
                    <a:lnTo>
                      <a:pt x="317" y="44"/>
                    </a:lnTo>
                    <a:lnTo>
                      <a:pt x="30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6" name="Freeform 563"/>
              <p:cNvSpPr>
                <a:spLocks/>
              </p:cNvSpPr>
              <p:nvPr/>
            </p:nvSpPr>
            <p:spPr bwMode="auto">
              <a:xfrm>
                <a:off x="1451" y="3296"/>
                <a:ext cx="15" cy="14"/>
              </a:xfrm>
              <a:custGeom>
                <a:avLst/>
                <a:gdLst>
                  <a:gd name="T0" fmla="*/ 0 w 300"/>
                  <a:gd name="T1" fmla="*/ 0 h 295"/>
                  <a:gd name="T2" fmla="*/ 0 w 300"/>
                  <a:gd name="T3" fmla="*/ 0 h 295"/>
                  <a:gd name="T4" fmla="*/ 0 w 300"/>
                  <a:gd name="T5" fmla="*/ 0 h 295"/>
                  <a:gd name="T6" fmla="*/ 0 w 300"/>
                  <a:gd name="T7" fmla="*/ 0 h 295"/>
                  <a:gd name="T8" fmla="*/ 0 w 300"/>
                  <a:gd name="T9" fmla="*/ 0 h 295"/>
                  <a:gd name="T10" fmla="*/ 0 w 300"/>
                  <a:gd name="T11" fmla="*/ 0 h 2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295"/>
                  <a:gd name="T20" fmla="*/ 300 w 300"/>
                  <a:gd name="T21" fmla="*/ 295 h 2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295">
                    <a:moveTo>
                      <a:pt x="284" y="21"/>
                    </a:moveTo>
                    <a:lnTo>
                      <a:pt x="263" y="0"/>
                    </a:lnTo>
                    <a:lnTo>
                      <a:pt x="0" y="247"/>
                    </a:lnTo>
                    <a:lnTo>
                      <a:pt x="32" y="295"/>
                    </a:lnTo>
                    <a:lnTo>
                      <a:pt x="300" y="43"/>
                    </a:lnTo>
                    <a:lnTo>
                      <a:pt x="28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7" name="Freeform 564"/>
              <p:cNvSpPr>
                <a:spLocks/>
              </p:cNvSpPr>
              <p:nvPr/>
            </p:nvSpPr>
            <p:spPr bwMode="auto">
              <a:xfrm>
                <a:off x="1260" y="3342"/>
                <a:ext cx="18" cy="17"/>
              </a:xfrm>
              <a:custGeom>
                <a:avLst/>
                <a:gdLst>
                  <a:gd name="T0" fmla="*/ 0 w 382"/>
                  <a:gd name="T1" fmla="*/ 0 h 361"/>
                  <a:gd name="T2" fmla="*/ 0 w 382"/>
                  <a:gd name="T3" fmla="*/ 0 h 361"/>
                  <a:gd name="T4" fmla="*/ 0 w 382"/>
                  <a:gd name="T5" fmla="*/ 0 h 361"/>
                  <a:gd name="T6" fmla="*/ 0 w 382"/>
                  <a:gd name="T7" fmla="*/ 0 h 361"/>
                  <a:gd name="T8" fmla="*/ 0 w 382"/>
                  <a:gd name="T9" fmla="*/ 0 h 361"/>
                  <a:gd name="T10" fmla="*/ 0 w 38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1"/>
                  <a:gd name="T20" fmla="*/ 382 w 38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1">
                    <a:moveTo>
                      <a:pt x="366" y="27"/>
                    </a:moveTo>
                    <a:lnTo>
                      <a:pt x="350" y="0"/>
                    </a:lnTo>
                    <a:lnTo>
                      <a:pt x="0" y="313"/>
                    </a:lnTo>
                    <a:lnTo>
                      <a:pt x="32" y="361"/>
                    </a:lnTo>
                    <a:lnTo>
                      <a:pt x="382" y="48"/>
                    </a:lnTo>
                    <a:lnTo>
                      <a:pt x="366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8" name="Freeform 565"/>
              <p:cNvSpPr>
                <a:spLocks/>
              </p:cNvSpPr>
              <p:nvPr/>
            </p:nvSpPr>
            <p:spPr bwMode="auto">
              <a:xfrm>
                <a:off x="1122" y="3350"/>
                <a:ext cx="17" cy="16"/>
              </a:xfrm>
              <a:custGeom>
                <a:avLst/>
                <a:gdLst>
                  <a:gd name="T0" fmla="*/ 0 w 345"/>
                  <a:gd name="T1" fmla="*/ 0 h 333"/>
                  <a:gd name="T2" fmla="*/ 0 w 345"/>
                  <a:gd name="T3" fmla="*/ 0 h 333"/>
                  <a:gd name="T4" fmla="*/ 0 w 345"/>
                  <a:gd name="T5" fmla="*/ 0 h 333"/>
                  <a:gd name="T6" fmla="*/ 0 w 345"/>
                  <a:gd name="T7" fmla="*/ 0 h 333"/>
                  <a:gd name="T8" fmla="*/ 0 w 345"/>
                  <a:gd name="T9" fmla="*/ 0 h 333"/>
                  <a:gd name="T10" fmla="*/ 0 w 345"/>
                  <a:gd name="T11" fmla="*/ 0 h 3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5"/>
                  <a:gd name="T19" fmla="*/ 0 h 333"/>
                  <a:gd name="T20" fmla="*/ 345 w 345"/>
                  <a:gd name="T21" fmla="*/ 333 h 3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5" h="333">
                    <a:moveTo>
                      <a:pt x="329" y="21"/>
                    </a:moveTo>
                    <a:lnTo>
                      <a:pt x="313" y="0"/>
                    </a:lnTo>
                    <a:lnTo>
                      <a:pt x="0" y="285"/>
                    </a:lnTo>
                    <a:lnTo>
                      <a:pt x="32" y="333"/>
                    </a:lnTo>
                    <a:lnTo>
                      <a:pt x="345" y="43"/>
                    </a:lnTo>
                    <a:lnTo>
                      <a:pt x="329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49" name="Freeform 566"/>
              <p:cNvSpPr>
                <a:spLocks/>
              </p:cNvSpPr>
              <p:nvPr/>
            </p:nvSpPr>
            <p:spPr bwMode="auto">
              <a:xfrm>
                <a:off x="1151" y="3351"/>
                <a:ext cx="17" cy="16"/>
              </a:xfrm>
              <a:custGeom>
                <a:avLst/>
                <a:gdLst>
                  <a:gd name="T0" fmla="*/ 0 w 350"/>
                  <a:gd name="T1" fmla="*/ 0 h 334"/>
                  <a:gd name="T2" fmla="*/ 0 w 350"/>
                  <a:gd name="T3" fmla="*/ 0 h 334"/>
                  <a:gd name="T4" fmla="*/ 0 w 350"/>
                  <a:gd name="T5" fmla="*/ 0 h 334"/>
                  <a:gd name="T6" fmla="*/ 0 w 350"/>
                  <a:gd name="T7" fmla="*/ 0 h 334"/>
                  <a:gd name="T8" fmla="*/ 0 w 350"/>
                  <a:gd name="T9" fmla="*/ 0 h 334"/>
                  <a:gd name="T10" fmla="*/ 0 w 35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0"/>
                  <a:gd name="T19" fmla="*/ 0 h 334"/>
                  <a:gd name="T20" fmla="*/ 350 w 35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0" h="334">
                    <a:moveTo>
                      <a:pt x="334" y="22"/>
                    </a:moveTo>
                    <a:lnTo>
                      <a:pt x="317" y="0"/>
                    </a:lnTo>
                    <a:lnTo>
                      <a:pt x="0" y="290"/>
                    </a:lnTo>
                    <a:lnTo>
                      <a:pt x="37" y="334"/>
                    </a:lnTo>
                    <a:lnTo>
                      <a:pt x="350" y="48"/>
                    </a:lnTo>
                    <a:lnTo>
                      <a:pt x="33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0" name="Freeform 567"/>
              <p:cNvSpPr>
                <a:spLocks/>
              </p:cNvSpPr>
              <p:nvPr/>
            </p:nvSpPr>
            <p:spPr bwMode="auto">
              <a:xfrm>
                <a:off x="1124" y="3334"/>
                <a:ext cx="19" cy="17"/>
              </a:xfrm>
              <a:custGeom>
                <a:avLst/>
                <a:gdLst>
                  <a:gd name="T0" fmla="*/ 0 w 399"/>
                  <a:gd name="T1" fmla="*/ 0 h 367"/>
                  <a:gd name="T2" fmla="*/ 0 w 399"/>
                  <a:gd name="T3" fmla="*/ 0 h 367"/>
                  <a:gd name="T4" fmla="*/ 0 w 399"/>
                  <a:gd name="T5" fmla="*/ 0 h 367"/>
                  <a:gd name="T6" fmla="*/ 0 w 399"/>
                  <a:gd name="T7" fmla="*/ 0 h 367"/>
                  <a:gd name="T8" fmla="*/ 0 w 399"/>
                  <a:gd name="T9" fmla="*/ 0 h 367"/>
                  <a:gd name="T10" fmla="*/ 0 w 399"/>
                  <a:gd name="T11" fmla="*/ 0 h 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"/>
                  <a:gd name="T19" fmla="*/ 0 h 367"/>
                  <a:gd name="T20" fmla="*/ 399 w 399"/>
                  <a:gd name="T21" fmla="*/ 367 h 3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" h="367">
                    <a:moveTo>
                      <a:pt x="382" y="22"/>
                    </a:moveTo>
                    <a:lnTo>
                      <a:pt x="366" y="0"/>
                    </a:lnTo>
                    <a:lnTo>
                      <a:pt x="0" y="323"/>
                    </a:lnTo>
                    <a:lnTo>
                      <a:pt x="38" y="367"/>
                    </a:lnTo>
                    <a:lnTo>
                      <a:pt x="399" y="44"/>
                    </a:lnTo>
                    <a:lnTo>
                      <a:pt x="38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1" name="Freeform 568"/>
              <p:cNvSpPr>
                <a:spLocks/>
              </p:cNvSpPr>
              <p:nvPr/>
            </p:nvSpPr>
            <p:spPr bwMode="auto">
              <a:xfrm>
                <a:off x="1151" y="3336"/>
                <a:ext cx="18" cy="17"/>
              </a:xfrm>
              <a:custGeom>
                <a:avLst/>
                <a:gdLst>
                  <a:gd name="T0" fmla="*/ 0 w 387"/>
                  <a:gd name="T1" fmla="*/ 0 h 360"/>
                  <a:gd name="T2" fmla="*/ 0 w 387"/>
                  <a:gd name="T3" fmla="*/ 0 h 360"/>
                  <a:gd name="T4" fmla="*/ 0 w 387"/>
                  <a:gd name="T5" fmla="*/ 0 h 360"/>
                  <a:gd name="T6" fmla="*/ 0 w 387"/>
                  <a:gd name="T7" fmla="*/ 0 h 360"/>
                  <a:gd name="T8" fmla="*/ 0 w 387"/>
                  <a:gd name="T9" fmla="*/ 0 h 360"/>
                  <a:gd name="T10" fmla="*/ 0 w 38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0"/>
                  <a:gd name="T20" fmla="*/ 387 w 38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0">
                    <a:moveTo>
                      <a:pt x="365" y="21"/>
                    </a:moveTo>
                    <a:lnTo>
                      <a:pt x="349" y="0"/>
                    </a:lnTo>
                    <a:lnTo>
                      <a:pt x="0" y="317"/>
                    </a:lnTo>
                    <a:lnTo>
                      <a:pt x="37" y="360"/>
                    </a:lnTo>
                    <a:lnTo>
                      <a:pt x="387" y="48"/>
                    </a:lnTo>
                    <a:lnTo>
                      <a:pt x="36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2" name="Freeform 569"/>
              <p:cNvSpPr>
                <a:spLocks/>
              </p:cNvSpPr>
              <p:nvPr/>
            </p:nvSpPr>
            <p:spPr bwMode="auto">
              <a:xfrm>
                <a:off x="1151" y="3319"/>
                <a:ext cx="18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55"/>
                  <a:gd name="T20" fmla="*/ 387 w 387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55">
                    <a:moveTo>
                      <a:pt x="365" y="22"/>
                    </a:moveTo>
                    <a:lnTo>
                      <a:pt x="349" y="0"/>
                    </a:lnTo>
                    <a:lnTo>
                      <a:pt x="0" y="313"/>
                    </a:lnTo>
                    <a:lnTo>
                      <a:pt x="37" y="355"/>
                    </a:lnTo>
                    <a:lnTo>
                      <a:pt x="387" y="48"/>
                    </a:lnTo>
                    <a:lnTo>
                      <a:pt x="36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3" name="Freeform 570"/>
              <p:cNvSpPr>
                <a:spLocks/>
              </p:cNvSpPr>
              <p:nvPr/>
            </p:nvSpPr>
            <p:spPr bwMode="auto">
              <a:xfrm>
                <a:off x="1182" y="3322"/>
                <a:ext cx="17" cy="16"/>
              </a:xfrm>
              <a:custGeom>
                <a:avLst/>
                <a:gdLst>
                  <a:gd name="T0" fmla="*/ 0 w 360"/>
                  <a:gd name="T1" fmla="*/ 0 h 334"/>
                  <a:gd name="T2" fmla="*/ 0 w 360"/>
                  <a:gd name="T3" fmla="*/ 0 h 334"/>
                  <a:gd name="T4" fmla="*/ 0 w 360"/>
                  <a:gd name="T5" fmla="*/ 0 h 334"/>
                  <a:gd name="T6" fmla="*/ 0 w 360"/>
                  <a:gd name="T7" fmla="*/ 0 h 334"/>
                  <a:gd name="T8" fmla="*/ 0 w 360"/>
                  <a:gd name="T9" fmla="*/ 0 h 334"/>
                  <a:gd name="T10" fmla="*/ 0 w 360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334"/>
                  <a:gd name="T20" fmla="*/ 360 w 360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334">
                    <a:moveTo>
                      <a:pt x="344" y="23"/>
                    </a:moveTo>
                    <a:lnTo>
                      <a:pt x="328" y="0"/>
                    </a:lnTo>
                    <a:lnTo>
                      <a:pt x="0" y="286"/>
                    </a:lnTo>
                    <a:lnTo>
                      <a:pt x="32" y="334"/>
                    </a:lnTo>
                    <a:lnTo>
                      <a:pt x="360" y="44"/>
                    </a:lnTo>
                    <a:lnTo>
                      <a:pt x="3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4" name="Freeform 571"/>
              <p:cNvSpPr>
                <a:spLocks/>
              </p:cNvSpPr>
              <p:nvPr/>
            </p:nvSpPr>
            <p:spPr bwMode="auto">
              <a:xfrm>
                <a:off x="1154" y="3305"/>
                <a:ext cx="17" cy="15"/>
              </a:xfrm>
              <a:custGeom>
                <a:avLst/>
                <a:gdLst>
                  <a:gd name="T0" fmla="*/ 0 w 361"/>
                  <a:gd name="T1" fmla="*/ 0 h 329"/>
                  <a:gd name="T2" fmla="*/ 0 w 361"/>
                  <a:gd name="T3" fmla="*/ 0 h 329"/>
                  <a:gd name="T4" fmla="*/ 0 w 361"/>
                  <a:gd name="T5" fmla="*/ 0 h 329"/>
                  <a:gd name="T6" fmla="*/ 0 w 361"/>
                  <a:gd name="T7" fmla="*/ 0 h 329"/>
                  <a:gd name="T8" fmla="*/ 0 w 361"/>
                  <a:gd name="T9" fmla="*/ 0 h 329"/>
                  <a:gd name="T10" fmla="*/ 0 w 361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29"/>
                  <a:gd name="T20" fmla="*/ 361 w 361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29">
                    <a:moveTo>
                      <a:pt x="345" y="22"/>
                    </a:moveTo>
                    <a:lnTo>
                      <a:pt x="329" y="0"/>
                    </a:lnTo>
                    <a:lnTo>
                      <a:pt x="0" y="286"/>
                    </a:lnTo>
                    <a:lnTo>
                      <a:pt x="33" y="329"/>
                    </a:lnTo>
                    <a:lnTo>
                      <a:pt x="361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5" name="Freeform 572"/>
              <p:cNvSpPr>
                <a:spLocks/>
              </p:cNvSpPr>
              <p:nvPr/>
            </p:nvSpPr>
            <p:spPr bwMode="auto">
              <a:xfrm>
                <a:off x="1181" y="3307"/>
                <a:ext cx="15" cy="15"/>
              </a:xfrm>
              <a:custGeom>
                <a:avLst/>
                <a:gdLst>
                  <a:gd name="T0" fmla="*/ 0 w 317"/>
                  <a:gd name="T1" fmla="*/ 0 h 311"/>
                  <a:gd name="T2" fmla="*/ 0 w 317"/>
                  <a:gd name="T3" fmla="*/ 0 h 311"/>
                  <a:gd name="T4" fmla="*/ 0 w 317"/>
                  <a:gd name="T5" fmla="*/ 0 h 311"/>
                  <a:gd name="T6" fmla="*/ 0 w 317"/>
                  <a:gd name="T7" fmla="*/ 0 h 311"/>
                  <a:gd name="T8" fmla="*/ 0 w 317"/>
                  <a:gd name="T9" fmla="*/ 0 h 311"/>
                  <a:gd name="T10" fmla="*/ 0 w 317"/>
                  <a:gd name="T11" fmla="*/ 0 h 3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311"/>
                  <a:gd name="T20" fmla="*/ 317 w 317"/>
                  <a:gd name="T21" fmla="*/ 311 h 3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311">
                    <a:moveTo>
                      <a:pt x="301" y="21"/>
                    </a:moveTo>
                    <a:lnTo>
                      <a:pt x="285" y="0"/>
                    </a:lnTo>
                    <a:lnTo>
                      <a:pt x="0" y="263"/>
                    </a:lnTo>
                    <a:lnTo>
                      <a:pt x="32" y="311"/>
                    </a:lnTo>
                    <a:lnTo>
                      <a:pt x="317" y="42"/>
                    </a:lnTo>
                    <a:lnTo>
                      <a:pt x="30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6" name="Freeform 573"/>
              <p:cNvSpPr>
                <a:spLocks/>
              </p:cNvSpPr>
              <p:nvPr/>
            </p:nvSpPr>
            <p:spPr bwMode="auto">
              <a:xfrm>
                <a:off x="1180" y="3292"/>
                <a:ext cx="16" cy="16"/>
              </a:xfrm>
              <a:custGeom>
                <a:avLst/>
                <a:gdLst>
                  <a:gd name="T0" fmla="*/ 0 w 333"/>
                  <a:gd name="T1" fmla="*/ 0 h 329"/>
                  <a:gd name="T2" fmla="*/ 0 w 333"/>
                  <a:gd name="T3" fmla="*/ 0 h 329"/>
                  <a:gd name="T4" fmla="*/ 0 w 333"/>
                  <a:gd name="T5" fmla="*/ 0 h 329"/>
                  <a:gd name="T6" fmla="*/ 0 w 333"/>
                  <a:gd name="T7" fmla="*/ 0 h 329"/>
                  <a:gd name="T8" fmla="*/ 0 w 333"/>
                  <a:gd name="T9" fmla="*/ 0 h 329"/>
                  <a:gd name="T10" fmla="*/ 0 w 333"/>
                  <a:gd name="T11" fmla="*/ 0 h 3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"/>
                  <a:gd name="T19" fmla="*/ 0 h 329"/>
                  <a:gd name="T20" fmla="*/ 333 w 333"/>
                  <a:gd name="T21" fmla="*/ 329 h 3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" h="329">
                    <a:moveTo>
                      <a:pt x="311" y="27"/>
                    </a:moveTo>
                    <a:lnTo>
                      <a:pt x="295" y="0"/>
                    </a:lnTo>
                    <a:lnTo>
                      <a:pt x="0" y="285"/>
                    </a:lnTo>
                    <a:lnTo>
                      <a:pt x="32" y="329"/>
                    </a:lnTo>
                    <a:lnTo>
                      <a:pt x="333" y="48"/>
                    </a:lnTo>
                    <a:lnTo>
                      <a:pt x="31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7" name="Freeform 574"/>
              <p:cNvSpPr>
                <a:spLocks/>
              </p:cNvSpPr>
              <p:nvPr/>
            </p:nvSpPr>
            <p:spPr bwMode="auto">
              <a:xfrm>
                <a:off x="1211" y="3294"/>
                <a:ext cx="17" cy="16"/>
              </a:xfrm>
              <a:custGeom>
                <a:avLst/>
                <a:gdLst>
                  <a:gd name="T0" fmla="*/ 0 w 361"/>
                  <a:gd name="T1" fmla="*/ 0 h 339"/>
                  <a:gd name="T2" fmla="*/ 0 w 361"/>
                  <a:gd name="T3" fmla="*/ 0 h 339"/>
                  <a:gd name="T4" fmla="*/ 0 w 361"/>
                  <a:gd name="T5" fmla="*/ 0 h 339"/>
                  <a:gd name="T6" fmla="*/ 0 w 361"/>
                  <a:gd name="T7" fmla="*/ 0 h 339"/>
                  <a:gd name="T8" fmla="*/ 0 w 361"/>
                  <a:gd name="T9" fmla="*/ 0 h 339"/>
                  <a:gd name="T10" fmla="*/ 0 w 361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39"/>
                  <a:gd name="T20" fmla="*/ 361 w 361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39">
                    <a:moveTo>
                      <a:pt x="345" y="22"/>
                    </a:moveTo>
                    <a:lnTo>
                      <a:pt x="328" y="0"/>
                    </a:lnTo>
                    <a:lnTo>
                      <a:pt x="0" y="291"/>
                    </a:lnTo>
                    <a:lnTo>
                      <a:pt x="32" y="339"/>
                    </a:lnTo>
                    <a:lnTo>
                      <a:pt x="361" y="44"/>
                    </a:lnTo>
                    <a:lnTo>
                      <a:pt x="345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8" name="Freeform 575"/>
              <p:cNvSpPr>
                <a:spLocks/>
              </p:cNvSpPr>
              <p:nvPr/>
            </p:nvSpPr>
            <p:spPr bwMode="auto">
              <a:xfrm>
                <a:off x="1184" y="3280"/>
                <a:ext cx="15" cy="14"/>
              </a:xfrm>
              <a:custGeom>
                <a:avLst/>
                <a:gdLst>
                  <a:gd name="T0" fmla="*/ 0 w 318"/>
                  <a:gd name="T1" fmla="*/ 0 h 290"/>
                  <a:gd name="T2" fmla="*/ 0 w 318"/>
                  <a:gd name="T3" fmla="*/ 0 h 290"/>
                  <a:gd name="T4" fmla="*/ 0 w 318"/>
                  <a:gd name="T5" fmla="*/ 0 h 290"/>
                  <a:gd name="T6" fmla="*/ 0 w 318"/>
                  <a:gd name="T7" fmla="*/ 0 h 290"/>
                  <a:gd name="T8" fmla="*/ 0 w 318"/>
                  <a:gd name="T9" fmla="*/ 0 h 290"/>
                  <a:gd name="T10" fmla="*/ 0 w 318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290"/>
                  <a:gd name="T20" fmla="*/ 318 w 318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290">
                    <a:moveTo>
                      <a:pt x="302" y="21"/>
                    </a:moveTo>
                    <a:lnTo>
                      <a:pt x="286" y="0"/>
                    </a:lnTo>
                    <a:lnTo>
                      <a:pt x="0" y="242"/>
                    </a:lnTo>
                    <a:lnTo>
                      <a:pt x="39" y="290"/>
                    </a:lnTo>
                    <a:lnTo>
                      <a:pt x="318" y="43"/>
                    </a:lnTo>
                    <a:lnTo>
                      <a:pt x="30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59" name="Freeform 576"/>
              <p:cNvSpPr>
                <a:spLocks/>
              </p:cNvSpPr>
              <p:nvPr/>
            </p:nvSpPr>
            <p:spPr bwMode="auto">
              <a:xfrm>
                <a:off x="1210" y="3282"/>
                <a:ext cx="15" cy="13"/>
              </a:xfrm>
              <a:custGeom>
                <a:avLst/>
                <a:gdLst>
                  <a:gd name="T0" fmla="*/ 0 w 306"/>
                  <a:gd name="T1" fmla="*/ 0 h 279"/>
                  <a:gd name="T2" fmla="*/ 0 w 306"/>
                  <a:gd name="T3" fmla="*/ 0 h 279"/>
                  <a:gd name="T4" fmla="*/ 0 w 306"/>
                  <a:gd name="T5" fmla="*/ 0 h 279"/>
                  <a:gd name="T6" fmla="*/ 0 w 306"/>
                  <a:gd name="T7" fmla="*/ 0 h 279"/>
                  <a:gd name="T8" fmla="*/ 0 w 306"/>
                  <a:gd name="T9" fmla="*/ 0 h 279"/>
                  <a:gd name="T10" fmla="*/ 0 w 306"/>
                  <a:gd name="T11" fmla="*/ 0 h 2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279"/>
                  <a:gd name="T20" fmla="*/ 306 w 306"/>
                  <a:gd name="T21" fmla="*/ 279 h 2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279">
                    <a:moveTo>
                      <a:pt x="290" y="26"/>
                    </a:moveTo>
                    <a:lnTo>
                      <a:pt x="269" y="0"/>
                    </a:lnTo>
                    <a:lnTo>
                      <a:pt x="0" y="231"/>
                    </a:lnTo>
                    <a:lnTo>
                      <a:pt x="32" y="279"/>
                    </a:lnTo>
                    <a:lnTo>
                      <a:pt x="306" y="48"/>
                    </a:lnTo>
                    <a:lnTo>
                      <a:pt x="29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0" name="Freeform 577"/>
              <p:cNvSpPr>
                <a:spLocks/>
              </p:cNvSpPr>
              <p:nvPr/>
            </p:nvSpPr>
            <p:spPr bwMode="auto">
              <a:xfrm>
                <a:off x="1178" y="3337"/>
                <a:ext cx="19" cy="18"/>
              </a:xfrm>
              <a:custGeom>
                <a:avLst/>
                <a:gdLst>
                  <a:gd name="T0" fmla="*/ 0 w 387"/>
                  <a:gd name="T1" fmla="*/ 0 h 360"/>
                  <a:gd name="T2" fmla="*/ 0 w 387"/>
                  <a:gd name="T3" fmla="*/ 0 h 360"/>
                  <a:gd name="T4" fmla="*/ 0 w 387"/>
                  <a:gd name="T5" fmla="*/ 0 h 360"/>
                  <a:gd name="T6" fmla="*/ 0 w 387"/>
                  <a:gd name="T7" fmla="*/ 0 h 360"/>
                  <a:gd name="T8" fmla="*/ 0 w 387"/>
                  <a:gd name="T9" fmla="*/ 0 h 360"/>
                  <a:gd name="T10" fmla="*/ 0 w 38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0"/>
                  <a:gd name="T20" fmla="*/ 387 w 38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2"/>
                    </a:lnTo>
                    <a:lnTo>
                      <a:pt x="39" y="360"/>
                    </a:lnTo>
                    <a:lnTo>
                      <a:pt x="387" y="44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1" name="Freeform 578"/>
              <p:cNvSpPr>
                <a:spLocks/>
              </p:cNvSpPr>
              <p:nvPr/>
            </p:nvSpPr>
            <p:spPr bwMode="auto">
              <a:xfrm>
                <a:off x="1284" y="3344"/>
                <a:ext cx="17" cy="17"/>
              </a:xfrm>
              <a:custGeom>
                <a:avLst/>
                <a:gdLst>
                  <a:gd name="T0" fmla="*/ 0 w 361"/>
                  <a:gd name="T1" fmla="*/ 0 h 350"/>
                  <a:gd name="T2" fmla="*/ 0 w 361"/>
                  <a:gd name="T3" fmla="*/ 0 h 350"/>
                  <a:gd name="T4" fmla="*/ 0 w 361"/>
                  <a:gd name="T5" fmla="*/ 0 h 350"/>
                  <a:gd name="T6" fmla="*/ 0 w 361"/>
                  <a:gd name="T7" fmla="*/ 0 h 350"/>
                  <a:gd name="T8" fmla="*/ 0 w 361"/>
                  <a:gd name="T9" fmla="*/ 0 h 350"/>
                  <a:gd name="T10" fmla="*/ 0 w 361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1"/>
                  <a:gd name="T19" fmla="*/ 0 h 350"/>
                  <a:gd name="T20" fmla="*/ 361 w 361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1" h="350">
                    <a:moveTo>
                      <a:pt x="339" y="22"/>
                    </a:moveTo>
                    <a:lnTo>
                      <a:pt x="322" y="0"/>
                    </a:lnTo>
                    <a:lnTo>
                      <a:pt x="0" y="302"/>
                    </a:lnTo>
                    <a:lnTo>
                      <a:pt x="38" y="350"/>
                    </a:lnTo>
                    <a:lnTo>
                      <a:pt x="361" y="44"/>
                    </a:lnTo>
                    <a:lnTo>
                      <a:pt x="33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2" name="Freeform 579"/>
              <p:cNvSpPr>
                <a:spLocks/>
              </p:cNvSpPr>
              <p:nvPr/>
            </p:nvSpPr>
            <p:spPr bwMode="auto">
              <a:xfrm>
                <a:off x="1310" y="3345"/>
                <a:ext cx="19" cy="18"/>
              </a:xfrm>
              <a:custGeom>
                <a:avLst/>
                <a:gdLst>
                  <a:gd name="T0" fmla="*/ 0 w 387"/>
                  <a:gd name="T1" fmla="*/ 0 h 361"/>
                  <a:gd name="T2" fmla="*/ 0 w 387"/>
                  <a:gd name="T3" fmla="*/ 0 h 361"/>
                  <a:gd name="T4" fmla="*/ 0 w 387"/>
                  <a:gd name="T5" fmla="*/ 0 h 361"/>
                  <a:gd name="T6" fmla="*/ 0 w 387"/>
                  <a:gd name="T7" fmla="*/ 0 h 361"/>
                  <a:gd name="T8" fmla="*/ 0 w 387"/>
                  <a:gd name="T9" fmla="*/ 0 h 361"/>
                  <a:gd name="T10" fmla="*/ 0 w 387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61"/>
                  <a:gd name="T20" fmla="*/ 387 w 387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61">
                    <a:moveTo>
                      <a:pt x="371" y="22"/>
                    </a:moveTo>
                    <a:lnTo>
                      <a:pt x="350" y="0"/>
                    </a:lnTo>
                    <a:lnTo>
                      <a:pt x="0" y="317"/>
                    </a:lnTo>
                    <a:lnTo>
                      <a:pt x="38" y="361"/>
                    </a:lnTo>
                    <a:lnTo>
                      <a:pt x="387" y="43"/>
                    </a:lnTo>
                    <a:lnTo>
                      <a:pt x="37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3" name="Freeform 580"/>
              <p:cNvSpPr>
                <a:spLocks/>
              </p:cNvSpPr>
              <p:nvPr/>
            </p:nvSpPr>
            <p:spPr bwMode="auto">
              <a:xfrm>
                <a:off x="1336" y="3348"/>
                <a:ext cx="16" cy="16"/>
              </a:xfrm>
              <a:custGeom>
                <a:avLst/>
                <a:gdLst>
                  <a:gd name="T0" fmla="*/ 0 w 349"/>
                  <a:gd name="T1" fmla="*/ 0 h 334"/>
                  <a:gd name="T2" fmla="*/ 0 w 349"/>
                  <a:gd name="T3" fmla="*/ 0 h 334"/>
                  <a:gd name="T4" fmla="*/ 0 w 349"/>
                  <a:gd name="T5" fmla="*/ 0 h 334"/>
                  <a:gd name="T6" fmla="*/ 0 w 349"/>
                  <a:gd name="T7" fmla="*/ 0 h 334"/>
                  <a:gd name="T8" fmla="*/ 0 w 349"/>
                  <a:gd name="T9" fmla="*/ 0 h 334"/>
                  <a:gd name="T10" fmla="*/ 0 w 349"/>
                  <a:gd name="T11" fmla="*/ 0 h 3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"/>
                  <a:gd name="T19" fmla="*/ 0 h 334"/>
                  <a:gd name="T20" fmla="*/ 349 w 349"/>
                  <a:gd name="T21" fmla="*/ 334 h 3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" h="334">
                    <a:moveTo>
                      <a:pt x="333" y="21"/>
                    </a:moveTo>
                    <a:lnTo>
                      <a:pt x="317" y="0"/>
                    </a:lnTo>
                    <a:lnTo>
                      <a:pt x="0" y="291"/>
                    </a:lnTo>
                    <a:lnTo>
                      <a:pt x="32" y="334"/>
                    </a:lnTo>
                    <a:lnTo>
                      <a:pt x="349" y="44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4" name="Freeform 581"/>
              <p:cNvSpPr>
                <a:spLocks/>
              </p:cNvSpPr>
              <p:nvPr/>
            </p:nvSpPr>
            <p:spPr bwMode="auto">
              <a:xfrm>
                <a:off x="1362" y="3349"/>
                <a:ext cx="18" cy="17"/>
              </a:xfrm>
              <a:custGeom>
                <a:avLst/>
                <a:gdLst>
                  <a:gd name="T0" fmla="*/ 0 w 382"/>
                  <a:gd name="T1" fmla="*/ 0 h 360"/>
                  <a:gd name="T2" fmla="*/ 0 w 382"/>
                  <a:gd name="T3" fmla="*/ 0 h 360"/>
                  <a:gd name="T4" fmla="*/ 0 w 382"/>
                  <a:gd name="T5" fmla="*/ 0 h 360"/>
                  <a:gd name="T6" fmla="*/ 0 w 382"/>
                  <a:gd name="T7" fmla="*/ 0 h 360"/>
                  <a:gd name="T8" fmla="*/ 0 w 382"/>
                  <a:gd name="T9" fmla="*/ 0 h 360"/>
                  <a:gd name="T10" fmla="*/ 0 w 382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2"/>
                  <a:gd name="T19" fmla="*/ 0 h 360"/>
                  <a:gd name="T20" fmla="*/ 382 w 382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2" h="360">
                    <a:moveTo>
                      <a:pt x="366" y="21"/>
                    </a:moveTo>
                    <a:lnTo>
                      <a:pt x="350" y="0"/>
                    </a:lnTo>
                    <a:lnTo>
                      <a:pt x="0" y="312"/>
                    </a:lnTo>
                    <a:lnTo>
                      <a:pt x="32" y="360"/>
                    </a:lnTo>
                    <a:lnTo>
                      <a:pt x="382" y="43"/>
                    </a:lnTo>
                    <a:lnTo>
                      <a:pt x="36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5" name="Freeform 582"/>
              <p:cNvSpPr>
                <a:spLocks/>
              </p:cNvSpPr>
              <p:nvPr/>
            </p:nvSpPr>
            <p:spPr bwMode="auto">
              <a:xfrm>
                <a:off x="1387" y="3351"/>
                <a:ext cx="17" cy="16"/>
              </a:xfrm>
              <a:custGeom>
                <a:avLst/>
                <a:gdLst>
                  <a:gd name="T0" fmla="*/ 0 w 355"/>
                  <a:gd name="T1" fmla="*/ 0 h 345"/>
                  <a:gd name="T2" fmla="*/ 0 w 355"/>
                  <a:gd name="T3" fmla="*/ 0 h 345"/>
                  <a:gd name="T4" fmla="*/ 0 w 355"/>
                  <a:gd name="T5" fmla="*/ 0 h 345"/>
                  <a:gd name="T6" fmla="*/ 0 w 355"/>
                  <a:gd name="T7" fmla="*/ 0 h 345"/>
                  <a:gd name="T8" fmla="*/ 0 w 355"/>
                  <a:gd name="T9" fmla="*/ 0 h 345"/>
                  <a:gd name="T10" fmla="*/ 0 w 355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"/>
                  <a:gd name="T19" fmla="*/ 0 h 345"/>
                  <a:gd name="T20" fmla="*/ 355 w 355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" h="345">
                    <a:moveTo>
                      <a:pt x="339" y="22"/>
                    </a:moveTo>
                    <a:lnTo>
                      <a:pt x="323" y="0"/>
                    </a:lnTo>
                    <a:lnTo>
                      <a:pt x="0" y="301"/>
                    </a:lnTo>
                    <a:lnTo>
                      <a:pt x="37" y="345"/>
                    </a:lnTo>
                    <a:lnTo>
                      <a:pt x="355" y="43"/>
                    </a:lnTo>
                    <a:lnTo>
                      <a:pt x="33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6" name="Freeform 583"/>
              <p:cNvSpPr>
                <a:spLocks/>
              </p:cNvSpPr>
              <p:nvPr/>
            </p:nvSpPr>
            <p:spPr bwMode="auto">
              <a:xfrm>
                <a:off x="1416" y="3338"/>
                <a:ext cx="16" cy="15"/>
              </a:xfrm>
              <a:custGeom>
                <a:avLst/>
                <a:gdLst>
                  <a:gd name="T0" fmla="*/ 0 w 339"/>
                  <a:gd name="T1" fmla="*/ 0 h 323"/>
                  <a:gd name="T2" fmla="*/ 0 w 339"/>
                  <a:gd name="T3" fmla="*/ 0 h 323"/>
                  <a:gd name="T4" fmla="*/ 0 w 339"/>
                  <a:gd name="T5" fmla="*/ 0 h 323"/>
                  <a:gd name="T6" fmla="*/ 0 w 339"/>
                  <a:gd name="T7" fmla="*/ 0 h 323"/>
                  <a:gd name="T8" fmla="*/ 0 w 339"/>
                  <a:gd name="T9" fmla="*/ 0 h 323"/>
                  <a:gd name="T10" fmla="*/ 0 w 339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323"/>
                  <a:gd name="T20" fmla="*/ 339 w 339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323">
                    <a:moveTo>
                      <a:pt x="318" y="22"/>
                    </a:moveTo>
                    <a:lnTo>
                      <a:pt x="301" y="0"/>
                    </a:lnTo>
                    <a:lnTo>
                      <a:pt x="0" y="281"/>
                    </a:lnTo>
                    <a:lnTo>
                      <a:pt x="32" y="323"/>
                    </a:lnTo>
                    <a:lnTo>
                      <a:pt x="339" y="44"/>
                    </a:lnTo>
                    <a:lnTo>
                      <a:pt x="318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7" name="Freeform 584"/>
              <p:cNvSpPr>
                <a:spLocks/>
              </p:cNvSpPr>
              <p:nvPr/>
            </p:nvSpPr>
            <p:spPr bwMode="auto">
              <a:xfrm>
                <a:off x="1413" y="3352"/>
                <a:ext cx="19" cy="17"/>
              </a:xfrm>
              <a:custGeom>
                <a:avLst/>
                <a:gdLst>
                  <a:gd name="T0" fmla="*/ 0 w 387"/>
                  <a:gd name="T1" fmla="*/ 0 h 355"/>
                  <a:gd name="T2" fmla="*/ 0 w 387"/>
                  <a:gd name="T3" fmla="*/ 0 h 355"/>
                  <a:gd name="T4" fmla="*/ 0 w 387"/>
                  <a:gd name="T5" fmla="*/ 0 h 355"/>
                  <a:gd name="T6" fmla="*/ 0 w 387"/>
                  <a:gd name="T7" fmla="*/ 0 h 355"/>
                  <a:gd name="T8" fmla="*/ 0 w 387"/>
                  <a:gd name="T9" fmla="*/ 0 h 355"/>
                  <a:gd name="T10" fmla="*/ 0 w 387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7"/>
                  <a:gd name="T19" fmla="*/ 0 h 355"/>
                  <a:gd name="T20" fmla="*/ 387 w 387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7" h="355">
                    <a:moveTo>
                      <a:pt x="365" y="21"/>
                    </a:moveTo>
                    <a:lnTo>
                      <a:pt x="349" y="0"/>
                    </a:lnTo>
                    <a:lnTo>
                      <a:pt x="0" y="311"/>
                    </a:lnTo>
                    <a:lnTo>
                      <a:pt x="32" y="355"/>
                    </a:lnTo>
                    <a:lnTo>
                      <a:pt x="387" y="48"/>
                    </a:lnTo>
                    <a:lnTo>
                      <a:pt x="36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8" name="Freeform 585"/>
              <p:cNvSpPr>
                <a:spLocks/>
              </p:cNvSpPr>
              <p:nvPr/>
            </p:nvSpPr>
            <p:spPr bwMode="auto">
              <a:xfrm>
                <a:off x="1440" y="3353"/>
                <a:ext cx="17" cy="17"/>
              </a:xfrm>
              <a:custGeom>
                <a:avLst/>
                <a:gdLst>
                  <a:gd name="T0" fmla="*/ 0 w 355"/>
                  <a:gd name="T1" fmla="*/ 0 h 355"/>
                  <a:gd name="T2" fmla="*/ 0 w 355"/>
                  <a:gd name="T3" fmla="*/ 0 h 355"/>
                  <a:gd name="T4" fmla="*/ 0 w 355"/>
                  <a:gd name="T5" fmla="*/ 0 h 355"/>
                  <a:gd name="T6" fmla="*/ 0 w 355"/>
                  <a:gd name="T7" fmla="*/ 0 h 355"/>
                  <a:gd name="T8" fmla="*/ 0 w 355"/>
                  <a:gd name="T9" fmla="*/ 0 h 355"/>
                  <a:gd name="T10" fmla="*/ 0 w 355"/>
                  <a:gd name="T11" fmla="*/ 0 h 3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"/>
                  <a:gd name="T19" fmla="*/ 0 h 355"/>
                  <a:gd name="T20" fmla="*/ 355 w 355"/>
                  <a:gd name="T21" fmla="*/ 355 h 3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" h="355">
                    <a:moveTo>
                      <a:pt x="333" y="21"/>
                    </a:moveTo>
                    <a:lnTo>
                      <a:pt x="311" y="0"/>
                    </a:lnTo>
                    <a:lnTo>
                      <a:pt x="0" y="317"/>
                    </a:lnTo>
                    <a:lnTo>
                      <a:pt x="42" y="355"/>
                    </a:lnTo>
                    <a:lnTo>
                      <a:pt x="355" y="37"/>
                    </a:lnTo>
                    <a:lnTo>
                      <a:pt x="33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69" name="Freeform 586"/>
              <p:cNvSpPr>
                <a:spLocks/>
              </p:cNvSpPr>
              <p:nvPr/>
            </p:nvSpPr>
            <p:spPr bwMode="auto">
              <a:xfrm>
                <a:off x="1467" y="3355"/>
                <a:ext cx="17" cy="17"/>
              </a:xfrm>
              <a:custGeom>
                <a:avLst/>
                <a:gdLst>
                  <a:gd name="T0" fmla="*/ 0 w 354"/>
                  <a:gd name="T1" fmla="*/ 0 h 366"/>
                  <a:gd name="T2" fmla="*/ 0 w 354"/>
                  <a:gd name="T3" fmla="*/ 0 h 366"/>
                  <a:gd name="T4" fmla="*/ 0 w 354"/>
                  <a:gd name="T5" fmla="*/ 0 h 366"/>
                  <a:gd name="T6" fmla="*/ 0 w 354"/>
                  <a:gd name="T7" fmla="*/ 0 h 366"/>
                  <a:gd name="T8" fmla="*/ 0 w 354"/>
                  <a:gd name="T9" fmla="*/ 0 h 366"/>
                  <a:gd name="T10" fmla="*/ 0 w 354"/>
                  <a:gd name="T11" fmla="*/ 0 h 3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4"/>
                  <a:gd name="T19" fmla="*/ 0 h 366"/>
                  <a:gd name="T20" fmla="*/ 354 w 354"/>
                  <a:gd name="T21" fmla="*/ 366 h 3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4" h="366">
                    <a:moveTo>
                      <a:pt x="333" y="16"/>
                    </a:moveTo>
                    <a:lnTo>
                      <a:pt x="312" y="0"/>
                    </a:lnTo>
                    <a:lnTo>
                      <a:pt x="0" y="334"/>
                    </a:lnTo>
                    <a:lnTo>
                      <a:pt x="43" y="366"/>
                    </a:lnTo>
                    <a:lnTo>
                      <a:pt x="354" y="33"/>
                    </a:lnTo>
                    <a:lnTo>
                      <a:pt x="33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0" name="Freeform 587"/>
              <p:cNvSpPr>
                <a:spLocks/>
              </p:cNvSpPr>
              <p:nvPr/>
            </p:nvSpPr>
            <p:spPr bwMode="auto">
              <a:xfrm>
                <a:off x="1501" y="3357"/>
                <a:ext cx="16" cy="16"/>
              </a:xfrm>
              <a:custGeom>
                <a:avLst/>
                <a:gdLst>
                  <a:gd name="T0" fmla="*/ 0 w 318"/>
                  <a:gd name="T1" fmla="*/ 0 h 350"/>
                  <a:gd name="T2" fmla="*/ 0 w 318"/>
                  <a:gd name="T3" fmla="*/ 0 h 350"/>
                  <a:gd name="T4" fmla="*/ 0 w 318"/>
                  <a:gd name="T5" fmla="*/ 0 h 350"/>
                  <a:gd name="T6" fmla="*/ 0 w 318"/>
                  <a:gd name="T7" fmla="*/ 0 h 350"/>
                  <a:gd name="T8" fmla="*/ 0 w 318"/>
                  <a:gd name="T9" fmla="*/ 0 h 350"/>
                  <a:gd name="T10" fmla="*/ 0 w 318"/>
                  <a:gd name="T11" fmla="*/ 0 h 3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8"/>
                  <a:gd name="T19" fmla="*/ 0 h 350"/>
                  <a:gd name="T20" fmla="*/ 318 w 318"/>
                  <a:gd name="T21" fmla="*/ 350 h 3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8" h="350">
                    <a:moveTo>
                      <a:pt x="296" y="16"/>
                    </a:moveTo>
                    <a:lnTo>
                      <a:pt x="274" y="0"/>
                    </a:lnTo>
                    <a:lnTo>
                      <a:pt x="0" y="317"/>
                    </a:lnTo>
                    <a:lnTo>
                      <a:pt x="49" y="350"/>
                    </a:lnTo>
                    <a:lnTo>
                      <a:pt x="318" y="32"/>
                    </a:lnTo>
                    <a:lnTo>
                      <a:pt x="29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1" name="Freeform 588"/>
              <p:cNvSpPr>
                <a:spLocks/>
              </p:cNvSpPr>
              <p:nvPr/>
            </p:nvSpPr>
            <p:spPr bwMode="auto">
              <a:xfrm>
                <a:off x="1529" y="3359"/>
                <a:ext cx="15" cy="17"/>
              </a:xfrm>
              <a:custGeom>
                <a:avLst/>
                <a:gdLst>
                  <a:gd name="T0" fmla="*/ 0 w 327"/>
                  <a:gd name="T1" fmla="*/ 0 h 360"/>
                  <a:gd name="T2" fmla="*/ 0 w 327"/>
                  <a:gd name="T3" fmla="*/ 0 h 360"/>
                  <a:gd name="T4" fmla="*/ 0 w 327"/>
                  <a:gd name="T5" fmla="*/ 0 h 360"/>
                  <a:gd name="T6" fmla="*/ 0 w 327"/>
                  <a:gd name="T7" fmla="*/ 0 h 360"/>
                  <a:gd name="T8" fmla="*/ 0 w 327"/>
                  <a:gd name="T9" fmla="*/ 0 h 360"/>
                  <a:gd name="T10" fmla="*/ 0 w 327"/>
                  <a:gd name="T11" fmla="*/ 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7"/>
                  <a:gd name="T19" fmla="*/ 0 h 360"/>
                  <a:gd name="T20" fmla="*/ 327 w 32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7" h="360">
                    <a:moveTo>
                      <a:pt x="306" y="21"/>
                    </a:moveTo>
                    <a:lnTo>
                      <a:pt x="284" y="0"/>
                    </a:lnTo>
                    <a:lnTo>
                      <a:pt x="0" y="323"/>
                    </a:lnTo>
                    <a:lnTo>
                      <a:pt x="48" y="360"/>
                    </a:lnTo>
                    <a:lnTo>
                      <a:pt x="327" y="37"/>
                    </a:lnTo>
                    <a:lnTo>
                      <a:pt x="30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2" name="Freeform 589"/>
              <p:cNvSpPr>
                <a:spLocks/>
              </p:cNvSpPr>
              <p:nvPr/>
            </p:nvSpPr>
            <p:spPr bwMode="auto">
              <a:xfrm>
                <a:off x="1442" y="3338"/>
                <a:ext cx="16" cy="16"/>
              </a:xfrm>
              <a:custGeom>
                <a:avLst/>
                <a:gdLst>
                  <a:gd name="T0" fmla="*/ 0 w 345"/>
                  <a:gd name="T1" fmla="*/ 0 h 345"/>
                  <a:gd name="T2" fmla="*/ 0 w 345"/>
                  <a:gd name="T3" fmla="*/ 0 h 345"/>
                  <a:gd name="T4" fmla="*/ 0 w 345"/>
                  <a:gd name="T5" fmla="*/ 0 h 345"/>
                  <a:gd name="T6" fmla="*/ 0 w 345"/>
                  <a:gd name="T7" fmla="*/ 0 h 345"/>
                  <a:gd name="T8" fmla="*/ 0 w 345"/>
                  <a:gd name="T9" fmla="*/ 0 h 345"/>
                  <a:gd name="T10" fmla="*/ 0 w 345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5"/>
                  <a:gd name="T19" fmla="*/ 0 h 345"/>
                  <a:gd name="T20" fmla="*/ 345 w 345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5" h="345">
                    <a:moveTo>
                      <a:pt x="323" y="22"/>
                    </a:moveTo>
                    <a:lnTo>
                      <a:pt x="302" y="0"/>
                    </a:lnTo>
                    <a:lnTo>
                      <a:pt x="0" y="297"/>
                    </a:lnTo>
                    <a:lnTo>
                      <a:pt x="49" y="345"/>
                    </a:lnTo>
                    <a:lnTo>
                      <a:pt x="345" y="44"/>
                    </a:lnTo>
                    <a:lnTo>
                      <a:pt x="323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3" name="Freeform 590"/>
              <p:cNvSpPr>
                <a:spLocks/>
              </p:cNvSpPr>
              <p:nvPr/>
            </p:nvSpPr>
            <p:spPr bwMode="auto">
              <a:xfrm>
                <a:off x="1467" y="3339"/>
                <a:ext cx="16" cy="16"/>
              </a:xfrm>
              <a:custGeom>
                <a:avLst/>
                <a:gdLst>
                  <a:gd name="T0" fmla="*/ 0 w 344"/>
                  <a:gd name="T1" fmla="*/ 0 h 339"/>
                  <a:gd name="T2" fmla="*/ 0 w 344"/>
                  <a:gd name="T3" fmla="*/ 0 h 339"/>
                  <a:gd name="T4" fmla="*/ 0 w 344"/>
                  <a:gd name="T5" fmla="*/ 0 h 339"/>
                  <a:gd name="T6" fmla="*/ 0 w 344"/>
                  <a:gd name="T7" fmla="*/ 0 h 339"/>
                  <a:gd name="T8" fmla="*/ 0 w 344"/>
                  <a:gd name="T9" fmla="*/ 0 h 339"/>
                  <a:gd name="T10" fmla="*/ 0 w 344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4"/>
                  <a:gd name="T19" fmla="*/ 0 h 339"/>
                  <a:gd name="T20" fmla="*/ 344 w 344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4" h="339">
                    <a:moveTo>
                      <a:pt x="323" y="17"/>
                    </a:moveTo>
                    <a:lnTo>
                      <a:pt x="296" y="0"/>
                    </a:lnTo>
                    <a:lnTo>
                      <a:pt x="0" y="307"/>
                    </a:lnTo>
                    <a:lnTo>
                      <a:pt x="43" y="339"/>
                    </a:lnTo>
                    <a:lnTo>
                      <a:pt x="344" y="33"/>
                    </a:lnTo>
                    <a:lnTo>
                      <a:pt x="323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4" name="Freeform 591"/>
              <p:cNvSpPr>
                <a:spLocks/>
              </p:cNvSpPr>
              <p:nvPr/>
            </p:nvSpPr>
            <p:spPr bwMode="auto">
              <a:xfrm>
                <a:off x="1498" y="3340"/>
                <a:ext cx="17" cy="17"/>
              </a:xfrm>
              <a:custGeom>
                <a:avLst/>
                <a:gdLst>
                  <a:gd name="T0" fmla="*/ 0 w 343"/>
                  <a:gd name="T1" fmla="*/ 0 h 339"/>
                  <a:gd name="T2" fmla="*/ 0 w 343"/>
                  <a:gd name="T3" fmla="*/ 0 h 339"/>
                  <a:gd name="T4" fmla="*/ 0 w 343"/>
                  <a:gd name="T5" fmla="*/ 0 h 339"/>
                  <a:gd name="T6" fmla="*/ 0 w 343"/>
                  <a:gd name="T7" fmla="*/ 0 h 339"/>
                  <a:gd name="T8" fmla="*/ 0 w 343"/>
                  <a:gd name="T9" fmla="*/ 0 h 339"/>
                  <a:gd name="T10" fmla="*/ 0 w 343"/>
                  <a:gd name="T11" fmla="*/ 0 h 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3"/>
                  <a:gd name="T19" fmla="*/ 0 h 339"/>
                  <a:gd name="T20" fmla="*/ 343 w 343"/>
                  <a:gd name="T21" fmla="*/ 339 h 3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3" h="339">
                    <a:moveTo>
                      <a:pt x="317" y="16"/>
                    </a:moveTo>
                    <a:lnTo>
                      <a:pt x="295" y="0"/>
                    </a:lnTo>
                    <a:lnTo>
                      <a:pt x="0" y="306"/>
                    </a:lnTo>
                    <a:lnTo>
                      <a:pt x="43" y="339"/>
                    </a:lnTo>
                    <a:lnTo>
                      <a:pt x="343" y="32"/>
                    </a:lnTo>
                    <a:lnTo>
                      <a:pt x="31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5" name="Freeform 592"/>
              <p:cNvSpPr>
                <a:spLocks/>
              </p:cNvSpPr>
              <p:nvPr/>
            </p:nvSpPr>
            <p:spPr bwMode="auto">
              <a:xfrm>
                <a:off x="1469" y="3325"/>
                <a:ext cx="15" cy="15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0 h 312"/>
                  <a:gd name="T4" fmla="*/ 0 w 311"/>
                  <a:gd name="T5" fmla="*/ 0 h 312"/>
                  <a:gd name="T6" fmla="*/ 0 w 311"/>
                  <a:gd name="T7" fmla="*/ 0 h 312"/>
                  <a:gd name="T8" fmla="*/ 0 w 311"/>
                  <a:gd name="T9" fmla="*/ 0 h 312"/>
                  <a:gd name="T10" fmla="*/ 0 w 311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1"/>
                  <a:gd name="T19" fmla="*/ 0 h 312"/>
                  <a:gd name="T20" fmla="*/ 311 w 311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1" h="312">
                    <a:moveTo>
                      <a:pt x="27" y="290"/>
                    </a:moveTo>
                    <a:lnTo>
                      <a:pt x="48" y="312"/>
                    </a:lnTo>
                    <a:lnTo>
                      <a:pt x="311" y="48"/>
                    </a:lnTo>
                    <a:lnTo>
                      <a:pt x="269" y="0"/>
                    </a:lnTo>
                    <a:lnTo>
                      <a:pt x="0" y="268"/>
                    </a:lnTo>
                    <a:lnTo>
                      <a:pt x="27" y="2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6" name="Freeform 593"/>
              <p:cNvSpPr>
                <a:spLocks/>
              </p:cNvSpPr>
              <p:nvPr/>
            </p:nvSpPr>
            <p:spPr bwMode="auto">
              <a:xfrm>
                <a:off x="1494" y="3327"/>
                <a:ext cx="14" cy="14"/>
              </a:xfrm>
              <a:custGeom>
                <a:avLst/>
                <a:gdLst>
                  <a:gd name="T0" fmla="*/ 0 w 306"/>
                  <a:gd name="T1" fmla="*/ 0 h 301"/>
                  <a:gd name="T2" fmla="*/ 0 w 306"/>
                  <a:gd name="T3" fmla="*/ 0 h 301"/>
                  <a:gd name="T4" fmla="*/ 0 w 306"/>
                  <a:gd name="T5" fmla="*/ 0 h 301"/>
                  <a:gd name="T6" fmla="*/ 0 w 306"/>
                  <a:gd name="T7" fmla="*/ 0 h 301"/>
                  <a:gd name="T8" fmla="*/ 0 w 306"/>
                  <a:gd name="T9" fmla="*/ 0 h 301"/>
                  <a:gd name="T10" fmla="*/ 0 w 306"/>
                  <a:gd name="T11" fmla="*/ 0 h 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301"/>
                  <a:gd name="T20" fmla="*/ 306 w 306"/>
                  <a:gd name="T21" fmla="*/ 301 h 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301">
                    <a:moveTo>
                      <a:pt x="21" y="285"/>
                    </a:moveTo>
                    <a:lnTo>
                      <a:pt x="42" y="301"/>
                    </a:lnTo>
                    <a:lnTo>
                      <a:pt x="306" y="33"/>
                    </a:lnTo>
                    <a:lnTo>
                      <a:pt x="263" y="0"/>
                    </a:lnTo>
                    <a:lnTo>
                      <a:pt x="0" y="269"/>
                    </a:lnTo>
                    <a:lnTo>
                      <a:pt x="21" y="2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7" name="Freeform 594"/>
              <p:cNvSpPr>
                <a:spLocks/>
              </p:cNvSpPr>
              <p:nvPr/>
            </p:nvSpPr>
            <p:spPr bwMode="auto">
              <a:xfrm>
                <a:off x="1469" y="3310"/>
                <a:ext cx="16" cy="15"/>
              </a:xfrm>
              <a:custGeom>
                <a:avLst/>
                <a:gdLst>
                  <a:gd name="T0" fmla="*/ 0 w 322"/>
                  <a:gd name="T1" fmla="*/ 0 h 313"/>
                  <a:gd name="T2" fmla="*/ 0 w 322"/>
                  <a:gd name="T3" fmla="*/ 0 h 313"/>
                  <a:gd name="T4" fmla="*/ 0 w 322"/>
                  <a:gd name="T5" fmla="*/ 0 h 313"/>
                  <a:gd name="T6" fmla="*/ 0 w 322"/>
                  <a:gd name="T7" fmla="*/ 0 h 313"/>
                  <a:gd name="T8" fmla="*/ 0 w 322"/>
                  <a:gd name="T9" fmla="*/ 0 h 313"/>
                  <a:gd name="T10" fmla="*/ 0 w 322"/>
                  <a:gd name="T11" fmla="*/ 0 h 3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2"/>
                  <a:gd name="T19" fmla="*/ 0 h 313"/>
                  <a:gd name="T20" fmla="*/ 322 w 322"/>
                  <a:gd name="T21" fmla="*/ 313 h 3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2" h="313">
                    <a:moveTo>
                      <a:pt x="301" y="16"/>
                    </a:moveTo>
                    <a:lnTo>
                      <a:pt x="280" y="0"/>
                    </a:lnTo>
                    <a:lnTo>
                      <a:pt x="0" y="281"/>
                    </a:lnTo>
                    <a:lnTo>
                      <a:pt x="48" y="313"/>
                    </a:lnTo>
                    <a:lnTo>
                      <a:pt x="322" y="32"/>
                    </a:lnTo>
                    <a:lnTo>
                      <a:pt x="30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8" name="Freeform 595"/>
              <p:cNvSpPr>
                <a:spLocks/>
              </p:cNvSpPr>
              <p:nvPr/>
            </p:nvSpPr>
            <p:spPr bwMode="auto">
              <a:xfrm>
                <a:off x="1493" y="3312"/>
                <a:ext cx="16" cy="16"/>
              </a:xfrm>
              <a:custGeom>
                <a:avLst/>
                <a:gdLst>
                  <a:gd name="T0" fmla="*/ 0 w 322"/>
                  <a:gd name="T1" fmla="*/ 0 h 322"/>
                  <a:gd name="T2" fmla="*/ 0 w 322"/>
                  <a:gd name="T3" fmla="*/ 0 h 322"/>
                  <a:gd name="T4" fmla="*/ 0 w 322"/>
                  <a:gd name="T5" fmla="*/ 0 h 322"/>
                  <a:gd name="T6" fmla="*/ 0 w 322"/>
                  <a:gd name="T7" fmla="*/ 0 h 322"/>
                  <a:gd name="T8" fmla="*/ 0 w 322"/>
                  <a:gd name="T9" fmla="*/ 0 h 322"/>
                  <a:gd name="T10" fmla="*/ 0 w 322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2"/>
                  <a:gd name="T19" fmla="*/ 0 h 322"/>
                  <a:gd name="T20" fmla="*/ 322 w 322"/>
                  <a:gd name="T21" fmla="*/ 322 h 3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2" h="322">
                    <a:moveTo>
                      <a:pt x="296" y="22"/>
                    </a:moveTo>
                    <a:lnTo>
                      <a:pt x="274" y="0"/>
                    </a:lnTo>
                    <a:lnTo>
                      <a:pt x="0" y="274"/>
                    </a:lnTo>
                    <a:lnTo>
                      <a:pt x="43" y="322"/>
                    </a:lnTo>
                    <a:lnTo>
                      <a:pt x="322" y="43"/>
                    </a:lnTo>
                    <a:lnTo>
                      <a:pt x="296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79" name="Freeform 596"/>
              <p:cNvSpPr>
                <a:spLocks/>
              </p:cNvSpPr>
              <p:nvPr/>
            </p:nvSpPr>
            <p:spPr bwMode="auto">
              <a:xfrm>
                <a:off x="1515" y="3314"/>
                <a:ext cx="14" cy="15"/>
              </a:xfrm>
              <a:custGeom>
                <a:avLst/>
                <a:gdLst>
                  <a:gd name="T0" fmla="*/ 0 w 300"/>
                  <a:gd name="T1" fmla="*/ 0 h 318"/>
                  <a:gd name="T2" fmla="*/ 0 w 300"/>
                  <a:gd name="T3" fmla="*/ 0 h 318"/>
                  <a:gd name="T4" fmla="*/ 0 w 300"/>
                  <a:gd name="T5" fmla="*/ 0 h 318"/>
                  <a:gd name="T6" fmla="*/ 0 w 300"/>
                  <a:gd name="T7" fmla="*/ 0 h 318"/>
                  <a:gd name="T8" fmla="*/ 0 w 300"/>
                  <a:gd name="T9" fmla="*/ 0 h 318"/>
                  <a:gd name="T10" fmla="*/ 0 w 300"/>
                  <a:gd name="T11" fmla="*/ 0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318"/>
                  <a:gd name="T20" fmla="*/ 300 w 300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318">
                    <a:moveTo>
                      <a:pt x="279" y="16"/>
                    </a:moveTo>
                    <a:lnTo>
                      <a:pt x="258" y="0"/>
                    </a:lnTo>
                    <a:lnTo>
                      <a:pt x="0" y="285"/>
                    </a:lnTo>
                    <a:lnTo>
                      <a:pt x="42" y="318"/>
                    </a:lnTo>
                    <a:lnTo>
                      <a:pt x="300" y="37"/>
                    </a:lnTo>
                    <a:lnTo>
                      <a:pt x="27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0" name="Freeform 597"/>
              <p:cNvSpPr>
                <a:spLocks/>
              </p:cNvSpPr>
              <p:nvPr/>
            </p:nvSpPr>
            <p:spPr bwMode="auto">
              <a:xfrm>
                <a:off x="1471" y="3298"/>
                <a:ext cx="13" cy="13"/>
              </a:xfrm>
              <a:custGeom>
                <a:avLst/>
                <a:gdLst>
                  <a:gd name="T0" fmla="*/ 0 w 274"/>
                  <a:gd name="T1" fmla="*/ 0 h 280"/>
                  <a:gd name="T2" fmla="*/ 0 w 274"/>
                  <a:gd name="T3" fmla="*/ 0 h 280"/>
                  <a:gd name="T4" fmla="*/ 0 w 274"/>
                  <a:gd name="T5" fmla="*/ 0 h 280"/>
                  <a:gd name="T6" fmla="*/ 0 w 274"/>
                  <a:gd name="T7" fmla="*/ 0 h 280"/>
                  <a:gd name="T8" fmla="*/ 0 w 274"/>
                  <a:gd name="T9" fmla="*/ 0 h 280"/>
                  <a:gd name="T10" fmla="*/ 0 w 274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4"/>
                  <a:gd name="T19" fmla="*/ 0 h 280"/>
                  <a:gd name="T20" fmla="*/ 274 w 274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4" h="280">
                    <a:moveTo>
                      <a:pt x="252" y="27"/>
                    </a:moveTo>
                    <a:lnTo>
                      <a:pt x="231" y="0"/>
                    </a:lnTo>
                    <a:lnTo>
                      <a:pt x="0" y="232"/>
                    </a:lnTo>
                    <a:lnTo>
                      <a:pt x="43" y="280"/>
                    </a:lnTo>
                    <a:lnTo>
                      <a:pt x="274" y="48"/>
                    </a:lnTo>
                    <a:lnTo>
                      <a:pt x="25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1" name="Freeform 598"/>
              <p:cNvSpPr>
                <a:spLocks/>
              </p:cNvSpPr>
              <p:nvPr/>
            </p:nvSpPr>
            <p:spPr bwMode="auto">
              <a:xfrm>
                <a:off x="1496" y="3299"/>
                <a:ext cx="14" cy="13"/>
              </a:xfrm>
              <a:custGeom>
                <a:avLst/>
                <a:gdLst>
                  <a:gd name="T0" fmla="*/ 0 w 291"/>
                  <a:gd name="T1" fmla="*/ 0 h 280"/>
                  <a:gd name="T2" fmla="*/ 0 w 291"/>
                  <a:gd name="T3" fmla="*/ 0 h 280"/>
                  <a:gd name="T4" fmla="*/ 0 w 291"/>
                  <a:gd name="T5" fmla="*/ 0 h 280"/>
                  <a:gd name="T6" fmla="*/ 0 w 291"/>
                  <a:gd name="T7" fmla="*/ 0 h 280"/>
                  <a:gd name="T8" fmla="*/ 0 w 291"/>
                  <a:gd name="T9" fmla="*/ 0 h 280"/>
                  <a:gd name="T10" fmla="*/ 0 w 291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280"/>
                  <a:gd name="T20" fmla="*/ 291 w 291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280">
                    <a:moveTo>
                      <a:pt x="269" y="16"/>
                    </a:moveTo>
                    <a:lnTo>
                      <a:pt x="242" y="0"/>
                    </a:lnTo>
                    <a:lnTo>
                      <a:pt x="0" y="247"/>
                    </a:lnTo>
                    <a:lnTo>
                      <a:pt x="49" y="280"/>
                    </a:lnTo>
                    <a:lnTo>
                      <a:pt x="291" y="32"/>
                    </a:lnTo>
                    <a:lnTo>
                      <a:pt x="26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2" name="Freeform 599"/>
              <p:cNvSpPr>
                <a:spLocks/>
              </p:cNvSpPr>
              <p:nvPr/>
            </p:nvSpPr>
            <p:spPr bwMode="auto">
              <a:xfrm>
                <a:off x="1516" y="3301"/>
                <a:ext cx="13" cy="13"/>
              </a:xfrm>
              <a:custGeom>
                <a:avLst/>
                <a:gdLst>
                  <a:gd name="T0" fmla="*/ 0 w 279"/>
                  <a:gd name="T1" fmla="*/ 0 h 281"/>
                  <a:gd name="T2" fmla="*/ 0 w 279"/>
                  <a:gd name="T3" fmla="*/ 0 h 281"/>
                  <a:gd name="T4" fmla="*/ 0 w 279"/>
                  <a:gd name="T5" fmla="*/ 0 h 281"/>
                  <a:gd name="T6" fmla="*/ 0 w 279"/>
                  <a:gd name="T7" fmla="*/ 0 h 281"/>
                  <a:gd name="T8" fmla="*/ 0 w 279"/>
                  <a:gd name="T9" fmla="*/ 0 h 281"/>
                  <a:gd name="T10" fmla="*/ 0 w 279"/>
                  <a:gd name="T11" fmla="*/ 0 h 2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81"/>
                  <a:gd name="T20" fmla="*/ 279 w 279"/>
                  <a:gd name="T21" fmla="*/ 281 h 2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81">
                    <a:moveTo>
                      <a:pt x="258" y="17"/>
                    </a:moveTo>
                    <a:lnTo>
                      <a:pt x="237" y="0"/>
                    </a:lnTo>
                    <a:lnTo>
                      <a:pt x="0" y="249"/>
                    </a:lnTo>
                    <a:lnTo>
                      <a:pt x="43" y="281"/>
                    </a:lnTo>
                    <a:lnTo>
                      <a:pt x="279" y="33"/>
                    </a:lnTo>
                    <a:lnTo>
                      <a:pt x="25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3" name="Freeform 600"/>
              <p:cNvSpPr>
                <a:spLocks/>
              </p:cNvSpPr>
              <p:nvPr/>
            </p:nvSpPr>
            <p:spPr bwMode="auto">
              <a:xfrm>
                <a:off x="1529" y="3343"/>
                <a:ext cx="14" cy="15"/>
              </a:xfrm>
              <a:custGeom>
                <a:avLst/>
                <a:gdLst>
                  <a:gd name="T0" fmla="*/ 0 w 306"/>
                  <a:gd name="T1" fmla="*/ 0 h 323"/>
                  <a:gd name="T2" fmla="*/ 0 w 306"/>
                  <a:gd name="T3" fmla="*/ 0 h 323"/>
                  <a:gd name="T4" fmla="*/ 0 w 306"/>
                  <a:gd name="T5" fmla="*/ 0 h 323"/>
                  <a:gd name="T6" fmla="*/ 0 w 306"/>
                  <a:gd name="T7" fmla="*/ 0 h 323"/>
                  <a:gd name="T8" fmla="*/ 0 w 306"/>
                  <a:gd name="T9" fmla="*/ 0 h 323"/>
                  <a:gd name="T10" fmla="*/ 0 w 306"/>
                  <a:gd name="T11" fmla="*/ 0 h 3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323"/>
                  <a:gd name="T20" fmla="*/ 306 w 306"/>
                  <a:gd name="T21" fmla="*/ 323 h 3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323">
                    <a:moveTo>
                      <a:pt x="284" y="16"/>
                    </a:moveTo>
                    <a:lnTo>
                      <a:pt x="258" y="0"/>
                    </a:lnTo>
                    <a:lnTo>
                      <a:pt x="0" y="291"/>
                    </a:lnTo>
                    <a:lnTo>
                      <a:pt x="48" y="323"/>
                    </a:lnTo>
                    <a:lnTo>
                      <a:pt x="306" y="32"/>
                    </a:lnTo>
                    <a:lnTo>
                      <a:pt x="28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4" name="Freeform 601"/>
              <p:cNvSpPr>
                <a:spLocks/>
              </p:cNvSpPr>
              <p:nvPr/>
            </p:nvSpPr>
            <p:spPr bwMode="auto">
              <a:xfrm>
                <a:off x="1571" y="3346"/>
                <a:ext cx="13" cy="15"/>
              </a:xfrm>
              <a:custGeom>
                <a:avLst/>
                <a:gdLst>
                  <a:gd name="T0" fmla="*/ 0 w 269"/>
                  <a:gd name="T1" fmla="*/ 0 h 312"/>
                  <a:gd name="T2" fmla="*/ 0 w 269"/>
                  <a:gd name="T3" fmla="*/ 0 h 312"/>
                  <a:gd name="T4" fmla="*/ 0 w 269"/>
                  <a:gd name="T5" fmla="*/ 0 h 312"/>
                  <a:gd name="T6" fmla="*/ 0 w 269"/>
                  <a:gd name="T7" fmla="*/ 0 h 312"/>
                  <a:gd name="T8" fmla="*/ 0 w 269"/>
                  <a:gd name="T9" fmla="*/ 0 h 312"/>
                  <a:gd name="T10" fmla="*/ 0 w 269"/>
                  <a:gd name="T11" fmla="*/ 0 h 3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12"/>
                  <a:gd name="T20" fmla="*/ 269 w 269"/>
                  <a:gd name="T21" fmla="*/ 312 h 3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12">
                    <a:moveTo>
                      <a:pt x="248" y="16"/>
                    </a:moveTo>
                    <a:lnTo>
                      <a:pt x="226" y="0"/>
                    </a:lnTo>
                    <a:lnTo>
                      <a:pt x="0" y="279"/>
                    </a:lnTo>
                    <a:lnTo>
                      <a:pt x="43" y="312"/>
                    </a:lnTo>
                    <a:lnTo>
                      <a:pt x="269" y="37"/>
                    </a:lnTo>
                    <a:lnTo>
                      <a:pt x="24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5" name="Freeform 602"/>
              <p:cNvSpPr>
                <a:spLocks/>
              </p:cNvSpPr>
              <p:nvPr/>
            </p:nvSpPr>
            <p:spPr bwMode="auto">
              <a:xfrm>
                <a:off x="1526" y="3328"/>
                <a:ext cx="14" cy="15"/>
              </a:xfrm>
              <a:custGeom>
                <a:avLst/>
                <a:gdLst>
                  <a:gd name="T0" fmla="*/ 0 w 291"/>
                  <a:gd name="T1" fmla="*/ 0 h 317"/>
                  <a:gd name="T2" fmla="*/ 0 w 291"/>
                  <a:gd name="T3" fmla="*/ 0 h 317"/>
                  <a:gd name="T4" fmla="*/ 0 w 291"/>
                  <a:gd name="T5" fmla="*/ 0 h 317"/>
                  <a:gd name="T6" fmla="*/ 0 w 291"/>
                  <a:gd name="T7" fmla="*/ 0 h 317"/>
                  <a:gd name="T8" fmla="*/ 0 w 291"/>
                  <a:gd name="T9" fmla="*/ 0 h 317"/>
                  <a:gd name="T10" fmla="*/ 0 w 291"/>
                  <a:gd name="T11" fmla="*/ 0 h 3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1"/>
                  <a:gd name="T19" fmla="*/ 0 h 317"/>
                  <a:gd name="T20" fmla="*/ 291 w 291"/>
                  <a:gd name="T21" fmla="*/ 317 h 3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1" h="317">
                    <a:moveTo>
                      <a:pt x="269" y="17"/>
                    </a:moveTo>
                    <a:lnTo>
                      <a:pt x="247" y="0"/>
                    </a:lnTo>
                    <a:lnTo>
                      <a:pt x="0" y="280"/>
                    </a:lnTo>
                    <a:lnTo>
                      <a:pt x="44" y="317"/>
                    </a:lnTo>
                    <a:lnTo>
                      <a:pt x="291" y="33"/>
                    </a:lnTo>
                    <a:lnTo>
                      <a:pt x="26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6" name="Freeform 603"/>
              <p:cNvSpPr>
                <a:spLocks/>
              </p:cNvSpPr>
              <p:nvPr/>
            </p:nvSpPr>
            <p:spPr bwMode="auto">
              <a:xfrm>
                <a:off x="1553" y="3329"/>
                <a:ext cx="13" cy="16"/>
              </a:xfrm>
              <a:custGeom>
                <a:avLst/>
                <a:gdLst>
                  <a:gd name="T0" fmla="*/ 0 w 290"/>
                  <a:gd name="T1" fmla="*/ 0 h 344"/>
                  <a:gd name="T2" fmla="*/ 0 w 290"/>
                  <a:gd name="T3" fmla="*/ 0 h 344"/>
                  <a:gd name="T4" fmla="*/ 0 w 290"/>
                  <a:gd name="T5" fmla="*/ 0 h 344"/>
                  <a:gd name="T6" fmla="*/ 0 w 290"/>
                  <a:gd name="T7" fmla="*/ 0 h 344"/>
                  <a:gd name="T8" fmla="*/ 0 w 290"/>
                  <a:gd name="T9" fmla="*/ 0 h 344"/>
                  <a:gd name="T10" fmla="*/ 0 w 29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"/>
                  <a:gd name="T19" fmla="*/ 0 h 344"/>
                  <a:gd name="T20" fmla="*/ 290 w 29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" h="344">
                    <a:moveTo>
                      <a:pt x="268" y="16"/>
                    </a:moveTo>
                    <a:lnTo>
                      <a:pt x="247" y="0"/>
                    </a:lnTo>
                    <a:lnTo>
                      <a:pt x="0" y="311"/>
                    </a:lnTo>
                    <a:lnTo>
                      <a:pt x="42" y="344"/>
                    </a:lnTo>
                    <a:lnTo>
                      <a:pt x="290" y="32"/>
                    </a:lnTo>
                    <a:lnTo>
                      <a:pt x="26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7" name="Freeform 604"/>
              <p:cNvSpPr>
                <a:spLocks/>
              </p:cNvSpPr>
              <p:nvPr/>
            </p:nvSpPr>
            <p:spPr bwMode="auto">
              <a:xfrm>
                <a:off x="1576" y="3330"/>
                <a:ext cx="13" cy="17"/>
              </a:xfrm>
              <a:custGeom>
                <a:avLst/>
                <a:gdLst>
                  <a:gd name="T0" fmla="*/ 0 w 274"/>
                  <a:gd name="T1" fmla="*/ 0 h 344"/>
                  <a:gd name="T2" fmla="*/ 0 w 274"/>
                  <a:gd name="T3" fmla="*/ 0 h 344"/>
                  <a:gd name="T4" fmla="*/ 0 w 274"/>
                  <a:gd name="T5" fmla="*/ 0 h 344"/>
                  <a:gd name="T6" fmla="*/ 0 w 274"/>
                  <a:gd name="T7" fmla="*/ 0 h 344"/>
                  <a:gd name="T8" fmla="*/ 0 w 274"/>
                  <a:gd name="T9" fmla="*/ 0 h 344"/>
                  <a:gd name="T10" fmla="*/ 0 w 274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4"/>
                  <a:gd name="T19" fmla="*/ 0 h 344"/>
                  <a:gd name="T20" fmla="*/ 274 w 274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4" h="344">
                    <a:moveTo>
                      <a:pt x="252" y="16"/>
                    </a:moveTo>
                    <a:lnTo>
                      <a:pt x="230" y="0"/>
                    </a:lnTo>
                    <a:lnTo>
                      <a:pt x="0" y="312"/>
                    </a:lnTo>
                    <a:lnTo>
                      <a:pt x="42" y="344"/>
                    </a:lnTo>
                    <a:lnTo>
                      <a:pt x="274" y="37"/>
                    </a:lnTo>
                    <a:lnTo>
                      <a:pt x="25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8" name="Freeform 605"/>
              <p:cNvSpPr>
                <a:spLocks/>
              </p:cNvSpPr>
              <p:nvPr/>
            </p:nvSpPr>
            <p:spPr bwMode="auto">
              <a:xfrm>
                <a:off x="1600" y="3333"/>
                <a:ext cx="12" cy="14"/>
              </a:xfrm>
              <a:custGeom>
                <a:avLst/>
                <a:gdLst>
                  <a:gd name="T0" fmla="*/ 0 w 252"/>
                  <a:gd name="T1" fmla="*/ 0 h 301"/>
                  <a:gd name="T2" fmla="*/ 0 w 252"/>
                  <a:gd name="T3" fmla="*/ 0 h 301"/>
                  <a:gd name="T4" fmla="*/ 0 w 252"/>
                  <a:gd name="T5" fmla="*/ 0 h 301"/>
                  <a:gd name="T6" fmla="*/ 0 w 252"/>
                  <a:gd name="T7" fmla="*/ 0 h 301"/>
                  <a:gd name="T8" fmla="*/ 0 w 252"/>
                  <a:gd name="T9" fmla="*/ 0 h 301"/>
                  <a:gd name="T10" fmla="*/ 0 w 252"/>
                  <a:gd name="T11" fmla="*/ 0 h 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2"/>
                  <a:gd name="T19" fmla="*/ 0 h 301"/>
                  <a:gd name="T20" fmla="*/ 252 w 252"/>
                  <a:gd name="T21" fmla="*/ 301 h 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2" h="301">
                    <a:moveTo>
                      <a:pt x="230" y="16"/>
                    </a:moveTo>
                    <a:lnTo>
                      <a:pt x="209" y="0"/>
                    </a:lnTo>
                    <a:lnTo>
                      <a:pt x="0" y="269"/>
                    </a:lnTo>
                    <a:lnTo>
                      <a:pt x="42" y="301"/>
                    </a:lnTo>
                    <a:lnTo>
                      <a:pt x="252" y="33"/>
                    </a:lnTo>
                    <a:lnTo>
                      <a:pt x="23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89" name="Freeform 606"/>
              <p:cNvSpPr>
                <a:spLocks/>
              </p:cNvSpPr>
              <p:nvPr/>
            </p:nvSpPr>
            <p:spPr bwMode="auto">
              <a:xfrm>
                <a:off x="1549" y="3315"/>
                <a:ext cx="13" cy="15"/>
              </a:xfrm>
              <a:custGeom>
                <a:avLst/>
                <a:gdLst>
                  <a:gd name="T0" fmla="*/ 0 w 269"/>
                  <a:gd name="T1" fmla="*/ 0 h 302"/>
                  <a:gd name="T2" fmla="*/ 0 w 269"/>
                  <a:gd name="T3" fmla="*/ 0 h 302"/>
                  <a:gd name="T4" fmla="*/ 0 w 269"/>
                  <a:gd name="T5" fmla="*/ 0 h 302"/>
                  <a:gd name="T6" fmla="*/ 0 w 269"/>
                  <a:gd name="T7" fmla="*/ 0 h 302"/>
                  <a:gd name="T8" fmla="*/ 0 w 269"/>
                  <a:gd name="T9" fmla="*/ 0 h 302"/>
                  <a:gd name="T10" fmla="*/ 0 w 269"/>
                  <a:gd name="T11" fmla="*/ 0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02"/>
                  <a:gd name="T20" fmla="*/ 269 w 269"/>
                  <a:gd name="T21" fmla="*/ 302 h 3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02">
                    <a:moveTo>
                      <a:pt x="247" y="16"/>
                    </a:moveTo>
                    <a:lnTo>
                      <a:pt x="226" y="0"/>
                    </a:lnTo>
                    <a:lnTo>
                      <a:pt x="0" y="269"/>
                    </a:lnTo>
                    <a:lnTo>
                      <a:pt x="44" y="302"/>
                    </a:lnTo>
                    <a:lnTo>
                      <a:pt x="269" y="32"/>
                    </a:lnTo>
                    <a:lnTo>
                      <a:pt x="24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0" name="Freeform 607"/>
              <p:cNvSpPr>
                <a:spLocks/>
              </p:cNvSpPr>
              <p:nvPr/>
            </p:nvSpPr>
            <p:spPr bwMode="auto">
              <a:xfrm>
                <a:off x="1576" y="3317"/>
                <a:ext cx="13" cy="14"/>
              </a:xfrm>
              <a:custGeom>
                <a:avLst/>
                <a:gdLst>
                  <a:gd name="T0" fmla="*/ 0 w 269"/>
                  <a:gd name="T1" fmla="*/ 0 h 290"/>
                  <a:gd name="T2" fmla="*/ 0 w 269"/>
                  <a:gd name="T3" fmla="*/ 0 h 290"/>
                  <a:gd name="T4" fmla="*/ 0 w 269"/>
                  <a:gd name="T5" fmla="*/ 0 h 290"/>
                  <a:gd name="T6" fmla="*/ 0 w 269"/>
                  <a:gd name="T7" fmla="*/ 0 h 290"/>
                  <a:gd name="T8" fmla="*/ 0 w 269"/>
                  <a:gd name="T9" fmla="*/ 0 h 290"/>
                  <a:gd name="T10" fmla="*/ 0 w 269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290"/>
                  <a:gd name="T20" fmla="*/ 269 w 269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290">
                    <a:moveTo>
                      <a:pt x="247" y="16"/>
                    </a:moveTo>
                    <a:lnTo>
                      <a:pt x="225" y="0"/>
                    </a:lnTo>
                    <a:lnTo>
                      <a:pt x="0" y="258"/>
                    </a:lnTo>
                    <a:lnTo>
                      <a:pt x="43" y="290"/>
                    </a:lnTo>
                    <a:lnTo>
                      <a:pt x="269" y="32"/>
                    </a:lnTo>
                    <a:lnTo>
                      <a:pt x="24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1" name="Freeform 608"/>
              <p:cNvSpPr>
                <a:spLocks/>
              </p:cNvSpPr>
              <p:nvPr/>
            </p:nvSpPr>
            <p:spPr bwMode="auto">
              <a:xfrm>
                <a:off x="1543" y="3302"/>
                <a:ext cx="11" cy="12"/>
              </a:xfrm>
              <a:custGeom>
                <a:avLst/>
                <a:gdLst>
                  <a:gd name="T0" fmla="*/ 0 w 221"/>
                  <a:gd name="T1" fmla="*/ 0 h 253"/>
                  <a:gd name="T2" fmla="*/ 0 w 221"/>
                  <a:gd name="T3" fmla="*/ 0 h 253"/>
                  <a:gd name="T4" fmla="*/ 0 w 221"/>
                  <a:gd name="T5" fmla="*/ 0 h 253"/>
                  <a:gd name="T6" fmla="*/ 0 w 221"/>
                  <a:gd name="T7" fmla="*/ 0 h 253"/>
                  <a:gd name="T8" fmla="*/ 0 w 221"/>
                  <a:gd name="T9" fmla="*/ 0 h 253"/>
                  <a:gd name="T10" fmla="*/ 0 w 221"/>
                  <a:gd name="T11" fmla="*/ 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1"/>
                  <a:gd name="T19" fmla="*/ 0 h 253"/>
                  <a:gd name="T20" fmla="*/ 221 w 22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1" h="253">
                    <a:moveTo>
                      <a:pt x="200" y="16"/>
                    </a:moveTo>
                    <a:lnTo>
                      <a:pt x="173" y="0"/>
                    </a:lnTo>
                    <a:lnTo>
                      <a:pt x="0" y="221"/>
                    </a:lnTo>
                    <a:lnTo>
                      <a:pt x="44" y="253"/>
                    </a:lnTo>
                    <a:lnTo>
                      <a:pt x="221" y="32"/>
                    </a:lnTo>
                    <a:lnTo>
                      <a:pt x="20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2" name="Freeform 609"/>
              <p:cNvSpPr>
                <a:spLocks/>
              </p:cNvSpPr>
              <p:nvPr/>
            </p:nvSpPr>
            <p:spPr bwMode="auto">
              <a:xfrm>
                <a:off x="1572" y="3303"/>
                <a:ext cx="12" cy="13"/>
              </a:xfrm>
              <a:custGeom>
                <a:avLst/>
                <a:gdLst>
                  <a:gd name="T0" fmla="*/ 0 w 264"/>
                  <a:gd name="T1" fmla="*/ 0 h 274"/>
                  <a:gd name="T2" fmla="*/ 0 w 264"/>
                  <a:gd name="T3" fmla="*/ 0 h 274"/>
                  <a:gd name="T4" fmla="*/ 0 w 264"/>
                  <a:gd name="T5" fmla="*/ 0 h 274"/>
                  <a:gd name="T6" fmla="*/ 0 w 264"/>
                  <a:gd name="T7" fmla="*/ 0 h 274"/>
                  <a:gd name="T8" fmla="*/ 0 w 264"/>
                  <a:gd name="T9" fmla="*/ 0 h 274"/>
                  <a:gd name="T10" fmla="*/ 0 w 264"/>
                  <a:gd name="T11" fmla="*/ 0 h 2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4"/>
                  <a:gd name="T19" fmla="*/ 0 h 274"/>
                  <a:gd name="T20" fmla="*/ 264 w 264"/>
                  <a:gd name="T21" fmla="*/ 274 h 2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4" h="274">
                    <a:moveTo>
                      <a:pt x="242" y="21"/>
                    </a:moveTo>
                    <a:lnTo>
                      <a:pt x="221" y="0"/>
                    </a:lnTo>
                    <a:lnTo>
                      <a:pt x="0" y="236"/>
                    </a:lnTo>
                    <a:lnTo>
                      <a:pt x="43" y="274"/>
                    </a:lnTo>
                    <a:lnTo>
                      <a:pt x="264" y="37"/>
                    </a:lnTo>
                    <a:lnTo>
                      <a:pt x="2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3" name="Freeform 610"/>
              <p:cNvSpPr>
                <a:spLocks/>
              </p:cNvSpPr>
              <p:nvPr/>
            </p:nvSpPr>
            <p:spPr bwMode="auto">
              <a:xfrm>
                <a:off x="1595" y="3305"/>
                <a:ext cx="12" cy="13"/>
              </a:xfrm>
              <a:custGeom>
                <a:avLst/>
                <a:gdLst>
                  <a:gd name="T0" fmla="*/ 0 w 247"/>
                  <a:gd name="T1" fmla="*/ 0 h 269"/>
                  <a:gd name="T2" fmla="*/ 0 w 247"/>
                  <a:gd name="T3" fmla="*/ 0 h 269"/>
                  <a:gd name="T4" fmla="*/ 0 w 247"/>
                  <a:gd name="T5" fmla="*/ 0 h 269"/>
                  <a:gd name="T6" fmla="*/ 0 w 247"/>
                  <a:gd name="T7" fmla="*/ 0 h 269"/>
                  <a:gd name="T8" fmla="*/ 0 w 247"/>
                  <a:gd name="T9" fmla="*/ 0 h 269"/>
                  <a:gd name="T10" fmla="*/ 0 w 247"/>
                  <a:gd name="T11" fmla="*/ 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"/>
                  <a:gd name="T19" fmla="*/ 0 h 269"/>
                  <a:gd name="T20" fmla="*/ 247 w 247"/>
                  <a:gd name="T21" fmla="*/ 269 h 2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" h="269">
                    <a:moveTo>
                      <a:pt x="226" y="16"/>
                    </a:moveTo>
                    <a:lnTo>
                      <a:pt x="204" y="0"/>
                    </a:lnTo>
                    <a:lnTo>
                      <a:pt x="0" y="236"/>
                    </a:lnTo>
                    <a:lnTo>
                      <a:pt x="48" y="269"/>
                    </a:lnTo>
                    <a:lnTo>
                      <a:pt x="247" y="32"/>
                    </a:lnTo>
                    <a:lnTo>
                      <a:pt x="22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4" name="Freeform 611"/>
              <p:cNvSpPr>
                <a:spLocks/>
              </p:cNvSpPr>
              <p:nvPr/>
            </p:nvSpPr>
            <p:spPr bwMode="auto">
              <a:xfrm>
                <a:off x="1619" y="3306"/>
                <a:ext cx="13" cy="15"/>
              </a:xfrm>
              <a:custGeom>
                <a:avLst/>
                <a:gdLst>
                  <a:gd name="T0" fmla="*/ 0 w 269"/>
                  <a:gd name="T1" fmla="*/ 0 h 307"/>
                  <a:gd name="T2" fmla="*/ 0 w 269"/>
                  <a:gd name="T3" fmla="*/ 0 h 307"/>
                  <a:gd name="T4" fmla="*/ 0 w 269"/>
                  <a:gd name="T5" fmla="*/ 0 h 307"/>
                  <a:gd name="T6" fmla="*/ 0 w 269"/>
                  <a:gd name="T7" fmla="*/ 0 h 307"/>
                  <a:gd name="T8" fmla="*/ 0 w 269"/>
                  <a:gd name="T9" fmla="*/ 0 h 307"/>
                  <a:gd name="T10" fmla="*/ 0 w 269"/>
                  <a:gd name="T11" fmla="*/ 0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9"/>
                  <a:gd name="T19" fmla="*/ 0 h 307"/>
                  <a:gd name="T20" fmla="*/ 269 w 269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9" h="307">
                    <a:moveTo>
                      <a:pt x="247" y="17"/>
                    </a:moveTo>
                    <a:lnTo>
                      <a:pt x="226" y="0"/>
                    </a:lnTo>
                    <a:lnTo>
                      <a:pt x="0" y="269"/>
                    </a:lnTo>
                    <a:lnTo>
                      <a:pt x="43" y="307"/>
                    </a:lnTo>
                    <a:lnTo>
                      <a:pt x="269" y="33"/>
                    </a:lnTo>
                    <a:lnTo>
                      <a:pt x="24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5" name="Freeform 612"/>
              <p:cNvSpPr>
                <a:spLocks/>
              </p:cNvSpPr>
              <p:nvPr/>
            </p:nvSpPr>
            <p:spPr bwMode="auto">
              <a:xfrm>
                <a:off x="1197" y="3375"/>
                <a:ext cx="176" cy="134"/>
              </a:xfrm>
              <a:custGeom>
                <a:avLst/>
                <a:gdLst>
                  <a:gd name="T0" fmla="*/ 0 w 3710"/>
                  <a:gd name="T1" fmla="*/ 0 h 2808"/>
                  <a:gd name="T2" fmla="*/ 0 w 3710"/>
                  <a:gd name="T3" fmla="*/ 0 h 2808"/>
                  <a:gd name="T4" fmla="*/ 0 w 3710"/>
                  <a:gd name="T5" fmla="*/ 0 h 2808"/>
                  <a:gd name="T6" fmla="*/ 0 w 3710"/>
                  <a:gd name="T7" fmla="*/ 0 h 2808"/>
                  <a:gd name="T8" fmla="*/ 0 w 3710"/>
                  <a:gd name="T9" fmla="*/ 0 h 2808"/>
                  <a:gd name="T10" fmla="*/ 0 w 3710"/>
                  <a:gd name="T11" fmla="*/ 0 h 2808"/>
                  <a:gd name="T12" fmla="*/ 0 w 3710"/>
                  <a:gd name="T13" fmla="*/ 0 h 2808"/>
                  <a:gd name="T14" fmla="*/ 0 w 3710"/>
                  <a:gd name="T15" fmla="*/ 0 h 2808"/>
                  <a:gd name="T16" fmla="*/ 0 w 3710"/>
                  <a:gd name="T17" fmla="*/ 0 h 2808"/>
                  <a:gd name="T18" fmla="*/ 0 w 3710"/>
                  <a:gd name="T19" fmla="*/ 0 h 2808"/>
                  <a:gd name="T20" fmla="*/ 0 w 3710"/>
                  <a:gd name="T21" fmla="*/ 0 h 2808"/>
                  <a:gd name="T22" fmla="*/ 0 w 3710"/>
                  <a:gd name="T23" fmla="*/ 0 h 2808"/>
                  <a:gd name="T24" fmla="*/ 0 w 3710"/>
                  <a:gd name="T25" fmla="*/ 0 h 2808"/>
                  <a:gd name="T26" fmla="*/ 0 w 3710"/>
                  <a:gd name="T27" fmla="*/ 0 h 2808"/>
                  <a:gd name="T28" fmla="*/ 0 w 3710"/>
                  <a:gd name="T29" fmla="*/ 0 h 2808"/>
                  <a:gd name="T30" fmla="*/ 0 w 3710"/>
                  <a:gd name="T31" fmla="*/ 0 h 2808"/>
                  <a:gd name="T32" fmla="*/ 0 w 3710"/>
                  <a:gd name="T33" fmla="*/ 0 h 2808"/>
                  <a:gd name="T34" fmla="*/ 0 w 3710"/>
                  <a:gd name="T35" fmla="*/ 0 h 2808"/>
                  <a:gd name="T36" fmla="*/ 0 w 3710"/>
                  <a:gd name="T37" fmla="*/ 0 h 2808"/>
                  <a:gd name="T38" fmla="*/ 0 w 3710"/>
                  <a:gd name="T39" fmla="*/ 0 h 2808"/>
                  <a:gd name="T40" fmla="*/ 0 w 3710"/>
                  <a:gd name="T41" fmla="*/ 0 h 2808"/>
                  <a:gd name="T42" fmla="*/ 0 w 3710"/>
                  <a:gd name="T43" fmla="*/ 0 h 2808"/>
                  <a:gd name="T44" fmla="*/ 0 w 3710"/>
                  <a:gd name="T45" fmla="*/ 0 h 2808"/>
                  <a:gd name="T46" fmla="*/ 0 w 3710"/>
                  <a:gd name="T47" fmla="*/ 0 h 2808"/>
                  <a:gd name="T48" fmla="*/ 0 w 3710"/>
                  <a:gd name="T49" fmla="*/ 0 h 2808"/>
                  <a:gd name="T50" fmla="*/ 0 w 3710"/>
                  <a:gd name="T51" fmla="*/ 0 h 2808"/>
                  <a:gd name="T52" fmla="*/ 0 w 3710"/>
                  <a:gd name="T53" fmla="*/ 0 h 2808"/>
                  <a:gd name="T54" fmla="*/ 0 w 3710"/>
                  <a:gd name="T55" fmla="*/ 0 h 2808"/>
                  <a:gd name="T56" fmla="*/ 0 w 3710"/>
                  <a:gd name="T57" fmla="*/ 0 h 2808"/>
                  <a:gd name="T58" fmla="*/ 0 w 3710"/>
                  <a:gd name="T59" fmla="*/ 0 h 2808"/>
                  <a:gd name="T60" fmla="*/ 0 w 3710"/>
                  <a:gd name="T61" fmla="*/ 0 h 2808"/>
                  <a:gd name="T62" fmla="*/ 0 w 3710"/>
                  <a:gd name="T63" fmla="*/ 0 h 2808"/>
                  <a:gd name="T64" fmla="*/ 0 w 3710"/>
                  <a:gd name="T65" fmla="*/ 0 h 2808"/>
                  <a:gd name="T66" fmla="*/ 0 w 3710"/>
                  <a:gd name="T67" fmla="*/ 0 h 2808"/>
                  <a:gd name="T68" fmla="*/ 0 w 3710"/>
                  <a:gd name="T69" fmla="*/ 0 h 2808"/>
                  <a:gd name="T70" fmla="*/ 0 w 3710"/>
                  <a:gd name="T71" fmla="*/ 0 h 2808"/>
                  <a:gd name="T72" fmla="*/ 0 w 3710"/>
                  <a:gd name="T73" fmla="*/ 0 h 2808"/>
                  <a:gd name="T74" fmla="*/ 0 w 3710"/>
                  <a:gd name="T75" fmla="*/ 0 h 2808"/>
                  <a:gd name="T76" fmla="*/ 0 w 3710"/>
                  <a:gd name="T77" fmla="*/ 0 h 2808"/>
                  <a:gd name="T78" fmla="*/ 0 w 3710"/>
                  <a:gd name="T79" fmla="*/ 0 h 2808"/>
                  <a:gd name="T80" fmla="*/ 0 w 3710"/>
                  <a:gd name="T81" fmla="*/ 0 h 2808"/>
                  <a:gd name="T82" fmla="*/ 0 w 3710"/>
                  <a:gd name="T83" fmla="*/ 0 h 2808"/>
                  <a:gd name="T84" fmla="*/ 0 w 3710"/>
                  <a:gd name="T85" fmla="*/ 0 h 2808"/>
                  <a:gd name="T86" fmla="*/ 0 w 3710"/>
                  <a:gd name="T87" fmla="*/ 0 h 280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710"/>
                  <a:gd name="T133" fmla="*/ 0 h 2808"/>
                  <a:gd name="T134" fmla="*/ 3710 w 3710"/>
                  <a:gd name="T135" fmla="*/ 2808 h 280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710" h="2808">
                    <a:moveTo>
                      <a:pt x="307" y="2674"/>
                    </a:moveTo>
                    <a:lnTo>
                      <a:pt x="291" y="2663"/>
                    </a:lnTo>
                    <a:lnTo>
                      <a:pt x="253" y="2636"/>
                    </a:lnTo>
                    <a:lnTo>
                      <a:pt x="194" y="2594"/>
                    </a:lnTo>
                    <a:lnTo>
                      <a:pt x="136" y="2529"/>
                    </a:lnTo>
                    <a:lnTo>
                      <a:pt x="71" y="2448"/>
                    </a:lnTo>
                    <a:lnTo>
                      <a:pt x="28" y="2340"/>
                    </a:lnTo>
                    <a:lnTo>
                      <a:pt x="0" y="2216"/>
                    </a:lnTo>
                    <a:lnTo>
                      <a:pt x="0" y="2066"/>
                    </a:lnTo>
                    <a:lnTo>
                      <a:pt x="28" y="1980"/>
                    </a:lnTo>
                    <a:lnTo>
                      <a:pt x="87" y="1861"/>
                    </a:lnTo>
                    <a:lnTo>
                      <a:pt x="173" y="1722"/>
                    </a:lnTo>
                    <a:lnTo>
                      <a:pt x="286" y="1571"/>
                    </a:lnTo>
                    <a:lnTo>
                      <a:pt x="415" y="1404"/>
                    </a:lnTo>
                    <a:lnTo>
                      <a:pt x="565" y="1232"/>
                    </a:lnTo>
                    <a:lnTo>
                      <a:pt x="716" y="1054"/>
                    </a:lnTo>
                    <a:lnTo>
                      <a:pt x="871" y="877"/>
                    </a:lnTo>
                    <a:lnTo>
                      <a:pt x="1033" y="710"/>
                    </a:lnTo>
                    <a:lnTo>
                      <a:pt x="1184" y="544"/>
                    </a:lnTo>
                    <a:lnTo>
                      <a:pt x="1323" y="399"/>
                    </a:lnTo>
                    <a:lnTo>
                      <a:pt x="1447" y="269"/>
                    </a:lnTo>
                    <a:lnTo>
                      <a:pt x="1555" y="156"/>
                    </a:lnTo>
                    <a:lnTo>
                      <a:pt x="1635" y="76"/>
                    </a:lnTo>
                    <a:lnTo>
                      <a:pt x="1689" y="21"/>
                    </a:lnTo>
                    <a:lnTo>
                      <a:pt x="1705" y="0"/>
                    </a:lnTo>
                    <a:lnTo>
                      <a:pt x="3710" y="129"/>
                    </a:lnTo>
                    <a:lnTo>
                      <a:pt x="2323" y="1942"/>
                    </a:lnTo>
                    <a:lnTo>
                      <a:pt x="2318" y="1948"/>
                    </a:lnTo>
                    <a:lnTo>
                      <a:pt x="2307" y="1974"/>
                    </a:lnTo>
                    <a:lnTo>
                      <a:pt x="2286" y="2007"/>
                    </a:lnTo>
                    <a:lnTo>
                      <a:pt x="2269" y="2055"/>
                    </a:lnTo>
                    <a:lnTo>
                      <a:pt x="2258" y="2126"/>
                    </a:lnTo>
                    <a:lnTo>
                      <a:pt x="2258" y="2206"/>
                    </a:lnTo>
                    <a:lnTo>
                      <a:pt x="2264" y="2297"/>
                    </a:lnTo>
                    <a:lnTo>
                      <a:pt x="2297" y="2405"/>
                    </a:lnTo>
                    <a:lnTo>
                      <a:pt x="2334" y="2507"/>
                    </a:lnTo>
                    <a:lnTo>
                      <a:pt x="2371" y="2594"/>
                    </a:lnTo>
                    <a:lnTo>
                      <a:pt x="2410" y="2668"/>
                    </a:lnTo>
                    <a:lnTo>
                      <a:pt x="2447" y="2717"/>
                    </a:lnTo>
                    <a:lnTo>
                      <a:pt x="2479" y="2760"/>
                    </a:lnTo>
                    <a:lnTo>
                      <a:pt x="2500" y="2787"/>
                    </a:lnTo>
                    <a:lnTo>
                      <a:pt x="2522" y="2803"/>
                    </a:lnTo>
                    <a:lnTo>
                      <a:pt x="2528" y="2808"/>
                    </a:lnTo>
                    <a:lnTo>
                      <a:pt x="307" y="2674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6" name="Freeform 613"/>
              <p:cNvSpPr>
                <a:spLocks/>
              </p:cNvSpPr>
              <p:nvPr/>
            </p:nvSpPr>
            <p:spPr bwMode="auto">
              <a:xfrm>
                <a:off x="1195" y="3473"/>
                <a:ext cx="17" cy="30"/>
              </a:xfrm>
              <a:custGeom>
                <a:avLst/>
                <a:gdLst>
                  <a:gd name="T0" fmla="*/ 0 w 350"/>
                  <a:gd name="T1" fmla="*/ 0 h 635"/>
                  <a:gd name="T2" fmla="*/ 0 w 350"/>
                  <a:gd name="T3" fmla="*/ 0 h 635"/>
                  <a:gd name="T4" fmla="*/ 0 w 350"/>
                  <a:gd name="T5" fmla="*/ 0 h 635"/>
                  <a:gd name="T6" fmla="*/ 0 w 350"/>
                  <a:gd name="T7" fmla="*/ 0 h 635"/>
                  <a:gd name="T8" fmla="*/ 0 w 350"/>
                  <a:gd name="T9" fmla="*/ 0 h 635"/>
                  <a:gd name="T10" fmla="*/ 0 w 350"/>
                  <a:gd name="T11" fmla="*/ 0 h 635"/>
                  <a:gd name="T12" fmla="*/ 0 w 350"/>
                  <a:gd name="T13" fmla="*/ 0 h 635"/>
                  <a:gd name="T14" fmla="*/ 0 w 350"/>
                  <a:gd name="T15" fmla="*/ 0 h 635"/>
                  <a:gd name="T16" fmla="*/ 0 w 350"/>
                  <a:gd name="T17" fmla="*/ 0 h 635"/>
                  <a:gd name="T18" fmla="*/ 0 w 350"/>
                  <a:gd name="T19" fmla="*/ 0 h 635"/>
                  <a:gd name="T20" fmla="*/ 0 w 350"/>
                  <a:gd name="T21" fmla="*/ 0 h 635"/>
                  <a:gd name="T22" fmla="*/ 0 w 350"/>
                  <a:gd name="T23" fmla="*/ 0 h 635"/>
                  <a:gd name="T24" fmla="*/ 0 w 350"/>
                  <a:gd name="T25" fmla="*/ 0 h 635"/>
                  <a:gd name="T26" fmla="*/ 0 w 350"/>
                  <a:gd name="T27" fmla="*/ 0 h 635"/>
                  <a:gd name="T28" fmla="*/ 0 w 350"/>
                  <a:gd name="T29" fmla="*/ 0 h 635"/>
                  <a:gd name="T30" fmla="*/ 0 w 350"/>
                  <a:gd name="T31" fmla="*/ 0 h 635"/>
                  <a:gd name="T32" fmla="*/ 0 w 350"/>
                  <a:gd name="T33" fmla="*/ 0 h 635"/>
                  <a:gd name="T34" fmla="*/ 0 w 350"/>
                  <a:gd name="T35" fmla="*/ 0 h 635"/>
                  <a:gd name="T36" fmla="*/ 0 w 350"/>
                  <a:gd name="T37" fmla="*/ 0 h 6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50"/>
                  <a:gd name="T58" fmla="*/ 0 h 635"/>
                  <a:gd name="T59" fmla="*/ 350 w 350"/>
                  <a:gd name="T60" fmla="*/ 635 h 6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50" h="635">
                    <a:moveTo>
                      <a:pt x="0" y="0"/>
                    </a:moveTo>
                    <a:lnTo>
                      <a:pt x="0" y="161"/>
                    </a:lnTo>
                    <a:lnTo>
                      <a:pt x="32" y="291"/>
                    </a:lnTo>
                    <a:lnTo>
                      <a:pt x="81" y="397"/>
                    </a:lnTo>
                    <a:lnTo>
                      <a:pt x="145" y="489"/>
                    </a:lnTo>
                    <a:lnTo>
                      <a:pt x="210" y="554"/>
                    </a:lnTo>
                    <a:lnTo>
                      <a:pt x="269" y="602"/>
                    </a:lnTo>
                    <a:lnTo>
                      <a:pt x="307" y="623"/>
                    </a:lnTo>
                    <a:lnTo>
                      <a:pt x="329" y="635"/>
                    </a:lnTo>
                    <a:lnTo>
                      <a:pt x="350" y="586"/>
                    </a:lnTo>
                    <a:lnTo>
                      <a:pt x="339" y="575"/>
                    </a:lnTo>
                    <a:lnTo>
                      <a:pt x="302" y="554"/>
                    </a:lnTo>
                    <a:lnTo>
                      <a:pt x="242" y="510"/>
                    </a:lnTo>
                    <a:lnTo>
                      <a:pt x="189" y="452"/>
                    </a:lnTo>
                    <a:lnTo>
                      <a:pt x="124" y="376"/>
                    </a:lnTo>
                    <a:lnTo>
                      <a:pt x="87" y="268"/>
                    </a:lnTo>
                    <a:lnTo>
                      <a:pt x="60" y="150"/>
                    </a:lnTo>
                    <a:lnTo>
                      <a:pt x="6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7" name="Freeform 614"/>
              <p:cNvSpPr>
                <a:spLocks/>
              </p:cNvSpPr>
              <p:nvPr/>
            </p:nvSpPr>
            <p:spPr bwMode="auto">
              <a:xfrm>
                <a:off x="1195" y="3374"/>
                <a:ext cx="84" cy="100"/>
              </a:xfrm>
              <a:custGeom>
                <a:avLst/>
                <a:gdLst>
                  <a:gd name="T0" fmla="*/ 0 w 1764"/>
                  <a:gd name="T1" fmla="*/ 0 h 2098"/>
                  <a:gd name="T2" fmla="*/ 0 w 1764"/>
                  <a:gd name="T3" fmla="*/ 0 h 2098"/>
                  <a:gd name="T4" fmla="*/ 0 w 1764"/>
                  <a:gd name="T5" fmla="*/ 0 h 2098"/>
                  <a:gd name="T6" fmla="*/ 0 w 1764"/>
                  <a:gd name="T7" fmla="*/ 0 h 2098"/>
                  <a:gd name="T8" fmla="*/ 0 w 1764"/>
                  <a:gd name="T9" fmla="*/ 0 h 2098"/>
                  <a:gd name="T10" fmla="*/ 0 w 1764"/>
                  <a:gd name="T11" fmla="*/ 0 h 2098"/>
                  <a:gd name="T12" fmla="*/ 0 w 1764"/>
                  <a:gd name="T13" fmla="*/ 0 h 2098"/>
                  <a:gd name="T14" fmla="*/ 0 w 1764"/>
                  <a:gd name="T15" fmla="*/ 0 h 2098"/>
                  <a:gd name="T16" fmla="*/ 0 w 1764"/>
                  <a:gd name="T17" fmla="*/ 0 h 2098"/>
                  <a:gd name="T18" fmla="*/ 0 w 1764"/>
                  <a:gd name="T19" fmla="*/ 0 h 2098"/>
                  <a:gd name="T20" fmla="*/ 0 w 1764"/>
                  <a:gd name="T21" fmla="*/ 0 h 2098"/>
                  <a:gd name="T22" fmla="*/ 0 w 1764"/>
                  <a:gd name="T23" fmla="*/ 0 h 2098"/>
                  <a:gd name="T24" fmla="*/ 0 w 1764"/>
                  <a:gd name="T25" fmla="*/ 0 h 2098"/>
                  <a:gd name="T26" fmla="*/ 0 w 1764"/>
                  <a:gd name="T27" fmla="*/ 0 h 2098"/>
                  <a:gd name="T28" fmla="*/ 0 w 1764"/>
                  <a:gd name="T29" fmla="*/ 0 h 2098"/>
                  <a:gd name="T30" fmla="*/ 0 w 1764"/>
                  <a:gd name="T31" fmla="*/ 0 h 2098"/>
                  <a:gd name="T32" fmla="*/ 0 w 1764"/>
                  <a:gd name="T33" fmla="*/ 0 h 2098"/>
                  <a:gd name="T34" fmla="*/ 0 w 1764"/>
                  <a:gd name="T35" fmla="*/ 0 h 2098"/>
                  <a:gd name="T36" fmla="*/ 0 w 1764"/>
                  <a:gd name="T37" fmla="*/ 0 h 2098"/>
                  <a:gd name="T38" fmla="*/ 0 w 1764"/>
                  <a:gd name="T39" fmla="*/ 0 h 2098"/>
                  <a:gd name="T40" fmla="*/ 0 w 1764"/>
                  <a:gd name="T41" fmla="*/ 0 h 2098"/>
                  <a:gd name="T42" fmla="*/ 0 w 1764"/>
                  <a:gd name="T43" fmla="*/ 0 h 2098"/>
                  <a:gd name="T44" fmla="*/ 0 w 1764"/>
                  <a:gd name="T45" fmla="*/ 0 h 2098"/>
                  <a:gd name="T46" fmla="*/ 0 w 1764"/>
                  <a:gd name="T47" fmla="*/ 0 h 2098"/>
                  <a:gd name="T48" fmla="*/ 0 w 1764"/>
                  <a:gd name="T49" fmla="*/ 0 h 2098"/>
                  <a:gd name="T50" fmla="*/ 0 w 1764"/>
                  <a:gd name="T51" fmla="*/ 0 h 2098"/>
                  <a:gd name="T52" fmla="*/ 0 w 1764"/>
                  <a:gd name="T53" fmla="*/ 0 h 2098"/>
                  <a:gd name="T54" fmla="*/ 0 w 1764"/>
                  <a:gd name="T55" fmla="*/ 0 h 2098"/>
                  <a:gd name="T56" fmla="*/ 0 w 1764"/>
                  <a:gd name="T57" fmla="*/ 0 h 2098"/>
                  <a:gd name="T58" fmla="*/ 0 w 1764"/>
                  <a:gd name="T59" fmla="*/ 0 h 2098"/>
                  <a:gd name="T60" fmla="*/ 0 w 1764"/>
                  <a:gd name="T61" fmla="*/ 0 h 2098"/>
                  <a:gd name="T62" fmla="*/ 0 w 1764"/>
                  <a:gd name="T63" fmla="*/ 0 h 2098"/>
                  <a:gd name="T64" fmla="*/ 0 w 1764"/>
                  <a:gd name="T65" fmla="*/ 0 h 2098"/>
                  <a:gd name="T66" fmla="*/ 0 w 1764"/>
                  <a:gd name="T67" fmla="*/ 0 h 2098"/>
                  <a:gd name="T68" fmla="*/ 0 w 1764"/>
                  <a:gd name="T69" fmla="*/ 0 h 2098"/>
                  <a:gd name="T70" fmla="*/ 0 w 1764"/>
                  <a:gd name="T71" fmla="*/ 0 h 2098"/>
                  <a:gd name="T72" fmla="*/ 0 w 1764"/>
                  <a:gd name="T73" fmla="*/ 0 h 2098"/>
                  <a:gd name="T74" fmla="*/ 0 w 1764"/>
                  <a:gd name="T75" fmla="*/ 0 h 2098"/>
                  <a:gd name="T76" fmla="*/ 0 w 1764"/>
                  <a:gd name="T77" fmla="*/ 0 h 2098"/>
                  <a:gd name="T78" fmla="*/ 0 w 1764"/>
                  <a:gd name="T79" fmla="*/ 0 h 209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64"/>
                  <a:gd name="T121" fmla="*/ 0 h 2098"/>
                  <a:gd name="T122" fmla="*/ 1764 w 1764"/>
                  <a:gd name="T123" fmla="*/ 2098 h 209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64" h="2098">
                    <a:moveTo>
                      <a:pt x="1737" y="0"/>
                    </a:moveTo>
                    <a:lnTo>
                      <a:pt x="1716" y="6"/>
                    </a:lnTo>
                    <a:lnTo>
                      <a:pt x="1700" y="22"/>
                    </a:lnTo>
                    <a:lnTo>
                      <a:pt x="1645" y="81"/>
                    </a:lnTo>
                    <a:lnTo>
                      <a:pt x="1565" y="167"/>
                    </a:lnTo>
                    <a:lnTo>
                      <a:pt x="1458" y="280"/>
                    </a:lnTo>
                    <a:lnTo>
                      <a:pt x="1334" y="409"/>
                    </a:lnTo>
                    <a:lnTo>
                      <a:pt x="1194" y="555"/>
                    </a:lnTo>
                    <a:lnTo>
                      <a:pt x="1038" y="716"/>
                    </a:lnTo>
                    <a:lnTo>
                      <a:pt x="882" y="888"/>
                    </a:lnTo>
                    <a:lnTo>
                      <a:pt x="726" y="1060"/>
                    </a:lnTo>
                    <a:lnTo>
                      <a:pt x="571" y="1243"/>
                    </a:lnTo>
                    <a:lnTo>
                      <a:pt x="426" y="1410"/>
                    </a:lnTo>
                    <a:lnTo>
                      <a:pt x="297" y="1582"/>
                    </a:lnTo>
                    <a:lnTo>
                      <a:pt x="184" y="1733"/>
                    </a:lnTo>
                    <a:lnTo>
                      <a:pt x="97" y="1872"/>
                    </a:lnTo>
                    <a:lnTo>
                      <a:pt x="32" y="1991"/>
                    </a:lnTo>
                    <a:lnTo>
                      <a:pt x="0" y="2088"/>
                    </a:lnTo>
                    <a:lnTo>
                      <a:pt x="60" y="2098"/>
                    </a:lnTo>
                    <a:lnTo>
                      <a:pt x="87" y="2017"/>
                    </a:lnTo>
                    <a:lnTo>
                      <a:pt x="145" y="1899"/>
                    </a:lnTo>
                    <a:lnTo>
                      <a:pt x="226" y="1770"/>
                    </a:lnTo>
                    <a:lnTo>
                      <a:pt x="339" y="1614"/>
                    </a:lnTo>
                    <a:lnTo>
                      <a:pt x="468" y="1447"/>
                    </a:lnTo>
                    <a:lnTo>
                      <a:pt x="619" y="1275"/>
                    </a:lnTo>
                    <a:lnTo>
                      <a:pt x="769" y="1097"/>
                    </a:lnTo>
                    <a:lnTo>
                      <a:pt x="926" y="920"/>
                    </a:lnTo>
                    <a:lnTo>
                      <a:pt x="1087" y="753"/>
                    </a:lnTo>
                    <a:lnTo>
                      <a:pt x="1237" y="587"/>
                    </a:lnTo>
                    <a:lnTo>
                      <a:pt x="1377" y="442"/>
                    </a:lnTo>
                    <a:lnTo>
                      <a:pt x="1500" y="313"/>
                    </a:lnTo>
                    <a:lnTo>
                      <a:pt x="1608" y="200"/>
                    </a:lnTo>
                    <a:lnTo>
                      <a:pt x="1689" y="124"/>
                    </a:lnTo>
                    <a:lnTo>
                      <a:pt x="1748" y="70"/>
                    </a:lnTo>
                    <a:lnTo>
                      <a:pt x="1764" y="54"/>
                    </a:lnTo>
                    <a:lnTo>
                      <a:pt x="1737" y="59"/>
                    </a:lnTo>
                    <a:lnTo>
                      <a:pt x="1737" y="0"/>
                    </a:lnTo>
                    <a:lnTo>
                      <a:pt x="1726" y="0"/>
                    </a:lnTo>
                    <a:lnTo>
                      <a:pt x="1716" y="6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8" name="Freeform 615"/>
              <p:cNvSpPr>
                <a:spLocks/>
              </p:cNvSpPr>
              <p:nvPr/>
            </p:nvSpPr>
            <p:spPr bwMode="auto">
              <a:xfrm>
                <a:off x="1278" y="3374"/>
                <a:ext cx="98" cy="8"/>
              </a:xfrm>
              <a:custGeom>
                <a:avLst/>
                <a:gdLst>
                  <a:gd name="T0" fmla="*/ 0 w 2059"/>
                  <a:gd name="T1" fmla="*/ 0 h 183"/>
                  <a:gd name="T2" fmla="*/ 0 w 2059"/>
                  <a:gd name="T3" fmla="*/ 0 h 183"/>
                  <a:gd name="T4" fmla="*/ 0 w 2059"/>
                  <a:gd name="T5" fmla="*/ 0 h 183"/>
                  <a:gd name="T6" fmla="*/ 0 w 2059"/>
                  <a:gd name="T7" fmla="*/ 0 h 183"/>
                  <a:gd name="T8" fmla="*/ 0 w 2059"/>
                  <a:gd name="T9" fmla="*/ 0 h 183"/>
                  <a:gd name="T10" fmla="*/ 0 w 2059"/>
                  <a:gd name="T11" fmla="*/ 0 h 183"/>
                  <a:gd name="T12" fmla="*/ 0 w 2059"/>
                  <a:gd name="T13" fmla="*/ 0 h 183"/>
                  <a:gd name="T14" fmla="*/ 0 w 2059"/>
                  <a:gd name="T15" fmla="*/ 0 h 183"/>
                  <a:gd name="T16" fmla="*/ 0 w 2059"/>
                  <a:gd name="T17" fmla="*/ 0 h 183"/>
                  <a:gd name="T18" fmla="*/ 0 w 2059"/>
                  <a:gd name="T19" fmla="*/ 0 h 1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9"/>
                  <a:gd name="T31" fmla="*/ 0 h 183"/>
                  <a:gd name="T32" fmla="*/ 2059 w 2059"/>
                  <a:gd name="T33" fmla="*/ 183 h 18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9" h="183">
                    <a:moveTo>
                      <a:pt x="2027" y="172"/>
                    </a:moveTo>
                    <a:lnTo>
                      <a:pt x="2005" y="124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2005" y="183"/>
                    </a:lnTo>
                    <a:lnTo>
                      <a:pt x="1984" y="135"/>
                    </a:lnTo>
                    <a:lnTo>
                      <a:pt x="2027" y="172"/>
                    </a:lnTo>
                    <a:lnTo>
                      <a:pt x="2059" y="129"/>
                    </a:lnTo>
                    <a:lnTo>
                      <a:pt x="2005" y="124"/>
                    </a:lnTo>
                    <a:lnTo>
                      <a:pt x="2027" y="1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99" name="Freeform 616"/>
              <p:cNvSpPr>
                <a:spLocks/>
              </p:cNvSpPr>
              <p:nvPr/>
            </p:nvSpPr>
            <p:spPr bwMode="auto">
              <a:xfrm>
                <a:off x="1306" y="3380"/>
                <a:ext cx="68" cy="88"/>
              </a:xfrm>
              <a:custGeom>
                <a:avLst/>
                <a:gdLst>
                  <a:gd name="T0" fmla="*/ 0 w 1430"/>
                  <a:gd name="T1" fmla="*/ 0 h 1850"/>
                  <a:gd name="T2" fmla="*/ 0 w 1430"/>
                  <a:gd name="T3" fmla="*/ 0 h 1850"/>
                  <a:gd name="T4" fmla="*/ 0 w 1430"/>
                  <a:gd name="T5" fmla="*/ 0 h 1850"/>
                  <a:gd name="T6" fmla="*/ 0 w 1430"/>
                  <a:gd name="T7" fmla="*/ 0 h 1850"/>
                  <a:gd name="T8" fmla="*/ 0 w 1430"/>
                  <a:gd name="T9" fmla="*/ 0 h 1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0"/>
                  <a:gd name="T16" fmla="*/ 0 h 1850"/>
                  <a:gd name="T17" fmla="*/ 1430 w 1430"/>
                  <a:gd name="T18" fmla="*/ 1850 h 1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0" h="1850">
                    <a:moveTo>
                      <a:pt x="43" y="1850"/>
                    </a:moveTo>
                    <a:lnTo>
                      <a:pt x="1430" y="37"/>
                    </a:lnTo>
                    <a:lnTo>
                      <a:pt x="1387" y="0"/>
                    </a:lnTo>
                    <a:lnTo>
                      <a:pt x="0" y="1818"/>
                    </a:lnTo>
                    <a:lnTo>
                      <a:pt x="43" y="18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0" name="Freeform 617"/>
              <p:cNvSpPr>
                <a:spLocks/>
              </p:cNvSpPr>
              <p:nvPr/>
            </p:nvSpPr>
            <p:spPr bwMode="auto">
              <a:xfrm>
                <a:off x="1303" y="3467"/>
                <a:ext cx="5" cy="23"/>
              </a:xfrm>
              <a:custGeom>
                <a:avLst/>
                <a:gdLst>
                  <a:gd name="T0" fmla="*/ 0 w 113"/>
                  <a:gd name="T1" fmla="*/ 0 h 490"/>
                  <a:gd name="T2" fmla="*/ 0 w 113"/>
                  <a:gd name="T3" fmla="*/ 0 h 490"/>
                  <a:gd name="T4" fmla="*/ 0 w 113"/>
                  <a:gd name="T5" fmla="*/ 0 h 490"/>
                  <a:gd name="T6" fmla="*/ 0 w 113"/>
                  <a:gd name="T7" fmla="*/ 0 h 490"/>
                  <a:gd name="T8" fmla="*/ 0 w 113"/>
                  <a:gd name="T9" fmla="*/ 0 h 490"/>
                  <a:gd name="T10" fmla="*/ 0 w 113"/>
                  <a:gd name="T11" fmla="*/ 0 h 490"/>
                  <a:gd name="T12" fmla="*/ 0 w 113"/>
                  <a:gd name="T13" fmla="*/ 0 h 490"/>
                  <a:gd name="T14" fmla="*/ 0 w 113"/>
                  <a:gd name="T15" fmla="*/ 0 h 490"/>
                  <a:gd name="T16" fmla="*/ 0 w 113"/>
                  <a:gd name="T17" fmla="*/ 0 h 490"/>
                  <a:gd name="T18" fmla="*/ 0 w 113"/>
                  <a:gd name="T19" fmla="*/ 0 h 490"/>
                  <a:gd name="T20" fmla="*/ 0 w 113"/>
                  <a:gd name="T21" fmla="*/ 0 h 490"/>
                  <a:gd name="T22" fmla="*/ 0 w 113"/>
                  <a:gd name="T23" fmla="*/ 0 h 490"/>
                  <a:gd name="T24" fmla="*/ 0 w 113"/>
                  <a:gd name="T25" fmla="*/ 0 h 490"/>
                  <a:gd name="T26" fmla="*/ 0 w 113"/>
                  <a:gd name="T27" fmla="*/ 0 h 490"/>
                  <a:gd name="T28" fmla="*/ 0 w 113"/>
                  <a:gd name="T29" fmla="*/ 0 h 490"/>
                  <a:gd name="T30" fmla="*/ 0 w 113"/>
                  <a:gd name="T31" fmla="*/ 0 h 490"/>
                  <a:gd name="T32" fmla="*/ 0 w 113"/>
                  <a:gd name="T33" fmla="*/ 0 h 490"/>
                  <a:gd name="T34" fmla="*/ 0 w 113"/>
                  <a:gd name="T35" fmla="*/ 0 h 490"/>
                  <a:gd name="T36" fmla="*/ 0 w 113"/>
                  <a:gd name="T37" fmla="*/ 0 h 490"/>
                  <a:gd name="T38" fmla="*/ 0 w 113"/>
                  <a:gd name="T39" fmla="*/ 0 h 490"/>
                  <a:gd name="T40" fmla="*/ 0 w 113"/>
                  <a:gd name="T41" fmla="*/ 0 h 4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3"/>
                  <a:gd name="T64" fmla="*/ 0 h 490"/>
                  <a:gd name="T65" fmla="*/ 113 w 113"/>
                  <a:gd name="T66" fmla="*/ 490 h 4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3" h="490">
                    <a:moveTo>
                      <a:pt x="91" y="468"/>
                    </a:moveTo>
                    <a:lnTo>
                      <a:pt x="91" y="474"/>
                    </a:lnTo>
                    <a:lnTo>
                      <a:pt x="65" y="366"/>
                    </a:lnTo>
                    <a:lnTo>
                      <a:pt x="54" y="280"/>
                    </a:lnTo>
                    <a:lnTo>
                      <a:pt x="54" y="200"/>
                    </a:lnTo>
                    <a:lnTo>
                      <a:pt x="70" y="135"/>
                    </a:lnTo>
                    <a:lnTo>
                      <a:pt x="86" y="92"/>
                    </a:lnTo>
                    <a:lnTo>
                      <a:pt x="97" y="59"/>
                    </a:lnTo>
                    <a:lnTo>
                      <a:pt x="107" y="38"/>
                    </a:lnTo>
                    <a:lnTo>
                      <a:pt x="113" y="32"/>
                    </a:lnTo>
                    <a:lnTo>
                      <a:pt x="70" y="0"/>
                    </a:lnTo>
                    <a:lnTo>
                      <a:pt x="65" y="6"/>
                    </a:lnTo>
                    <a:lnTo>
                      <a:pt x="49" y="32"/>
                    </a:lnTo>
                    <a:lnTo>
                      <a:pt x="26" y="70"/>
                    </a:lnTo>
                    <a:lnTo>
                      <a:pt x="10" y="124"/>
                    </a:lnTo>
                    <a:lnTo>
                      <a:pt x="0" y="200"/>
                    </a:lnTo>
                    <a:lnTo>
                      <a:pt x="0" y="280"/>
                    </a:lnTo>
                    <a:lnTo>
                      <a:pt x="5" y="377"/>
                    </a:lnTo>
                    <a:lnTo>
                      <a:pt x="32" y="484"/>
                    </a:lnTo>
                    <a:lnTo>
                      <a:pt x="32" y="490"/>
                    </a:lnTo>
                    <a:lnTo>
                      <a:pt x="91" y="4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1" name="Freeform 618"/>
              <p:cNvSpPr>
                <a:spLocks/>
              </p:cNvSpPr>
              <p:nvPr/>
            </p:nvSpPr>
            <p:spPr bwMode="auto">
              <a:xfrm>
                <a:off x="1305" y="3489"/>
                <a:ext cx="16" cy="21"/>
              </a:xfrm>
              <a:custGeom>
                <a:avLst/>
                <a:gdLst>
                  <a:gd name="T0" fmla="*/ 0 w 349"/>
                  <a:gd name="T1" fmla="*/ 0 h 447"/>
                  <a:gd name="T2" fmla="*/ 0 w 349"/>
                  <a:gd name="T3" fmla="*/ 0 h 447"/>
                  <a:gd name="T4" fmla="*/ 0 w 349"/>
                  <a:gd name="T5" fmla="*/ 0 h 447"/>
                  <a:gd name="T6" fmla="*/ 0 w 349"/>
                  <a:gd name="T7" fmla="*/ 0 h 447"/>
                  <a:gd name="T8" fmla="*/ 0 w 349"/>
                  <a:gd name="T9" fmla="*/ 0 h 447"/>
                  <a:gd name="T10" fmla="*/ 0 w 349"/>
                  <a:gd name="T11" fmla="*/ 0 h 447"/>
                  <a:gd name="T12" fmla="*/ 0 w 349"/>
                  <a:gd name="T13" fmla="*/ 0 h 447"/>
                  <a:gd name="T14" fmla="*/ 0 w 349"/>
                  <a:gd name="T15" fmla="*/ 0 h 447"/>
                  <a:gd name="T16" fmla="*/ 0 w 349"/>
                  <a:gd name="T17" fmla="*/ 0 h 447"/>
                  <a:gd name="T18" fmla="*/ 0 w 349"/>
                  <a:gd name="T19" fmla="*/ 0 h 447"/>
                  <a:gd name="T20" fmla="*/ 0 w 349"/>
                  <a:gd name="T21" fmla="*/ 0 h 447"/>
                  <a:gd name="T22" fmla="*/ 0 w 349"/>
                  <a:gd name="T23" fmla="*/ 0 h 447"/>
                  <a:gd name="T24" fmla="*/ 0 w 349"/>
                  <a:gd name="T25" fmla="*/ 0 h 447"/>
                  <a:gd name="T26" fmla="*/ 0 w 349"/>
                  <a:gd name="T27" fmla="*/ 0 h 447"/>
                  <a:gd name="T28" fmla="*/ 0 w 349"/>
                  <a:gd name="T29" fmla="*/ 0 h 447"/>
                  <a:gd name="T30" fmla="*/ 0 w 349"/>
                  <a:gd name="T31" fmla="*/ 0 h 447"/>
                  <a:gd name="T32" fmla="*/ 0 w 349"/>
                  <a:gd name="T33" fmla="*/ 0 h 447"/>
                  <a:gd name="T34" fmla="*/ 0 w 349"/>
                  <a:gd name="T35" fmla="*/ 0 h 447"/>
                  <a:gd name="T36" fmla="*/ 0 w 349"/>
                  <a:gd name="T37" fmla="*/ 0 h 447"/>
                  <a:gd name="T38" fmla="*/ 0 w 349"/>
                  <a:gd name="T39" fmla="*/ 0 h 447"/>
                  <a:gd name="T40" fmla="*/ 0 w 349"/>
                  <a:gd name="T41" fmla="*/ 0 h 447"/>
                  <a:gd name="T42" fmla="*/ 0 w 349"/>
                  <a:gd name="T43" fmla="*/ 0 h 447"/>
                  <a:gd name="T44" fmla="*/ 0 w 349"/>
                  <a:gd name="T45" fmla="*/ 0 h 447"/>
                  <a:gd name="T46" fmla="*/ 0 w 349"/>
                  <a:gd name="T47" fmla="*/ 0 h 4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49"/>
                  <a:gd name="T73" fmla="*/ 0 h 447"/>
                  <a:gd name="T74" fmla="*/ 349 w 349"/>
                  <a:gd name="T75" fmla="*/ 447 h 44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49" h="447">
                    <a:moveTo>
                      <a:pt x="264" y="442"/>
                    </a:moveTo>
                    <a:lnTo>
                      <a:pt x="280" y="393"/>
                    </a:lnTo>
                    <a:lnTo>
                      <a:pt x="280" y="387"/>
                    </a:lnTo>
                    <a:lnTo>
                      <a:pt x="264" y="366"/>
                    </a:lnTo>
                    <a:lnTo>
                      <a:pt x="236" y="350"/>
                    </a:lnTo>
                    <a:lnTo>
                      <a:pt x="204" y="307"/>
                    </a:lnTo>
                    <a:lnTo>
                      <a:pt x="167" y="253"/>
                    </a:lnTo>
                    <a:lnTo>
                      <a:pt x="134" y="189"/>
                    </a:lnTo>
                    <a:lnTo>
                      <a:pt x="97" y="103"/>
                    </a:lnTo>
                    <a:lnTo>
                      <a:pt x="59" y="0"/>
                    </a:lnTo>
                    <a:lnTo>
                      <a:pt x="0" y="22"/>
                    </a:lnTo>
                    <a:lnTo>
                      <a:pt x="43" y="124"/>
                    </a:lnTo>
                    <a:lnTo>
                      <a:pt x="81" y="210"/>
                    </a:lnTo>
                    <a:lnTo>
                      <a:pt x="118" y="290"/>
                    </a:lnTo>
                    <a:lnTo>
                      <a:pt x="162" y="339"/>
                    </a:lnTo>
                    <a:lnTo>
                      <a:pt x="194" y="387"/>
                    </a:lnTo>
                    <a:lnTo>
                      <a:pt x="215" y="414"/>
                    </a:lnTo>
                    <a:lnTo>
                      <a:pt x="231" y="431"/>
                    </a:lnTo>
                    <a:lnTo>
                      <a:pt x="242" y="436"/>
                    </a:lnTo>
                    <a:lnTo>
                      <a:pt x="264" y="387"/>
                    </a:lnTo>
                    <a:lnTo>
                      <a:pt x="264" y="442"/>
                    </a:lnTo>
                    <a:lnTo>
                      <a:pt x="349" y="447"/>
                    </a:lnTo>
                    <a:lnTo>
                      <a:pt x="280" y="393"/>
                    </a:lnTo>
                    <a:lnTo>
                      <a:pt x="264" y="4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2" name="Freeform 619"/>
              <p:cNvSpPr>
                <a:spLocks/>
              </p:cNvSpPr>
              <p:nvPr/>
            </p:nvSpPr>
            <p:spPr bwMode="auto">
              <a:xfrm>
                <a:off x="1211" y="3501"/>
                <a:ext cx="106" cy="9"/>
              </a:xfrm>
              <a:custGeom>
                <a:avLst/>
                <a:gdLst>
                  <a:gd name="T0" fmla="*/ 0 w 2231"/>
                  <a:gd name="T1" fmla="*/ 0 h 194"/>
                  <a:gd name="T2" fmla="*/ 0 w 2231"/>
                  <a:gd name="T3" fmla="*/ 0 h 194"/>
                  <a:gd name="T4" fmla="*/ 0 w 2231"/>
                  <a:gd name="T5" fmla="*/ 0 h 194"/>
                  <a:gd name="T6" fmla="*/ 0 w 2231"/>
                  <a:gd name="T7" fmla="*/ 0 h 194"/>
                  <a:gd name="T8" fmla="*/ 0 w 2231"/>
                  <a:gd name="T9" fmla="*/ 0 h 194"/>
                  <a:gd name="T10" fmla="*/ 0 w 2231"/>
                  <a:gd name="T11" fmla="*/ 0 h 194"/>
                  <a:gd name="T12" fmla="*/ 0 w 2231"/>
                  <a:gd name="T13" fmla="*/ 0 h 194"/>
                  <a:gd name="T14" fmla="*/ 0 w 2231"/>
                  <a:gd name="T15" fmla="*/ 0 h 194"/>
                  <a:gd name="T16" fmla="*/ 0 w 2231"/>
                  <a:gd name="T17" fmla="*/ 0 h 194"/>
                  <a:gd name="T18" fmla="*/ 0 w 2231"/>
                  <a:gd name="T19" fmla="*/ 0 h 1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31"/>
                  <a:gd name="T31" fmla="*/ 0 h 194"/>
                  <a:gd name="T32" fmla="*/ 2231 w 2231"/>
                  <a:gd name="T33" fmla="*/ 194 h 1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31" h="194">
                    <a:moveTo>
                      <a:pt x="0" y="54"/>
                    </a:moveTo>
                    <a:lnTo>
                      <a:pt x="10" y="59"/>
                    </a:lnTo>
                    <a:lnTo>
                      <a:pt x="2231" y="194"/>
                    </a:lnTo>
                    <a:lnTo>
                      <a:pt x="2231" y="139"/>
                    </a:lnTo>
                    <a:lnTo>
                      <a:pt x="10" y="0"/>
                    </a:lnTo>
                    <a:lnTo>
                      <a:pt x="21" y="5"/>
                    </a:lnTo>
                    <a:lnTo>
                      <a:pt x="0" y="54"/>
                    </a:lnTo>
                    <a:lnTo>
                      <a:pt x="5" y="59"/>
                    </a:lnTo>
                    <a:lnTo>
                      <a:pt x="10" y="5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3" name="Freeform 620"/>
              <p:cNvSpPr>
                <a:spLocks/>
              </p:cNvSpPr>
              <p:nvPr/>
            </p:nvSpPr>
            <p:spPr bwMode="auto">
              <a:xfrm>
                <a:off x="1263" y="3384"/>
                <a:ext cx="33" cy="26"/>
              </a:xfrm>
              <a:custGeom>
                <a:avLst/>
                <a:gdLst>
                  <a:gd name="T0" fmla="*/ 0 w 693"/>
                  <a:gd name="T1" fmla="*/ 0 h 537"/>
                  <a:gd name="T2" fmla="*/ 0 w 693"/>
                  <a:gd name="T3" fmla="*/ 0 h 537"/>
                  <a:gd name="T4" fmla="*/ 0 w 693"/>
                  <a:gd name="T5" fmla="*/ 0 h 537"/>
                  <a:gd name="T6" fmla="*/ 0 w 693"/>
                  <a:gd name="T7" fmla="*/ 0 h 537"/>
                  <a:gd name="T8" fmla="*/ 0 w 693"/>
                  <a:gd name="T9" fmla="*/ 0 h 537"/>
                  <a:gd name="T10" fmla="*/ 0 w 693"/>
                  <a:gd name="T11" fmla="*/ 0 h 537"/>
                  <a:gd name="T12" fmla="*/ 0 w 693"/>
                  <a:gd name="T13" fmla="*/ 0 h 537"/>
                  <a:gd name="T14" fmla="*/ 0 w 693"/>
                  <a:gd name="T15" fmla="*/ 0 h 537"/>
                  <a:gd name="T16" fmla="*/ 0 w 693"/>
                  <a:gd name="T17" fmla="*/ 0 h 537"/>
                  <a:gd name="T18" fmla="*/ 0 w 693"/>
                  <a:gd name="T19" fmla="*/ 0 h 537"/>
                  <a:gd name="T20" fmla="*/ 0 w 693"/>
                  <a:gd name="T21" fmla="*/ 0 h 537"/>
                  <a:gd name="T22" fmla="*/ 0 w 693"/>
                  <a:gd name="T23" fmla="*/ 0 h 537"/>
                  <a:gd name="T24" fmla="*/ 0 w 693"/>
                  <a:gd name="T25" fmla="*/ 0 h 537"/>
                  <a:gd name="T26" fmla="*/ 0 w 693"/>
                  <a:gd name="T27" fmla="*/ 0 h 537"/>
                  <a:gd name="T28" fmla="*/ 0 w 693"/>
                  <a:gd name="T29" fmla="*/ 0 h 537"/>
                  <a:gd name="T30" fmla="*/ 0 w 693"/>
                  <a:gd name="T31" fmla="*/ 0 h 537"/>
                  <a:gd name="T32" fmla="*/ 0 w 693"/>
                  <a:gd name="T33" fmla="*/ 0 h 537"/>
                  <a:gd name="T34" fmla="*/ 0 w 693"/>
                  <a:gd name="T35" fmla="*/ 0 h 537"/>
                  <a:gd name="T36" fmla="*/ 0 w 693"/>
                  <a:gd name="T37" fmla="*/ 0 h 5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93"/>
                  <a:gd name="T58" fmla="*/ 0 h 537"/>
                  <a:gd name="T59" fmla="*/ 693 w 693"/>
                  <a:gd name="T60" fmla="*/ 537 h 5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93" h="537">
                    <a:moveTo>
                      <a:pt x="53" y="526"/>
                    </a:moveTo>
                    <a:lnTo>
                      <a:pt x="58" y="446"/>
                    </a:lnTo>
                    <a:lnTo>
                      <a:pt x="80" y="360"/>
                    </a:lnTo>
                    <a:lnTo>
                      <a:pt x="139" y="290"/>
                    </a:lnTo>
                    <a:lnTo>
                      <a:pt x="219" y="220"/>
                    </a:lnTo>
                    <a:lnTo>
                      <a:pt x="306" y="155"/>
                    </a:lnTo>
                    <a:lnTo>
                      <a:pt x="424" y="113"/>
                    </a:lnTo>
                    <a:lnTo>
                      <a:pt x="553" y="74"/>
                    </a:lnTo>
                    <a:lnTo>
                      <a:pt x="693" y="58"/>
                    </a:lnTo>
                    <a:lnTo>
                      <a:pt x="693" y="0"/>
                    </a:lnTo>
                    <a:lnTo>
                      <a:pt x="537" y="16"/>
                    </a:lnTo>
                    <a:lnTo>
                      <a:pt x="403" y="58"/>
                    </a:lnTo>
                    <a:lnTo>
                      <a:pt x="284" y="113"/>
                    </a:lnTo>
                    <a:lnTo>
                      <a:pt x="182" y="177"/>
                    </a:lnTo>
                    <a:lnTo>
                      <a:pt x="96" y="252"/>
                    </a:lnTo>
                    <a:lnTo>
                      <a:pt x="37" y="339"/>
                    </a:lnTo>
                    <a:lnTo>
                      <a:pt x="5" y="435"/>
                    </a:lnTo>
                    <a:lnTo>
                      <a:pt x="0" y="537"/>
                    </a:lnTo>
                    <a:lnTo>
                      <a:pt x="53" y="5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4" name="Freeform 621"/>
              <p:cNvSpPr>
                <a:spLocks/>
              </p:cNvSpPr>
              <p:nvPr/>
            </p:nvSpPr>
            <p:spPr bwMode="auto">
              <a:xfrm>
                <a:off x="1263" y="3409"/>
                <a:ext cx="39" cy="20"/>
              </a:xfrm>
              <a:custGeom>
                <a:avLst/>
                <a:gdLst>
                  <a:gd name="T0" fmla="*/ 0 w 811"/>
                  <a:gd name="T1" fmla="*/ 0 h 426"/>
                  <a:gd name="T2" fmla="*/ 0 w 811"/>
                  <a:gd name="T3" fmla="*/ 0 h 426"/>
                  <a:gd name="T4" fmla="*/ 0 w 811"/>
                  <a:gd name="T5" fmla="*/ 0 h 426"/>
                  <a:gd name="T6" fmla="*/ 0 w 811"/>
                  <a:gd name="T7" fmla="*/ 0 h 426"/>
                  <a:gd name="T8" fmla="*/ 0 w 811"/>
                  <a:gd name="T9" fmla="*/ 0 h 426"/>
                  <a:gd name="T10" fmla="*/ 0 w 811"/>
                  <a:gd name="T11" fmla="*/ 0 h 426"/>
                  <a:gd name="T12" fmla="*/ 0 w 811"/>
                  <a:gd name="T13" fmla="*/ 0 h 426"/>
                  <a:gd name="T14" fmla="*/ 0 w 811"/>
                  <a:gd name="T15" fmla="*/ 0 h 426"/>
                  <a:gd name="T16" fmla="*/ 0 w 811"/>
                  <a:gd name="T17" fmla="*/ 0 h 426"/>
                  <a:gd name="T18" fmla="*/ 0 w 811"/>
                  <a:gd name="T19" fmla="*/ 0 h 426"/>
                  <a:gd name="T20" fmla="*/ 0 w 811"/>
                  <a:gd name="T21" fmla="*/ 0 h 426"/>
                  <a:gd name="T22" fmla="*/ 0 w 811"/>
                  <a:gd name="T23" fmla="*/ 0 h 426"/>
                  <a:gd name="T24" fmla="*/ 0 w 811"/>
                  <a:gd name="T25" fmla="*/ 0 h 426"/>
                  <a:gd name="T26" fmla="*/ 0 w 811"/>
                  <a:gd name="T27" fmla="*/ 0 h 426"/>
                  <a:gd name="T28" fmla="*/ 0 w 811"/>
                  <a:gd name="T29" fmla="*/ 0 h 426"/>
                  <a:gd name="T30" fmla="*/ 0 w 811"/>
                  <a:gd name="T31" fmla="*/ 0 h 426"/>
                  <a:gd name="T32" fmla="*/ 0 w 811"/>
                  <a:gd name="T33" fmla="*/ 0 h 426"/>
                  <a:gd name="T34" fmla="*/ 0 w 811"/>
                  <a:gd name="T35" fmla="*/ 0 h 426"/>
                  <a:gd name="T36" fmla="*/ 0 w 811"/>
                  <a:gd name="T37" fmla="*/ 0 h 4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11"/>
                  <a:gd name="T58" fmla="*/ 0 h 426"/>
                  <a:gd name="T59" fmla="*/ 811 w 811"/>
                  <a:gd name="T60" fmla="*/ 426 h 4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11" h="426">
                    <a:moveTo>
                      <a:pt x="811" y="371"/>
                    </a:moveTo>
                    <a:lnTo>
                      <a:pt x="661" y="371"/>
                    </a:lnTo>
                    <a:lnTo>
                      <a:pt x="526" y="355"/>
                    </a:lnTo>
                    <a:lnTo>
                      <a:pt x="403" y="323"/>
                    </a:lnTo>
                    <a:lnTo>
                      <a:pt x="290" y="281"/>
                    </a:lnTo>
                    <a:lnTo>
                      <a:pt x="198" y="226"/>
                    </a:lnTo>
                    <a:lnTo>
                      <a:pt x="129" y="157"/>
                    </a:lnTo>
                    <a:lnTo>
                      <a:pt x="80" y="81"/>
                    </a:lnTo>
                    <a:lnTo>
                      <a:pt x="53" y="0"/>
                    </a:lnTo>
                    <a:lnTo>
                      <a:pt x="0" y="11"/>
                    </a:lnTo>
                    <a:lnTo>
                      <a:pt x="26" y="108"/>
                    </a:lnTo>
                    <a:lnTo>
                      <a:pt x="80" y="189"/>
                    </a:lnTo>
                    <a:lnTo>
                      <a:pt x="166" y="270"/>
                    </a:lnTo>
                    <a:lnTo>
                      <a:pt x="268" y="323"/>
                    </a:lnTo>
                    <a:lnTo>
                      <a:pt x="381" y="383"/>
                    </a:lnTo>
                    <a:lnTo>
                      <a:pt x="516" y="410"/>
                    </a:lnTo>
                    <a:lnTo>
                      <a:pt x="661" y="426"/>
                    </a:lnTo>
                    <a:lnTo>
                      <a:pt x="811" y="426"/>
                    </a:lnTo>
                    <a:lnTo>
                      <a:pt x="811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5" name="Freeform 622"/>
              <p:cNvSpPr>
                <a:spLocks/>
              </p:cNvSpPr>
              <p:nvPr/>
            </p:nvSpPr>
            <p:spPr bwMode="auto">
              <a:xfrm>
                <a:off x="1302" y="3404"/>
                <a:ext cx="33" cy="25"/>
              </a:xfrm>
              <a:custGeom>
                <a:avLst/>
                <a:gdLst>
                  <a:gd name="T0" fmla="*/ 0 w 693"/>
                  <a:gd name="T1" fmla="*/ 0 h 533"/>
                  <a:gd name="T2" fmla="*/ 0 w 693"/>
                  <a:gd name="T3" fmla="*/ 0 h 533"/>
                  <a:gd name="T4" fmla="*/ 0 w 693"/>
                  <a:gd name="T5" fmla="*/ 0 h 533"/>
                  <a:gd name="T6" fmla="*/ 0 w 693"/>
                  <a:gd name="T7" fmla="*/ 0 h 533"/>
                  <a:gd name="T8" fmla="*/ 0 w 693"/>
                  <a:gd name="T9" fmla="*/ 0 h 533"/>
                  <a:gd name="T10" fmla="*/ 0 w 693"/>
                  <a:gd name="T11" fmla="*/ 0 h 533"/>
                  <a:gd name="T12" fmla="*/ 0 w 693"/>
                  <a:gd name="T13" fmla="*/ 0 h 533"/>
                  <a:gd name="T14" fmla="*/ 0 w 693"/>
                  <a:gd name="T15" fmla="*/ 0 h 533"/>
                  <a:gd name="T16" fmla="*/ 0 w 693"/>
                  <a:gd name="T17" fmla="*/ 0 h 533"/>
                  <a:gd name="T18" fmla="*/ 0 w 693"/>
                  <a:gd name="T19" fmla="*/ 0 h 533"/>
                  <a:gd name="T20" fmla="*/ 0 w 693"/>
                  <a:gd name="T21" fmla="*/ 0 h 533"/>
                  <a:gd name="T22" fmla="*/ 0 w 693"/>
                  <a:gd name="T23" fmla="*/ 0 h 533"/>
                  <a:gd name="T24" fmla="*/ 0 w 693"/>
                  <a:gd name="T25" fmla="*/ 0 h 533"/>
                  <a:gd name="T26" fmla="*/ 0 w 693"/>
                  <a:gd name="T27" fmla="*/ 0 h 533"/>
                  <a:gd name="T28" fmla="*/ 0 w 693"/>
                  <a:gd name="T29" fmla="*/ 0 h 533"/>
                  <a:gd name="T30" fmla="*/ 0 w 693"/>
                  <a:gd name="T31" fmla="*/ 0 h 533"/>
                  <a:gd name="T32" fmla="*/ 0 w 693"/>
                  <a:gd name="T33" fmla="*/ 0 h 533"/>
                  <a:gd name="T34" fmla="*/ 0 w 693"/>
                  <a:gd name="T35" fmla="*/ 0 h 533"/>
                  <a:gd name="T36" fmla="*/ 0 w 693"/>
                  <a:gd name="T37" fmla="*/ 0 h 5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93"/>
                  <a:gd name="T58" fmla="*/ 0 h 533"/>
                  <a:gd name="T59" fmla="*/ 693 w 693"/>
                  <a:gd name="T60" fmla="*/ 533 h 5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93" h="533">
                    <a:moveTo>
                      <a:pt x="634" y="10"/>
                    </a:moveTo>
                    <a:lnTo>
                      <a:pt x="629" y="86"/>
                    </a:lnTo>
                    <a:lnTo>
                      <a:pt x="608" y="172"/>
                    </a:lnTo>
                    <a:lnTo>
                      <a:pt x="548" y="247"/>
                    </a:lnTo>
                    <a:lnTo>
                      <a:pt x="473" y="312"/>
                    </a:lnTo>
                    <a:lnTo>
                      <a:pt x="376" y="377"/>
                    </a:lnTo>
                    <a:lnTo>
                      <a:pt x="263" y="420"/>
                    </a:lnTo>
                    <a:lnTo>
                      <a:pt x="134" y="462"/>
                    </a:lnTo>
                    <a:lnTo>
                      <a:pt x="0" y="478"/>
                    </a:lnTo>
                    <a:lnTo>
                      <a:pt x="0" y="533"/>
                    </a:lnTo>
                    <a:lnTo>
                      <a:pt x="145" y="517"/>
                    </a:lnTo>
                    <a:lnTo>
                      <a:pt x="285" y="478"/>
                    </a:lnTo>
                    <a:lnTo>
                      <a:pt x="398" y="420"/>
                    </a:lnTo>
                    <a:lnTo>
                      <a:pt x="505" y="360"/>
                    </a:lnTo>
                    <a:lnTo>
                      <a:pt x="592" y="280"/>
                    </a:lnTo>
                    <a:lnTo>
                      <a:pt x="650" y="194"/>
                    </a:lnTo>
                    <a:lnTo>
                      <a:pt x="688" y="102"/>
                    </a:lnTo>
                    <a:lnTo>
                      <a:pt x="693" y="0"/>
                    </a:lnTo>
                    <a:lnTo>
                      <a:pt x="63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6" name="Freeform 623"/>
              <p:cNvSpPr>
                <a:spLocks/>
              </p:cNvSpPr>
              <p:nvPr/>
            </p:nvSpPr>
            <p:spPr bwMode="auto">
              <a:xfrm>
                <a:off x="1296" y="3384"/>
                <a:ext cx="39" cy="20"/>
              </a:xfrm>
              <a:custGeom>
                <a:avLst/>
                <a:gdLst>
                  <a:gd name="T0" fmla="*/ 0 w 811"/>
                  <a:gd name="T1" fmla="*/ 0 h 429"/>
                  <a:gd name="T2" fmla="*/ 0 w 811"/>
                  <a:gd name="T3" fmla="*/ 0 h 429"/>
                  <a:gd name="T4" fmla="*/ 0 w 811"/>
                  <a:gd name="T5" fmla="*/ 0 h 429"/>
                  <a:gd name="T6" fmla="*/ 0 w 811"/>
                  <a:gd name="T7" fmla="*/ 0 h 429"/>
                  <a:gd name="T8" fmla="*/ 0 w 811"/>
                  <a:gd name="T9" fmla="*/ 0 h 429"/>
                  <a:gd name="T10" fmla="*/ 0 w 811"/>
                  <a:gd name="T11" fmla="*/ 0 h 429"/>
                  <a:gd name="T12" fmla="*/ 0 w 811"/>
                  <a:gd name="T13" fmla="*/ 0 h 429"/>
                  <a:gd name="T14" fmla="*/ 0 w 811"/>
                  <a:gd name="T15" fmla="*/ 0 h 429"/>
                  <a:gd name="T16" fmla="*/ 0 w 811"/>
                  <a:gd name="T17" fmla="*/ 0 h 429"/>
                  <a:gd name="T18" fmla="*/ 0 w 811"/>
                  <a:gd name="T19" fmla="*/ 0 h 429"/>
                  <a:gd name="T20" fmla="*/ 0 w 811"/>
                  <a:gd name="T21" fmla="*/ 0 h 429"/>
                  <a:gd name="T22" fmla="*/ 0 w 811"/>
                  <a:gd name="T23" fmla="*/ 0 h 429"/>
                  <a:gd name="T24" fmla="*/ 0 w 811"/>
                  <a:gd name="T25" fmla="*/ 0 h 429"/>
                  <a:gd name="T26" fmla="*/ 0 w 811"/>
                  <a:gd name="T27" fmla="*/ 0 h 429"/>
                  <a:gd name="T28" fmla="*/ 0 w 811"/>
                  <a:gd name="T29" fmla="*/ 0 h 429"/>
                  <a:gd name="T30" fmla="*/ 0 w 811"/>
                  <a:gd name="T31" fmla="*/ 0 h 429"/>
                  <a:gd name="T32" fmla="*/ 0 w 811"/>
                  <a:gd name="T33" fmla="*/ 0 h 429"/>
                  <a:gd name="T34" fmla="*/ 0 w 811"/>
                  <a:gd name="T35" fmla="*/ 0 h 429"/>
                  <a:gd name="T36" fmla="*/ 0 w 811"/>
                  <a:gd name="T37" fmla="*/ 0 h 4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11"/>
                  <a:gd name="T58" fmla="*/ 0 h 429"/>
                  <a:gd name="T59" fmla="*/ 811 w 811"/>
                  <a:gd name="T60" fmla="*/ 429 h 4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11" h="429">
                    <a:moveTo>
                      <a:pt x="0" y="58"/>
                    </a:moveTo>
                    <a:lnTo>
                      <a:pt x="145" y="58"/>
                    </a:lnTo>
                    <a:lnTo>
                      <a:pt x="279" y="74"/>
                    </a:lnTo>
                    <a:lnTo>
                      <a:pt x="403" y="102"/>
                    </a:lnTo>
                    <a:lnTo>
                      <a:pt x="516" y="145"/>
                    </a:lnTo>
                    <a:lnTo>
                      <a:pt x="607" y="203"/>
                    </a:lnTo>
                    <a:lnTo>
                      <a:pt x="682" y="268"/>
                    </a:lnTo>
                    <a:lnTo>
                      <a:pt x="726" y="344"/>
                    </a:lnTo>
                    <a:lnTo>
                      <a:pt x="752" y="429"/>
                    </a:lnTo>
                    <a:lnTo>
                      <a:pt x="811" y="419"/>
                    </a:lnTo>
                    <a:lnTo>
                      <a:pt x="784" y="322"/>
                    </a:lnTo>
                    <a:lnTo>
                      <a:pt x="726" y="236"/>
                    </a:lnTo>
                    <a:lnTo>
                      <a:pt x="639" y="155"/>
                    </a:lnTo>
                    <a:lnTo>
                      <a:pt x="537" y="102"/>
                    </a:lnTo>
                    <a:lnTo>
                      <a:pt x="424" y="42"/>
                    </a:lnTo>
                    <a:lnTo>
                      <a:pt x="290" y="16"/>
                    </a:lnTo>
                    <a:lnTo>
                      <a:pt x="145" y="0"/>
                    </a:lnTo>
                    <a:lnTo>
                      <a:pt x="0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7" name="Freeform 624"/>
              <p:cNvSpPr>
                <a:spLocks/>
              </p:cNvSpPr>
              <p:nvPr/>
            </p:nvSpPr>
            <p:spPr bwMode="auto">
              <a:xfrm>
                <a:off x="974" y="3439"/>
                <a:ext cx="607" cy="39"/>
              </a:xfrm>
              <a:custGeom>
                <a:avLst/>
                <a:gdLst>
                  <a:gd name="T0" fmla="*/ 0 w 12735"/>
                  <a:gd name="T1" fmla="*/ 0 h 833"/>
                  <a:gd name="T2" fmla="*/ 0 w 12735"/>
                  <a:gd name="T3" fmla="*/ 0 h 833"/>
                  <a:gd name="T4" fmla="*/ 0 w 12735"/>
                  <a:gd name="T5" fmla="*/ 0 h 833"/>
                  <a:gd name="T6" fmla="*/ 0 w 12735"/>
                  <a:gd name="T7" fmla="*/ 0 h 833"/>
                  <a:gd name="T8" fmla="*/ 0 w 12735"/>
                  <a:gd name="T9" fmla="*/ 0 h 833"/>
                  <a:gd name="T10" fmla="*/ 0 w 12735"/>
                  <a:gd name="T11" fmla="*/ 0 h 8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35"/>
                  <a:gd name="T19" fmla="*/ 0 h 833"/>
                  <a:gd name="T20" fmla="*/ 12735 w 12735"/>
                  <a:gd name="T21" fmla="*/ 833 h 8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35" h="833">
                    <a:moveTo>
                      <a:pt x="12735" y="807"/>
                    </a:moveTo>
                    <a:lnTo>
                      <a:pt x="12735" y="779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12735" y="833"/>
                    </a:lnTo>
                    <a:lnTo>
                      <a:pt x="12735" y="8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" name="Freeform 625"/>
              <p:cNvSpPr>
                <a:spLocks/>
              </p:cNvSpPr>
              <p:nvPr/>
            </p:nvSpPr>
            <p:spPr bwMode="auto">
              <a:xfrm>
                <a:off x="963" y="3460"/>
                <a:ext cx="622" cy="41"/>
              </a:xfrm>
              <a:custGeom>
                <a:avLst/>
                <a:gdLst>
                  <a:gd name="T0" fmla="*/ 0 w 13063"/>
                  <a:gd name="T1" fmla="*/ 0 h 855"/>
                  <a:gd name="T2" fmla="*/ 0 w 13063"/>
                  <a:gd name="T3" fmla="*/ 0 h 855"/>
                  <a:gd name="T4" fmla="*/ 0 w 13063"/>
                  <a:gd name="T5" fmla="*/ 0 h 855"/>
                  <a:gd name="T6" fmla="*/ 0 w 13063"/>
                  <a:gd name="T7" fmla="*/ 0 h 855"/>
                  <a:gd name="T8" fmla="*/ 0 w 13063"/>
                  <a:gd name="T9" fmla="*/ 0 h 855"/>
                  <a:gd name="T10" fmla="*/ 0 w 13063"/>
                  <a:gd name="T11" fmla="*/ 0 h 855"/>
                  <a:gd name="T12" fmla="*/ 0 w 13063"/>
                  <a:gd name="T13" fmla="*/ 0 h 855"/>
                  <a:gd name="T14" fmla="*/ 0 w 13063"/>
                  <a:gd name="T15" fmla="*/ 0 h 855"/>
                  <a:gd name="T16" fmla="*/ 0 w 13063"/>
                  <a:gd name="T17" fmla="*/ 0 h 855"/>
                  <a:gd name="T18" fmla="*/ 0 w 13063"/>
                  <a:gd name="T19" fmla="*/ 0 h 8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63"/>
                  <a:gd name="T31" fmla="*/ 0 h 855"/>
                  <a:gd name="T32" fmla="*/ 13063 w 13063"/>
                  <a:gd name="T33" fmla="*/ 855 h 8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63" h="855">
                    <a:moveTo>
                      <a:pt x="13015" y="812"/>
                    </a:moveTo>
                    <a:lnTo>
                      <a:pt x="13037" y="802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13037" y="855"/>
                    </a:lnTo>
                    <a:lnTo>
                      <a:pt x="13063" y="844"/>
                    </a:lnTo>
                    <a:lnTo>
                      <a:pt x="13037" y="855"/>
                    </a:lnTo>
                    <a:lnTo>
                      <a:pt x="13053" y="855"/>
                    </a:lnTo>
                    <a:lnTo>
                      <a:pt x="13063" y="844"/>
                    </a:lnTo>
                    <a:lnTo>
                      <a:pt x="13015" y="8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9" name="Freeform 626"/>
              <p:cNvSpPr>
                <a:spLocks/>
              </p:cNvSpPr>
              <p:nvPr/>
            </p:nvSpPr>
            <p:spPr bwMode="auto">
              <a:xfrm>
                <a:off x="1583" y="3294"/>
                <a:ext cx="143" cy="207"/>
              </a:xfrm>
              <a:custGeom>
                <a:avLst/>
                <a:gdLst>
                  <a:gd name="T0" fmla="*/ 0 w 3000"/>
                  <a:gd name="T1" fmla="*/ 0 h 4347"/>
                  <a:gd name="T2" fmla="*/ 0 w 3000"/>
                  <a:gd name="T3" fmla="*/ 0 h 4347"/>
                  <a:gd name="T4" fmla="*/ 0 w 3000"/>
                  <a:gd name="T5" fmla="*/ 0 h 4347"/>
                  <a:gd name="T6" fmla="*/ 0 w 3000"/>
                  <a:gd name="T7" fmla="*/ 0 h 4347"/>
                  <a:gd name="T8" fmla="*/ 0 w 3000"/>
                  <a:gd name="T9" fmla="*/ 0 h 4347"/>
                  <a:gd name="T10" fmla="*/ 0 w 3000"/>
                  <a:gd name="T11" fmla="*/ 0 h 43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0"/>
                  <a:gd name="T19" fmla="*/ 0 h 4347"/>
                  <a:gd name="T20" fmla="*/ 3000 w 3000"/>
                  <a:gd name="T21" fmla="*/ 4347 h 43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0" h="4347">
                    <a:moveTo>
                      <a:pt x="2978" y="16"/>
                    </a:moveTo>
                    <a:lnTo>
                      <a:pt x="2957" y="0"/>
                    </a:lnTo>
                    <a:lnTo>
                      <a:pt x="0" y="4315"/>
                    </a:lnTo>
                    <a:lnTo>
                      <a:pt x="48" y="4347"/>
                    </a:lnTo>
                    <a:lnTo>
                      <a:pt x="3000" y="32"/>
                    </a:lnTo>
                    <a:lnTo>
                      <a:pt x="297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0" name="Freeform 627"/>
              <p:cNvSpPr>
                <a:spLocks/>
              </p:cNvSpPr>
              <p:nvPr/>
            </p:nvSpPr>
            <p:spPr bwMode="auto">
              <a:xfrm>
                <a:off x="1623" y="3170"/>
                <a:ext cx="3" cy="81"/>
              </a:xfrm>
              <a:custGeom>
                <a:avLst/>
                <a:gdLst>
                  <a:gd name="T0" fmla="*/ 0 w 65"/>
                  <a:gd name="T1" fmla="*/ 0 h 1694"/>
                  <a:gd name="T2" fmla="*/ 0 w 65"/>
                  <a:gd name="T3" fmla="*/ 0 h 1694"/>
                  <a:gd name="T4" fmla="*/ 0 w 65"/>
                  <a:gd name="T5" fmla="*/ 0 h 1694"/>
                  <a:gd name="T6" fmla="*/ 0 w 65"/>
                  <a:gd name="T7" fmla="*/ 0 h 1694"/>
                  <a:gd name="T8" fmla="*/ 0 w 65"/>
                  <a:gd name="T9" fmla="*/ 0 h 1694"/>
                  <a:gd name="T10" fmla="*/ 0 w 65"/>
                  <a:gd name="T11" fmla="*/ 0 h 16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1694"/>
                  <a:gd name="T20" fmla="*/ 65 w 65"/>
                  <a:gd name="T21" fmla="*/ 1694 h 16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1694">
                    <a:moveTo>
                      <a:pt x="33" y="1694"/>
                    </a:moveTo>
                    <a:lnTo>
                      <a:pt x="60" y="1694"/>
                    </a:lnTo>
                    <a:lnTo>
                      <a:pt x="65" y="0"/>
                    </a:lnTo>
                    <a:lnTo>
                      <a:pt x="6" y="0"/>
                    </a:lnTo>
                    <a:lnTo>
                      <a:pt x="0" y="1694"/>
                    </a:lnTo>
                    <a:lnTo>
                      <a:pt x="33" y="16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1" name="Freeform 628"/>
              <p:cNvSpPr>
                <a:spLocks/>
              </p:cNvSpPr>
              <p:nvPr/>
            </p:nvSpPr>
            <p:spPr bwMode="auto">
              <a:xfrm>
                <a:off x="1244" y="3158"/>
                <a:ext cx="3" cy="69"/>
              </a:xfrm>
              <a:custGeom>
                <a:avLst/>
                <a:gdLst>
                  <a:gd name="T0" fmla="*/ 0 w 59"/>
                  <a:gd name="T1" fmla="*/ 0 h 1453"/>
                  <a:gd name="T2" fmla="*/ 0 w 59"/>
                  <a:gd name="T3" fmla="*/ 0 h 1453"/>
                  <a:gd name="T4" fmla="*/ 0 w 59"/>
                  <a:gd name="T5" fmla="*/ 0 h 1453"/>
                  <a:gd name="T6" fmla="*/ 0 w 59"/>
                  <a:gd name="T7" fmla="*/ 0 h 1453"/>
                  <a:gd name="T8" fmla="*/ 0 w 59"/>
                  <a:gd name="T9" fmla="*/ 0 h 1453"/>
                  <a:gd name="T10" fmla="*/ 0 w 59"/>
                  <a:gd name="T11" fmla="*/ 0 h 14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1453"/>
                  <a:gd name="T20" fmla="*/ 59 w 59"/>
                  <a:gd name="T21" fmla="*/ 1453 h 14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1453">
                    <a:moveTo>
                      <a:pt x="27" y="1453"/>
                    </a:moveTo>
                    <a:lnTo>
                      <a:pt x="59" y="145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1453"/>
                    </a:lnTo>
                    <a:lnTo>
                      <a:pt x="27" y="14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2" name="Freeform 629"/>
              <p:cNvSpPr>
                <a:spLocks/>
              </p:cNvSpPr>
              <p:nvPr/>
            </p:nvSpPr>
            <p:spPr bwMode="auto">
              <a:xfrm>
                <a:off x="1662" y="3189"/>
                <a:ext cx="7" cy="6"/>
              </a:xfrm>
              <a:custGeom>
                <a:avLst/>
                <a:gdLst>
                  <a:gd name="T0" fmla="*/ 0 w 139"/>
                  <a:gd name="T1" fmla="*/ 0 h 129"/>
                  <a:gd name="T2" fmla="*/ 0 w 139"/>
                  <a:gd name="T3" fmla="*/ 0 h 129"/>
                  <a:gd name="T4" fmla="*/ 0 w 139"/>
                  <a:gd name="T5" fmla="*/ 0 h 129"/>
                  <a:gd name="T6" fmla="*/ 0 w 139"/>
                  <a:gd name="T7" fmla="*/ 0 h 129"/>
                  <a:gd name="T8" fmla="*/ 0 w 139"/>
                  <a:gd name="T9" fmla="*/ 0 h 129"/>
                  <a:gd name="T10" fmla="*/ 0 w 139"/>
                  <a:gd name="T11" fmla="*/ 0 h 129"/>
                  <a:gd name="T12" fmla="*/ 0 w 139"/>
                  <a:gd name="T13" fmla="*/ 0 h 129"/>
                  <a:gd name="T14" fmla="*/ 0 w 139"/>
                  <a:gd name="T15" fmla="*/ 0 h 129"/>
                  <a:gd name="T16" fmla="*/ 0 w 139"/>
                  <a:gd name="T17" fmla="*/ 0 h 129"/>
                  <a:gd name="T18" fmla="*/ 0 w 139"/>
                  <a:gd name="T19" fmla="*/ 0 h 129"/>
                  <a:gd name="T20" fmla="*/ 0 w 139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29"/>
                  <a:gd name="T35" fmla="*/ 139 w 139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29">
                    <a:moveTo>
                      <a:pt x="81" y="0"/>
                    </a:moveTo>
                    <a:lnTo>
                      <a:pt x="70" y="32"/>
                    </a:lnTo>
                    <a:lnTo>
                      <a:pt x="59" y="48"/>
                    </a:lnTo>
                    <a:lnTo>
                      <a:pt x="32" y="65"/>
                    </a:lnTo>
                    <a:lnTo>
                      <a:pt x="0" y="70"/>
                    </a:lnTo>
                    <a:lnTo>
                      <a:pt x="0" y="129"/>
                    </a:lnTo>
                    <a:lnTo>
                      <a:pt x="54" y="124"/>
                    </a:lnTo>
                    <a:lnTo>
                      <a:pt x="91" y="92"/>
                    </a:lnTo>
                    <a:lnTo>
                      <a:pt x="129" y="54"/>
                    </a:lnTo>
                    <a:lnTo>
                      <a:pt x="139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3" name="Freeform 630"/>
              <p:cNvSpPr>
                <a:spLocks/>
              </p:cNvSpPr>
              <p:nvPr/>
            </p:nvSpPr>
            <p:spPr bwMode="auto">
              <a:xfrm>
                <a:off x="1662" y="3182"/>
                <a:ext cx="7" cy="7"/>
              </a:xfrm>
              <a:custGeom>
                <a:avLst/>
                <a:gdLst>
                  <a:gd name="T0" fmla="*/ 0 w 139"/>
                  <a:gd name="T1" fmla="*/ 0 h 156"/>
                  <a:gd name="T2" fmla="*/ 0 w 139"/>
                  <a:gd name="T3" fmla="*/ 0 h 156"/>
                  <a:gd name="T4" fmla="*/ 0 w 139"/>
                  <a:gd name="T5" fmla="*/ 0 h 156"/>
                  <a:gd name="T6" fmla="*/ 0 w 139"/>
                  <a:gd name="T7" fmla="*/ 0 h 156"/>
                  <a:gd name="T8" fmla="*/ 0 w 139"/>
                  <a:gd name="T9" fmla="*/ 0 h 156"/>
                  <a:gd name="T10" fmla="*/ 0 w 139"/>
                  <a:gd name="T11" fmla="*/ 0 h 156"/>
                  <a:gd name="T12" fmla="*/ 0 w 139"/>
                  <a:gd name="T13" fmla="*/ 0 h 156"/>
                  <a:gd name="T14" fmla="*/ 0 w 139"/>
                  <a:gd name="T15" fmla="*/ 0 h 156"/>
                  <a:gd name="T16" fmla="*/ 0 w 139"/>
                  <a:gd name="T17" fmla="*/ 0 h 156"/>
                  <a:gd name="T18" fmla="*/ 0 w 139"/>
                  <a:gd name="T19" fmla="*/ 0 h 156"/>
                  <a:gd name="T20" fmla="*/ 0 w 139"/>
                  <a:gd name="T21" fmla="*/ 0 h 1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56"/>
                  <a:gd name="T35" fmla="*/ 139 w 139"/>
                  <a:gd name="T36" fmla="*/ 156 h 1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56">
                    <a:moveTo>
                      <a:pt x="0" y="59"/>
                    </a:moveTo>
                    <a:lnTo>
                      <a:pt x="32" y="64"/>
                    </a:lnTo>
                    <a:lnTo>
                      <a:pt x="54" y="86"/>
                    </a:lnTo>
                    <a:lnTo>
                      <a:pt x="70" y="119"/>
                    </a:lnTo>
                    <a:lnTo>
                      <a:pt x="81" y="156"/>
                    </a:lnTo>
                    <a:lnTo>
                      <a:pt x="139" y="156"/>
                    </a:lnTo>
                    <a:lnTo>
                      <a:pt x="129" y="97"/>
                    </a:lnTo>
                    <a:lnTo>
                      <a:pt x="97" y="54"/>
                    </a:lnTo>
                    <a:lnTo>
                      <a:pt x="54" y="16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4" name="Freeform 631"/>
              <p:cNvSpPr>
                <a:spLocks/>
              </p:cNvSpPr>
              <p:nvPr/>
            </p:nvSpPr>
            <p:spPr bwMode="auto">
              <a:xfrm>
                <a:off x="1656" y="3182"/>
                <a:ext cx="6" cy="6"/>
              </a:xfrm>
              <a:custGeom>
                <a:avLst/>
                <a:gdLst>
                  <a:gd name="T0" fmla="*/ 0 w 140"/>
                  <a:gd name="T1" fmla="*/ 0 h 135"/>
                  <a:gd name="T2" fmla="*/ 0 w 140"/>
                  <a:gd name="T3" fmla="*/ 0 h 135"/>
                  <a:gd name="T4" fmla="*/ 0 w 140"/>
                  <a:gd name="T5" fmla="*/ 0 h 135"/>
                  <a:gd name="T6" fmla="*/ 0 w 140"/>
                  <a:gd name="T7" fmla="*/ 0 h 135"/>
                  <a:gd name="T8" fmla="*/ 0 w 140"/>
                  <a:gd name="T9" fmla="*/ 0 h 135"/>
                  <a:gd name="T10" fmla="*/ 0 w 140"/>
                  <a:gd name="T11" fmla="*/ 0 h 135"/>
                  <a:gd name="T12" fmla="*/ 0 w 140"/>
                  <a:gd name="T13" fmla="*/ 0 h 135"/>
                  <a:gd name="T14" fmla="*/ 0 w 140"/>
                  <a:gd name="T15" fmla="*/ 0 h 135"/>
                  <a:gd name="T16" fmla="*/ 0 w 140"/>
                  <a:gd name="T17" fmla="*/ 0 h 135"/>
                  <a:gd name="T18" fmla="*/ 0 w 140"/>
                  <a:gd name="T19" fmla="*/ 0 h 135"/>
                  <a:gd name="T20" fmla="*/ 0 w 140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35"/>
                  <a:gd name="T35" fmla="*/ 140 w 140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35">
                    <a:moveTo>
                      <a:pt x="59" y="135"/>
                    </a:moveTo>
                    <a:lnTo>
                      <a:pt x="70" y="103"/>
                    </a:lnTo>
                    <a:lnTo>
                      <a:pt x="86" y="80"/>
                    </a:lnTo>
                    <a:lnTo>
                      <a:pt x="108" y="64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6" y="6"/>
                    </a:lnTo>
                    <a:lnTo>
                      <a:pt x="43" y="32"/>
                    </a:lnTo>
                    <a:lnTo>
                      <a:pt x="11" y="80"/>
                    </a:lnTo>
                    <a:lnTo>
                      <a:pt x="0" y="135"/>
                    </a:lnTo>
                    <a:lnTo>
                      <a:pt x="59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5" name="Freeform 632"/>
              <p:cNvSpPr>
                <a:spLocks/>
              </p:cNvSpPr>
              <p:nvPr/>
            </p:nvSpPr>
            <p:spPr bwMode="auto">
              <a:xfrm>
                <a:off x="1656" y="3188"/>
                <a:ext cx="6" cy="7"/>
              </a:xfrm>
              <a:custGeom>
                <a:avLst/>
                <a:gdLst>
                  <a:gd name="T0" fmla="*/ 0 w 140"/>
                  <a:gd name="T1" fmla="*/ 0 h 150"/>
                  <a:gd name="T2" fmla="*/ 0 w 140"/>
                  <a:gd name="T3" fmla="*/ 0 h 150"/>
                  <a:gd name="T4" fmla="*/ 0 w 140"/>
                  <a:gd name="T5" fmla="*/ 0 h 150"/>
                  <a:gd name="T6" fmla="*/ 0 w 140"/>
                  <a:gd name="T7" fmla="*/ 0 h 150"/>
                  <a:gd name="T8" fmla="*/ 0 w 140"/>
                  <a:gd name="T9" fmla="*/ 0 h 150"/>
                  <a:gd name="T10" fmla="*/ 0 w 140"/>
                  <a:gd name="T11" fmla="*/ 0 h 150"/>
                  <a:gd name="T12" fmla="*/ 0 w 140"/>
                  <a:gd name="T13" fmla="*/ 0 h 150"/>
                  <a:gd name="T14" fmla="*/ 0 w 140"/>
                  <a:gd name="T15" fmla="*/ 0 h 150"/>
                  <a:gd name="T16" fmla="*/ 0 w 140"/>
                  <a:gd name="T17" fmla="*/ 0 h 150"/>
                  <a:gd name="T18" fmla="*/ 0 w 140"/>
                  <a:gd name="T19" fmla="*/ 0 h 150"/>
                  <a:gd name="T20" fmla="*/ 0 w 140"/>
                  <a:gd name="T21" fmla="*/ 0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50"/>
                  <a:gd name="T35" fmla="*/ 140 w 140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50">
                    <a:moveTo>
                      <a:pt x="140" y="91"/>
                    </a:moveTo>
                    <a:lnTo>
                      <a:pt x="108" y="81"/>
                    </a:lnTo>
                    <a:lnTo>
                      <a:pt x="86" y="69"/>
                    </a:lnTo>
                    <a:lnTo>
                      <a:pt x="70" y="37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11" y="58"/>
                    </a:lnTo>
                    <a:lnTo>
                      <a:pt x="43" y="102"/>
                    </a:lnTo>
                    <a:lnTo>
                      <a:pt x="86" y="139"/>
                    </a:lnTo>
                    <a:lnTo>
                      <a:pt x="140" y="150"/>
                    </a:lnTo>
                    <a:lnTo>
                      <a:pt x="14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6" name="Freeform 633"/>
              <p:cNvSpPr>
                <a:spLocks/>
              </p:cNvSpPr>
              <p:nvPr/>
            </p:nvSpPr>
            <p:spPr bwMode="auto">
              <a:xfrm>
                <a:off x="1687" y="3190"/>
                <a:ext cx="6" cy="7"/>
              </a:xfrm>
              <a:custGeom>
                <a:avLst/>
                <a:gdLst>
                  <a:gd name="T0" fmla="*/ 0 w 134"/>
                  <a:gd name="T1" fmla="*/ 0 h 134"/>
                  <a:gd name="T2" fmla="*/ 0 w 134"/>
                  <a:gd name="T3" fmla="*/ 0 h 134"/>
                  <a:gd name="T4" fmla="*/ 0 w 134"/>
                  <a:gd name="T5" fmla="*/ 0 h 134"/>
                  <a:gd name="T6" fmla="*/ 0 w 134"/>
                  <a:gd name="T7" fmla="*/ 0 h 134"/>
                  <a:gd name="T8" fmla="*/ 0 w 134"/>
                  <a:gd name="T9" fmla="*/ 0 h 134"/>
                  <a:gd name="T10" fmla="*/ 0 w 134"/>
                  <a:gd name="T11" fmla="*/ 0 h 134"/>
                  <a:gd name="T12" fmla="*/ 0 w 134"/>
                  <a:gd name="T13" fmla="*/ 0 h 134"/>
                  <a:gd name="T14" fmla="*/ 0 w 134"/>
                  <a:gd name="T15" fmla="*/ 0 h 134"/>
                  <a:gd name="T16" fmla="*/ 0 w 134"/>
                  <a:gd name="T17" fmla="*/ 0 h 134"/>
                  <a:gd name="T18" fmla="*/ 0 w 134"/>
                  <a:gd name="T19" fmla="*/ 0 h 134"/>
                  <a:gd name="T20" fmla="*/ 0 w 134"/>
                  <a:gd name="T21" fmla="*/ 0 h 1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34"/>
                  <a:gd name="T35" fmla="*/ 134 w 134"/>
                  <a:gd name="T36" fmla="*/ 134 h 1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34">
                    <a:moveTo>
                      <a:pt x="81" y="0"/>
                    </a:moveTo>
                    <a:lnTo>
                      <a:pt x="75" y="33"/>
                    </a:lnTo>
                    <a:lnTo>
                      <a:pt x="59" y="54"/>
                    </a:lnTo>
                    <a:lnTo>
                      <a:pt x="32" y="70"/>
                    </a:lnTo>
                    <a:lnTo>
                      <a:pt x="0" y="75"/>
                    </a:lnTo>
                    <a:lnTo>
                      <a:pt x="0" y="134"/>
                    </a:lnTo>
                    <a:lnTo>
                      <a:pt x="59" y="129"/>
                    </a:lnTo>
                    <a:lnTo>
                      <a:pt x="102" y="102"/>
                    </a:lnTo>
                    <a:lnTo>
                      <a:pt x="129" y="54"/>
                    </a:lnTo>
                    <a:lnTo>
                      <a:pt x="134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7" name="Freeform 634"/>
              <p:cNvSpPr>
                <a:spLocks/>
              </p:cNvSpPr>
              <p:nvPr/>
            </p:nvSpPr>
            <p:spPr bwMode="auto">
              <a:xfrm>
                <a:off x="1687" y="3183"/>
                <a:ext cx="6" cy="7"/>
              </a:xfrm>
              <a:custGeom>
                <a:avLst/>
                <a:gdLst>
                  <a:gd name="T0" fmla="*/ 0 w 134"/>
                  <a:gd name="T1" fmla="*/ 0 h 151"/>
                  <a:gd name="T2" fmla="*/ 0 w 134"/>
                  <a:gd name="T3" fmla="*/ 0 h 151"/>
                  <a:gd name="T4" fmla="*/ 0 w 134"/>
                  <a:gd name="T5" fmla="*/ 0 h 151"/>
                  <a:gd name="T6" fmla="*/ 0 w 134"/>
                  <a:gd name="T7" fmla="*/ 0 h 151"/>
                  <a:gd name="T8" fmla="*/ 0 w 134"/>
                  <a:gd name="T9" fmla="*/ 0 h 151"/>
                  <a:gd name="T10" fmla="*/ 0 w 134"/>
                  <a:gd name="T11" fmla="*/ 0 h 151"/>
                  <a:gd name="T12" fmla="*/ 0 w 134"/>
                  <a:gd name="T13" fmla="*/ 0 h 151"/>
                  <a:gd name="T14" fmla="*/ 0 w 134"/>
                  <a:gd name="T15" fmla="*/ 0 h 151"/>
                  <a:gd name="T16" fmla="*/ 0 w 134"/>
                  <a:gd name="T17" fmla="*/ 0 h 151"/>
                  <a:gd name="T18" fmla="*/ 0 w 134"/>
                  <a:gd name="T19" fmla="*/ 0 h 151"/>
                  <a:gd name="T20" fmla="*/ 0 w 134"/>
                  <a:gd name="T21" fmla="*/ 0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51"/>
                  <a:gd name="T35" fmla="*/ 134 w 134"/>
                  <a:gd name="T36" fmla="*/ 151 h 1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51">
                    <a:moveTo>
                      <a:pt x="0" y="59"/>
                    </a:moveTo>
                    <a:lnTo>
                      <a:pt x="32" y="65"/>
                    </a:lnTo>
                    <a:lnTo>
                      <a:pt x="59" y="87"/>
                    </a:lnTo>
                    <a:lnTo>
                      <a:pt x="75" y="113"/>
                    </a:lnTo>
                    <a:lnTo>
                      <a:pt x="81" y="151"/>
                    </a:lnTo>
                    <a:lnTo>
                      <a:pt x="134" y="151"/>
                    </a:lnTo>
                    <a:lnTo>
                      <a:pt x="129" y="92"/>
                    </a:lnTo>
                    <a:lnTo>
                      <a:pt x="102" y="54"/>
                    </a:lnTo>
                    <a:lnTo>
                      <a:pt x="59" y="22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8" name="Freeform 635"/>
              <p:cNvSpPr>
                <a:spLocks/>
              </p:cNvSpPr>
              <p:nvPr/>
            </p:nvSpPr>
            <p:spPr bwMode="auto">
              <a:xfrm>
                <a:off x="1680" y="3183"/>
                <a:ext cx="7" cy="7"/>
              </a:xfrm>
              <a:custGeom>
                <a:avLst/>
                <a:gdLst>
                  <a:gd name="T0" fmla="*/ 0 w 140"/>
                  <a:gd name="T1" fmla="*/ 0 h 140"/>
                  <a:gd name="T2" fmla="*/ 0 w 140"/>
                  <a:gd name="T3" fmla="*/ 0 h 140"/>
                  <a:gd name="T4" fmla="*/ 0 w 140"/>
                  <a:gd name="T5" fmla="*/ 0 h 140"/>
                  <a:gd name="T6" fmla="*/ 0 w 140"/>
                  <a:gd name="T7" fmla="*/ 0 h 140"/>
                  <a:gd name="T8" fmla="*/ 0 w 140"/>
                  <a:gd name="T9" fmla="*/ 0 h 140"/>
                  <a:gd name="T10" fmla="*/ 0 w 140"/>
                  <a:gd name="T11" fmla="*/ 0 h 140"/>
                  <a:gd name="T12" fmla="*/ 0 w 140"/>
                  <a:gd name="T13" fmla="*/ 0 h 140"/>
                  <a:gd name="T14" fmla="*/ 0 w 140"/>
                  <a:gd name="T15" fmla="*/ 0 h 140"/>
                  <a:gd name="T16" fmla="*/ 0 w 140"/>
                  <a:gd name="T17" fmla="*/ 0 h 140"/>
                  <a:gd name="T18" fmla="*/ 0 w 140"/>
                  <a:gd name="T19" fmla="*/ 0 h 140"/>
                  <a:gd name="T20" fmla="*/ 0 w 140"/>
                  <a:gd name="T21" fmla="*/ 0 h 1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0"/>
                  <a:gd name="T35" fmla="*/ 140 w 140"/>
                  <a:gd name="T36" fmla="*/ 140 h 1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0">
                    <a:moveTo>
                      <a:pt x="53" y="140"/>
                    </a:moveTo>
                    <a:lnTo>
                      <a:pt x="65" y="103"/>
                    </a:lnTo>
                    <a:lnTo>
                      <a:pt x="86" y="81"/>
                    </a:lnTo>
                    <a:lnTo>
                      <a:pt x="108" y="65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6" y="11"/>
                    </a:lnTo>
                    <a:lnTo>
                      <a:pt x="37" y="38"/>
                    </a:lnTo>
                    <a:lnTo>
                      <a:pt x="11" y="81"/>
                    </a:lnTo>
                    <a:lnTo>
                      <a:pt x="0" y="140"/>
                    </a:lnTo>
                    <a:lnTo>
                      <a:pt x="53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19" name="Freeform 636"/>
              <p:cNvSpPr>
                <a:spLocks/>
              </p:cNvSpPr>
              <p:nvPr/>
            </p:nvSpPr>
            <p:spPr bwMode="auto">
              <a:xfrm>
                <a:off x="1680" y="3190"/>
                <a:ext cx="7" cy="7"/>
              </a:xfrm>
              <a:custGeom>
                <a:avLst/>
                <a:gdLst>
                  <a:gd name="T0" fmla="*/ 0 w 140"/>
                  <a:gd name="T1" fmla="*/ 0 h 145"/>
                  <a:gd name="T2" fmla="*/ 0 w 140"/>
                  <a:gd name="T3" fmla="*/ 0 h 145"/>
                  <a:gd name="T4" fmla="*/ 0 w 140"/>
                  <a:gd name="T5" fmla="*/ 0 h 145"/>
                  <a:gd name="T6" fmla="*/ 0 w 140"/>
                  <a:gd name="T7" fmla="*/ 0 h 145"/>
                  <a:gd name="T8" fmla="*/ 0 w 140"/>
                  <a:gd name="T9" fmla="*/ 0 h 145"/>
                  <a:gd name="T10" fmla="*/ 0 w 140"/>
                  <a:gd name="T11" fmla="*/ 0 h 145"/>
                  <a:gd name="T12" fmla="*/ 0 w 140"/>
                  <a:gd name="T13" fmla="*/ 0 h 145"/>
                  <a:gd name="T14" fmla="*/ 0 w 140"/>
                  <a:gd name="T15" fmla="*/ 0 h 145"/>
                  <a:gd name="T16" fmla="*/ 0 w 140"/>
                  <a:gd name="T17" fmla="*/ 0 h 145"/>
                  <a:gd name="T18" fmla="*/ 0 w 140"/>
                  <a:gd name="T19" fmla="*/ 0 h 145"/>
                  <a:gd name="T20" fmla="*/ 0 w 140"/>
                  <a:gd name="T21" fmla="*/ 0 h 1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5"/>
                  <a:gd name="T35" fmla="*/ 140 w 140"/>
                  <a:gd name="T36" fmla="*/ 145 h 1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5">
                    <a:moveTo>
                      <a:pt x="140" y="86"/>
                    </a:moveTo>
                    <a:lnTo>
                      <a:pt x="108" y="81"/>
                    </a:lnTo>
                    <a:lnTo>
                      <a:pt x="86" y="60"/>
                    </a:lnTo>
                    <a:lnTo>
                      <a:pt x="65" y="32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11" y="54"/>
                    </a:lnTo>
                    <a:lnTo>
                      <a:pt x="37" y="97"/>
                    </a:lnTo>
                    <a:lnTo>
                      <a:pt x="86" y="129"/>
                    </a:lnTo>
                    <a:lnTo>
                      <a:pt x="140" y="145"/>
                    </a:lnTo>
                    <a:lnTo>
                      <a:pt x="14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0" name="Freeform 637"/>
              <p:cNvSpPr>
                <a:spLocks/>
              </p:cNvSpPr>
              <p:nvPr/>
            </p:nvSpPr>
            <p:spPr bwMode="auto">
              <a:xfrm>
                <a:off x="1662" y="3212"/>
                <a:ext cx="7" cy="6"/>
              </a:xfrm>
              <a:custGeom>
                <a:avLst/>
                <a:gdLst>
                  <a:gd name="T0" fmla="*/ 0 w 139"/>
                  <a:gd name="T1" fmla="*/ 0 h 135"/>
                  <a:gd name="T2" fmla="*/ 0 w 139"/>
                  <a:gd name="T3" fmla="*/ 0 h 135"/>
                  <a:gd name="T4" fmla="*/ 0 w 139"/>
                  <a:gd name="T5" fmla="*/ 0 h 135"/>
                  <a:gd name="T6" fmla="*/ 0 w 139"/>
                  <a:gd name="T7" fmla="*/ 0 h 135"/>
                  <a:gd name="T8" fmla="*/ 0 w 139"/>
                  <a:gd name="T9" fmla="*/ 0 h 135"/>
                  <a:gd name="T10" fmla="*/ 0 w 139"/>
                  <a:gd name="T11" fmla="*/ 0 h 135"/>
                  <a:gd name="T12" fmla="*/ 0 w 139"/>
                  <a:gd name="T13" fmla="*/ 0 h 135"/>
                  <a:gd name="T14" fmla="*/ 0 w 139"/>
                  <a:gd name="T15" fmla="*/ 0 h 135"/>
                  <a:gd name="T16" fmla="*/ 0 w 139"/>
                  <a:gd name="T17" fmla="*/ 0 h 135"/>
                  <a:gd name="T18" fmla="*/ 0 w 139"/>
                  <a:gd name="T19" fmla="*/ 0 h 135"/>
                  <a:gd name="T20" fmla="*/ 0 w 139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35"/>
                  <a:gd name="T35" fmla="*/ 139 w 139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35">
                    <a:moveTo>
                      <a:pt x="81" y="0"/>
                    </a:moveTo>
                    <a:lnTo>
                      <a:pt x="70" y="32"/>
                    </a:lnTo>
                    <a:lnTo>
                      <a:pt x="54" y="55"/>
                    </a:lnTo>
                    <a:lnTo>
                      <a:pt x="32" y="71"/>
                    </a:lnTo>
                    <a:lnTo>
                      <a:pt x="0" y="76"/>
                    </a:lnTo>
                    <a:lnTo>
                      <a:pt x="0" y="135"/>
                    </a:lnTo>
                    <a:lnTo>
                      <a:pt x="54" y="129"/>
                    </a:lnTo>
                    <a:lnTo>
                      <a:pt x="97" y="103"/>
                    </a:lnTo>
                    <a:lnTo>
                      <a:pt x="129" y="55"/>
                    </a:lnTo>
                    <a:lnTo>
                      <a:pt x="139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1" name="Freeform 638"/>
              <p:cNvSpPr>
                <a:spLocks/>
              </p:cNvSpPr>
              <p:nvPr/>
            </p:nvSpPr>
            <p:spPr bwMode="auto">
              <a:xfrm>
                <a:off x="1662" y="3204"/>
                <a:ext cx="7" cy="8"/>
              </a:xfrm>
              <a:custGeom>
                <a:avLst/>
                <a:gdLst>
                  <a:gd name="T0" fmla="*/ 0 w 139"/>
                  <a:gd name="T1" fmla="*/ 0 h 150"/>
                  <a:gd name="T2" fmla="*/ 0 w 139"/>
                  <a:gd name="T3" fmla="*/ 0 h 150"/>
                  <a:gd name="T4" fmla="*/ 0 w 139"/>
                  <a:gd name="T5" fmla="*/ 0 h 150"/>
                  <a:gd name="T6" fmla="*/ 0 w 139"/>
                  <a:gd name="T7" fmla="*/ 0 h 150"/>
                  <a:gd name="T8" fmla="*/ 0 w 139"/>
                  <a:gd name="T9" fmla="*/ 0 h 150"/>
                  <a:gd name="T10" fmla="*/ 0 w 139"/>
                  <a:gd name="T11" fmla="*/ 0 h 150"/>
                  <a:gd name="T12" fmla="*/ 0 w 139"/>
                  <a:gd name="T13" fmla="*/ 0 h 150"/>
                  <a:gd name="T14" fmla="*/ 0 w 139"/>
                  <a:gd name="T15" fmla="*/ 0 h 150"/>
                  <a:gd name="T16" fmla="*/ 0 w 139"/>
                  <a:gd name="T17" fmla="*/ 0 h 150"/>
                  <a:gd name="T18" fmla="*/ 0 w 139"/>
                  <a:gd name="T19" fmla="*/ 0 h 150"/>
                  <a:gd name="T20" fmla="*/ 0 w 139"/>
                  <a:gd name="T21" fmla="*/ 0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50"/>
                  <a:gd name="T35" fmla="*/ 139 w 139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50">
                    <a:moveTo>
                      <a:pt x="0" y="59"/>
                    </a:moveTo>
                    <a:lnTo>
                      <a:pt x="32" y="69"/>
                    </a:lnTo>
                    <a:lnTo>
                      <a:pt x="54" y="81"/>
                    </a:lnTo>
                    <a:lnTo>
                      <a:pt x="70" y="113"/>
                    </a:lnTo>
                    <a:lnTo>
                      <a:pt x="81" y="150"/>
                    </a:lnTo>
                    <a:lnTo>
                      <a:pt x="139" y="150"/>
                    </a:lnTo>
                    <a:lnTo>
                      <a:pt x="129" y="92"/>
                    </a:lnTo>
                    <a:lnTo>
                      <a:pt x="97" y="48"/>
                    </a:lnTo>
                    <a:lnTo>
                      <a:pt x="54" y="11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2" name="Freeform 639"/>
              <p:cNvSpPr>
                <a:spLocks/>
              </p:cNvSpPr>
              <p:nvPr/>
            </p:nvSpPr>
            <p:spPr bwMode="auto">
              <a:xfrm>
                <a:off x="1656" y="3204"/>
                <a:ext cx="6" cy="7"/>
              </a:xfrm>
              <a:custGeom>
                <a:avLst/>
                <a:gdLst>
                  <a:gd name="T0" fmla="*/ 0 w 140"/>
                  <a:gd name="T1" fmla="*/ 0 h 129"/>
                  <a:gd name="T2" fmla="*/ 0 w 140"/>
                  <a:gd name="T3" fmla="*/ 0 h 129"/>
                  <a:gd name="T4" fmla="*/ 0 w 140"/>
                  <a:gd name="T5" fmla="*/ 0 h 129"/>
                  <a:gd name="T6" fmla="*/ 0 w 140"/>
                  <a:gd name="T7" fmla="*/ 0 h 129"/>
                  <a:gd name="T8" fmla="*/ 0 w 140"/>
                  <a:gd name="T9" fmla="*/ 0 h 129"/>
                  <a:gd name="T10" fmla="*/ 0 w 140"/>
                  <a:gd name="T11" fmla="*/ 0 h 129"/>
                  <a:gd name="T12" fmla="*/ 0 w 140"/>
                  <a:gd name="T13" fmla="*/ 0 h 129"/>
                  <a:gd name="T14" fmla="*/ 0 w 140"/>
                  <a:gd name="T15" fmla="*/ 0 h 129"/>
                  <a:gd name="T16" fmla="*/ 0 w 140"/>
                  <a:gd name="T17" fmla="*/ 0 h 129"/>
                  <a:gd name="T18" fmla="*/ 0 w 140"/>
                  <a:gd name="T19" fmla="*/ 0 h 129"/>
                  <a:gd name="T20" fmla="*/ 0 w 140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29"/>
                  <a:gd name="T35" fmla="*/ 140 w 140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29">
                    <a:moveTo>
                      <a:pt x="59" y="129"/>
                    </a:moveTo>
                    <a:lnTo>
                      <a:pt x="64" y="102"/>
                    </a:lnTo>
                    <a:lnTo>
                      <a:pt x="81" y="81"/>
                    </a:lnTo>
                    <a:lnTo>
                      <a:pt x="102" y="64"/>
                    </a:lnTo>
                    <a:lnTo>
                      <a:pt x="140" y="59"/>
                    </a:lnTo>
                    <a:lnTo>
                      <a:pt x="140" y="0"/>
                    </a:lnTo>
                    <a:lnTo>
                      <a:pt x="81" y="5"/>
                    </a:lnTo>
                    <a:lnTo>
                      <a:pt x="37" y="37"/>
                    </a:lnTo>
                    <a:lnTo>
                      <a:pt x="5" y="81"/>
                    </a:lnTo>
                    <a:lnTo>
                      <a:pt x="0" y="129"/>
                    </a:lnTo>
                    <a:lnTo>
                      <a:pt x="59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3" name="Freeform 640"/>
              <p:cNvSpPr>
                <a:spLocks/>
              </p:cNvSpPr>
              <p:nvPr/>
            </p:nvSpPr>
            <p:spPr bwMode="auto">
              <a:xfrm>
                <a:off x="1656" y="3211"/>
                <a:ext cx="6" cy="7"/>
              </a:xfrm>
              <a:custGeom>
                <a:avLst/>
                <a:gdLst>
                  <a:gd name="T0" fmla="*/ 0 w 140"/>
                  <a:gd name="T1" fmla="*/ 0 h 156"/>
                  <a:gd name="T2" fmla="*/ 0 w 140"/>
                  <a:gd name="T3" fmla="*/ 0 h 156"/>
                  <a:gd name="T4" fmla="*/ 0 w 140"/>
                  <a:gd name="T5" fmla="*/ 0 h 156"/>
                  <a:gd name="T6" fmla="*/ 0 w 140"/>
                  <a:gd name="T7" fmla="*/ 0 h 156"/>
                  <a:gd name="T8" fmla="*/ 0 w 140"/>
                  <a:gd name="T9" fmla="*/ 0 h 156"/>
                  <a:gd name="T10" fmla="*/ 0 w 140"/>
                  <a:gd name="T11" fmla="*/ 0 h 156"/>
                  <a:gd name="T12" fmla="*/ 0 w 140"/>
                  <a:gd name="T13" fmla="*/ 0 h 156"/>
                  <a:gd name="T14" fmla="*/ 0 w 140"/>
                  <a:gd name="T15" fmla="*/ 0 h 156"/>
                  <a:gd name="T16" fmla="*/ 0 w 140"/>
                  <a:gd name="T17" fmla="*/ 0 h 156"/>
                  <a:gd name="T18" fmla="*/ 0 w 140"/>
                  <a:gd name="T19" fmla="*/ 0 h 156"/>
                  <a:gd name="T20" fmla="*/ 0 w 140"/>
                  <a:gd name="T21" fmla="*/ 0 h 1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56"/>
                  <a:gd name="T35" fmla="*/ 140 w 140"/>
                  <a:gd name="T36" fmla="*/ 156 h 1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56">
                    <a:moveTo>
                      <a:pt x="140" y="97"/>
                    </a:moveTo>
                    <a:lnTo>
                      <a:pt x="102" y="92"/>
                    </a:lnTo>
                    <a:lnTo>
                      <a:pt x="81" y="70"/>
                    </a:lnTo>
                    <a:lnTo>
                      <a:pt x="64" y="37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5" y="59"/>
                    </a:lnTo>
                    <a:lnTo>
                      <a:pt x="37" y="102"/>
                    </a:lnTo>
                    <a:lnTo>
                      <a:pt x="81" y="140"/>
                    </a:lnTo>
                    <a:lnTo>
                      <a:pt x="140" y="156"/>
                    </a:lnTo>
                    <a:lnTo>
                      <a:pt x="14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4" name="Freeform 641"/>
              <p:cNvSpPr>
                <a:spLocks/>
              </p:cNvSpPr>
              <p:nvPr/>
            </p:nvSpPr>
            <p:spPr bwMode="auto">
              <a:xfrm>
                <a:off x="1687" y="3213"/>
                <a:ext cx="6" cy="6"/>
              </a:xfrm>
              <a:custGeom>
                <a:avLst/>
                <a:gdLst>
                  <a:gd name="T0" fmla="*/ 0 w 134"/>
                  <a:gd name="T1" fmla="*/ 0 h 135"/>
                  <a:gd name="T2" fmla="*/ 0 w 134"/>
                  <a:gd name="T3" fmla="*/ 0 h 135"/>
                  <a:gd name="T4" fmla="*/ 0 w 134"/>
                  <a:gd name="T5" fmla="*/ 0 h 135"/>
                  <a:gd name="T6" fmla="*/ 0 w 134"/>
                  <a:gd name="T7" fmla="*/ 0 h 135"/>
                  <a:gd name="T8" fmla="*/ 0 w 134"/>
                  <a:gd name="T9" fmla="*/ 0 h 135"/>
                  <a:gd name="T10" fmla="*/ 0 w 134"/>
                  <a:gd name="T11" fmla="*/ 0 h 135"/>
                  <a:gd name="T12" fmla="*/ 0 w 134"/>
                  <a:gd name="T13" fmla="*/ 0 h 135"/>
                  <a:gd name="T14" fmla="*/ 0 w 134"/>
                  <a:gd name="T15" fmla="*/ 0 h 135"/>
                  <a:gd name="T16" fmla="*/ 0 w 134"/>
                  <a:gd name="T17" fmla="*/ 0 h 135"/>
                  <a:gd name="T18" fmla="*/ 0 w 134"/>
                  <a:gd name="T19" fmla="*/ 0 h 135"/>
                  <a:gd name="T20" fmla="*/ 0 w 134"/>
                  <a:gd name="T21" fmla="*/ 0 h 1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35"/>
                  <a:gd name="T35" fmla="*/ 134 w 134"/>
                  <a:gd name="T36" fmla="*/ 135 h 1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35">
                    <a:moveTo>
                      <a:pt x="81" y="0"/>
                    </a:moveTo>
                    <a:lnTo>
                      <a:pt x="70" y="33"/>
                    </a:lnTo>
                    <a:lnTo>
                      <a:pt x="54" y="54"/>
                    </a:lnTo>
                    <a:lnTo>
                      <a:pt x="26" y="76"/>
                    </a:lnTo>
                    <a:lnTo>
                      <a:pt x="0" y="81"/>
                    </a:lnTo>
                    <a:lnTo>
                      <a:pt x="0" y="135"/>
                    </a:lnTo>
                    <a:lnTo>
                      <a:pt x="54" y="130"/>
                    </a:lnTo>
                    <a:lnTo>
                      <a:pt x="97" y="102"/>
                    </a:lnTo>
                    <a:lnTo>
                      <a:pt x="123" y="54"/>
                    </a:lnTo>
                    <a:lnTo>
                      <a:pt x="134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5" name="Freeform 642"/>
              <p:cNvSpPr>
                <a:spLocks/>
              </p:cNvSpPr>
              <p:nvPr/>
            </p:nvSpPr>
            <p:spPr bwMode="auto">
              <a:xfrm>
                <a:off x="1687" y="3206"/>
                <a:ext cx="6" cy="7"/>
              </a:xfrm>
              <a:custGeom>
                <a:avLst/>
                <a:gdLst>
                  <a:gd name="T0" fmla="*/ 0 w 134"/>
                  <a:gd name="T1" fmla="*/ 0 h 145"/>
                  <a:gd name="T2" fmla="*/ 0 w 134"/>
                  <a:gd name="T3" fmla="*/ 0 h 145"/>
                  <a:gd name="T4" fmla="*/ 0 w 134"/>
                  <a:gd name="T5" fmla="*/ 0 h 145"/>
                  <a:gd name="T6" fmla="*/ 0 w 134"/>
                  <a:gd name="T7" fmla="*/ 0 h 145"/>
                  <a:gd name="T8" fmla="*/ 0 w 134"/>
                  <a:gd name="T9" fmla="*/ 0 h 145"/>
                  <a:gd name="T10" fmla="*/ 0 w 134"/>
                  <a:gd name="T11" fmla="*/ 0 h 145"/>
                  <a:gd name="T12" fmla="*/ 0 w 134"/>
                  <a:gd name="T13" fmla="*/ 0 h 145"/>
                  <a:gd name="T14" fmla="*/ 0 w 134"/>
                  <a:gd name="T15" fmla="*/ 0 h 145"/>
                  <a:gd name="T16" fmla="*/ 0 w 134"/>
                  <a:gd name="T17" fmla="*/ 0 h 145"/>
                  <a:gd name="T18" fmla="*/ 0 w 134"/>
                  <a:gd name="T19" fmla="*/ 0 h 145"/>
                  <a:gd name="T20" fmla="*/ 0 w 134"/>
                  <a:gd name="T21" fmla="*/ 0 h 1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"/>
                  <a:gd name="T34" fmla="*/ 0 h 145"/>
                  <a:gd name="T35" fmla="*/ 134 w 134"/>
                  <a:gd name="T36" fmla="*/ 145 h 1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" h="145">
                    <a:moveTo>
                      <a:pt x="0" y="54"/>
                    </a:moveTo>
                    <a:lnTo>
                      <a:pt x="26" y="60"/>
                    </a:lnTo>
                    <a:lnTo>
                      <a:pt x="54" y="81"/>
                    </a:lnTo>
                    <a:lnTo>
                      <a:pt x="70" y="113"/>
                    </a:lnTo>
                    <a:lnTo>
                      <a:pt x="81" y="145"/>
                    </a:lnTo>
                    <a:lnTo>
                      <a:pt x="134" y="145"/>
                    </a:lnTo>
                    <a:lnTo>
                      <a:pt x="123" y="86"/>
                    </a:lnTo>
                    <a:lnTo>
                      <a:pt x="97" y="49"/>
                    </a:lnTo>
                    <a:lnTo>
                      <a:pt x="54" y="16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6" name="Freeform 643"/>
              <p:cNvSpPr>
                <a:spLocks/>
              </p:cNvSpPr>
              <p:nvPr/>
            </p:nvSpPr>
            <p:spPr bwMode="auto">
              <a:xfrm>
                <a:off x="1680" y="3206"/>
                <a:ext cx="7" cy="6"/>
              </a:xfrm>
              <a:custGeom>
                <a:avLst/>
                <a:gdLst>
                  <a:gd name="T0" fmla="*/ 0 w 140"/>
                  <a:gd name="T1" fmla="*/ 0 h 134"/>
                  <a:gd name="T2" fmla="*/ 0 w 140"/>
                  <a:gd name="T3" fmla="*/ 0 h 134"/>
                  <a:gd name="T4" fmla="*/ 0 w 140"/>
                  <a:gd name="T5" fmla="*/ 0 h 134"/>
                  <a:gd name="T6" fmla="*/ 0 w 140"/>
                  <a:gd name="T7" fmla="*/ 0 h 134"/>
                  <a:gd name="T8" fmla="*/ 0 w 140"/>
                  <a:gd name="T9" fmla="*/ 0 h 134"/>
                  <a:gd name="T10" fmla="*/ 0 w 140"/>
                  <a:gd name="T11" fmla="*/ 0 h 134"/>
                  <a:gd name="T12" fmla="*/ 0 w 140"/>
                  <a:gd name="T13" fmla="*/ 0 h 134"/>
                  <a:gd name="T14" fmla="*/ 0 w 140"/>
                  <a:gd name="T15" fmla="*/ 0 h 134"/>
                  <a:gd name="T16" fmla="*/ 0 w 140"/>
                  <a:gd name="T17" fmla="*/ 0 h 134"/>
                  <a:gd name="T18" fmla="*/ 0 w 140"/>
                  <a:gd name="T19" fmla="*/ 0 h 134"/>
                  <a:gd name="T20" fmla="*/ 0 w 140"/>
                  <a:gd name="T21" fmla="*/ 0 h 1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34"/>
                  <a:gd name="T35" fmla="*/ 140 w 140"/>
                  <a:gd name="T36" fmla="*/ 134 h 1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34">
                    <a:moveTo>
                      <a:pt x="53" y="134"/>
                    </a:moveTo>
                    <a:lnTo>
                      <a:pt x="65" y="97"/>
                    </a:lnTo>
                    <a:lnTo>
                      <a:pt x="86" y="76"/>
                    </a:lnTo>
                    <a:lnTo>
                      <a:pt x="108" y="60"/>
                    </a:lnTo>
                    <a:lnTo>
                      <a:pt x="140" y="54"/>
                    </a:lnTo>
                    <a:lnTo>
                      <a:pt x="140" y="0"/>
                    </a:lnTo>
                    <a:lnTo>
                      <a:pt x="86" y="5"/>
                    </a:lnTo>
                    <a:lnTo>
                      <a:pt x="37" y="32"/>
                    </a:lnTo>
                    <a:lnTo>
                      <a:pt x="11" y="76"/>
                    </a:lnTo>
                    <a:lnTo>
                      <a:pt x="0" y="134"/>
                    </a:lnTo>
                    <a:lnTo>
                      <a:pt x="53" y="1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7" name="Freeform 644"/>
              <p:cNvSpPr>
                <a:spLocks/>
              </p:cNvSpPr>
              <p:nvPr/>
            </p:nvSpPr>
            <p:spPr bwMode="auto">
              <a:xfrm>
                <a:off x="1680" y="3212"/>
                <a:ext cx="7" cy="7"/>
              </a:xfrm>
              <a:custGeom>
                <a:avLst/>
                <a:gdLst>
                  <a:gd name="T0" fmla="*/ 0 w 140"/>
                  <a:gd name="T1" fmla="*/ 0 h 146"/>
                  <a:gd name="T2" fmla="*/ 0 w 140"/>
                  <a:gd name="T3" fmla="*/ 0 h 146"/>
                  <a:gd name="T4" fmla="*/ 0 w 140"/>
                  <a:gd name="T5" fmla="*/ 0 h 146"/>
                  <a:gd name="T6" fmla="*/ 0 w 140"/>
                  <a:gd name="T7" fmla="*/ 0 h 146"/>
                  <a:gd name="T8" fmla="*/ 0 w 140"/>
                  <a:gd name="T9" fmla="*/ 0 h 146"/>
                  <a:gd name="T10" fmla="*/ 0 w 140"/>
                  <a:gd name="T11" fmla="*/ 0 h 146"/>
                  <a:gd name="T12" fmla="*/ 0 w 140"/>
                  <a:gd name="T13" fmla="*/ 0 h 146"/>
                  <a:gd name="T14" fmla="*/ 0 w 140"/>
                  <a:gd name="T15" fmla="*/ 0 h 146"/>
                  <a:gd name="T16" fmla="*/ 0 w 140"/>
                  <a:gd name="T17" fmla="*/ 0 h 146"/>
                  <a:gd name="T18" fmla="*/ 0 w 140"/>
                  <a:gd name="T19" fmla="*/ 0 h 146"/>
                  <a:gd name="T20" fmla="*/ 0 w 140"/>
                  <a:gd name="T21" fmla="*/ 0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146"/>
                  <a:gd name="T35" fmla="*/ 140 w 140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146">
                    <a:moveTo>
                      <a:pt x="140" y="92"/>
                    </a:moveTo>
                    <a:lnTo>
                      <a:pt x="108" y="87"/>
                    </a:lnTo>
                    <a:lnTo>
                      <a:pt x="86" y="60"/>
                    </a:lnTo>
                    <a:lnTo>
                      <a:pt x="65" y="33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11" y="55"/>
                    </a:lnTo>
                    <a:lnTo>
                      <a:pt x="37" y="97"/>
                    </a:lnTo>
                    <a:lnTo>
                      <a:pt x="86" y="129"/>
                    </a:lnTo>
                    <a:lnTo>
                      <a:pt x="140" y="146"/>
                    </a:lnTo>
                    <a:lnTo>
                      <a:pt x="14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8" name="Freeform 645"/>
              <p:cNvSpPr>
                <a:spLocks/>
              </p:cNvSpPr>
              <p:nvPr/>
            </p:nvSpPr>
            <p:spPr bwMode="auto">
              <a:xfrm>
                <a:off x="1275" y="2848"/>
                <a:ext cx="6" cy="5"/>
              </a:xfrm>
              <a:custGeom>
                <a:avLst/>
                <a:gdLst>
                  <a:gd name="T0" fmla="*/ 0 w 112"/>
                  <a:gd name="T1" fmla="*/ 0 h 103"/>
                  <a:gd name="T2" fmla="*/ 0 w 112"/>
                  <a:gd name="T3" fmla="*/ 0 h 103"/>
                  <a:gd name="T4" fmla="*/ 0 w 112"/>
                  <a:gd name="T5" fmla="*/ 0 h 103"/>
                  <a:gd name="T6" fmla="*/ 0 w 112"/>
                  <a:gd name="T7" fmla="*/ 0 h 103"/>
                  <a:gd name="T8" fmla="*/ 0 w 112"/>
                  <a:gd name="T9" fmla="*/ 0 h 103"/>
                  <a:gd name="T10" fmla="*/ 0 w 112"/>
                  <a:gd name="T11" fmla="*/ 0 h 103"/>
                  <a:gd name="T12" fmla="*/ 0 w 112"/>
                  <a:gd name="T13" fmla="*/ 0 h 103"/>
                  <a:gd name="T14" fmla="*/ 0 w 112"/>
                  <a:gd name="T15" fmla="*/ 0 h 103"/>
                  <a:gd name="T16" fmla="*/ 0 w 112"/>
                  <a:gd name="T17" fmla="*/ 0 h 103"/>
                  <a:gd name="T18" fmla="*/ 0 w 112"/>
                  <a:gd name="T19" fmla="*/ 0 h 103"/>
                  <a:gd name="T20" fmla="*/ 0 w 112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2"/>
                  <a:gd name="T34" fmla="*/ 0 h 103"/>
                  <a:gd name="T35" fmla="*/ 112 w 112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2" h="103">
                    <a:moveTo>
                      <a:pt x="53" y="0"/>
                    </a:moveTo>
                    <a:lnTo>
                      <a:pt x="48" y="27"/>
                    </a:lnTo>
                    <a:lnTo>
                      <a:pt x="42" y="38"/>
                    </a:lnTo>
                    <a:lnTo>
                      <a:pt x="26" y="48"/>
                    </a:lnTo>
                    <a:lnTo>
                      <a:pt x="10" y="48"/>
                    </a:lnTo>
                    <a:lnTo>
                      <a:pt x="0" y="103"/>
                    </a:lnTo>
                    <a:lnTo>
                      <a:pt x="37" y="103"/>
                    </a:lnTo>
                    <a:lnTo>
                      <a:pt x="80" y="80"/>
                    </a:lnTo>
                    <a:lnTo>
                      <a:pt x="106" y="48"/>
                    </a:lnTo>
                    <a:lnTo>
                      <a:pt x="112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29" name="Freeform 646"/>
              <p:cNvSpPr>
                <a:spLocks/>
              </p:cNvSpPr>
              <p:nvPr/>
            </p:nvSpPr>
            <p:spPr bwMode="auto">
              <a:xfrm>
                <a:off x="1278" y="2848"/>
                <a:ext cx="3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0" y="0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0" name="Freeform 647"/>
              <p:cNvSpPr>
                <a:spLocks/>
              </p:cNvSpPr>
              <p:nvPr/>
            </p:nvSpPr>
            <p:spPr bwMode="auto">
              <a:xfrm>
                <a:off x="1275" y="2843"/>
                <a:ext cx="6" cy="5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w 112"/>
                  <a:gd name="T11" fmla="*/ 0 h 113"/>
                  <a:gd name="T12" fmla="*/ 0 w 112"/>
                  <a:gd name="T13" fmla="*/ 0 h 113"/>
                  <a:gd name="T14" fmla="*/ 0 w 112"/>
                  <a:gd name="T15" fmla="*/ 0 h 113"/>
                  <a:gd name="T16" fmla="*/ 0 w 112"/>
                  <a:gd name="T17" fmla="*/ 0 h 113"/>
                  <a:gd name="T18" fmla="*/ 0 w 112"/>
                  <a:gd name="T19" fmla="*/ 0 h 113"/>
                  <a:gd name="T20" fmla="*/ 0 w 112"/>
                  <a:gd name="T21" fmla="*/ 0 h 113"/>
                  <a:gd name="T22" fmla="*/ 0 w 112"/>
                  <a:gd name="T23" fmla="*/ 0 h 113"/>
                  <a:gd name="T24" fmla="*/ 0 w 112"/>
                  <a:gd name="T25" fmla="*/ 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2"/>
                  <a:gd name="T40" fmla="*/ 0 h 113"/>
                  <a:gd name="T41" fmla="*/ 112 w 112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2" h="113">
                    <a:moveTo>
                      <a:pt x="5" y="59"/>
                    </a:moveTo>
                    <a:lnTo>
                      <a:pt x="0" y="59"/>
                    </a:lnTo>
                    <a:lnTo>
                      <a:pt x="21" y="64"/>
                    </a:lnTo>
                    <a:lnTo>
                      <a:pt x="42" y="80"/>
                    </a:lnTo>
                    <a:lnTo>
                      <a:pt x="48" y="92"/>
                    </a:lnTo>
                    <a:lnTo>
                      <a:pt x="53" y="113"/>
                    </a:lnTo>
                    <a:lnTo>
                      <a:pt x="112" y="113"/>
                    </a:lnTo>
                    <a:lnTo>
                      <a:pt x="106" y="70"/>
                    </a:lnTo>
                    <a:lnTo>
                      <a:pt x="80" y="38"/>
                    </a:lnTo>
                    <a:lnTo>
                      <a:pt x="42" y="22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1" name="Freeform 648"/>
              <p:cNvSpPr>
                <a:spLocks/>
              </p:cNvSpPr>
              <p:nvPr/>
            </p:nvSpPr>
            <p:spPr bwMode="auto">
              <a:xfrm>
                <a:off x="1254" y="2841"/>
                <a:ext cx="22" cy="4"/>
              </a:xfrm>
              <a:custGeom>
                <a:avLst/>
                <a:gdLst>
                  <a:gd name="T0" fmla="*/ 0 w 463"/>
                  <a:gd name="T1" fmla="*/ 0 h 86"/>
                  <a:gd name="T2" fmla="*/ 0 w 463"/>
                  <a:gd name="T3" fmla="*/ 0 h 86"/>
                  <a:gd name="T4" fmla="*/ 0 w 463"/>
                  <a:gd name="T5" fmla="*/ 0 h 86"/>
                  <a:gd name="T6" fmla="*/ 0 w 463"/>
                  <a:gd name="T7" fmla="*/ 0 h 86"/>
                  <a:gd name="T8" fmla="*/ 0 w 463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86"/>
                  <a:gd name="T17" fmla="*/ 463 w 463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86">
                    <a:moveTo>
                      <a:pt x="0" y="59"/>
                    </a:moveTo>
                    <a:lnTo>
                      <a:pt x="463" y="86"/>
                    </a:lnTo>
                    <a:lnTo>
                      <a:pt x="463" y="27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2" name="Freeform 649"/>
              <p:cNvSpPr>
                <a:spLocks/>
              </p:cNvSpPr>
              <p:nvPr/>
            </p:nvSpPr>
            <p:spPr bwMode="auto">
              <a:xfrm>
                <a:off x="1249" y="2841"/>
                <a:ext cx="5" cy="5"/>
              </a:xfrm>
              <a:custGeom>
                <a:avLst/>
                <a:gdLst>
                  <a:gd name="T0" fmla="*/ 0 w 107"/>
                  <a:gd name="T1" fmla="*/ 0 h 102"/>
                  <a:gd name="T2" fmla="*/ 0 w 107"/>
                  <a:gd name="T3" fmla="*/ 0 h 102"/>
                  <a:gd name="T4" fmla="*/ 0 w 107"/>
                  <a:gd name="T5" fmla="*/ 0 h 102"/>
                  <a:gd name="T6" fmla="*/ 0 w 107"/>
                  <a:gd name="T7" fmla="*/ 0 h 102"/>
                  <a:gd name="T8" fmla="*/ 0 w 107"/>
                  <a:gd name="T9" fmla="*/ 0 h 102"/>
                  <a:gd name="T10" fmla="*/ 0 w 107"/>
                  <a:gd name="T11" fmla="*/ 0 h 102"/>
                  <a:gd name="T12" fmla="*/ 0 w 107"/>
                  <a:gd name="T13" fmla="*/ 0 h 102"/>
                  <a:gd name="T14" fmla="*/ 0 w 107"/>
                  <a:gd name="T15" fmla="*/ 0 h 102"/>
                  <a:gd name="T16" fmla="*/ 0 w 107"/>
                  <a:gd name="T17" fmla="*/ 0 h 102"/>
                  <a:gd name="T18" fmla="*/ 0 w 107"/>
                  <a:gd name="T19" fmla="*/ 0 h 102"/>
                  <a:gd name="T20" fmla="*/ 0 w 107"/>
                  <a:gd name="T21" fmla="*/ 0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7"/>
                  <a:gd name="T34" fmla="*/ 0 h 102"/>
                  <a:gd name="T35" fmla="*/ 107 w 107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7" h="102">
                    <a:moveTo>
                      <a:pt x="59" y="102"/>
                    </a:moveTo>
                    <a:lnTo>
                      <a:pt x="65" y="86"/>
                    </a:lnTo>
                    <a:lnTo>
                      <a:pt x="75" y="75"/>
                    </a:lnTo>
                    <a:lnTo>
                      <a:pt x="86" y="65"/>
                    </a:lnTo>
                    <a:lnTo>
                      <a:pt x="107" y="59"/>
                    </a:lnTo>
                    <a:lnTo>
                      <a:pt x="107" y="0"/>
                    </a:lnTo>
                    <a:lnTo>
                      <a:pt x="65" y="6"/>
                    </a:lnTo>
                    <a:lnTo>
                      <a:pt x="26" y="27"/>
                    </a:lnTo>
                    <a:lnTo>
                      <a:pt x="5" y="65"/>
                    </a:lnTo>
                    <a:lnTo>
                      <a:pt x="0" y="102"/>
                    </a:lnTo>
                    <a:lnTo>
                      <a:pt x="59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3" name="Freeform 650"/>
              <p:cNvSpPr>
                <a:spLocks/>
              </p:cNvSpPr>
              <p:nvPr/>
            </p:nvSpPr>
            <p:spPr bwMode="auto">
              <a:xfrm>
                <a:off x="1249" y="2846"/>
                <a:ext cx="2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59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4" name="Freeform 651"/>
              <p:cNvSpPr>
                <a:spLocks/>
              </p:cNvSpPr>
              <p:nvPr/>
            </p:nvSpPr>
            <p:spPr bwMode="auto">
              <a:xfrm>
                <a:off x="1249" y="2846"/>
                <a:ext cx="5" cy="6"/>
              </a:xfrm>
              <a:custGeom>
                <a:avLst/>
                <a:gdLst>
                  <a:gd name="T0" fmla="*/ 0 w 107"/>
                  <a:gd name="T1" fmla="*/ 0 h 113"/>
                  <a:gd name="T2" fmla="*/ 0 w 107"/>
                  <a:gd name="T3" fmla="*/ 0 h 113"/>
                  <a:gd name="T4" fmla="*/ 0 w 107"/>
                  <a:gd name="T5" fmla="*/ 0 h 113"/>
                  <a:gd name="T6" fmla="*/ 0 w 107"/>
                  <a:gd name="T7" fmla="*/ 0 h 113"/>
                  <a:gd name="T8" fmla="*/ 0 w 107"/>
                  <a:gd name="T9" fmla="*/ 0 h 113"/>
                  <a:gd name="T10" fmla="*/ 0 w 107"/>
                  <a:gd name="T11" fmla="*/ 0 h 113"/>
                  <a:gd name="T12" fmla="*/ 0 w 107"/>
                  <a:gd name="T13" fmla="*/ 0 h 113"/>
                  <a:gd name="T14" fmla="*/ 0 w 107"/>
                  <a:gd name="T15" fmla="*/ 0 h 113"/>
                  <a:gd name="T16" fmla="*/ 0 w 107"/>
                  <a:gd name="T17" fmla="*/ 0 h 113"/>
                  <a:gd name="T18" fmla="*/ 0 w 107"/>
                  <a:gd name="T19" fmla="*/ 0 h 113"/>
                  <a:gd name="T20" fmla="*/ 0 w 107"/>
                  <a:gd name="T21" fmla="*/ 0 h 1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7"/>
                  <a:gd name="T34" fmla="*/ 0 h 113"/>
                  <a:gd name="T35" fmla="*/ 107 w 107"/>
                  <a:gd name="T36" fmla="*/ 113 h 1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7" h="113">
                    <a:moveTo>
                      <a:pt x="107" y="60"/>
                    </a:moveTo>
                    <a:lnTo>
                      <a:pt x="86" y="60"/>
                    </a:lnTo>
                    <a:lnTo>
                      <a:pt x="75" y="38"/>
                    </a:lnTo>
                    <a:lnTo>
                      <a:pt x="65" y="22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5" y="44"/>
                    </a:lnTo>
                    <a:lnTo>
                      <a:pt x="26" y="76"/>
                    </a:lnTo>
                    <a:lnTo>
                      <a:pt x="65" y="102"/>
                    </a:lnTo>
                    <a:lnTo>
                      <a:pt x="107" y="113"/>
                    </a:lnTo>
                    <a:lnTo>
                      <a:pt x="10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5" name="Freeform 652"/>
              <p:cNvSpPr>
                <a:spLocks/>
              </p:cNvSpPr>
              <p:nvPr/>
            </p:nvSpPr>
            <p:spPr bwMode="auto">
              <a:xfrm>
                <a:off x="1254" y="2849"/>
                <a:ext cx="22" cy="4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w 468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8"/>
                  <a:gd name="T22" fmla="*/ 0 h 81"/>
                  <a:gd name="T23" fmla="*/ 468 w 468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8" h="81">
                    <a:moveTo>
                      <a:pt x="468" y="26"/>
                    </a:moveTo>
                    <a:lnTo>
                      <a:pt x="463" y="26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463" y="81"/>
                    </a:lnTo>
                    <a:lnTo>
                      <a:pt x="458" y="81"/>
                    </a:lnTo>
                    <a:lnTo>
                      <a:pt x="46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6" name="Freeform 653"/>
              <p:cNvSpPr>
                <a:spLocks/>
              </p:cNvSpPr>
              <p:nvPr/>
            </p:nvSpPr>
            <p:spPr bwMode="auto">
              <a:xfrm>
                <a:off x="1658" y="2844"/>
                <a:ext cx="5" cy="5"/>
              </a:xfrm>
              <a:custGeom>
                <a:avLst/>
                <a:gdLst>
                  <a:gd name="T0" fmla="*/ 0 w 113"/>
                  <a:gd name="T1" fmla="*/ 0 h 97"/>
                  <a:gd name="T2" fmla="*/ 0 w 113"/>
                  <a:gd name="T3" fmla="*/ 0 h 97"/>
                  <a:gd name="T4" fmla="*/ 0 w 113"/>
                  <a:gd name="T5" fmla="*/ 0 h 97"/>
                  <a:gd name="T6" fmla="*/ 0 w 113"/>
                  <a:gd name="T7" fmla="*/ 0 h 97"/>
                  <a:gd name="T8" fmla="*/ 0 w 113"/>
                  <a:gd name="T9" fmla="*/ 0 h 97"/>
                  <a:gd name="T10" fmla="*/ 0 w 113"/>
                  <a:gd name="T11" fmla="*/ 0 h 97"/>
                  <a:gd name="T12" fmla="*/ 0 w 113"/>
                  <a:gd name="T13" fmla="*/ 0 h 97"/>
                  <a:gd name="T14" fmla="*/ 0 w 113"/>
                  <a:gd name="T15" fmla="*/ 0 h 97"/>
                  <a:gd name="T16" fmla="*/ 0 w 113"/>
                  <a:gd name="T17" fmla="*/ 0 h 97"/>
                  <a:gd name="T18" fmla="*/ 0 w 113"/>
                  <a:gd name="T19" fmla="*/ 0 h 97"/>
                  <a:gd name="T20" fmla="*/ 0 w 113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"/>
                  <a:gd name="T34" fmla="*/ 0 h 97"/>
                  <a:gd name="T35" fmla="*/ 113 w 113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" h="97">
                    <a:moveTo>
                      <a:pt x="54" y="0"/>
                    </a:moveTo>
                    <a:lnTo>
                      <a:pt x="49" y="21"/>
                    </a:lnTo>
                    <a:lnTo>
                      <a:pt x="38" y="32"/>
                    </a:lnTo>
                    <a:lnTo>
                      <a:pt x="33" y="43"/>
                    </a:lnTo>
                    <a:lnTo>
                      <a:pt x="11" y="43"/>
                    </a:lnTo>
                    <a:lnTo>
                      <a:pt x="0" y="97"/>
                    </a:lnTo>
                    <a:lnTo>
                      <a:pt x="44" y="97"/>
                    </a:lnTo>
                    <a:lnTo>
                      <a:pt x="86" y="76"/>
                    </a:lnTo>
                    <a:lnTo>
                      <a:pt x="108" y="43"/>
                    </a:lnTo>
                    <a:lnTo>
                      <a:pt x="113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7" name="Freeform 654"/>
              <p:cNvSpPr>
                <a:spLocks/>
              </p:cNvSpPr>
              <p:nvPr/>
            </p:nvSpPr>
            <p:spPr bwMode="auto">
              <a:xfrm>
                <a:off x="1661" y="2844"/>
                <a:ext cx="2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w 5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1"/>
                  <a:gd name="T14" fmla="*/ 59 w 59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1">
                    <a:moveTo>
                      <a:pt x="0" y="0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8" name="Freeform 655"/>
              <p:cNvSpPr>
                <a:spLocks/>
              </p:cNvSpPr>
              <p:nvPr/>
            </p:nvSpPr>
            <p:spPr bwMode="auto">
              <a:xfrm>
                <a:off x="1658" y="2839"/>
                <a:ext cx="5" cy="5"/>
              </a:xfrm>
              <a:custGeom>
                <a:avLst/>
                <a:gdLst>
                  <a:gd name="T0" fmla="*/ 0 w 113"/>
                  <a:gd name="T1" fmla="*/ 0 h 113"/>
                  <a:gd name="T2" fmla="*/ 0 w 113"/>
                  <a:gd name="T3" fmla="*/ 0 h 113"/>
                  <a:gd name="T4" fmla="*/ 0 w 113"/>
                  <a:gd name="T5" fmla="*/ 0 h 113"/>
                  <a:gd name="T6" fmla="*/ 0 w 113"/>
                  <a:gd name="T7" fmla="*/ 0 h 113"/>
                  <a:gd name="T8" fmla="*/ 0 w 113"/>
                  <a:gd name="T9" fmla="*/ 0 h 113"/>
                  <a:gd name="T10" fmla="*/ 0 w 113"/>
                  <a:gd name="T11" fmla="*/ 0 h 113"/>
                  <a:gd name="T12" fmla="*/ 0 w 113"/>
                  <a:gd name="T13" fmla="*/ 0 h 113"/>
                  <a:gd name="T14" fmla="*/ 0 w 113"/>
                  <a:gd name="T15" fmla="*/ 0 h 113"/>
                  <a:gd name="T16" fmla="*/ 0 w 113"/>
                  <a:gd name="T17" fmla="*/ 0 h 113"/>
                  <a:gd name="T18" fmla="*/ 0 w 113"/>
                  <a:gd name="T19" fmla="*/ 0 h 113"/>
                  <a:gd name="T20" fmla="*/ 0 w 113"/>
                  <a:gd name="T21" fmla="*/ 0 h 113"/>
                  <a:gd name="T22" fmla="*/ 0 w 113"/>
                  <a:gd name="T23" fmla="*/ 0 h 113"/>
                  <a:gd name="T24" fmla="*/ 0 w 113"/>
                  <a:gd name="T25" fmla="*/ 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113"/>
                  <a:gd name="T41" fmla="*/ 113 w 113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113">
                    <a:moveTo>
                      <a:pt x="5" y="53"/>
                    </a:moveTo>
                    <a:lnTo>
                      <a:pt x="0" y="53"/>
                    </a:lnTo>
                    <a:lnTo>
                      <a:pt x="28" y="59"/>
                    </a:lnTo>
                    <a:lnTo>
                      <a:pt x="38" y="76"/>
                    </a:lnTo>
                    <a:lnTo>
                      <a:pt x="49" y="86"/>
                    </a:lnTo>
                    <a:lnTo>
                      <a:pt x="54" y="113"/>
                    </a:lnTo>
                    <a:lnTo>
                      <a:pt x="113" y="113"/>
                    </a:lnTo>
                    <a:lnTo>
                      <a:pt x="108" y="65"/>
                    </a:lnTo>
                    <a:lnTo>
                      <a:pt x="86" y="32"/>
                    </a:lnTo>
                    <a:lnTo>
                      <a:pt x="49" y="1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39" name="Freeform 656"/>
              <p:cNvSpPr>
                <a:spLocks/>
              </p:cNvSpPr>
              <p:nvPr/>
            </p:nvSpPr>
            <p:spPr bwMode="auto">
              <a:xfrm>
                <a:off x="1636" y="2837"/>
                <a:ext cx="22" cy="4"/>
              </a:xfrm>
              <a:custGeom>
                <a:avLst/>
                <a:gdLst>
                  <a:gd name="T0" fmla="*/ 0 w 461"/>
                  <a:gd name="T1" fmla="*/ 0 h 85"/>
                  <a:gd name="T2" fmla="*/ 0 w 461"/>
                  <a:gd name="T3" fmla="*/ 0 h 85"/>
                  <a:gd name="T4" fmla="*/ 0 w 461"/>
                  <a:gd name="T5" fmla="*/ 0 h 85"/>
                  <a:gd name="T6" fmla="*/ 0 w 461"/>
                  <a:gd name="T7" fmla="*/ 0 h 85"/>
                  <a:gd name="T8" fmla="*/ 0 w 461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1"/>
                  <a:gd name="T16" fmla="*/ 0 h 85"/>
                  <a:gd name="T17" fmla="*/ 461 w 461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1" h="85">
                    <a:moveTo>
                      <a:pt x="0" y="59"/>
                    </a:moveTo>
                    <a:lnTo>
                      <a:pt x="461" y="85"/>
                    </a:lnTo>
                    <a:lnTo>
                      <a:pt x="461" y="32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0" name="Freeform 657"/>
              <p:cNvSpPr>
                <a:spLocks/>
              </p:cNvSpPr>
              <p:nvPr/>
            </p:nvSpPr>
            <p:spPr bwMode="auto">
              <a:xfrm>
                <a:off x="1631" y="2837"/>
                <a:ext cx="5" cy="5"/>
              </a:xfrm>
              <a:custGeom>
                <a:avLst/>
                <a:gdLst>
                  <a:gd name="T0" fmla="*/ 0 w 108"/>
                  <a:gd name="T1" fmla="*/ 0 h 108"/>
                  <a:gd name="T2" fmla="*/ 0 w 108"/>
                  <a:gd name="T3" fmla="*/ 0 h 108"/>
                  <a:gd name="T4" fmla="*/ 0 w 108"/>
                  <a:gd name="T5" fmla="*/ 0 h 108"/>
                  <a:gd name="T6" fmla="*/ 0 w 108"/>
                  <a:gd name="T7" fmla="*/ 0 h 108"/>
                  <a:gd name="T8" fmla="*/ 0 w 108"/>
                  <a:gd name="T9" fmla="*/ 0 h 108"/>
                  <a:gd name="T10" fmla="*/ 0 w 108"/>
                  <a:gd name="T11" fmla="*/ 0 h 108"/>
                  <a:gd name="T12" fmla="*/ 0 w 108"/>
                  <a:gd name="T13" fmla="*/ 0 h 108"/>
                  <a:gd name="T14" fmla="*/ 0 w 108"/>
                  <a:gd name="T15" fmla="*/ 0 h 108"/>
                  <a:gd name="T16" fmla="*/ 0 w 108"/>
                  <a:gd name="T17" fmla="*/ 0 h 108"/>
                  <a:gd name="T18" fmla="*/ 0 w 108"/>
                  <a:gd name="T19" fmla="*/ 0 h 108"/>
                  <a:gd name="T20" fmla="*/ 0 w 108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108"/>
                  <a:gd name="T35" fmla="*/ 108 w 108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108">
                    <a:moveTo>
                      <a:pt x="53" y="108"/>
                    </a:moveTo>
                    <a:lnTo>
                      <a:pt x="59" y="85"/>
                    </a:lnTo>
                    <a:lnTo>
                      <a:pt x="75" y="75"/>
                    </a:lnTo>
                    <a:lnTo>
                      <a:pt x="86" y="64"/>
                    </a:lnTo>
                    <a:lnTo>
                      <a:pt x="108" y="59"/>
                    </a:lnTo>
                    <a:lnTo>
                      <a:pt x="108" y="0"/>
                    </a:lnTo>
                    <a:lnTo>
                      <a:pt x="59" y="5"/>
                    </a:lnTo>
                    <a:lnTo>
                      <a:pt x="27" y="32"/>
                    </a:lnTo>
                    <a:lnTo>
                      <a:pt x="5" y="64"/>
                    </a:lnTo>
                    <a:lnTo>
                      <a:pt x="0" y="108"/>
                    </a:lnTo>
                    <a:lnTo>
                      <a:pt x="53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1" name="Freeform 658"/>
              <p:cNvSpPr>
                <a:spLocks/>
              </p:cNvSpPr>
              <p:nvPr/>
            </p:nvSpPr>
            <p:spPr bwMode="auto">
              <a:xfrm>
                <a:off x="1631" y="2842"/>
                <a:ext cx="3" cy="1"/>
              </a:xfrm>
              <a:custGeom>
                <a:avLst/>
                <a:gdLst>
                  <a:gd name="T0" fmla="*/ 0 w 53"/>
                  <a:gd name="T1" fmla="*/ 0 h 1"/>
                  <a:gd name="T2" fmla="*/ 0 w 53"/>
                  <a:gd name="T3" fmla="*/ 0 h 1"/>
                  <a:gd name="T4" fmla="*/ 0 w 53"/>
                  <a:gd name="T5" fmla="*/ 0 h 1"/>
                  <a:gd name="T6" fmla="*/ 0 w 53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1"/>
                  <a:gd name="T14" fmla="*/ 53 w 53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1">
                    <a:moveTo>
                      <a:pt x="53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2" name="Freeform 659"/>
              <p:cNvSpPr>
                <a:spLocks/>
              </p:cNvSpPr>
              <p:nvPr/>
            </p:nvSpPr>
            <p:spPr bwMode="auto">
              <a:xfrm>
                <a:off x="1631" y="2842"/>
                <a:ext cx="5" cy="5"/>
              </a:xfrm>
              <a:custGeom>
                <a:avLst/>
                <a:gdLst>
                  <a:gd name="T0" fmla="*/ 0 w 108"/>
                  <a:gd name="T1" fmla="*/ 0 h 107"/>
                  <a:gd name="T2" fmla="*/ 0 w 108"/>
                  <a:gd name="T3" fmla="*/ 0 h 107"/>
                  <a:gd name="T4" fmla="*/ 0 w 108"/>
                  <a:gd name="T5" fmla="*/ 0 h 107"/>
                  <a:gd name="T6" fmla="*/ 0 w 108"/>
                  <a:gd name="T7" fmla="*/ 0 h 107"/>
                  <a:gd name="T8" fmla="*/ 0 w 108"/>
                  <a:gd name="T9" fmla="*/ 0 h 107"/>
                  <a:gd name="T10" fmla="*/ 0 w 108"/>
                  <a:gd name="T11" fmla="*/ 0 h 107"/>
                  <a:gd name="T12" fmla="*/ 0 w 108"/>
                  <a:gd name="T13" fmla="*/ 0 h 107"/>
                  <a:gd name="T14" fmla="*/ 0 w 108"/>
                  <a:gd name="T15" fmla="*/ 0 h 107"/>
                  <a:gd name="T16" fmla="*/ 0 w 108"/>
                  <a:gd name="T17" fmla="*/ 0 h 107"/>
                  <a:gd name="T18" fmla="*/ 0 w 108"/>
                  <a:gd name="T19" fmla="*/ 0 h 107"/>
                  <a:gd name="T20" fmla="*/ 0 w 108"/>
                  <a:gd name="T21" fmla="*/ 0 h 1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107"/>
                  <a:gd name="T35" fmla="*/ 108 w 108"/>
                  <a:gd name="T36" fmla="*/ 107 h 1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107">
                    <a:moveTo>
                      <a:pt x="108" y="53"/>
                    </a:moveTo>
                    <a:lnTo>
                      <a:pt x="86" y="48"/>
                    </a:lnTo>
                    <a:lnTo>
                      <a:pt x="75" y="42"/>
                    </a:lnTo>
                    <a:lnTo>
                      <a:pt x="59" y="16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5" y="42"/>
                    </a:lnTo>
                    <a:lnTo>
                      <a:pt x="27" y="74"/>
                    </a:lnTo>
                    <a:lnTo>
                      <a:pt x="59" y="102"/>
                    </a:lnTo>
                    <a:lnTo>
                      <a:pt x="108" y="107"/>
                    </a:lnTo>
                    <a:lnTo>
                      <a:pt x="108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3" name="Freeform 660"/>
              <p:cNvSpPr>
                <a:spLocks/>
              </p:cNvSpPr>
              <p:nvPr/>
            </p:nvSpPr>
            <p:spPr bwMode="auto">
              <a:xfrm>
                <a:off x="1636" y="2845"/>
                <a:ext cx="23" cy="4"/>
              </a:xfrm>
              <a:custGeom>
                <a:avLst/>
                <a:gdLst>
                  <a:gd name="T0" fmla="*/ 0 w 467"/>
                  <a:gd name="T1" fmla="*/ 0 h 81"/>
                  <a:gd name="T2" fmla="*/ 0 w 467"/>
                  <a:gd name="T3" fmla="*/ 0 h 81"/>
                  <a:gd name="T4" fmla="*/ 0 w 467"/>
                  <a:gd name="T5" fmla="*/ 0 h 81"/>
                  <a:gd name="T6" fmla="*/ 0 w 467"/>
                  <a:gd name="T7" fmla="*/ 0 h 81"/>
                  <a:gd name="T8" fmla="*/ 0 w 467"/>
                  <a:gd name="T9" fmla="*/ 0 h 81"/>
                  <a:gd name="T10" fmla="*/ 0 w 467"/>
                  <a:gd name="T11" fmla="*/ 0 h 81"/>
                  <a:gd name="T12" fmla="*/ 0 w 467"/>
                  <a:gd name="T13" fmla="*/ 0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7"/>
                  <a:gd name="T22" fmla="*/ 0 h 81"/>
                  <a:gd name="T23" fmla="*/ 467 w 46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7" h="81">
                    <a:moveTo>
                      <a:pt x="467" y="27"/>
                    </a:moveTo>
                    <a:lnTo>
                      <a:pt x="461" y="27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461" y="81"/>
                    </a:lnTo>
                    <a:lnTo>
                      <a:pt x="456" y="81"/>
                    </a:lnTo>
                    <a:lnTo>
                      <a:pt x="46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4" name="Freeform 661"/>
              <p:cNvSpPr>
                <a:spLocks/>
              </p:cNvSpPr>
              <p:nvPr/>
            </p:nvSpPr>
            <p:spPr bwMode="auto">
              <a:xfrm>
                <a:off x="1282" y="3392"/>
                <a:ext cx="36" cy="23"/>
              </a:xfrm>
              <a:custGeom>
                <a:avLst/>
                <a:gdLst>
                  <a:gd name="T0" fmla="*/ 0 w 742"/>
                  <a:gd name="T1" fmla="*/ 0 h 484"/>
                  <a:gd name="T2" fmla="*/ 0 w 742"/>
                  <a:gd name="T3" fmla="*/ 0 h 484"/>
                  <a:gd name="T4" fmla="*/ 0 w 742"/>
                  <a:gd name="T5" fmla="*/ 0 h 484"/>
                  <a:gd name="T6" fmla="*/ 0 w 742"/>
                  <a:gd name="T7" fmla="*/ 0 h 484"/>
                  <a:gd name="T8" fmla="*/ 0 w 742"/>
                  <a:gd name="T9" fmla="*/ 0 h 484"/>
                  <a:gd name="T10" fmla="*/ 0 w 742"/>
                  <a:gd name="T11" fmla="*/ 0 h 484"/>
                  <a:gd name="T12" fmla="*/ 0 w 742"/>
                  <a:gd name="T13" fmla="*/ 0 h 484"/>
                  <a:gd name="T14" fmla="*/ 0 w 742"/>
                  <a:gd name="T15" fmla="*/ 0 h 484"/>
                  <a:gd name="T16" fmla="*/ 0 w 742"/>
                  <a:gd name="T17" fmla="*/ 0 h 484"/>
                  <a:gd name="T18" fmla="*/ 0 w 742"/>
                  <a:gd name="T19" fmla="*/ 0 h 484"/>
                  <a:gd name="T20" fmla="*/ 0 w 742"/>
                  <a:gd name="T21" fmla="*/ 0 h 484"/>
                  <a:gd name="T22" fmla="*/ 0 w 742"/>
                  <a:gd name="T23" fmla="*/ 0 h 484"/>
                  <a:gd name="T24" fmla="*/ 0 w 742"/>
                  <a:gd name="T25" fmla="*/ 0 h 484"/>
                  <a:gd name="T26" fmla="*/ 0 w 742"/>
                  <a:gd name="T27" fmla="*/ 0 h 484"/>
                  <a:gd name="T28" fmla="*/ 0 w 742"/>
                  <a:gd name="T29" fmla="*/ 0 h 484"/>
                  <a:gd name="T30" fmla="*/ 0 w 742"/>
                  <a:gd name="T31" fmla="*/ 0 h 484"/>
                  <a:gd name="T32" fmla="*/ 0 w 742"/>
                  <a:gd name="T33" fmla="*/ 0 h 484"/>
                  <a:gd name="T34" fmla="*/ 0 w 742"/>
                  <a:gd name="T35" fmla="*/ 0 h 484"/>
                  <a:gd name="T36" fmla="*/ 0 w 742"/>
                  <a:gd name="T37" fmla="*/ 0 h 484"/>
                  <a:gd name="T38" fmla="*/ 0 w 742"/>
                  <a:gd name="T39" fmla="*/ 0 h 484"/>
                  <a:gd name="T40" fmla="*/ 0 w 742"/>
                  <a:gd name="T41" fmla="*/ 0 h 484"/>
                  <a:gd name="T42" fmla="*/ 0 w 742"/>
                  <a:gd name="T43" fmla="*/ 0 h 484"/>
                  <a:gd name="T44" fmla="*/ 0 w 742"/>
                  <a:gd name="T45" fmla="*/ 0 h 484"/>
                  <a:gd name="T46" fmla="*/ 0 w 742"/>
                  <a:gd name="T47" fmla="*/ 0 h 484"/>
                  <a:gd name="T48" fmla="*/ 0 w 742"/>
                  <a:gd name="T49" fmla="*/ 0 h 484"/>
                  <a:gd name="T50" fmla="*/ 0 w 742"/>
                  <a:gd name="T51" fmla="*/ 0 h 484"/>
                  <a:gd name="T52" fmla="*/ 0 w 742"/>
                  <a:gd name="T53" fmla="*/ 0 h 484"/>
                  <a:gd name="T54" fmla="*/ 0 w 742"/>
                  <a:gd name="T55" fmla="*/ 0 h 484"/>
                  <a:gd name="T56" fmla="*/ 0 w 742"/>
                  <a:gd name="T57" fmla="*/ 0 h 484"/>
                  <a:gd name="T58" fmla="*/ 0 w 742"/>
                  <a:gd name="T59" fmla="*/ 0 h 484"/>
                  <a:gd name="T60" fmla="*/ 0 w 742"/>
                  <a:gd name="T61" fmla="*/ 0 h 484"/>
                  <a:gd name="T62" fmla="*/ 0 w 742"/>
                  <a:gd name="T63" fmla="*/ 0 h 484"/>
                  <a:gd name="T64" fmla="*/ 0 w 742"/>
                  <a:gd name="T65" fmla="*/ 0 h 4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484"/>
                  <a:gd name="T101" fmla="*/ 742 w 742"/>
                  <a:gd name="T102" fmla="*/ 484 h 4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484">
                    <a:moveTo>
                      <a:pt x="371" y="0"/>
                    </a:moveTo>
                    <a:lnTo>
                      <a:pt x="300" y="0"/>
                    </a:lnTo>
                    <a:lnTo>
                      <a:pt x="226" y="16"/>
                    </a:lnTo>
                    <a:lnTo>
                      <a:pt x="166" y="32"/>
                    </a:lnTo>
                    <a:lnTo>
                      <a:pt x="107" y="59"/>
                    </a:lnTo>
                    <a:lnTo>
                      <a:pt x="64" y="86"/>
                    </a:lnTo>
                    <a:lnTo>
                      <a:pt x="26" y="129"/>
                    </a:lnTo>
                    <a:lnTo>
                      <a:pt x="5" y="172"/>
                    </a:lnTo>
                    <a:lnTo>
                      <a:pt x="0" y="215"/>
                    </a:lnTo>
                    <a:lnTo>
                      <a:pt x="5" y="268"/>
                    </a:lnTo>
                    <a:lnTo>
                      <a:pt x="26" y="312"/>
                    </a:lnTo>
                    <a:lnTo>
                      <a:pt x="64" y="360"/>
                    </a:lnTo>
                    <a:lnTo>
                      <a:pt x="107" y="393"/>
                    </a:lnTo>
                    <a:lnTo>
                      <a:pt x="166" y="425"/>
                    </a:lnTo>
                    <a:lnTo>
                      <a:pt x="226" y="452"/>
                    </a:lnTo>
                    <a:lnTo>
                      <a:pt x="295" y="473"/>
                    </a:lnTo>
                    <a:lnTo>
                      <a:pt x="365" y="484"/>
                    </a:lnTo>
                    <a:lnTo>
                      <a:pt x="440" y="484"/>
                    </a:lnTo>
                    <a:lnTo>
                      <a:pt x="516" y="473"/>
                    </a:lnTo>
                    <a:lnTo>
                      <a:pt x="574" y="452"/>
                    </a:lnTo>
                    <a:lnTo>
                      <a:pt x="634" y="425"/>
                    </a:lnTo>
                    <a:lnTo>
                      <a:pt x="677" y="393"/>
                    </a:lnTo>
                    <a:lnTo>
                      <a:pt x="709" y="355"/>
                    </a:lnTo>
                    <a:lnTo>
                      <a:pt x="736" y="312"/>
                    </a:lnTo>
                    <a:lnTo>
                      <a:pt x="742" y="263"/>
                    </a:lnTo>
                    <a:lnTo>
                      <a:pt x="736" y="215"/>
                    </a:lnTo>
                    <a:lnTo>
                      <a:pt x="709" y="167"/>
                    </a:lnTo>
                    <a:lnTo>
                      <a:pt x="677" y="129"/>
                    </a:lnTo>
                    <a:lnTo>
                      <a:pt x="634" y="86"/>
                    </a:lnTo>
                    <a:lnTo>
                      <a:pt x="574" y="54"/>
                    </a:lnTo>
                    <a:lnTo>
                      <a:pt x="516" y="32"/>
                    </a:lnTo>
                    <a:lnTo>
                      <a:pt x="445" y="16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5" name="Freeform 662"/>
              <p:cNvSpPr>
                <a:spLocks/>
              </p:cNvSpPr>
              <p:nvPr/>
            </p:nvSpPr>
            <p:spPr bwMode="auto">
              <a:xfrm>
                <a:off x="1281" y="3390"/>
                <a:ext cx="19" cy="12"/>
              </a:xfrm>
              <a:custGeom>
                <a:avLst/>
                <a:gdLst>
                  <a:gd name="T0" fmla="*/ 0 w 398"/>
                  <a:gd name="T1" fmla="*/ 0 h 242"/>
                  <a:gd name="T2" fmla="*/ 0 w 398"/>
                  <a:gd name="T3" fmla="*/ 0 h 242"/>
                  <a:gd name="T4" fmla="*/ 0 w 398"/>
                  <a:gd name="T5" fmla="*/ 0 h 242"/>
                  <a:gd name="T6" fmla="*/ 0 w 398"/>
                  <a:gd name="T7" fmla="*/ 0 h 242"/>
                  <a:gd name="T8" fmla="*/ 0 w 398"/>
                  <a:gd name="T9" fmla="*/ 0 h 242"/>
                  <a:gd name="T10" fmla="*/ 0 w 398"/>
                  <a:gd name="T11" fmla="*/ 0 h 242"/>
                  <a:gd name="T12" fmla="*/ 0 w 398"/>
                  <a:gd name="T13" fmla="*/ 0 h 242"/>
                  <a:gd name="T14" fmla="*/ 0 w 398"/>
                  <a:gd name="T15" fmla="*/ 0 h 242"/>
                  <a:gd name="T16" fmla="*/ 0 w 398"/>
                  <a:gd name="T17" fmla="*/ 0 h 242"/>
                  <a:gd name="T18" fmla="*/ 0 w 398"/>
                  <a:gd name="T19" fmla="*/ 0 h 242"/>
                  <a:gd name="T20" fmla="*/ 0 w 398"/>
                  <a:gd name="T21" fmla="*/ 0 h 242"/>
                  <a:gd name="T22" fmla="*/ 0 w 398"/>
                  <a:gd name="T23" fmla="*/ 0 h 242"/>
                  <a:gd name="T24" fmla="*/ 0 w 398"/>
                  <a:gd name="T25" fmla="*/ 0 h 242"/>
                  <a:gd name="T26" fmla="*/ 0 w 398"/>
                  <a:gd name="T27" fmla="*/ 0 h 242"/>
                  <a:gd name="T28" fmla="*/ 0 w 398"/>
                  <a:gd name="T29" fmla="*/ 0 h 242"/>
                  <a:gd name="T30" fmla="*/ 0 w 398"/>
                  <a:gd name="T31" fmla="*/ 0 h 242"/>
                  <a:gd name="T32" fmla="*/ 0 w 398"/>
                  <a:gd name="T33" fmla="*/ 0 h 242"/>
                  <a:gd name="T34" fmla="*/ 0 w 398"/>
                  <a:gd name="T35" fmla="*/ 0 h 242"/>
                  <a:gd name="T36" fmla="*/ 0 w 398"/>
                  <a:gd name="T37" fmla="*/ 0 h 2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8"/>
                  <a:gd name="T58" fmla="*/ 0 h 242"/>
                  <a:gd name="T59" fmla="*/ 398 w 398"/>
                  <a:gd name="T60" fmla="*/ 242 h 2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8" h="242">
                    <a:moveTo>
                      <a:pt x="53" y="242"/>
                    </a:moveTo>
                    <a:lnTo>
                      <a:pt x="64" y="205"/>
                    </a:lnTo>
                    <a:lnTo>
                      <a:pt x="80" y="172"/>
                    </a:lnTo>
                    <a:lnTo>
                      <a:pt x="107" y="134"/>
                    </a:lnTo>
                    <a:lnTo>
                      <a:pt x="145" y="108"/>
                    </a:lnTo>
                    <a:lnTo>
                      <a:pt x="204" y="86"/>
                    </a:lnTo>
                    <a:lnTo>
                      <a:pt x="258" y="69"/>
                    </a:lnTo>
                    <a:lnTo>
                      <a:pt x="327" y="59"/>
                    </a:lnTo>
                    <a:lnTo>
                      <a:pt x="398" y="59"/>
                    </a:lnTo>
                    <a:lnTo>
                      <a:pt x="398" y="0"/>
                    </a:lnTo>
                    <a:lnTo>
                      <a:pt x="327" y="0"/>
                    </a:lnTo>
                    <a:lnTo>
                      <a:pt x="246" y="11"/>
                    </a:lnTo>
                    <a:lnTo>
                      <a:pt x="182" y="27"/>
                    </a:lnTo>
                    <a:lnTo>
                      <a:pt x="123" y="64"/>
                    </a:lnTo>
                    <a:lnTo>
                      <a:pt x="75" y="92"/>
                    </a:lnTo>
                    <a:lnTo>
                      <a:pt x="32" y="134"/>
                    </a:lnTo>
                    <a:lnTo>
                      <a:pt x="5" y="194"/>
                    </a:lnTo>
                    <a:lnTo>
                      <a:pt x="0" y="242"/>
                    </a:lnTo>
                    <a:lnTo>
                      <a:pt x="53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6" name="Freeform 663"/>
              <p:cNvSpPr>
                <a:spLocks/>
              </p:cNvSpPr>
              <p:nvPr/>
            </p:nvSpPr>
            <p:spPr bwMode="auto">
              <a:xfrm>
                <a:off x="1281" y="3402"/>
                <a:ext cx="19" cy="14"/>
              </a:xfrm>
              <a:custGeom>
                <a:avLst/>
                <a:gdLst>
                  <a:gd name="T0" fmla="*/ 0 w 392"/>
                  <a:gd name="T1" fmla="*/ 0 h 296"/>
                  <a:gd name="T2" fmla="*/ 0 w 392"/>
                  <a:gd name="T3" fmla="*/ 0 h 296"/>
                  <a:gd name="T4" fmla="*/ 0 w 392"/>
                  <a:gd name="T5" fmla="*/ 0 h 296"/>
                  <a:gd name="T6" fmla="*/ 0 w 392"/>
                  <a:gd name="T7" fmla="*/ 0 h 296"/>
                  <a:gd name="T8" fmla="*/ 0 w 392"/>
                  <a:gd name="T9" fmla="*/ 0 h 296"/>
                  <a:gd name="T10" fmla="*/ 0 w 392"/>
                  <a:gd name="T11" fmla="*/ 0 h 296"/>
                  <a:gd name="T12" fmla="*/ 0 w 392"/>
                  <a:gd name="T13" fmla="*/ 0 h 296"/>
                  <a:gd name="T14" fmla="*/ 0 w 392"/>
                  <a:gd name="T15" fmla="*/ 0 h 296"/>
                  <a:gd name="T16" fmla="*/ 0 w 392"/>
                  <a:gd name="T17" fmla="*/ 0 h 296"/>
                  <a:gd name="T18" fmla="*/ 0 w 392"/>
                  <a:gd name="T19" fmla="*/ 0 h 296"/>
                  <a:gd name="T20" fmla="*/ 0 w 392"/>
                  <a:gd name="T21" fmla="*/ 0 h 296"/>
                  <a:gd name="T22" fmla="*/ 0 w 392"/>
                  <a:gd name="T23" fmla="*/ 0 h 296"/>
                  <a:gd name="T24" fmla="*/ 0 w 392"/>
                  <a:gd name="T25" fmla="*/ 0 h 296"/>
                  <a:gd name="T26" fmla="*/ 0 w 392"/>
                  <a:gd name="T27" fmla="*/ 0 h 296"/>
                  <a:gd name="T28" fmla="*/ 0 w 392"/>
                  <a:gd name="T29" fmla="*/ 0 h 296"/>
                  <a:gd name="T30" fmla="*/ 0 w 392"/>
                  <a:gd name="T31" fmla="*/ 0 h 296"/>
                  <a:gd name="T32" fmla="*/ 0 w 392"/>
                  <a:gd name="T33" fmla="*/ 0 h 296"/>
                  <a:gd name="T34" fmla="*/ 0 w 392"/>
                  <a:gd name="T35" fmla="*/ 0 h 296"/>
                  <a:gd name="T36" fmla="*/ 0 w 392"/>
                  <a:gd name="T37" fmla="*/ 0 h 2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2"/>
                  <a:gd name="T58" fmla="*/ 0 h 296"/>
                  <a:gd name="T59" fmla="*/ 392 w 392"/>
                  <a:gd name="T60" fmla="*/ 296 h 2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2" h="296">
                    <a:moveTo>
                      <a:pt x="392" y="237"/>
                    </a:moveTo>
                    <a:lnTo>
                      <a:pt x="327" y="226"/>
                    </a:lnTo>
                    <a:lnTo>
                      <a:pt x="263" y="210"/>
                    </a:lnTo>
                    <a:lnTo>
                      <a:pt x="204" y="189"/>
                    </a:lnTo>
                    <a:lnTo>
                      <a:pt x="150" y="156"/>
                    </a:lnTo>
                    <a:lnTo>
                      <a:pt x="112" y="118"/>
                    </a:lnTo>
                    <a:lnTo>
                      <a:pt x="80" y="81"/>
                    </a:lnTo>
                    <a:lnTo>
                      <a:pt x="64" y="48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5" y="59"/>
                    </a:lnTo>
                    <a:lnTo>
                      <a:pt x="32" y="113"/>
                    </a:lnTo>
                    <a:lnTo>
                      <a:pt x="69" y="166"/>
                    </a:lnTo>
                    <a:lnTo>
                      <a:pt x="117" y="199"/>
                    </a:lnTo>
                    <a:lnTo>
                      <a:pt x="182" y="231"/>
                    </a:lnTo>
                    <a:lnTo>
                      <a:pt x="241" y="269"/>
                    </a:lnTo>
                    <a:lnTo>
                      <a:pt x="317" y="285"/>
                    </a:lnTo>
                    <a:lnTo>
                      <a:pt x="392" y="296"/>
                    </a:lnTo>
                    <a:lnTo>
                      <a:pt x="392" y="2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7" name="Freeform 664"/>
              <p:cNvSpPr>
                <a:spLocks/>
              </p:cNvSpPr>
              <p:nvPr/>
            </p:nvSpPr>
            <p:spPr bwMode="auto">
              <a:xfrm>
                <a:off x="1300" y="3404"/>
                <a:ext cx="19" cy="12"/>
              </a:xfrm>
              <a:custGeom>
                <a:avLst/>
                <a:gdLst>
                  <a:gd name="T0" fmla="*/ 0 w 403"/>
                  <a:gd name="T1" fmla="*/ 0 h 248"/>
                  <a:gd name="T2" fmla="*/ 0 w 403"/>
                  <a:gd name="T3" fmla="*/ 0 h 248"/>
                  <a:gd name="T4" fmla="*/ 0 w 403"/>
                  <a:gd name="T5" fmla="*/ 0 h 248"/>
                  <a:gd name="T6" fmla="*/ 0 w 403"/>
                  <a:gd name="T7" fmla="*/ 0 h 248"/>
                  <a:gd name="T8" fmla="*/ 0 w 403"/>
                  <a:gd name="T9" fmla="*/ 0 h 248"/>
                  <a:gd name="T10" fmla="*/ 0 w 403"/>
                  <a:gd name="T11" fmla="*/ 0 h 248"/>
                  <a:gd name="T12" fmla="*/ 0 w 403"/>
                  <a:gd name="T13" fmla="*/ 0 h 248"/>
                  <a:gd name="T14" fmla="*/ 0 w 403"/>
                  <a:gd name="T15" fmla="*/ 0 h 248"/>
                  <a:gd name="T16" fmla="*/ 0 w 403"/>
                  <a:gd name="T17" fmla="*/ 0 h 248"/>
                  <a:gd name="T18" fmla="*/ 0 w 403"/>
                  <a:gd name="T19" fmla="*/ 0 h 248"/>
                  <a:gd name="T20" fmla="*/ 0 w 403"/>
                  <a:gd name="T21" fmla="*/ 0 h 248"/>
                  <a:gd name="T22" fmla="*/ 0 w 403"/>
                  <a:gd name="T23" fmla="*/ 0 h 248"/>
                  <a:gd name="T24" fmla="*/ 0 w 403"/>
                  <a:gd name="T25" fmla="*/ 0 h 248"/>
                  <a:gd name="T26" fmla="*/ 0 w 403"/>
                  <a:gd name="T27" fmla="*/ 0 h 248"/>
                  <a:gd name="T28" fmla="*/ 0 w 403"/>
                  <a:gd name="T29" fmla="*/ 0 h 248"/>
                  <a:gd name="T30" fmla="*/ 0 w 403"/>
                  <a:gd name="T31" fmla="*/ 0 h 248"/>
                  <a:gd name="T32" fmla="*/ 0 w 403"/>
                  <a:gd name="T33" fmla="*/ 0 h 248"/>
                  <a:gd name="T34" fmla="*/ 0 w 403"/>
                  <a:gd name="T35" fmla="*/ 0 h 248"/>
                  <a:gd name="T36" fmla="*/ 0 w 403"/>
                  <a:gd name="T37" fmla="*/ 0 h 2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03"/>
                  <a:gd name="T58" fmla="*/ 0 h 248"/>
                  <a:gd name="T59" fmla="*/ 403 w 403"/>
                  <a:gd name="T60" fmla="*/ 248 h 2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03" h="248">
                    <a:moveTo>
                      <a:pt x="344" y="0"/>
                    </a:moveTo>
                    <a:lnTo>
                      <a:pt x="338" y="44"/>
                    </a:lnTo>
                    <a:lnTo>
                      <a:pt x="322" y="70"/>
                    </a:lnTo>
                    <a:lnTo>
                      <a:pt x="296" y="108"/>
                    </a:lnTo>
                    <a:lnTo>
                      <a:pt x="253" y="141"/>
                    </a:lnTo>
                    <a:lnTo>
                      <a:pt x="199" y="162"/>
                    </a:lnTo>
                    <a:lnTo>
                      <a:pt x="145" y="178"/>
                    </a:lnTo>
                    <a:lnTo>
                      <a:pt x="75" y="189"/>
                    </a:lnTo>
                    <a:lnTo>
                      <a:pt x="0" y="189"/>
                    </a:lnTo>
                    <a:lnTo>
                      <a:pt x="0" y="248"/>
                    </a:lnTo>
                    <a:lnTo>
                      <a:pt x="75" y="248"/>
                    </a:lnTo>
                    <a:lnTo>
                      <a:pt x="156" y="237"/>
                    </a:lnTo>
                    <a:lnTo>
                      <a:pt x="220" y="221"/>
                    </a:lnTo>
                    <a:lnTo>
                      <a:pt x="285" y="183"/>
                    </a:lnTo>
                    <a:lnTo>
                      <a:pt x="328" y="151"/>
                    </a:lnTo>
                    <a:lnTo>
                      <a:pt x="371" y="108"/>
                    </a:lnTo>
                    <a:lnTo>
                      <a:pt x="398" y="54"/>
                    </a:lnTo>
                    <a:lnTo>
                      <a:pt x="403" y="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8" name="Freeform 665"/>
              <p:cNvSpPr>
                <a:spLocks/>
              </p:cNvSpPr>
              <p:nvPr/>
            </p:nvSpPr>
            <p:spPr bwMode="auto">
              <a:xfrm>
                <a:off x="1300" y="3390"/>
                <a:ext cx="19" cy="14"/>
              </a:xfrm>
              <a:custGeom>
                <a:avLst/>
                <a:gdLst>
                  <a:gd name="T0" fmla="*/ 0 w 397"/>
                  <a:gd name="T1" fmla="*/ 0 h 290"/>
                  <a:gd name="T2" fmla="*/ 0 w 397"/>
                  <a:gd name="T3" fmla="*/ 0 h 290"/>
                  <a:gd name="T4" fmla="*/ 0 w 397"/>
                  <a:gd name="T5" fmla="*/ 0 h 290"/>
                  <a:gd name="T6" fmla="*/ 0 w 397"/>
                  <a:gd name="T7" fmla="*/ 0 h 290"/>
                  <a:gd name="T8" fmla="*/ 0 w 397"/>
                  <a:gd name="T9" fmla="*/ 0 h 290"/>
                  <a:gd name="T10" fmla="*/ 0 w 397"/>
                  <a:gd name="T11" fmla="*/ 0 h 290"/>
                  <a:gd name="T12" fmla="*/ 0 w 397"/>
                  <a:gd name="T13" fmla="*/ 0 h 290"/>
                  <a:gd name="T14" fmla="*/ 0 w 397"/>
                  <a:gd name="T15" fmla="*/ 0 h 290"/>
                  <a:gd name="T16" fmla="*/ 0 w 397"/>
                  <a:gd name="T17" fmla="*/ 0 h 290"/>
                  <a:gd name="T18" fmla="*/ 0 w 397"/>
                  <a:gd name="T19" fmla="*/ 0 h 290"/>
                  <a:gd name="T20" fmla="*/ 0 w 397"/>
                  <a:gd name="T21" fmla="*/ 0 h 290"/>
                  <a:gd name="T22" fmla="*/ 0 w 397"/>
                  <a:gd name="T23" fmla="*/ 0 h 290"/>
                  <a:gd name="T24" fmla="*/ 0 w 397"/>
                  <a:gd name="T25" fmla="*/ 0 h 290"/>
                  <a:gd name="T26" fmla="*/ 0 w 397"/>
                  <a:gd name="T27" fmla="*/ 0 h 290"/>
                  <a:gd name="T28" fmla="*/ 0 w 397"/>
                  <a:gd name="T29" fmla="*/ 0 h 290"/>
                  <a:gd name="T30" fmla="*/ 0 w 397"/>
                  <a:gd name="T31" fmla="*/ 0 h 290"/>
                  <a:gd name="T32" fmla="*/ 0 w 397"/>
                  <a:gd name="T33" fmla="*/ 0 h 290"/>
                  <a:gd name="T34" fmla="*/ 0 w 397"/>
                  <a:gd name="T35" fmla="*/ 0 h 290"/>
                  <a:gd name="T36" fmla="*/ 0 w 397"/>
                  <a:gd name="T37" fmla="*/ 0 h 2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7"/>
                  <a:gd name="T58" fmla="*/ 0 h 290"/>
                  <a:gd name="T59" fmla="*/ 397 w 397"/>
                  <a:gd name="T60" fmla="*/ 290 h 29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7" h="290">
                    <a:moveTo>
                      <a:pt x="0" y="59"/>
                    </a:moveTo>
                    <a:lnTo>
                      <a:pt x="69" y="69"/>
                    </a:lnTo>
                    <a:lnTo>
                      <a:pt x="139" y="86"/>
                    </a:lnTo>
                    <a:lnTo>
                      <a:pt x="193" y="108"/>
                    </a:lnTo>
                    <a:lnTo>
                      <a:pt x="247" y="134"/>
                    </a:lnTo>
                    <a:lnTo>
                      <a:pt x="284" y="177"/>
                    </a:lnTo>
                    <a:lnTo>
                      <a:pt x="316" y="210"/>
                    </a:lnTo>
                    <a:lnTo>
                      <a:pt x="332" y="247"/>
                    </a:lnTo>
                    <a:lnTo>
                      <a:pt x="338" y="290"/>
                    </a:lnTo>
                    <a:lnTo>
                      <a:pt x="397" y="290"/>
                    </a:lnTo>
                    <a:lnTo>
                      <a:pt x="392" y="237"/>
                    </a:lnTo>
                    <a:lnTo>
                      <a:pt x="365" y="177"/>
                    </a:lnTo>
                    <a:lnTo>
                      <a:pt x="327" y="129"/>
                    </a:lnTo>
                    <a:lnTo>
                      <a:pt x="279" y="92"/>
                    </a:lnTo>
                    <a:lnTo>
                      <a:pt x="214" y="53"/>
                    </a:lnTo>
                    <a:lnTo>
                      <a:pt x="150" y="27"/>
                    </a:lnTo>
                    <a:lnTo>
                      <a:pt x="80" y="11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49" name="Freeform 666"/>
              <p:cNvSpPr>
                <a:spLocks/>
              </p:cNvSpPr>
              <p:nvPr/>
            </p:nvSpPr>
            <p:spPr bwMode="auto">
              <a:xfrm>
                <a:off x="1648" y="3251"/>
                <a:ext cx="7" cy="25"/>
              </a:xfrm>
              <a:custGeom>
                <a:avLst/>
                <a:gdLst>
                  <a:gd name="T0" fmla="*/ 0 w 156"/>
                  <a:gd name="T1" fmla="*/ 0 h 522"/>
                  <a:gd name="T2" fmla="*/ 0 w 156"/>
                  <a:gd name="T3" fmla="*/ 0 h 522"/>
                  <a:gd name="T4" fmla="*/ 0 w 156"/>
                  <a:gd name="T5" fmla="*/ 0 h 522"/>
                  <a:gd name="T6" fmla="*/ 0 w 156"/>
                  <a:gd name="T7" fmla="*/ 0 h 522"/>
                  <a:gd name="T8" fmla="*/ 0 w 156"/>
                  <a:gd name="T9" fmla="*/ 0 h 522"/>
                  <a:gd name="T10" fmla="*/ 0 w 156"/>
                  <a:gd name="T11" fmla="*/ 0 h 522"/>
                  <a:gd name="T12" fmla="*/ 0 w 156"/>
                  <a:gd name="T13" fmla="*/ 0 h 522"/>
                  <a:gd name="T14" fmla="*/ 0 w 156"/>
                  <a:gd name="T15" fmla="*/ 0 h 522"/>
                  <a:gd name="T16" fmla="*/ 0 w 156"/>
                  <a:gd name="T17" fmla="*/ 0 h 522"/>
                  <a:gd name="T18" fmla="*/ 0 w 156"/>
                  <a:gd name="T19" fmla="*/ 0 h 522"/>
                  <a:gd name="T20" fmla="*/ 0 w 156"/>
                  <a:gd name="T21" fmla="*/ 0 h 522"/>
                  <a:gd name="T22" fmla="*/ 0 w 156"/>
                  <a:gd name="T23" fmla="*/ 0 h 522"/>
                  <a:gd name="T24" fmla="*/ 0 w 156"/>
                  <a:gd name="T25" fmla="*/ 0 h 522"/>
                  <a:gd name="T26" fmla="*/ 0 w 156"/>
                  <a:gd name="T27" fmla="*/ 0 h 522"/>
                  <a:gd name="T28" fmla="*/ 0 w 156"/>
                  <a:gd name="T29" fmla="*/ 0 h 522"/>
                  <a:gd name="T30" fmla="*/ 0 w 156"/>
                  <a:gd name="T31" fmla="*/ 0 h 522"/>
                  <a:gd name="T32" fmla="*/ 0 w 156"/>
                  <a:gd name="T33" fmla="*/ 0 h 522"/>
                  <a:gd name="T34" fmla="*/ 0 w 156"/>
                  <a:gd name="T35" fmla="*/ 0 h 5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"/>
                  <a:gd name="T55" fmla="*/ 0 h 522"/>
                  <a:gd name="T56" fmla="*/ 156 w 156"/>
                  <a:gd name="T57" fmla="*/ 522 h 5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" h="522">
                    <a:moveTo>
                      <a:pt x="156" y="0"/>
                    </a:moveTo>
                    <a:lnTo>
                      <a:pt x="151" y="5"/>
                    </a:lnTo>
                    <a:lnTo>
                      <a:pt x="135" y="22"/>
                    </a:lnTo>
                    <a:lnTo>
                      <a:pt x="119" y="49"/>
                    </a:lnTo>
                    <a:lnTo>
                      <a:pt x="91" y="86"/>
                    </a:lnTo>
                    <a:lnTo>
                      <a:pt x="59" y="130"/>
                    </a:lnTo>
                    <a:lnTo>
                      <a:pt x="38" y="172"/>
                    </a:lnTo>
                    <a:lnTo>
                      <a:pt x="16" y="231"/>
                    </a:lnTo>
                    <a:lnTo>
                      <a:pt x="6" y="285"/>
                    </a:lnTo>
                    <a:lnTo>
                      <a:pt x="0" y="344"/>
                    </a:lnTo>
                    <a:lnTo>
                      <a:pt x="6" y="388"/>
                    </a:lnTo>
                    <a:lnTo>
                      <a:pt x="16" y="436"/>
                    </a:lnTo>
                    <a:lnTo>
                      <a:pt x="32" y="462"/>
                    </a:lnTo>
                    <a:lnTo>
                      <a:pt x="48" y="490"/>
                    </a:lnTo>
                    <a:lnTo>
                      <a:pt x="59" y="506"/>
                    </a:lnTo>
                    <a:lnTo>
                      <a:pt x="75" y="517"/>
                    </a:lnTo>
                    <a:lnTo>
                      <a:pt x="80" y="5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0" name="Freeform 667"/>
              <p:cNvSpPr>
                <a:spLocks/>
              </p:cNvSpPr>
              <p:nvPr/>
            </p:nvSpPr>
            <p:spPr bwMode="auto">
              <a:xfrm>
                <a:off x="1647" y="3250"/>
                <a:ext cx="9" cy="15"/>
              </a:xfrm>
              <a:custGeom>
                <a:avLst/>
                <a:gdLst>
                  <a:gd name="T0" fmla="*/ 0 w 199"/>
                  <a:gd name="T1" fmla="*/ 0 h 313"/>
                  <a:gd name="T2" fmla="*/ 0 w 199"/>
                  <a:gd name="T3" fmla="*/ 0 h 313"/>
                  <a:gd name="T4" fmla="*/ 0 w 199"/>
                  <a:gd name="T5" fmla="*/ 0 h 313"/>
                  <a:gd name="T6" fmla="*/ 0 w 199"/>
                  <a:gd name="T7" fmla="*/ 0 h 313"/>
                  <a:gd name="T8" fmla="*/ 0 w 199"/>
                  <a:gd name="T9" fmla="*/ 0 h 313"/>
                  <a:gd name="T10" fmla="*/ 0 w 199"/>
                  <a:gd name="T11" fmla="*/ 0 h 313"/>
                  <a:gd name="T12" fmla="*/ 0 w 199"/>
                  <a:gd name="T13" fmla="*/ 0 h 313"/>
                  <a:gd name="T14" fmla="*/ 0 w 199"/>
                  <a:gd name="T15" fmla="*/ 0 h 313"/>
                  <a:gd name="T16" fmla="*/ 0 w 199"/>
                  <a:gd name="T17" fmla="*/ 0 h 313"/>
                  <a:gd name="T18" fmla="*/ 0 w 199"/>
                  <a:gd name="T19" fmla="*/ 0 h 313"/>
                  <a:gd name="T20" fmla="*/ 0 w 199"/>
                  <a:gd name="T21" fmla="*/ 0 h 313"/>
                  <a:gd name="T22" fmla="*/ 0 w 199"/>
                  <a:gd name="T23" fmla="*/ 0 h 313"/>
                  <a:gd name="T24" fmla="*/ 0 w 199"/>
                  <a:gd name="T25" fmla="*/ 0 h 313"/>
                  <a:gd name="T26" fmla="*/ 0 w 199"/>
                  <a:gd name="T27" fmla="*/ 0 h 313"/>
                  <a:gd name="T28" fmla="*/ 0 w 199"/>
                  <a:gd name="T29" fmla="*/ 0 h 313"/>
                  <a:gd name="T30" fmla="*/ 0 w 199"/>
                  <a:gd name="T31" fmla="*/ 0 h 313"/>
                  <a:gd name="T32" fmla="*/ 0 w 199"/>
                  <a:gd name="T33" fmla="*/ 0 h 313"/>
                  <a:gd name="T34" fmla="*/ 0 w 199"/>
                  <a:gd name="T35" fmla="*/ 0 h 313"/>
                  <a:gd name="T36" fmla="*/ 0 w 199"/>
                  <a:gd name="T37" fmla="*/ 0 h 3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99"/>
                  <a:gd name="T58" fmla="*/ 0 h 313"/>
                  <a:gd name="T59" fmla="*/ 199 w 199"/>
                  <a:gd name="T60" fmla="*/ 313 h 3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99" h="313">
                    <a:moveTo>
                      <a:pt x="54" y="313"/>
                    </a:moveTo>
                    <a:lnTo>
                      <a:pt x="65" y="258"/>
                    </a:lnTo>
                    <a:lnTo>
                      <a:pt x="86" y="205"/>
                    </a:lnTo>
                    <a:lnTo>
                      <a:pt x="108" y="162"/>
                    </a:lnTo>
                    <a:lnTo>
                      <a:pt x="134" y="124"/>
                    </a:lnTo>
                    <a:lnTo>
                      <a:pt x="162" y="87"/>
                    </a:lnTo>
                    <a:lnTo>
                      <a:pt x="178" y="60"/>
                    </a:lnTo>
                    <a:lnTo>
                      <a:pt x="194" y="49"/>
                    </a:lnTo>
                    <a:lnTo>
                      <a:pt x="199" y="44"/>
                    </a:lnTo>
                    <a:lnTo>
                      <a:pt x="157" y="0"/>
                    </a:lnTo>
                    <a:lnTo>
                      <a:pt x="151" y="6"/>
                    </a:lnTo>
                    <a:lnTo>
                      <a:pt x="134" y="27"/>
                    </a:lnTo>
                    <a:lnTo>
                      <a:pt x="118" y="55"/>
                    </a:lnTo>
                    <a:lnTo>
                      <a:pt x="86" y="87"/>
                    </a:lnTo>
                    <a:lnTo>
                      <a:pt x="60" y="140"/>
                    </a:lnTo>
                    <a:lnTo>
                      <a:pt x="33" y="184"/>
                    </a:lnTo>
                    <a:lnTo>
                      <a:pt x="12" y="248"/>
                    </a:lnTo>
                    <a:lnTo>
                      <a:pt x="0" y="302"/>
                    </a:lnTo>
                    <a:lnTo>
                      <a:pt x="54" y="3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1" name="Freeform 668"/>
              <p:cNvSpPr>
                <a:spLocks/>
              </p:cNvSpPr>
              <p:nvPr/>
            </p:nvSpPr>
            <p:spPr bwMode="auto">
              <a:xfrm>
                <a:off x="1646" y="3264"/>
                <a:ext cx="6" cy="13"/>
              </a:xfrm>
              <a:custGeom>
                <a:avLst/>
                <a:gdLst>
                  <a:gd name="T0" fmla="*/ 0 w 123"/>
                  <a:gd name="T1" fmla="*/ 0 h 269"/>
                  <a:gd name="T2" fmla="*/ 0 w 123"/>
                  <a:gd name="T3" fmla="*/ 0 h 269"/>
                  <a:gd name="T4" fmla="*/ 0 w 123"/>
                  <a:gd name="T5" fmla="*/ 0 h 269"/>
                  <a:gd name="T6" fmla="*/ 0 w 123"/>
                  <a:gd name="T7" fmla="*/ 0 h 269"/>
                  <a:gd name="T8" fmla="*/ 0 w 123"/>
                  <a:gd name="T9" fmla="*/ 0 h 269"/>
                  <a:gd name="T10" fmla="*/ 0 w 123"/>
                  <a:gd name="T11" fmla="*/ 0 h 269"/>
                  <a:gd name="T12" fmla="*/ 0 w 123"/>
                  <a:gd name="T13" fmla="*/ 0 h 269"/>
                  <a:gd name="T14" fmla="*/ 0 w 123"/>
                  <a:gd name="T15" fmla="*/ 0 h 269"/>
                  <a:gd name="T16" fmla="*/ 0 w 123"/>
                  <a:gd name="T17" fmla="*/ 0 h 269"/>
                  <a:gd name="T18" fmla="*/ 0 w 123"/>
                  <a:gd name="T19" fmla="*/ 0 h 269"/>
                  <a:gd name="T20" fmla="*/ 0 w 123"/>
                  <a:gd name="T21" fmla="*/ 0 h 269"/>
                  <a:gd name="T22" fmla="*/ 0 w 123"/>
                  <a:gd name="T23" fmla="*/ 0 h 269"/>
                  <a:gd name="T24" fmla="*/ 0 w 123"/>
                  <a:gd name="T25" fmla="*/ 0 h 269"/>
                  <a:gd name="T26" fmla="*/ 0 w 123"/>
                  <a:gd name="T27" fmla="*/ 0 h 269"/>
                  <a:gd name="T28" fmla="*/ 0 w 123"/>
                  <a:gd name="T29" fmla="*/ 0 h 269"/>
                  <a:gd name="T30" fmla="*/ 0 w 123"/>
                  <a:gd name="T31" fmla="*/ 0 h 269"/>
                  <a:gd name="T32" fmla="*/ 0 w 123"/>
                  <a:gd name="T33" fmla="*/ 0 h 269"/>
                  <a:gd name="T34" fmla="*/ 0 w 123"/>
                  <a:gd name="T35" fmla="*/ 0 h 269"/>
                  <a:gd name="T36" fmla="*/ 0 w 123"/>
                  <a:gd name="T37" fmla="*/ 0 h 2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"/>
                  <a:gd name="T58" fmla="*/ 0 h 269"/>
                  <a:gd name="T59" fmla="*/ 123 w 123"/>
                  <a:gd name="T60" fmla="*/ 269 h 2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" h="269">
                    <a:moveTo>
                      <a:pt x="123" y="221"/>
                    </a:moveTo>
                    <a:lnTo>
                      <a:pt x="123" y="215"/>
                    </a:lnTo>
                    <a:lnTo>
                      <a:pt x="113" y="210"/>
                    </a:lnTo>
                    <a:lnTo>
                      <a:pt x="102" y="193"/>
                    </a:lnTo>
                    <a:lnTo>
                      <a:pt x="81" y="166"/>
                    </a:lnTo>
                    <a:lnTo>
                      <a:pt x="70" y="145"/>
                    </a:lnTo>
                    <a:lnTo>
                      <a:pt x="59" y="102"/>
                    </a:lnTo>
                    <a:lnTo>
                      <a:pt x="54" y="64"/>
                    </a:lnTo>
                    <a:lnTo>
                      <a:pt x="59" y="11"/>
                    </a:lnTo>
                    <a:lnTo>
                      <a:pt x="5" y="0"/>
                    </a:lnTo>
                    <a:lnTo>
                      <a:pt x="0" y="64"/>
                    </a:lnTo>
                    <a:lnTo>
                      <a:pt x="5" y="113"/>
                    </a:lnTo>
                    <a:lnTo>
                      <a:pt x="17" y="166"/>
                    </a:lnTo>
                    <a:lnTo>
                      <a:pt x="38" y="199"/>
                    </a:lnTo>
                    <a:lnTo>
                      <a:pt x="54" y="226"/>
                    </a:lnTo>
                    <a:lnTo>
                      <a:pt x="65" y="242"/>
                    </a:lnTo>
                    <a:lnTo>
                      <a:pt x="75" y="263"/>
                    </a:lnTo>
                    <a:lnTo>
                      <a:pt x="86" y="269"/>
                    </a:lnTo>
                    <a:lnTo>
                      <a:pt x="123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2" name="Freeform 669"/>
              <p:cNvSpPr>
                <a:spLocks/>
              </p:cNvSpPr>
              <p:nvPr/>
            </p:nvSpPr>
            <p:spPr bwMode="auto">
              <a:xfrm>
                <a:off x="1510" y="3243"/>
                <a:ext cx="7" cy="25"/>
              </a:xfrm>
              <a:custGeom>
                <a:avLst/>
                <a:gdLst>
                  <a:gd name="T0" fmla="*/ 0 w 155"/>
                  <a:gd name="T1" fmla="*/ 0 h 527"/>
                  <a:gd name="T2" fmla="*/ 0 w 155"/>
                  <a:gd name="T3" fmla="*/ 0 h 527"/>
                  <a:gd name="T4" fmla="*/ 0 w 155"/>
                  <a:gd name="T5" fmla="*/ 0 h 527"/>
                  <a:gd name="T6" fmla="*/ 0 w 155"/>
                  <a:gd name="T7" fmla="*/ 0 h 527"/>
                  <a:gd name="T8" fmla="*/ 0 w 155"/>
                  <a:gd name="T9" fmla="*/ 0 h 527"/>
                  <a:gd name="T10" fmla="*/ 0 w 155"/>
                  <a:gd name="T11" fmla="*/ 0 h 527"/>
                  <a:gd name="T12" fmla="*/ 0 w 155"/>
                  <a:gd name="T13" fmla="*/ 0 h 527"/>
                  <a:gd name="T14" fmla="*/ 0 w 155"/>
                  <a:gd name="T15" fmla="*/ 0 h 527"/>
                  <a:gd name="T16" fmla="*/ 0 w 155"/>
                  <a:gd name="T17" fmla="*/ 0 h 527"/>
                  <a:gd name="T18" fmla="*/ 0 w 155"/>
                  <a:gd name="T19" fmla="*/ 0 h 527"/>
                  <a:gd name="T20" fmla="*/ 0 w 155"/>
                  <a:gd name="T21" fmla="*/ 0 h 527"/>
                  <a:gd name="T22" fmla="*/ 0 w 155"/>
                  <a:gd name="T23" fmla="*/ 0 h 527"/>
                  <a:gd name="T24" fmla="*/ 0 w 155"/>
                  <a:gd name="T25" fmla="*/ 0 h 527"/>
                  <a:gd name="T26" fmla="*/ 0 w 155"/>
                  <a:gd name="T27" fmla="*/ 0 h 527"/>
                  <a:gd name="T28" fmla="*/ 0 w 155"/>
                  <a:gd name="T29" fmla="*/ 0 h 527"/>
                  <a:gd name="T30" fmla="*/ 0 w 155"/>
                  <a:gd name="T31" fmla="*/ 0 h 527"/>
                  <a:gd name="T32" fmla="*/ 0 w 155"/>
                  <a:gd name="T33" fmla="*/ 0 h 527"/>
                  <a:gd name="T34" fmla="*/ 0 w 155"/>
                  <a:gd name="T35" fmla="*/ 0 h 5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5"/>
                  <a:gd name="T55" fmla="*/ 0 h 527"/>
                  <a:gd name="T56" fmla="*/ 155 w 155"/>
                  <a:gd name="T57" fmla="*/ 527 h 5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5" h="527">
                    <a:moveTo>
                      <a:pt x="155" y="0"/>
                    </a:moveTo>
                    <a:lnTo>
                      <a:pt x="150" y="10"/>
                    </a:lnTo>
                    <a:lnTo>
                      <a:pt x="134" y="26"/>
                    </a:lnTo>
                    <a:lnTo>
                      <a:pt x="118" y="53"/>
                    </a:lnTo>
                    <a:lnTo>
                      <a:pt x="85" y="86"/>
                    </a:lnTo>
                    <a:lnTo>
                      <a:pt x="58" y="134"/>
                    </a:lnTo>
                    <a:lnTo>
                      <a:pt x="37" y="178"/>
                    </a:lnTo>
                    <a:lnTo>
                      <a:pt x="16" y="231"/>
                    </a:lnTo>
                    <a:lnTo>
                      <a:pt x="5" y="291"/>
                    </a:lnTo>
                    <a:lnTo>
                      <a:pt x="0" y="344"/>
                    </a:lnTo>
                    <a:lnTo>
                      <a:pt x="5" y="392"/>
                    </a:lnTo>
                    <a:lnTo>
                      <a:pt x="16" y="436"/>
                    </a:lnTo>
                    <a:lnTo>
                      <a:pt x="32" y="462"/>
                    </a:lnTo>
                    <a:lnTo>
                      <a:pt x="48" y="494"/>
                    </a:lnTo>
                    <a:lnTo>
                      <a:pt x="64" y="510"/>
                    </a:lnTo>
                    <a:lnTo>
                      <a:pt x="74" y="522"/>
                    </a:lnTo>
                    <a:lnTo>
                      <a:pt x="80" y="527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3" name="Freeform 670"/>
              <p:cNvSpPr>
                <a:spLocks/>
              </p:cNvSpPr>
              <p:nvPr/>
            </p:nvSpPr>
            <p:spPr bwMode="auto">
              <a:xfrm>
                <a:off x="1509" y="3242"/>
                <a:ext cx="9" cy="15"/>
              </a:xfrm>
              <a:custGeom>
                <a:avLst/>
                <a:gdLst>
                  <a:gd name="T0" fmla="*/ 0 w 200"/>
                  <a:gd name="T1" fmla="*/ 0 h 318"/>
                  <a:gd name="T2" fmla="*/ 0 w 200"/>
                  <a:gd name="T3" fmla="*/ 0 h 318"/>
                  <a:gd name="T4" fmla="*/ 0 w 200"/>
                  <a:gd name="T5" fmla="*/ 0 h 318"/>
                  <a:gd name="T6" fmla="*/ 0 w 200"/>
                  <a:gd name="T7" fmla="*/ 0 h 318"/>
                  <a:gd name="T8" fmla="*/ 0 w 200"/>
                  <a:gd name="T9" fmla="*/ 0 h 318"/>
                  <a:gd name="T10" fmla="*/ 0 w 200"/>
                  <a:gd name="T11" fmla="*/ 0 h 318"/>
                  <a:gd name="T12" fmla="*/ 0 w 200"/>
                  <a:gd name="T13" fmla="*/ 0 h 318"/>
                  <a:gd name="T14" fmla="*/ 0 w 200"/>
                  <a:gd name="T15" fmla="*/ 0 h 318"/>
                  <a:gd name="T16" fmla="*/ 0 w 200"/>
                  <a:gd name="T17" fmla="*/ 0 h 318"/>
                  <a:gd name="T18" fmla="*/ 0 w 200"/>
                  <a:gd name="T19" fmla="*/ 0 h 318"/>
                  <a:gd name="T20" fmla="*/ 0 w 200"/>
                  <a:gd name="T21" fmla="*/ 0 h 318"/>
                  <a:gd name="T22" fmla="*/ 0 w 200"/>
                  <a:gd name="T23" fmla="*/ 0 h 318"/>
                  <a:gd name="T24" fmla="*/ 0 w 200"/>
                  <a:gd name="T25" fmla="*/ 0 h 318"/>
                  <a:gd name="T26" fmla="*/ 0 w 200"/>
                  <a:gd name="T27" fmla="*/ 0 h 318"/>
                  <a:gd name="T28" fmla="*/ 0 w 200"/>
                  <a:gd name="T29" fmla="*/ 0 h 318"/>
                  <a:gd name="T30" fmla="*/ 0 w 200"/>
                  <a:gd name="T31" fmla="*/ 0 h 318"/>
                  <a:gd name="T32" fmla="*/ 0 w 200"/>
                  <a:gd name="T33" fmla="*/ 0 h 318"/>
                  <a:gd name="T34" fmla="*/ 0 w 200"/>
                  <a:gd name="T35" fmla="*/ 0 h 318"/>
                  <a:gd name="T36" fmla="*/ 0 w 200"/>
                  <a:gd name="T37" fmla="*/ 0 h 31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0"/>
                  <a:gd name="T58" fmla="*/ 0 h 318"/>
                  <a:gd name="T59" fmla="*/ 200 w 200"/>
                  <a:gd name="T60" fmla="*/ 318 h 31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0" h="318">
                    <a:moveTo>
                      <a:pt x="55" y="318"/>
                    </a:moveTo>
                    <a:lnTo>
                      <a:pt x="65" y="264"/>
                    </a:lnTo>
                    <a:lnTo>
                      <a:pt x="87" y="210"/>
                    </a:lnTo>
                    <a:lnTo>
                      <a:pt x="103" y="167"/>
                    </a:lnTo>
                    <a:lnTo>
                      <a:pt x="136" y="124"/>
                    </a:lnTo>
                    <a:lnTo>
                      <a:pt x="162" y="92"/>
                    </a:lnTo>
                    <a:lnTo>
                      <a:pt x="178" y="64"/>
                    </a:lnTo>
                    <a:lnTo>
                      <a:pt x="194" y="54"/>
                    </a:lnTo>
                    <a:lnTo>
                      <a:pt x="200" y="48"/>
                    </a:lnTo>
                    <a:lnTo>
                      <a:pt x="157" y="0"/>
                    </a:lnTo>
                    <a:lnTo>
                      <a:pt x="152" y="6"/>
                    </a:lnTo>
                    <a:lnTo>
                      <a:pt x="136" y="32"/>
                    </a:lnTo>
                    <a:lnTo>
                      <a:pt x="119" y="59"/>
                    </a:lnTo>
                    <a:lnTo>
                      <a:pt x="87" y="92"/>
                    </a:lnTo>
                    <a:lnTo>
                      <a:pt x="60" y="140"/>
                    </a:lnTo>
                    <a:lnTo>
                      <a:pt x="33" y="188"/>
                    </a:lnTo>
                    <a:lnTo>
                      <a:pt x="12" y="248"/>
                    </a:lnTo>
                    <a:lnTo>
                      <a:pt x="0" y="306"/>
                    </a:lnTo>
                    <a:lnTo>
                      <a:pt x="55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4" name="Freeform 671"/>
              <p:cNvSpPr>
                <a:spLocks/>
              </p:cNvSpPr>
              <p:nvPr/>
            </p:nvSpPr>
            <p:spPr bwMode="auto">
              <a:xfrm>
                <a:off x="1508" y="3257"/>
                <a:ext cx="6" cy="13"/>
              </a:xfrm>
              <a:custGeom>
                <a:avLst/>
                <a:gdLst>
                  <a:gd name="T0" fmla="*/ 0 w 134"/>
                  <a:gd name="T1" fmla="*/ 0 h 265"/>
                  <a:gd name="T2" fmla="*/ 0 w 134"/>
                  <a:gd name="T3" fmla="*/ 0 h 265"/>
                  <a:gd name="T4" fmla="*/ 0 w 134"/>
                  <a:gd name="T5" fmla="*/ 0 h 265"/>
                  <a:gd name="T6" fmla="*/ 0 w 134"/>
                  <a:gd name="T7" fmla="*/ 0 h 265"/>
                  <a:gd name="T8" fmla="*/ 0 w 134"/>
                  <a:gd name="T9" fmla="*/ 0 h 265"/>
                  <a:gd name="T10" fmla="*/ 0 w 134"/>
                  <a:gd name="T11" fmla="*/ 0 h 265"/>
                  <a:gd name="T12" fmla="*/ 0 w 134"/>
                  <a:gd name="T13" fmla="*/ 0 h 265"/>
                  <a:gd name="T14" fmla="*/ 0 w 134"/>
                  <a:gd name="T15" fmla="*/ 0 h 265"/>
                  <a:gd name="T16" fmla="*/ 0 w 134"/>
                  <a:gd name="T17" fmla="*/ 0 h 265"/>
                  <a:gd name="T18" fmla="*/ 0 w 134"/>
                  <a:gd name="T19" fmla="*/ 0 h 265"/>
                  <a:gd name="T20" fmla="*/ 0 w 134"/>
                  <a:gd name="T21" fmla="*/ 0 h 265"/>
                  <a:gd name="T22" fmla="*/ 0 w 134"/>
                  <a:gd name="T23" fmla="*/ 0 h 265"/>
                  <a:gd name="T24" fmla="*/ 0 w 134"/>
                  <a:gd name="T25" fmla="*/ 0 h 265"/>
                  <a:gd name="T26" fmla="*/ 0 w 134"/>
                  <a:gd name="T27" fmla="*/ 0 h 265"/>
                  <a:gd name="T28" fmla="*/ 0 w 134"/>
                  <a:gd name="T29" fmla="*/ 0 h 265"/>
                  <a:gd name="T30" fmla="*/ 0 w 134"/>
                  <a:gd name="T31" fmla="*/ 0 h 265"/>
                  <a:gd name="T32" fmla="*/ 0 w 134"/>
                  <a:gd name="T33" fmla="*/ 0 h 265"/>
                  <a:gd name="T34" fmla="*/ 0 w 134"/>
                  <a:gd name="T35" fmla="*/ 0 h 265"/>
                  <a:gd name="T36" fmla="*/ 0 w 134"/>
                  <a:gd name="T37" fmla="*/ 0 h 2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265"/>
                  <a:gd name="T59" fmla="*/ 134 w 134"/>
                  <a:gd name="T60" fmla="*/ 265 h 2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265">
                    <a:moveTo>
                      <a:pt x="134" y="221"/>
                    </a:moveTo>
                    <a:lnTo>
                      <a:pt x="134" y="216"/>
                    </a:lnTo>
                    <a:lnTo>
                      <a:pt x="118" y="205"/>
                    </a:lnTo>
                    <a:lnTo>
                      <a:pt x="102" y="194"/>
                    </a:lnTo>
                    <a:lnTo>
                      <a:pt x="86" y="162"/>
                    </a:lnTo>
                    <a:lnTo>
                      <a:pt x="75" y="141"/>
                    </a:lnTo>
                    <a:lnTo>
                      <a:pt x="65" y="103"/>
                    </a:lnTo>
                    <a:lnTo>
                      <a:pt x="59" y="60"/>
                    </a:lnTo>
                    <a:lnTo>
                      <a:pt x="65" y="12"/>
                    </a:lnTo>
                    <a:lnTo>
                      <a:pt x="10" y="0"/>
                    </a:lnTo>
                    <a:lnTo>
                      <a:pt x="0" y="60"/>
                    </a:lnTo>
                    <a:lnTo>
                      <a:pt x="10" y="113"/>
                    </a:lnTo>
                    <a:lnTo>
                      <a:pt x="22" y="162"/>
                    </a:lnTo>
                    <a:lnTo>
                      <a:pt x="43" y="200"/>
                    </a:lnTo>
                    <a:lnTo>
                      <a:pt x="59" y="226"/>
                    </a:lnTo>
                    <a:lnTo>
                      <a:pt x="75" y="249"/>
                    </a:lnTo>
                    <a:lnTo>
                      <a:pt x="86" y="259"/>
                    </a:lnTo>
                    <a:lnTo>
                      <a:pt x="97" y="265"/>
                    </a:lnTo>
                    <a:lnTo>
                      <a:pt x="134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5" name="Freeform 672"/>
              <p:cNvSpPr>
                <a:spLocks/>
              </p:cNvSpPr>
              <p:nvPr/>
            </p:nvSpPr>
            <p:spPr bwMode="auto">
              <a:xfrm>
                <a:off x="1372" y="3236"/>
                <a:ext cx="7" cy="25"/>
              </a:xfrm>
              <a:custGeom>
                <a:avLst/>
                <a:gdLst>
                  <a:gd name="T0" fmla="*/ 0 w 156"/>
                  <a:gd name="T1" fmla="*/ 0 h 527"/>
                  <a:gd name="T2" fmla="*/ 0 w 156"/>
                  <a:gd name="T3" fmla="*/ 0 h 527"/>
                  <a:gd name="T4" fmla="*/ 0 w 156"/>
                  <a:gd name="T5" fmla="*/ 0 h 527"/>
                  <a:gd name="T6" fmla="*/ 0 w 156"/>
                  <a:gd name="T7" fmla="*/ 0 h 527"/>
                  <a:gd name="T8" fmla="*/ 0 w 156"/>
                  <a:gd name="T9" fmla="*/ 0 h 527"/>
                  <a:gd name="T10" fmla="*/ 0 w 156"/>
                  <a:gd name="T11" fmla="*/ 0 h 527"/>
                  <a:gd name="T12" fmla="*/ 0 w 156"/>
                  <a:gd name="T13" fmla="*/ 0 h 527"/>
                  <a:gd name="T14" fmla="*/ 0 w 156"/>
                  <a:gd name="T15" fmla="*/ 0 h 527"/>
                  <a:gd name="T16" fmla="*/ 0 w 156"/>
                  <a:gd name="T17" fmla="*/ 0 h 527"/>
                  <a:gd name="T18" fmla="*/ 0 w 156"/>
                  <a:gd name="T19" fmla="*/ 0 h 527"/>
                  <a:gd name="T20" fmla="*/ 0 w 156"/>
                  <a:gd name="T21" fmla="*/ 0 h 527"/>
                  <a:gd name="T22" fmla="*/ 0 w 156"/>
                  <a:gd name="T23" fmla="*/ 0 h 527"/>
                  <a:gd name="T24" fmla="*/ 0 w 156"/>
                  <a:gd name="T25" fmla="*/ 0 h 527"/>
                  <a:gd name="T26" fmla="*/ 0 w 156"/>
                  <a:gd name="T27" fmla="*/ 0 h 527"/>
                  <a:gd name="T28" fmla="*/ 0 w 156"/>
                  <a:gd name="T29" fmla="*/ 0 h 527"/>
                  <a:gd name="T30" fmla="*/ 0 w 156"/>
                  <a:gd name="T31" fmla="*/ 0 h 527"/>
                  <a:gd name="T32" fmla="*/ 0 w 156"/>
                  <a:gd name="T33" fmla="*/ 0 h 527"/>
                  <a:gd name="T34" fmla="*/ 0 w 156"/>
                  <a:gd name="T35" fmla="*/ 0 h 5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"/>
                  <a:gd name="T55" fmla="*/ 0 h 527"/>
                  <a:gd name="T56" fmla="*/ 156 w 156"/>
                  <a:gd name="T57" fmla="*/ 527 h 5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" h="527">
                    <a:moveTo>
                      <a:pt x="156" y="0"/>
                    </a:moveTo>
                    <a:lnTo>
                      <a:pt x="150" y="5"/>
                    </a:lnTo>
                    <a:lnTo>
                      <a:pt x="134" y="21"/>
                    </a:lnTo>
                    <a:lnTo>
                      <a:pt x="118" y="53"/>
                    </a:lnTo>
                    <a:lnTo>
                      <a:pt x="85" y="85"/>
                    </a:lnTo>
                    <a:lnTo>
                      <a:pt x="59" y="129"/>
                    </a:lnTo>
                    <a:lnTo>
                      <a:pt x="37" y="177"/>
                    </a:lnTo>
                    <a:lnTo>
                      <a:pt x="16" y="231"/>
                    </a:lnTo>
                    <a:lnTo>
                      <a:pt x="5" y="290"/>
                    </a:lnTo>
                    <a:lnTo>
                      <a:pt x="0" y="344"/>
                    </a:lnTo>
                    <a:lnTo>
                      <a:pt x="5" y="387"/>
                    </a:lnTo>
                    <a:lnTo>
                      <a:pt x="16" y="435"/>
                    </a:lnTo>
                    <a:lnTo>
                      <a:pt x="32" y="463"/>
                    </a:lnTo>
                    <a:lnTo>
                      <a:pt x="48" y="489"/>
                    </a:lnTo>
                    <a:lnTo>
                      <a:pt x="64" y="505"/>
                    </a:lnTo>
                    <a:lnTo>
                      <a:pt x="75" y="521"/>
                    </a:lnTo>
                    <a:lnTo>
                      <a:pt x="80" y="527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6" name="Freeform 673"/>
              <p:cNvSpPr>
                <a:spLocks/>
              </p:cNvSpPr>
              <p:nvPr/>
            </p:nvSpPr>
            <p:spPr bwMode="auto">
              <a:xfrm>
                <a:off x="1370" y="3235"/>
                <a:ext cx="10" cy="15"/>
              </a:xfrm>
              <a:custGeom>
                <a:avLst/>
                <a:gdLst>
                  <a:gd name="T0" fmla="*/ 0 w 205"/>
                  <a:gd name="T1" fmla="*/ 0 h 317"/>
                  <a:gd name="T2" fmla="*/ 0 w 205"/>
                  <a:gd name="T3" fmla="*/ 0 h 317"/>
                  <a:gd name="T4" fmla="*/ 0 w 205"/>
                  <a:gd name="T5" fmla="*/ 0 h 317"/>
                  <a:gd name="T6" fmla="*/ 0 w 205"/>
                  <a:gd name="T7" fmla="*/ 0 h 317"/>
                  <a:gd name="T8" fmla="*/ 0 w 205"/>
                  <a:gd name="T9" fmla="*/ 0 h 317"/>
                  <a:gd name="T10" fmla="*/ 0 w 205"/>
                  <a:gd name="T11" fmla="*/ 0 h 317"/>
                  <a:gd name="T12" fmla="*/ 0 w 205"/>
                  <a:gd name="T13" fmla="*/ 0 h 317"/>
                  <a:gd name="T14" fmla="*/ 0 w 205"/>
                  <a:gd name="T15" fmla="*/ 0 h 317"/>
                  <a:gd name="T16" fmla="*/ 0 w 205"/>
                  <a:gd name="T17" fmla="*/ 0 h 317"/>
                  <a:gd name="T18" fmla="*/ 0 w 205"/>
                  <a:gd name="T19" fmla="*/ 0 h 317"/>
                  <a:gd name="T20" fmla="*/ 0 w 205"/>
                  <a:gd name="T21" fmla="*/ 0 h 317"/>
                  <a:gd name="T22" fmla="*/ 0 w 205"/>
                  <a:gd name="T23" fmla="*/ 0 h 317"/>
                  <a:gd name="T24" fmla="*/ 0 w 205"/>
                  <a:gd name="T25" fmla="*/ 0 h 317"/>
                  <a:gd name="T26" fmla="*/ 0 w 205"/>
                  <a:gd name="T27" fmla="*/ 0 h 317"/>
                  <a:gd name="T28" fmla="*/ 0 w 205"/>
                  <a:gd name="T29" fmla="*/ 0 h 317"/>
                  <a:gd name="T30" fmla="*/ 0 w 205"/>
                  <a:gd name="T31" fmla="*/ 0 h 317"/>
                  <a:gd name="T32" fmla="*/ 0 w 205"/>
                  <a:gd name="T33" fmla="*/ 0 h 317"/>
                  <a:gd name="T34" fmla="*/ 0 w 205"/>
                  <a:gd name="T35" fmla="*/ 0 h 317"/>
                  <a:gd name="T36" fmla="*/ 0 w 205"/>
                  <a:gd name="T37" fmla="*/ 0 h 3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5"/>
                  <a:gd name="T58" fmla="*/ 0 h 317"/>
                  <a:gd name="T59" fmla="*/ 205 w 205"/>
                  <a:gd name="T60" fmla="*/ 317 h 3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5" h="317">
                    <a:moveTo>
                      <a:pt x="60" y="317"/>
                    </a:moveTo>
                    <a:lnTo>
                      <a:pt x="71" y="259"/>
                    </a:lnTo>
                    <a:lnTo>
                      <a:pt x="92" y="210"/>
                    </a:lnTo>
                    <a:lnTo>
                      <a:pt x="108" y="162"/>
                    </a:lnTo>
                    <a:lnTo>
                      <a:pt x="141" y="123"/>
                    </a:lnTo>
                    <a:lnTo>
                      <a:pt x="168" y="91"/>
                    </a:lnTo>
                    <a:lnTo>
                      <a:pt x="184" y="59"/>
                    </a:lnTo>
                    <a:lnTo>
                      <a:pt x="200" y="49"/>
                    </a:lnTo>
                    <a:lnTo>
                      <a:pt x="205" y="43"/>
                    </a:lnTo>
                    <a:lnTo>
                      <a:pt x="162" y="0"/>
                    </a:lnTo>
                    <a:lnTo>
                      <a:pt x="157" y="5"/>
                    </a:lnTo>
                    <a:lnTo>
                      <a:pt x="141" y="27"/>
                    </a:lnTo>
                    <a:lnTo>
                      <a:pt x="119" y="54"/>
                    </a:lnTo>
                    <a:lnTo>
                      <a:pt x="92" y="91"/>
                    </a:lnTo>
                    <a:lnTo>
                      <a:pt x="65" y="140"/>
                    </a:lnTo>
                    <a:lnTo>
                      <a:pt x="39" y="188"/>
                    </a:lnTo>
                    <a:lnTo>
                      <a:pt x="11" y="248"/>
                    </a:lnTo>
                    <a:lnTo>
                      <a:pt x="0" y="307"/>
                    </a:lnTo>
                    <a:lnTo>
                      <a:pt x="60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7" name="Freeform 674"/>
              <p:cNvSpPr>
                <a:spLocks/>
              </p:cNvSpPr>
              <p:nvPr/>
            </p:nvSpPr>
            <p:spPr bwMode="auto">
              <a:xfrm>
                <a:off x="1370" y="3250"/>
                <a:ext cx="6" cy="12"/>
              </a:xfrm>
              <a:custGeom>
                <a:avLst/>
                <a:gdLst>
                  <a:gd name="T0" fmla="*/ 0 w 129"/>
                  <a:gd name="T1" fmla="*/ 0 h 263"/>
                  <a:gd name="T2" fmla="*/ 0 w 129"/>
                  <a:gd name="T3" fmla="*/ 0 h 263"/>
                  <a:gd name="T4" fmla="*/ 0 w 129"/>
                  <a:gd name="T5" fmla="*/ 0 h 263"/>
                  <a:gd name="T6" fmla="*/ 0 w 129"/>
                  <a:gd name="T7" fmla="*/ 0 h 263"/>
                  <a:gd name="T8" fmla="*/ 0 w 129"/>
                  <a:gd name="T9" fmla="*/ 0 h 263"/>
                  <a:gd name="T10" fmla="*/ 0 w 129"/>
                  <a:gd name="T11" fmla="*/ 0 h 263"/>
                  <a:gd name="T12" fmla="*/ 0 w 129"/>
                  <a:gd name="T13" fmla="*/ 0 h 263"/>
                  <a:gd name="T14" fmla="*/ 0 w 129"/>
                  <a:gd name="T15" fmla="*/ 0 h 263"/>
                  <a:gd name="T16" fmla="*/ 0 w 129"/>
                  <a:gd name="T17" fmla="*/ 0 h 263"/>
                  <a:gd name="T18" fmla="*/ 0 w 129"/>
                  <a:gd name="T19" fmla="*/ 0 h 263"/>
                  <a:gd name="T20" fmla="*/ 0 w 129"/>
                  <a:gd name="T21" fmla="*/ 0 h 263"/>
                  <a:gd name="T22" fmla="*/ 0 w 129"/>
                  <a:gd name="T23" fmla="*/ 0 h 263"/>
                  <a:gd name="T24" fmla="*/ 0 w 129"/>
                  <a:gd name="T25" fmla="*/ 0 h 263"/>
                  <a:gd name="T26" fmla="*/ 0 w 129"/>
                  <a:gd name="T27" fmla="*/ 0 h 263"/>
                  <a:gd name="T28" fmla="*/ 0 w 129"/>
                  <a:gd name="T29" fmla="*/ 0 h 263"/>
                  <a:gd name="T30" fmla="*/ 0 w 129"/>
                  <a:gd name="T31" fmla="*/ 0 h 263"/>
                  <a:gd name="T32" fmla="*/ 0 w 129"/>
                  <a:gd name="T33" fmla="*/ 0 h 263"/>
                  <a:gd name="T34" fmla="*/ 0 w 129"/>
                  <a:gd name="T35" fmla="*/ 0 h 263"/>
                  <a:gd name="T36" fmla="*/ 0 w 129"/>
                  <a:gd name="T37" fmla="*/ 0 h 2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9"/>
                  <a:gd name="T58" fmla="*/ 0 h 263"/>
                  <a:gd name="T59" fmla="*/ 129 w 129"/>
                  <a:gd name="T60" fmla="*/ 263 h 2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9" h="263">
                    <a:moveTo>
                      <a:pt x="129" y="215"/>
                    </a:moveTo>
                    <a:lnTo>
                      <a:pt x="129" y="210"/>
                    </a:lnTo>
                    <a:lnTo>
                      <a:pt x="118" y="199"/>
                    </a:lnTo>
                    <a:lnTo>
                      <a:pt x="102" y="188"/>
                    </a:lnTo>
                    <a:lnTo>
                      <a:pt x="86" y="162"/>
                    </a:lnTo>
                    <a:lnTo>
                      <a:pt x="76" y="139"/>
                    </a:lnTo>
                    <a:lnTo>
                      <a:pt x="65" y="97"/>
                    </a:lnTo>
                    <a:lnTo>
                      <a:pt x="60" y="59"/>
                    </a:lnTo>
                    <a:lnTo>
                      <a:pt x="65" y="10"/>
                    </a:lnTo>
                    <a:lnTo>
                      <a:pt x="5" y="0"/>
                    </a:lnTo>
                    <a:lnTo>
                      <a:pt x="0" y="59"/>
                    </a:lnTo>
                    <a:lnTo>
                      <a:pt x="5" y="113"/>
                    </a:lnTo>
                    <a:lnTo>
                      <a:pt x="16" y="162"/>
                    </a:lnTo>
                    <a:lnTo>
                      <a:pt x="44" y="194"/>
                    </a:lnTo>
                    <a:lnTo>
                      <a:pt x="60" y="220"/>
                    </a:lnTo>
                    <a:lnTo>
                      <a:pt x="76" y="247"/>
                    </a:lnTo>
                    <a:lnTo>
                      <a:pt x="86" y="258"/>
                    </a:lnTo>
                    <a:lnTo>
                      <a:pt x="97" y="263"/>
                    </a:lnTo>
                    <a:lnTo>
                      <a:pt x="129" y="2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8" name="Freeform 675"/>
              <p:cNvSpPr>
                <a:spLocks/>
              </p:cNvSpPr>
              <p:nvPr/>
            </p:nvSpPr>
            <p:spPr bwMode="auto">
              <a:xfrm>
                <a:off x="1234" y="3228"/>
                <a:ext cx="8" cy="25"/>
              </a:xfrm>
              <a:custGeom>
                <a:avLst/>
                <a:gdLst>
                  <a:gd name="T0" fmla="*/ 0 w 161"/>
                  <a:gd name="T1" fmla="*/ 0 h 523"/>
                  <a:gd name="T2" fmla="*/ 0 w 161"/>
                  <a:gd name="T3" fmla="*/ 0 h 523"/>
                  <a:gd name="T4" fmla="*/ 0 w 161"/>
                  <a:gd name="T5" fmla="*/ 0 h 523"/>
                  <a:gd name="T6" fmla="*/ 0 w 161"/>
                  <a:gd name="T7" fmla="*/ 0 h 523"/>
                  <a:gd name="T8" fmla="*/ 0 w 161"/>
                  <a:gd name="T9" fmla="*/ 0 h 523"/>
                  <a:gd name="T10" fmla="*/ 0 w 161"/>
                  <a:gd name="T11" fmla="*/ 0 h 523"/>
                  <a:gd name="T12" fmla="*/ 0 w 161"/>
                  <a:gd name="T13" fmla="*/ 0 h 523"/>
                  <a:gd name="T14" fmla="*/ 0 w 161"/>
                  <a:gd name="T15" fmla="*/ 0 h 523"/>
                  <a:gd name="T16" fmla="*/ 0 w 161"/>
                  <a:gd name="T17" fmla="*/ 0 h 523"/>
                  <a:gd name="T18" fmla="*/ 0 w 161"/>
                  <a:gd name="T19" fmla="*/ 0 h 523"/>
                  <a:gd name="T20" fmla="*/ 0 w 161"/>
                  <a:gd name="T21" fmla="*/ 0 h 523"/>
                  <a:gd name="T22" fmla="*/ 0 w 161"/>
                  <a:gd name="T23" fmla="*/ 0 h 523"/>
                  <a:gd name="T24" fmla="*/ 0 w 161"/>
                  <a:gd name="T25" fmla="*/ 0 h 523"/>
                  <a:gd name="T26" fmla="*/ 0 w 161"/>
                  <a:gd name="T27" fmla="*/ 0 h 523"/>
                  <a:gd name="T28" fmla="*/ 0 w 161"/>
                  <a:gd name="T29" fmla="*/ 0 h 523"/>
                  <a:gd name="T30" fmla="*/ 0 w 161"/>
                  <a:gd name="T31" fmla="*/ 0 h 523"/>
                  <a:gd name="T32" fmla="*/ 0 w 161"/>
                  <a:gd name="T33" fmla="*/ 0 h 523"/>
                  <a:gd name="T34" fmla="*/ 0 w 161"/>
                  <a:gd name="T35" fmla="*/ 0 h 5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1"/>
                  <a:gd name="T55" fmla="*/ 0 h 523"/>
                  <a:gd name="T56" fmla="*/ 161 w 161"/>
                  <a:gd name="T57" fmla="*/ 523 h 5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1" h="523">
                    <a:moveTo>
                      <a:pt x="161" y="0"/>
                    </a:moveTo>
                    <a:lnTo>
                      <a:pt x="155" y="6"/>
                    </a:lnTo>
                    <a:lnTo>
                      <a:pt x="139" y="22"/>
                    </a:lnTo>
                    <a:lnTo>
                      <a:pt x="118" y="49"/>
                    </a:lnTo>
                    <a:lnTo>
                      <a:pt x="90" y="81"/>
                    </a:lnTo>
                    <a:lnTo>
                      <a:pt x="64" y="129"/>
                    </a:lnTo>
                    <a:lnTo>
                      <a:pt x="42" y="173"/>
                    </a:lnTo>
                    <a:lnTo>
                      <a:pt x="21" y="232"/>
                    </a:lnTo>
                    <a:lnTo>
                      <a:pt x="5" y="286"/>
                    </a:lnTo>
                    <a:lnTo>
                      <a:pt x="0" y="345"/>
                    </a:lnTo>
                    <a:lnTo>
                      <a:pt x="5" y="388"/>
                    </a:lnTo>
                    <a:lnTo>
                      <a:pt x="21" y="431"/>
                    </a:lnTo>
                    <a:lnTo>
                      <a:pt x="37" y="463"/>
                    </a:lnTo>
                    <a:lnTo>
                      <a:pt x="53" y="491"/>
                    </a:lnTo>
                    <a:lnTo>
                      <a:pt x="69" y="507"/>
                    </a:lnTo>
                    <a:lnTo>
                      <a:pt x="80" y="517"/>
                    </a:lnTo>
                    <a:lnTo>
                      <a:pt x="85" y="52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A5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59" name="Freeform 676"/>
              <p:cNvSpPr>
                <a:spLocks/>
              </p:cNvSpPr>
              <p:nvPr/>
            </p:nvSpPr>
            <p:spPr bwMode="auto">
              <a:xfrm>
                <a:off x="1233" y="3227"/>
                <a:ext cx="10" cy="15"/>
              </a:xfrm>
              <a:custGeom>
                <a:avLst/>
                <a:gdLst>
                  <a:gd name="T0" fmla="*/ 0 w 205"/>
                  <a:gd name="T1" fmla="*/ 0 h 312"/>
                  <a:gd name="T2" fmla="*/ 0 w 205"/>
                  <a:gd name="T3" fmla="*/ 0 h 312"/>
                  <a:gd name="T4" fmla="*/ 0 w 205"/>
                  <a:gd name="T5" fmla="*/ 0 h 312"/>
                  <a:gd name="T6" fmla="*/ 0 w 205"/>
                  <a:gd name="T7" fmla="*/ 0 h 312"/>
                  <a:gd name="T8" fmla="*/ 0 w 205"/>
                  <a:gd name="T9" fmla="*/ 0 h 312"/>
                  <a:gd name="T10" fmla="*/ 0 w 205"/>
                  <a:gd name="T11" fmla="*/ 0 h 312"/>
                  <a:gd name="T12" fmla="*/ 0 w 205"/>
                  <a:gd name="T13" fmla="*/ 0 h 312"/>
                  <a:gd name="T14" fmla="*/ 0 w 205"/>
                  <a:gd name="T15" fmla="*/ 0 h 312"/>
                  <a:gd name="T16" fmla="*/ 0 w 205"/>
                  <a:gd name="T17" fmla="*/ 0 h 312"/>
                  <a:gd name="T18" fmla="*/ 0 w 205"/>
                  <a:gd name="T19" fmla="*/ 0 h 312"/>
                  <a:gd name="T20" fmla="*/ 0 w 205"/>
                  <a:gd name="T21" fmla="*/ 0 h 312"/>
                  <a:gd name="T22" fmla="*/ 0 w 205"/>
                  <a:gd name="T23" fmla="*/ 0 h 312"/>
                  <a:gd name="T24" fmla="*/ 0 w 205"/>
                  <a:gd name="T25" fmla="*/ 0 h 312"/>
                  <a:gd name="T26" fmla="*/ 0 w 205"/>
                  <a:gd name="T27" fmla="*/ 0 h 312"/>
                  <a:gd name="T28" fmla="*/ 0 w 205"/>
                  <a:gd name="T29" fmla="*/ 0 h 312"/>
                  <a:gd name="T30" fmla="*/ 0 w 205"/>
                  <a:gd name="T31" fmla="*/ 0 h 312"/>
                  <a:gd name="T32" fmla="*/ 0 w 205"/>
                  <a:gd name="T33" fmla="*/ 0 h 312"/>
                  <a:gd name="T34" fmla="*/ 0 w 205"/>
                  <a:gd name="T35" fmla="*/ 0 h 312"/>
                  <a:gd name="T36" fmla="*/ 0 w 205"/>
                  <a:gd name="T37" fmla="*/ 0 h 3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5"/>
                  <a:gd name="T58" fmla="*/ 0 h 312"/>
                  <a:gd name="T59" fmla="*/ 205 w 205"/>
                  <a:gd name="T60" fmla="*/ 312 h 3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5" h="312">
                    <a:moveTo>
                      <a:pt x="60" y="312"/>
                    </a:moveTo>
                    <a:lnTo>
                      <a:pt x="71" y="258"/>
                    </a:lnTo>
                    <a:lnTo>
                      <a:pt x="92" y="205"/>
                    </a:lnTo>
                    <a:lnTo>
                      <a:pt x="108" y="161"/>
                    </a:lnTo>
                    <a:lnTo>
                      <a:pt x="136" y="124"/>
                    </a:lnTo>
                    <a:lnTo>
                      <a:pt x="168" y="86"/>
                    </a:lnTo>
                    <a:lnTo>
                      <a:pt x="184" y="60"/>
                    </a:lnTo>
                    <a:lnTo>
                      <a:pt x="200" y="48"/>
                    </a:lnTo>
                    <a:lnTo>
                      <a:pt x="205" y="43"/>
                    </a:lnTo>
                    <a:lnTo>
                      <a:pt x="162" y="0"/>
                    </a:lnTo>
                    <a:lnTo>
                      <a:pt x="157" y="5"/>
                    </a:lnTo>
                    <a:lnTo>
                      <a:pt x="136" y="27"/>
                    </a:lnTo>
                    <a:lnTo>
                      <a:pt x="119" y="54"/>
                    </a:lnTo>
                    <a:lnTo>
                      <a:pt x="92" y="86"/>
                    </a:lnTo>
                    <a:lnTo>
                      <a:pt x="65" y="140"/>
                    </a:lnTo>
                    <a:lnTo>
                      <a:pt x="39" y="183"/>
                    </a:lnTo>
                    <a:lnTo>
                      <a:pt x="12" y="247"/>
                    </a:lnTo>
                    <a:lnTo>
                      <a:pt x="0" y="302"/>
                    </a:lnTo>
                    <a:lnTo>
                      <a:pt x="60" y="3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0" name="Freeform 677"/>
              <p:cNvSpPr>
                <a:spLocks/>
              </p:cNvSpPr>
              <p:nvPr/>
            </p:nvSpPr>
            <p:spPr bwMode="auto">
              <a:xfrm>
                <a:off x="1233" y="3242"/>
                <a:ext cx="6" cy="12"/>
              </a:xfrm>
              <a:custGeom>
                <a:avLst/>
                <a:gdLst>
                  <a:gd name="T0" fmla="*/ 0 w 129"/>
                  <a:gd name="T1" fmla="*/ 0 h 263"/>
                  <a:gd name="T2" fmla="*/ 0 w 129"/>
                  <a:gd name="T3" fmla="*/ 0 h 263"/>
                  <a:gd name="T4" fmla="*/ 0 w 129"/>
                  <a:gd name="T5" fmla="*/ 0 h 263"/>
                  <a:gd name="T6" fmla="*/ 0 w 129"/>
                  <a:gd name="T7" fmla="*/ 0 h 263"/>
                  <a:gd name="T8" fmla="*/ 0 w 129"/>
                  <a:gd name="T9" fmla="*/ 0 h 263"/>
                  <a:gd name="T10" fmla="*/ 0 w 129"/>
                  <a:gd name="T11" fmla="*/ 0 h 263"/>
                  <a:gd name="T12" fmla="*/ 0 w 129"/>
                  <a:gd name="T13" fmla="*/ 0 h 263"/>
                  <a:gd name="T14" fmla="*/ 0 w 129"/>
                  <a:gd name="T15" fmla="*/ 0 h 263"/>
                  <a:gd name="T16" fmla="*/ 0 w 129"/>
                  <a:gd name="T17" fmla="*/ 0 h 263"/>
                  <a:gd name="T18" fmla="*/ 0 w 129"/>
                  <a:gd name="T19" fmla="*/ 0 h 263"/>
                  <a:gd name="T20" fmla="*/ 0 w 129"/>
                  <a:gd name="T21" fmla="*/ 0 h 263"/>
                  <a:gd name="T22" fmla="*/ 0 w 129"/>
                  <a:gd name="T23" fmla="*/ 0 h 263"/>
                  <a:gd name="T24" fmla="*/ 0 w 129"/>
                  <a:gd name="T25" fmla="*/ 0 h 263"/>
                  <a:gd name="T26" fmla="*/ 0 w 129"/>
                  <a:gd name="T27" fmla="*/ 0 h 263"/>
                  <a:gd name="T28" fmla="*/ 0 w 129"/>
                  <a:gd name="T29" fmla="*/ 0 h 263"/>
                  <a:gd name="T30" fmla="*/ 0 w 129"/>
                  <a:gd name="T31" fmla="*/ 0 h 263"/>
                  <a:gd name="T32" fmla="*/ 0 w 129"/>
                  <a:gd name="T33" fmla="*/ 0 h 263"/>
                  <a:gd name="T34" fmla="*/ 0 w 129"/>
                  <a:gd name="T35" fmla="*/ 0 h 263"/>
                  <a:gd name="T36" fmla="*/ 0 w 129"/>
                  <a:gd name="T37" fmla="*/ 0 h 2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9"/>
                  <a:gd name="T58" fmla="*/ 0 h 263"/>
                  <a:gd name="T59" fmla="*/ 129 w 129"/>
                  <a:gd name="T60" fmla="*/ 263 h 2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9" h="263">
                    <a:moveTo>
                      <a:pt x="129" y="220"/>
                    </a:moveTo>
                    <a:lnTo>
                      <a:pt x="129" y="215"/>
                    </a:lnTo>
                    <a:lnTo>
                      <a:pt x="118" y="203"/>
                    </a:lnTo>
                    <a:lnTo>
                      <a:pt x="102" y="193"/>
                    </a:lnTo>
                    <a:lnTo>
                      <a:pt x="86" y="166"/>
                    </a:lnTo>
                    <a:lnTo>
                      <a:pt x="76" y="139"/>
                    </a:lnTo>
                    <a:lnTo>
                      <a:pt x="65" y="102"/>
                    </a:lnTo>
                    <a:lnTo>
                      <a:pt x="60" y="64"/>
                    </a:lnTo>
                    <a:lnTo>
                      <a:pt x="65" y="10"/>
                    </a:lnTo>
                    <a:lnTo>
                      <a:pt x="5" y="0"/>
                    </a:lnTo>
                    <a:lnTo>
                      <a:pt x="0" y="64"/>
                    </a:lnTo>
                    <a:lnTo>
                      <a:pt x="5" y="113"/>
                    </a:lnTo>
                    <a:lnTo>
                      <a:pt x="17" y="166"/>
                    </a:lnTo>
                    <a:lnTo>
                      <a:pt x="44" y="198"/>
                    </a:lnTo>
                    <a:lnTo>
                      <a:pt x="60" y="226"/>
                    </a:lnTo>
                    <a:lnTo>
                      <a:pt x="76" y="247"/>
                    </a:lnTo>
                    <a:lnTo>
                      <a:pt x="86" y="258"/>
                    </a:lnTo>
                    <a:lnTo>
                      <a:pt x="97" y="263"/>
                    </a:lnTo>
                    <a:lnTo>
                      <a:pt x="129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1" name="Freeform 678"/>
              <p:cNvSpPr>
                <a:spLocks/>
              </p:cNvSpPr>
              <p:nvPr/>
            </p:nvSpPr>
            <p:spPr bwMode="auto">
              <a:xfrm>
                <a:off x="1440" y="3198"/>
                <a:ext cx="9" cy="8"/>
              </a:xfrm>
              <a:custGeom>
                <a:avLst/>
                <a:gdLst>
                  <a:gd name="T0" fmla="*/ 0 w 182"/>
                  <a:gd name="T1" fmla="*/ 0 h 161"/>
                  <a:gd name="T2" fmla="*/ 0 w 182"/>
                  <a:gd name="T3" fmla="*/ 0 h 161"/>
                  <a:gd name="T4" fmla="*/ 0 w 182"/>
                  <a:gd name="T5" fmla="*/ 0 h 161"/>
                  <a:gd name="T6" fmla="*/ 0 w 182"/>
                  <a:gd name="T7" fmla="*/ 0 h 161"/>
                  <a:gd name="T8" fmla="*/ 0 w 182"/>
                  <a:gd name="T9" fmla="*/ 0 h 161"/>
                  <a:gd name="T10" fmla="*/ 0 w 182"/>
                  <a:gd name="T11" fmla="*/ 0 h 161"/>
                  <a:gd name="T12" fmla="*/ 0 w 182"/>
                  <a:gd name="T13" fmla="*/ 0 h 161"/>
                  <a:gd name="T14" fmla="*/ 0 w 182"/>
                  <a:gd name="T15" fmla="*/ 0 h 161"/>
                  <a:gd name="T16" fmla="*/ 0 w 182"/>
                  <a:gd name="T17" fmla="*/ 0 h 161"/>
                  <a:gd name="T18" fmla="*/ 0 w 182"/>
                  <a:gd name="T19" fmla="*/ 0 h 161"/>
                  <a:gd name="T20" fmla="*/ 0 w 182"/>
                  <a:gd name="T21" fmla="*/ 0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61"/>
                  <a:gd name="T35" fmla="*/ 182 w 182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61">
                    <a:moveTo>
                      <a:pt x="124" y="0"/>
                    </a:moveTo>
                    <a:lnTo>
                      <a:pt x="118" y="42"/>
                    </a:lnTo>
                    <a:lnTo>
                      <a:pt x="92" y="69"/>
                    </a:lnTo>
                    <a:lnTo>
                      <a:pt x="48" y="90"/>
                    </a:lnTo>
                    <a:lnTo>
                      <a:pt x="0" y="102"/>
                    </a:lnTo>
                    <a:lnTo>
                      <a:pt x="0" y="161"/>
                    </a:lnTo>
                    <a:lnTo>
                      <a:pt x="76" y="145"/>
                    </a:lnTo>
                    <a:lnTo>
                      <a:pt x="124" y="113"/>
                    </a:lnTo>
                    <a:lnTo>
                      <a:pt x="161" y="64"/>
                    </a:lnTo>
                    <a:lnTo>
                      <a:pt x="182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62" name="Freeform 679"/>
              <p:cNvSpPr>
                <a:spLocks/>
              </p:cNvSpPr>
              <p:nvPr/>
            </p:nvSpPr>
            <p:spPr bwMode="auto">
              <a:xfrm>
                <a:off x="1440" y="3191"/>
                <a:ext cx="9" cy="7"/>
              </a:xfrm>
              <a:custGeom>
                <a:avLst/>
                <a:gdLst>
                  <a:gd name="T0" fmla="*/ 0 w 182"/>
                  <a:gd name="T1" fmla="*/ 0 h 157"/>
                  <a:gd name="T2" fmla="*/ 0 w 182"/>
                  <a:gd name="T3" fmla="*/ 0 h 157"/>
                  <a:gd name="T4" fmla="*/ 0 w 182"/>
                  <a:gd name="T5" fmla="*/ 0 h 157"/>
                  <a:gd name="T6" fmla="*/ 0 w 182"/>
                  <a:gd name="T7" fmla="*/ 0 h 157"/>
                  <a:gd name="T8" fmla="*/ 0 w 182"/>
                  <a:gd name="T9" fmla="*/ 0 h 157"/>
                  <a:gd name="T10" fmla="*/ 0 w 182"/>
                  <a:gd name="T11" fmla="*/ 0 h 157"/>
                  <a:gd name="T12" fmla="*/ 0 w 182"/>
                  <a:gd name="T13" fmla="*/ 0 h 157"/>
                  <a:gd name="T14" fmla="*/ 0 w 182"/>
                  <a:gd name="T15" fmla="*/ 0 h 157"/>
                  <a:gd name="T16" fmla="*/ 0 w 182"/>
                  <a:gd name="T17" fmla="*/ 0 h 157"/>
                  <a:gd name="T18" fmla="*/ 0 w 182"/>
                  <a:gd name="T19" fmla="*/ 0 h 157"/>
                  <a:gd name="T20" fmla="*/ 0 w 182"/>
                  <a:gd name="T21" fmla="*/ 0 h 1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57"/>
                  <a:gd name="T35" fmla="*/ 182 w 182"/>
                  <a:gd name="T36" fmla="*/ 157 h 1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57">
                    <a:moveTo>
                      <a:pt x="0" y="54"/>
                    </a:moveTo>
                    <a:lnTo>
                      <a:pt x="48" y="65"/>
                    </a:lnTo>
                    <a:lnTo>
                      <a:pt x="92" y="92"/>
                    </a:lnTo>
                    <a:lnTo>
                      <a:pt x="118" y="118"/>
                    </a:lnTo>
                    <a:lnTo>
                      <a:pt x="124" y="157"/>
                    </a:lnTo>
                    <a:lnTo>
                      <a:pt x="182" y="157"/>
                    </a:lnTo>
                    <a:lnTo>
                      <a:pt x="161" y="97"/>
                    </a:lnTo>
                    <a:lnTo>
                      <a:pt x="124" y="44"/>
                    </a:lnTo>
                    <a:lnTo>
                      <a:pt x="76" y="11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161" name="Freeform 680"/>
            <p:cNvSpPr>
              <a:spLocks/>
            </p:cNvSpPr>
            <p:nvPr/>
          </p:nvSpPr>
          <p:spPr bwMode="auto">
            <a:xfrm>
              <a:off x="1432" y="3191"/>
              <a:ext cx="8" cy="7"/>
            </a:xfrm>
            <a:custGeom>
              <a:avLst/>
              <a:gdLst>
                <a:gd name="T0" fmla="*/ 0 w 172"/>
                <a:gd name="T1" fmla="*/ 0 h 157"/>
                <a:gd name="T2" fmla="*/ 0 w 172"/>
                <a:gd name="T3" fmla="*/ 0 h 157"/>
                <a:gd name="T4" fmla="*/ 0 w 172"/>
                <a:gd name="T5" fmla="*/ 0 h 157"/>
                <a:gd name="T6" fmla="*/ 0 w 172"/>
                <a:gd name="T7" fmla="*/ 0 h 157"/>
                <a:gd name="T8" fmla="*/ 0 w 172"/>
                <a:gd name="T9" fmla="*/ 0 h 157"/>
                <a:gd name="T10" fmla="*/ 0 w 172"/>
                <a:gd name="T11" fmla="*/ 0 h 157"/>
                <a:gd name="T12" fmla="*/ 0 w 172"/>
                <a:gd name="T13" fmla="*/ 0 h 157"/>
                <a:gd name="T14" fmla="*/ 0 w 172"/>
                <a:gd name="T15" fmla="*/ 0 h 157"/>
                <a:gd name="T16" fmla="*/ 0 w 172"/>
                <a:gd name="T17" fmla="*/ 0 h 157"/>
                <a:gd name="T18" fmla="*/ 0 w 172"/>
                <a:gd name="T19" fmla="*/ 0 h 157"/>
                <a:gd name="T20" fmla="*/ 0 w 172"/>
                <a:gd name="T21" fmla="*/ 0 h 1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157"/>
                <a:gd name="T35" fmla="*/ 172 w 172"/>
                <a:gd name="T36" fmla="*/ 157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157">
                  <a:moveTo>
                    <a:pt x="54" y="157"/>
                  </a:moveTo>
                  <a:lnTo>
                    <a:pt x="59" y="118"/>
                  </a:lnTo>
                  <a:lnTo>
                    <a:pt x="86" y="92"/>
                  </a:lnTo>
                  <a:lnTo>
                    <a:pt x="129" y="65"/>
                  </a:lnTo>
                  <a:lnTo>
                    <a:pt x="172" y="54"/>
                  </a:lnTo>
                  <a:lnTo>
                    <a:pt x="172" y="0"/>
                  </a:lnTo>
                  <a:lnTo>
                    <a:pt x="102" y="11"/>
                  </a:lnTo>
                  <a:lnTo>
                    <a:pt x="54" y="44"/>
                  </a:lnTo>
                  <a:lnTo>
                    <a:pt x="16" y="97"/>
                  </a:lnTo>
                  <a:lnTo>
                    <a:pt x="0" y="157"/>
                  </a:lnTo>
                  <a:lnTo>
                    <a:pt x="54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162" name="Freeform 681"/>
            <p:cNvSpPr>
              <a:spLocks/>
            </p:cNvSpPr>
            <p:nvPr/>
          </p:nvSpPr>
          <p:spPr bwMode="auto">
            <a:xfrm>
              <a:off x="1432" y="3198"/>
              <a:ext cx="8" cy="8"/>
            </a:xfrm>
            <a:custGeom>
              <a:avLst/>
              <a:gdLst>
                <a:gd name="T0" fmla="*/ 0 w 172"/>
                <a:gd name="T1" fmla="*/ 0 h 161"/>
                <a:gd name="T2" fmla="*/ 0 w 172"/>
                <a:gd name="T3" fmla="*/ 0 h 161"/>
                <a:gd name="T4" fmla="*/ 0 w 172"/>
                <a:gd name="T5" fmla="*/ 0 h 161"/>
                <a:gd name="T6" fmla="*/ 0 w 172"/>
                <a:gd name="T7" fmla="*/ 0 h 161"/>
                <a:gd name="T8" fmla="*/ 0 w 172"/>
                <a:gd name="T9" fmla="*/ 0 h 161"/>
                <a:gd name="T10" fmla="*/ 0 w 172"/>
                <a:gd name="T11" fmla="*/ 0 h 161"/>
                <a:gd name="T12" fmla="*/ 0 w 172"/>
                <a:gd name="T13" fmla="*/ 0 h 161"/>
                <a:gd name="T14" fmla="*/ 0 w 172"/>
                <a:gd name="T15" fmla="*/ 0 h 161"/>
                <a:gd name="T16" fmla="*/ 0 w 172"/>
                <a:gd name="T17" fmla="*/ 0 h 161"/>
                <a:gd name="T18" fmla="*/ 0 w 172"/>
                <a:gd name="T19" fmla="*/ 0 h 161"/>
                <a:gd name="T20" fmla="*/ 0 w 172"/>
                <a:gd name="T21" fmla="*/ 0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161"/>
                <a:gd name="T35" fmla="*/ 172 w 172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161">
                  <a:moveTo>
                    <a:pt x="172" y="102"/>
                  </a:moveTo>
                  <a:lnTo>
                    <a:pt x="129" y="90"/>
                  </a:lnTo>
                  <a:lnTo>
                    <a:pt x="86" y="69"/>
                  </a:lnTo>
                  <a:lnTo>
                    <a:pt x="59" y="4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16" y="64"/>
                  </a:lnTo>
                  <a:lnTo>
                    <a:pt x="54" y="113"/>
                  </a:lnTo>
                  <a:lnTo>
                    <a:pt x="102" y="145"/>
                  </a:lnTo>
                  <a:lnTo>
                    <a:pt x="172" y="161"/>
                  </a:lnTo>
                  <a:lnTo>
                    <a:pt x="172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9880" name="Picture 682" descr="redp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5675"/>
            <a:ext cx="6254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1" name="Group 683"/>
          <p:cNvGrpSpPr>
            <a:grpSpLocks/>
          </p:cNvGrpSpPr>
          <p:nvPr/>
        </p:nvGrpSpPr>
        <p:grpSpPr bwMode="auto">
          <a:xfrm>
            <a:off x="5638800" y="3394075"/>
            <a:ext cx="1143000" cy="1071563"/>
            <a:chOff x="3552" y="2448"/>
            <a:chExt cx="720" cy="675"/>
          </a:xfrm>
        </p:grpSpPr>
        <p:grpSp>
          <p:nvGrpSpPr>
            <p:cNvPr id="80842" name="Group 684"/>
            <p:cNvGrpSpPr>
              <a:grpSpLocks/>
            </p:cNvGrpSpPr>
            <p:nvPr/>
          </p:nvGrpSpPr>
          <p:grpSpPr bwMode="auto">
            <a:xfrm>
              <a:off x="3566" y="2448"/>
              <a:ext cx="657" cy="665"/>
              <a:chOff x="3566" y="2448"/>
              <a:chExt cx="657" cy="665"/>
            </a:xfrm>
          </p:grpSpPr>
          <p:sp>
            <p:nvSpPr>
              <p:cNvPr id="80960" name="Freeform 685"/>
              <p:cNvSpPr>
                <a:spLocks/>
              </p:cNvSpPr>
              <p:nvPr/>
            </p:nvSpPr>
            <p:spPr bwMode="auto">
              <a:xfrm>
                <a:off x="3630" y="2885"/>
                <a:ext cx="4" cy="11"/>
              </a:xfrm>
              <a:custGeom>
                <a:avLst/>
                <a:gdLst>
                  <a:gd name="T0" fmla="*/ 0 w 89"/>
                  <a:gd name="T1" fmla="*/ 0 h 270"/>
                  <a:gd name="T2" fmla="*/ 0 w 89"/>
                  <a:gd name="T3" fmla="*/ 0 h 270"/>
                  <a:gd name="T4" fmla="*/ 0 w 89"/>
                  <a:gd name="T5" fmla="*/ 0 h 270"/>
                  <a:gd name="T6" fmla="*/ 0 w 89"/>
                  <a:gd name="T7" fmla="*/ 0 h 270"/>
                  <a:gd name="T8" fmla="*/ 0 w 89"/>
                  <a:gd name="T9" fmla="*/ 0 h 270"/>
                  <a:gd name="T10" fmla="*/ 0 w 89"/>
                  <a:gd name="T11" fmla="*/ 0 h 270"/>
                  <a:gd name="T12" fmla="*/ 0 w 89"/>
                  <a:gd name="T13" fmla="*/ 0 h 270"/>
                  <a:gd name="T14" fmla="*/ 0 w 89"/>
                  <a:gd name="T15" fmla="*/ 0 h 270"/>
                  <a:gd name="T16" fmla="*/ 0 w 89"/>
                  <a:gd name="T17" fmla="*/ 0 h 270"/>
                  <a:gd name="T18" fmla="*/ 0 w 89"/>
                  <a:gd name="T19" fmla="*/ 0 h 2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270"/>
                  <a:gd name="T32" fmla="*/ 89 w 89"/>
                  <a:gd name="T33" fmla="*/ 270 h 2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270">
                    <a:moveTo>
                      <a:pt x="0" y="270"/>
                    </a:moveTo>
                    <a:lnTo>
                      <a:pt x="39" y="242"/>
                    </a:lnTo>
                    <a:lnTo>
                      <a:pt x="66" y="216"/>
                    </a:lnTo>
                    <a:lnTo>
                      <a:pt x="82" y="182"/>
                    </a:lnTo>
                    <a:lnTo>
                      <a:pt x="89" y="149"/>
                    </a:lnTo>
                    <a:lnTo>
                      <a:pt x="82" y="110"/>
                    </a:lnTo>
                    <a:lnTo>
                      <a:pt x="72" y="72"/>
                    </a:lnTo>
                    <a:lnTo>
                      <a:pt x="49" y="39"/>
                    </a:lnTo>
                    <a:lnTo>
                      <a:pt x="22" y="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1" name="Freeform 686"/>
              <p:cNvSpPr>
                <a:spLocks/>
              </p:cNvSpPr>
              <p:nvPr/>
            </p:nvSpPr>
            <p:spPr bwMode="auto">
              <a:xfrm>
                <a:off x="3629" y="2883"/>
                <a:ext cx="7" cy="15"/>
              </a:xfrm>
              <a:custGeom>
                <a:avLst/>
                <a:gdLst>
                  <a:gd name="T0" fmla="*/ 0 w 176"/>
                  <a:gd name="T1" fmla="*/ 0 h 348"/>
                  <a:gd name="T2" fmla="*/ 0 w 176"/>
                  <a:gd name="T3" fmla="*/ 0 h 348"/>
                  <a:gd name="T4" fmla="*/ 0 w 176"/>
                  <a:gd name="T5" fmla="*/ 0 h 348"/>
                  <a:gd name="T6" fmla="*/ 0 w 176"/>
                  <a:gd name="T7" fmla="*/ 0 h 348"/>
                  <a:gd name="T8" fmla="*/ 0 w 176"/>
                  <a:gd name="T9" fmla="*/ 0 h 348"/>
                  <a:gd name="T10" fmla="*/ 0 w 176"/>
                  <a:gd name="T11" fmla="*/ 0 h 348"/>
                  <a:gd name="T12" fmla="*/ 0 w 176"/>
                  <a:gd name="T13" fmla="*/ 0 h 348"/>
                  <a:gd name="T14" fmla="*/ 0 w 176"/>
                  <a:gd name="T15" fmla="*/ 0 h 348"/>
                  <a:gd name="T16" fmla="*/ 0 w 176"/>
                  <a:gd name="T17" fmla="*/ 0 h 348"/>
                  <a:gd name="T18" fmla="*/ 0 w 176"/>
                  <a:gd name="T19" fmla="*/ 0 h 348"/>
                  <a:gd name="T20" fmla="*/ 0 w 176"/>
                  <a:gd name="T21" fmla="*/ 0 h 348"/>
                  <a:gd name="T22" fmla="*/ 0 w 176"/>
                  <a:gd name="T23" fmla="*/ 0 h 348"/>
                  <a:gd name="T24" fmla="*/ 0 w 176"/>
                  <a:gd name="T25" fmla="*/ 0 h 348"/>
                  <a:gd name="T26" fmla="*/ 0 w 176"/>
                  <a:gd name="T27" fmla="*/ 0 h 348"/>
                  <a:gd name="T28" fmla="*/ 0 w 176"/>
                  <a:gd name="T29" fmla="*/ 0 h 348"/>
                  <a:gd name="T30" fmla="*/ 0 w 176"/>
                  <a:gd name="T31" fmla="*/ 0 h 348"/>
                  <a:gd name="T32" fmla="*/ 0 w 176"/>
                  <a:gd name="T33" fmla="*/ 0 h 348"/>
                  <a:gd name="T34" fmla="*/ 0 w 176"/>
                  <a:gd name="T35" fmla="*/ 0 h 348"/>
                  <a:gd name="T36" fmla="*/ 0 w 176"/>
                  <a:gd name="T37" fmla="*/ 0 h 3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6"/>
                  <a:gd name="T58" fmla="*/ 0 h 348"/>
                  <a:gd name="T59" fmla="*/ 176 w 176"/>
                  <a:gd name="T60" fmla="*/ 348 h 3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6" h="348">
                    <a:moveTo>
                      <a:pt x="5" y="66"/>
                    </a:moveTo>
                    <a:lnTo>
                      <a:pt x="27" y="100"/>
                    </a:lnTo>
                    <a:lnTo>
                      <a:pt x="43" y="126"/>
                    </a:lnTo>
                    <a:lnTo>
                      <a:pt x="55" y="154"/>
                    </a:lnTo>
                    <a:lnTo>
                      <a:pt x="55" y="182"/>
                    </a:lnTo>
                    <a:lnTo>
                      <a:pt x="55" y="199"/>
                    </a:lnTo>
                    <a:lnTo>
                      <a:pt x="49" y="215"/>
                    </a:lnTo>
                    <a:lnTo>
                      <a:pt x="27" y="232"/>
                    </a:lnTo>
                    <a:lnTo>
                      <a:pt x="0" y="254"/>
                    </a:lnTo>
                    <a:lnTo>
                      <a:pt x="55" y="348"/>
                    </a:lnTo>
                    <a:lnTo>
                      <a:pt x="104" y="320"/>
                    </a:lnTo>
                    <a:lnTo>
                      <a:pt x="137" y="282"/>
                    </a:lnTo>
                    <a:lnTo>
                      <a:pt x="165" y="232"/>
                    </a:lnTo>
                    <a:lnTo>
                      <a:pt x="176" y="182"/>
                    </a:lnTo>
                    <a:lnTo>
                      <a:pt x="165" y="133"/>
                    </a:lnTo>
                    <a:lnTo>
                      <a:pt x="154" y="88"/>
                    </a:lnTo>
                    <a:lnTo>
                      <a:pt x="126" y="39"/>
                    </a:lnTo>
                    <a:lnTo>
                      <a:pt x="93" y="0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2" name="Freeform 687"/>
              <p:cNvSpPr>
                <a:spLocks/>
              </p:cNvSpPr>
              <p:nvPr/>
            </p:nvSpPr>
            <p:spPr bwMode="auto">
              <a:xfrm>
                <a:off x="3601" y="2852"/>
                <a:ext cx="30" cy="33"/>
              </a:xfrm>
              <a:custGeom>
                <a:avLst/>
                <a:gdLst>
                  <a:gd name="T0" fmla="*/ 0 w 679"/>
                  <a:gd name="T1" fmla="*/ 0 h 739"/>
                  <a:gd name="T2" fmla="*/ 0 w 679"/>
                  <a:gd name="T3" fmla="*/ 0 h 739"/>
                  <a:gd name="T4" fmla="*/ 0 w 679"/>
                  <a:gd name="T5" fmla="*/ 0 h 739"/>
                  <a:gd name="T6" fmla="*/ 0 w 679"/>
                  <a:gd name="T7" fmla="*/ 0 h 739"/>
                  <a:gd name="T8" fmla="*/ 0 w 679"/>
                  <a:gd name="T9" fmla="*/ 0 h 739"/>
                  <a:gd name="T10" fmla="*/ 0 w 679"/>
                  <a:gd name="T11" fmla="*/ 0 h 739"/>
                  <a:gd name="T12" fmla="*/ 0 w 679"/>
                  <a:gd name="T13" fmla="*/ 0 h 739"/>
                  <a:gd name="T14" fmla="*/ 0 w 679"/>
                  <a:gd name="T15" fmla="*/ 0 h 739"/>
                  <a:gd name="T16" fmla="*/ 0 w 679"/>
                  <a:gd name="T17" fmla="*/ 0 h 739"/>
                  <a:gd name="T18" fmla="*/ 0 w 679"/>
                  <a:gd name="T19" fmla="*/ 0 h 7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9"/>
                  <a:gd name="T31" fmla="*/ 0 h 739"/>
                  <a:gd name="T32" fmla="*/ 679 w 679"/>
                  <a:gd name="T33" fmla="*/ 739 h 7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9" h="739">
                    <a:moveTo>
                      <a:pt x="679" y="739"/>
                    </a:moveTo>
                    <a:lnTo>
                      <a:pt x="602" y="650"/>
                    </a:lnTo>
                    <a:lnTo>
                      <a:pt x="514" y="557"/>
                    </a:lnTo>
                    <a:lnTo>
                      <a:pt x="403" y="468"/>
                    </a:lnTo>
                    <a:lnTo>
                      <a:pt x="304" y="369"/>
                    </a:lnTo>
                    <a:lnTo>
                      <a:pt x="199" y="276"/>
                    </a:lnTo>
                    <a:lnTo>
                      <a:pt x="110" y="182"/>
                    </a:lnTo>
                    <a:lnTo>
                      <a:pt x="44" y="88"/>
                    </a:lnTo>
                    <a:lnTo>
                      <a:pt x="0" y="0"/>
                    </a:lnTo>
                    <a:lnTo>
                      <a:pt x="679" y="739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3" name="Freeform 688"/>
              <p:cNvSpPr>
                <a:spLocks/>
              </p:cNvSpPr>
              <p:nvPr/>
            </p:nvSpPr>
            <p:spPr bwMode="auto">
              <a:xfrm>
                <a:off x="3599" y="2852"/>
                <a:ext cx="34" cy="34"/>
              </a:xfrm>
              <a:custGeom>
                <a:avLst/>
                <a:gdLst>
                  <a:gd name="T0" fmla="*/ 0 w 778"/>
                  <a:gd name="T1" fmla="*/ 0 h 789"/>
                  <a:gd name="T2" fmla="*/ 0 w 778"/>
                  <a:gd name="T3" fmla="*/ 0 h 789"/>
                  <a:gd name="T4" fmla="*/ 0 w 778"/>
                  <a:gd name="T5" fmla="*/ 0 h 789"/>
                  <a:gd name="T6" fmla="*/ 0 w 778"/>
                  <a:gd name="T7" fmla="*/ 0 h 789"/>
                  <a:gd name="T8" fmla="*/ 0 w 778"/>
                  <a:gd name="T9" fmla="*/ 0 h 789"/>
                  <a:gd name="T10" fmla="*/ 0 w 778"/>
                  <a:gd name="T11" fmla="*/ 0 h 789"/>
                  <a:gd name="T12" fmla="*/ 0 w 778"/>
                  <a:gd name="T13" fmla="*/ 0 h 789"/>
                  <a:gd name="T14" fmla="*/ 0 w 778"/>
                  <a:gd name="T15" fmla="*/ 0 h 789"/>
                  <a:gd name="T16" fmla="*/ 0 w 778"/>
                  <a:gd name="T17" fmla="*/ 0 h 789"/>
                  <a:gd name="T18" fmla="*/ 0 w 778"/>
                  <a:gd name="T19" fmla="*/ 0 h 789"/>
                  <a:gd name="T20" fmla="*/ 0 w 778"/>
                  <a:gd name="T21" fmla="*/ 0 h 789"/>
                  <a:gd name="T22" fmla="*/ 0 w 778"/>
                  <a:gd name="T23" fmla="*/ 0 h 789"/>
                  <a:gd name="T24" fmla="*/ 0 w 778"/>
                  <a:gd name="T25" fmla="*/ 0 h 789"/>
                  <a:gd name="T26" fmla="*/ 0 w 778"/>
                  <a:gd name="T27" fmla="*/ 0 h 789"/>
                  <a:gd name="T28" fmla="*/ 0 w 778"/>
                  <a:gd name="T29" fmla="*/ 0 h 789"/>
                  <a:gd name="T30" fmla="*/ 0 w 778"/>
                  <a:gd name="T31" fmla="*/ 0 h 789"/>
                  <a:gd name="T32" fmla="*/ 0 w 778"/>
                  <a:gd name="T33" fmla="*/ 0 h 789"/>
                  <a:gd name="T34" fmla="*/ 0 w 778"/>
                  <a:gd name="T35" fmla="*/ 0 h 789"/>
                  <a:gd name="T36" fmla="*/ 0 w 778"/>
                  <a:gd name="T37" fmla="*/ 0 h 7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78"/>
                  <a:gd name="T58" fmla="*/ 0 h 789"/>
                  <a:gd name="T59" fmla="*/ 778 w 778"/>
                  <a:gd name="T60" fmla="*/ 789 h 7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78" h="789">
                    <a:moveTo>
                      <a:pt x="0" y="33"/>
                    </a:moveTo>
                    <a:lnTo>
                      <a:pt x="49" y="133"/>
                    </a:lnTo>
                    <a:lnTo>
                      <a:pt x="127" y="237"/>
                    </a:lnTo>
                    <a:lnTo>
                      <a:pt x="215" y="326"/>
                    </a:lnTo>
                    <a:lnTo>
                      <a:pt x="320" y="431"/>
                    </a:lnTo>
                    <a:lnTo>
                      <a:pt x="420" y="530"/>
                    </a:lnTo>
                    <a:lnTo>
                      <a:pt x="529" y="618"/>
                    </a:lnTo>
                    <a:lnTo>
                      <a:pt x="619" y="707"/>
                    </a:lnTo>
                    <a:lnTo>
                      <a:pt x="690" y="789"/>
                    </a:lnTo>
                    <a:lnTo>
                      <a:pt x="778" y="723"/>
                    </a:lnTo>
                    <a:lnTo>
                      <a:pt x="701" y="629"/>
                    </a:lnTo>
                    <a:lnTo>
                      <a:pt x="607" y="535"/>
                    </a:lnTo>
                    <a:lnTo>
                      <a:pt x="496" y="442"/>
                    </a:lnTo>
                    <a:lnTo>
                      <a:pt x="397" y="343"/>
                    </a:lnTo>
                    <a:lnTo>
                      <a:pt x="292" y="254"/>
                    </a:lnTo>
                    <a:lnTo>
                      <a:pt x="210" y="161"/>
                    </a:lnTo>
                    <a:lnTo>
                      <a:pt x="149" y="83"/>
                    </a:lnTo>
                    <a:lnTo>
                      <a:pt x="110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4" name="Freeform 689"/>
              <p:cNvSpPr>
                <a:spLocks/>
              </p:cNvSpPr>
              <p:nvPr/>
            </p:nvSpPr>
            <p:spPr bwMode="auto">
              <a:xfrm>
                <a:off x="3601" y="2845"/>
                <a:ext cx="2" cy="7"/>
              </a:xfrm>
              <a:custGeom>
                <a:avLst/>
                <a:gdLst>
                  <a:gd name="T0" fmla="*/ 0 w 50"/>
                  <a:gd name="T1" fmla="*/ 0 h 182"/>
                  <a:gd name="T2" fmla="*/ 0 w 50"/>
                  <a:gd name="T3" fmla="*/ 0 h 182"/>
                  <a:gd name="T4" fmla="*/ 0 w 50"/>
                  <a:gd name="T5" fmla="*/ 0 h 182"/>
                  <a:gd name="T6" fmla="*/ 0 w 50"/>
                  <a:gd name="T7" fmla="*/ 0 h 182"/>
                  <a:gd name="T8" fmla="*/ 0 w 50"/>
                  <a:gd name="T9" fmla="*/ 0 h 182"/>
                  <a:gd name="T10" fmla="*/ 0 w 50"/>
                  <a:gd name="T11" fmla="*/ 0 h 182"/>
                  <a:gd name="T12" fmla="*/ 0 w 50"/>
                  <a:gd name="T13" fmla="*/ 0 h 182"/>
                  <a:gd name="T14" fmla="*/ 0 w 50"/>
                  <a:gd name="T15" fmla="*/ 0 h 182"/>
                  <a:gd name="T16" fmla="*/ 0 w 50"/>
                  <a:gd name="T17" fmla="*/ 0 h 182"/>
                  <a:gd name="T18" fmla="*/ 0 w 50"/>
                  <a:gd name="T19" fmla="*/ 0 h 1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182"/>
                  <a:gd name="T32" fmla="*/ 50 w 50"/>
                  <a:gd name="T33" fmla="*/ 182 h 18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182">
                    <a:moveTo>
                      <a:pt x="6" y="182"/>
                    </a:moveTo>
                    <a:lnTo>
                      <a:pt x="0" y="160"/>
                    </a:lnTo>
                    <a:lnTo>
                      <a:pt x="0" y="132"/>
                    </a:lnTo>
                    <a:lnTo>
                      <a:pt x="0" y="110"/>
                    </a:lnTo>
                    <a:lnTo>
                      <a:pt x="6" y="88"/>
                    </a:lnTo>
                    <a:lnTo>
                      <a:pt x="12" y="66"/>
                    </a:lnTo>
                    <a:lnTo>
                      <a:pt x="23" y="44"/>
                    </a:lnTo>
                    <a:lnTo>
                      <a:pt x="33" y="21"/>
                    </a:lnTo>
                    <a:lnTo>
                      <a:pt x="50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5" name="Freeform 690"/>
              <p:cNvSpPr>
                <a:spLocks/>
              </p:cNvSpPr>
              <p:nvPr/>
            </p:nvSpPr>
            <p:spPr bwMode="auto">
              <a:xfrm>
                <a:off x="3599" y="2843"/>
                <a:ext cx="6" cy="10"/>
              </a:xfrm>
              <a:custGeom>
                <a:avLst/>
                <a:gdLst>
                  <a:gd name="T0" fmla="*/ 0 w 154"/>
                  <a:gd name="T1" fmla="*/ 0 h 231"/>
                  <a:gd name="T2" fmla="*/ 0 w 154"/>
                  <a:gd name="T3" fmla="*/ 0 h 231"/>
                  <a:gd name="T4" fmla="*/ 0 w 154"/>
                  <a:gd name="T5" fmla="*/ 0 h 231"/>
                  <a:gd name="T6" fmla="*/ 0 w 154"/>
                  <a:gd name="T7" fmla="*/ 0 h 231"/>
                  <a:gd name="T8" fmla="*/ 0 w 154"/>
                  <a:gd name="T9" fmla="*/ 0 h 231"/>
                  <a:gd name="T10" fmla="*/ 0 w 154"/>
                  <a:gd name="T11" fmla="*/ 0 h 231"/>
                  <a:gd name="T12" fmla="*/ 0 w 154"/>
                  <a:gd name="T13" fmla="*/ 0 h 231"/>
                  <a:gd name="T14" fmla="*/ 0 w 154"/>
                  <a:gd name="T15" fmla="*/ 0 h 231"/>
                  <a:gd name="T16" fmla="*/ 0 w 154"/>
                  <a:gd name="T17" fmla="*/ 0 h 231"/>
                  <a:gd name="T18" fmla="*/ 0 w 154"/>
                  <a:gd name="T19" fmla="*/ 0 h 231"/>
                  <a:gd name="T20" fmla="*/ 0 w 154"/>
                  <a:gd name="T21" fmla="*/ 0 h 231"/>
                  <a:gd name="T22" fmla="*/ 0 w 154"/>
                  <a:gd name="T23" fmla="*/ 0 h 231"/>
                  <a:gd name="T24" fmla="*/ 0 w 154"/>
                  <a:gd name="T25" fmla="*/ 0 h 231"/>
                  <a:gd name="T26" fmla="*/ 0 w 154"/>
                  <a:gd name="T27" fmla="*/ 0 h 231"/>
                  <a:gd name="T28" fmla="*/ 0 w 154"/>
                  <a:gd name="T29" fmla="*/ 0 h 231"/>
                  <a:gd name="T30" fmla="*/ 0 w 154"/>
                  <a:gd name="T31" fmla="*/ 0 h 231"/>
                  <a:gd name="T32" fmla="*/ 0 w 154"/>
                  <a:gd name="T33" fmla="*/ 0 h 231"/>
                  <a:gd name="T34" fmla="*/ 0 w 154"/>
                  <a:gd name="T35" fmla="*/ 0 h 231"/>
                  <a:gd name="T36" fmla="*/ 0 w 154"/>
                  <a:gd name="T37" fmla="*/ 0 h 2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4"/>
                  <a:gd name="T58" fmla="*/ 0 h 231"/>
                  <a:gd name="T59" fmla="*/ 154 w 154"/>
                  <a:gd name="T60" fmla="*/ 231 h 23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4" h="231">
                    <a:moveTo>
                      <a:pt x="66" y="0"/>
                    </a:moveTo>
                    <a:lnTo>
                      <a:pt x="44" y="28"/>
                    </a:lnTo>
                    <a:lnTo>
                      <a:pt x="33" y="49"/>
                    </a:lnTo>
                    <a:lnTo>
                      <a:pt x="17" y="77"/>
                    </a:lnTo>
                    <a:lnTo>
                      <a:pt x="11" y="104"/>
                    </a:lnTo>
                    <a:lnTo>
                      <a:pt x="5" y="137"/>
                    </a:lnTo>
                    <a:lnTo>
                      <a:pt x="0" y="165"/>
                    </a:lnTo>
                    <a:lnTo>
                      <a:pt x="5" y="198"/>
                    </a:lnTo>
                    <a:lnTo>
                      <a:pt x="11" y="231"/>
                    </a:lnTo>
                    <a:lnTo>
                      <a:pt x="121" y="198"/>
                    </a:lnTo>
                    <a:lnTo>
                      <a:pt x="116" y="187"/>
                    </a:lnTo>
                    <a:lnTo>
                      <a:pt x="121" y="165"/>
                    </a:lnTo>
                    <a:lnTo>
                      <a:pt x="116" y="149"/>
                    </a:lnTo>
                    <a:lnTo>
                      <a:pt x="121" y="137"/>
                    </a:lnTo>
                    <a:lnTo>
                      <a:pt x="126" y="121"/>
                    </a:lnTo>
                    <a:lnTo>
                      <a:pt x="133" y="104"/>
                    </a:lnTo>
                    <a:lnTo>
                      <a:pt x="143" y="88"/>
                    </a:lnTo>
                    <a:lnTo>
                      <a:pt x="154" y="7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6" name="Freeform 691"/>
              <p:cNvSpPr>
                <a:spLocks/>
              </p:cNvSpPr>
              <p:nvPr/>
            </p:nvSpPr>
            <p:spPr bwMode="auto">
              <a:xfrm>
                <a:off x="3603" y="2836"/>
                <a:ext cx="25" cy="9"/>
              </a:xfrm>
              <a:custGeom>
                <a:avLst/>
                <a:gdLst>
                  <a:gd name="T0" fmla="*/ 0 w 574"/>
                  <a:gd name="T1" fmla="*/ 0 h 188"/>
                  <a:gd name="T2" fmla="*/ 0 w 574"/>
                  <a:gd name="T3" fmla="*/ 0 h 188"/>
                  <a:gd name="T4" fmla="*/ 0 w 574"/>
                  <a:gd name="T5" fmla="*/ 0 h 188"/>
                  <a:gd name="T6" fmla="*/ 0 w 574"/>
                  <a:gd name="T7" fmla="*/ 0 h 188"/>
                  <a:gd name="T8" fmla="*/ 0 w 574"/>
                  <a:gd name="T9" fmla="*/ 0 h 188"/>
                  <a:gd name="T10" fmla="*/ 0 w 574"/>
                  <a:gd name="T11" fmla="*/ 0 h 188"/>
                  <a:gd name="T12" fmla="*/ 0 w 574"/>
                  <a:gd name="T13" fmla="*/ 0 h 188"/>
                  <a:gd name="T14" fmla="*/ 0 w 574"/>
                  <a:gd name="T15" fmla="*/ 0 h 188"/>
                  <a:gd name="T16" fmla="*/ 0 w 574"/>
                  <a:gd name="T17" fmla="*/ 0 h 188"/>
                  <a:gd name="T18" fmla="*/ 0 w 574"/>
                  <a:gd name="T19" fmla="*/ 0 h 188"/>
                  <a:gd name="T20" fmla="*/ 0 w 574"/>
                  <a:gd name="T21" fmla="*/ 0 h 188"/>
                  <a:gd name="T22" fmla="*/ 0 w 574"/>
                  <a:gd name="T23" fmla="*/ 0 h 188"/>
                  <a:gd name="T24" fmla="*/ 0 w 574"/>
                  <a:gd name="T25" fmla="*/ 0 h 188"/>
                  <a:gd name="T26" fmla="*/ 0 w 574"/>
                  <a:gd name="T27" fmla="*/ 0 h 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4"/>
                  <a:gd name="T43" fmla="*/ 0 h 188"/>
                  <a:gd name="T44" fmla="*/ 574 w 574"/>
                  <a:gd name="T45" fmla="*/ 188 h 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4" h="188">
                    <a:moveTo>
                      <a:pt x="0" y="188"/>
                    </a:moveTo>
                    <a:lnTo>
                      <a:pt x="28" y="166"/>
                    </a:lnTo>
                    <a:lnTo>
                      <a:pt x="56" y="138"/>
                    </a:lnTo>
                    <a:lnTo>
                      <a:pt x="94" y="116"/>
                    </a:lnTo>
                    <a:lnTo>
                      <a:pt x="139" y="94"/>
                    </a:lnTo>
                    <a:lnTo>
                      <a:pt x="182" y="77"/>
                    </a:lnTo>
                    <a:lnTo>
                      <a:pt x="227" y="60"/>
                    </a:lnTo>
                    <a:lnTo>
                      <a:pt x="276" y="44"/>
                    </a:lnTo>
                    <a:lnTo>
                      <a:pt x="326" y="34"/>
                    </a:lnTo>
                    <a:lnTo>
                      <a:pt x="381" y="22"/>
                    </a:lnTo>
                    <a:lnTo>
                      <a:pt x="447" y="17"/>
                    </a:lnTo>
                    <a:lnTo>
                      <a:pt x="513" y="6"/>
                    </a:lnTo>
                    <a:lnTo>
                      <a:pt x="574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7" name="Freeform 692"/>
              <p:cNvSpPr>
                <a:spLocks/>
              </p:cNvSpPr>
              <p:nvPr/>
            </p:nvSpPr>
            <p:spPr bwMode="auto">
              <a:xfrm>
                <a:off x="3601" y="2838"/>
                <a:ext cx="9" cy="8"/>
              </a:xfrm>
              <a:custGeom>
                <a:avLst/>
                <a:gdLst>
                  <a:gd name="T0" fmla="*/ 0 w 204"/>
                  <a:gd name="T1" fmla="*/ 0 h 187"/>
                  <a:gd name="T2" fmla="*/ 0 w 204"/>
                  <a:gd name="T3" fmla="*/ 0 h 187"/>
                  <a:gd name="T4" fmla="*/ 0 w 204"/>
                  <a:gd name="T5" fmla="*/ 0 h 187"/>
                  <a:gd name="T6" fmla="*/ 0 w 204"/>
                  <a:gd name="T7" fmla="*/ 0 h 187"/>
                  <a:gd name="T8" fmla="*/ 0 w 204"/>
                  <a:gd name="T9" fmla="*/ 0 h 187"/>
                  <a:gd name="T10" fmla="*/ 0 w 204"/>
                  <a:gd name="T11" fmla="*/ 0 h 187"/>
                  <a:gd name="T12" fmla="*/ 0 w 204"/>
                  <a:gd name="T13" fmla="*/ 0 h 187"/>
                  <a:gd name="T14" fmla="*/ 0 w 204"/>
                  <a:gd name="T15" fmla="*/ 0 h 187"/>
                  <a:gd name="T16" fmla="*/ 0 w 204"/>
                  <a:gd name="T17" fmla="*/ 0 h 187"/>
                  <a:gd name="T18" fmla="*/ 0 w 204"/>
                  <a:gd name="T19" fmla="*/ 0 h 187"/>
                  <a:gd name="T20" fmla="*/ 0 w 204"/>
                  <a:gd name="T21" fmla="*/ 0 h 187"/>
                  <a:gd name="T22" fmla="*/ 0 w 204"/>
                  <a:gd name="T23" fmla="*/ 0 h 187"/>
                  <a:gd name="T24" fmla="*/ 0 w 204"/>
                  <a:gd name="T25" fmla="*/ 0 h 1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4"/>
                  <a:gd name="T40" fmla="*/ 0 h 187"/>
                  <a:gd name="T41" fmla="*/ 204 w 204"/>
                  <a:gd name="T42" fmla="*/ 187 h 1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4" h="187">
                    <a:moveTo>
                      <a:pt x="160" y="5"/>
                    </a:moveTo>
                    <a:lnTo>
                      <a:pt x="160" y="0"/>
                    </a:lnTo>
                    <a:lnTo>
                      <a:pt x="110" y="28"/>
                    </a:lnTo>
                    <a:lnTo>
                      <a:pt x="72" y="49"/>
                    </a:lnTo>
                    <a:lnTo>
                      <a:pt x="34" y="82"/>
                    </a:lnTo>
                    <a:lnTo>
                      <a:pt x="0" y="116"/>
                    </a:lnTo>
                    <a:lnTo>
                      <a:pt x="88" y="187"/>
                    </a:lnTo>
                    <a:lnTo>
                      <a:pt x="105" y="165"/>
                    </a:lnTo>
                    <a:lnTo>
                      <a:pt x="133" y="149"/>
                    </a:lnTo>
                    <a:lnTo>
                      <a:pt x="166" y="127"/>
                    </a:lnTo>
                    <a:lnTo>
                      <a:pt x="204" y="110"/>
                    </a:lnTo>
                    <a:lnTo>
                      <a:pt x="204" y="104"/>
                    </a:lnTo>
                    <a:lnTo>
                      <a:pt x="16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8" name="Freeform 693"/>
              <p:cNvSpPr>
                <a:spLocks/>
              </p:cNvSpPr>
              <p:nvPr/>
            </p:nvSpPr>
            <p:spPr bwMode="auto">
              <a:xfrm>
                <a:off x="3608" y="2834"/>
                <a:ext cx="21" cy="9"/>
              </a:xfrm>
              <a:custGeom>
                <a:avLst/>
                <a:gdLst>
                  <a:gd name="T0" fmla="*/ 0 w 464"/>
                  <a:gd name="T1" fmla="*/ 0 h 198"/>
                  <a:gd name="T2" fmla="*/ 0 w 464"/>
                  <a:gd name="T3" fmla="*/ 0 h 198"/>
                  <a:gd name="T4" fmla="*/ 0 w 464"/>
                  <a:gd name="T5" fmla="*/ 0 h 198"/>
                  <a:gd name="T6" fmla="*/ 0 w 464"/>
                  <a:gd name="T7" fmla="*/ 0 h 198"/>
                  <a:gd name="T8" fmla="*/ 0 w 464"/>
                  <a:gd name="T9" fmla="*/ 0 h 198"/>
                  <a:gd name="T10" fmla="*/ 0 w 464"/>
                  <a:gd name="T11" fmla="*/ 0 h 198"/>
                  <a:gd name="T12" fmla="*/ 0 w 464"/>
                  <a:gd name="T13" fmla="*/ 0 h 198"/>
                  <a:gd name="T14" fmla="*/ 0 w 464"/>
                  <a:gd name="T15" fmla="*/ 0 h 198"/>
                  <a:gd name="T16" fmla="*/ 0 w 464"/>
                  <a:gd name="T17" fmla="*/ 0 h 198"/>
                  <a:gd name="T18" fmla="*/ 0 w 464"/>
                  <a:gd name="T19" fmla="*/ 0 h 198"/>
                  <a:gd name="T20" fmla="*/ 0 w 464"/>
                  <a:gd name="T21" fmla="*/ 0 h 198"/>
                  <a:gd name="T22" fmla="*/ 0 w 464"/>
                  <a:gd name="T23" fmla="*/ 0 h 198"/>
                  <a:gd name="T24" fmla="*/ 0 w 464"/>
                  <a:gd name="T25" fmla="*/ 0 h 198"/>
                  <a:gd name="T26" fmla="*/ 0 w 464"/>
                  <a:gd name="T27" fmla="*/ 0 h 198"/>
                  <a:gd name="T28" fmla="*/ 0 w 464"/>
                  <a:gd name="T29" fmla="*/ 0 h 198"/>
                  <a:gd name="T30" fmla="*/ 0 w 464"/>
                  <a:gd name="T31" fmla="*/ 0 h 198"/>
                  <a:gd name="T32" fmla="*/ 0 w 464"/>
                  <a:gd name="T33" fmla="*/ 0 h 198"/>
                  <a:gd name="T34" fmla="*/ 0 w 464"/>
                  <a:gd name="T35" fmla="*/ 0 h 198"/>
                  <a:gd name="T36" fmla="*/ 0 w 464"/>
                  <a:gd name="T37" fmla="*/ 0 h 1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4"/>
                  <a:gd name="T58" fmla="*/ 0 h 198"/>
                  <a:gd name="T59" fmla="*/ 464 w 464"/>
                  <a:gd name="T60" fmla="*/ 198 h 1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4" h="198">
                    <a:moveTo>
                      <a:pt x="453" y="0"/>
                    </a:moveTo>
                    <a:lnTo>
                      <a:pt x="392" y="6"/>
                    </a:lnTo>
                    <a:lnTo>
                      <a:pt x="326" y="16"/>
                    </a:lnTo>
                    <a:lnTo>
                      <a:pt x="260" y="22"/>
                    </a:lnTo>
                    <a:lnTo>
                      <a:pt x="199" y="33"/>
                    </a:lnTo>
                    <a:lnTo>
                      <a:pt x="144" y="44"/>
                    </a:lnTo>
                    <a:lnTo>
                      <a:pt x="94" y="61"/>
                    </a:lnTo>
                    <a:lnTo>
                      <a:pt x="44" y="77"/>
                    </a:lnTo>
                    <a:lnTo>
                      <a:pt x="0" y="99"/>
                    </a:lnTo>
                    <a:lnTo>
                      <a:pt x="44" y="198"/>
                    </a:lnTo>
                    <a:lnTo>
                      <a:pt x="89" y="188"/>
                    </a:lnTo>
                    <a:lnTo>
                      <a:pt x="127" y="171"/>
                    </a:lnTo>
                    <a:lnTo>
                      <a:pt x="177" y="155"/>
                    </a:lnTo>
                    <a:lnTo>
                      <a:pt x="221" y="143"/>
                    </a:lnTo>
                    <a:lnTo>
                      <a:pt x="271" y="132"/>
                    </a:lnTo>
                    <a:lnTo>
                      <a:pt x="337" y="127"/>
                    </a:lnTo>
                    <a:lnTo>
                      <a:pt x="404" y="115"/>
                    </a:lnTo>
                    <a:lnTo>
                      <a:pt x="464" y="110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9" name="Freeform 694"/>
              <p:cNvSpPr>
                <a:spLocks/>
              </p:cNvSpPr>
              <p:nvPr/>
            </p:nvSpPr>
            <p:spPr bwMode="auto">
              <a:xfrm>
                <a:off x="3628" y="2836"/>
                <a:ext cx="48" cy="1"/>
              </a:xfrm>
              <a:custGeom>
                <a:avLst/>
                <a:gdLst>
                  <a:gd name="T0" fmla="*/ 0 w 1105"/>
                  <a:gd name="T1" fmla="*/ 0 h 16"/>
                  <a:gd name="T2" fmla="*/ 0 w 1105"/>
                  <a:gd name="T3" fmla="*/ 0 h 16"/>
                  <a:gd name="T4" fmla="*/ 0 w 1105"/>
                  <a:gd name="T5" fmla="*/ 0 h 16"/>
                  <a:gd name="T6" fmla="*/ 0 w 1105"/>
                  <a:gd name="T7" fmla="*/ 0 h 16"/>
                  <a:gd name="T8" fmla="*/ 0 w 1105"/>
                  <a:gd name="T9" fmla="*/ 0 h 16"/>
                  <a:gd name="T10" fmla="*/ 0 w 1105"/>
                  <a:gd name="T11" fmla="*/ 0 h 16"/>
                  <a:gd name="T12" fmla="*/ 0 w 1105"/>
                  <a:gd name="T13" fmla="*/ 0 h 16"/>
                  <a:gd name="T14" fmla="*/ 0 w 1105"/>
                  <a:gd name="T15" fmla="*/ 0 h 16"/>
                  <a:gd name="T16" fmla="*/ 0 w 1105"/>
                  <a:gd name="T17" fmla="*/ 0 h 16"/>
                  <a:gd name="T18" fmla="*/ 0 w 1105"/>
                  <a:gd name="T19" fmla="*/ 0 h 16"/>
                  <a:gd name="T20" fmla="*/ 0 w 1105"/>
                  <a:gd name="T21" fmla="*/ 0 h 16"/>
                  <a:gd name="T22" fmla="*/ 0 w 1105"/>
                  <a:gd name="T23" fmla="*/ 0 h 16"/>
                  <a:gd name="T24" fmla="*/ 0 w 1105"/>
                  <a:gd name="T25" fmla="*/ 0 h 16"/>
                  <a:gd name="T26" fmla="*/ 0 w 1105"/>
                  <a:gd name="T27" fmla="*/ 0 h 16"/>
                  <a:gd name="T28" fmla="*/ 0 w 1105"/>
                  <a:gd name="T29" fmla="*/ 0 h 16"/>
                  <a:gd name="T30" fmla="*/ 0 w 1105"/>
                  <a:gd name="T31" fmla="*/ 0 h 16"/>
                  <a:gd name="T32" fmla="*/ 0 w 1105"/>
                  <a:gd name="T33" fmla="*/ 0 h 16"/>
                  <a:gd name="T34" fmla="*/ 0 w 1105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05"/>
                  <a:gd name="T55" fmla="*/ 0 h 16"/>
                  <a:gd name="T56" fmla="*/ 1105 w 1105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05" h="16">
                    <a:moveTo>
                      <a:pt x="0" y="16"/>
                    </a:moveTo>
                    <a:lnTo>
                      <a:pt x="61" y="10"/>
                    </a:lnTo>
                    <a:lnTo>
                      <a:pt x="121" y="5"/>
                    </a:lnTo>
                    <a:lnTo>
                      <a:pt x="183" y="5"/>
                    </a:lnTo>
                    <a:lnTo>
                      <a:pt x="244" y="0"/>
                    </a:lnTo>
                    <a:lnTo>
                      <a:pt x="310" y="0"/>
                    </a:lnTo>
                    <a:lnTo>
                      <a:pt x="376" y="0"/>
                    </a:lnTo>
                    <a:lnTo>
                      <a:pt x="447" y="0"/>
                    </a:lnTo>
                    <a:lnTo>
                      <a:pt x="514" y="0"/>
                    </a:lnTo>
                    <a:lnTo>
                      <a:pt x="585" y="0"/>
                    </a:lnTo>
                    <a:lnTo>
                      <a:pt x="658" y="0"/>
                    </a:lnTo>
                    <a:lnTo>
                      <a:pt x="724" y="0"/>
                    </a:lnTo>
                    <a:lnTo>
                      <a:pt x="800" y="5"/>
                    </a:lnTo>
                    <a:lnTo>
                      <a:pt x="878" y="5"/>
                    </a:lnTo>
                    <a:lnTo>
                      <a:pt x="956" y="10"/>
                    </a:lnTo>
                    <a:lnTo>
                      <a:pt x="1027" y="10"/>
                    </a:lnTo>
                    <a:lnTo>
                      <a:pt x="1105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0" name="Freeform 695"/>
              <p:cNvSpPr>
                <a:spLocks/>
              </p:cNvSpPr>
              <p:nvPr/>
            </p:nvSpPr>
            <p:spPr bwMode="auto">
              <a:xfrm>
                <a:off x="3628" y="2833"/>
                <a:ext cx="49" cy="6"/>
              </a:xfrm>
              <a:custGeom>
                <a:avLst/>
                <a:gdLst>
                  <a:gd name="T0" fmla="*/ 0 w 1115"/>
                  <a:gd name="T1" fmla="*/ 0 h 121"/>
                  <a:gd name="T2" fmla="*/ 0 w 1115"/>
                  <a:gd name="T3" fmla="*/ 0 h 121"/>
                  <a:gd name="T4" fmla="*/ 0 w 1115"/>
                  <a:gd name="T5" fmla="*/ 0 h 121"/>
                  <a:gd name="T6" fmla="*/ 0 w 1115"/>
                  <a:gd name="T7" fmla="*/ 0 h 121"/>
                  <a:gd name="T8" fmla="*/ 0 w 1115"/>
                  <a:gd name="T9" fmla="*/ 0 h 121"/>
                  <a:gd name="T10" fmla="*/ 0 w 1115"/>
                  <a:gd name="T11" fmla="*/ 0 h 121"/>
                  <a:gd name="T12" fmla="*/ 0 w 1115"/>
                  <a:gd name="T13" fmla="*/ 0 h 121"/>
                  <a:gd name="T14" fmla="*/ 0 w 1115"/>
                  <a:gd name="T15" fmla="*/ 0 h 121"/>
                  <a:gd name="T16" fmla="*/ 0 w 1115"/>
                  <a:gd name="T17" fmla="*/ 0 h 121"/>
                  <a:gd name="T18" fmla="*/ 0 w 1115"/>
                  <a:gd name="T19" fmla="*/ 0 h 121"/>
                  <a:gd name="T20" fmla="*/ 0 w 1115"/>
                  <a:gd name="T21" fmla="*/ 0 h 121"/>
                  <a:gd name="T22" fmla="*/ 0 w 1115"/>
                  <a:gd name="T23" fmla="*/ 0 h 121"/>
                  <a:gd name="T24" fmla="*/ 0 w 1115"/>
                  <a:gd name="T25" fmla="*/ 0 h 121"/>
                  <a:gd name="T26" fmla="*/ 0 w 1115"/>
                  <a:gd name="T27" fmla="*/ 0 h 121"/>
                  <a:gd name="T28" fmla="*/ 0 w 1115"/>
                  <a:gd name="T29" fmla="*/ 0 h 121"/>
                  <a:gd name="T30" fmla="*/ 0 w 1115"/>
                  <a:gd name="T31" fmla="*/ 0 h 121"/>
                  <a:gd name="T32" fmla="*/ 0 w 1115"/>
                  <a:gd name="T33" fmla="*/ 0 h 121"/>
                  <a:gd name="T34" fmla="*/ 0 w 1115"/>
                  <a:gd name="T35" fmla="*/ 0 h 121"/>
                  <a:gd name="T36" fmla="*/ 0 w 1115"/>
                  <a:gd name="T37" fmla="*/ 0 h 121"/>
                  <a:gd name="T38" fmla="*/ 0 w 1115"/>
                  <a:gd name="T39" fmla="*/ 0 h 121"/>
                  <a:gd name="T40" fmla="*/ 0 w 1115"/>
                  <a:gd name="T41" fmla="*/ 0 h 121"/>
                  <a:gd name="T42" fmla="*/ 0 w 1115"/>
                  <a:gd name="T43" fmla="*/ 0 h 121"/>
                  <a:gd name="T44" fmla="*/ 0 w 1115"/>
                  <a:gd name="T45" fmla="*/ 0 h 121"/>
                  <a:gd name="T46" fmla="*/ 0 w 1115"/>
                  <a:gd name="T47" fmla="*/ 0 h 121"/>
                  <a:gd name="T48" fmla="*/ 0 w 1115"/>
                  <a:gd name="T49" fmla="*/ 0 h 121"/>
                  <a:gd name="T50" fmla="*/ 0 w 1115"/>
                  <a:gd name="T51" fmla="*/ 0 h 121"/>
                  <a:gd name="T52" fmla="*/ 0 w 1115"/>
                  <a:gd name="T53" fmla="*/ 0 h 121"/>
                  <a:gd name="T54" fmla="*/ 0 w 1115"/>
                  <a:gd name="T55" fmla="*/ 0 h 121"/>
                  <a:gd name="T56" fmla="*/ 0 w 1115"/>
                  <a:gd name="T57" fmla="*/ 0 h 121"/>
                  <a:gd name="T58" fmla="*/ 0 w 1115"/>
                  <a:gd name="T59" fmla="*/ 0 h 121"/>
                  <a:gd name="T60" fmla="*/ 0 w 1115"/>
                  <a:gd name="T61" fmla="*/ 0 h 121"/>
                  <a:gd name="T62" fmla="*/ 0 w 1115"/>
                  <a:gd name="T63" fmla="*/ 0 h 121"/>
                  <a:gd name="T64" fmla="*/ 0 w 1115"/>
                  <a:gd name="T65" fmla="*/ 0 h 121"/>
                  <a:gd name="T66" fmla="*/ 0 w 1115"/>
                  <a:gd name="T67" fmla="*/ 0 h 121"/>
                  <a:gd name="T68" fmla="*/ 0 w 1115"/>
                  <a:gd name="T69" fmla="*/ 0 h 1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15"/>
                  <a:gd name="T106" fmla="*/ 0 h 121"/>
                  <a:gd name="T107" fmla="*/ 1115 w 1115"/>
                  <a:gd name="T108" fmla="*/ 121 h 12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15" h="121">
                    <a:moveTo>
                      <a:pt x="1115" y="11"/>
                    </a:moveTo>
                    <a:lnTo>
                      <a:pt x="1032" y="5"/>
                    </a:lnTo>
                    <a:lnTo>
                      <a:pt x="961" y="5"/>
                    </a:lnTo>
                    <a:lnTo>
                      <a:pt x="883" y="5"/>
                    </a:lnTo>
                    <a:lnTo>
                      <a:pt x="805" y="5"/>
                    </a:lnTo>
                    <a:lnTo>
                      <a:pt x="729" y="0"/>
                    </a:lnTo>
                    <a:lnTo>
                      <a:pt x="663" y="0"/>
                    </a:lnTo>
                    <a:lnTo>
                      <a:pt x="590" y="0"/>
                    </a:lnTo>
                    <a:lnTo>
                      <a:pt x="519" y="0"/>
                    </a:lnTo>
                    <a:lnTo>
                      <a:pt x="452" y="0"/>
                    </a:lnTo>
                    <a:lnTo>
                      <a:pt x="381" y="0"/>
                    </a:lnTo>
                    <a:lnTo>
                      <a:pt x="315" y="0"/>
                    </a:lnTo>
                    <a:lnTo>
                      <a:pt x="249" y="0"/>
                    </a:lnTo>
                    <a:lnTo>
                      <a:pt x="188" y="5"/>
                    </a:lnTo>
                    <a:lnTo>
                      <a:pt x="126" y="5"/>
                    </a:lnTo>
                    <a:lnTo>
                      <a:pt x="60" y="5"/>
                    </a:lnTo>
                    <a:lnTo>
                      <a:pt x="0" y="11"/>
                    </a:lnTo>
                    <a:lnTo>
                      <a:pt x="11" y="121"/>
                    </a:lnTo>
                    <a:lnTo>
                      <a:pt x="72" y="116"/>
                    </a:lnTo>
                    <a:lnTo>
                      <a:pt x="126" y="110"/>
                    </a:lnTo>
                    <a:lnTo>
                      <a:pt x="188" y="110"/>
                    </a:lnTo>
                    <a:lnTo>
                      <a:pt x="249" y="105"/>
                    </a:lnTo>
                    <a:lnTo>
                      <a:pt x="315" y="105"/>
                    </a:lnTo>
                    <a:lnTo>
                      <a:pt x="381" y="105"/>
                    </a:lnTo>
                    <a:lnTo>
                      <a:pt x="452" y="105"/>
                    </a:lnTo>
                    <a:lnTo>
                      <a:pt x="519" y="105"/>
                    </a:lnTo>
                    <a:lnTo>
                      <a:pt x="590" y="105"/>
                    </a:lnTo>
                    <a:lnTo>
                      <a:pt x="663" y="105"/>
                    </a:lnTo>
                    <a:lnTo>
                      <a:pt x="729" y="105"/>
                    </a:lnTo>
                    <a:lnTo>
                      <a:pt x="805" y="110"/>
                    </a:lnTo>
                    <a:lnTo>
                      <a:pt x="883" y="110"/>
                    </a:lnTo>
                    <a:lnTo>
                      <a:pt x="961" y="116"/>
                    </a:lnTo>
                    <a:lnTo>
                      <a:pt x="1032" y="116"/>
                    </a:lnTo>
                    <a:lnTo>
                      <a:pt x="1103" y="121"/>
                    </a:lnTo>
                    <a:lnTo>
                      <a:pt x="1115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1" name="Freeform 696"/>
              <p:cNvSpPr>
                <a:spLocks/>
              </p:cNvSpPr>
              <p:nvPr/>
            </p:nvSpPr>
            <p:spPr bwMode="auto">
              <a:xfrm>
                <a:off x="3676" y="2836"/>
                <a:ext cx="121" cy="13"/>
              </a:xfrm>
              <a:custGeom>
                <a:avLst/>
                <a:gdLst>
                  <a:gd name="T0" fmla="*/ 0 w 2765"/>
                  <a:gd name="T1" fmla="*/ 0 h 298"/>
                  <a:gd name="T2" fmla="*/ 0 w 2765"/>
                  <a:gd name="T3" fmla="*/ 0 h 298"/>
                  <a:gd name="T4" fmla="*/ 0 w 2765"/>
                  <a:gd name="T5" fmla="*/ 0 h 298"/>
                  <a:gd name="T6" fmla="*/ 0 w 2765"/>
                  <a:gd name="T7" fmla="*/ 0 h 298"/>
                  <a:gd name="T8" fmla="*/ 0 w 2765"/>
                  <a:gd name="T9" fmla="*/ 0 h 298"/>
                  <a:gd name="T10" fmla="*/ 0 w 2765"/>
                  <a:gd name="T11" fmla="*/ 0 h 298"/>
                  <a:gd name="T12" fmla="*/ 0 w 2765"/>
                  <a:gd name="T13" fmla="*/ 0 h 298"/>
                  <a:gd name="T14" fmla="*/ 0 w 2765"/>
                  <a:gd name="T15" fmla="*/ 0 h 298"/>
                  <a:gd name="T16" fmla="*/ 0 w 2765"/>
                  <a:gd name="T17" fmla="*/ 0 h 298"/>
                  <a:gd name="T18" fmla="*/ 0 w 2765"/>
                  <a:gd name="T19" fmla="*/ 0 h 298"/>
                  <a:gd name="T20" fmla="*/ 0 w 2765"/>
                  <a:gd name="T21" fmla="*/ 0 h 298"/>
                  <a:gd name="T22" fmla="*/ 0 w 2765"/>
                  <a:gd name="T23" fmla="*/ 0 h 298"/>
                  <a:gd name="T24" fmla="*/ 0 w 2765"/>
                  <a:gd name="T25" fmla="*/ 0 h 298"/>
                  <a:gd name="T26" fmla="*/ 0 w 2765"/>
                  <a:gd name="T27" fmla="*/ 0 h 298"/>
                  <a:gd name="T28" fmla="*/ 0 w 2765"/>
                  <a:gd name="T29" fmla="*/ 0 h 298"/>
                  <a:gd name="T30" fmla="*/ 0 w 2765"/>
                  <a:gd name="T31" fmla="*/ 0 h 298"/>
                  <a:gd name="T32" fmla="*/ 0 w 2765"/>
                  <a:gd name="T33" fmla="*/ 0 h 298"/>
                  <a:gd name="T34" fmla="*/ 0 w 2765"/>
                  <a:gd name="T35" fmla="*/ 0 h 2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65"/>
                  <a:gd name="T55" fmla="*/ 0 h 298"/>
                  <a:gd name="T56" fmla="*/ 2765 w 2765"/>
                  <a:gd name="T57" fmla="*/ 298 h 29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65" h="298">
                    <a:moveTo>
                      <a:pt x="0" y="0"/>
                    </a:moveTo>
                    <a:lnTo>
                      <a:pt x="225" y="17"/>
                    </a:lnTo>
                    <a:lnTo>
                      <a:pt x="457" y="34"/>
                    </a:lnTo>
                    <a:lnTo>
                      <a:pt x="695" y="55"/>
                    </a:lnTo>
                    <a:lnTo>
                      <a:pt x="932" y="77"/>
                    </a:lnTo>
                    <a:lnTo>
                      <a:pt x="1169" y="105"/>
                    </a:lnTo>
                    <a:lnTo>
                      <a:pt x="1396" y="127"/>
                    </a:lnTo>
                    <a:lnTo>
                      <a:pt x="1616" y="155"/>
                    </a:lnTo>
                    <a:lnTo>
                      <a:pt x="1832" y="176"/>
                    </a:lnTo>
                    <a:lnTo>
                      <a:pt x="2025" y="199"/>
                    </a:lnTo>
                    <a:lnTo>
                      <a:pt x="2202" y="221"/>
                    </a:lnTo>
                    <a:lnTo>
                      <a:pt x="2362" y="243"/>
                    </a:lnTo>
                    <a:lnTo>
                      <a:pt x="2500" y="259"/>
                    </a:lnTo>
                    <a:lnTo>
                      <a:pt x="2610" y="276"/>
                    </a:lnTo>
                    <a:lnTo>
                      <a:pt x="2693" y="287"/>
                    </a:lnTo>
                    <a:lnTo>
                      <a:pt x="2749" y="298"/>
                    </a:lnTo>
                    <a:lnTo>
                      <a:pt x="2765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2" name="Freeform 697"/>
              <p:cNvSpPr>
                <a:spLocks/>
              </p:cNvSpPr>
              <p:nvPr/>
            </p:nvSpPr>
            <p:spPr bwMode="auto">
              <a:xfrm>
                <a:off x="3676" y="2834"/>
                <a:ext cx="121" cy="18"/>
              </a:xfrm>
              <a:custGeom>
                <a:avLst/>
                <a:gdLst>
                  <a:gd name="T0" fmla="*/ 0 w 2777"/>
                  <a:gd name="T1" fmla="*/ 0 h 408"/>
                  <a:gd name="T2" fmla="*/ 0 w 2777"/>
                  <a:gd name="T3" fmla="*/ 0 h 408"/>
                  <a:gd name="T4" fmla="*/ 0 w 2777"/>
                  <a:gd name="T5" fmla="*/ 0 h 408"/>
                  <a:gd name="T6" fmla="*/ 0 w 2777"/>
                  <a:gd name="T7" fmla="*/ 0 h 408"/>
                  <a:gd name="T8" fmla="*/ 0 w 2777"/>
                  <a:gd name="T9" fmla="*/ 0 h 408"/>
                  <a:gd name="T10" fmla="*/ 0 w 2777"/>
                  <a:gd name="T11" fmla="*/ 0 h 408"/>
                  <a:gd name="T12" fmla="*/ 0 w 2777"/>
                  <a:gd name="T13" fmla="*/ 0 h 408"/>
                  <a:gd name="T14" fmla="*/ 0 w 2777"/>
                  <a:gd name="T15" fmla="*/ 0 h 408"/>
                  <a:gd name="T16" fmla="*/ 0 w 2777"/>
                  <a:gd name="T17" fmla="*/ 0 h 408"/>
                  <a:gd name="T18" fmla="*/ 0 w 2777"/>
                  <a:gd name="T19" fmla="*/ 0 h 408"/>
                  <a:gd name="T20" fmla="*/ 0 w 2777"/>
                  <a:gd name="T21" fmla="*/ 0 h 408"/>
                  <a:gd name="T22" fmla="*/ 0 w 2777"/>
                  <a:gd name="T23" fmla="*/ 0 h 408"/>
                  <a:gd name="T24" fmla="*/ 0 w 2777"/>
                  <a:gd name="T25" fmla="*/ 0 h 408"/>
                  <a:gd name="T26" fmla="*/ 0 w 2777"/>
                  <a:gd name="T27" fmla="*/ 0 h 408"/>
                  <a:gd name="T28" fmla="*/ 0 w 2777"/>
                  <a:gd name="T29" fmla="*/ 0 h 408"/>
                  <a:gd name="T30" fmla="*/ 0 w 2777"/>
                  <a:gd name="T31" fmla="*/ 0 h 408"/>
                  <a:gd name="T32" fmla="*/ 0 w 2777"/>
                  <a:gd name="T33" fmla="*/ 0 h 408"/>
                  <a:gd name="T34" fmla="*/ 0 w 2777"/>
                  <a:gd name="T35" fmla="*/ 0 h 408"/>
                  <a:gd name="T36" fmla="*/ 0 w 2777"/>
                  <a:gd name="T37" fmla="*/ 0 h 408"/>
                  <a:gd name="T38" fmla="*/ 0 w 2777"/>
                  <a:gd name="T39" fmla="*/ 0 h 408"/>
                  <a:gd name="T40" fmla="*/ 0 w 2777"/>
                  <a:gd name="T41" fmla="*/ 0 h 408"/>
                  <a:gd name="T42" fmla="*/ 0 w 2777"/>
                  <a:gd name="T43" fmla="*/ 0 h 408"/>
                  <a:gd name="T44" fmla="*/ 0 w 2777"/>
                  <a:gd name="T45" fmla="*/ 0 h 408"/>
                  <a:gd name="T46" fmla="*/ 0 w 2777"/>
                  <a:gd name="T47" fmla="*/ 0 h 408"/>
                  <a:gd name="T48" fmla="*/ 0 w 2777"/>
                  <a:gd name="T49" fmla="*/ 0 h 408"/>
                  <a:gd name="T50" fmla="*/ 0 w 2777"/>
                  <a:gd name="T51" fmla="*/ 0 h 408"/>
                  <a:gd name="T52" fmla="*/ 0 w 2777"/>
                  <a:gd name="T53" fmla="*/ 0 h 408"/>
                  <a:gd name="T54" fmla="*/ 0 w 2777"/>
                  <a:gd name="T55" fmla="*/ 0 h 408"/>
                  <a:gd name="T56" fmla="*/ 0 w 2777"/>
                  <a:gd name="T57" fmla="*/ 0 h 408"/>
                  <a:gd name="T58" fmla="*/ 0 w 2777"/>
                  <a:gd name="T59" fmla="*/ 0 h 408"/>
                  <a:gd name="T60" fmla="*/ 0 w 2777"/>
                  <a:gd name="T61" fmla="*/ 0 h 408"/>
                  <a:gd name="T62" fmla="*/ 0 w 2777"/>
                  <a:gd name="T63" fmla="*/ 0 h 408"/>
                  <a:gd name="T64" fmla="*/ 0 w 2777"/>
                  <a:gd name="T65" fmla="*/ 0 h 408"/>
                  <a:gd name="T66" fmla="*/ 0 w 2777"/>
                  <a:gd name="T67" fmla="*/ 0 h 408"/>
                  <a:gd name="T68" fmla="*/ 0 w 2777"/>
                  <a:gd name="T69" fmla="*/ 0 h 40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77"/>
                  <a:gd name="T106" fmla="*/ 0 h 408"/>
                  <a:gd name="T107" fmla="*/ 2777 w 2777"/>
                  <a:gd name="T108" fmla="*/ 408 h 40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77" h="408">
                    <a:moveTo>
                      <a:pt x="2777" y="298"/>
                    </a:moveTo>
                    <a:lnTo>
                      <a:pt x="2766" y="298"/>
                    </a:lnTo>
                    <a:lnTo>
                      <a:pt x="2711" y="287"/>
                    </a:lnTo>
                    <a:lnTo>
                      <a:pt x="2623" y="276"/>
                    </a:lnTo>
                    <a:lnTo>
                      <a:pt x="2512" y="259"/>
                    </a:lnTo>
                    <a:lnTo>
                      <a:pt x="2375" y="243"/>
                    </a:lnTo>
                    <a:lnTo>
                      <a:pt x="2214" y="226"/>
                    </a:lnTo>
                    <a:lnTo>
                      <a:pt x="2037" y="204"/>
                    </a:lnTo>
                    <a:lnTo>
                      <a:pt x="1845" y="176"/>
                    </a:lnTo>
                    <a:lnTo>
                      <a:pt x="1630" y="155"/>
                    </a:lnTo>
                    <a:lnTo>
                      <a:pt x="1408" y="127"/>
                    </a:lnTo>
                    <a:lnTo>
                      <a:pt x="1182" y="105"/>
                    </a:lnTo>
                    <a:lnTo>
                      <a:pt x="944" y="77"/>
                    </a:lnTo>
                    <a:lnTo>
                      <a:pt x="707" y="55"/>
                    </a:lnTo>
                    <a:lnTo>
                      <a:pt x="470" y="33"/>
                    </a:lnTo>
                    <a:lnTo>
                      <a:pt x="239" y="16"/>
                    </a:lnTo>
                    <a:lnTo>
                      <a:pt x="12" y="0"/>
                    </a:lnTo>
                    <a:lnTo>
                      <a:pt x="0" y="110"/>
                    </a:lnTo>
                    <a:lnTo>
                      <a:pt x="227" y="127"/>
                    </a:lnTo>
                    <a:lnTo>
                      <a:pt x="459" y="143"/>
                    </a:lnTo>
                    <a:lnTo>
                      <a:pt x="696" y="165"/>
                    </a:lnTo>
                    <a:lnTo>
                      <a:pt x="934" y="188"/>
                    </a:lnTo>
                    <a:lnTo>
                      <a:pt x="1171" y="215"/>
                    </a:lnTo>
                    <a:lnTo>
                      <a:pt x="1398" y="238"/>
                    </a:lnTo>
                    <a:lnTo>
                      <a:pt x="1618" y="259"/>
                    </a:lnTo>
                    <a:lnTo>
                      <a:pt x="1833" y="281"/>
                    </a:lnTo>
                    <a:lnTo>
                      <a:pt x="2027" y="309"/>
                    </a:lnTo>
                    <a:lnTo>
                      <a:pt x="2203" y="331"/>
                    </a:lnTo>
                    <a:lnTo>
                      <a:pt x="2363" y="353"/>
                    </a:lnTo>
                    <a:lnTo>
                      <a:pt x="2501" y="370"/>
                    </a:lnTo>
                    <a:lnTo>
                      <a:pt x="2612" y="386"/>
                    </a:lnTo>
                    <a:lnTo>
                      <a:pt x="2689" y="397"/>
                    </a:lnTo>
                    <a:lnTo>
                      <a:pt x="2744" y="408"/>
                    </a:lnTo>
                    <a:lnTo>
                      <a:pt x="2766" y="408"/>
                    </a:lnTo>
                    <a:lnTo>
                      <a:pt x="2777" y="2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3" name="Freeform 698"/>
              <p:cNvSpPr>
                <a:spLocks/>
              </p:cNvSpPr>
              <p:nvPr/>
            </p:nvSpPr>
            <p:spPr bwMode="auto">
              <a:xfrm>
                <a:off x="3672" y="2805"/>
                <a:ext cx="96" cy="147"/>
              </a:xfrm>
              <a:custGeom>
                <a:avLst/>
                <a:gdLst>
                  <a:gd name="T0" fmla="*/ 0 w 2192"/>
                  <a:gd name="T1" fmla="*/ 0 h 3382"/>
                  <a:gd name="T2" fmla="*/ 0 w 2192"/>
                  <a:gd name="T3" fmla="*/ 0 h 3382"/>
                  <a:gd name="T4" fmla="*/ 0 w 2192"/>
                  <a:gd name="T5" fmla="*/ 0 h 3382"/>
                  <a:gd name="T6" fmla="*/ 0 w 2192"/>
                  <a:gd name="T7" fmla="*/ 0 h 3382"/>
                  <a:gd name="T8" fmla="*/ 0 w 2192"/>
                  <a:gd name="T9" fmla="*/ 0 h 3382"/>
                  <a:gd name="T10" fmla="*/ 0 w 2192"/>
                  <a:gd name="T11" fmla="*/ 0 h 3382"/>
                  <a:gd name="T12" fmla="*/ 0 w 2192"/>
                  <a:gd name="T13" fmla="*/ 0 h 3382"/>
                  <a:gd name="T14" fmla="*/ 0 w 2192"/>
                  <a:gd name="T15" fmla="*/ 0 h 3382"/>
                  <a:gd name="T16" fmla="*/ 0 w 2192"/>
                  <a:gd name="T17" fmla="*/ 0 h 3382"/>
                  <a:gd name="T18" fmla="*/ 0 w 2192"/>
                  <a:gd name="T19" fmla="*/ 0 h 3382"/>
                  <a:gd name="T20" fmla="*/ 0 w 2192"/>
                  <a:gd name="T21" fmla="*/ 0 h 3382"/>
                  <a:gd name="T22" fmla="*/ 0 w 2192"/>
                  <a:gd name="T23" fmla="*/ 0 h 3382"/>
                  <a:gd name="T24" fmla="*/ 0 w 2192"/>
                  <a:gd name="T25" fmla="*/ 0 h 3382"/>
                  <a:gd name="T26" fmla="*/ 0 w 2192"/>
                  <a:gd name="T27" fmla="*/ 0 h 3382"/>
                  <a:gd name="T28" fmla="*/ 0 w 2192"/>
                  <a:gd name="T29" fmla="*/ 0 h 3382"/>
                  <a:gd name="T30" fmla="*/ 0 w 2192"/>
                  <a:gd name="T31" fmla="*/ 0 h 3382"/>
                  <a:gd name="T32" fmla="*/ 0 w 2192"/>
                  <a:gd name="T33" fmla="*/ 0 h 3382"/>
                  <a:gd name="T34" fmla="*/ 0 w 2192"/>
                  <a:gd name="T35" fmla="*/ 0 h 3382"/>
                  <a:gd name="T36" fmla="*/ 0 w 2192"/>
                  <a:gd name="T37" fmla="*/ 0 h 3382"/>
                  <a:gd name="T38" fmla="*/ 0 w 2192"/>
                  <a:gd name="T39" fmla="*/ 0 h 3382"/>
                  <a:gd name="T40" fmla="*/ 0 w 2192"/>
                  <a:gd name="T41" fmla="*/ 0 h 3382"/>
                  <a:gd name="T42" fmla="*/ 0 w 2192"/>
                  <a:gd name="T43" fmla="*/ 0 h 3382"/>
                  <a:gd name="T44" fmla="*/ 0 w 2192"/>
                  <a:gd name="T45" fmla="*/ 0 h 3382"/>
                  <a:gd name="T46" fmla="*/ 0 w 2192"/>
                  <a:gd name="T47" fmla="*/ 0 h 3382"/>
                  <a:gd name="T48" fmla="*/ 0 w 2192"/>
                  <a:gd name="T49" fmla="*/ 0 h 3382"/>
                  <a:gd name="T50" fmla="*/ 0 w 2192"/>
                  <a:gd name="T51" fmla="*/ 0 h 3382"/>
                  <a:gd name="T52" fmla="*/ 0 w 2192"/>
                  <a:gd name="T53" fmla="*/ 0 h 3382"/>
                  <a:gd name="T54" fmla="*/ 0 w 2192"/>
                  <a:gd name="T55" fmla="*/ 0 h 3382"/>
                  <a:gd name="T56" fmla="*/ 0 w 2192"/>
                  <a:gd name="T57" fmla="*/ 0 h 3382"/>
                  <a:gd name="T58" fmla="*/ 0 w 2192"/>
                  <a:gd name="T59" fmla="*/ 0 h 3382"/>
                  <a:gd name="T60" fmla="*/ 0 w 2192"/>
                  <a:gd name="T61" fmla="*/ 0 h 3382"/>
                  <a:gd name="T62" fmla="*/ 0 w 2192"/>
                  <a:gd name="T63" fmla="*/ 0 h 3382"/>
                  <a:gd name="T64" fmla="*/ 0 w 2192"/>
                  <a:gd name="T65" fmla="*/ 0 h 3382"/>
                  <a:gd name="T66" fmla="*/ 0 w 2192"/>
                  <a:gd name="T67" fmla="*/ 0 h 3382"/>
                  <a:gd name="T68" fmla="*/ 0 w 2192"/>
                  <a:gd name="T69" fmla="*/ 0 h 3382"/>
                  <a:gd name="T70" fmla="*/ 0 w 2192"/>
                  <a:gd name="T71" fmla="*/ 0 h 3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92"/>
                  <a:gd name="T109" fmla="*/ 0 h 3382"/>
                  <a:gd name="T110" fmla="*/ 2192 w 2192"/>
                  <a:gd name="T111" fmla="*/ 3382 h 338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92" h="3382">
                    <a:moveTo>
                      <a:pt x="778" y="3382"/>
                    </a:moveTo>
                    <a:lnTo>
                      <a:pt x="844" y="3382"/>
                    </a:lnTo>
                    <a:lnTo>
                      <a:pt x="872" y="3377"/>
                    </a:lnTo>
                    <a:lnTo>
                      <a:pt x="872" y="3360"/>
                    </a:lnTo>
                    <a:lnTo>
                      <a:pt x="844" y="3339"/>
                    </a:lnTo>
                    <a:lnTo>
                      <a:pt x="789" y="3316"/>
                    </a:lnTo>
                    <a:lnTo>
                      <a:pt x="723" y="3289"/>
                    </a:lnTo>
                    <a:lnTo>
                      <a:pt x="646" y="3261"/>
                    </a:lnTo>
                    <a:lnTo>
                      <a:pt x="552" y="3233"/>
                    </a:lnTo>
                    <a:lnTo>
                      <a:pt x="458" y="3206"/>
                    </a:lnTo>
                    <a:lnTo>
                      <a:pt x="364" y="3178"/>
                    </a:lnTo>
                    <a:lnTo>
                      <a:pt x="271" y="3150"/>
                    </a:lnTo>
                    <a:lnTo>
                      <a:pt x="188" y="3134"/>
                    </a:lnTo>
                    <a:lnTo>
                      <a:pt x="110" y="3112"/>
                    </a:lnTo>
                    <a:lnTo>
                      <a:pt x="56" y="3095"/>
                    </a:lnTo>
                    <a:lnTo>
                      <a:pt x="16" y="3090"/>
                    </a:lnTo>
                    <a:lnTo>
                      <a:pt x="0" y="3084"/>
                    </a:lnTo>
                    <a:lnTo>
                      <a:pt x="188" y="0"/>
                    </a:lnTo>
                    <a:lnTo>
                      <a:pt x="2192" y="210"/>
                    </a:lnTo>
                    <a:lnTo>
                      <a:pt x="1977" y="3311"/>
                    </a:lnTo>
                    <a:lnTo>
                      <a:pt x="1960" y="3311"/>
                    </a:lnTo>
                    <a:lnTo>
                      <a:pt x="1921" y="3316"/>
                    </a:lnTo>
                    <a:lnTo>
                      <a:pt x="1854" y="3316"/>
                    </a:lnTo>
                    <a:lnTo>
                      <a:pt x="1766" y="3322"/>
                    </a:lnTo>
                    <a:lnTo>
                      <a:pt x="1667" y="3327"/>
                    </a:lnTo>
                    <a:lnTo>
                      <a:pt x="1556" y="3332"/>
                    </a:lnTo>
                    <a:lnTo>
                      <a:pt x="1435" y="3344"/>
                    </a:lnTo>
                    <a:lnTo>
                      <a:pt x="1314" y="3349"/>
                    </a:lnTo>
                    <a:lnTo>
                      <a:pt x="1192" y="3355"/>
                    </a:lnTo>
                    <a:lnTo>
                      <a:pt x="1087" y="3365"/>
                    </a:lnTo>
                    <a:lnTo>
                      <a:pt x="983" y="3372"/>
                    </a:lnTo>
                    <a:lnTo>
                      <a:pt x="900" y="3377"/>
                    </a:lnTo>
                    <a:lnTo>
                      <a:pt x="828" y="3382"/>
                    </a:lnTo>
                    <a:lnTo>
                      <a:pt x="784" y="3382"/>
                    </a:lnTo>
                    <a:lnTo>
                      <a:pt x="761" y="3382"/>
                    </a:lnTo>
                    <a:lnTo>
                      <a:pt x="778" y="3382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4" name="Freeform 699"/>
              <p:cNvSpPr>
                <a:spLocks/>
              </p:cNvSpPr>
              <p:nvPr/>
            </p:nvSpPr>
            <p:spPr bwMode="auto">
              <a:xfrm>
                <a:off x="3670" y="2937"/>
                <a:ext cx="42" cy="17"/>
              </a:xfrm>
              <a:custGeom>
                <a:avLst/>
                <a:gdLst>
                  <a:gd name="T0" fmla="*/ 0 w 967"/>
                  <a:gd name="T1" fmla="*/ 0 h 409"/>
                  <a:gd name="T2" fmla="*/ 0 w 967"/>
                  <a:gd name="T3" fmla="*/ 0 h 409"/>
                  <a:gd name="T4" fmla="*/ 0 w 967"/>
                  <a:gd name="T5" fmla="*/ 0 h 409"/>
                  <a:gd name="T6" fmla="*/ 0 w 967"/>
                  <a:gd name="T7" fmla="*/ 0 h 409"/>
                  <a:gd name="T8" fmla="*/ 0 w 967"/>
                  <a:gd name="T9" fmla="*/ 0 h 409"/>
                  <a:gd name="T10" fmla="*/ 0 w 967"/>
                  <a:gd name="T11" fmla="*/ 0 h 409"/>
                  <a:gd name="T12" fmla="*/ 0 w 967"/>
                  <a:gd name="T13" fmla="*/ 0 h 409"/>
                  <a:gd name="T14" fmla="*/ 0 w 967"/>
                  <a:gd name="T15" fmla="*/ 0 h 409"/>
                  <a:gd name="T16" fmla="*/ 0 w 967"/>
                  <a:gd name="T17" fmla="*/ 0 h 409"/>
                  <a:gd name="T18" fmla="*/ 0 w 967"/>
                  <a:gd name="T19" fmla="*/ 0 h 409"/>
                  <a:gd name="T20" fmla="*/ 0 w 967"/>
                  <a:gd name="T21" fmla="*/ 0 h 409"/>
                  <a:gd name="T22" fmla="*/ 0 w 967"/>
                  <a:gd name="T23" fmla="*/ 0 h 409"/>
                  <a:gd name="T24" fmla="*/ 0 w 967"/>
                  <a:gd name="T25" fmla="*/ 0 h 409"/>
                  <a:gd name="T26" fmla="*/ 0 w 967"/>
                  <a:gd name="T27" fmla="*/ 0 h 409"/>
                  <a:gd name="T28" fmla="*/ 0 w 967"/>
                  <a:gd name="T29" fmla="*/ 0 h 409"/>
                  <a:gd name="T30" fmla="*/ 0 w 967"/>
                  <a:gd name="T31" fmla="*/ 0 h 409"/>
                  <a:gd name="T32" fmla="*/ 0 w 967"/>
                  <a:gd name="T33" fmla="*/ 0 h 409"/>
                  <a:gd name="T34" fmla="*/ 0 w 967"/>
                  <a:gd name="T35" fmla="*/ 0 h 409"/>
                  <a:gd name="T36" fmla="*/ 0 w 967"/>
                  <a:gd name="T37" fmla="*/ 0 h 409"/>
                  <a:gd name="T38" fmla="*/ 0 w 967"/>
                  <a:gd name="T39" fmla="*/ 0 h 409"/>
                  <a:gd name="T40" fmla="*/ 0 w 967"/>
                  <a:gd name="T41" fmla="*/ 0 h 409"/>
                  <a:gd name="T42" fmla="*/ 0 w 967"/>
                  <a:gd name="T43" fmla="*/ 0 h 409"/>
                  <a:gd name="T44" fmla="*/ 0 w 967"/>
                  <a:gd name="T45" fmla="*/ 0 h 409"/>
                  <a:gd name="T46" fmla="*/ 0 w 967"/>
                  <a:gd name="T47" fmla="*/ 0 h 409"/>
                  <a:gd name="T48" fmla="*/ 0 w 967"/>
                  <a:gd name="T49" fmla="*/ 0 h 409"/>
                  <a:gd name="T50" fmla="*/ 0 w 967"/>
                  <a:gd name="T51" fmla="*/ 0 h 409"/>
                  <a:gd name="T52" fmla="*/ 0 w 967"/>
                  <a:gd name="T53" fmla="*/ 0 h 409"/>
                  <a:gd name="T54" fmla="*/ 0 w 967"/>
                  <a:gd name="T55" fmla="*/ 0 h 409"/>
                  <a:gd name="T56" fmla="*/ 0 w 967"/>
                  <a:gd name="T57" fmla="*/ 0 h 409"/>
                  <a:gd name="T58" fmla="*/ 0 w 967"/>
                  <a:gd name="T59" fmla="*/ 0 h 409"/>
                  <a:gd name="T60" fmla="*/ 0 w 967"/>
                  <a:gd name="T61" fmla="*/ 0 h 409"/>
                  <a:gd name="T62" fmla="*/ 0 w 967"/>
                  <a:gd name="T63" fmla="*/ 0 h 409"/>
                  <a:gd name="T64" fmla="*/ 0 w 967"/>
                  <a:gd name="T65" fmla="*/ 0 h 409"/>
                  <a:gd name="T66" fmla="*/ 0 w 967"/>
                  <a:gd name="T67" fmla="*/ 0 h 409"/>
                  <a:gd name="T68" fmla="*/ 0 w 967"/>
                  <a:gd name="T69" fmla="*/ 0 h 409"/>
                  <a:gd name="T70" fmla="*/ 0 w 967"/>
                  <a:gd name="T71" fmla="*/ 0 h 409"/>
                  <a:gd name="T72" fmla="*/ 0 w 967"/>
                  <a:gd name="T73" fmla="*/ 0 h 409"/>
                  <a:gd name="T74" fmla="*/ 0 w 967"/>
                  <a:gd name="T75" fmla="*/ 0 h 409"/>
                  <a:gd name="T76" fmla="*/ 0 w 967"/>
                  <a:gd name="T77" fmla="*/ 0 h 409"/>
                  <a:gd name="T78" fmla="*/ 0 w 967"/>
                  <a:gd name="T79" fmla="*/ 0 h 409"/>
                  <a:gd name="T80" fmla="*/ 0 w 967"/>
                  <a:gd name="T81" fmla="*/ 0 h 409"/>
                  <a:gd name="T82" fmla="*/ 0 w 967"/>
                  <a:gd name="T83" fmla="*/ 0 h 40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409"/>
                  <a:gd name="T128" fmla="*/ 967 w 967"/>
                  <a:gd name="T129" fmla="*/ 409 h 40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409">
                    <a:moveTo>
                      <a:pt x="0" y="50"/>
                    </a:moveTo>
                    <a:lnTo>
                      <a:pt x="33" y="105"/>
                    </a:lnTo>
                    <a:lnTo>
                      <a:pt x="56" y="111"/>
                    </a:lnTo>
                    <a:lnTo>
                      <a:pt x="94" y="116"/>
                    </a:lnTo>
                    <a:lnTo>
                      <a:pt x="144" y="133"/>
                    </a:lnTo>
                    <a:lnTo>
                      <a:pt x="222" y="154"/>
                    </a:lnTo>
                    <a:lnTo>
                      <a:pt x="304" y="177"/>
                    </a:lnTo>
                    <a:lnTo>
                      <a:pt x="397" y="204"/>
                    </a:lnTo>
                    <a:lnTo>
                      <a:pt x="492" y="232"/>
                    </a:lnTo>
                    <a:lnTo>
                      <a:pt x="586" y="260"/>
                    </a:lnTo>
                    <a:lnTo>
                      <a:pt x="679" y="287"/>
                    </a:lnTo>
                    <a:lnTo>
                      <a:pt x="751" y="315"/>
                    </a:lnTo>
                    <a:lnTo>
                      <a:pt x="818" y="343"/>
                    </a:lnTo>
                    <a:lnTo>
                      <a:pt x="867" y="353"/>
                    </a:lnTo>
                    <a:lnTo>
                      <a:pt x="878" y="359"/>
                    </a:lnTo>
                    <a:lnTo>
                      <a:pt x="884" y="303"/>
                    </a:lnTo>
                    <a:lnTo>
                      <a:pt x="889" y="298"/>
                    </a:lnTo>
                    <a:lnTo>
                      <a:pt x="828" y="303"/>
                    </a:lnTo>
                    <a:lnTo>
                      <a:pt x="828" y="409"/>
                    </a:lnTo>
                    <a:lnTo>
                      <a:pt x="900" y="403"/>
                    </a:lnTo>
                    <a:lnTo>
                      <a:pt x="960" y="386"/>
                    </a:lnTo>
                    <a:lnTo>
                      <a:pt x="967" y="298"/>
                    </a:lnTo>
                    <a:lnTo>
                      <a:pt x="922" y="260"/>
                    </a:lnTo>
                    <a:lnTo>
                      <a:pt x="861" y="232"/>
                    </a:lnTo>
                    <a:lnTo>
                      <a:pt x="795" y="204"/>
                    </a:lnTo>
                    <a:lnTo>
                      <a:pt x="712" y="177"/>
                    </a:lnTo>
                    <a:lnTo>
                      <a:pt x="619" y="149"/>
                    </a:lnTo>
                    <a:lnTo>
                      <a:pt x="525" y="121"/>
                    </a:lnTo>
                    <a:lnTo>
                      <a:pt x="431" y="100"/>
                    </a:lnTo>
                    <a:lnTo>
                      <a:pt x="337" y="72"/>
                    </a:lnTo>
                    <a:lnTo>
                      <a:pt x="248" y="50"/>
                    </a:lnTo>
                    <a:lnTo>
                      <a:pt x="177" y="28"/>
                    </a:lnTo>
                    <a:lnTo>
                      <a:pt x="116" y="12"/>
                    </a:lnTo>
                    <a:lnTo>
                      <a:pt x="78" y="5"/>
                    </a:lnTo>
                    <a:lnTo>
                      <a:pt x="66" y="0"/>
                    </a:lnTo>
                    <a:lnTo>
                      <a:pt x="106" y="61"/>
                    </a:lnTo>
                    <a:lnTo>
                      <a:pt x="66" y="0"/>
                    </a:lnTo>
                    <a:lnTo>
                      <a:pt x="23" y="5"/>
                    </a:lnTo>
                    <a:lnTo>
                      <a:pt x="0" y="39"/>
                    </a:lnTo>
                    <a:lnTo>
                      <a:pt x="0" y="83"/>
                    </a:lnTo>
                    <a:lnTo>
                      <a:pt x="33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5" name="Freeform 700"/>
              <p:cNvSpPr>
                <a:spLocks/>
              </p:cNvSpPr>
              <p:nvPr/>
            </p:nvSpPr>
            <p:spPr bwMode="auto">
              <a:xfrm>
                <a:off x="3670" y="2803"/>
                <a:ext cx="13" cy="136"/>
              </a:xfrm>
              <a:custGeom>
                <a:avLst/>
                <a:gdLst>
                  <a:gd name="T0" fmla="*/ 0 w 288"/>
                  <a:gd name="T1" fmla="*/ 0 h 3144"/>
                  <a:gd name="T2" fmla="*/ 0 w 288"/>
                  <a:gd name="T3" fmla="*/ 0 h 3144"/>
                  <a:gd name="T4" fmla="*/ 0 w 288"/>
                  <a:gd name="T5" fmla="*/ 0 h 3144"/>
                  <a:gd name="T6" fmla="*/ 0 w 288"/>
                  <a:gd name="T7" fmla="*/ 0 h 3144"/>
                  <a:gd name="T8" fmla="*/ 0 w 288"/>
                  <a:gd name="T9" fmla="*/ 0 h 3144"/>
                  <a:gd name="T10" fmla="*/ 0 w 288"/>
                  <a:gd name="T11" fmla="*/ 0 h 3144"/>
                  <a:gd name="T12" fmla="*/ 0 w 288"/>
                  <a:gd name="T13" fmla="*/ 0 h 3144"/>
                  <a:gd name="T14" fmla="*/ 0 w 288"/>
                  <a:gd name="T15" fmla="*/ 0 h 3144"/>
                  <a:gd name="T16" fmla="*/ 0 w 288"/>
                  <a:gd name="T17" fmla="*/ 0 h 3144"/>
                  <a:gd name="T18" fmla="*/ 0 w 288"/>
                  <a:gd name="T19" fmla="*/ 0 h 3144"/>
                  <a:gd name="T20" fmla="*/ 0 w 288"/>
                  <a:gd name="T21" fmla="*/ 0 h 3144"/>
                  <a:gd name="T22" fmla="*/ 0 w 288"/>
                  <a:gd name="T23" fmla="*/ 0 h 31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"/>
                  <a:gd name="T37" fmla="*/ 0 h 3144"/>
                  <a:gd name="T38" fmla="*/ 288 w 288"/>
                  <a:gd name="T39" fmla="*/ 3144 h 31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" h="3144">
                    <a:moveTo>
                      <a:pt x="243" y="0"/>
                    </a:moveTo>
                    <a:lnTo>
                      <a:pt x="182" y="49"/>
                    </a:lnTo>
                    <a:lnTo>
                      <a:pt x="0" y="3133"/>
                    </a:lnTo>
                    <a:lnTo>
                      <a:pt x="106" y="3144"/>
                    </a:lnTo>
                    <a:lnTo>
                      <a:pt x="288" y="60"/>
                    </a:lnTo>
                    <a:lnTo>
                      <a:pt x="232" y="109"/>
                    </a:lnTo>
                    <a:lnTo>
                      <a:pt x="288" y="60"/>
                    </a:lnTo>
                    <a:lnTo>
                      <a:pt x="271" y="16"/>
                    </a:lnTo>
                    <a:lnTo>
                      <a:pt x="243" y="0"/>
                    </a:lnTo>
                    <a:lnTo>
                      <a:pt x="205" y="10"/>
                    </a:lnTo>
                    <a:lnTo>
                      <a:pt x="182" y="49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6" name="Freeform 701"/>
              <p:cNvSpPr>
                <a:spLocks/>
              </p:cNvSpPr>
              <p:nvPr/>
            </p:nvSpPr>
            <p:spPr bwMode="auto">
              <a:xfrm>
                <a:off x="3680" y="2803"/>
                <a:ext cx="90" cy="13"/>
              </a:xfrm>
              <a:custGeom>
                <a:avLst/>
                <a:gdLst>
                  <a:gd name="T0" fmla="*/ 0 w 2065"/>
                  <a:gd name="T1" fmla="*/ 0 h 319"/>
                  <a:gd name="T2" fmla="*/ 0 w 2065"/>
                  <a:gd name="T3" fmla="*/ 0 h 319"/>
                  <a:gd name="T4" fmla="*/ 0 w 2065"/>
                  <a:gd name="T5" fmla="*/ 0 h 319"/>
                  <a:gd name="T6" fmla="*/ 0 w 2065"/>
                  <a:gd name="T7" fmla="*/ 0 h 319"/>
                  <a:gd name="T8" fmla="*/ 0 w 2065"/>
                  <a:gd name="T9" fmla="*/ 0 h 319"/>
                  <a:gd name="T10" fmla="*/ 0 w 2065"/>
                  <a:gd name="T11" fmla="*/ 0 h 319"/>
                  <a:gd name="T12" fmla="*/ 0 w 2065"/>
                  <a:gd name="T13" fmla="*/ 0 h 319"/>
                  <a:gd name="T14" fmla="*/ 0 w 2065"/>
                  <a:gd name="T15" fmla="*/ 0 h 319"/>
                  <a:gd name="T16" fmla="*/ 0 w 2065"/>
                  <a:gd name="T17" fmla="*/ 0 h 319"/>
                  <a:gd name="T18" fmla="*/ 0 w 2065"/>
                  <a:gd name="T19" fmla="*/ 0 h 319"/>
                  <a:gd name="T20" fmla="*/ 0 w 2065"/>
                  <a:gd name="T21" fmla="*/ 0 h 319"/>
                  <a:gd name="T22" fmla="*/ 0 w 2065"/>
                  <a:gd name="T23" fmla="*/ 0 h 3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5"/>
                  <a:gd name="T37" fmla="*/ 0 h 319"/>
                  <a:gd name="T38" fmla="*/ 2065 w 2065"/>
                  <a:gd name="T39" fmla="*/ 319 h 3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5" h="319">
                    <a:moveTo>
                      <a:pt x="2065" y="270"/>
                    </a:moveTo>
                    <a:lnTo>
                      <a:pt x="2015" y="215"/>
                    </a:lnTo>
                    <a:lnTo>
                      <a:pt x="11" y="0"/>
                    </a:lnTo>
                    <a:lnTo>
                      <a:pt x="0" y="109"/>
                    </a:lnTo>
                    <a:lnTo>
                      <a:pt x="2004" y="319"/>
                    </a:lnTo>
                    <a:lnTo>
                      <a:pt x="1960" y="258"/>
                    </a:lnTo>
                    <a:lnTo>
                      <a:pt x="2004" y="319"/>
                    </a:lnTo>
                    <a:lnTo>
                      <a:pt x="2048" y="303"/>
                    </a:lnTo>
                    <a:lnTo>
                      <a:pt x="2065" y="270"/>
                    </a:lnTo>
                    <a:lnTo>
                      <a:pt x="2053" y="231"/>
                    </a:lnTo>
                    <a:lnTo>
                      <a:pt x="2015" y="215"/>
                    </a:lnTo>
                    <a:lnTo>
                      <a:pt x="2065" y="2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7" name="Freeform 702"/>
              <p:cNvSpPr>
                <a:spLocks/>
              </p:cNvSpPr>
              <p:nvPr/>
            </p:nvSpPr>
            <p:spPr bwMode="auto">
              <a:xfrm>
                <a:off x="3756" y="2814"/>
                <a:ext cx="14" cy="137"/>
              </a:xfrm>
              <a:custGeom>
                <a:avLst/>
                <a:gdLst>
                  <a:gd name="T0" fmla="*/ 0 w 320"/>
                  <a:gd name="T1" fmla="*/ 0 h 3161"/>
                  <a:gd name="T2" fmla="*/ 0 w 320"/>
                  <a:gd name="T3" fmla="*/ 0 h 3161"/>
                  <a:gd name="T4" fmla="*/ 0 w 320"/>
                  <a:gd name="T5" fmla="*/ 0 h 3161"/>
                  <a:gd name="T6" fmla="*/ 0 w 320"/>
                  <a:gd name="T7" fmla="*/ 0 h 3161"/>
                  <a:gd name="T8" fmla="*/ 0 w 320"/>
                  <a:gd name="T9" fmla="*/ 0 h 3161"/>
                  <a:gd name="T10" fmla="*/ 0 w 320"/>
                  <a:gd name="T11" fmla="*/ 0 h 3161"/>
                  <a:gd name="T12" fmla="*/ 0 w 320"/>
                  <a:gd name="T13" fmla="*/ 0 h 3161"/>
                  <a:gd name="T14" fmla="*/ 0 w 320"/>
                  <a:gd name="T15" fmla="*/ 0 h 3161"/>
                  <a:gd name="T16" fmla="*/ 0 w 320"/>
                  <a:gd name="T17" fmla="*/ 0 h 3161"/>
                  <a:gd name="T18" fmla="*/ 0 w 320"/>
                  <a:gd name="T19" fmla="*/ 0 h 3161"/>
                  <a:gd name="T20" fmla="*/ 0 w 320"/>
                  <a:gd name="T21" fmla="*/ 0 h 3161"/>
                  <a:gd name="T22" fmla="*/ 0 w 320"/>
                  <a:gd name="T23" fmla="*/ 0 h 31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0"/>
                  <a:gd name="T37" fmla="*/ 0 h 3161"/>
                  <a:gd name="T38" fmla="*/ 320 w 320"/>
                  <a:gd name="T39" fmla="*/ 3161 h 31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0" h="3161">
                    <a:moveTo>
                      <a:pt x="55" y="3161"/>
                    </a:moveTo>
                    <a:lnTo>
                      <a:pt x="104" y="3112"/>
                    </a:lnTo>
                    <a:lnTo>
                      <a:pt x="320" y="12"/>
                    </a:lnTo>
                    <a:lnTo>
                      <a:pt x="215" y="0"/>
                    </a:lnTo>
                    <a:lnTo>
                      <a:pt x="0" y="3101"/>
                    </a:lnTo>
                    <a:lnTo>
                      <a:pt x="43" y="3052"/>
                    </a:lnTo>
                    <a:lnTo>
                      <a:pt x="0" y="3101"/>
                    </a:lnTo>
                    <a:lnTo>
                      <a:pt x="10" y="3145"/>
                    </a:lnTo>
                    <a:lnTo>
                      <a:pt x="43" y="3161"/>
                    </a:lnTo>
                    <a:lnTo>
                      <a:pt x="83" y="3151"/>
                    </a:lnTo>
                    <a:lnTo>
                      <a:pt x="104" y="3112"/>
                    </a:lnTo>
                    <a:lnTo>
                      <a:pt x="55" y="3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8" name="Freeform 703"/>
              <p:cNvSpPr>
                <a:spLocks/>
              </p:cNvSpPr>
              <p:nvPr/>
            </p:nvSpPr>
            <p:spPr bwMode="auto">
              <a:xfrm>
                <a:off x="3704" y="2946"/>
                <a:ext cx="55" cy="8"/>
              </a:xfrm>
              <a:custGeom>
                <a:avLst/>
                <a:gdLst>
                  <a:gd name="T0" fmla="*/ 0 w 1259"/>
                  <a:gd name="T1" fmla="*/ 0 h 182"/>
                  <a:gd name="T2" fmla="*/ 0 w 1259"/>
                  <a:gd name="T3" fmla="*/ 0 h 182"/>
                  <a:gd name="T4" fmla="*/ 0 w 1259"/>
                  <a:gd name="T5" fmla="*/ 0 h 182"/>
                  <a:gd name="T6" fmla="*/ 0 w 1259"/>
                  <a:gd name="T7" fmla="*/ 0 h 182"/>
                  <a:gd name="T8" fmla="*/ 0 w 1259"/>
                  <a:gd name="T9" fmla="*/ 0 h 182"/>
                  <a:gd name="T10" fmla="*/ 0 w 1259"/>
                  <a:gd name="T11" fmla="*/ 0 h 182"/>
                  <a:gd name="T12" fmla="*/ 0 w 1259"/>
                  <a:gd name="T13" fmla="*/ 0 h 182"/>
                  <a:gd name="T14" fmla="*/ 0 w 1259"/>
                  <a:gd name="T15" fmla="*/ 0 h 182"/>
                  <a:gd name="T16" fmla="*/ 0 w 1259"/>
                  <a:gd name="T17" fmla="*/ 0 h 182"/>
                  <a:gd name="T18" fmla="*/ 0 w 1259"/>
                  <a:gd name="T19" fmla="*/ 0 h 182"/>
                  <a:gd name="T20" fmla="*/ 0 w 1259"/>
                  <a:gd name="T21" fmla="*/ 0 h 182"/>
                  <a:gd name="T22" fmla="*/ 0 w 1259"/>
                  <a:gd name="T23" fmla="*/ 0 h 182"/>
                  <a:gd name="T24" fmla="*/ 0 w 1259"/>
                  <a:gd name="T25" fmla="*/ 0 h 182"/>
                  <a:gd name="T26" fmla="*/ 0 w 1259"/>
                  <a:gd name="T27" fmla="*/ 0 h 182"/>
                  <a:gd name="T28" fmla="*/ 0 w 1259"/>
                  <a:gd name="T29" fmla="*/ 0 h 182"/>
                  <a:gd name="T30" fmla="*/ 0 w 1259"/>
                  <a:gd name="T31" fmla="*/ 0 h 182"/>
                  <a:gd name="T32" fmla="*/ 0 w 1259"/>
                  <a:gd name="T33" fmla="*/ 0 h 182"/>
                  <a:gd name="T34" fmla="*/ 0 w 1259"/>
                  <a:gd name="T35" fmla="*/ 0 h 182"/>
                  <a:gd name="T36" fmla="*/ 0 w 1259"/>
                  <a:gd name="T37" fmla="*/ 0 h 182"/>
                  <a:gd name="T38" fmla="*/ 0 w 1259"/>
                  <a:gd name="T39" fmla="*/ 0 h 182"/>
                  <a:gd name="T40" fmla="*/ 0 w 1259"/>
                  <a:gd name="T41" fmla="*/ 0 h 182"/>
                  <a:gd name="T42" fmla="*/ 0 w 1259"/>
                  <a:gd name="T43" fmla="*/ 0 h 182"/>
                  <a:gd name="T44" fmla="*/ 0 w 1259"/>
                  <a:gd name="T45" fmla="*/ 0 h 182"/>
                  <a:gd name="T46" fmla="*/ 0 w 1259"/>
                  <a:gd name="T47" fmla="*/ 0 h 182"/>
                  <a:gd name="T48" fmla="*/ 0 w 1259"/>
                  <a:gd name="T49" fmla="*/ 0 h 182"/>
                  <a:gd name="T50" fmla="*/ 0 w 1259"/>
                  <a:gd name="T51" fmla="*/ 0 h 182"/>
                  <a:gd name="T52" fmla="*/ 0 w 1259"/>
                  <a:gd name="T53" fmla="*/ 0 h 182"/>
                  <a:gd name="T54" fmla="*/ 0 w 1259"/>
                  <a:gd name="T55" fmla="*/ 0 h 182"/>
                  <a:gd name="T56" fmla="*/ 0 w 1259"/>
                  <a:gd name="T57" fmla="*/ 0 h 182"/>
                  <a:gd name="T58" fmla="*/ 0 w 1259"/>
                  <a:gd name="T59" fmla="*/ 0 h 182"/>
                  <a:gd name="T60" fmla="*/ 0 w 1259"/>
                  <a:gd name="T61" fmla="*/ 0 h 182"/>
                  <a:gd name="T62" fmla="*/ 0 w 1259"/>
                  <a:gd name="T63" fmla="*/ 0 h 182"/>
                  <a:gd name="T64" fmla="*/ 0 w 1259"/>
                  <a:gd name="T65" fmla="*/ 0 h 182"/>
                  <a:gd name="T66" fmla="*/ 0 w 1259"/>
                  <a:gd name="T67" fmla="*/ 0 h 182"/>
                  <a:gd name="T68" fmla="*/ 0 w 1259"/>
                  <a:gd name="T69" fmla="*/ 0 h 18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59"/>
                  <a:gd name="T106" fmla="*/ 0 h 182"/>
                  <a:gd name="T107" fmla="*/ 1259 w 1259"/>
                  <a:gd name="T108" fmla="*/ 182 h 18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59" h="182">
                    <a:moveTo>
                      <a:pt x="55" y="76"/>
                    </a:moveTo>
                    <a:lnTo>
                      <a:pt x="78" y="165"/>
                    </a:lnTo>
                    <a:lnTo>
                      <a:pt x="66" y="176"/>
                    </a:lnTo>
                    <a:lnTo>
                      <a:pt x="105" y="182"/>
                    </a:lnTo>
                    <a:lnTo>
                      <a:pt x="182" y="170"/>
                    </a:lnTo>
                    <a:lnTo>
                      <a:pt x="265" y="165"/>
                    </a:lnTo>
                    <a:lnTo>
                      <a:pt x="370" y="159"/>
                    </a:lnTo>
                    <a:lnTo>
                      <a:pt x="475" y="149"/>
                    </a:lnTo>
                    <a:lnTo>
                      <a:pt x="591" y="143"/>
                    </a:lnTo>
                    <a:lnTo>
                      <a:pt x="717" y="137"/>
                    </a:lnTo>
                    <a:lnTo>
                      <a:pt x="840" y="126"/>
                    </a:lnTo>
                    <a:lnTo>
                      <a:pt x="949" y="126"/>
                    </a:lnTo>
                    <a:lnTo>
                      <a:pt x="1049" y="121"/>
                    </a:lnTo>
                    <a:lnTo>
                      <a:pt x="1131" y="121"/>
                    </a:lnTo>
                    <a:lnTo>
                      <a:pt x="1198" y="121"/>
                    </a:lnTo>
                    <a:lnTo>
                      <a:pt x="1242" y="109"/>
                    </a:lnTo>
                    <a:lnTo>
                      <a:pt x="1259" y="109"/>
                    </a:lnTo>
                    <a:lnTo>
                      <a:pt x="1247" y="0"/>
                    </a:lnTo>
                    <a:lnTo>
                      <a:pt x="1231" y="0"/>
                    </a:lnTo>
                    <a:lnTo>
                      <a:pt x="1198" y="0"/>
                    </a:lnTo>
                    <a:lnTo>
                      <a:pt x="1131" y="0"/>
                    </a:lnTo>
                    <a:lnTo>
                      <a:pt x="1038" y="10"/>
                    </a:lnTo>
                    <a:lnTo>
                      <a:pt x="939" y="16"/>
                    </a:lnTo>
                    <a:lnTo>
                      <a:pt x="828" y="22"/>
                    </a:lnTo>
                    <a:lnTo>
                      <a:pt x="712" y="33"/>
                    </a:lnTo>
                    <a:lnTo>
                      <a:pt x="591" y="38"/>
                    </a:lnTo>
                    <a:lnTo>
                      <a:pt x="464" y="43"/>
                    </a:lnTo>
                    <a:lnTo>
                      <a:pt x="359" y="55"/>
                    </a:lnTo>
                    <a:lnTo>
                      <a:pt x="254" y="60"/>
                    </a:lnTo>
                    <a:lnTo>
                      <a:pt x="171" y="66"/>
                    </a:lnTo>
                    <a:lnTo>
                      <a:pt x="105" y="66"/>
                    </a:lnTo>
                    <a:lnTo>
                      <a:pt x="55" y="71"/>
                    </a:lnTo>
                    <a:lnTo>
                      <a:pt x="0" y="93"/>
                    </a:lnTo>
                    <a:lnTo>
                      <a:pt x="55" y="182"/>
                    </a:lnTo>
                    <a:lnTo>
                      <a:pt x="55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79" name="Freeform 704"/>
              <p:cNvSpPr>
                <a:spLocks/>
              </p:cNvSpPr>
              <p:nvPr/>
            </p:nvSpPr>
            <p:spPr bwMode="auto">
              <a:xfrm>
                <a:off x="3681" y="2795"/>
                <a:ext cx="97" cy="154"/>
              </a:xfrm>
              <a:custGeom>
                <a:avLst/>
                <a:gdLst>
                  <a:gd name="T0" fmla="*/ 0 w 2241"/>
                  <a:gd name="T1" fmla="*/ 0 h 3531"/>
                  <a:gd name="T2" fmla="*/ 0 w 2241"/>
                  <a:gd name="T3" fmla="*/ 0 h 3531"/>
                  <a:gd name="T4" fmla="*/ 0 w 2241"/>
                  <a:gd name="T5" fmla="*/ 0 h 3531"/>
                  <a:gd name="T6" fmla="*/ 0 w 2241"/>
                  <a:gd name="T7" fmla="*/ 0 h 3531"/>
                  <a:gd name="T8" fmla="*/ 0 w 2241"/>
                  <a:gd name="T9" fmla="*/ 0 h 3531"/>
                  <a:gd name="T10" fmla="*/ 0 w 2241"/>
                  <a:gd name="T11" fmla="*/ 0 h 3531"/>
                  <a:gd name="T12" fmla="*/ 0 w 2241"/>
                  <a:gd name="T13" fmla="*/ 0 h 35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41"/>
                  <a:gd name="T22" fmla="*/ 0 h 3531"/>
                  <a:gd name="T23" fmla="*/ 2241 w 2241"/>
                  <a:gd name="T24" fmla="*/ 3531 h 35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41" h="3531">
                    <a:moveTo>
                      <a:pt x="0" y="220"/>
                    </a:moveTo>
                    <a:lnTo>
                      <a:pt x="2004" y="430"/>
                    </a:lnTo>
                    <a:lnTo>
                      <a:pt x="1789" y="3531"/>
                    </a:lnTo>
                    <a:lnTo>
                      <a:pt x="2241" y="3062"/>
                    </a:lnTo>
                    <a:lnTo>
                      <a:pt x="2213" y="226"/>
                    </a:lnTo>
                    <a:lnTo>
                      <a:pt x="320" y="0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0" name="Freeform 705"/>
              <p:cNvSpPr>
                <a:spLocks/>
              </p:cNvSpPr>
              <p:nvPr/>
            </p:nvSpPr>
            <p:spPr bwMode="auto">
              <a:xfrm>
                <a:off x="3680" y="2803"/>
                <a:ext cx="90" cy="13"/>
              </a:xfrm>
              <a:custGeom>
                <a:avLst/>
                <a:gdLst>
                  <a:gd name="T0" fmla="*/ 0 w 2065"/>
                  <a:gd name="T1" fmla="*/ 0 h 319"/>
                  <a:gd name="T2" fmla="*/ 0 w 2065"/>
                  <a:gd name="T3" fmla="*/ 0 h 319"/>
                  <a:gd name="T4" fmla="*/ 0 w 2065"/>
                  <a:gd name="T5" fmla="*/ 0 h 319"/>
                  <a:gd name="T6" fmla="*/ 0 w 2065"/>
                  <a:gd name="T7" fmla="*/ 0 h 319"/>
                  <a:gd name="T8" fmla="*/ 0 w 2065"/>
                  <a:gd name="T9" fmla="*/ 0 h 319"/>
                  <a:gd name="T10" fmla="*/ 0 w 2065"/>
                  <a:gd name="T11" fmla="*/ 0 h 319"/>
                  <a:gd name="T12" fmla="*/ 0 w 2065"/>
                  <a:gd name="T13" fmla="*/ 0 h 319"/>
                  <a:gd name="T14" fmla="*/ 0 w 2065"/>
                  <a:gd name="T15" fmla="*/ 0 h 319"/>
                  <a:gd name="T16" fmla="*/ 0 w 2065"/>
                  <a:gd name="T17" fmla="*/ 0 h 319"/>
                  <a:gd name="T18" fmla="*/ 0 w 2065"/>
                  <a:gd name="T19" fmla="*/ 0 h 319"/>
                  <a:gd name="T20" fmla="*/ 0 w 2065"/>
                  <a:gd name="T21" fmla="*/ 0 h 319"/>
                  <a:gd name="T22" fmla="*/ 0 w 2065"/>
                  <a:gd name="T23" fmla="*/ 0 h 3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5"/>
                  <a:gd name="T37" fmla="*/ 0 h 319"/>
                  <a:gd name="T38" fmla="*/ 2065 w 2065"/>
                  <a:gd name="T39" fmla="*/ 319 h 3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5" h="319">
                    <a:moveTo>
                      <a:pt x="2065" y="270"/>
                    </a:moveTo>
                    <a:lnTo>
                      <a:pt x="2015" y="215"/>
                    </a:lnTo>
                    <a:lnTo>
                      <a:pt x="11" y="0"/>
                    </a:lnTo>
                    <a:lnTo>
                      <a:pt x="0" y="109"/>
                    </a:lnTo>
                    <a:lnTo>
                      <a:pt x="2004" y="319"/>
                    </a:lnTo>
                    <a:lnTo>
                      <a:pt x="1960" y="258"/>
                    </a:lnTo>
                    <a:lnTo>
                      <a:pt x="2004" y="319"/>
                    </a:lnTo>
                    <a:lnTo>
                      <a:pt x="2048" y="303"/>
                    </a:lnTo>
                    <a:lnTo>
                      <a:pt x="2065" y="270"/>
                    </a:lnTo>
                    <a:lnTo>
                      <a:pt x="2053" y="231"/>
                    </a:lnTo>
                    <a:lnTo>
                      <a:pt x="2015" y="215"/>
                    </a:lnTo>
                    <a:lnTo>
                      <a:pt x="2065" y="2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1" name="Freeform 706"/>
              <p:cNvSpPr>
                <a:spLocks/>
              </p:cNvSpPr>
              <p:nvPr/>
            </p:nvSpPr>
            <p:spPr bwMode="auto">
              <a:xfrm>
                <a:off x="3756" y="2814"/>
                <a:ext cx="14" cy="137"/>
              </a:xfrm>
              <a:custGeom>
                <a:avLst/>
                <a:gdLst>
                  <a:gd name="T0" fmla="*/ 0 w 320"/>
                  <a:gd name="T1" fmla="*/ 0 h 3161"/>
                  <a:gd name="T2" fmla="*/ 0 w 320"/>
                  <a:gd name="T3" fmla="*/ 0 h 3161"/>
                  <a:gd name="T4" fmla="*/ 0 w 320"/>
                  <a:gd name="T5" fmla="*/ 0 h 3161"/>
                  <a:gd name="T6" fmla="*/ 0 w 320"/>
                  <a:gd name="T7" fmla="*/ 0 h 3161"/>
                  <a:gd name="T8" fmla="*/ 0 w 320"/>
                  <a:gd name="T9" fmla="*/ 0 h 3161"/>
                  <a:gd name="T10" fmla="*/ 0 w 320"/>
                  <a:gd name="T11" fmla="*/ 0 h 3161"/>
                  <a:gd name="T12" fmla="*/ 0 w 320"/>
                  <a:gd name="T13" fmla="*/ 0 h 3161"/>
                  <a:gd name="T14" fmla="*/ 0 w 320"/>
                  <a:gd name="T15" fmla="*/ 0 h 3161"/>
                  <a:gd name="T16" fmla="*/ 0 w 320"/>
                  <a:gd name="T17" fmla="*/ 0 h 3161"/>
                  <a:gd name="T18" fmla="*/ 0 w 320"/>
                  <a:gd name="T19" fmla="*/ 0 h 3161"/>
                  <a:gd name="T20" fmla="*/ 0 w 320"/>
                  <a:gd name="T21" fmla="*/ 0 h 3161"/>
                  <a:gd name="T22" fmla="*/ 0 w 320"/>
                  <a:gd name="T23" fmla="*/ 0 h 31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0"/>
                  <a:gd name="T37" fmla="*/ 0 h 3161"/>
                  <a:gd name="T38" fmla="*/ 320 w 320"/>
                  <a:gd name="T39" fmla="*/ 3161 h 31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0" h="3161">
                    <a:moveTo>
                      <a:pt x="5" y="3068"/>
                    </a:moveTo>
                    <a:lnTo>
                      <a:pt x="104" y="3112"/>
                    </a:lnTo>
                    <a:lnTo>
                      <a:pt x="320" y="12"/>
                    </a:lnTo>
                    <a:lnTo>
                      <a:pt x="215" y="0"/>
                    </a:lnTo>
                    <a:lnTo>
                      <a:pt x="0" y="3101"/>
                    </a:lnTo>
                    <a:lnTo>
                      <a:pt x="93" y="3145"/>
                    </a:lnTo>
                    <a:lnTo>
                      <a:pt x="0" y="3101"/>
                    </a:lnTo>
                    <a:lnTo>
                      <a:pt x="10" y="3145"/>
                    </a:lnTo>
                    <a:lnTo>
                      <a:pt x="43" y="3161"/>
                    </a:lnTo>
                    <a:lnTo>
                      <a:pt x="83" y="3151"/>
                    </a:lnTo>
                    <a:lnTo>
                      <a:pt x="104" y="3112"/>
                    </a:lnTo>
                    <a:lnTo>
                      <a:pt x="5" y="30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2" name="Freeform 707"/>
              <p:cNvSpPr>
                <a:spLocks/>
              </p:cNvSpPr>
              <p:nvPr/>
            </p:nvSpPr>
            <p:spPr bwMode="auto">
              <a:xfrm>
                <a:off x="3756" y="2926"/>
                <a:ext cx="25" cy="25"/>
              </a:xfrm>
              <a:custGeom>
                <a:avLst/>
                <a:gdLst>
                  <a:gd name="T0" fmla="*/ 0 w 558"/>
                  <a:gd name="T1" fmla="*/ 0 h 563"/>
                  <a:gd name="T2" fmla="*/ 0 w 558"/>
                  <a:gd name="T3" fmla="*/ 0 h 563"/>
                  <a:gd name="T4" fmla="*/ 0 w 558"/>
                  <a:gd name="T5" fmla="*/ 0 h 563"/>
                  <a:gd name="T6" fmla="*/ 0 w 558"/>
                  <a:gd name="T7" fmla="*/ 0 h 563"/>
                  <a:gd name="T8" fmla="*/ 0 w 558"/>
                  <a:gd name="T9" fmla="*/ 0 h 563"/>
                  <a:gd name="T10" fmla="*/ 0 w 558"/>
                  <a:gd name="T11" fmla="*/ 0 h 563"/>
                  <a:gd name="T12" fmla="*/ 0 w 558"/>
                  <a:gd name="T13" fmla="*/ 0 h 563"/>
                  <a:gd name="T14" fmla="*/ 0 w 558"/>
                  <a:gd name="T15" fmla="*/ 0 h 563"/>
                  <a:gd name="T16" fmla="*/ 0 w 558"/>
                  <a:gd name="T17" fmla="*/ 0 h 563"/>
                  <a:gd name="T18" fmla="*/ 0 w 558"/>
                  <a:gd name="T19" fmla="*/ 0 h 563"/>
                  <a:gd name="T20" fmla="*/ 0 w 558"/>
                  <a:gd name="T21" fmla="*/ 0 h 563"/>
                  <a:gd name="T22" fmla="*/ 0 w 558"/>
                  <a:gd name="T23" fmla="*/ 0 h 5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8"/>
                  <a:gd name="T37" fmla="*/ 0 h 563"/>
                  <a:gd name="T38" fmla="*/ 558 w 558"/>
                  <a:gd name="T39" fmla="*/ 563 h 5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8" h="563">
                    <a:moveTo>
                      <a:pt x="442" y="56"/>
                    </a:moveTo>
                    <a:lnTo>
                      <a:pt x="459" y="17"/>
                    </a:lnTo>
                    <a:lnTo>
                      <a:pt x="0" y="486"/>
                    </a:lnTo>
                    <a:lnTo>
                      <a:pt x="88" y="563"/>
                    </a:lnTo>
                    <a:lnTo>
                      <a:pt x="541" y="94"/>
                    </a:lnTo>
                    <a:lnTo>
                      <a:pt x="558" y="56"/>
                    </a:lnTo>
                    <a:lnTo>
                      <a:pt x="541" y="94"/>
                    </a:lnTo>
                    <a:lnTo>
                      <a:pt x="558" y="50"/>
                    </a:lnTo>
                    <a:lnTo>
                      <a:pt x="535" y="12"/>
                    </a:lnTo>
                    <a:lnTo>
                      <a:pt x="497" y="0"/>
                    </a:lnTo>
                    <a:lnTo>
                      <a:pt x="459" y="17"/>
                    </a:lnTo>
                    <a:lnTo>
                      <a:pt x="44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3" name="Freeform 708"/>
              <p:cNvSpPr>
                <a:spLocks/>
              </p:cNvSpPr>
              <p:nvPr/>
            </p:nvSpPr>
            <p:spPr bwMode="auto">
              <a:xfrm>
                <a:off x="3774" y="2803"/>
                <a:ext cx="7" cy="125"/>
              </a:xfrm>
              <a:custGeom>
                <a:avLst/>
                <a:gdLst>
                  <a:gd name="T0" fmla="*/ 0 w 149"/>
                  <a:gd name="T1" fmla="*/ 0 h 2891"/>
                  <a:gd name="T2" fmla="*/ 0 w 149"/>
                  <a:gd name="T3" fmla="*/ 0 h 2891"/>
                  <a:gd name="T4" fmla="*/ 0 w 149"/>
                  <a:gd name="T5" fmla="*/ 0 h 2891"/>
                  <a:gd name="T6" fmla="*/ 0 w 149"/>
                  <a:gd name="T7" fmla="*/ 0 h 2891"/>
                  <a:gd name="T8" fmla="*/ 0 w 149"/>
                  <a:gd name="T9" fmla="*/ 0 h 2891"/>
                  <a:gd name="T10" fmla="*/ 0 w 149"/>
                  <a:gd name="T11" fmla="*/ 0 h 2891"/>
                  <a:gd name="T12" fmla="*/ 0 w 149"/>
                  <a:gd name="T13" fmla="*/ 0 h 2891"/>
                  <a:gd name="T14" fmla="*/ 0 w 149"/>
                  <a:gd name="T15" fmla="*/ 0 h 2891"/>
                  <a:gd name="T16" fmla="*/ 0 w 149"/>
                  <a:gd name="T17" fmla="*/ 0 h 2891"/>
                  <a:gd name="T18" fmla="*/ 0 w 149"/>
                  <a:gd name="T19" fmla="*/ 0 h 2891"/>
                  <a:gd name="T20" fmla="*/ 0 w 149"/>
                  <a:gd name="T21" fmla="*/ 0 h 2891"/>
                  <a:gd name="T22" fmla="*/ 0 w 149"/>
                  <a:gd name="T23" fmla="*/ 0 h 28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9"/>
                  <a:gd name="T37" fmla="*/ 0 h 2891"/>
                  <a:gd name="T38" fmla="*/ 149 w 149"/>
                  <a:gd name="T39" fmla="*/ 2891 h 28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9" h="2891">
                    <a:moveTo>
                      <a:pt x="55" y="110"/>
                    </a:moveTo>
                    <a:lnTo>
                      <a:pt x="0" y="55"/>
                    </a:lnTo>
                    <a:lnTo>
                      <a:pt x="33" y="2891"/>
                    </a:lnTo>
                    <a:lnTo>
                      <a:pt x="149" y="2891"/>
                    </a:lnTo>
                    <a:lnTo>
                      <a:pt x="116" y="55"/>
                    </a:lnTo>
                    <a:lnTo>
                      <a:pt x="66" y="0"/>
                    </a:lnTo>
                    <a:lnTo>
                      <a:pt x="110" y="55"/>
                    </a:lnTo>
                    <a:lnTo>
                      <a:pt x="93" y="16"/>
                    </a:lnTo>
                    <a:lnTo>
                      <a:pt x="60" y="0"/>
                    </a:lnTo>
                    <a:lnTo>
                      <a:pt x="22" y="16"/>
                    </a:lnTo>
                    <a:lnTo>
                      <a:pt x="5" y="55"/>
                    </a:lnTo>
                    <a:lnTo>
                      <a:pt x="55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4" name="Freeform 709"/>
              <p:cNvSpPr>
                <a:spLocks/>
              </p:cNvSpPr>
              <p:nvPr/>
            </p:nvSpPr>
            <p:spPr bwMode="auto">
              <a:xfrm>
                <a:off x="3692" y="2793"/>
                <a:ext cx="85" cy="15"/>
              </a:xfrm>
              <a:custGeom>
                <a:avLst/>
                <a:gdLst>
                  <a:gd name="T0" fmla="*/ 0 w 1954"/>
                  <a:gd name="T1" fmla="*/ 0 h 337"/>
                  <a:gd name="T2" fmla="*/ 0 w 1954"/>
                  <a:gd name="T3" fmla="*/ 0 h 337"/>
                  <a:gd name="T4" fmla="*/ 0 w 1954"/>
                  <a:gd name="T5" fmla="*/ 0 h 337"/>
                  <a:gd name="T6" fmla="*/ 0 w 1954"/>
                  <a:gd name="T7" fmla="*/ 0 h 337"/>
                  <a:gd name="T8" fmla="*/ 0 w 1954"/>
                  <a:gd name="T9" fmla="*/ 0 h 337"/>
                  <a:gd name="T10" fmla="*/ 0 w 1954"/>
                  <a:gd name="T11" fmla="*/ 0 h 337"/>
                  <a:gd name="T12" fmla="*/ 0 w 1954"/>
                  <a:gd name="T13" fmla="*/ 0 h 337"/>
                  <a:gd name="T14" fmla="*/ 0 w 1954"/>
                  <a:gd name="T15" fmla="*/ 0 h 337"/>
                  <a:gd name="T16" fmla="*/ 0 w 1954"/>
                  <a:gd name="T17" fmla="*/ 0 h 337"/>
                  <a:gd name="T18" fmla="*/ 0 w 1954"/>
                  <a:gd name="T19" fmla="*/ 0 h 337"/>
                  <a:gd name="T20" fmla="*/ 0 w 1954"/>
                  <a:gd name="T21" fmla="*/ 0 h 337"/>
                  <a:gd name="T22" fmla="*/ 0 w 1954"/>
                  <a:gd name="T23" fmla="*/ 0 h 33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4"/>
                  <a:gd name="T37" fmla="*/ 0 h 337"/>
                  <a:gd name="T38" fmla="*/ 1954 w 1954"/>
                  <a:gd name="T39" fmla="*/ 337 h 33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4" h="337">
                    <a:moveTo>
                      <a:pt x="88" y="106"/>
                    </a:moveTo>
                    <a:lnTo>
                      <a:pt x="50" y="111"/>
                    </a:lnTo>
                    <a:lnTo>
                      <a:pt x="1943" y="337"/>
                    </a:lnTo>
                    <a:lnTo>
                      <a:pt x="1954" y="227"/>
                    </a:lnTo>
                    <a:lnTo>
                      <a:pt x="60" y="0"/>
                    </a:lnTo>
                    <a:lnTo>
                      <a:pt x="22" y="6"/>
                    </a:lnTo>
                    <a:lnTo>
                      <a:pt x="60" y="0"/>
                    </a:lnTo>
                    <a:lnTo>
                      <a:pt x="17" y="17"/>
                    </a:lnTo>
                    <a:lnTo>
                      <a:pt x="0" y="50"/>
                    </a:lnTo>
                    <a:lnTo>
                      <a:pt x="10" y="89"/>
                    </a:lnTo>
                    <a:lnTo>
                      <a:pt x="50" y="111"/>
                    </a:lnTo>
                    <a:lnTo>
                      <a:pt x="88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5" name="Freeform 710"/>
              <p:cNvSpPr>
                <a:spLocks/>
              </p:cNvSpPr>
              <p:nvPr/>
            </p:nvSpPr>
            <p:spPr bwMode="auto">
              <a:xfrm>
                <a:off x="3678" y="2793"/>
                <a:ext cx="18" cy="15"/>
              </a:xfrm>
              <a:custGeom>
                <a:avLst/>
                <a:gdLst>
                  <a:gd name="T0" fmla="*/ 0 w 414"/>
                  <a:gd name="T1" fmla="*/ 0 h 331"/>
                  <a:gd name="T2" fmla="*/ 0 w 414"/>
                  <a:gd name="T3" fmla="*/ 0 h 331"/>
                  <a:gd name="T4" fmla="*/ 0 w 414"/>
                  <a:gd name="T5" fmla="*/ 0 h 331"/>
                  <a:gd name="T6" fmla="*/ 0 w 414"/>
                  <a:gd name="T7" fmla="*/ 0 h 331"/>
                  <a:gd name="T8" fmla="*/ 0 w 414"/>
                  <a:gd name="T9" fmla="*/ 0 h 331"/>
                  <a:gd name="T10" fmla="*/ 0 w 414"/>
                  <a:gd name="T11" fmla="*/ 0 h 331"/>
                  <a:gd name="T12" fmla="*/ 0 w 414"/>
                  <a:gd name="T13" fmla="*/ 0 h 331"/>
                  <a:gd name="T14" fmla="*/ 0 w 414"/>
                  <a:gd name="T15" fmla="*/ 0 h 331"/>
                  <a:gd name="T16" fmla="*/ 0 w 414"/>
                  <a:gd name="T17" fmla="*/ 0 h 331"/>
                  <a:gd name="T18" fmla="*/ 0 w 414"/>
                  <a:gd name="T19" fmla="*/ 0 h 331"/>
                  <a:gd name="T20" fmla="*/ 0 w 414"/>
                  <a:gd name="T21" fmla="*/ 0 h 331"/>
                  <a:gd name="T22" fmla="*/ 0 w 414"/>
                  <a:gd name="T23" fmla="*/ 0 h 3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4"/>
                  <a:gd name="T37" fmla="*/ 0 h 331"/>
                  <a:gd name="T38" fmla="*/ 414 w 414"/>
                  <a:gd name="T39" fmla="*/ 331 h 33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4" h="331">
                    <a:moveTo>
                      <a:pt x="66" y="216"/>
                    </a:moveTo>
                    <a:lnTo>
                      <a:pt x="88" y="320"/>
                    </a:lnTo>
                    <a:lnTo>
                      <a:pt x="414" y="100"/>
                    </a:lnTo>
                    <a:lnTo>
                      <a:pt x="348" y="0"/>
                    </a:lnTo>
                    <a:lnTo>
                      <a:pt x="28" y="221"/>
                    </a:lnTo>
                    <a:lnTo>
                      <a:pt x="55" y="325"/>
                    </a:lnTo>
                    <a:lnTo>
                      <a:pt x="28" y="221"/>
                    </a:lnTo>
                    <a:lnTo>
                      <a:pt x="0" y="259"/>
                    </a:lnTo>
                    <a:lnTo>
                      <a:pt x="11" y="303"/>
                    </a:lnTo>
                    <a:lnTo>
                      <a:pt x="45" y="331"/>
                    </a:lnTo>
                    <a:lnTo>
                      <a:pt x="88" y="320"/>
                    </a:lnTo>
                    <a:lnTo>
                      <a:pt x="66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6" name="Freeform 711"/>
              <p:cNvSpPr>
                <a:spLocks/>
              </p:cNvSpPr>
              <p:nvPr/>
            </p:nvSpPr>
            <p:spPr bwMode="auto">
              <a:xfrm>
                <a:off x="3686" y="2817"/>
                <a:ext cx="70" cy="98"/>
              </a:xfrm>
              <a:custGeom>
                <a:avLst/>
                <a:gdLst>
                  <a:gd name="T0" fmla="*/ 0 w 1623"/>
                  <a:gd name="T1" fmla="*/ 0 h 2239"/>
                  <a:gd name="T2" fmla="*/ 0 w 1623"/>
                  <a:gd name="T3" fmla="*/ 0 h 2239"/>
                  <a:gd name="T4" fmla="*/ 0 w 1623"/>
                  <a:gd name="T5" fmla="*/ 0 h 2239"/>
                  <a:gd name="T6" fmla="*/ 0 w 1623"/>
                  <a:gd name="T7" fmla="*/ 0 h 2239"/>
                  <a:gd name="T8" fmla="*/ 0 w 1623"/>
                  <a:gd name="T9" fmla="*/ 0 h 2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23"/>
                  <a:gd name="T16" fmla="*/ 0 h 2239"/>
                  <a:gd name="T17" fmla="*/ 1623 w 1623"/>
                  <a:gd name="T18" fmla="*/ 2239 h 2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23" h="2239">
                    <a:moveTo>
                      <a:pt x="138" y="0"/>
                    </a:moveTo>
                    <a:lnTo>
                      <a:pt x="0" y="2024"/>
                    </a:lnTo>
                    <a:lnTo>
                      <a:pt x="1484" y="2239"/>
                    </a:lnTo>
                    <a:lnTo>
                      <a:pt x="1623" y="14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7" name="Freeform 712"/>
              <p:cNvSpPr>
                <a:spLocks/>
              </p:cNvSpPr>
              <p:nvPr/>
            </p:nvSpPr>
            <p:spPr bwMode="auto">
              <a:xfrm>
                <a:off x="3683" y="2817"/>
                <a:ext cx="11" cy="91"/>
              </a:xfrm>
              <a:custGeom>
                <a:avLst/>
                <a:gdLst>
                  <a:gd name="T0" fmla="*/ 0 w 248"/>
                  <a:gd name="T1" fmla="*/ 0 h 2085"/>
                  <a:gd name="T2" fmla="*/ 0 w 248"/>
                  <a:gd name="T3" fmla="*/ 0 h 2085"/>
                  <a:gd name="T4" fmla="*/ 0 w 248"/>
                  <a:gd name="T5" fmla="*/ 0 h 2085"/>
                  <a:gd name="T6" fmla="*/ 0 w 248"/>
                  <a:gd name="T7" fmla="*/ 0 h 2085"/>
                  <a:gd name="T8" fmla="*/ 0 w 248"/>
                  <a:gd name="T9" fmla="*/ 0 h 2085"/>
                  <a:gd name="T10" fmla="*/ 0 w 248"/>
                  <a:gd name="T11" fmla="*/ 0 h 2085"/>
                  <a:gd name="T12" fmla="*/ 0 w 248"/>
                  <a:gd name="T13" fmla="*/ 0 h 2085"/>
                  <a:gd name="T14" fmla="*/ 0 w 248"/>
                  <a:gd name="T15" fmla="*/ 0 h 2085"/>
                  <a:gd name="T16" fmla="*/ 0 w 248"/>
                  <a:gd name="T17" fmla="*/ 0 h 2085"/>
                  <a:gd name="T18" fmla="*/ 0 w 248"/>
                  <a:gd name="T19" fmla="*/ 0 h 20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8"/>
                  <a:gd name="T31" fmla="*/ 0 h 2085"/>
                  <a:gd name="T32" fmla="*/ 248 w 248"/>
                  <a:gd name="T33" fmla="*/ 2085 h 20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8" h="2085">
                    <a:moveTo>
                      <a:pt x="66" y="1974"/>
                    </a:moveTo>
                    <a:lnTo>
                      <a:pt x="116" y="2035"/>
                    </a:lnTo>
                    <a:lnTo>
                      <a:pt x="248" y="10"/>
                    </a:lnTo>
                    <a:lnTo>
                      <a:pt x="144" y="0"/>
                    </a:lnTo>
                    <a:lnTo>
                      <a:pt x="5" y="2024"/>
                    </a:lnTo>
                    <a:lnTo>
                      <a:pt x="55" y="2085"/>
                    </a:lnTo>
                    <a:lnTo>
                      <a:pt x="5" y="2024"/>
                    </a:lnTo>
                    <a:lnTo>
                      <a:pt x="0" y="2079"/>
                    </a:lnTo>
                    <a:lnTo>
                      <a:pt x="55" y="2085"/>
                    </a:lnTo>
                    <a:lnTo>
                      <a:pt x="66" y="19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8" name="Freeform 713"/>
              <p:cNvSpPr>
                <a:spLocks/>
              </p:cNvSpPr>
              <p:nvPr/>
            </p:nvSpPr>
            <p:spPr bwMode="auto">
              <a:xfrm>
                <a:off x="3685" y="2903"/>
                <a:ext cx="68" cy="14"/>
              </a:xfrm>
              <a:custGeom>
                <a:avLst/>
                <a:gdLst>
                  <a:gd name="T0" fmla="*/ 0 w 1546"/>
                  <a:gd name="T1" fmla="*/ 0 h 337"/>
                  <a:gd name="T2" fmla="*/ 0 w 1546"/>
                  <a:gd name="T3" fmla="*/ 0 h 337"/>
                  <a:gd name="T4" fmla="*/ 0 w 1546"/>
                  <a:gd name="T5" fmla="*/ 0 h 337"/>
                  <a:gd name="T6" fmla="*/ 0 w 1546"/>
                  <a:gd name="T7" fmla="*/ 0 h 337"/>
                  <a:gd name="T8" fmla="*/ 0 w 1546"/>
                  <a:gd name="T9" fmla="*/ 0 h 337"/>
                  <a:gd name="T10" fmla="*/ 0 w 1546"/>
                  <a:gd name="T11" fmla="*/ 0 h 337"/>
                  <a:gd name="T12" fmla="*/ 0 w 1546"/>
                  <a:gd name="T13" fmla="*/ 0 h 337"/>
                  <a:gd name="T14" fmla="*/ 0 w 1546"/>
                  <a:gd name="T15" fmla="*/ 0 h 337"/>
                  <a:gd name="T16" fmla="*/ 0 w 1546"/>
                  <a:gd name="T17" fmla="*/ 0 h 337"/>
                  <a:gd name="T18" fmla="*/ 0 w 1546"/>
                  <a:gd name="T19" fmla="*/ 0 h 3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46"/>
                  <a:gd name="T31" fmla="*/ 0 h 337"/>
                  <a:gd name="T32" fmla="*/ 1546 w 1546"/>
                  <a:gd name="T33" fmla="*/ 337 h 3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46" h="337">
                    <a:moveTo>
                      <a:pt x="1435" y="265"/>
                    </a:moveTo>
                    <a:lnTo>
                      <a:pt x="1496" y="216"/>
                    </a:lnTo>
                    <a:lnTo>
                      <a:pt x="11" y="0"/>
                    </a:lnTo>
                    <a:lnTo>
                      <a:pt x="0" y="111"/>
                    </a:lnTo>
                    <a:lnTo>
                      <a:pt x="1485" y="326"/>
                    </a:lnTo>
                    <a:lnTo>
                      <a:pt x="1546" y="277"/>
                    </a:lnTo>
                    <a:lnTo>
                      <a:pt x="1485" y="326"/>
                    </a:lnTo>
                    <a:lnTo>
                      <a:pt x="1546" y="337"/>
                    </a:lnTo>
                    <a:lnTo>
                      <a:pt x="1546" y="277"/>
                    </a:lnTo>
                    <a:lnTo>
                      <a:pt x="1435" y="2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9" name="Freeform 714"/>
              <p:cNvSpPr>
                <a:spLocks/>
              </p:cNvSpPr>
              <p:nvPr/>
            </p:nvSpPr>
            <p:spPr bwMode="auto">
              <a:xfrm>
                <a:off x="3748" y="2821"/>
                <a:ext cx="11" cy="94"/>
              </a:xfrm>
              <a:custGeom>
                <a:avLst/>
                <a:gdLst>
                  <a:gd name="T0" fmla="*/ 0 w 249"/>
                  <a:gd name="T1" fmla="*/ 0 h 2147"/>
                  <a:gd name="T2" fmla="*/ 0 w 249"/>
                  <a:gd name="T3" fmla="*/ 0 h 2147"/>
                  <a:gd name="T4" fmla="*/ 0 w 249"/>
                  <a:gd name="T5" fmla="*/ 0 h 2147"/>
                  <a:gd name="T6" fmla="*/ 0 w 249"/>
                  <a:gd name="T7" fmla="*/ 0 h 2147"/>
                  <a:gd name="T8" fmla="*/ 0 w 249"/>
                  <a:gd name="T9" fmla="*/ 0 h 2147"/>
                  <a:gd name="T10" fmla="*/ 0 w 249"/>
                  <a:gd name="T11" fmla="*/ 0 h 2147"/>
                  <a:gd name="T12" fmla="*/ 0 w 249"/>
                  <a:gd name="T13" fmla="*/ 0 h 2147"/>
                  <a:gd name="T14" fmla="*/ 0 w 249"/>
                  <a:gd name="T15" fmla="*/ 0 h 2147"/>
                  <a:gd name="T16" fmla="*/ 0 w 249"/>
                  <a:gd name="T17" fmla="*/ 0 h 2147"/>
                  <a:gd name="T18" fmla="*/ 0 w 249"/>
                  <a:gd name="T19" fmla="*/ 0 h 21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2147"/>
                  <a:gd name="T32" fmla="*/ 249 w 249"/>
                  <a:gd name="T33" fmla="*/ 2147 h 21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2147">
                    <a:moveTo>
                      <a:pt x="188" y="105"/>
                    </a:moveTo>
                    <a:lnTo>
                      <a:pt x="138" y="45"/>
                    </a:lnTo>
                    <a:lnTo>
                      <a:pt x="0" y="2135"/>
                    </a:lnTo>
                    <a:lnTo>
                      <a:pt x="111" y="2147"/>
                    </a:lnTo>
                    <a:lnTo>
                      <a:pt x="244" y="55"/>
                    </a:lnTo>
                    <a:lnTo>
                      <a:pt x="194" y="0"/>
                    </a:lnTo>
                    <a:lnTo>
                      <a:pt x="244" y="55"/>
                    </a:lnTo>
                    <a:lnTo>
                      <a:pt x="249" y="5"/>
                    </a:lnTo>
                    <a:lnTo>
                      <a:pt x="194" y="0"/>
                    </a:lnTo>
                    <a:lnTo>
                      <a:pt x="188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0" name="Freeform 715"/>
              <p:cNvSpPr>
                <a:spLocks/>
              </p:cNvSpPr>
              <p:nvPr/>
            </p:nvSpPr>
            <p:spPr bwMode="auto">
              <a:xfrm>
                <a:off x="3689" y="2815"/>
                <a:ext cx="67" cy="11"/>
              </a:xfrm>
              <a:custGeom>
                <a:avLst/>
                <a:gdLst>
                  <a:gd name="T0" fmla="*/ 0 w 1540"/>
                  <a:gd name="T1" fmla="*/ 0 h 265"/>
                  <a:gd name="T2" fmla="*/ 0 w 1540"/>
                  <a:gd name="T3" fmla="*/ 0 h 265"/>
                  <a:gd name="T4" fmla="*/ 0 w 1540"/>
                  <a:gd name="T5" fmla="*/ 0 h 265"/>
                  <a:gd name="T6" fmla="*/ 0 w 1540"/>
                  <a:gd name="T7" fmla="*/ 0 h 265"/>
                  <a:gd name="T8" fmla="*/ 0 w 1540"/>
                  <a:gd name="T9" fmla="*/ 0 h 265"/>
                  <a:gd name="T10" fmla="*/ 0 w 1540"/>
                  <a:gd name="T11" fmla="*/ 0 h 265"/>
                  <a:gd name="T12" fmla="*/ 0 w 1540"/>
                  <a:gd name="T13" fmla="*/ 0 h 265"/>
                  <a:gd name="T14" fmla="*/ 0 w 1540"/>
                  <a:gd name="T15" fmla="*/ 0 h 265"/>
                  <a:gd name="T16" fmla="*/ 0 w 1540"/>
                  <a:gd name="T17" fmla="*/ 0 h 265"/>
                  <a:gd name="T18" fmla="*/ 0 w 1540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40"/>
                  <a:gd name="T31" fmla="*/ 0 h 265"/>
                  <a:gd name="T32" fmla="*/ 1540 w 1540"/>
                  <a:gd name="T33" fmla="*/ 265 h 2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40" h="265">
                    <a:moveTo>
                      <a:pt x="104" y="66"/>
                    </a:moveTo>
                    <a:lnTo>
                      <a:pt x="49" y="116"/>
                    </a:lnTo>
                    <a:lnTo>
                      <a:pt x="1534" y="265"/>
                    </a:lnTo>
                    <a:lnTo>
                      <a:pt x="1540" y="160"/>
                    </a:lnTo>
                    <a:lnTo>
                      <a:pt x="55" y="6"/>
                    </a:lnTo>
                    <a:lnTo>
                      <a:pt x="0" y="56"/>
                    </a:lnTo>
                    <a:lnTo>
                      <a:pt x="55" y="6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0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1" name="Freeform 716"/>
              <p:cNvSpPr>
                <a:spLocks/>
              </p:cNvSpPr>
              <p:nvPr/>
            </p:nvSpPr>
            <p:spPr bwMode="auto">
              <a:xfrm>
                <a:off x="3719" y="2920"/>
                <a:ext cx="21" cy="21"/>
              </a:xfrm>
              <a:custGeom>
                <a:avLst/>
                <a:gdLst>
                  <a:gd name="T0" fmla="*/ 0 w 487"/>
                  <a:gd name="T1" fmla="*/ 0 h 486"/>
                  <a:gd name="T2" fmla="*/ 0 w 487"/>
                  <a:gd name="T3" fmla="*/ 0 h 486"/>
                  <a:gd name="T4" fmla="*/ 0 w 487"/>
                  <a:gd name="T5" fmla="*/ 0 h 486"/>
                  <a:gd name="T6" fmla="*/ 0 w 487"/>
                  <a:gd name="T7" fmla="*/ 0 h 486"/>
                  <a:gd name="T8" fmla="*/ 0 w 487"/>
                  <a:gd name="T9" fmla="*/ 0 h 486"/>
                  <a:gd name="T10" fmla="*/ 0 w 487"/>
                  <a:gd name="T11" fmla="*/ 0 h 486"/>
                  <a:gd name="T12" fmla="*/ 0 w 487"/>
                  <a:gd name="T13" fmla="*/ 0 h 486"/>
                  <a:gd name="T14" fmla="*/ 0 w 487"/>
                  <a:gd name="T15" fmla="*/ 0 h 486"/>
                  <a:gd name="T16" fmla="*/ 0 w 487"/>
                  <a:gd name="T17" fmla="*/ 0 h 486"/>
                  <a:gd name="T18" fmla="*/ 0 w 487"/>
                  <a:gd name="T19" fmla="*/ 0 h 486"/>
                  <a:gd name="T20" fmla="*/ 0 w 487"/>
                  <a:gd name="T21" fmla="*/ 0 h 486"/>
                  <a:gd name="T22" fmla="*/ 0 w 487"/>
                  <a:gd name="T23" fmla="*/ 0 h 486"/>
                  <a:gd name="T24" fmla="*/ 0 w 487"/>
                  <a:gd name="T25" fmla="*/ 0 h 486"/>
                  <a:gd name="T26" fmla="*/ 0 w 487"/>
                  <a:gd name="T27" fmla="*/ 0 h 486"/>
                  <a:gd name="T28" fmla="*/ 0 w 487"/>
                  <a:gd name="T29" fmla="*/ 0 h 486"/>
                  <a:gd name="T30" fmla="*/ 0 w 487"/>
                  <a:gd name="T31" fmla="*/ 0 h 486"/>
                  <a:gd name="T32" fmla="*/ 0 w 487"/>
                  <a:gd name="T33" fmla="*/ 0 h 486"/>
                  <a:gd name="T34" fmla="*/ 0 w 487"/>
                  <a:gd name="T35" fmla="*/ 0 h 486"/>
                  <a:gd name="T36" fmla="*/ 0 w 487"/>
                  <a:gd name="T37" fmla="*/ 0 h 486"/>
                  <a:gd name="T38" fmla="*/ 0 w 487"/>
                  <a:gd name="T39" fmla="*/ 0 h 486"/>
                  <a:gd name="T40" fmla="*/ 0 w 487"/>
                  <a:gd name="T41" fmla="*/ 0 h 486"/>
                  <a:gd name="T42" fmla="*/ 0 w 487"/>
                  <a:gd name="T43" fmla="*/ 0 h 486"/>
                  <a:gd name="T44" fmla="*/ 0 w 487"/>
                  <a:gd name="T45" fmla="*/ 0 h 486"/>
                  <a:gd name="T46" fmla="*/ 0 w 487"/>
                  <a:gd name="T47" fmla="*/ 0 h 486"/>
                  <a:gd name="T48" fmla="*/ 0 w 487"/>
                  <a:gd name="T49" fmla="*/ 0 h 486"/>
                  <a:gd name="T50" fmla="*/ 0 w 487"/>
                  <a:gd name="T51" fmla="*/ 0 h 486"/>
                  <a:gd name="T52" fmla="*/ 0 w 487"/>
                  <a:gd name="T53" fmla="*/ 0 h 486"/>
                  <a:gd name="T54" fmla="*/ 0 w 487"/>
                  <a:gd name="T55" fmla="*/ 0 h 486"/>
                  <a:gd name="T56" fmla="*/ 0 w 487"/>
                  <a:gd name="T57" fmla="*/ 0 h 486"/>
                  <a:gd name="T58" fmla="*/ 0 w 487"/>
                  <a:gd name="T59" fmla="*/ 0 h 486"/>
                  <a:gd name="T60" fmla="*/ 0 w 487"/>
                  <a:gd name="T61" fmla="*/ 0 h 486"/>
                  <a:gd name="T62" fmla="*/ 0 w 487"/>
                  <a:gd name="T63" fmla="*/ 0 h 486"/>
                  <a:gd name="T64" fmla="*/ 0 w 487"/>
                  <a:gd name="T65" fmla="*/ 0 h 4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7"/>
                  <a:gd name="T100" fmla="*/ 0 h 486"/>
                  <a:gd name="T101" fmla="*/ 487 w 487"/>
                  <a:gd name="T102" fmla="*/ 486 h 4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7" h="486">
                    <a:moveTo>
                      <a:pt x="243" y="0"/>
                    </a:moveTo>
                    <a:lnTo>
                      <a:pt x="194" y="0"/>
                    </a:lnTo>
                    <a:lnTo>
                      <a:pt x="144" y="17"/>
                    </a:lnTo>
                    <a:lnTo>
                      <a:pt x="111" y="39"/>
                    </a:lnTo>
                    <a:lnTo>
                      <a:pt x="73" y="66"/>
                    </a:lnTo>
                    <a:lnTo>
                      <a:pt x="45" y="106"/>
                    </a:lnTo>
                    <a:lnTo>
                      <a:pt x="23" y="144"/>
                    </a:lnTo>
                    <a:lnTo>
                      <a:pt x="6" y="194"/>
                    </a:lnTo>
                    <a:lnTo>
                      <a:pt x="0" y="243"/>
                    </a:lnTo>
                    <a:lnTo>
                      <a:pt x="6" y="288"/>
                    </a:lnTo>
                    <a:lnTo>
                      <a:pt x="23" y="337"/>
                    </a:lnTo>
                    <a:lnTo>
                      <a:pt x="45" y="376"/>
                    </a:lnTo>
                    <a:lnTo>
                      <a:pt x="73" y="414"/>
                    </a:lnTo>
                    <a:lnTo>
                      <a:pt x="111" y="442"/>
                    </a:lnTo>
                    <a:lnTo>
                      <a:pt x="144" y="464"/>
                    </a:lnTo>
                    <a:lnTo>
                      <a:pt x="194" y="480"/>
                    </a:lnTo>
                    <a:lnTo>
                      <a:pt x="243" y="486"/>
                    </a:lnTo>
                    <a:lnTo>
                      <a:pt x="293" y="480"/>
                    </a:lnTo>
                    <a:lnTo>
                      <a:pt x="343" y="464"/>
                    </a:lnTo>
                    <a:lnTo>
                      <a:pt x="376" y="442"/>
                    </a:lnTo>
                    <a:lnTo>
                      <a:pt x="414" y="414"/>
                    </a:lnTo>
                    <a:lnTo>
                      <a:pt x="442" y="376"/>
                    </a:lnTo>
                    <a:lnTo>
                      <a:pt x="464" y="337"/>
                    </a:lnTo>
                    <a:lnTo>
                      <a:pt x="480" y="288"/>
                    </a:lnTo>
                    <a:lnTo>
                      <a:pt x="487" y="243"/>
                    </a:lnTo>
                    <a:lnTo>
                      <a:pt x="480" y="194"/>
                    </a:lnTo>
                    <a:lnTo>
                      <a:pt x="464" y="144"/>
                    </a:lnTo>
                    <a:lnTo>
                      <a:pt x="442" y="106"/>
                    </a:lnTo>
                    <a:lnTo>
                      <a:pt x="414" y="66"/>
                    </a:lnTo>
                    <a:lnTo>
                      <a:pt x="376" y="39"/>
                    </a:lnTo>
                    <a:lnTo>
                      <a:pt x="343" y="17"/>
                    </a:lnTo>
                    <a:lnTo>
                      <a:pt x="293" y="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2" name="Freeform 717"/>
              <p:cNvSpPr>
                <a:spLocks/>
              </p:cNvSpPr>
              <p:nvPr/>
            </p:nvSpPr>
            <p:spPr bwMode="auto">
              <a:xfrm>
                <a:off x="3718" y="2918"/>
                <a:ext cx="12" cy="12"/>
              </a:xfrm>
              <a:custGeom>
                <a:avLst/>
                <a:gdLst>
                  <a:gd name="T0" fmla="*/ 0 w 281"/>
                  <a:gd name="T1" fmla="*/ 0 h 281"/>
                  <a:gd name="T2" fmla="*/ 0 w 281"/>
                  <a:gd name="T3" fmla="*/ 0 h 281"/>
                  <a:gd name="T4" fmla="*/ 0 w 281"/>
                  <a:gd name="T5" fmla="*/ 0 h 281"/>
                  <a:gd name="T6" fmla="*/ 0 w 281"/>
                  <a:gd name="T7" fmla="*/ 0 h 281"/>
                  <a:gd name="T8" fmla="*/ 0 w 281"/>
                  <a:gd name="T9" fmla="*/ 0 h 281"/>
                  <a:gd name="T10" fmla="*/ 0 w 281"/>
                  <a:gd name="T11" fmla="*/ 0 h 281"/>
                  <a:gd name="T12" fmla="*/ 0 w 281"/>
                  <a:gd name="T13" fmla="*/ 0 h 281"/>
                  <a:gd name="T14" fmla="*/ 0 w 281"/>
                  <a:gd name="T15" fmla="*/ 0 h 281"/>
                  <a:gd name="T16" fmla="*/ 0 w 281"/>
                  <a:gd name="T17" fmla="*/ 0 h 281"/>
                  <a:gd name="T18" fmla="*/ 0 w 281"/>
                  <a:gd name="T19" fmla="*/ 0 h 281"/>
                  <a:gd name="T20" fmla="*/ 0 w 281"/>
                  <a:gd name="T21" fmla="*/ 0 h 281"/>
                  <a:gd name="T22" fmla="*/ 0 w 281"/>
                  <a:gd name="T23" fmla="*/ 0 h 281"/>
                  <a:gd name="T24" fmla="*/ 0 w 281"/>
                  <a:gd name="T25" fmla="*/ 0 h 281"/>
                  <a:gd name="T26" fmla="*/ 0 w 281"/>
                  <a:gd name="T27" fmla="*/ 0 h 281"/>
                  <a:gd name="T28" fmla="*/ 0 w 281"/>
                  <a:gd name="T29" fmla="*/ 0 h 281"/>
                  <a:gd name="T30" fmla="*/ 0 w 281"/>
                  <a:gd name="T31" fmla="*/ 0 h 281"/>
                  <a:gd name="T32" fmla="*/ 0 w 281"/>
                  <a:gd name="T33" fmla="*/ 0 h 281"/>
                  <a:gd name="T34" fmla="*/ 0 w 281"/>
                  <a:gd name="T35" fmla="*/ 0 h 281"/>
                  <a:gd name="T36" fmla="*/ 0 w 281"/>
                  <a:gd name="T37" fmla="*/ 0 h 2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1"/>
                  <a:gd name="T58" fmla="*/ 0 h 281"/>
                  <a:gd name="T59" fmla="*/ 281 w 281"/>
                  <a:gd name="T60" fmla="*/ 281 h 2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1" h="281">
                    <a:moveTo>
                      <a:pt x="77" y="281"/>
                    </a:moveTo>
                    <a:lnTo>
                      <a:pt x="83" y="243"/>
                    </a:lnTo>
                    <a:lnTo>
                      <a:pt x="94" y="199"/>
                    </a:lnTo>
                    <a:lnTo>
                      <a:pt x="116" y="165"/>
                    </a:lnTo>
                    <a:lnTo>
                      <a:pt x="137" y="132"/>
                    </a:lnTo>
                    <a:lnTo>
                      <a:pt x="165" y="111"/>
                    </a:lnTo>
                    <a:lnTo>
                      <a:pt x="199" y="88"/>
                    </a:lnTo>
                    <a:lnTo>
                      <a:pt x="243" y="77"/>
                    </a:lnTo>
                    <a:lnTo>
                      <a:pt x="281" y="71"/>
                    </a:lnTo>
                    <a:lnTo>
                      <a:pt x="281" y="0"/>
                    </a:lnTo>
                    <a:lnTo>
                      <a:pt x="220" y="5"/>
                    </a:lnTo>
                    <a:lnTo>
                      <a:pt x="165" y="28"/>
                    </a:lnTo>
                    <a:lnTo>
                      <a:pt x="127" y="44"/>
                    </a:lnTo>
                    <a:lnTo>
                      <a:pt x="83" y="77"/>
                    </a:lnTo>
                    <a:lnTo>
                      <a:pt x="49" y="121"/>
                    </a:lnTo>
                    <a:lnTo>
                      <a:pt x="28" y="165"/>
                    </a:lnTo>
                    <a:lnTo>
                      <a:pt x="5" y="220"/>
                    </a:lnTo>
                    <a:lnTo>
                      <a:pt x="0" y="281"/>
                    </a:lnTo>
                    <a:lnTo>
                      <a:pt x="77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3" name="Freeform 718"/>
              <p:cNvSpPr>
                <a:spLocks/>
              </p:cNvSpPr>
              <p:nvPr/>
            </p:nvSpPr>
            <p:spPr bwMode="auto">
              <a:xfrm>
                <a:off x="3718" y="2930"/>
                <a:ext cx="12" cy="12"/>
              </a:xfrm>
              <a:custGeom>
                <a:avLst/>
                <a:gdLst>
                  <a:gd name="T0" fmla="*/ 0 w 281"/>
                  <a:gd name="T1" fmla="*/ 0 h 276"/>
                  <a:gd name="T2" fmla="*/ 0 w 281"/>
                  <a:gd name="T3" fmla="*/ 0 h 276"/>
                  <a:gd name="T4" fmla="*/ 0 w 281"/>
                  <a:gd name="T5" fmla="*/ 0 h 276"/>
                  <a:gd name="T6" fmla="*/ 0 w 281"/>
                  <a:gd name="T7" fmla="*/ 0 h 276"/>
                  <a:gd name="T8" fmla="*/ 0 w 281"/>
                  <a:gd name="T9" fmla="*/ 0 h 276"/>
                  <a:gd name="T10" fmla="*/ 0 w 281"/>
                  <a:gd name="T11" fmla="*/ 0 h 276"/>
                  <a:gd name="T12" fmla="*/ 0 w 281"/>
                  <a:gd name="T13" fmla="*/ 0 h 276"/>
                  <a:gd name="T14" fmla="*/ 0 w 281"/>
                  <a:gd name="T15" fmla="*/ 0 h 276"/>
                  <a:gd name="T16" fmla="*/ 0 w 281"/>
                  <a:gd name="T17" fmla="*/ 0 h 276"/>
                  <a:gd name="T18" fmla="*/ 0 w 281"/>
                  <a:gd name="T19" fmla="*/ 0 h 276"/>
                  <a:gd name="T20" fmla="*/ 0 w 281"/>
                  <a:gd name="T21" fmla="*/ 0 h 276"/>
                  <a:gd name="T22" fmla="*/ 0 w 281"/>
                  <a:gd name="T23" fmla="*/ 0 h 276"/>
                  <a:gd name="T24" fmla="*/ 0 w 281"/>
                  <a:gd name="T25" fmla="*/ 0 h 276"/>
                  <a:gd name="T26" fmla="*/ 0 w 281"/>
                  <a:gd name="T27" fmla="*/ 0 h 276"/>
                  <a:gd name="T28" fmla="*/ 0 w 281"/>
                  <a:gd name="T29" fmla="*/ 0 h 276"/>
                  <a:gd name="T30" fmla="*/ 0 w 281"/>
                  <a:gd name="T31" fmla="*/ 0 h 276"/>
                  <a:gd name="T32" fmla="*/ 0 w 281"/>
                  <a:gd name="T33" fmla="*/ 0 h 276"/>
                  <a:gd name="T34" fmla="*/ 0 w 281"/>
                  <a:gd name="T35" fmla="*/ 0 h 276"/>
                  <a:gd name="T36" fmla="*/ 0 w 281"/>
                  <a:gd name="T37" fmla="*/ 0 h 2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1"/>
                  <a:gd name="T58" fmla="*/ 0 h 276"/>
                  <a:gd name="T59" fmla="*/ 281 w 281"/>
                  <a:gd name="T60" fmla="*/ 276 h 2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1" h="276">
                    <a:moveTo>
                      <a:pt x="281" y="204"/>
                    </a:moveTo>
                    <a:lnTo>
                      <a:pt x="243" y="199"/>
                    </a:lnTo>
                    <a:lnTo>
                      <a:pt x="199" y="188"/>
                    </a:lnTo>
                    <a:lnTo>
                      <a:pt x="165" y="166"/>
                    </a:lnTo>
                    <a:lnTo>
                      <a:pt x="137" y="144"/>
                    </a:lnTo>
                    <a:lnTo>
                      <a:pt x="116" y="111"/>
                    </a:lnTo>
                    <a:lnTo>
                      <a:pt x="94" y="78"/>
                    </a:lnTo>
                    <a:lnTo>
                      <a:pt x="83" y="33"/>
                    </a:lnTo>
                    <a:lnTo>
                      <a:pt x="77" y="0"/>
                    </a:lnTo>
                    <a:lnTo>
                      <a:pt x="0" y="0"/>
                    </a:lnTo>
                    <a:lnTo>
                      <a:pt x="5" y="55"/>
                    </a:lnTo>
                    <a:lnTo>
                      <a:pt x="28" y="111"/>
                    </a:lnTo>
                    <a:lnTo>
                      <a:pt x="49" y="154"/>
                    </a:lnTo>
                    <a:lnTo>
                      <a:pt x="83" y="199"/>
                    </a:lnTo>
                    <a:lnTo>
                      <a:pt x="127" y="232"/>
                    </a:lnTo>
                    <a:lnTo>
                      <a:pt x="165" y="254"/>
                    </a:lnTo>
                    <a:lnTo>
                      <a:pt x="220" y="270"/>
                    </a:lnTo>
                    <a:lnTo>
                      <a:pt x="281" y="276"/>
                    </a:lnTo>
                    <a:lnTo>
                      <a:pt x="281" y="2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4" name="Freeform 719"/>
              <p:cNvSpPr>
                <a:spLocks/>
              </p:cNvSpPr>
              <p:nvPr/>
            </p:nvSpPr>
            <p:spPr bwMode="auto">
              <a:xfrm>
                <a:off x="3730" y="2930"/>
                <a:ext cx="12" cy="12"/>
              </a:xfrm>
              <a:custGeom>
                <a:avLst/>
                <a:gdLst>
                  <a:gd name="T0" fmla="*/ 0 w 282"/>
                  <a:gd name="T1" fmla="*/ 0 h 276"/>
                  <a:gd name="T2" fmla="*/ 0 w 282"/>
                  <a:gd name="T3" fmla="*/ 0 h 276"/>
                  <a:gd name="T4" fmla="*/ 0 w 282"/>
                  <a:gd name="T5" fmla="*/ 0 h 276"/>
                  <a:gd name="T6" fmla="*/ 0 w 282"/>
                  <a:gd name="T7" fmla="*/ 0 h 276"/>
                  <a:gd name="T8" fmla="*/ 0 w 282"/>
                  <a:gd name="T9" fmla="*/ 0 h 276"/>
                  <a:gd name="T10" fmla="*/ 0 w 282"/>
                  <a:gd name="T11" fmla="*/ 0 h 276"/>
                  <a:gd name="T12" fmla="*/ 0 w 282"/>
                  <a:gd name="T13" fmla="*/ 0 h 276"/>
                  <a:gd name="T14" fmla="*/ 0 w 282"/>
                  <a:gd name="T15" fmla="*/ 0 h 276"/>
                  <a:gd name="T16" fmla="*/ 0 w 282"/>
                  <a:gd name="T17" fmla="*/ 0 h 276"/>
                  <a:gd name="T18" fmla="*/ 0 w 282"/>
                  <a:gd name="T19" fmla="*/ 0 h 276"/>
                  <a:gd name="T20" fmla="*/ 0 w 282"/>
                  <a:gd name="T21" fmla="*/ 0 h 276"/>
                  <a:gd name="T22" fmla="*/ 0 w 282"/>
                  <a:gd name="T23" fmla="*/ 0 h 276"/>
                  <a:gd name="T24" fmla="*/ 0 w 282"/>
                  <a:gd name="T25" fmla="*/ 0 h 276"/>
                  <a:gd name="T26" fmla="*/ 0 w 282"/>
                  <a:gd name="T27" fmla="*/ 0 h 276"/>
                  <a:gd name="T28" fmla="*/ 0 w 282"/>
                  <a:gd name="T29" fmla="*/ 0 h 276"/>
                  <a:gd name="T30" fmla="*/ 0 w 282"/>
                  <a:gd name="T31" fmla="*/ 0 h 276"/>
                  <a:gd name="T32" fmla="*/ 0 w 282"/>
                  <a:gd name="T33" fmla="*/ 0 h 276"/>
                  <a:gd name="T34" fmla="*/ 0 w 282"/>
                  <a:gd name="T35" fmla="*/ 0 h 276"/>
                  <a:gd name="T36" fmla="*/ 0 w 282"/>
                  <a:gd name="T37" fmla="*/ 0 h 2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2"/>
                  <a:gd name="T58" fmla="*/ 0 h 276"/>
                  <a:gd name="T59" fmla="*/ 282 w 282"/>
                  <a:gd name="T60" fmla="*/ 276 h 2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2" h="276">
                    <a:moveTo>
                      <a:pt x="204" y="0"/>
                    </a:moveTo>
                    <a:lnTo>
                      <a:pt x="199" y="33"/>
                    </a:lnTo>
                    <a:lnTo>
                      <a:pt x="188" y="78"/>
                    </a:lnTo>
                    <a:lnTo>
                      <a:pt x="166" y="111"/>
                    </a:lnTo>
                    <a:lnTo>
                      <a:pt x="144" y="144"/>
                    </a:lnTo>
                    <a:lnTo>
                      <a:pt x="116" y="166"/>
                    </a:lnTo>
                    <a:lnTo>
                      <a:pt x="83" y="188"/>
                    </a:lnTo>
                    <a:lnTo>
                      <a:pt x="39" y="199"/>
                    </a:lnTo>
                    <a:lnTo>
                      <a:pt x="0" y="204"/>
                    </a:lnTo>
                    <a:lnTo>
                      <a:pt x="0" y="276"/>
                    </a:lnTo>
                    <a:lnTo>
                      <a:pt x="61" y="270"/>
                    </a:lnTo>
                    <a:lnTo>
                      <a:pt x="116" y="254"/>
                    </a:lnTo>
                    <a:lnTo>
                      <a:pt x="155" y="232"/>
                    </a:lnTo>
                    <a:lnTo>
                      <a:pt x="199" y="199"/>
                    </a:lnTo>
                    <a:lnTo>
                      <a:pt x="232" y="154"/>
                    </a:lnTo>
                    <a:lnTo>
                      <a:pt x="254" y="111"/>
                    </a:lnTo>
                    <a:lnTo>
                      <a:pt x="277" y="55"/>
                    </a:lnTo>
                    <a:lnTo>
                      <a:pt x="282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5" name="Freeform 720"/>
              <p:cNvSpPr>
                <a:spLocks/>
              </p:cNvSpPr>
              <p:nvPr/>
            </p:nvSpPr>
            <p:spPr bwMode="auto">
              <a:xfrm>
                <a:off x="3730" y="2918"/>
                <a:ext cx="12" cy="12"/>
              </a:xfrm>
              <a:custGeom>
                <a:avLst/>
                <a:gdLst>
                  <a:gd name="T0" fmla="*/ 0 w 282"/>
                  <a:gd name="T1" fmla="*/ 0 h 281"/>
                  <a:gd name="T2" fmla="*/ 0 w 282"/>
                  <a:gd name="T3" fmla="*/ 0 h 281"/>
                  <a:gd name="T4" fmla="*/ 0 w 282"/>
                  <a:gd name="T5" fmla="*/ 0 h 281"/>
                  <a:gd name="T6" fmla="*/ 0 w 282"/>
                  <a:gd name="T7" fmla="*/ 0 h 281"/>
                  <a:gd name="T8" fmla="*/ 0 w 282"/>
                  <a:gd name="T9" fmla="*/ 0 h 281"/>
                  <a:gd name="T10" fmla="*/ 0 w 282"/>
                  <a:gd name="T11" fmla="*/ 0 h 281"/>
                  <a:gd name="T12" fmla="*/ 0 w 282"/>
                  <a:gd name="T13" fmla="*/ 0 h 281"/>
                  <a:gd name="T14" fmla="*/ 0 w 282"/>
                  <a:gd name="T15" fmla="*/ 0 h 281"/>
                  <a:gd name="T16" fmla="*/ 0 w 282"/>
                  <a:gd name="T17" fmla="*/ 0 h 281"/>
                  <a:gd name="T18" fmla="*/ 0 w 282"/>
                  <a:gd name="T19" fmla="*/ 0 h 281"/>
                  <a:gd name="T20" fmla="*/ 0 w 282"/>
                  <a:gd name="T21" fmla="*/ 0 h 281"/>
                  <a:gd name="T22" fmla="*/ 0 w 282"/>
                  <a:gd name="T23" fmla="*/ 0 h 281"/>
                  <a:gd name="T24" fmla="*/ 0 w 282"/>
                  <a:gd name="T25" fmla="*/ 0 h 281"/>
                  <a:gd name="T26" fmla="*/ 0 w 282"/>
                  <a:gd name="T27" fmla="*/ 0 h 281"/>
                  <a:gd name="T28" fmla="*/ 0 w 282"/>
                  <a:gd name="T29" fmla="*/ 0 h 281"/>
                  <a:gd name="T30" fmla="*/ 0 w 282"/>
                  <a:gd name="T31" fmla="*/ 0 h 281"/>
                  <a:gd name="T32" fmla="*/ 0 w 282"/>
                  <a:gd name="T33" fmla="*/ 0 h 281"/>
                  <a:gd name="T34" fmla="*/ 0 w 282"/>
                  <a:gd name="T35" fmla="*/ 0 h 281"/>
                  <a:gd name="T36" fmla="*/ 0 w 282"/>
                  <a:gd name="T37" fmla="*/ 0 h 2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2"/>
                  <a:gd name="T58" fmla="*/ 0 h 281"/>
                  <a:gd name="T59" fmla="*/ 282 w 282"/>
                  <a:gd name="T60" fmla="*/ 281 h 2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2" h="281">
                    <a:moveTo>
                      <a:pt x="0" y="71"/>
                    </a:moveTo>
                    <a:lnTo>
                      <a:pt x="39" y="77"/>
                    </a:lnTo>
                    <a:lnTo>
                      <a:pt x="83" y="88"/>
                    </a:lnTo>
                    <a:lnTo>
                      <a:pt x="116" y="111"/>
                    </a:lnTo>
                    <a:lnTo>
                      <a:pt x="144" y="132"/>
                    </a:lnTo>
                    <a:lnTo>
                      <a:pt x="166" y="165"/>
                    </a:lnTo>
                    <a:lnTo>
                      <a:pt x="188" y="199"/>
                    </a:lnTo>
                    <a:lnTo>
                      <a:pt x="199" y="243"/>
                    </a:lnTo>
                    <a:lnTo>
                      <a:pt x="204" y="281"/>
                    </a:lnTo>
                    <a:lnTo>
                      <a:pt x="282" y="281"/>
                    </a:lnTo>
                    <a:lnTo>
                      <a:pt x="277" y="220"/>
                    </a:lnTo>
                    <a:lnTo>
                      <a:pt x="254" y="165"/>
                    </a:lnTo>
                    <a:lnTo>
                      <a:pt x="232" y="121"/>
                    </a:lnTo>
                    <a:lnTo>
                      <a:pt x="199" y="77"/>
                    </a:lnTo>
                    <a:lnTo>
                      <a:pt x="155" y="44"/>
                    </a:lnTo>
                    <a:lnTo>
                      <a:pt x="116" y="28"/>
                    </a:lnTo>
                    <a:lnTo>
                      <a:pt x="61" y="5"/>
                    </a:lnTo>
                    <a:lnTo>
                      <a:pt x="0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6" name="Freeform 721"/>
              <p:cNvSpPr>
                <a:spLocks/>
              </p:cNvSpPr>
              <p:nvPr/>
            </p:nvSpPr>
            <p:spPr bwMode="auto">
              <a:xfrm>
                <a:off x="3688" y="2919"/>
                <a:ext cx="13" cy="12"/>
              </a:xfrm>
              <a:custGeom>
                <a:avLst/>
                <a:gdLst>
                  <a:gd name="T0" fmla="*/ 0 w 292"/>
                  <a:gd name="T1" fmla="*/ 0 h 287"/>
                  <a:gd name="T2" fmla="*/ 0 w 292"/>
                  <a:gd name="T3" fmla="*/ 0 h 287"/>
                  <a:gd name="T4" fmla="*/ 0 w 292"/>
                  <a:gd name="T5" fmla="*/ 0 h 287"/>
                  <a:gd name="T6" fmla="*/ 0 w 292"/>
                  <a:gd name="T7" fmla="*/ 0 h 287"/>
                  <a:gd name="T8" fmla="*/ 0 w 292"/>
                  <a:gd name="T9" fmla="*/ 0 h 287"/>
                  <a:gd name="T10" fmla="*/ 0 w 292"/>
                  <a:gd name="T11" fmla="*/ 0 h 287"/>
                  <a:gd name="T12" fmla="*/ 0 w 292"/>
                  <a:gd name="T13" fmla="*/ 0 h 287"/>
                  <a:gd name="T14" fmla="*/ 0 w 292"/>
                  <a:gd name="T15" fmla="*/ 0 h 287"/>
                  <a:gd name="T16" fmla="*/ 0 w 292"/>
                  <a:gd name="T17" fmla="*/ 0 h 287"/>
                  <a:gd name="T18" fmla="*/ 0 w 292"/>
                  <a:gd name="T19" fmla="*/ 0 h 287"/>
                  <a:gd name="T20" fmla="*/ 0 w 292"/>
                  <a:gd name="T21" fmla="*/ 0 h 287"/>
                  <a:gd name="T22" fmla="*/ 0 w 292"/>
                  <a:gd name="T23" fmla="*/ 0 h 287"/>
                  <a:gd name="T24" fmla="*/ 0 w 292"/>
                  <a:gd name="T25" fmla="*/ 0 h 287"/>
                  <a:gd name="T26" fmla="*/ 0 w 292"/>
                  <a:gd name="T27" fmla="*/ 0 h 287"/>
                  <a:gd name="T28" fmla="*/ 0 w 292"/>
                  <a:gd name="T29" fmla="*/ 0 h 287"/>
                  <a:gd name="T30" fmla="*/ 0 w 292"/>
                  <a:gd name="T31" fmla="*/ 0 h 287"/>
                  <a:gd name="T32" fmla="*/ 0 w 292"/>
                  <a:gd name="T33" fmla="*/ 0 h 2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2"/>
                  <a:gd name="T52" fmla="*/ 0 h 287"/>
                  <a:gd name="T53" fmla="*/ 292 w 292"/>
                  <a:gd name="T54" fmla="*/ 287 h 2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2" h="287">
                    <a:moveTo>
                      <a:pt x="142" y="0"/>
                    </a:moveTo>
                    <a:lnTo>
                      <a:pt x="88" y="12"/>
                    </a:lnTo>
                    <a:lnTo>
                      <a:pt x="43" y="39"/>
                    </a:lnTo>
                    <a:lnTo>
                      <a:pt x="10" y="83"/>
                    </a:lnTo>
                    <a:lnTo>
                      <a:pt x="0" y="144"/>
                    </a:lnTo>
                    <a:lnTo>
                      <a:pt x="10" y="204"/>
                    </a:lnTo>
                    <a:lnTo>
                      <a:pt x="43" y="249"/>
                    </a:lnTo>
                    <a:lnTo>
                      <a:pt x="88" y="277"/>
                    </a:lnTo>
                    <a:lnTo>
                      <a:pt x="142" y="287"/>
                    </a:lnTo>
                    <a:lnTo>
                      <a:pt x="204" y="277"/>
                    </a:lnTo>
                    <a:lnTo>
                      <a:pt x="248" y="249"/>
                    </a:lnTo>
                    <a:lnTo>
                      <a:pt x="281" y="204"/>
                    </a:lnTo>
                    <a:lnTo>
                      <a:pt x="292" y="144"/>
                    </a:lnTo>
                    <a:lnTo>
                      <a:pt x="281" y="83"/>
                    </a:lnTo>
                    <a:lnTo>
                      <a:pt x="248" y="39"/>
                    </a:lnTo>
                    <a:lnTo>
                      <a:pt x="204" y="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7" name="Freeform 722"/>
              <p:cNvSpPr>
                <a:spLocks/>
              </p:cNvSpPr>
              <p:nvPr/>
            </p:nvSpPr>
            <p:spPr bwMode="auto">
              <a:xfrm>
                <a:off x="3686" y="2917"/>
                <a:ext cx="8" cy="8"/>
              </a:xfrm>
              <a:custGeom>
                <a:avLst/>
                <a:gdLst>
                  <a:gd name="T0" fmla="*/ 0 w 182"/>
                  <a:gd name="T1" fmla="*/ 0 h 182"/>
                  <a:gd name="T2" fmla="*/ 0 w 182"/>
                  <a:gd name="T3" fmla="*/ 0 h 182"/>
                  <a:gd name="T4" fmla="*/ 0 w 182"/>
                  <a:gd name="T5" fmla="*/ 0 h 182"/>
                  <a:gd name="T6" fmla="*/ 0 w 182"/>
                  <a:gd name="T7" fmla="*/ 0 h 182"/>
                  <a:gd name="T8" fmla="*/ 0 w 182"/>
                  <a:gd name="T9" fmla="*/ 0 h 182"/>
                  <a:gd name="T10" fmla="*/ 0 w 182"/>
                  <a:gd name="T11" fmla="*/ 0 h 182"/>
                  <a:gd name="T12" fmla="*/ 0 w 182"/>
                  <a:gd name="T13" fmla="*/ 0 h 182"/>
                  <a:gd name="T14" fmla="*/ 0 w 182"/>
                  <a:gd name="T15" fmla="*/ 0 h 182"/>
                  <a:gd name="T16" fmla="*/ 0 w 182"/>
                  <a:gd name="T17" fmla="*/ 0 h 182"/>
                  <a:gd name="T18" fmla="*/ 0 w 182"/>
                  <a:gd name="T19" fmla="*/ 0 h 182"/>
                  <a:gd name="T20" fmla="*/ 0 w 182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82"/>
                  <a:gd name="T35" fmla="*/ 182 w 18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82">
                    <a:moveTo>
                      <a:pt x="78" y="182"/>
                    </a:moveTo>
                    <a:lnTo>
                      <a:pt x="83" y="138"/>
                    </a:lnTo>
                    <a:lnTo>
                      <a:pt x="111" y="105"/>
                    </a:lnTo>
                    <a:lnTo>
                      <a:pt x="139" y="77"/>
                    </a:lnTo>
                    <a:lnTo>
                      <a:pt x="182" y="72"/>
                    </a:lnTo>
                    <a:lnTo>
                      <a:pt x="182" y="0"/>
                    </a:lnTo>
                    <a:lnTo>
                      <a:pt x="111" y="17"/>
                    </a:lnTo>
                    <a:lnTo>
                      <a:pt x="56" y="55"/>
                    </a:lnTo>
                    <a:lnTo>
                      <a:pt x="17" y="105"/>
                    </a:lnTo>
                    <a:lnTo>
                      <a:pt x="0" y="182"/>
                    </a:lnTo>
                    <a:lnTo>
                      <a:pt x="78" y="1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8" name="Freeform 723"/>
              <p:cNvSpPr>
                <a:spLocks/>
              </p:cNvSpPr>
              <p:nvPr/>
            </p:nvSpPr>
            <p:spPr bwMode="auto">
              <a:xfrm>
                <a:off x="3686" y="2925"/>
                <a:ext cx="8" cy="8"/>
              </a:xfrm>
              <a:custGeom>
                <a:avLst/>
                <a:gdLst>
                  <a:gd name="T0" fmla="*/ 0 w 182"/>
                  <a:gd name="T1" fmla="*/ 0 h 182"/>
                  <a:gd name="T2" fmla="*/ 0 w 182"/>
                  <a:gd name="T3" fmla="*/ 0 h 182"/>
                  <a:gd name="T4" fmla="*/ 0 w 182"/>
                  <a:gd name="T5" fmla="*/ 0 h 182"/>
                  <a:gd name="T6" fmla="*/ 0 w 182"/>
                  <a:gd name="T7" fmla="*/ 0 h 182"/>
                  <a:gd name="T8" fmla="*/ 0 w 182"/>
                  <a:gd name="T9" fmla="*/ 0 h 182"/>
                  <a:gd name="T10" fmla="*/ 0 w 182"/>
                  <a:gd name="T11" fmla="*/ 0 h 182"/>
                  <a:gd name="T12" fmla="*/ 0 w 182"/>
                  <a:gd name="T13" fmla="*/ 0 h 182"/>
                  <a:gd name="T14" fmla="*/ 0 w 182"/>
                  <a:gd name="T15" fmla="*/ 0 h 182"/>
                  <a:gd name="T16" fmla="*/ 0 w 182"/>
                  <a:gd name="T17" fmla="*/ 0 h 182"/>
                  <a:gd name="T18" fmla="*/ 0 w 182"/>
                  <a:gd name="T19" fmla="*/ 0 h 182"/>
                  <a:gd name="T20" fmla="*/ 0 w 182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2"/>
                  <a:gd name="T34" fmla="*/ 0 h 182"/>
                  <a:gd name="T35" fmla="*/ 182 w 18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2" h="182">
                    <a:moveTo>
                      <a:pt x="182" y="110"/>
                    </a:moveTo>
                    <a:lnTo>
                      <a:pt x="139" y="105"/>
                    </a:lnTo>
                    <a:lnTo>
                      <a:pt x="111" y="77"/>
                    </a:lnTo>
                    <a:lnTo>
                      <a:pt x="83" y="44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17" y="77"/>
                    </a:lnTo>
                    <a:lnTo>
                      <a:pt x="56" y="126"/>
                    </a:lnTo>
                    <a:lnTo>
                      <a:pt x="111" y="166"/>
                    </a:lnTo>
                    <a:lnTo>
                      <a:pt x="182" y="182"/>
                    </a:lnTo>
                    <a:lnTo>
                      <a:pt x="18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99" name="Freeform 724"/>
              <p:cNvSpPr>
                <a:spLocks/>
              </p:cNvSpPr>
              <p:nvPr/>
            </p:nvSpPr>
            <p:spPr bwMode="auto">
              <a:xfrm>
                <a:off x="3694" y="2925"/>
                <a:ext cx="8" cy="8"/>
              </a:xfrm>
              <a:custGeom>
                <a:avLst/>
                <a:gdLst>
                  <a:gd name="T0" fmla="*/ 0 w 189"/>
                  <a:gd name="T1" fmla="*/ 0 h 182"/>
                  <a:gd name="T2" fmla="*/ 0 w 189"/>
                  <a:gd name="T3" fmla="*/ 0 h 182"/>
                  <a:gd name="T4" fmla="*/ 0 w 189"/>
                  <a:gd name="T5" fmla="*/ 0 h 182"/>
                  <a:gd name="T6" fmla="*/ 0 w 189"/>
                  <a:gd name="T7" fmla="*/ 0 h 182"/>
                  <a:gd name="T8" fmla="*/ 0 w 189"/>
                  <a:gd name="T9" fmla="*/ 0 h 182"/>
                  <a:gd name="T10" fmla="*/ 0 w 189"/>
                  <a:gd name="T11" fmla="*/ 0 h 182"/>
                  <a:gd name="T12" fmla="*/ 0 w 189"/>
                  <a:gd name="T13" fmla="*/ 0 h 182"/>
                  <a:gd name="T14" fmla="*/ 0 w 189"/>
                  <a:gd name="T15" fmla="*/ 0 h 182"/>
                  <a:gd name="T16" fmla="*/ 0 w 189"/>
                  <a:gd name="T17" fmla="*/ 0 h 182"/>
                  <a:gd name="T18" fmla="*/ 0 w 189"/>
                  <a:gd name="T19" fmla="*/ 0 h 182"/>
                  <a:gd name="T20" fmla="*/ 0 w 189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182"/>
                  <a:gd name="T35" fmla="*/ 189 w 189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182">
                    <a:moveTo>
                      <a:pt x="111" y="0"/>
                    </a:moveTo>
                    <a:lnTo>
                      <a:pt x="106" y="44"/>
                    </a:lnTo>
                    <a:lnTo>
                      <a:pt x="78" y="77"/>
                    </a:lnTo>
                    <a:lnTo>
                      <a:pt x="45" y="105"/>
                    </a:lnTo>
                    <a:lnTo>
                      <a:pt x="0" y="110"/>
                    </a:lnTo>
                    <a:lnTo>
                      <a:pt x="0" y="182"/>
                    </a:lnTo>
                    <a:lnTo>
                      <a:pt x="78" y="166"/>
                    </a:lnTo>
                    <a:lnTo>
                      <a:pt x="133" y="126"/>
                    </a:lnTo>
                    <a:lnTo>
                      <a:pt x="172" y="77"/>
                    </a:lnTo>
                    <a:lnTo>
                      <a:pt x="189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0" name="Freeform 725"/>
              <p:cNvSpPr>
                <a:spLocks/>
              </p:cNvSpPr>
              <p:nvPr/>
            </p:nvSpPr>
            <p:spPr bwMode="auto">
              <a:xfrm>
                <a:off x="3694" y="2917"/>
                <a:ext cx="8" cy="8"/>
              </a:xfrm>
              <a:custGeom>
                <a:avLst/>
                <a:gdLst>
                  <a:gd name="T0" fmla="*/ 0 w 189"/>
                  <a:gd name="T1" fmla="*/ 0 h 182"/>
                  <a:gd name="T2" fmla="*/ 0 w 189"/>
                  <a:gd name="T3" fmla="*/ 0 h 182"/>
                  <a:gd name="T4" fmla="*/ 0 w 189"/>
                  <a:gd name="T5" fmla="*/ 0 h 182"/>
                  <a:gd name="T6" fmla="*/ 0 w 189"/>
                  <a:gd name="T7" fmla="*/ 0 h 182"/>
                  <a:gd name="T8" fmla="*/ 0 w 189"/>
                  <a:gd name="T9" fmla="*/ 0 h 182"/>
                  <a:gd name="T10" fmla="*/ 0 w 189"/>
                  <a:gd name="T11" fmla="*/ 0 h 182"/>
                  <a:gd name="T12" fmla="*/ 0 w 189"/>
                  <a:gd name="T13" fmla="*/ 0 h 182"/>
                  <a:gd name="T14" fmla="*/ 0 w 189"/>
                  <a:gd name="T15" fmla="*/ 0 h 182"/>
                  <a:gd name="T16" fmla="*/ 0 w 189"/>
                  <a:gd name="T17" fmla="*/ 0 h 182"/>
                  <a:gd name="T18" fmla="*/ 0 w 189"/>
                  <a:gd name="T19" fmla="*/ 0 h 182"/>
                  <a:gd name="T20" fmla="*/ 0 w 189"/>
                  <a:gd name="T21" fmla="*/ 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182"/>
                  <a:gd name="T35" fmla="*/ 189 w 189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182">
                    <a:moveTo>
                      <a:pt x="0" y="72"/>
                    </a:moveTo>
                    <a:lnTo>
                      <a:pt x="45" y="77"/>
                    </a:lnTo>
                    <a:lnTo>
                      <a:pt x="78" y="105"/>
                    </a:lnTo>
                    <a:lnTo>
                      <a:pt x="106" y="138"/>
                    </a:lnTo>
                    <a:lnTo>
                      <a:pt x="111" y="182"/>
                    </a:lnTo>
                    <a:lnTo>
                      <a:pt x="189" y="182"/>
                    </a:lnTo>
                    <a:lnTo>
                      <a:pt x="172" y="105"/>
                    </a:lnTo>
                    <a:lnTo>
                      <a:pt x="133" y="55"/>
                    </a:lnTo>
                    <a:lnTo>
                      <a:pt x="78" y="17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1" name="Freeform 726"/>
              <p:cNvSpPr>
                <a:spLocks/>
              </p:cNvSpPr>
              <p:nvPr/>
            </p:nvSpPr>
            <p:spPr bwMode="auto">
              <a:xfrm>
                <a:off x="3792" y="2735"/>
                <a:ext cx="426" cy="134"/>
              </a:xfrm>
              <a:custGeom>
                <a:avLst/>
                <a:gdLst>
                  <a:gd name="T0" fmla="*/ 0 w 9809"/>
                  <a:gd name="T1" fmla="*/ 0 h 3084"/>
                  <a:gd name="T2" fmla="*/ 0 w 9809"/>
                  <a:gd name="T3" fmla="*/ 0 h 3084"/>
                  <a:gd name="T4" fmla="*/ 0 w 9809"/>
                  <a:gd name="T5" fmla="*/ 0 h 3084"/>
                  <a:gd name="T6" fmla="*/ 0 w 9809"/>
                  <a:gd name="T7" fmla="*/ 0 h 3084"/>
                  <a:gd name="T8" fmla="*/ 0 w 9809"/>
                  <a:gd name="T9" fmla="*/ 0 h 30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09"/>
                  <a:gd name="T16" fmla="*/ 0 h 3084"/>
                  <a:gd name="T17" fmla="*/ 9809 w 9809"/>
                  <a:gd name="T18" fmla="*/ 3084 h 30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09" h="3084">
                    <a:moveTo>
                      <a:pt x="0" y="2008"/>
                    </a:moveTo>
                    <a:lnTo>
                      <a:pt x="7646" y="3084"/>
                    </a:lnTo>
                    <a:lnTo>
                      <a:pt x="9809" y="806"/>
                    </a:lnTo>
                    <a:lnTo>
                      <a:pt x="2761" y="0"/>
                    </a:lnTo>
                    <a:lnTo>
                      <a:pt x="0" y="2008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2" name="Freeform 727"/>
              <p:cNvSpPr>
                <a:spLocks/>
              </p:cNvSpPr>
              <p:nvPr/>
            </p:nvSpPr>
            <p:spPr bwMode="auto">
              <a:xfrm>
                <a:off x="3792" y="2820"/>
                <a:ext cx="335" cy="52"/>
              </a:xfrm>
              <a:custGeom>
                <a:avLst/>
                <a:gdLst>
                  <a:gd name="T0" fmla="*/ 0 w 7706"/>
                  <a:gd name="T1" fmla="*/ 0 h 1186"/>
                  <a:gd name="T2" fmla="*/ 0 w 7706"/>
                  <a:gd name="T3" fmla="*/ 0 h 1186"/>
                  <a:gd name="T4" fmla="*/ 0 w 7706"/>
                  <a:gd name="T5" fmla="*/ 0 h 1186"/>
                  <a:gd name="T6" fmla="*/ 0 w 7706"/>
                  <a:gd name="T7" fmla="*/ 0 h 1186"/>
                  <a:gd name="T8" fmla="*/ 0 w 7706"/>
                  <a:gd name="T9" fmla="*/ 0 h 1186"/>
                  <a:gd name="T10" fmla="*/ 0 w 7706"/>
                  <a:gd name="T11" fmla="*/ 0 h 1186"/>
                  <a:gd name="T12" fmla="*/ 0 w 7706"/>
                  <a:gd name="T13" fmla="*/ 0 h 1186"/>
                  <a:gd name="T14" fmla="*/ 0 w 7706"/>
                  <a:gd name="T15" fmla="*/ 0 h 1186"/>
                  <a:gd name="T16" fmla="*/ 0 w 7706"/>
                  <a:gd name="T17" fmla="*/ 0 h 1186"/>
                  <a:gd name="T18" fmla="*/ 0 w 7706"/>
                  <a:gd name="T19" fmla="*/ 0 h 1186"/>
                  <a:gd name="T20" fmla="*/ 0 w 7706"/>
                  <a:gd name="T21" fmla="*/ 0 h 1186"/>
                  <a:gd name="T22" fmla="*/ 0 w 7706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706"/>
                  <a:gd name="T37" fmla="*/ 0 h 1186"/>
                  <a:gd name="T38" fmla="*/ 7706 w 7706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706" h="1186">
                    <a:moveTo>
                      <a:pt x="7607" y="1092"/>
                    </a:moveTo>
                    <a:lnTo>
                      <a:pt x="7656" y="1076"/>
                    </a:lnTo>
                    <a:lnTo>
                      <a:pt x="11" y="0"/>
                    </a:lnTo>
                    <a:lnTo>
                      <a:pt x="0" y="104"/>
                    </a:lnTo>
                    <a:lnTo>
                      <a:pt x="7645" y="1186"/>
                    </a:lnTo>
                    <a:lnTo>
                      <a:pt x="7694" y="1170"/>
                    </a:lnTo>
                    <a:lnTo>
                      <a:pt x="7645" y="1186"/>
                    </a:lnTo>
                    <a:lnTo>
                      <a:pt x="7689" y="1170"/>
                    </a:lnTo>
                    <a:lnTo>
                      <a:pt x="7706" y="1137"/>
                    </a:lnTo>
                    <a:lnTo>
                      <a:pt x="7694" y="1098"/>
                    </a:lnTo>
                    <a:lnTo>
                      <a:pt x="7656" y="1076"/>
                    </a:lnTo>
                    <a:lnTo>
                      <a:pt x="7607" y="10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3" name="Freeform 728"/>
              <p:cNvSpPr>
                <a:spLocks/>
              </p:cNvSpPr>
              <p:nvPr/>
            </p:nvSpPr>
            <p:spPr bwMode="auto">
              <a:xfrm>
                <a:off x="4122" y="2768"/>
                <a:ext cx="99" cy="103"/>
              </a:xfrm>
              <a:custGeom>
                <a:avLst/>
                <a:gdLst>
                  <a:gd name="T0" fmla="*/ 0 w 2268"/>
                  <a:gd name="T1" fmla="*/ 0 h 2367"/>
                  <a:gd name="T2" fmla="*/ 0 w 2268"/>
                  <a:gd name="T3" fmla="*/ 0 h 2367"/>
                  <a:gd name="T4" fmla="*/ 0 w 2268"/>
                  <a:gd name="T5" fmla="*/ 0 h 2367"/>
                  <a:gd name="T6" fmla="*/ 0 w 2268"/>
                  <a:gd name="T7" fmla="*/ 0 h 2367"/>
                  <a:gd name="T8" fmla="*/ 0 w 2268"/>
                  <a:gd name="T9" fmla="*/ 0 h 2367"/>
                  <a:gd name="T10" fmla="*/ 0 w 2268"/>
                  <a:gd name="T11" fmla="*/ 0 h 2367"/>
                  <a:gd name="T12" fmla="*/ 0 w 2268"/>
                  <a:gd name="T13" fmla="*/ 0 h 2367"/>
                  <a:gd name="T14" fmla="*/ 0 w 2268"/>
                  <a:gd name="T15" fmla="*/ 0 h 2367"/>
                  <a:gd name="T16" fmla="*/ 0 w 2268"/>
                  <a:gd name="T17" fmla="*/ 0 h 2367"/>
                  <a:gd name="T18" fmla="*/ 0 w 2268"/>
                  <a:gd name="T19" fmla="*/ 0 h 2367"/>
                  <a:gd name="T20" fmla="*/ 0 w 2268"/>
                  <a:gd name="T21" fmla="*/ 0 h 2367"/>
                  <a:gd name="T22" fmla="*/ 0 w 2268"/>
                  <a:gd name="T23" fmla="*/ 0 h 23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8"/>
                  <a:gd name="T37" fmla="*/ 0 h 2367"/>
                  <a:gd name="T38" fmla="*/ 2268 w 2268"/>
                  <a:gd name="T39" fmla="*/ 2367 h 23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8" h="2367">
                    <a:moveTo>
                      <a:pt x="2207" y="105"/>
                    </a:moveTo>
                    <a:lnTo>
                      <a:pt x="2169" y="17"/>
                    </a:lnTo>
                    <a:lnTo>
                      <a:pt x="0" y="2289"/>
                    </a:lnTo>
                    <a:lnTo>
                      <a:pt x="87" y="2367"/>
                    </a:lnTo>
                    <a:lnTo>
                      <a:pt x="2252" y="88"/>
                    </a:lnTo>
                    <a:lnTo>
                      <a:pt x="2213" y="0"/>
                    </a:lnTo>
                    <a:lnTo>
                      <a:pt x="2252" y="88"/>
                    </a:lnTo>
                    <a:lnTo>
                      <a:pt x="2268" y="44"/>
                    </a:lnTo>
                    <a:lnTo>
                      <a:pt x="2247" y="10"/>
                    </a:lnTo>
                    <a:lnTo>
                      <a:pt x="2207" y="0"/>
                    </a:lnTo>
                    <a:lnTo>
                      <a:pt x="2169" y="17"/>
                    </a:lnTo>
                    <a:lnTo>
                      <a:pt x="220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4" name="Freeform 729"/>
              <p:cNvSpPr>
                <a:spLocks/>
              </p:cNvSpPr>
              <p:nvPr/>
            </p:nvSpPr>
            <p:spPr bwMode="auto">
              <a:xfrm>
                <a:off x="3909" y="2733"/>
                <a:ext cx="309" cy="40"/>
              </a:xfrm>
              <a:custGeom>
                <a:avLst/>
                <a:gdLst>
                  <a:gd name="T0" fmla="*/ 0 w 7110"/>
                  <a:gd name="T1" fmla="*/ 0 h 916"/>
                  <a:gd name="T2" fmla="*/ 0 w 7110"/>
                  <a:gd name="T3" fmla="*/ 0 h 916"/>
                  <a:gd name="T4" fmla="*/ 0 w 7110"/>
                  <a:gd name="T5" fmla="*/ 0 h 916"/>
                  <a:gd name="T6" fmla="*/ 0 w 7110"/>
                  <a:gd name="T7" fmla="*/ 0 h 916"/>
                  <a:gd name="T8" fmla="*/ 0 w 7110"/>
                  <a:gd name="T9" fmla="*/ 0 h 916"/>
                  <a:gd name="T10" fmla="*/ 0 w 7110"/>
                  <a:gd name="T11" fmla="*/ 0 h 916"/>
                  <a:gd name="T12" fmla="*/ 0 w 7110"/>
                  <a:gd name="T13" fmla="*/ 0 h 916"/>
                  <a:gd name="T14" fmla="*/ 0 w 7110"/>
                  <a:gd name="T15" fmla="*/ 0 h 916"/>
                  <a:gd name="T16" fmla="*/ 0 w 7110"/>
                  <a:gd name="T17" fmla="*/ 0 h 916"/>
                  <a:gd name="T18" fmla="*/ 0 w 7110"/>
                  <a:gd name="T19" fmla="*/ 0 h 916"/>
                  <a:gd name="T20" fmla="*/ 0 w 7110"/>
                  <a:gd name="T21" fmla="*/ 0 h 916"/>
                  <a:gd name="T22" fmla="*/ 0 w 7110"/>
                  <a:gd name="T23" fmla="*/ 0 h 9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110"/>
                  <a:gd name="T37" fmla="*/ 0 h 916"/>
                  <a:gd name="T38" fmla="*/ 7110 w 7110"/>
                  <a:gd name="T39" fmla="*/ 916 h 9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110" h="916">
                    <a:moveTo>
                      <a:pt x="83" y="99"/>
                    </a:moveTo>
                    <a:lnTo>
                      <a:pt x="50" y="105"/>
                    </a:lnTo>
                    <a:lnTo>
                      <a:pt x="7104" y="916"/>
                    </a:lnTo>
                    <a:lnTo>
                      <a:pt x="7110" y="811"/>
                    </a:lnTo>
                    <a:lnTo>
                      <a:pt x="61" y="0"/>
                    </a:lnTo>
                    <a:lnTo>
                      <a:pt x="23" y="10"/>
                    </a:lnTo>
                    <a:lnTo>
                      <a:pt x="61" y="0"/>
                    </a:lnTo>
                    <a:lnTo>
                      <a:pt x="16" y="17"/>
                    </a:lnTo>
                    <a:lnTo>
                      <a:pt x="0" y="50"/>
                    </a:lnTo>
                    <a:lnTo>
                      <a:pt x="11" y="88"/>
                    </a:lnTo>
                    <a:lnTo>
                      <a:pt x="50" y="105"/>
                    </a:lnTo>
                    <a:lnTo>
                      <a:pt x="83" y="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5" name="Freeform 730"/>
              <p:cNvSpPr>
                <a:spLocks/>
              </p:cNvSpPr>
              <p:nvPr/>
            </p:nvSpPr>
            <p:spPr bwMode="auto">
              <a:xfrm>
                <a:off x="3789" y="2733"/>
                <a:ext cx="124" cy="92"/>
              </a:xfrm>
              <a:custGeom>
                <a:avLst/>
                <a:gdLst>
                  <a:gd name="T0" fmla="*/ 0 w 2842"/>
                  <a:gd name="T1" fmla="*/ 0 h 2102"/>
                  <a:gd name="T2" fmla="*/ 0 w 2842"/>
                  <a:gd name="T3" fmla="*/ 0 h 2102"/>
                  <a:gd name="T4" fmla="*/ 0 w 2842"/>
                  <a:gd name="T5" fmla="*/ 0 h 2102"/>
                  <a:gd name="T6" fmla="*/ 0 w 2842"/>
                  <a:gd name="T7" fmla="*/ 0 h 2102"/>
                  <a:gd name="T8" fmla="*/ 0 w 2842"/>
                  <a:gd name="T9" fmla="*/ 0 h 2102"/>
                  <a:gd name="T10" fmla="*/ 0 w 2842"/>
                  <a:gd name="T11" fmla="*/ 0 h 2102"/>
                  <a:gd name="T12" fmla="*/ 0 w 2842"/>
                  <a:gd name="T13" fmla="*/ 0 h 2102"/>
                  <a:gd name="T14" fmla="*/ 0 w 2842"/>
                  <a:gd name="T15" fmla="*/ 0 h 2102"/>
                  <a:gd name="T16" fmla="*/ 0 w 2842"/>
                  <a:gd name="T17" fmla="*/ 0 h 2102"/>
                  <a:gd name="T18" fmla="*/ 0 w 2842"/>
                  <a:gd name="T19" fmla="*/ 0 h 2102"/>
                  <a:gd name="T20" fmla="*/ 0 w 2842"/>
                  <a:gd name="T21" fmla="*/ 0 h 2102"/>
                  <a:gd name="T22" fmla="*/ 0 w 2842"/>
                  <a:gd name="T23" fmla="*/ 0 h 2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42"/>
                  <a:gd name="T37" fmla="*/ 0 h 2102"/>
                  <a:gd name="T38" fmla="*/ 2842 w 2842"/>
                  <a:gd name="T39" fmla="*/ 2102 h 21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42" h="2102">
                    <a:moveTo>
                      <a:pt x="60" y="1998"/>
                    </a:moveTo>
                    <a:lnTo>
                      <a:pt x="88" y="2092"/>
                    </a:lnTo>
                    <a:lnTo>
                      <a:pt x="2842" y="89"/>
                    </a:lnTo>
                    <a:lnTo>
                      <a:pt x="2782" y="0"/>
                    </a:lnTo>
                    <a:lnTo>
                      <a:pt x="21" y="2009"/>
                    </a:lnTo>
                    <a:lnTo>
                      <a:pt x="49" y="2102"/>
                    </a:lnTo>
                    <a:lnTo>
                      <a:pt x="21" y="2009"/>
                    </a:lnTo>
                    <a:lnTo>
                      <a:pt x="0" y="2048"/>
                    </a:lnTo>
                    <a:lnTo>
                      <a:pt x="16" y="2081"/>
                    </a:lnTo>
                    <a:lnTo>
                      <a:pt x="49" y="2102"/>
                    </a:lnTo>
                    <a:lnTo>
                      <a:pt x="88" y="2092"/>
                    </a:lnTo>
                    <a:lnTo>
                      <a:pt x="60" y="19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6" name="Freeform 731"/>
              <p:cNvSpPr>
                <a:spLocks/>
              </p:cNvSpPr>
              <p:nvPr/>
            </p:nvSpPr>
            <p:spPr bwMode="auto">
              <a:xfrm>
                <a:off x="3792" y="2770"/>
                <a:ext cx="428" cy="217"/>
              </a:xfrm>
              <a:custGeom>
                <a:avLst/>
                <a:gdLst>
                  <a:gd name="T0" fmla="*/ 0 w 9854"/>
                  <a:gd name="T1" fmla="*/ 0 h 4987"/>
                  <a:gd name="T2" fmla="*/ 0 w 9854"/>
                  <a:gd name="T3" fmla="*/ 0 h 4987"/>
                  <a:gd name="T4" fmla="*/ 0 w 9854"/>
                  <a:gd name="T5" fmla="*/ 0 h 4987"/>
                  <a:gd name="T6" fmla="*/ 0 w 9854"/>
                  <a:gd name="T7" fmla="*/ 0 h 4987"/>
                  <a:gd name="T8" fmla="*/ 0 w 9854"/>
                  <a:gd name="T9" fmla="*/ 0 h 4987"/>
                  <a:gd name="T10" fmla="*/ 0 w 9854"/>
                  <a:gd name="T11" fmla="*/ 0 h 4987"/>
                  <a:gd name="T12" fmla="*/ 0 w 9854"/>
                  <a:gd name="T13" fmla="*/ 0 h 49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54"/>
                  <a:gd name="T22" fmla="*/ 0 h 4987"/>
                  <a:gd name="T23" fmla="*/ 9854 w 9854"/>
                  <a:gd name="T24" fmla="*/ 4987 h 49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54" h="4987">
                    <a:moveTo>
                      <a:pt x="9809" y="0"/>
                    </a:moveTo>
                    <a:lnTo>
                      <a:pt x="9854" y="2333"/>
                    </a:lnTo>
                    <a:lnTo>
                      <a:pt x="7795" y="4987"/>
                    </a:lnTo>
                    <a:lnTo>
                      <a:pt x="17" y="3911"/>
                    </a:lnTo>
                    <a:lnTo>
                      <a:pt x="0" y="1202"/>
                    </a:lnTo>
                    <a:lnTo>
                      <a:pt x="7646" y="2278"/>
                    </a:lnTo>
                    <a:lnTo>
                      <a:pt x="9809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7" name="Freeform 732"/>
              <p:cNvSpPr>
                <a:spLocks/>
              </p:cNvSpPr>
              <p:nvPr/>
            </p:nvSpPr>
            <p:spPr bwMode="auto">
              <a:xfrm>
                <a:off x="4216" y="2770"/>
                <a:ext cx="7" cy="104"/>
              </a:xfrm>
              <a:custGeom>
                <a:avLst/>
                <a:gdLst>
                  <a:gd name="T0" fmla="*/ 0 w 150"/>
                  <a:gd name="T1" fmla="*/ 0 h 2388"/>
                  <a:gd name="T2" fmla="*/ 0 w 150"/>
                  <a:gd name="T3" fmla="*/ 0 h 2388"/>
                  <a:gd name="T4" fmla="*/ 0 w 150"/>
                  <a:gd name="T5" fmla="*/ 0 h 2388"/>
                  <a:gd name="T6" fmla="*/ 0 w 150"/>
                  <a:gd name="T7" fmla="*/ 0 h 2388"/>
                  <a:gd name="T8" fmla="*/ 0 w 150"/>
                  <a:gd name="T9" fmla="*/ 0 h 2388"/>
                  <a:gd name="T10" fmla="*/ 0 w 150"/>
                  <a:gd name="T11" fmla="*/ 0 h 2388"/>
                  <a:gd name="T12" fmla="*/ 0 w 150"/>
                  <a:gd name="T13" fmla="*/ 0 h 2388"/>
                  <a:gd name="T14" fmla="*/ 0 w 150"/>
                  <a:gd name="T15" fmla="*/ 0 h 2388"/>
                  <a:gd name="T16" fmla="*/ 0 w 150"/>
                  <a:gd name="T17" fmla="*/ 0 h 2388"/>
                  <a:gd name="T18" fmla="*/ 0 w 150"/>
                  <a:gd name="T19" fmla="*/ 0 h 2388"/>
                  <a:gd name="T20" fmla="*/ 0 w 150"/>
                  <a:gd name="T21" fmla="*/ 0 h 2388"/>
                  <a:gd name="T22" fmla="*/ 0 w 150"/>
                  <a:gd name="T23" fmla="*/ 0 h 2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0"/>
                  <a:gd name="T37" fmla="*/ 0 h 2388"/>
                  <a:gd name="T38" fmla="*/ 150 w 150"/>
                  <a:gd name="T39" fmla="*/ 2388 h 2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0" h="2388">
                    <a:moveTo>
                      <a:pt x="139" y="2367"/>
                    </a:moveTo>
                    <a:lnTo>
                      <a:pt x="150" y="2333"/>
                    </a:lnTo>
                    <a:lnTo>
                      <a:pt x="106" y="0"/>
                    </a:lnTo>
                    <a:lnTo>
                      <a:pt x="0" y="0"/>
                    </a:lnTo>
                    <a:lnTo>
                      <a:pt x="45" y="2333"/>
                    </a:lnTo>
                    <a:lnTo>
                      <a:pt x="50" y="2300"/>
                    </a:lnTo>
                    <a:lnTo>
                      <a:pt x="45" y="2333"/>
                    </a:lnTo>
                    <a:lnTo>
                      <a:pt x="56" y="2372"/>
                    </a:lnTo>
                    <a:lnTo>
                      <a:pt x="95" y="2388"/>
                    </a:lnTo>
                    <a:lnTo>
                      <a:pt x="133" y="2372"/>
                    </a:lnTo>
                    <a:lnTo>
                      <a:pt x="150" y="2333"/>
                    </a:lnTo>
                    <a:lnTo>
                      <a:pt x="139" y="23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8" name="Freeform 733"/>
              <p:cNvSpPr>
                <a:spLocks/>
              </p:cNvSpPr>
              <p:nvPr/>
            </p:nvSpPr>
            <p:spPr bwMode="auto">
              <a:xfrm>
                <a:off x="4128" y="2870"/>
                <a:ext cx="94" cy="119"/>
              </a:xfrm>
              <a:custGeom>
                <a:avLst/>
                <a:gdLst>
                  <a:gd name="T0" fmla="*/ 0 w 2159"/>
                  <a:gd name="T1" fmla="*/ 0 h 2742"/>
                  <a:gd name="T2" fmla="*/ 0 w 2159"/>
                  <a:gd name="T3" fmla="*/ 0 h 2742"/>
                  <a:gd name="T4" fmla="*/ 0 w 2159"/>
                  <a:gd name="T5" fmla="*/ 0 h 2742"/>
                  <a:gd name="T6" fmla="*/ 0 w 2159"/>
                  <a:gd name="T7" fmla="*/ 0 h 2742"/>
                  <a:gd name="T8" fmla="*/ 0 w 2159"/>
                  <a:gd name="T9" fmla="*/ 0 h 2742"/>
                  <a:gd name="T10" fmla="*/ 0 w 2159"/>
                  <a:gd name="T11" fmla="*/ 0 h 2742"/>
                  <a:gd name="T12" fmla="*/ 0 w 2159"/>
                  <a:gd name="T13" fmla="*/ 0 h 2742"/>
                  <a:gd name="T14" fmla="*/ 0 w 2159"/>
                  <a:gd name="T15" fmla="*/ 0 h 2742"/>
                  <a:gd name="T16" fmla="*/ 0 w 2159"/>
                  <a:gd name="T17" fmla="*/ 0 h 2742"/>
                  <a:gd name="T18" fmla="*/ 0 w 2159"/>
                  <a:gd name="T19" fmla="*/ 0 h 2742"/>
                  <a:gd name="T20" fmla="*/ 0 w 2159"/>
                  <a:gd name="T21" fmla="*/ 0 h 2742"/>
                  <a:gd name="T22" fmla="*/ 0 w 2159"/>
                  <a:gd name="T23" fmla="*/ 0 h 27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9"/>
                  <a:gd name="T37" fmla="*/ 0 h 2742"/>
                  <a:gd name="T38" fmla="*/ 2159 w 2159"/>
                  <a:gd name="T39" fmla="*/ 2742 h 27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9" h="2742">
                    <a:moveTo>
                      <a:pt x="50" y="2742"/>
                    </a:moveTo>
                    <a:lnTo>
                      <a:pt x="94" y="2720"/>
                    </a:lnTo>
                    <a:lnTo>
                      <a:pt x="2159" y="67"/>
                    </a:lnTo>
                    <a:lnTo>
                      <a:pt x="2070" y="0"/>
                    </a:lnTo>
                    <a:lnTo>
                      <a:pt x="12" y="2654"/>
                    </a:lnTo>
                    <a:lnTo>
                      <a:pt x="61" y="2632"/>
                    </a:lnTo>
                    <a:lnTo>
                      <a:pt x="12" y="2654"/>
                    </a:lnTo>
                    <a:lnTo>
                      <a:pt x="0" y="2692"/>
                    </a:lnTo>
                    <a:lnTo>
                      <a:pt x="23" y="2725"/>
                    </a:lnTo>
                    <a:lnTo>
                      <a:pt x="61" y="2742"/>
                    </a:lnTo>
                    <a:lnTo>
                      <a:pt x="94" y="2720"/>
                    </a:lnTo>
                    <a:lnTo>
                      <a:pt x="50" y="27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9" name="Freeform 734"/>
              <p:cNvSpPr>
                <a:spLocks/>
              </p:cNvSpPr>
              <p:nvPr/>
            </p:nvSpPr>
            <p:spPr bwMode="auto">
              <a:xfrm>
                <a:off x="3790" y="2938"/>
                <a:ext cx="341" cy="51"/>
              </a:xfrm>
              <a:custGeom>
                <a:avLst/>
                <a:gdLst>
                  <a:gd name="T0" fmla="*/ 0 w 7844"/>
                  <a:gd name="T1" fmla="*/ 0 h 1186"/>
                  <a:gd name="T2" fmla="*/ 0 w 7844"/>
                  <a:gd name="T3" fmla="*/ 0 h 1186"/>
                  <a:gd name="T4" fmla="*/ 0 w 7844"/>
                  <a:gd name="T5" fmla="*/ 0 h 1186"/>
                  <a:gd name="T6" fmla="*/ 0 w 7844"/>
                  <a:gd name="T7" fmla="*/ 0 h 1186"/>
                  <a:gd name="T8" fmla="*/ 0 w 7844"/>
                  <a:gd name="T9" fmla="*/ 0 h 1186"/>
                  <a:gd name="T10" fmla="*/ 0 w 7844"/>
                  <a:gd name="T11" fmla="*/ 0 h 1186"/>
                  <a:gd name="T12" fmla="*/ 0 w 7844"/>
                  <a:gd name="T13" fmla="*/ 0 h 1186"/>
                  <a:gd name="T14" fmla="*/ 0 w 7844"/>
                  <a:gd name="T15" fmla="*/ 0 h 1186"/>
                  <a:gd name="T16" fmla="*/ 0 w 7844"/>
                  <a:gd name="T17" fmla="*/ 0 h 1186"/>
                  <a:gd name="T18" fmla="*/ 0 w 7844"/>
                  <a:gd name="T19" fmla="*/ 0 h 1186"/>
                  <a:gd name="T20" fmla="*/ 0 w 7844"/>
                  <a:gd name="T21" fmla="*/ 0 h 1186"/>
                  <a:gd name="T22" fmla="*/ 0 w 7844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844"/>
                  <a:gd name="T37" fmla="*/ 0 h 1186"/>
                  <a:gd name="T38" fmla="*/ 7844 w 7844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844" h="1186">
                    <a:moveTo>
                      <a:pt x="0" y="55"/>
                    </a:moveTo>
                    <a:lnTo>
                      <a:pt x="56" y="105"/>
                    </a:lnTo>
                    <a:lnTo>
                      <a:pt x="7833" y="1186"/>
                    </a:lnTo>
                    <a:lnTo>
                      <a:pt x="7844" y="1076"/>
                    </a:lnTo>
                    <a:lnTo>
                      <a:pt x="66" y="0"/>
                    </a:lnTo>
                    <a:lnTo>
                      <a:pt x="122" y="55"/>
                    </a:lnTo>
                    <a:lnTo>
                      <a:pt x="66" y="0"/>
                    </a:lnTo>
                    <a:lnTo>
                      <a:pt x="23" y="17"/>
                    </a:lnTo>
                    <a:lnTo>
                      <a:pt x="6" y="50"/>
                    </a:lnTo>
                    <a:lnTo>
                      <a:pt x="17" y="83"/>
                    </a:lnTo>
                    <a:lnTo>
                      <a:pt x="56" y="10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0" name="Freeform 735"/>
              <p:cNvSpPr>
                <a:spLocks/>
              </p:cNvSpPr>
              <p:nvPr/>
            </p:nvSpPr>
            <p:spPr bwMode="auto">
              <a:xfrm>
                <a:off x="3789" y="2820"/>
                <a:ext cx="6" cy="120"/>
              </a:xfrm>
              <a:custGeom>
                <a:avLst/>
                <a:gdLst>
                  <a:gd name="T0" fmla="*/ 0 w 139"/>
                  <a:gd name="T1" fmla="*/ 0 h 2769"/>
                  <a:gd name="T2" fmla="*/ 0 w 139"/>
                  <a:gd name="T3" fmla="*/ 0 h 2769"/>
                  <a:gd name="T4" fmla="*/ 0 w 139"/>
                  <a:gd name="T5" fmla="*/ 0 h 2769"/>
                  <a:gd name="T6" fmla="*/ 0 w 139"/>
                  <a:gd name="T7" fmla="*/ 0 h 2769"/>
                  <a:gd name="T8" fmla="*/ 0 w 139"/>
                  <a:gd name="T9" fmla="*/ 0 h 2769"/>
                  <a:gd name="T10" fmla="*/ 0 w 139"/>
                  <a:gd name="T11" fmla="*/ 0 h 2769"/>
                  <a:gd name="T12" fmla="*/ 0 w 139"/>
                  <a:gd name="T13" fmla="*/ 0 h 2769"/>
                  <a:gd name="T14" fmla="*/ 0 w 139"/>
                  <a:gd name="T15" fmla="*/ 0 h 2769"/>
                  <a:gd name="T16" fmla="*/ 0 w 139"/>
                  <a:gd name="T17" fmla="*/ 0 h 2769"/>
                  <a:gd name="T18" fmla="*/ 0 w 139"/>
                  <a:gd name="T19" fmla="*/ 0 h 2769"/>
                  <a:gd name="T20" fmla="*/ 0 w 139"/>
                  <a:gd name="T21" fmla="*/ 0 h 2769"/>
                  <a:gd name="T22" fmla="*/ 0 w 139"/>
                  <a:gd name="T23" fmla="*/ 0 h 27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9"/>
                  <a:gd name="T37" fmla="*/ 0 h 2769"/>
                  <a:gd name="T38" fmla="*/ 139 w 139"/>
                  <a:gd name="T39" fmla="*/ 2769 h 27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9" h="2769">
                    <a:moveTo>
                      <a:pt x="67" y="5"/>
                    </a:moveTo>
                    <a:lnTo>
                      <a:pt x="0" y="60"/>
                    </a:lnTo>
                    <a:lnTo>
                      <a:pt x="17" y="2769"/>
                    </a:lnTo>
                    <a:lnTo>
                      <a:pt x="139" y="2769"/>
                    </a:lnTo>
                    <a:lnTo>
                      <a:pt x="123" y="60"/>
                    </a:lnTo>
                    <a:lnTo>
                      <a:pt x="56" y="109"/>
                    </a:lnTo>
                    <a:lnTo>
                      <a:pt x="123" y="60"/>
                    </a:lnTo>
                    <a:lnTo>
                      <a:pt x="106" y="16"/>
                    </a:lnTo>
                    <a:lnTo>
                      <a:pt x="61" y="0"/>
                    </a:lnTo>
                    <a:lnTo>
                      <a:pt x="17" y="16"/>
                    </a:lnTo>
                    <a:lnTo>
                      <a:pt x="0" y="6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1" name="Freeform 736"/>
              <p:cNvSpPr>
                <a:spLocks/>
              </p:cNvSpPr>
              <p:nvPr/>
            </p:nvSpPr>
            <p:spPr bwMode="auto">
              <a:xfrm>
                <a:off x="3792" y="2820"/>
                <a:ext cx="335" cy="52"/>
              </a:xfrm>
              <a:custGeom>
                <a:avLst/>
                <a:gdLst>
                  <a:gd name="T0" fmla="*/ 0 w 7706"/>
                  <a:gd name="T1" fmla="*/ 0 h 1186"/>
                  <a:gd name="T2" fmla="*/ 0 w 7706"/>
                  <a:gd name="T3" fmla="*/ 0 h 1186"/>
                  <a:gd name="T4" fmla="*/ 0 w 7706"/>
                  <a:gd name="T5" fmla="*/ 0 h 1186"/>
                  <a:gd name="T6" fmla="*/ 0 w 7706"/>
                  <a:gd name="T7" fmla="*/ 0 h 1186"/>
                  <a:gd name="T8" fmla="*/ 0 w 7706"/>
                  <a:gd name="T9" fmla="*/ 0 h 1186"/>
                  <a:gd name="T10" fmla="*/ 0 w 7706"/>
                  <a:gd name="T11" fmla="*/ 0 h 1186"/>
                  <a:gd name="T12" fmla="*/ 0 w 7706"/>
                  <a:gd name="T13" fmla="*/ 0 h 1186"/>
                  <a:gd name="T14" fmla="*/ 0 w 7706"/>
                  <a:gd name="T15" fmla="*/ 0 h 1186"/>
                  <a:gd name="T16" fmla="*/ 0 w 7706"/>
                  <a:gd name="T17" fmla="*/ 0 h 1186"/>
                  <a:gd name="T18" fmla="*/ 0 w 7706"/>
                  <a:gd name="T19" fmla="*/ 0 h 1186"/>
                  <a:gd name="T20" fmla="*/ 0 w 7706"/>
                  <a:gd name="T21" fmla="*/ 0 h 1186"/>
                  <a:gd name="T22" fmla="*/ 0 w 7706"/>
                  <a:gd name="T23" fmla="*/ 0 h 1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706"/>
                  <a:gd name="T37" fmla="*/ 0 h 1186"/>
                  <a:gd name="T38" fmla="*/ 7706 w 7706"/>
                  <a:gd name="T39" fmla="*/ 1186 h 1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706" h="1186">
                    <a:moveTo>
                      <a:pt x="7607" y="1092"/>
                    </a:moveTo>
                    <a:lnTo>
                      <a:pt x="7656" y="1076"/>
                    </a:lnTo>
                    <a:lnTo>
                      <a:pt x="11" y="0"/>
                    </a:lnTo>
                    <a:lnTo>
                      <a:pt x="0" y="104"/>
                    </a:lnTo>
                    <a:lnTo>
                      <a:pt x="7645" y="1186"/>
                    </a:lnTo>
                    <a:lnTo>
                      <a:pt x="7694" y="1170"/>
                    </a:lnTo>
                    <a:lnTo>
                      <a:pt x="7645" y="1186"/>
                    </a:lnTo>
                    <a:lnTo>
                      <a:pt x="7689" y="1170"/>
                    </a:lnTo>
                    <a:lnTo>
                      <a:pt x="7706" y="1137"/>
                    </a:lnTo>
                    <a:lnTo>
                      <a:pt x="7694" y="1098"/>
                    </a:lnTo>
                    <a:lnTo>
                      <a:pt x="7656" y="1076"/>
                    </a:lnTo>
                    <a:lnTo>
                      <a:pt x="7607" y="10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2" name="Freeform 737"/>
              <p:cNvSpPr>
                <a:spLocks/>
              </p:cNvSpPr>
              <p:nvPr/>
            </p:nvSpPr>
            <p:spPr bwMode="auto">
              <a:xfrm>
                <a:off x="4122" y="2768"/>
                <a:ext cx="99" cy="103"/>
              </a:xfrm>
              <a:custGeom>
                <a:avLst/>
                <a:gdLst>
                  <a:gd name="T0" fmla="*/ 0 w 2268"/>
                  <a:gd name="T1" fmla="*/ 0 h 2367"/>
                  <a:gd name="T2" fmla="*/ 0 w 2268"/>
                  <a:gd name="T3" fmla="*/ 0 h 2367"/>
                  <a:gd name="T4" fmla="*/ 0 w 2268"/>
                  <a:gd name="T5" fmla="*/ 0 h 2367"/>
                  <a:gd name="T6" fmla="*/ 0 w 2268"/>
                  <a:gd name="T7" fmla="*/ 0 h 2367"/>
                  <a:gd name="T8" fmla="*/ 0 w 2268"/>
                  <a:gd name="T9" fmla="*/ 0 h 2367"/>
                  <a:gd name="T10" fmla="*/ 0 w 2268"/>
                  <a:gd name="T11" fmla="*/ 0 h 2367"/>
                  <a:gd name="T12" fmla="*/ 0 w 2268"/>
                  <a:gd name="T13" fmla="*/ 0 h 2367"/>
                  <a:gd name="T14" fmla="*/ 0 w 2268"/>
                  <a:gd name="T15" fmla="*/ 0 h 2367"/>
                  <a:gd name="T16" fmla="*/ 0 w 2268"/>
                  <a:gd name="T17" fmla="*/ 0 h 2367"/>
                  <a:gd name="T18" fmla="*/ 0 w 2268"/>
                  <a:gd name="T19" fmla="*/ 0 h 2367"/>
                  <a:gd name="T20" fmla="*/ 0 w 2268"/>
                  <a:gd name="T21" fmla="*/ 0 h 2367"/>
                  <a:gd name="T22" fmla="*/ 0 w 2268"/>
                  <a:gd name="T23" fmla="*/ 0 h 23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8"/>
                  <a:gd name="T37" fmla="*/ 0 h 2367"/>
                  <a:gd name="T38" fmla="*/ 2268 w 2268"/>
                  <a:gd name="T39" fmla="*/ 2367 h 23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8" h="2367">
                    <a:moveTo>
                      <a:pt x="2263" y="50"/>
                    </a:moveTo>
                    <a:lnTo>
                      <a:pt x="2169" y="17"/>
                    </a:lnTo>
                    <a:lnTo>
                      <a:pt x="0" y="2289"/>
                    </a:lnTo>
                    <a:lnTo>
                      <a:pt x="87" y="2367"/>
                    </a:lnTo>
                    <a:lnTo>
                      <a:pt x="2252" y="88"/>
                    </a:lnTo>
                    <a:lnTo>
                      <a:pt x="2157" y="50"/>
                    </a:lnTo>
                    <a:lnTo>
                      <a:pt x="2252" y="88"/>
                    </a:lnTo>
                    <a:lnTo>
                      <a:pt x="2268" y="44"/>
                    </a:lnTo>
                    <a:lnTo>
                      <a:pt x="2247" y="10"/>
                    </a:lnTo>
                    <a:lnTo>
                      <a:pt x="2207" y="0"/>
                    </a:lnTo>
                    <a:lnTo>
                      <a:pt x="2169" y="17"/>
                    </a:lnTo>
                    <a:lnTo>
                      <a:pt x="226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3" name="Freeform 738"/>
              <p:cNvSpPr>
                <a:spLocks/>
              </p:cNvSpPr>
              <p:nvPr/>
            </p:nvSpPr>
            <p:spPr bwMode="auto">
              <a:xfrm>
                <a:off x="3568" y="2922"/>
                <a:ext cx="520" cy="188"/>
              </a:xfrm>
              <a:custGeom>
                <a:avLst/>
                <a:gdLst>
                  <a:gd name="T0" fmla="*/ 0 w 11945"/>
                  <a:gd name="T1" fmla="*/ 0 h 4320"/>
                  <a:gd name="T2" fmla="*/ 0 w 11945"/>
                  <a:gd name="T3" fmla="*/ 0 h 4320"/>
                  <a:gd name="T4" fmla="*/ 0 w 11945"/>
                  <a:gd name="T5" fmla="*/ 0 h 4320"/>
                  <a:gd name="T6" fmla="*/ 0 w 11945"/>
                  <a:gd name="T7" fmla="*/ 0 h 4320"/>
                  <a:gd name="T8" fmla="*/ 0 w 11945"/>
                  <a:gd name="T9" fmla="*/ 0 h 4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45"/>
                  <a:gd name="T16" fmla="*/ 0 h 4320"/>
                  <a:gd name="T17" fmla="*/ 11945 w 11945"/>
                  <a:gd name="T18" fmla="*/ 4320 h 43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45" h="4320">
                    <a:moveTo>
                      <a:pt x="10388" y="4320"/>
                    </a:moveTo>
                    <a:lnTo>
                      <a:pt x="0" y="2428"/>
                    </a:lnTo>
                    <a:lnTo>
                      <a:pt x="2428" y="0"/>
                    </a:lnTo>
                    <a:lnTo>
                      <a:pt x="11945" y="1689"/>
                    </a:lnTo>
                    <a:lnTo>
                      <a:pt x="10388" y="432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4" name="Freeform 739"/>
              <p:cNvSpPr>
                <a:spLocks/>
              </p:cNvSpPr>
              <p:nvPr/>
            </p:nvSpPr>
            <p:spPr bwMode="auto">
              <a:xfrm>
                <a:off x="3566" y="3026"/>
                <a:ext cx="454" cy="87"/>
              </a:xfrm>
              <a:custGeom>
                <a:avLst/>
                <a:gdLst>
                  <a:gd name="T0" fmla="*/ 0 w 10455"/>
                  <a:gd name="T1" fmla="*/ 0 h 1997"/>
                  <a:gd name="T2" fmla="*/ 0 w 10455"/>
                  <a:gd name="T3" fmla="*/ 0 h 1997"/>
                  <a:gd name="T4" fmla="*/ 0 w 10455"/>
                  <a:gd name="T5" fmla="*/ 0 h 1997"/>
                  <a:gd name="T6" fmla="*/ 0 w 10455"/>
                  <a:gd name="T7" fmla="*/ 0 h 1997"/>
                  <a:gd name="T8" fmla="*/ 0 w 10455"/>
                  <a:gd name="T9" fmla="*/ 0 h 1997"/>
                  <a:gd name="T10" fmla="*/ 0 w 10455"/>
                  <a:gd name="T11" fmla="*/ 0 h 1997"/>
                  <a:gd name="T12" fmla="*/ 0 w 10455"/>
                  <a:gd name="T13" fmla="*/ 0 h 1997"/>
                  <a:gd name="T14" fmla="*/ 0 w 10455"/>
                  <a:gd name="T15" fmla="*/ 0 h 1997"/>
                  <a:gd name="T16" fmla="*/ 0 w 10455"/>
                  <a:gd name="T17" fmla="*/ 0 h 1997"/>
                  <a:gd name="T18" fmla="*/ 0 w 10455"/>
                  <a:gd name="T19" fmla="*/ 0 h 1997"/>
                  <a:gd name="T20" fmla="*/ 0 w 10455"/>
                  <a:gd name="T21" fmla="*/ 0 h 1997"/>
                  <a:gd name="T22" fmla="*/ 0 w 10455"/>
                  <a:gd name="T23" fmla="*/ 0 h 19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455"/>
                  <a:gd name="T37" fmla="*/ 0 h 1997"/>
                  <a:gd name="T38" fmla="*/ 10455 w 10455"/>
                  <a:gd name="T39" fmla="*/ 1997 h 19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455" h="1997">
                    <a:moveTo>
                      <a:pt x="16" y="16"/>
                    </a:moveTo>
                    <a:lnTo>
                      <a:pt x="44" y="104"/>
                    </a:lnTo>
                    <a:lnTo>
                      <a:pt x="10433" y="1997"/>
                    </a:lnTo>
                    <a:lnTo>
                      <a:pt x="10455" y="1886"/>
                    </a:lnTo>
                    <a:lnTo>
                      <a:pt x="66" y="0"/>
                    </a:lnTo>
                    <a:lnTo>
                      <a:pt x="94" y="88"/>
                    </a:lnTo>
                    <a:lnTo>
                      <a:pt x="66" y="0"/>
                    </a:lnTo>
                    <a:lnTo>
                      <a:pt x="23" y="11"/>
                    </a:lnTo>
                    <a:lnTo>
                      <a:pt x="0" y="38"/>
                    </a:lnTo>
                    <a:lnTo>
                      <a:pt x="6" y="82"/>
                    </a:lnTo>
                    <a:lnTo>
                      <a:pt x="44" y="104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5" name="Freeform 740"/>
              <p:cNvSpPr>
                <a:spLocks/>
              </p:cNvSpPr>
              <p:nvPr/>
            </p:nvSpPr>
            <p:spPr bwMode="auto">
              <a:xfrm>
                <a:off x="3567" y="2920"/>
                <a:ext cx="109" cy="110"/>
              </a:xfrm>
              <a:custGeom>
                <a:avLst/>
                <a:gdLst>
                  <a:gd name="T0" fmla="*/ 0 w 2524"/>
                  <a:gd name="T1" fmla="*/ 0 h 2521"/>
                  <a:gd name="T2" fmla="*/ 0 w 2524"/>
                  <a:gd name="T3" fmla="*/ 0 h 2521"/>
                  <a:gd name="T4" fmla="*/ 0 w 2524"/>
                  <a:gd name="T5" fmla="*/ 0 h 2521"/>
                  <a:gd name="T6" fmla="*/ 0 w 2524"/>
                  <a:gd name="T7" fmla="*/ 0 h 2521"/>
                  <a:gd name="T8" fmla="*/ 0 w 2524"/>
                  <a:gd name="T9" fmla="*/ 0 h 2521"/>
                  <a:gd name="T10" fmla="*/ 0 w 2524"/>
                  <a:gd name="T11" fmla="*/ 0 h 2521"/>
                  <a:gd name="T12" fmla="*/ 0 w 2524"/>
                  <a:gd name="T13" fmla="*/ 0 h 2521"/>
                  <a:gd name="T14" fmla="*/ 0 w 2524"/>
                  <a:gd name="T15" fmla="*/ 0 h 2521"/>
                  <a:gd name="T16" fmla="*/ 0 w 2524"/>
                  <a:gd name="T17" fmla="*/ 0 h 2521"/>
                  <a:gd name="T18" fmla="*/ 0 w 2524"/>
                  <a:gd name="T19" fmla="*/ 0 h 2521"/>
                  <a:gd name="T20" fmla="*/ 0 w 2524"/>
                  <a:gd name="T21" fmla="*/ 0 h 2521"/>
                  <a:gd name="T22" fmla="*/ 0 w 2524"/>
                  <a:gd name="T23" fmla="*/ 0 h 25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24"/>
                  <a:gd name="T37" fmla="*/ 0 h 2521"/>
                  <a:gd name="T38" fmla="*/ 2524 w 2524"/>
                  <a:gd name="T39" fmla="*/ 2521 h 25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24" h="2521">
                    <a:moveTo>
                      <a:pt x="2479" y="0"/>
                    </a:moveTo>
                    <a:lnTo>
                      <a:pt x="2430" y="16"/>
                    </a:lnTo>
                    <a:lnTo>
                      <a:pt x="0" y="2449"/>
                    </a:lnTo>
                    <a:lnTo>
                      <a:pt x="78" y="2521"/>
                    </a:lnTo>
                    <a:lnTo>
                      <a:pt x="2507" y="94"/>
                    </a:lnTo>
                    <a:lnTo>
                      <a:pt x="2457" y="110"/>
                    </a:lnTo>
                    <a:lnTo>
                      <a:pt x="2507" y="94"/>
                    </a:lnTo>
                    <a:lnTo>
                      <a:pt x="2524" y="54"/>
                    </a:lnTo>
                    <a:lnTo>
                      <a:pt x="2507" y="16"/>
                    </a:lnTo>
                    <a:lnTo>
                      <a:pt x="2468" y="0"/>
                    </a:lnTo>
                    <a:lnTo>
                      <a:pt x="2430" y="16"/>
                    </a:lnTo>
                    <a:lnTo>
                      <a:pt x="247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6" name="Freeform 741"/>
              <p:cNvSpPr>
                <a:spLocks/>
              </p:cNvSpPr>
              <p:nvPr/>
            </p:nvSpPr>
            <p:spPr bwMode="auto">
              <a:xfrm>
                <a:off x="3673" y="2920"/>
                <a:ext cx="417" cy="78"/>
              </a:xfrm>
              <a:custGeom>
                <a:avLst/>
                <a:gdLst>
                  <a:gd name="T0" fmla="*/ 0 w 9577"/>
                  <a:gd name="T1" fmla="*/ 0 h 1798"/>
                  <a:gd name="T2" fmla="*/ 0 w 9577"/>
                  <a:gd name="T3" fmla="*/ 0 h 1798"/>
                  <a:gd name="T4" fmla="*/ 0 w 9577"/>
                  <a:gd name="T5" fmla="*/ 0 h 1798"/>
                  <a:gd name="T6" fmla="*/ 0 w 9577"/>
                  <a:gd name="T7" fmla="*/ 0 h 1798"/>
                  <a:gd name="T8" fmla="*/ 0 w 9577"/>
                  <a:gd name="T9" fmla="*/ 0 h 1798"/>
                  <a:gd name="T10" fmla="*/ 0 w 9577"/>
                  <a:gd name="T11" fmla="*/ 0 h 1798"/>
                  <a:gd name="T12" fmla="*/ 0 w 9577"/>
                  <a:gd name="T13" fmla="*/ 0 h 1798"/>
                  <a:gd name="T14" fmla="*/ 0 w 9577"/>
                  <a:gd name="T15" fmla="*/ 0 h 1798"/>
                  <a:gd name="T16" fmla="*/ 0 w 9577"/>
                  <a:gd name="T17" fmla="*/ 0 h 1798"/>
                  <a:gd name="T18" fmla="*/ 0 w 9577"/>
                  <a:gd name="T19" fmla="*/ 0 h 1798"/>
                  <a:gd name="T20" fmla="*/ 0 w 9577"/>
                  <a:gd name="T21" fmla="*/ 0 h 1798"/>
                  <a:gd name="T22" fmla="*/ 0 w 9577"/>
                  <a:gd name="T23" fmla="*/ 0 h 17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577"/>
                  <a:gd name="T37" fmla="*/ 0 h 1798"/>
                  <a:gd name="T38" fmla="*/ 9577 w 9577"/>
                  <a:gd name="T39" fmla="*/ 1798 h 179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577" h="1798">
                    <a:moveTo>
                      <a:pt x="9572" y="1771"/>
                    </a:moveTo>
                    <a:lnTo>
                      <a:pt x="9539" y="1693"/>
                    </a:lnTo>
                    <a:lnTo>
                      <a:pt x="22" y="0"/>
                    </a:lnTo>
                    <a:lnTo>
                      <a:pt x="0" y="110"/>
                    </a:lnTo>
                    <a:lnTo>
                      <a:pt x="9516" y="1798"/>
                    </a:lnTo>
                    <a:lnTo>
                      <a:pt x="9478" y="1721"/>
                    </a:lnTo>
                    <a:lnTo>
                      <a:pt x="9516" y="1798"/>
                    </a:lnTo>
                    <a:lnTo>
                      <a:pt x="9561" y="1787"/>
                    </a:lnTo>
                    <a:lnTo>
                      <a:pt x="9577" y="1749"/>
                    </a:lnTo>
                    <a:lnTo>
                      <a:pt x="9572" y="1716"/>
                    </a:lnTo>
                    <a:lnTo>
                      <a:pt x="9539" y="1693"/>
                    </a:lnTo>
                    <a:lnTo>
                      <a:pt x="9572" y="17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7" name="Freeform 742"/>
              <p:cNvSpPr>
                <a:spLocks/>
              </p:cNvSpPr>
              <p:nvPr/>
            </p:nvSpPr>
            <p:spPr bwMode="auto">
              <a:xfrm>
                <a:off x="4018" y="2995"/>
                <a:ext cx="72" cy="118"/>
              </a:xfrm>
              <a:custGeom>
                <a:avLst/>
                <a:gdLst>
                  <a:gd name="T0" fmla="*/ 0 w 1656"/>
                  <a:gd name="T1" fmla="*/ 0 h 2709"/>
                  <a:gd name="T2" fmla="*/ 0 w 1656"/>
                  <a:gd name="T3" fmla="*/ 0 h 2709"/>
                  <a:gd name="T4" fmla="*/ 0 w 1656"/>
                  <a:gd name="T5" fmla="*/ 0 h 2709"/>
                  <a:gd name="T6" fmla="*/ 0 w 1656"/>
                  <a:gd name="T7" fmla="*/ 0 h 2709"/>
                  <a:gd name="T8" fmla="*/ 0 w 1656"/>
                  <a:gd name="T9" fmla="*/ 0 h 2709"/>
                  <a:gd name="T10" fmla="*/ 0 w 1656"/>
                  <a:gd name="T11" fmla="*/ 0 h 2709"/>
                  <a:gd name="T12" fmla="*/ 0 w 1656"/>
                  <a:gd name="T13" fmla="*/ 0 h 2709"/>
                  <a:gd name="T14" fmla="*/ 0 w 1656"/>
                  <a:gd name="T15" fmla="*/ 0 h 2709"/>
                  <a:gd name="T16" fmla="*/ 0 w 1656"/>
                  <a:gd name="T17" fmla="*/ 0 h 2709"/>
                  <a:gd name="T18" fmla="*/ 0 w 1656"/>
                  <a:gd name="T19" fmla="*/ 0 h 2709"/>
                  <a:gd name="T20" fmla="*/ 0 w 1656"/>
                  <a:gd name="T21" fmla="*/ 0 h 2709"/>
                  <a:gd name="T22" fmla="*/ 0 w 1656"/>
                  <a:gd name="T23" fmla="*/ 0 h 27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56"/>
                  <a:gd name="T37" fmla="*/ 0 h 2709"/>
                  <a:gd name="T38" fmla="*/ 1656 w 1656"/>
                  <a:gd name="T39" fmla="*/ 2709 h 27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56" h="2709">
                    <a:moveTo>
                      <a:pt x="44" y="2709"/>
                    </a:moveTo>
                    <a:lnTo>
                      <a:pt x="105" y="2681"/>
                    </a:lnTo>
                    <a:lnTo>
                      <a:pt x="1656" y="50"/>
                    </a:lnTo>
                    <a:lnTo>
                      <a:pt x="1562" y="0"/>
                    </a:lnTo>
                    <a:lnTo>
                      <a:pt x="5" y="2626"/>
                    </a:lnTo>
                    <a:lnTo>
                      <a:pt x="66" y="2598"/>
                    </a:lnTo>
                    <a:lnTo>
                      <a:pt x="5" y="2626"/>
                    </a:lnTo>
                    <a:lnTo>
                      <a:pt x="0" y="2670"/>
                    </a:lnTo>
                    <a:lnTo>
                      <a:pt x="33" y="2703"/>
                    </a:lnTo>
                    <a:lnTo>
                      <a:pt x="72" y="2709"/>
                    </a:lnTo>
                    <a:lnTo>
                      <a:pt x="105" y="2681"/>
                    </a:lnTo>
                    <a:lnTo>
                      <a:pt x="44" y="27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8" name="Freeform 743"/>
              <p:cNvSpPr>
                <a:spLocks/>
              </p:cNvSpPr>
              <p:nvPr/>
            </p:nvSpPr>
            <p:spPr bwMode="auto">
              <a:xfrm>
                <a:off x="3909" y="2764"/>
                <a:ext cx="205" cy="67"/>
              </a:xfrm>
              <a:custGeom>
                <a:avLst/>
                <a:gdLst>
                  <a:gd name="T0" fmla="*/ 0 w 4703"/>
                  <a:gd name="T1" fmla="*/ 0 h 1523"/>
                  <a:gd name="T2" fmla="*/ 0 w 4703"/>
                  <a:gd name="T3" fmla="*/ 0 h 1523"/>
                  <a:gd name="T4" fmla="*/ 0 w 4703"/>
                  <a:gd name="T5" fmla="*/ 0 h 1523"/>
                  <a:gd name="T6" fmla="*/ 0 w 4703"/>
                  <a:gd name="T7" fmla="*/ 0 h 1523"/>
                  <a:gd name="T8" fmla="*/ 0 w 4703"/>
                  <a:gd name="T9" fmla="*/ 0 h 1523"/>
                  <a:gd name="T10" fmla="*/ 0 w 4703"/>
                  <a:gd name="T11" fmla="*/ 0 h 1523"/>
                  <a:gd name="T12" fmla="*/ 0 w 4703"/>
                  <a:gd name="T13" fmla="*/ 0 h 1523"/>
                  <a:gd name="T14" fmla="*/ 0 w 4703"/>
                  <a:gd name="T15" fmla="*/ 0 h 1523"/>
                  <a:gd name="T16" fmla="*/ 0 w 4703"/>
                  <a:gd name="T17" fmla="*/ 0 h 1523"/>
                  <a:gd name="T18" fmla="*/ 0 w 4703"/>
                  <a:gd name="T19" fmla="*/ 0 h 1523"/>
                  <a:gd name="T20" fmla="*/ 0 w 4703"/>
                  <a:gd name="T21" fmla="*/ 0 h 1523"/>
                  <a:gd name="T22" fmla="*/ 0 w 4703"/>
                  <a:gd name="T23" fmla="*/ 0 h 1523"/>
                  <a:gd name="T24" fmla="*/ 0 w 4703"/>
                  <a:gd name="T25" fmla="*/ 0 h 1523"/>
                  <a:gd name="T26" fmla="*/ 0 w 4703"/>
                  <a:gd name="T27" fmla="*/ 0 h 1523"/>
                  <a:gd name="T28" fmla="*/ 0 w 4703"/>
                  <a:gd name="T29" fmla="*/ 0 h 1523"/>
                  <a:gd name="T30" fmla="*/ 0 w 4703"/>
                  <a:gd name="T31" fmla="*/ 0 h 1523"/>
                  <a:gd name="T32" fmla="*/ 0 w 4703"/>
                  <a:gd name="T33" fmla="*/ 0 h 1523"/>
                  <a:gd name="T34" fmla="*/ 0 w 4703"/>
                  <a:gd name="T35" fmla="*/ 0 h 1523"/>
                  <a:gd name="T36" fmla="*/ 0 w 4703"/>
                  <a:gd name="T37" fmla="*/ 0 h 1523"/>
                  <a:gd name="T38" fmla="*/ 0 w 4703"/>
                  <a:gd name="T39" fmla="*/ 0 h 1523"/>
                  <a:gd name="T40" fmla="*/ 0 w 4703"/>
                  <a:gd name="T41" fmla="*/ 0 h 1523"/>
                  <a:gd name="T42" fmla="*/ 0 w 4703"/>
                  <a:gd name="T43" fmla="*/ 0 h 1523"/>
                  <a:gd name="T44" fmla="*/ 0 w 4703"/>
                  <a:gd name="T45" fmla="*/ 0 h 1523"/>
                  <a:gd name="T46" fmla="*/ 0 w 4703"/>
                  <a:gd name="T47" fmla="*/ 0 h 1523"/>
                  <a:gd name="T48" fmla="*/ 0 w 4703"/>
                  <a:gd name="T49" fmla="*/ 0 h 1523"/>
                  <a:gd name="T50" fmla="*/ 0 w 4703"/>
                  <a:gd name="T51" fmla="*/ 0 h 1523"/>
                  <a:gd name="T52" fmla="*/ 0 w 4703"/>
                  <a:gd name="T53" fmla="*/ 0 h 1523"/>
                  <a:gd name="T54" fmla="*/ 0 w 4703"/>
                  <a:gd name="T55" fmla="*/ 0 h 1523"/>
                  <a:gd name="T56" fmla="*/ 0 w 4703"/>
                  <a:gd name="T57" fmla="*/ 0 h 1523"/>
                  <a:gd name="T58" fmla="*/ 0 w 4703"/>
                  <a:gd name="T59" fmla="*/ 0 h 1523"/>
                  <a:gd name="T60" fmla="*/ 0 w 4703"/>
                  <a:gd name="T61" fmla="*/ 0 h 1523"/>
                  <a:gd name="T62" fmla="*/ 0 w 4703"/>
                  <a:gd name="T63" fmla="*/ 0 h 15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703"/>
                  <a:gd name="T97" fmla="*/ 0 h 1523"/>
                  <a:gd name="T98" fmla="*/ 4703 w 4703"/>
                  <a:gd name="T99" fmla="*/ 1523 h 15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703" h="1523">
                    <a:moveTo>
                      <a:pt x="2351" y="0"/>
                    </a:moveTo>
                    <a:lnTo>
                      <a:pt x="2108" y="6"/>
                    </a:lnTo>
                    <a:lnTo>
                      <a:pt x="1876" y="17"/>
                    </a:lnTo>
                    <a:lnTo>
                      <a:pt x="1651" y="33"/>
                    </a:lnTo>
                    <a:lnTo>
                      <a:pt x="1429" y="60"/>
                    </a:lnTo>
                    <a:lnTo>
                      <a:pt x="1225" y="93"/>
                    </a:lnTo>
                    <a:lnTo>
                      <a:pt x="1032" y="127"/>
                    </a:lnTo>
                    <a:lnTo>
                      <a:pt x="856" y="176"/>
                    </a:lnTo>
                    <a:lnTo>
                      <a:pt x="684" y="226"/>
                    </a:lnTo>
                    <a:lnTo>
                      <a:pt x="530" y="282"/>
                    </a:lnTo>
                    <a:lnTo>
                      <a:pt x="397" y="342"/>
                    </a:lnTo>
                    <a:lnTo>
                      <a:pt x="281" y="403"/>
                    </a:lnTo>
                    <a:lnTo>
                      <a:pt x="182" y="469"/>
                    </a:lnTo>
                    <a:lnTo>
                      <a:pt x="104" y="535"/>
                    </a:lnTo>
                    <a:lnTo>
                      <a:pt x="49" y="607"/>
                    </a:lnTo>
                    <a:lnTo>
                      <a:pt x="11" y="684"/>
                    </a:lnTo>
                    <a:lnTo>
                      <a:pt x="0" y="762"/>
                    </a:lnTo>
                    <a:lnTo>
                      <a:pt x="11" y="838"/>
                    </a:lnTo>
                    <a:lnTo>
                      <a:pt x="49" y="911"/>
                    </a:lnTo>
                    <a:lnTo>
                      <a:pt x="104" y="987"/>
                    </a:lnTo>
                    <a:lnTo>
                      <a:pt x="182" y="1060"/>
                    </a:lnTo>
                    <a:lnTo>
                      <a:pt x="281" y="1120"/>
                    </a:lnTo>
                    <a:lnTo>
                      <a:pt x="397" y="1186"/>
                    </a:lnTo>
                    <a:lnTo>
                      <a:pt x="530" y="1247"/>
                    </a:lnTo>
                    <a:lnTo>
                      <a:pt x="684" y="1302"/>
                    </a:lnTo>
                    <a:lnTo>
                      <a:pt x="856" y="1346"/>
                    </a:lnTo>
                    <a:lnTo>
                      <a:pt x="1032" y="1391"/>
                    </a:lnTo>
                    <a:lnTo>
                      <a:pt x="1225" y="1429"/>
                    </a:lnTo>
                    <a:lnTo>
                      <a:pt x="1429" y="1462"/>
                    </a:lnTo>
                    <a:lnTo>
                      <a:pt x="1651" y="1490"/>
                    </a:lnTo>
                    <a:lnTo>
                      <a:pt x="1876" y="1507"/>
                    </a:lnTo>
                    <a:lnTo>
                      <a:pt x="2108" y="1517"/>
                    </a:lnTo>
                    <a:lnTo>
                      <a:pt x="2351" y="1523"/>
                    </a:lnTo>
                    <a:lnTo>
                      <a:pt x="2595" y="1517"/>
                    </a:lnTo>
                    <a:lnTo>
                      <a:pt x="2826" y="1507"/>
                    </a:lnTo>
                    <a:lnTo>
                      <a:pt x="3052" y="1490"/>
                    </a:lnTo>
                    <a:lnTo>
                      <a:pt x="3267" y="1462"/>
                    </a:lnTo>
                    <a:lnTo>
                      <a:pt x="3472" y="1429"/>
                    </a:lnTo>
                    <a:lnTo>
                      <a:pt x="3665" y="1391"/>
                    </a:lnTo>
                    <a:lnTo>
                      <a:pt x="3847" y="1346"/>
                    </a:lnTo>
                    <a:lnTo>
                      <a:pt x="4012" y="1302"/>
                    </a:lnTo>
                    <a:lnTo>
                      <a:pt x="4168" y="1247"/>
                    </a:lnTo>
                    <a:lnTo>
                      <a:pt x="4305" y="1186"/>
                    </a:lnTo>
                    <a:lnTo>
                      <a:pt x="4416" y="1120"/>
                    </a:lnTo>
                    <a:lnTo>
                      <a:pt x="4521" y="1060"/>
                    </a:lnTo>
                    <a:lnTo>
                      <a:pt x="4598" y="987"/>
                    </a:lnTo>
                    <a:lnTo>
                      <a:pt x="4653" y="911"/>
                    </a:lnTo>
                    <a:lnTo>
                      <a:pt x="4691" y="838"/>
                    </a:lnTo>
                    <a:lnTo>
                      <a:pt x="4703" y="762"/>
                    </a:lnTo>
                    <a:lnTo>
                      <a:pt x="4691" y="684"/>
                    </a:lnTo>
                    <a:lnTo>
                      <a:pt x="4653" y="607"/>
                    </a:lnTo>
                    <a:lnTo>
                      <a:pt x="4598" y="535"/>
                    </a:lnTo>
                    <a:lnTo>
                      <a:pt x="4521" y="469"/>
                    </a:lnTo>
                    <a:lnTo>
                      <a:pt x="4416" y="403"/>
                    </a:lnTo>
                    <a:lnTo>
                      <a:pt x="4305" y="342"/>
                    </a:lnTo>
                    <a:lnTo>
                      <a:pt x="4168" y="282"/>
                    </a:lnTo>
                    <a:lnTo>
                      <a:pt x="4012" y="226"/>
                    </a:lnTo>
                    <a:lnTo>
                      <a:pt x="3847" y="176"/>
                    </a:lnTo>
                    <a:lnTo>
                      <a:pt x="3665" y="127"/>
                    </a:lnTo>
                    <a:lnTo>
                      <a:pt x="3472" y="93"/>
                    </a:lnTo>
                    <a:lnTo>
                      <a:pt x="3267" y="60"/>
                    </a:lnTo>
                    <a:lnTo>
                      <a:pt x="3052" y="33"/>
                    </a:lnTo>
                    <a:lnTo>
                      <a:pt x="2826" y="17"/>
                    </a:lnTo>
                    <a:lnTo>
                      <a:pt x="2595" y="6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19" name="Freeform 744"/>
              <p:cNvSpPr>
                <a:spLocks/>
              </p:cNvSpPr>
              <p:nvPr/>
            </p:nvSpPr>
            <p:spPr bwMode="auto">
              <a:xfrm>
                <a:off x="3907" y="2762"/>
                <a:ext cx="104" cy="36"/>
              </a:xfrm>
              <a:custGeom>
                <a:avLst/>
                <a:gdLst>
                  <a:gd name="T0" fmla="*/ 0 w 2406"/>
                  <a:gd name="T1" fmla="*/ 0 h 823"/>
                  <a:gd name="T2" fmla="*/ 0 w 2406"/>
                  <a:gd name="T3" fmla="*/ 0 h 823"/>
                  <a:gd name="T4" fmla="*/ 0 w 2406"/>
                  <a:gd name="T5" fmla="*/ 0 h 823"/>
                  <a:gd name="T6" fmla="*/ 0 w 2406"/>
                  <a:gd name="T7" fmla="*/ 0 h 823"/>
                  <a:gd name="T8" fmla="*/ 0 w 2406"/>
                  <a:gd name="T9" fmla="*/ 0 h 823"/>
                  <a:gd name="T10" fmla="*/ 0 w 2406"/>
                  <a:gd name="T11" fmla="*/ 0 h 823"/>
                  <a:gd name="T12" fmla="*/ 0 w 2406"/>
                  <a:gd name="T13" fmla="*/ 0 h 823"/>
                  <a:gd name="T14" fmla="*/ 0 w 2406"/>
                  <a:gd name="T15" fmla="*/ 0 h 823"/>
                  <a:gd name="T16" fmla="*/ 0 w 2406"/>
                  <a:gd name="T17" fmla="*/ 0 h 823"/>
                  <a:gd name="T18" fmla="*/ 0 w 2406"/>
                  <a:gd name="T19" fmla="*/ 0 h 823"/>
                  <a:gd name="T20" fmla="*/ 0 w 2406"/>
                  <a:gd name="T21" fmla="*/ 0 h 823"/>
                  <a:gd name="T22" fmla="*/ 0 w 2406"/>
                  <a:gd name="T23" fmla="*/ 0 h 823"/>
                  <a:gd name="T24" fmla="*/ 0 w 2406"/>
                  <a:gd name="T25" fmla="*/ 0 h 823"/>
                  <a:gd name="T26" fmla="*/ 0 w 2406"/>
                  <a:gd name="T27" fmla="*/ 0 h 823"/>
                  <a:gd name="T28" fmla="*/ 0 w 2406"/>
                  <a:gd name="T29" fmla="*/ 0 h 823"/>
                  <a:gd name="T30" fmla="*/ 0 w 2406"/>
                  <a:gd name="T31" fmla="*/ 0 h 823"/>
                  <a:gd name="T32" fmla="*/ 0 w 2406"/>
                  <a:gd name="T33" fmla="*/ 0 h 823"/>
                  <a:gd name="T34" fmla="*/ 0 w 2406"/>
                  <a:gd name="T35" fmla="*/ 0 h 823"/>
                  <a:gd name="T36" fmla="*/ 0 w 2406"/>
                  <a:gd name="T37" fmla="*/ 0 h 823"/>
                  <a:gd name="T38" fmla="*/ 0 w 2406"/>
                  <a:gd name="T39" fmla="*/ 0 h 823"/>
                  <a:gd name="T40" fmla="*/ 0 w 2406"/>
                  <a:gd name="T41" fmla="*/ 0 h 823"/>
                  <a:gd name="T42" fmla="*/ 0 w 2406"/>
                  <a:gd name="T43" fmla="*/ 0 h 823"/>
                  <a:gd name="T44" fmla="*/ 0 w 2406"/>
                  <a:gd name="T45" fmla="*/ 0 h 823"/>
                  <a:gd name="T46" fmla="*/ 0 w 2406"/>
                  <a:gd name="T47" fmla="*/ 0 h 823"/>
                  <a:gd name="T48" fmla="*/ 0 w 2406"/>
                  <a:gd name="T49" fmla="*/ 0 h 823"/>
                  <a:gd name="T50" fmla="*/ 0 w 2406"/>
                  <a:gd name="T51" fmla="*/ 0 h 823"/>
                  <a:gd name="T52" fmla="*/ 0 w 2406"/>
                  <a:gd name="T53" fmla="*/ 0 h 823"/>
                  <a:gd name="T54" fmla="*/ 0 w 2406"/>
                  <a:gd name="T55" fmla="*/ 0 h 823"/>
                  <a:gd name="T56" fmla="*/ 0 w 2406"/>
                  <a:gd name="T57" fmla="*/ 0 h 823"/>
                  <a:gd name="T58" fmla="*/ 0 w 2406"/>
                  <a:gd name="T59" fmla="*/ 0 h 823"/>
                  <a:gd name="T60" fmla="*/ 0 w 2406"/>
                  <a:gd name="T61" fmla="*/ 0 h 823"/>
                  <a:gd name="T62" fmla="*/ 0 w 2406"/>
                  <a:gd name="T63" fmla="*/ 0 h 823"/>
                  <a:gd name="T64" fmla="*/ 0 w 2406"/>
                  <a:gd name="T65" fmla="*/ 0 h 823"/>
                  <a:gd name="T66" fmla="*/ 0 w 2406"/>
                  <a:gd name="T67" fmla="*/ 0 h 823"/>
                  <a:gd name="T68" fmla="*/ 0 w 2406"/>
                  <a:gd name="T69" fmla="*/ 0 h 8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23"/>
                  <a:gd name="T107" fmla="*/ 2406 w 2406"/>
                  <a:gd name="T108" fmla="*/ 823 h 8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23">
                    <a:moveTo>
                      <a:pt x="110" y="823"/>
                    </a:moveTo>
                    <a:lnTo>
                      <a:pt x="121" y="762"/>
                    </a:lnTo>
                    <a:lnTo>
                      <a:pt x="149" y="701"/>
                    </a:lnTo>
                    <a:lnTo>
                      <a:pt x="204" y="634"/>
                    </a:lnTo>
                    <a:lnTo>
                      <a:pt x="265" y="568"/>
                    </a:lnTo>
                    <a:lnTo>
                      <a:pt x="364" y="513"/>
                    </a:lnTo>
                    <a:lnTo>
                      <a:pt x="480" y="447"/>
                    </a:lnTo>
                    <a:lnTo>
                      <a:pt x="606" y="398"/>
                    </a:lnTo>
                    <a:lnTo>
                      <a:pt x="755" y="343"/>
                    </a:lnTo>
                    <a:lnTo>
                      <a:pt x="927" y="293"/>
                    </a:lnTo>
                    <a:lnTo>
                      <a:pt x="1098" y="243"/>
                    </a:lnTo>
                    <a:lnTo>
                      <a:pt x="1292" y="204"/>
                    </a:lnTo>
                    <a:lnTo>
                      <a:pt x="1490" y="177"/>
                    </a:lnTo>
                    <a:lnTo>
                      <a:pt x="1711" y="149"/>
                    </a:lnTo>
                    <a:lnTo>
                      <a:pt x="1937" y="133"/>
                    </a:lnTo>
                    <a:lnTo>
                      <a:pt x="2163" y="121"/>
                    </a:lnTo>
                    <a:lnTo>
                      <a:pt x="2406" y="121"/>
                    </a:lnTo>
                    <a:lnTo>
                      <a:pt x="2406" y="0"/>
                    </a:lnTo>
                    <a:lnTo>
                      <a:pt x="2163" y="12"/>
                    </a:lnTo>
                    <a:lnTo>
                      <a:pt x="1926" y="22"/>
                    </a:lnTo>
                    <a:lnTo>
                      <a:pt x="1699" y="39"/>
                    </a:lnTo>
                    <a:lnTo>
                      <a:pt x="1479" y="67"/>
                    </a:lnTo>
                    <a:lnTo>
                      <a:pt x="1269" y="100"/>
                    </a:lnTo>
                    <a:lnTo>
                      <a:pt x="1076" y="138"/>
                    </a:lnTo>
                    <a:lnTo>
                      <a:pt x="894" y="182"/>
                    </a:lnTo>
                    <a:lnTo>
                      <a:pt x="729" y="232"/>
                    </a:lnTo>
                    <a:lnTo>
                      <a:pt x="563" y="287"/>
                    </a:lnTo>
                    <a:lnTo>
                      <a:pt x="424" y="353"/>
                    </a:lnTo>
                    <a:lnTo>
                      <a:pt x="308" y="419"/>
                    </a:lnTo>
                    <a:lnTo>
                      <a:pt x="204" y="485"/>
                    </a:lnTo>
                    <a:lnTo>
                      <a:pt x="121" y="558"/>
                    </a:lnTo>
                    <a:lnTo>
                      <a:pt x="55" y="641"/>
                    </a:lnTo>
                    <a:lnTo>
                      <a:pt x="10" y="729"/>
                    </a:lnTo>
                    <a:lnTo>
                      <a:pt x="0" y="823"/>
                    </a:lnTo>
                    <a:lnTo>
                      <a:pt x="110" y="8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0" name="Freeform 745"/>
              <p:cNvSpPr>
                <a:spLocks/>
              </p:cNvSpPr>
              <p:nvPr/>
            </p:nvSpPr>
            <p:spPr bwMode="auto">
              <a:xfrm>
                <a:off x="3907" y="2798"/>
                <a:ext cx="104" cy="35"/>
              </a:xfrm>
              <a:custGeom>
                <a:avLst/>
                <a:gdLst>
                  <a:gd name="T0" fmla="*/ 0 w 2406"/>
                  <a:gd name="T1" fmla="*/ 0 h 816"/>
                  <a:gd name="T2" fmla="*/ 0 w 2406"/>
                  <a:gd name="T3" fmla="*/ 0 h 816"/>
                  <a:gd name="T4" fmla="*/ 0 w 2406"/>
                  <a:gd name="T5" fmla="*/ 0 h 816"/>
                  <a:gd name="T6" fmla="*/ 0 w 2406"/>
                  <a:gd name="T7" fmla="*/ 0 h 816"/>
                  <a:gd name="T8" fmla="*/ 0 w 2406"/>
                  <a:gd name="T9" fmla="*/ 0 h 816"/>
                  <a:gd name="T10" fmla="*/ 0 w 2406"/>
                  <a:gd name="T11" fmla="*/ 0 h 816"/>
                  <a:gd name="T12" fmla="*/ 0 w 2406"/>
                  <a:gd name="T13" fmla="*/ 0 h 816"/>
                  <a:gd name="T14" fmla="*/ 0 w 2406"/>
                  <a:gd name="T15" fmla="*/ 0 h 816"/>
                  <a:gd name="T16" fmla="*/ 0 w 2406"/>
                  <a:gd name="T17" fmla="*/ 0 h 816"/>
                  <a:gd name="T18" fmla="*/ 0 w 2406"/>
                  <a:gd name="T19" fmla="*/ 0 h 816"/>
                  <a:gd name="T20" fmla="*/ 0 w 2406"/>
                  <a:gd name="T21" fmla="*/ 0 h 816"/>
                  <a:gd name="T22" fmla="*/ 0 w 2406"/>
                  <a:gd name="T23" fmla="*/ 0 h 816"/>
                  <a:gd name="T24" fmla="*/ 0 w 2406"/>
                  <a:gd name="T25" fmla="*/ 0 h 816"/>
                  <a:gd name="T26" fmla="*/ 0 w 2406"/>
                  <a:gd name="T27" fmla="*/ 0 h 816"/>
                  <a:gd name="T28" fmla="*/ 0 w 2406"/>
                  <a:gd name="T29" fmla="*/ 0 h 816"/>
                  <a:gd name="T30" fmla="*/ 0 w 2406"/>
                  <a:gd name="T31" fmla="*/ 0 h 816"/>
                  <a:gd name="T32" fmla="*/ 0 w 2406"/>
                  <a:gd name="T33" fmla="*/ 0 h 816"/>
                  <a:gd name="T34" fmla="*/ 0 w 2406"/>
                  <a:gd name="T35" fmla="*/ 0 h 816"/>
                  <a:gd name="T36" fmla="*/ 0 w 2406"/>
                  <a:gd name="T37" fmla="*/ 0 h 816"/>
                  <a:gd name="T38" fmla="*/ 0 w 2406"/>
                  <a:gd name="T39" fmla="*/ 0 h 816"/>
                  <a:gd name="T40" fmla="*/ 0 w 2406"/>
                  <a:gd name="T41" fmla="*/ 0 h 816"/>
                  <a:gd name="T42" fmla="*/ 0 w 2406"/>
                  <a:gd name="T43" fmla="*/ 0 h 816"/>
                  <a:gd name="T44" fmla="*/ 0 w 2406"/>
                  <a:gd name="T45" fmla="*/ 0 h 816"/>
                  <a:gd name="T46" fmla="*/ 0 w 2406"/>
                  <a:gd name="T47" fmla="*/ 0 h 816"/>
                  <a:gd name="T48" fmla="*/ 0 w 2406"/>
                  <a:gd name="T49" fmla="*/ 0 h 816"/>
                  <a:gd name="T50" fmla="*/ 0 w 2406"/>
                  <a:gd name="T51" fmla="*/ 0 h 816"/>
                  <a:gd name="T52" fmla="*/ 0 w 2406"/>
                  <a:gd name="T53" fmla="*/ 0 h 816"/>
                  <a:gd name="T54" fmla="*/ 0 w 2406"/>
                  <a:gd name="T55" fmla="*/ 0 h 816"/>
                  <a:gd name="T56" fmla="*/ 0 w 2406"/>
                  <a:gd name="T57" fmla="*/ 0 h 816"/>
                  <a:gd name="T58" fmla="*/ 0 w 2406"/>
                  <a:gd name="T59" fmla="*/ 0 h 816"/>
                  <a:gd name="T60" fmla="*/ 0 w 2406"/>
                  <a:gd name="T61" fmla="*/ 0 h 816"/>
                  <a:gd name="T62" fmla="*/ 0 w 2406"/>
                  <a:gd name="T63" fmla="*/ 0 h 816"/>
                  <a:gd name="T64" fmla="*/ 0 w 2406"/>
                  <a:gd name="T65" fmla="*/ 0 h 816"/>
                  <a:gd name="T66" fmla="*/ 0 w 2406"/>
                  <a:gd name="T67" fmla="*/ 0 h 816"/>
                  <a:gd name="T68" fmla="*/ 0 w 2406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16"/>
                  <a:gd name="T107" fmla="*/ 2406 w 2406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16">
                    <a:moveTo>
                      <a:pt x="2406" y="705"/>
                    </a:moveTo>
                    <a:lnTo>
                      <a:pt x="2163" y="700"/>
                    </a:lnTo>
                    <a:lnTo>
                      <a:pt x="1937" y="689"/>
                    </a:lnTo>
                    <a:lnTo>
                      <a:pt x="1711" y="672"/>
                    </a:lnTo>
                    <a:lnTo>
                      <a:pt x="1490" y="645"/>
                    </a:lnTo>
                    <a:lnTo>
                      <a:pt x="1292" y="612"/>
                    </a:lnTo>
                    <a:lnTo>
                      <a:pt x="1098" y="579"/>
                    </a:lnTo>
                    <a:lnTo>
                      <a:pt x="927" y="535"/>
                    </a:lnTo>
                    <a:lnTo>
                      <a:pt x="755" y="485"/>
                    </a:lnTo>
                    <a:lnTo>
                      <a:pt x="606" y="430"/>
                    </a:lnTo>
                    <a:lnTo>
                      <a:pt x="480" y="374"/>
                    </a:lnTo>
                    <a:lnTo>
                      <a:pt x="364" y="314"/>
                    </a:lnTo>
                    <a:lnTo>
                      <a:pt x="265" y="253"/>
                    </a:lnTo>
                    <a:lnTo>
                      <a:pt x="204" y="187"/>
                    </a:lnTo>
                    <a:lnTo>
                      <a:pt x="149" y="116"/>
                    </a:lnTo>
                    <a:lnTo>
                      <a:pt x="121" y="60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10" y="93"/>
                    </a:lnTo>
                    <a:lnTo>
                      <a:pt x="55" y="182"/>
                    </a:lnTo>
                    <a:lnTo>
                      <a:pt x="121" y="265"/>
                    </a:lnTo>
                    <a:lnTo>
                      <a:pt x="204" y="341"/>
                    </a:lnTo>
                    <a:lnTo>
                      <a:pt x="308" y="407"/>
                    </a:lnTo>
                    <a:lnTo>
                      <a:pt x="424" y="473"/>
                    </a:lnTo>
                    <a:lnTo>
                      <a:pt x="563" y="540"/>
                    </a:lnTo>
                    <a:lnTo>
                      <a:pt x="729" y="589"/>
                    </a:lnTo>
                    <a:lnTo>
                      <a:pt x="894" y="639"/>
                    </a:lnTo>
                    <a:lnTo>
                      <a:pt x="1076" y="683"/>
                    </a:lnTo>
                    <a:lnTo>
                      <a:pt x="1269" y="722"/>
                    </a:lnTo>
                    <a:lnTo>
                      <a:pt x="1479" y="755"/>
                    </a:lnTo>
                    <a:lnTo>
                      <a:pt x="1699" y="783"/>
                    </a:lnTo>
                    <a:lnTo>
                      <a:pt x="1926" y="799"/>
                    </a:lnTo>
                    <a:lnTo>
                      <a:pt x="2163" y="811"/>
                    </a:lnTo>
                    <a:lnTo>
                      <a:pt x="2406" y="816"/>
                    </a:lnTo>
                    <a:lnTo>
                      <a:pt x="2406" y="7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1" name="Freeform 746"/>
              <p:cNvSpPr>
                <a:spLocks/>
              </p:cNvSpPr>
              <p:nvPr/>
            </p:nvSpPr>
            <p:spPr bwMode="auto">
              <a:xfrm>
                <a:off x="4011" y="2798"/>
                <a:ext cx="105" cy="35"/>
              </a:xfrm>
              <a:custGeom>
                <a:avLst/>
                <a:gdLst>
                  <a:gd name="T0" fmla="*/ 0 w 2413"/>
                  <a:gd name="T1" fmla="*/ 0 h 816"/>
                  <a:gd name="T2" fmla="*/ 0 w 2413"/>
                  <a:gd name="T3" fmla="*/ 0 h 816"/>
                  <a:gd name="T4" fmla="*/ 0 w 2413"/>
                  <a:gd name="T5" fmla="*/ 0 h 816"/>
                  <a:gd name="T6" fmla="*/ 0 w 2413"/>
                  <a:gd name="T7" fmla="*/ 0 h 816"/>
                  <a:gd name="T8" fmla="*/ 0 w 2413"/>
                  <a:gd name="T9" fmla="*/ 0 h 816"/>
                  <a:gd name="T10" fmla="*/ 0 w 2413"/>
                  <a:gd name="T11" fmla="*/ 0 h 816"/>
                  <a:gd name="T12" fmla="*/ 0 w 2413"/>
                  <a:gd name="T13" fmla="*/ 0 h 816"/>
                  <a:gd name="T14" fmla="*/ 0 w 2413"/>
                  <a:gd name="T15" fmla="*/ 0 h 816"/>
                  <a:gd name="T16" fmla="*/ 0 w 2413"/>
                  <a:gd name="T17" fmla="*/ 0 h 816"/>
                  <a:gd name="T18" fmla="*/ 0 w 2413"/>
                  <a:gd name="T19" fmla="*/ 0 h 816"/>
                  <a:gd name="T20" fmla="*/ 0 w 2413"/>
                  <a:gd name="T21" fmla="*/ 0 h 816"/>
                  <a:gd name="T22" fmla="*/ 0 w 2413"/>
                  <a:gd name="T23" fmla="*/ 0 h 816"/>
                  <a:gd name="T24" fmla="*/ 0 w 2413"/>
                  <a:gd name="T25" fmla="*/ 0 h 816"/>
                  <a:gd name="T26" fmla="*/ 0 w 2413"/>
                  <a:gd name="T27" fmla="*/ 0 h 816"/>
                  <a:gd name="T28" fmla="*/ 0 w 2413"/>
                  <a:gd name="T29" fmla="*/ 0 h 816"/>
                  <a:gd name="T30" fmla="*/ 0 w 2413"/>
                  <a:gd name="T31" fmla="*/ 0 h 816"/>
                  <a:gd name="T32" fmla="*/ 0 w 2413"/>
                  <a:gd name="T33" fmla="*/ 0 h 816"/>
                  <a:gd name="T34" fmla="*/ 0 w 2413"/>
                  <a:gd name="T35" fmla="*/ 0 h 816"/>
                  <a:gd name="T36" fmla="*/ 0 w 2413"/>
                  <a:gd name="T37" fmla="*/ 0 h 816"/>
                  <a:gd name="T38" fmla="*/ 0 w 2413"/>
                  <a:gd name="T39" fmla="*/ 0 h 816"/>
                  <a:gd name="T40" fmla="*/ 0 w 2413"/>
                  <a:gd name="T41" fmla="*/ 0 h 816"/>
                  <a:gd name="T42" fmla="*/ 0 w 2413"/>
                  <a:gd name="T43" fmla="*/ 0 h 816"/>
                  <a:gd name="T44" fmla="*/ 0 w 2413"/>
                  <a:gd name="T45" fmla="*/ 0 h 816"/>
                  <a:gd name="T46" fmla="*/ 0 w 2413"/>
                  <a:gd name="T47" fmla="*/ 0 h 816"/>
                  <a:gd name="T48" fmla="*/ 0 w 2413"/>
                  <a:gd name="T49" fmla="*/ 0 h 816"/>
                  <a:gd name="T50" fmla="*/ 0 w 2413"/>
                  <a:gd name="T51" fmla="*/ 0 h 816"/>
                  <a:gd name="T52" fmla="*/ 0 w 2413"/>
                  <a:gd name="T53" fmla="*/ 0 h 816"/>
                  <a:gd name="T54" fmla="*/ 0 w 2413"/>
                  <a:gd name="T55" fmla="*/ 0 h 816"/>
                  <a:gd name="T56" fmla="*/ 0 w 2413"/>
                  <a:gd name="T57" fmla="*/ 0 h 816"/>
                  <a:gd name="T58" fmla="*/ 0 w 2413"/>
                  <a:gd name="T59" fmla="*/ 0 h 816"/>
                  <a:gd name="T60" fmla="*/ 0 w 2413"/>
                  <a:gd name="T61" fmla="*/ 0 h 816"/>
                  <a:gd name="T62" fmla="*/ 0 w 2413"/>
                  <a:gd name="T63" fmla="*/ 0 h 816"/>
                  <a:gd name="T64" fmla="*/ 0 w 2413"/>
                  <a:gd name="T65" fmla="*/ 0 h 816"/>
                  <a:gd name="T66" fmla="*/ 0 w 2413"/>
                  <a:gd name="T67" fmla="*/ 0 h 816"/>
                  <a:gd name="T68" fmla="*/ 0 w 2413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16"/>
                  <a:gd name="T107" fmla="*/ 2413 w 2413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16">
                    <a:moveTo>
                      <a:pt x="2291" y="0"/>
                    </a:moveTo>
                    <a:lnTo>
                      <a:pt x="2286" y="60"/>
                    </a:lnTo>
                    <a:lnTo>
                      <a:pt x="2258" y="116"/>
                    </a:lnTo>
                    <a:lnTo>
                      <a:pt x="2203" y="187"/>
                    </a:lnTo>
                    <a:lnTo>
                      <a:pt x="2137" y="253"/>
                    </a:lnTo>
                    <a:lnTo>
                      <a:pt x="2037" y="314"/>
                    </a:lnTo>
                    <a:lnTo>
                      <a:pt x="1926" y="374"/>
                    </a:lnTo>
                    <a:lnTo>
                      <a:pt x="1794" y="430"/>
                    </a:lnTo>
                    <a:lnTo>
                      <a:pt x="1645" y="485"/>
                    </a:lnTo>
                    <a:lnTo>
                      <a:pt x="1479" y="535"/>
                    </a:lnTo>
                    <a:lnTo>
                      <a:pt x="1303" y="579"/>
                    </a:lnTo>
                    <a:lnTo>
                      <a:pt x="1110" y="612"/>
                    </a:lnTo>
                    <a:lnTo>
                      <a:pt x="911" y="645"/>
                    </a:lnTo>
                    <a:lnTo>
                      <a:pt x="696" y="672"/>
                    </a:lnTo>
                    <a:lnTo>
                      <a:pt x="469" y="689"/>
                    </a:lnTo>
                    <a:lnTo>
                      <a:pt x="244" y="700"/>
                    </a:lnTo>
                    <a:lnTo>
                      <a:pt x="0" y="705"/>
                    </a:lnTo>
                    <a:lnTo>
                      <a:pt x="0" y="816"/>
                    </a:lnTo>
                    <a:lnTo>
                      <a:pt x="244" y="811"/>
                    </a:lnTo>
                    <a:lnTo>
                      <a:pt x="481" y="799"/>
                    </a:lnTo>
                    <a:lnTo>
                      <a:pt x="707" y="783"/>
                    </a:lnTo>
                    <a:lnTo>
                      <a:pt x="922" y="755"/>
                    </a:lnTo>
                    <a:lnTo>
                      <a:pt x="1132" y="722"/>
                    </a:lnTo>
                    <a:lnTo>
                      <a:pt x="1325" y="683"/>
                    </a:lnTo>
                    <a:lnTo>
                      <a:pt x="1512" y="639"/>
                    </a:lnTo>
                    <a:lnTo>
                      <a:pt x="1678" y="589"/>
                    </a:lnTo>
                    <a:lnTo>
                      <a:pt x="1838" y="540"/>
                    </a:lnTo>
                    <a:lnTo>
                      <a:pt x="1982" y="473"/>
                    </a:lnTo>
                    <a:lnTo>
                      <a:pt x="2092" y="407"/>
                    </a:lnTo>
                    <a:lnTo>
                      <a:pt x="2203" y="341"/>
                    </a:lnTo>
                    <a:lnTo>
                      <a:pt x="2286" y="265"/>
                    </a:lnTo>
                    <a:lnTo>
                      <a:pt x="2352" y="182"/>
                    </a:lnTo>
                    <a:lnTo>
                      <a:pt x="2396" y="93"/>
                    </a:lnTo>
                    <a:lnTo>
                      <a:pt x="2413" y="0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2" name="Freeform 747"/>
              <p:cNvSpPr>
                <a:spLocks/>
              </p:cNvSpPr>
              <p:nvPr/>
            </p:nvSpPr>
            <p:spPr bwMode="auto">
              <a:xfrm>
                <a:off x="4011" y="2762"/>
                <a:ext cx="105" cy="36"/>
              </a:xfrm>
              <a:custGeom>
                <a:avLst/>
                <a:gdLst>
                  <a:gd name="T0" fmla="*/ 0 w 2413"/>
                  <a:gd name="T1" fmla="*/ 0 h 823"/>
                  <a:gd name="T2" fmla="*/ 0 w 2413"/>
                  <a:gd name="T3" fmla="*/ 0 h 823"/>
                  <a:gd name="T4" fmla="*/ 0 w 2413"/>
                  <a:gd name="T5" fmla="*/ 0 h 823"/>
                  <a:gd name="T6" fmla="*/ 0 w 2413"/>
                  <a:gd name="T7" fmla="*/ 0 h 823"/>
                  <a:gd name="T8" fmla="*/ 0 w 2413"/>
                  <a:gd name="T9" fmla="*/ 0 h 823"/>
                  <a:gd name="T10" fmla="*/ 0 w 2413"/>
                  <a:gd name="T11" fmla="*/ 0 h 823"/>
                  <a:gd name="T12" fmla="*/ 0 w 2413"/>
                  <a:gd name="T13" fmla="*/ 0 h 823"/>
                  <a:gd name="T14" fmla="*/ 0 w 2413"/>
                  <a:gd name="T15" fmla="*/ 0 h 823"/>
                  <a:gd name="T16" fmla="*/ 0 w 2413"/>
                  <a:gd name="T17" fmla="*/ 0 h 823"/>
                  <a:gd name="T18" fmla="*/ 0 w 2413"/>
                  <a:gd name="T19" fmla="*/ 0 h 823"/>
                  <a:gd name="T20" fmla="*/ 0 w 2413"/>
                  <a:gd name="T21" fmla="*/ 0 h 823"/>
                  <a:gd name="T22" fmla="*/ 0 w 2413"/>
                  <a:gd name="T23" fmla="*/ 0 h 823"/>
                  <a:gd name="T24" fmla="*/ 0 w 2413"/>
                  <a:gd name="T25" fmla="*/ 0 h 823"/>
                  <a:gd name="T26" fmla="*/ 0 w 2413"/>
                  <a:gd name="T27" fmla="*/ 0 h 823"/>
                  <a:gd name="T28" fmla="*/ 0 w 2413"/>
                  <a:gd name="T29" fmla="*/ 0 h 823"/>
                  <a:gd name="T30" fmla="*/ 0 w 2413"/>
                  <a:gd name="T31" fmla="*/ 0 h 823"/>
                  <a:gd name="T32" fmla="*/ 0 w 2413"/>
                  <a:gd name="T33" fmla="*/ 0 h 823"/>
                  <a:gd name="T34" fmla="*/ 0 w 2413"/>
                  <a:gd name="T35" fmla="*/ 0 h 823"/>
                  <a:gd name="T36" fmla="*/ 0 w 2413"/>
                  <a:gd name="T37" fmla="*/ 0 h 823"/>
                  <a:gd name="T38" fmla="*/ 0 w 2413"/>
                  <a:gd name="T39" fmla="*/ 0 h 823"/>
                  <a:gd name="T40" fmla="*/ 0 w 2413"/>
                  <a:gd name="T41" fmla="*/ 0 h 823"/>
                  <a:gd name="T42" fmla="*/ 0 w 2413"/>
                  <a:gd name="T43" fmla="*/ 0 h 823"/>
                  <a:gd name="T44" fmla="*/ 0 w 2413"/>
                  <a:gd name="T45" fmla="*/ 0 h 823"/>
                  <a:gd name="T46" fmla="*/ 0 w 2413"/>
                  <a:gd name="T47" fmla="*/ 0 h 823"/>
                  <a:gd name="T48" fmla="*/ 0 w 2413"/>
                  <a:gd name="T49" fmla="*/ 0 h 823"/>
                  <a:gd name="T50" fmla="*/ 0 w 2413"/>
                  <a:gd name="T51" fmla="*/ 0 h 823"/>
                  <a:gd name="T52" fmla="*/ 0 w 2413"/>
                  <a:gd name="T53" fmla="*/ 0 h 823"/>
                  <a:gd name="T54" fmla="*/ 0 w 2413"/>
                  <a:gd name="T55" fmla="*/ 0 h 823"/>
                  <a:gd name="T56" fmla="*/ 0 w 2413"/>
                  <a:gd name="T57" fmla="*/ 0 h 823"/>
                  <a:gd name="T58" fmla="*/ 0 w 2413"/>
                  <a:gd name="T59" fmla="*/ 0 h 823"/>
                  <a:gd name="T60" fmla="*/ 0 w 2413"/>
                  <a:gd name="T61" fmla="*/ 0 h 823"/>
                  <a:gd name="T62" fmla="*/ 0 w 2413"/>
                  <a:gd name="T63" fmla="*/ 0 h 823"/>
                  <a:gd name="T64" fmla="*/ 0 w 2413"/>
                  <a:gd name="T65" fmla="*/ 0 h 823"/>
                  <a:gd name="T66" fmla="*/ 0 w 2413"/>
                  <a:gd name="T67" fmla="*/ 0 h 823"/>
                  <a:gd name="T68" fmla="*/ 0 w 2413"/>
                  <a:gd name="T69" fmla="*/ 0 h 8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23"/>
                  <a:gd name="T107" fmla="*/ 2413 w 2413"/>
                  <a:gd name="T108" fmla="*/ 823 h 8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23">
                    <a:moveTo>
                      <a:pt x="0" y="121"/>
                    </a:moveTo>
                    <a:lnTo>
                      <a:pt x="244" y="121"/>
                    </a:lnTo>
                    <a:lnTo>
                      <a:pt x="469" y="133"/>
                    </a:lnTo>
                    <a:lnTo>
                      <a:pt x="696" y="149"/>
                    </a:lnTo>
                    <a:lnTo>
                      <a:pt x="911" y="177"/>
                    </a:lnTo>
                    <a:lnTo>
                      <a:pt x="1110" y="204"/>
                    </a:lnTo>
                    <a:lnTo>
                      <a:pt x="1303" y="243"/>
                    </a:lnTo>
                    <a:lnTo>
                      <a:pt x="1479" y="293"/>
                    </a:lnTo>
                    <a:lnTo>
                      <a:pt x="1645" y="343"/>
                    </a:lnTo>
                    <a:lnTo>
                      <a:pt x="1794" y="398"/>
                    </a:lnTo>
                    <a:lnTo>
                      <a:pt x="1926" y="447"/>
                    </a:lnTo>
                    <a:lnTo>
                      <a:pt x="2037" y="513"/>
                    </a:lnTo>
                    <a:lnTo>
                      <a:pt x="2137" y="568"/>
                    </a:lnTo>
                    <a:lnTo>
                      <a:pt x="2203" y="634"/>
                    </a:lnTo>
                    <a:lnTo>
                      <a:pt x="2258" y="701"/>
                    </a:lnTo>
                    <a:lnTo>
                      <a:pt x="2286" y="762"/>
                    </a:lnTo>
                    <a:lnTo>
                      <a:pt x="2291" y="823"/>
                    </a:lnTo>
                    <a:lnTo>
                      <a:pt x="2413" y="823"/>
                    </a:lnTo>
                    <a:lnTo>
                      <a:pt x="2396" y="729"/>
                    </a:lnTo>
                    <a:lnTo>
                      <a:pt x="2352" y="641"/>
                    </a:lnTo>
                    <a:lnTo>
                      <a:pt x="2286" y="558"/>
                    </a:lnTo>
                    <a:lnTo>
                      <a:pt x="2203" y="485"/>
                    </a:lnTo>
                    <a:lnTo>
                      <a:pt x="2092" y="419"/>
                    </a:lnTo>
                    <a:lnTo>
                      <a:pt x="1982" y="353"/>
                    </a:lnTo>
                    <a:lnTo>
                      <a:pt x="1838" y="287"/>
                    </a:lnTo>
                    <a:lnTo>
                      <a:pt x="1678" y="232"/>
                    </a:lnTo>
                    <a:lnTo>
                      <a:pt x="1512" y="182"/>
                    </a:lnTo>
                    <a:lnTo>
                      <a:pt x="1325" y="138"/>
                    </a:lnTo>
                    <a:lnTo>
                      <a:pt x="1132" y="100"/>
                    </a:lnTo>
                    <a:lnTo>
                      <a:pt x="922" y="67"/>
                    </a:lnTo>
                    <a:lnTo>
                      <a:pt x="707" y="39"/>
                    </a:lnTo>
                    <a:lnTo>
                      <a:pt x="481" y="22"/>
                    </a:lnTo>
                    <a:lnTo>
                      <a:pt x="244" y="12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3" name="Freeform 748"/>
              <p:cNvSpPr>
                <a:spLocks/>
              </p:cNvSpPr>
              <p:nvPr/>
            </p:nvSpPr>
            <p:spPr bwMode="auto">
              <a:xfrm>
                <a:off x="3909" y="2751"/>
                <a:ext cx="205" cy="66"/>
              </a:xfrm>
              <a:custGeom>
                <a:avLst/>
                <a:gdLst>
                  <a:gd name="T0" fmla="*/ 0 w 4703"/>
                  <a:gd name="T1" fmla="*/ 0 h 1523"/>
                  <a:gd name="T2" fmla="*/ 0 w 4703"/>
                  <a:gd name="T3" fmla="*/ 0 h 1523"/>
                  <a:gd name="T4" fmla="*/ 0 w 4703"/>
                  <a:gd name="T5" fmla="*/ 0 h 1523"/>
                  <a:gd name="T6" fmla="*/ 0 w 4703"/>
                  <a:gd name="T7" fmla="*/ 0 h 1523"/>
                  <a:gd name="T8" fmla="*/ 0 w 4703"/>
                  <a:gd name="T9" fmla="*/ 0 h 1523"/>
                  <a:gd name="T10" fmla="*/ 0 w 4703"/>
                  <a:gd name="T11" fmla="*/ 0 h 1523"/>
                  <a:gd name="T12" fmla="*/ 0 w 4703"/>
                  <a:gd name="T13" fmla="*/ 0 h 1523"/>
                  <a:gd name="T14" fmla="*/ 0 w 4703"/>
                  <a:gd name="T15" fmla="*/ 0 h 1523"/>
                  <a:gd name="T16" fmla="*/ 0 w 4703"/>
                  <a:gd name="T17" fmla="*/ 0 h 1523"/>
                  <a:gd name="T18" fmla="*/ 0 w 4703"/>
                  <a:gd name="T19" fmla="*/ 0 h 1523"/>
                  <a:gd name="T20" fmla="*/ 0 w 4703"/>
                  <a:gd name="T21" fmla="*/ 0 h 1523"/>
                  <a:gd name="T22" fmla="*/ 0 w 4703"/>
                  <a:gd name="T23" fmla="*/ 0 h 1523"/>
                  <a:gd name="T24" fmla="*/ 0 w 4703"/>
                  <a:gd name="T25" fmla="*/ 0 h 1523"/>
                  <a:gd name="T26" fmla="*/ 0 w 4703"/>
                  <a:gd name="T27" fmla="*/ 0 h 1523"/>
                  <a:gd name="T28" fmla="*/ 0 w 4703"/>
                  <a:gd name="T29" fmla="*/ 0 h 1523"/>
                  <a:gd name="T30" fmla="*/ 0 w 4703"/>
                  <a:gd name="T31" fmla="*/ 0 h 1523"/>
                  <a:gd name="T32" fmla="*/ 0 w 4703"/>
                  <a:gd name="T33" fmla="*/ 0 h 1523"/>
                  <a:gd name="T34" fmla="*/ 0 w 4703"/>
                  <a:gd name="T35" fmla="*/ 0 h 1523"/>
                  <a:gd name="T36" fmla="*/ 0 w 4703"/>
                  <a:gd name="T37" fmla="*/ 0 h 1523"/>
                  <a:gd name="T38" fmla="*/ 0 w 4703"/>
                  <a:gd name="T39" fmla="*/ 0 h 1523"/>
                  <a:gd name="T40" fmla="*/ 0 w 4703"/>
                  <a:gd name="T41" fmla="*/ 0 h 1523"/>
                  <a:gd name="T42" fmla="*/ 0 w 4703"/>
                  <a:gd name="T43" fmla="*/ 0 h 1523"/>
                  <a:gd name="T44" fmla="*/ 0 w 4703"/>
                  <a:gd name="T45" fmla="*/ 0 h 1523"/>
                  <a:gd name="T46" fmla="*/ 0 w 4703"/>
                  <a:gd name="T47" fmla="*/ 0 h 1523"/>
                  <a:gd name="T48" fmla="*/ 0 w 4703"/>
                  <a:gd name="T49" fmla="*/ 0 h 1523"/>
                  <a:gd name="T50" fmla="*/ 0 w 4703"/>
                  <a:gd name="T51" fmla="*/ 0 h 1523"/>
                  <a:gd name="T52" fmla="*/ 0 w 4703"/>
                  <a:gd name="T53" fmla="*/ 0 h 1523"/>
                  <a:gd name="T54" fmla="*/ 0 w 4703"/>
                  <a:gd name="T55" fmla="*/ 0 h 1523"/>
                  <a:gd name="T56" fmla="*/ 0 w 4703"/>
                  <a:gd name="T57" fmla="*/ 0 h 1523"/>
                  <a:gd name="T58" fmla="*/ 0 w 4703"/>
                  <a:gd name="T59" fmla="*/ 0 h 1523"/>
                  <a:gd name="T60" fmla="*/ 0 w 4703"/>
                  <a:gd name="T61" fmla="*/ 0 h 1523"/>
                  <a:gd name="T62" fmla="*/ 0 w 4703"/>
                  <a:gd name="T63" fmla="*/ 0 h 15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703"/>
                  <a:gd name="T97" fmla="*/ 0 h 1523"/>
                  <a:gd name="T98" fmla="*/ 4703 w 4703"/>
                  <a:gd name="T99" fmla="*/ 1523 h 15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703" h="1523">
                    <a:moveTo>
                      <a:pt x="2351" y="0"/>
                    </a:moveTo>
                    <a:lnTo>
                      <a:pt x="2108" y="5"/>
                    </a:lnTo>
                    <a:lnTo>
                      <a:pt x="1876" y="16"/>
                    </a:lnTo>
                    <a:lnTo>
                      <a:pt x="1651" y="33"/>
                    </a:lnTo>
                    <a:lnTo>
                      <a:pt x="1429" y="60"/>
                    </a:lnTo>
                    <a:lnTo>
                      <a:pt x="1225" y="93"/>
                    </a:lnTo>
                    <a:lnTo>
                      <a:pt x="1032" y="132"/>
                    </a:lnTo>
                    <a:lnTo>
                      <a:pt x="856" y="176"/>
                    </a:lnTo>
                    <a:lnTo>
                      <a:pt x="684" y="220"/>
                    </a:lnTo>
                    <a:lnTo>
                      <a:pt x="530" y="275"/>
                    </a:lnTo>
                    <a:lnTo>
                      <a:pt x="397" y="336"/>
                    </a:lnTo>
                    <a:lnTo>
                      <a:pt x="281" y="402"/>
                    </a:lnTo>
                    <a:lnTo>
                      <a:pt x="182" y="463"/>
                    </a:lnTo>
                    <a:lnTo>
                      <a:pt x="104" y="535"/>
                    </a:lnTo>
                    <a:lnTo>
                      <a:pt x="49" y="612"/>
                    </a:lnTo>
                    <a:lnTo>
                      <a:pt x="11" y="684"/>
                    </a:lnTo>
                    <a:lnTo>
                      <a:pt x="0" y="761"/>
                    </a:lnTo>
                    <a:lnTo>
                      <a:pt x="11" y="833"/>
                    </a:lnTo>
                    <a:lnTo>
                      <a:pt x="49" y="910"/>
                    </a:lnTo>
                    <a:lnTo>
                      <a:pt x="104" y="982"/>
                    </a:lnTo>
                    <a:lnTo>
                      <a:pt x="182" y="1053"/>
                    </a:lnTo>
                    <a:lnTo>
                      <a:pt x="281" y="1119"/>
                    </a:lnTo>
                    <a:lnTo>
                      <a:pt x="397" y="1180"/>
                    </a:lnTo>
                    <a:lnTo>
                      <a:pt x="530" y="1241"/>
                    </a:lnTo>
                    <a:lnTo>
                      <a:pt x="684" y="1296"/>
                    </a:lnTo>
                    <a:lnTo>
                      <a:pt x="856" y="1346"/>
                    </a:lnTo>
                    <a:lnTo>
                      <a:pt x="1032" y="1395"/>
                    </a:lnTo>
                    <a:lnTo>
                      <a:pt x="1225" y="1428"/>
                    </a:lnTo>
                    <a:lnTo>
                      <a:pt x="1429" y="1462"/>
                    </a:lnTo>
                    <a:lnTo>
                      <a:pt x="1651" y="1489"/>
                    </a:lnTo>
                    <a:lnTo>
                      <a:pt x="1876" y="1506"/>
                    </a:lnTo>
                    <a:lnTo>
                      <a:pt x="2108" y="1516"/>
                    </a:lnTo>
                    <a:lnTo>
                      <a:pt x="2351" y="1523"/>
                    </a:lnTo>
                    <a:lnTo>
                      <a:pt x="2595" y="1516"/>
                    </a:lnTo>
                    <a:lnTo>
                      <a:pt x="2826" y="1506"/>
                    </a:lnTo>
                    <a:lnTo>
                      <a:pt x="3052" y="1489"/>
                    </a:lnTo>
                    <a:lnTo>
                      <a:pt x="3267" y="1462"/>
                    </a:lnTo>
                    <a:lnTo>
                      <a:pt x="3472" y="1428"/>
                    </a:lnTo>
                    <a:lnTo>
                      <a:pt x="3665" y="1395"/>
                    </a:lnTo>
                    <a:lnTo>
                      <a:pt x="3847" y="1346"/>
                    </a:lnTo>
                    <a:lnTo>
                      <a:pt x="4012" y="1296"/>
                    </a:lnTo>
                    <a:lnTo>
                      <a:pt x="4168" y="1241"/>
                    </a:lnTo>
                    <a:lnTo>
                      <a:pt x="4305" y="1180"/>
                    </a:lnTo>
                    <a:lnTo>
                      <a:pt x="4416" y="1119"/>
                    </a:lnTo>
                    <a:lnTo>
                      <a:pt x="4521" y="1053"/>
                    </a:lnTo>
                    <a:lnTo>
                      <a:pt x="4598" y="982"/>
                    </a:lnTo>
                    <a:lnTo>
                      <a:pt x="4653" y="910"/>
                    </a:lnTo>
                    <a:lnTo>
                      <a:pt x="4691" y="833"/>
                    </a:lnTo>
                    <a:lnTo>
                      <a:pt x="4703" y="761"/>
                    </a:lnTo>
                    <a:lnTo>
                      <a:pt x="4691" y="684"/>
                    </a:lnTo>
                    <a:lnTo>
                      <a:pt x="4653" y="612"/>
                    </a:lnTo>
                    <a:lnTo>
                      <a:pt x="4598" y="535"/>
                    </a:lnTo>
                    <a:lnTo>
                      <a:pt x="4521" y="463"/>
                    </a:lnTo>
                    <a:lnTo>
                      <a:pt x="4416" y="402"/>
                    </a:lnTo>
                    <a:lnTo>
                      <a:pt x="4305" y="336"/>
                    </a:lnTo>
                    <a:lnTo>
                      <a:pt x="4168" y="275"/>
                    </a:lnTo>
                    <a:lnTo>
                      <a:pt x="4012" y="220"/>
                    </a:lnTo>
                    <a:lnTo>
                      <a:pt x="3847" y="176"/>
                    </a:lnTo>
                    <a:lnTo>
                      <a:pt x="3665" y="132"/>
                    </a:lnTo>
                    <a:lnTo>
                      <a:pt x="3472" y="93"/>
                    </a:lnTo>
                    <a:lnTo>
                      <a:pt x="3267" y="60"/>
                    </a:lnTo>
                    <a:lnTo>
                      <a:pt x="3052" y="33"/>
                    </a:lnTo>
                    <a:lnTo>
                      <a:pt x="2826" y="16"/>
                    </a:lnTo>
                    <a:lnTo>
                      <a:pt x="2595" y="5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4" name="Freeform 749"/>
              <p:cNvSpPr>
                <a:spLocks/>
              </p:cNvSpPr>
              <p:nvPr/>
            </p:nvSpPr>
            <p:spPr bwMode="auto">
              <a:xfrm>
                <a:off x="3907" y="2748"/>
                <a:ext cx="104" cy="36"/>
              </a:xfrm>
              <a:custGeom>
                <a:avLst/>
                <a:gdLst>
                  <a:gd name="T0" fmla="*/ 0 w 2406"/>
                  <a:gd name="T1" fmla="*/ 0 h 822"/>
                  <a:gd name="T2" fmla="*/ 0 w 2406"/>
                  <a:gd name="T3" fmla="*/ 0 h 822"/>
                  <a:gd name="T4" fmla="*/ 0 w 2406"/>
                  <a:gd name="T5" fmla="*/ 0 h 822"/>
                  <a:gd name="T6" fmla="*/ 0 w 2406"/>
                  <a:gd name="T7" fmla="*/ 0 h 822"/>
                  <a:gd name="T8" fmla="*/ 0 w 2406"/>
                  <a:gd name="T9" fmla="*/ 0 h 822"/>
                  <a:gd name="T10" fmla="*/ 0 w 2406"/>
                  <a:gd name="T11" fmla="*/ 0 h 822"/>
                  <a:gd name="T12" fmla="*/ 0 w 2406"/>
                  <a:gd name="T13" fmla="*/ 0 h 822"/>
                  <a:gd name="T14" fmla="*/ 0 w 2406"/>
                  <a:gd name="T15" fmla="*/ 0 h 822"/>
                  <a:gd name="T16" fmla="*/ 0 w 2406"/>
                  <a:gd name="T17" fmla="*/ 0 h 822"/>
                  <a:gd name="T18" fmla="*/ 0 w 2406"/>
                  <a:gd name="T19" fmla="*/ 0 h 822"/>
                  <a:gd name="T20" fmla="*/ 0 w 2406"/>
                  <a:gd name="T21" fmla="*/ 0 h 822"/>
                  <a:gd name="T22" fmla="*/ 0 w 2406"/>
                  <a:gd name="T23" fmla="*/ 0 h 822"/>
                  <a:gd name="T24" fmla="*/ 0 w 2406"/>
                  <a:gd name="T25" fmla="*/ 0 h 822"/>
                  <a:gd name="T26" fmla="*/ 0 w 2406"/>
                  <a:gd name="T27" fmla="*/ 0 h 822"/>
                  <a:gd name="T28" fmla="*/ 0 w 2406"/>
                  <a:gd name="T29" fmla="*/ 0 h 822"/>
                  <a:gd name="T30" fmla="*/ 0 w 2406"/>
                  <a:gd name="T31" fmla="*/ 0 h 822"/>
                  <a:gd name="T32" fmla="*/ 0 w 2406"/>
                  <a:gd name="T33" fmla="*/ 0 h 822"/>
                  <a:gd name="T34" fmla="*/ 0 w 2406"/>
                  <a:gd name="T35" fmla="*/ 0 h 822"/>
                  <a:gd name="T36" fmla="*/ 0 w 2406"/>
                  <a:gd name="T37" fmla="*/ 0 h 822"/>
                  <a:gd name="T38" fmla="*/ 0 w 2406"/>
                  <a:gd name="T39" fmla="*/ 0 h 822"/>
                  <a:gd name="T40" fmla="*/ 0 w 2406"/>
                  <a:gd name="T41" fmla="*/ 0 h 822"/>
                  <a:gd name="T42" fmla="*/ 0 w 2406"/>
                  <a:gd name="T43" fmla="*/ 0 h 822"/>
                  <a:gd name="T44" fmla="*/ 0 w 2406"/>
                  <a:gd name="T45" fmla="*/ 0 h 822"/>
                  <a:gd name="T46" fmla="*/ 0 w 2406"/>
                  <a:gd name="T47" fmla="*/ 0 h 822"/>
                  <a:gd name="T48" fmla="*/ 0 w 2406"/>
                  <a:gd name="T49" fmla="*/ 0 h 822"/>
                  <a:gd name="T50" fmla="*/ 0 w 2406"/>
                  <a:gd name="T51" fmla="*/ 0 h 822"/>
                  <a:gd name="T52" fmla="*/ 0 w 2406"/>
                  <a:gd name="T53" fmla="*/ 0 h 822"/>
                  <a:gd name="T54" fmla="*/ 0 w 2406"/>
                  <a:gd name="T55" fmla="*/ 0 h 822"/>
                  <a:gd name="T56" fmla="*/ 0 w 2406"/>
                  <a:gd name="T57" fmla="*/ 0 h 822"/>
                  <a:gd name="T58" fmla="*/ 0 w 2406"/>
                  <a:gd name="T59" fmla="*/ 0 h 822"/>
                  <a:gd name="T60" fmla="*/ 0 w 2406"/>
                  <a:gd name="T61" fmla="*/ 0 h 822"/>
                  <a:gd name="T62" fmla="*/ 0 w 2406"/>
                  <a:gd name="T63" fmla="*/ 0 h 822"/>
                  <a:gd name="T64" fmla="*/ 0 w 2406"/>
                  <a:gd name="T65" fmla="*/ 0 h 822"/>
                  <a:gd name="T66" fmla="*/ 0 w 2406"/>
                  <a:gd name="T67" fmla="*/ 0 h 822"/>
                  <a:gd name="T68" fmla="*/ 0 w 2406"/>
                  <a:gd name="T69" fmla="*/ 0 h 8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22"/>
                  <a:gd name="T107" fmla="*/ 2406 w 2406"/>
                  <a:gd name="T108" fmla="*/ 822 h 8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22">
                    <a:moveTo>
                      <a:pt x="110" y="822"/>
                    </a:moveTo>
                    <a:lnTo>
                      <a:pt x="121" y="761"/>
                    </a:lnTo>
                    <a:lnTo>
                      <a:pt x="149" y="706"/>
                    </a:lnTo>
                    <a:lnTo>
                      <a:pt x="204" y="634"/>
                    </a:lnTo>
                    <a:lnTo>
                      <a:pt x="265" y="568"/>
                    </a:lnTo>
                    <a:lnTo>
                      <a:pt x="364" y="508"/>
                    </a:lnTo>
                    <a:lnTo>
                      <a:pt x="480" y="447"/>
                    </a:lnTo>
                    <a:lnTo>
                      <a:pt x="606" y="392"/>
                    </a:lnTo>
                    <a:lnTo>
                      <a:pt x="755" y="336"/>
                    </a:lnTo>
                    <a:lnTo>
                      <a:pt x="927" y="286"/>
                    </a:lnTo>
                    <a:lnTo>
                      <a:pt x="1098" y="243"/>
                    </a:lnTo>
                    <a:lnTo>
                      <a:pt x="1292" y="210"/>
                    </a:lnTo>
                    <a:lnTo>
                      <a:pt x="1490" y="177"/>
                    </a:lnTo>
                    <a:lnTo>
                      <a:pt x="1711" y="149"/>
                    </a:lnTo>
                    <a:lnTo>
                      <a:pt x="1937" y="132"/>
                    </a:lnTo>
                    <a:lnTo>
                      <a:pt x="2163" y="121"/>
                    </a:lnTo>
                    <a:lnTo>
                      <a:pt x="2406" y="121"/>
                    </a:lnTo>
                    <a:lnTo>
                      <a:pt x="2406" y="0"/>
                    </a:lnTo>
                    <a:lnTo>
                      <a:pt x="2163" y="11"/>
                    </a:lnTo>
                    <a:lnTo>
                      <a:pt x="1926" y="22"/>
                    </a:lnTo>
                    <a:lnTo>
                      <a:pt x="1699" y="38"/>
                    </a:lnTo>
                    <a:lnTo>
                      <a:pt x="1479" y="66"/>
                    </a:lnTo>
                    <a:lnTo>
                      <a:pt x="1269" y="99"/>
                    </a:lnTo>
                    <a:lnTo>
                      <a:pt x="1076" y="137"/>
                    </a:lnTo>
                    <a:lnTo>
                      <a:pt x="894" y="182"/>
                    </a:lnTo>
                    <a:lnTo>
                      <a:pt x="729" y="232"/>
                    </a:lnTo>
                    <a:lnTo>
                      <a:pt x="563" y="281"/>
                    </a:lnTo>
                    <a:lnTo>
                      <a:pt x="424" y="347"/>
                    </a:lnTo>
                    <a:lnTo>
                      <a:pt x="308" y="414"/>
                    </a:lnTo>
                    <a:lnTo>
                      <a:pt x="204" y="485"/>
                    </a:lnTo>
                    <a:lnTo>
                      <a:pt x="121" y="557"/>
                    </a:lnTo>
                    <a:lnTo>
                      <a:pt x="55" y="640"/>
                    </a:lnTo>
                    <a:lnTo>
                      <a:pt x="10" y="733"/>
                    </a:lnTo>
                    <a:lnTo>
                      <a:pt x="0" y="822"/>
                    </a:lnTo>
                    <a:lnTo>
                      <a:pt x="110" y="8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5" name="Freeform 750"/>
              <p:cNvSpPr>
                <a:spLocks/>
              </p:cNvSpPr>
              <p:nvPr/>
            </p:nvSpPr>
            <p:spPr bwMode="auto">
              <a:xfrm>
                <a:off x="3907" y="2784"/>
                <a:ext cx="104" cy="35"/>
              </a:xfrm>
              <a:custGeom>
                <a:avLst/>
                <a:gdLst>
                  <a:gd name="T0" fmla="*/ 0 w 2406"/>
                  <a:gd name="T1" fmla="*/ 0 h 816"/>
                  <a:gd name="T2" fmla="*/ 0 w 2406"/>
                  <a:gd name="T3" fmla="*/ 0 h 816"/>
                  <a:gd name="T4" fmla="*/ 0 w 2406"/>
                  <a:gd name="T5" fmla="*/ 0 h 816"/>
                  <a:gd name="T6" fmla="*/ 0 w 2406"/>
                  <a:gd name="T7" fmla="*/ 0 h 816"/>
                  <a:gd name="T8" fmla="*/ 0 w 2406"/>
                  <a:gd name="T9" fmla="*/ 0 h 816"/>
                  <a:gd name="T10" fmla="*/ 0 w 2406"/>
                  <a:gd name="T11" fmla="*/ 0 h 816"/>
                  <a:gd name="T12" fmla="*/ 0 w 2406"/>
                  <a:gd name="T13" fmla="*/ 0 h 816"/>
                  <a:gd name="T14" fmla="*/ 0 w 2406"/>
                  <a:gd name="T15" fmla="*/ 0 h 816"/>
                  <a:gd name="T16" fmla="*/ 0 w 2406"/>
                  <a:gd name="T17" fmla="*/ 0 h 816"/>
                  <a:gd name="T18" fmla="*/ 0 w 2406"/>
                  <a:gd name="T19" fmla="*/ 0 h 816"/>
                  <a:gd name="T20" fmla="*/ 0 w 2406"/>
                  <a:gd name="T21" fmla="*/ 0 h 816"/>
                  <a:gd name="T22" fmla="*/ 0 w 2406"/>
                  <a:gd name="T23" fmla="*/ 0 h 816"/>
                  <a:gd name="T24" fmla="*/ 0 w 2406"/>
                  <a:gd name="T25" fmla="*/ 0 h 816"/>
                  <a:gd name="T26" fmla="*/ 0 w 2406"/>
                  <a:gd name="T27" fmla="*/ 0 h 816"/>
                  <a:gd name="T28" fmla="*/ 0 w 2406"/>
                  <a:gd name="T29" fmla="*/ 0 h 816"/>
                  <a:gd name="T30" fmla="*/ 0 w 2406"/>
                  <a:gd name="T31" fmla="*/ 0 h 816"/>
                  <a:gd name="T32" fmla="*/ 0 w 2406"/>
                  <a:gd name="T33" fmla="*/ 0 h 816"/>
                  <a:gd name="T34" fmla="*/ 0 w 2406"/>
                  <a:gd name="T35" fmla="*/ 0 h 816"/>
                  <a:gd name="T36" fmla="*/ 0 w 2406"/>
                  <a:gd name="T37" fmla="*/ 0 h 816"/>
                  <a:gd name="T38" fmla="*/ 0 w 2406"/>
                  <a:gd name="T39" fmla="*/ 0 h 816"/>
                  <a:gd name="T40" fmla="*/ 0 w 2406"/>
                  <a:gd name="T41" fmla="*/ 0 h 816"/>
                  <a:gd name="T42" fmla="*/ 0 w 2406"/>
                  <a:gd name="T43" fmla="*/ 0 h 816"/>
                  <a:gd name="T44" fmla="*/ 0 w 2406"/>
                  <a:gd name="T45" fmla="*/ 0 h 816"/>
                  <a:gd name="T46" fmla="*/ 0 w 2406"/>
                  <a:gd name="T47" fmla="*/ 0 h 816"/>
                  <a:gd name="T48" fmla="*/ 0 w 2406"/>
                  <a:gd name="T49" fmla="*/ 0 h 816"/>
                  <a:gd name="T50" fmla="*/ 0 w 2406"/>
                  <a:gd name="T51" fmla="*/ 0 h 816"/>
                  <a:gd name="T52" fmla="*/ 0 w 2406"/>
                  <a:gd name="T53" fmla="*/ 0 h 816"/>
                  <a:gd name="T54" fmla="*/ 0 w 2406"/>
                  <a:gd name="T55" fmla="*/ 0 h 816"/>
                  <a:gd name="T56" fmla="*/ 0 w 2406"/>
                  <a:gd name="T57" fmla="*/ 0 h 816"/>
                  <a:gd name="T58" fmla="*/ 0 w 2406"/>
                  <a:gd name="T59" fmla="*/ 0 h 816"/>
                  <a:gd name="T60" fmla="*/ 0 w 2406"/>
                  <a:gd name="T61" fmla="*/ 0 h 816"/>
                  <a:gd name="T62" fmla="*/ 0 w 2406"/>
                  <a:gd name="T63" fmla="*/ 0 h 816"/>
                  <a:gd name="T64" fmla="*/ 0 w 2406"/>
                  <a:gd name="T65" fmla="*/ 0 h 816"/>
                  <a:gd name="T66" fmla="*/ 0 w 2406"/>
                  <a:gd name="T67" fmla="*/ 0 h 816"/>
                  <a:gd name="T68" fmla="*/ 0 w 2406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6"/>
                  <a:gd name="T106" fmla="*/ 0 h 816"/>
                  <a:gd name="T107" fmla="*/ 2406 w 2406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6" h="816">
                    <a:moveTo>
                      <a:pt x="2406" y="706"/>
                    </a:moveTo>
                    <a:lnTo>
                      <a:pt x="2163" y="701"/>
                    </a:lnTo>
                    <a:lnTo>
                      <a:pt x="1937" y="689"/>
                    </a:lnTo>
                    <a:lnTo>
                      <a:pt x="1711" y="673"/>
                    </a:lnTo>
                    <a:lnTo>
                      <a:pt x="1490" y="651"/>
                    </a:lnTo>
                    <a:lnTo>
                      <a:pt x="1292" y="618"/>
                    </a:lnTo>
                    <a:lnTo>
                      <a:pt x="1098" y="580"/>
                    </a:lnTo>
                    <a:lnTo>
                      <a:pt x="927" y="530"/>
                    </a:lnTo>
                    <a:lnTo>
                      <a:pt x="755" y="480"/>
                    </a:lnTo>
                    <a:lnTo>
                      <a:pt x="606" y="424"/>
                    </a:lnTo>
                    <a:lnTo>
                      <a:pt x="480" y="375"/>
                    </a:lnTo>
                    <a:lnTo>
                      <a:pt x="364" y="308"/>
                    </a:lnTo>
                    <a:lnTo>
                      <a:pt x="265" y="248"/>
                    </a:lnTo>
                    <a:lnTo>
                      <a:pt x="204" y="182"/>
                    </a:lnTo>
                    <a:lnTo>
                      <a:pt x="149" y="116"/>
                    </a:lnTo>
                    <a:lnTo>
                      <a:pt x="121" y="55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10" y="88"/>
                    </a:lnTo>
                    <a:lnTo>
                      <a:pt x="55" y="176"/>
                    </a:lnTo>
                    <a:lnTo>
                      <a:pt x="121" y="259"/>
                    </a:lnTo>
                    <a:lnTo>
                      <a:pt x="204" y="336"/>
                    </a:lnTo>
                    <a:lnTo>
                      <a:pt x="308" y="408"/>
                    </a:lnTo>
                    <a:lnTo>
                      <a:pt x="424" y="469"/>
                    </a:lnTo>
                    <a:lnTo>
                      <a:pt x="563" y="535"/>
                    </a:lnTo>
                    <a:lnTo>
                      <a:pt x="729" y="590"/>
                    </a:lnTo>
                    <a:lnTo>
                      <a:pt x="894" y="640"/>
                    </a:lnTo>
                    <a:lnTo>
                      <a:pt x="1076" y="684"/>
                    </a:lnTo>
                    <a:lnTo>
                      <a:pt x="1269" y="722"/>
                    </a:lnTo>
                    <a:lnTo>
                      <a:pt x="1479" y="755"/>
                    </a:lnTo>
                    <a:lnTo>
                      <a:pt x="1699" y="783"/>
                    </a:lnTo>
                    <a:lnTo>
                      <a:pt x="1926" y="800"/>
                    </a:lnTo>
                    <a:lnTo>
                      <a:pt x="2163" y="811"/>
                    </a:lnTo>
                    <a:lnTo>
                      <a:pt x="2406" y="816"/>
                    </a:lnTo>
                    <a:lnTo>
                      <a:pt x="2406" y="7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6" name="Freeform 751"/>
              <p:cNvSpPr>
                <a:spLocks/>
              </p:cNvSpPr>
              <p:nvPr/>
            </p:nvSpPr>
            <p:spPr bwMode="auto">
              <a:xfrm>
                <a:off x="4011" y="2784"/>
                <a:ext cx="105" cy="35"/>
              </a:xfrm>
              <a:custGeom>
                <a:avLst/>
                <a:gdLst>
                  <a:gd name="T0" fmla="*/ 0 w 2413"/>
                  <a:gd name="T1" fmla="*/ 0 h 816"/>
                  <a:gd name="T2" fmla="*/ 0 w 2413"/>
                  <a:gd name="T3" fmla="*/ 0 h 816"/>
                  <a:gd name="T4" fmla="*/ 0 w 2413"/>
                  <a:gd name="T5" fmla="*/ 0 h 816"/>
                  <a:gd name="T6" fmla="*/ 0 w 2413"/>
                  <a:gd name="T7" fmla="*/ 0 h 816"/>
                  <a:gd name="T8" fmla="*/ 0 w 2413"/>
                  <a:gd name="T9" fmla="*/ 0 h 816"/>
                  <a:gd name="T10" fmla="*/ 0 w 2413"/>
                  <a:gd name="T11" fmla="*/ 0 h 816"/>
                  <a:gd name="T12" fmla="*/ 0 w 2413"/>
                  <a:gd name="T13" fmla="*/ 0 h 816"/>
                  <a:gd name="T14" fmla="*/ 0 w 2413"/>
                  <a:gd name="T15" fmla="*/ 0 h 816"/>
                  <a:gd name="T16" fmla="*/ 0 w 2413"/>
                  <a:gd name="T17" fmla="*/ 0 h 816"/>
                  <a:gd name="T18" fmla="*/ 0 w 2413"/>
                  <a:gd name="T19" fmla="*/ 0 h 816"/>
                  <a:gd name="T20" fmla="*/ 0 w 2413"/>
                  <a:gd name="T21" fmla="*/ 0 h 816"/>
                  <a:gd name="T22" fmla="*/ 0 w 2413"/>
                  <a:gd name="T23" fmla="*/ 0 h 816"/>
                  <a:gd name="T24" fmla="*/ 0 w 2413"/>
                  <a:gd name="T25" fmla="*/ 0 h 816"/>
                  <a:gd name="T26" fmla="*/ 0 w 2413"/>
                  <a:gd name="T27" fmla="*/ 0 h 816"/>
                  <a:gd name="T28" fmla="*/ 0 w 2413"/>
                  <a:gd name="T29" fmla="*/ 0 h 816"/>
                  <a:gd name="T30" fmla="*/ 0 w 2413"/>
                  <a:gd name="T31" fmla="*/ 0 h 816"/>
                  <a:gd name="T32" fmla="*/ 0 w 2413"/>
                  <a:gd name="T33" fmla="*/ 0 h 816"/>
                  <a:gd name="T34" fmla="*/ 0 w 2413"/>
                  <a:gd name="T35" fmla="*/ 0 h 816"/>
                  <a:gd name="T36" fmla="*/ 0 w 2413"/>
                  <a:gd name="T37" fmla="*/ 0 h 816"/>
                  <a:gd name="T38" fmla="*/ 0 w 2413"/>
                  <a:gd name="T39" fmla="*/ 0 h 816"/>
                  <a:gd name="T40" fmla="*/ 0 w 2413"/>
                  <a:gd name="T41" fmla="*/ 0 h 816"/>
                  <a:gd name="T42" fmla="*/ 0 w 2413"/>
                  <a:gd name="T43" fmla="*/ 0 h 816"/>
                  <a:gd name="T44" fmla="*/ 0 w 2413"/>
                  <a:gd name="T45" fmla="*/ 0 h 816"/>
                  <a:gd name="T46" fmla="*/ 0 w 2413"/>
                  <a:gd name="T47" fmla="*/ 0 h 816"/>
                  <a:gd name="T48" fmla="*/ 0 w 2413"/>
                  <a:gd name="T49" fmla="*/ 0 h 816"/>
                  <a:gd name="T50" fmla="*/ 0 w 2413"/>
                  <a:gd name="T51" fmla="*/ 0 h 816"/>
                  <a:gd name="T52" fmla="*/ 0 w 2413"/>
                  <a:gd name="T53" fmla="*/ 0 h 816"/>
                  <a:gd name="T54" fmla="*/ 0 w 2413"/>
                  <a:gd name="T55" fmla="*/ 0 h 816"/>
                  <a:gd name="T56" fmla="*/ 0 w 2413"/>
                  <a:gd name="T57" fmla="*/ 0 h 816"/>
                  <a:gd name="T58" fmla="*/ 0 w 2413"/>
                  <a:gd name="T59" fmla="*/ 0 h 816"/>
                  <a:gd name="T60" fmla="*/ 0 w 2413"/>
                  <a:gd name="T61" fmla="*/ 0 h 816"/>
                  <a:gd name="T62" fmla="*/ 0 w 2413"/>
                  <a:gd name="T63" fmla="*/ 0 h 816"/>
                  <a:gd name="T64" fmla="*/ 0 w 2413"/>
                  <a:gd name="T65" fmla="*/ 0 h 816"/>
                  <a:gd name="T66" fmla="*/ 0 w 2413"/>
                  <a:gd name="T67" fmla="*/ 0 h 816"/>
                  <a:gd name="T68" fmla="*/ 0 w 2413"/>
                  <a:gd name="T69" fmla="*/ 0 h 8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16"/>
                  <a:gd name="T107" fmla="*/ 2413 w 2413"/>
                  <a:gd name="T108" fmla="*/ 816 h 8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16">
                    <a:moveTo>
                      <a:pt x="2291" y="0"/>
                    </a:moveTo>
                    <a:lnTo>
                      <a:pt x="2286" y="55"/>
                    </a:lnTo>
                    <a:lnTo>
                      <a:pt x="2258" y="116"/>
                    </a:lnTo>
                    <a:lnTo>
                      <a:pt x="2203" y="182"/>
                    </a:lnTo>
                    <a:lnTo>
                      <a:pt x="2137" y="248"/>
                    </a:lnTo>
                    <a:lnTo>
                      <a:pt x="2037" y="308"/>
                    </a:lnTo>
                    <a:lnTo>
                      <a:pt x="1926" y="375"/>
                    </a:lnTo>
                    <a:lnTo>
                      <a:pt x="1794" y="424"/>
                    </a:lnTo>
                    <a:lnTo>
                      <a:pt x="1645" y="480"/>
                    </a:lnTo>
                    <a:lnTo>
                      <a:pt x="1479" y="530"/>
                    </a:lnTo>
                    <a:lnTo>
                      <a:pt x="1303" y="580"/>
                    </a:lnTo>
                    <a:lnTo>
                      <a:pt x="1110" y="618"/>
                    </a:lnTo>
                    <a:lnTo>
                      <a:pt x="911" y="651"/>
                    </a:lnTo>
                    <a:lnTo>
                      <a:pt x="696" y="673"/>
                    </a:lnTo>
                    <a:lnTo>
                      <a:pt x="469" y="689"/>
                    </a:lnTo>
                    <a:lnTo>
                      <a:pt x="244" y="701"/>
                    </a:lnTo>
                    <a:lnTo>
                      <a:pt x="0" y="706"/>
                    </a:lnTo>
                    <a:lnTo>
                      <a:pt x="0" y="816"/>
                    </a:lnTo>
                    <a:lnTo>
                      <a:pt x="244" y="811"/>
                    </a:lnTo>
                    <a:lnTo>
                      <a:pt x="481" y="800"/>
                    </a:lnTo>
                    <a:lnTo>
                      <a:pt x="707" y="783"/>
                    </a:lnTo>
                    <a:lnTo>
                      <a:pt x="922" y="755"/>
                    </a:lnTo>
                    <a:lnTo>
                      <a:pt x="1132" y="722"/>
                    </a:lnTo>
                    <a:lnTo>
                      <a:pt x="1325" y="684"/>
                    </a:lnTo>
                    <a:lnTo>
                      <a:pt x="1512" y="640"/>
                    </a:lnTo>
                    <a:lnTo>
                      <a:pt x="1678" y="590"/>
                    </a:lnTo>
                    <a:lnTo>
                      <a:pt x="1838" y="535"/>
                    </a:lnTo>
                    <a:lnTo>
                      <a:pt x="1982" y="469"/>
                    </a:lnTo>
                    <a:lnTo>
                      <a:pt x="2092" y="408"/>
                    </a:lnTo>
                    <a:lnTo>
                      <a:pt x="2203" y="336"/>
                    </a:lnTo>
                    <a:lnTo>
                      <a:pt x="2286" y="259"/>
                    </a:lnTo>
                    <a:lnTo>
                      <a:pt x="2352" y="176"/>
                    </a:lnTo>
                    <a:lnTo>
                      <a:pt x="2396" y="88"/>
                    </a:lnTo>
                    <a:lnTo>
                      <a:pt x="2413" y="0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7" name="Freeform 752"/>
              <p:cNvSpPr>
                <a:spLocks/>
              </p:cNvSpPr>
              <p:nvPr/>
            </p:nvSpPr>
            <p:spPr bwMode="auto">
              <a:xfrm>
                <a:off x="4011" y="2748"/>
                <a:ext cx="105" cy="36"/>
              </a:xfrm>
              <a:custGeom>
                <a:avLst/>
                <a:gdLst>
                  <a:gd name="T0" fmla="*/ 0 w 2413"/>
                  <a:gd name="T1" fmla="*/ 0 h 822"/>
                  <a:gd name="T2" fmla="*/ 0 w 2413"/>
                  <a:gd name="T3" fmla="*/ 0 h 822"/>
                  <a:gd name="T4" fmla="*/ 0 w 2413"/>
                  <a:gd name="T5" fmla="*/ 0 h 822"/>
                  <a:gd name="T6" fmla="*/ 0 w 2413"/>
                  <a:gd name="T7" fmla="*/ 0 h 822"/>
                  <a:gd name="T8" fmla="*/ 0 w 2413"/>
                  <a:gd name="T9" fmla="*/ 0 h 822"/>
                  <a:gd name="T10" fmla="*/ 0 w 2413"/>
                  <a:gd name="T11" fmla="*/ 0 h 822"/>
                  <a:gd name="T12" fmla="*/ 0 w 2413"/>
                  <a:gd name="T13" fmla="*/ 0 h 822"/>
                  <a:gd name="T14" fmla="*/ 0 w 2413"/>
                  <a:gd name="T15" fmla="*/ 0 h 822"/>
                  <a:gd name="T16" fmla="*/ 0 w 2413"/>
                  <a:gd name="T17" fmla="*/ 0 h 822"/>
                  <a:gd name="T18" fmla="*/ 0 w 2413"/>
                  <a:gd name="T19" fmla="*/ 0 h 822"/>
                  <a:gd name="T20" fmla="*/ 0 w 2413"/>
                  <a:gd name="T21" fmla="*/ 0 h 822"/>
                  <a:gd name="T22" fmla="*/ 0 w 2413"/>
                  <a:gd name="T23" fmla="*/ 0 h 822"/>
                  <a:gd name="T24" fmla="*/ 0 w 2413"/>
                  <a:gd name="T25" fmla="*/ 0 h 822"/>
                  <a:gd name="T26" fmla="*/ 0 w 2413"/>
                  <a:gd name="T27" fmla="*/ 0 h 822"/>
                  <a:gd name="T28" fmla="*/ 0 w 2413"/>
                  <a:gd name="T29" fmla="*/ 0 h 822"/>
                  <a:gd name="T30" fmla="*/ 0 w 2413"/>
                  <a:gd name="T31" fmla="*/ 0 h 822"/>
                  <a:gd name="T32" fmla="*/ 0 w 2413"/>
                  <a:gd name="T33" fmla="*/ 0 h 822"/>
                  <a:gd name="T34" fmla="*/ 0 w 2413"/>
                  <a:gd name="T35" fmla="*/ 0 h 822"/>
                  <a:gd name="T36" fmla="*/ 0 w 2413"/>
                  <a:gd name="T37" fmla="*/ 0 h 822"/>
                  <a:gd name="T38" fmla="*/ 0 w 2413"/>
                  <a:gd name="T39" fmla="*/ 0 h 822"/>
                  <a:gd name="T40" fmla="*/ 0 w 2413"/>
                  <a:gd name="T41" fmla="*/ 0 h 822"/>
                  <a:gd name="T42" fmla="*/ 0 w 2413"/>
                  <a:gd name="T43" fmla="*/ 0 h 822"/>
                  <a:gd name="T44" fmla="*/ 0 w 2413"/>
                  <a:gd name="T45" fmla="*/ 0 h 822"/>
                  <a:gd name="T46" fmla="*/ 0 w 2413"/>
                  <a:gd name="T47" fmla="*/ 0 h 822"/>
                  <a:gd name="T48" fmla="*/ 0 w 2413"/>
                  <a:gd name="T49" fmla="*/ 0 h 822"/>
                  <a:gd name="T50" fmla="*/ 0 w 2413"/>
                  <a:gd name="T51" fmla="*/ 0 h 822"/>
                  <a:gd name="T52" fmla="*/ 0 w 2413"/>
                  <a:gd name="T53" fmla="*/ 0 h 822"/>
                  <a:gd name="T54" fmla="*/ 0 w 2413"/>
                  <a:gd name="T55" fmla="*/ 0 h 822"/>
                  <a:gd name="T56" fmla="*/ 0 w 2413"/>
                  <a:gd name="T57" fmla="*/ 0 h 822"/>
                  <a:gd name="T58" fmla="*/ 0 w 2413"/>
                  <a:gd name="T59" fmla="*/ 0 h 822"/>
                  <a:gd name="T60" fmla="*/ 0 w 2413"/>
                  <a:gd name="T61" fmla="*/ 0 h 822"/>
                  <a:gd name="T62" fmla="*/ 0 w 2413"/>
                  <a:gd name="T63" fmla="*/ 0 h 822"/>
                  <a:gd name="T64" fmla="*/ 0 w 2413"/>
                  <a:gd name="T65" fmla="*/ 0 h 822"/>
                  <a:gd name="T66" fmla="*/ 0 w 2413"/>
                  <a:gd name="T67" fmla="*/ 0 h 822"/>
                  <a:gd name="T68" fmla="*/ 0 w 2413"/>
                  <a:gd name="T69" fmla="*/ 0 h 8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13"/>
                  <a:gd name="T106" fmla="*/ 0 h 822"/>
                  <a:gd name="T107" fmla="*/ 2413 w 2413"/>
                  <a:gd name="T108" fmla="*/ 822 h 8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13" h="822">
                    <a:moveTo>
                      <a:pt x="0" y="121"/>
                    </a:moveTo>
                    <a:lnTo>
                      <a:pt x="244" y="121"/>
                    </a:lnTo>
                    <a:lnTo>
                      <a:pt x="469" y="132"/>
                    </a:lnTo>
                    <a:lnTo>
                      <a:pt x="696" y="149"/>
                    </a:lnTo>
                    <a:lnTo>
                      <a:pt x="911" y="177"/>
                    </a:lnTo>
                    <a:lnTo>
                      <a:pt x="1110" y="210"/>
                    </a:lnTo>
                    <a:lnTo>
                      <a:pt x="1303" y="243"/>
                    </a:lnTo>
                    <a:lnTo>
                      <a:pt x="1479" y="286"/>
                    </a:lnTo>
                    <a:lnTo>
                      <a:pt x="1645" y="336"/>
                    </a:lnTo>
                    <a:lnTo>
                      <a:pt x="1794" y="392"/>
                    </a:lnTo>
                    <a:lnTo>
                      <a:pt x="1926" y="447"/>
                    </a:lnTo>
                    <a:lnTo>
                      <a:pt x="2037" y="508"/>
                    </a:lnTo>
                    <a:lnTo>
                      <a:pt x="2137" y="568"/>
                    </a:lnTo>
                    <a:lnTo>
                      <a:pt x="2203" y="634"/>
                    </a:lnTo>
                    <a:lnTo>
                      <a:pt x="2258" y="706"/>
                    </a:lnTo>
                    <a:lnTo>
                      <a:pt x="2286" y="761"/>
                    </a:lnTo>
                    <a:lnTo>
                      <a:pt x="2291" y="822"/>
                    </a:lnTo>
                    <a:lnTo>
                      <a:pt x="2413" y="822"/>
                    </a:lnTo>
                    <a:lnTo>
                      <a:pt x="2396" y="733"/>
                    </a:lnTo>
                    <a:lnTo>
                      <a:pt x="2352" y="640"/>
                    </a:lnTo>
                    <a:lnTo>
                      <a:pt x="2286" y="557"/>
                    </a:lnTo>
                    <a:lnTo>
                      <a:pt x="2203" y="485"/>
                    </a:lnTo>
                    <a:lnTo>
                      <a:pt x="2092" y="414"/>
                    </a:lnTo>
                    <a:lnTo>
                      <a:pt x="1982" y="347"/>
                    </a:lnTo>
                    <a:lnTo>
                      <a:pt x="1838" y="281"/>
                    </a:lnTo>
                    <a:lnTo>
                      <a:pt x="1678" y="232"/>
                    </a:lnTo>
                    <a:lnTo>
                      <a:pt x="1512" y="182"/>
                    </a:lnTo>
                    <a:lnTo>
                      <a:pt x="1325" y="137"/>
                    </a:lnTo>
                    <a:lnTo>
                      <a:pt x="1132" y="99"/>
                    </a:lnTo>
                    <a:lnTo>
                      <a:pt x="922" y="66"/>
                    </a:lnTo>
                    <a:lnTo>
                      <a:pt x="707" y="38"/>
                    </a:lnTo>
                    <a:lnTo>
                      <a:pt x="481" y="22"/>
                    </a:lnTo>
                    <a:lnTo>
                      <a:pt x="244" y="11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8" name="Freeform 753"/>
              <p:cNvSpPr>
                <a:spLocks/>
              </p:cNvSpPr>
              <p:nvPr/>
            </p:nvSpPr>
            <p:spPr bwMode="auto">
              <a:xfrm>
                <a:off x="3960" y="2768"/>
                <a:ext cx="102" cy="32"/>
              </a:xfrm>
              <a:custGeom>
                <a:avLst/>
                <a:gdLst>
                  <a:gd name="T0" fmla="*/ 0 w 2351"/>
                  <a:gd name="T1" fmla="*/ 0 h 756"/>
                  <a:gd name="T2" fmla="*/ 0 w 2351"/>
                  <a:gd name="T3" fmla="*/ 0 h 756"/>
                  <a:gd name="T4" fmla="*/ 0 w 2351"/>
                  <a:gd name="T5" fmla="*/ 0 h 756"/>
                  <a:gd name="T6" fmla="*/ 0 w 2351"/>
                  <a:gd name="T7" fmla="*/ 0 h 756"/>
                  <a:gd name="T8" fmla="*/ 0 w 2351"/>
                  <a:gd name="T9" fmla="*/ 0 h 756"/>
                  <a:gd name="T10" fmla="*/ 0 w 2351"/>
                  <a:gd name="T11" fmla="*/ 0 h 756"/>
                  <a:gd name="T12" fmla="*/ 0 w 2351"/>
                  <a:gd name="T13" fmla="*/ 0 h 756"/>
                  <a:gd name="T14" fmla="*/ 0 w 2351"/>
                  <a:gd name="T15" fmla="*/ 0 h 756"/>
                  <a:gd name="T16" fmla="*/ 0 w 2351"/>
                  <a:gd name="T17" fmla="*/ 0 h 756"/>
                  <a:gd name="T18" fmla="*/ 0 w 2351"/>
                  <a:gd name="T19" fmla="*/ 0 h 756"/>
                  <a:gd name="T20" fmla="*/ 0 w 2351"/>
                  <a:gd name="T21" fmla="*/ 0 h 756"/>
                  <a:gd name="T22" fmla="*/ 0 w 2351"/>
                  <a:gd name="T23" fmla="*/ 0 h 756"/>
                  <a:gd name="T24" fmla="*/ 0 w 2351"/>
                  <a:gd name="T25" fmla="*/ 0 h 756"/>
                  <a:gd name="T26" fmla="*/ 0 w 2351"/>
                  <a:gd name="T27" fmla="*/ 0 h 756"/>
                  <a:gd name="T28" fmla="*/ 0 w 2351"/>
                  <a:gd name="T29" fmla="*/ 0 h 756"/>
                  <a:gd name="T30" fmla="*/ 0 w 2351"/>
                  <a:gd name="T31" fmla="*/ 0 h 756"/>
                  <a:gd name="T32" fmla="*/ 0 w 2351"/>
                  <a:gd name="T33" fmla="*/ 0 h 756"/>
                  <a:gd name="T34" fmla="*/ 0 w 2351"/>
                  <a:gd name="T35" fmla="*/ 0 h 756"/>
                  <a:gd name="T36" fmla="*/ 0 w 2351"/>
                  <a:gd name="T37" fmla="*/ 0 h 756"/>
                  <a:gd name="T38" fmla="*/ 0 w 2351"/>
                  <a:gd name="T39" fmla="*/ 0 h 756"/>
                  <a:gd name="T40" fmla="*/ 0 w 2351"/>
                  <a:gd name="T41" fmla="*/ 0 h 756"/>
                  <a:gd name="T42" fmla="*/ 0 w 2351"/>
                  <a:gd name="T43" fmla="*/ 0 h 756"/>
                  <a:gd name="T44" fmla="*/ 0 w 2351"/>
                  <a:gd name="T45" fmla="*/ 0 h 756"/>
                  <a:gd name="T46" fmla="*/ 0 w 2351"/>
                  <a:gd name="T47" fmla="*/ 0 h 756"/>
                  <a:gd name="T48" fmla="*/ 0 w 2351"/>
                  <a:gd name="T49" fmla="*/ 0 h 756"/>
                  <a:gd name="T50" fmla="*/ 0 w 2351"/>
                  <a:gd name="T51" fmla="*/ 0 h 756"/>
                  <a:gd name="T52" fmla="*/ 0 w 2351"/>
                  <a:gd name="T53" fmla="*/ 0 h 756"/>
                  <a:gd name="T54" fmla="*/ 0 w 2351"/>
                  <a:gd name="T55" fmla="*/ 0 h 756"/>
                  <a:gd name="T56" fmla="*/ 0 w 2351"/>
                  <a:gd name="T57" fmla="*/ 0 h 756"/>
                  <a:gd name="T58" fmla="*/ 0 w 2351"/>
                  <a:gd name="T59" fmla="*/ 0 h 756"/>
                  <a:gd name="T60" fmla="*/ 0 w 2351"/>
                  <a:gd name="T61" fmla="*/ 0 h 756"/>
                  <a:gd name="T62" fmla="*/ 0 w 2351"/>
                  <a:gd name="T63" fmla="*/ 0 h 75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51"/>
                  <a:gd name="T97" fmla="*/ 0 h 756"/>
                  <a:gd name="T98" fmla="*/ 2351 w 2351"/>
                  <a:gd name="T99" fmla="*/ 756 h 75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51" h="756">
                    <a:moveTo>
                      <a:pt x="1175" y="0"/>
                    </a:moveTo>
                    <a:lnTo>
                      <a:pt x="1054" y="0"/>
                    </a:lnTo>
                    <a:lnTo>
                      <a:pt x="938" y="5"/>
                    </a:lnTo>
                    <a:lnTo>
                      <a:pt x="822" y="16"/>
                    </a:lnTo>
                    <a:lnTo>
                      <a:pt x="717" y="28"/>
                    </a:lnTo>
                    <a:lnTo>
                      <a:pt x="612" y="44"/>
                    </a:lnTo>
                    <a:lnTo>
                      <a:pt x="513" y="61"/>
                    </a:lnTo>
                    <a:lnTo>
                      <a:pt x="425" y="82"/>
                    </a:lnTo>
                    <a:lnTo>
                      <a:pt x="342" y="104"/>
                    </a:lnTo>
                    <a:lnTo>
                      <a:pt x="264" y="132"/>
                    </a:lnTo>
                    <a:lnTo>
                      <a:pt x="198" y="165"/>
                    </a:lnTo>
                    <a:lnTo>
                      <a:pt x="137" y="193"/>
                    </a:lnTo>
                    <a:lnTo>
                      <a:pt x="87" y="231"/>
                    </a:lnTo>
                    <a:lnTo>
                      <a:pt x="49" y="265"/>
                    </a:lnTo>
                    <a:lnTo>
                      <a:pt x="16" y="298"/>
                    </a:lnTo>
                    <a:lnTo>
                      <a:pt x="0" y="336"/>
                    </a:lnTo>
                    <a:lnTo>
                      <a:pt x="0" y="375"/>
                    </a:lnTo>
                    <a:lnTo>
                      <a:pt x="0" y="414"/>
                    </a:lnTo>
                    <a:lnTo>
                      <a:pt x="16" y="447"/>
                    </a:lnTo>
                    <a:lnTo>
                      <a:pt x="49" y="485"/>
                    </a:lnTo>
                    <a:lnTo>
                      <a:pt x="87" y="524"/>
                    </a:lnTo>
                    <a:lnTo>
                      <a:pt x="137" y="551"/>
                    </a:lnTo>
                    <a:lnTo>
                      <a:pt x="198" y="584"/>
                    </a:lnTo>
                    <a:lnTo>
                      <a:pt x="264" y="612"/>
                    </a:lnTo>
                    <a:lnTo>
                      <a:pt x="342" y="640"/>
                    </a:lnTo>
                    <a:lnTo>
                      <a:pt x="425" y="667"/>
                    </a:lnTo>
                    <a:lnTo>
                      <a:pt x="513" y="690"/>
                    </a:lnTo>
                    <a:lnTo>
                      <a:pt x="612" y="706"/>
                    </a:lnTo>
                    <a:lnTo>
                      <a:pt x="717" y="723"/>
                    </a:lnTo>
                    <a:lnTo>
                      <a:pt x="822" y="739"/>
                    </a:lnTo>
                    <a:lnTo>
                      <a:pt x="938" y="750"/>
                    </a:lnTo>
                    <a:lnTo>
                      <a:pt x="1054" y="756"/>
                    </a:lnTo>
                    <a:lnTo>
                      <a:pt x="1175" y="756"/>
                    </a:lnTo>
                    <a:lnTo>
                      <a:pt x="1291" y="756"/>
                    </a:lnTo>
                    <a:lnTo>
                      <a:pt x="1412" y="750"/>
                    </a:lnTo>
                    <a:lnTo>
                      <a:pt x="1523" y="739"/>
                    </a:lnTo>
                    <a:lnTo>
                      <a:pt x="1634" y="723"/>
                    </a:lnTo>
                    <a:lnTo>
                      <a:pt x="1733" y="706"/>
                    </a:lnTo>
                    <a:lnTo>
                      <a:pt x="1833" y="690"/>
                    </a:lnTo>
                    <a:lnTo>
                      <a:pt x="1926" y="667"/>
                    </a:lnTo>
                    <a:lnTo>
                      <a:pt x="2003" y="640"/>
                    </a:lnTo>
                    <a:lnTo>
                      <a:pt x="2081" y="612"/>
                    </a:lnTo>
                    <a:lnTo>
                      <a:pt x="2152" y="584"/>
                    </a:lnTo>
                    <a:lnTo>
                      <a:pt x="2213" y="551"/>
                    </a:lnTo>
                    <a:lnTo>
                      <a:pt x="2257" y="524"/>
                    </a:lnTo>
                    <a:lnTo>
                      <a:pt x="2296" y="485"/>
                    </a:lnTo>
                    <a:lnTo>
                      <a:pt x="2329" y="447"/>
                    </a:lnTo>
                    <a:lnTo>
                      <a:pt x="2346" y="414"/>
                    </a:lnTo>
                    <a:lnTo>
                      <a:pt x="2351" y="375"/>
                    </a:lnTo>
                    <a:lnTo>
                      <a:pt x="2346" y="336"/>
                    </a:lnTo>
                    <a:lnTo>
                      <a:pt x="2329" y="298"/>
                    </a:lnTo>
                    <a:lnTo>
                      <a:pt x="2296" y="265"/>
                    </a:lnTo>
                    <a:lnTo>
                      <a:pt x="2257" y="231"/>
                    </a:lnTo>
                    <a:lnTo>
                      <a:pt x="2213" y="193"/>
                    </a:lnTo>
                    <a:lnTo>
                      <a:pt x="2152" y="165"/>
                    </a:lnTo>
                    <a:lnTo>
                      <a:pt x="2081" y="132"/>
                    </a:lnTo>
                    <a:lnTo>
                      <a:pt x="2003" y="104"/>
                    </a:lnTo>
                    <a:lnTo>
                      <a:pt x="1926" y="82"/>
                    </a:lnTo>
                    <a:lnTo>
                      <a:pt x="1833" y="61"/>
                    </a:lnTo>
                    <a:lnTo>
                      <a:pt x="1733" y="44"/>
                    </a:lnTo>
                    <a:lnTo>
                      <a:pt x="1634" y="28"/>
                    </a:lnTo>
                    <a:lnTo>
                      <a:pt x="1523" y="16"/>
                    </a:lnTo>
                    <a:lnTo>
                      <a:pt x="1412" y="5"/>
                    </a:lnTo>
                    <a:lnTo>
                      <a:pt x="1291" y="0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29" name="Freeform 754"/>
              <p:cNvSpPr>
                <a:spLocks/>
              </p:cNvSpPr>
              <p:nvPr/>
            </p:nvSpPr>
            <p:spPr bwMode="auto">
              <a:xfrm>
                <a:off x="3958" y="2765"/>
                <a:ext cx="53" cy="19"/>
              </a:xfrm>
              <a:custGeom>
                <a:avLst/>
                <a:gdLst>
                  <a:gd name="T0" fmla="*/ 0 w 1230"/>
                  <a:gd name="T1" fmla="*/ 0 h 436"/>
                  <a:gd name="T2" fmla="*/ 0 w 1230"/>
                  <a:gd name="T3" fmla="*/ 0 h 436"/>
                  <a:gd name="T4" fmla="*/ 0 w 1230"/>
                  <a:gd name="T5" fmla="*/ 0 h 436"/>
                  <a:gd name="T6" fmla="*/ 0 w 1230"/>
                  <a:gd name="T7" fmla="*/ 0 h 436"/>
                  <a:gd name="T8" fmla="*/ 0 w 1230"/>
                  <a:gd name="T9" fmla="*/ 0 h 436"/>
                  <a:gd name="T10" fmla="*/ 0 w 1230"/>
                  <a:gd name="T11" fmla="*/ 0 h 436"/>
                  <a:gd name="T12" fmla="*/ 0 w 1230"/>
                  <a:gd name="T13" fmla="*/ 0 h 436"/>
                  <a:gd name="T14" fmla="*/ 0 w 1230"/>
                  <a:gd name="T15" fmla="*/ 0 h 436"/>
                  <a:gd name="T16" fmla="*/ 0 w 1230"/>
                  <a:gd name="T17" fmla="*/ 0 h 436"/>
                  <a:gd name="T18" fmla="*/ 0 w 1230"/>
                  <a:gd name="T19" fmla="*/ 0 h 436"/>
                  <a:gd name="T20" fmla="*/ 0 w 1230"/>
                  <a:gd name="T21" fmla="*/ 0 h 436"/>
                  <a:gd name="T22" fmla="*/ 0 w 1230"/>
                  <a:gd name="T23" fmla="*/ 0 h 436"/>
                  <a:gd name="T24" fmla="*/ 0 w 1230"/>
                  <a:gd name="T25" fmla="*/ 0 h 436"/>
                  <a:gd name="T26" fmla="*/ 0 w 1230"/>
                  <a:gd name="T27" fmla="*/ 0 h 436"/>
                  <a:gd name="T28" fmla="*/ 0 w 1230"/>
                  <a:gd name="T29" fmla="*/ 0 h 436"/>
                  <a:gd name="T30" fmla="*/ 0 w 1230"/>
                  <a:gd name="T31" fmla="*/ 0 h 436"/>
                  <a:gd name="T32" fmla="*/ 0 w 1230"/>
                  <a:gd name="T33" fmla="*/ 0 h 436"/>
                  <a:gd name="T34" fmla="*/ 0 w 1230"/>
                  <a:gd name="T35" fmla="*/ 0 h 436"/>
                  <a:gd name="T36" fmla="*/ 0 w 1230"/>
                  <a:gd name="T37" fmla="*/ 0 h 436"/>
                  <a:gd name="T38" fmla="*/ 0 w 1230"/>
                  <a:gd name="T39" fmla="*/ 0 h 436"/>
                  <a:gd name="T40" fmla="*/ 0 w 1230"/>
                  <a:gd name="T41" fmla="*/ 0 h 436"/>
                  <a:gd name="T42" fmla="*/ 0 w 1230"/>
                  <a:gd name="T43" fmla="*/ 0 h 436"/>
                  <a:gd name="T44" fmla="*/ 0 w 1230"/>
                  <a:gd name="T45" fmla="*/ 0 h 436"/>
                  <a:gd name="T46" fmla="*/ 0 w 1230"/>
                  <a:gd name="T47" fmla="*/ 0 h 436"/>
                  <a:gd name="T48" fmla="*/ 0 w 1230"/>
                  <a:gd name="T49" fmla="*/ 0 h 436"/>
                  <a:gd name="T50" fmla="*/ 0 w 1230"/>
                  <a:gd name="T51" fmla="*/ 0 h 436"/>
                  <a:gd name="T52" fmla="*/ 0 w 1230"/>
                  <a:gd name="T53" fmla="*/ 0 h 436"/>
                  <a:gd name="T54" fmla="*/ 0 w 1230"/>
                  <a:gd name="T55" fmla="*/ 0 h 436"/>
                  <a:gd name="T56" fmla="*/ 0 w 1230"/>
                  <a:gd name="T57" fmla="*/ 0 h 436"/>
                  <a:gd name="T58" fmla="*/ 0 w 1230"/>
                  <a:gd name="T59" fmla="*/ 0 h 436"/>
                  <a:gd name="T60" fmla="*/ 0 w 1230"/>
                  <a:gd name="T61" fmla="*/ 0 h 436"/>
                  <a:gd name="T62" fmla="*/ 0 w 1230"/>
                  <a:gd name="T63" fmla="*/ 0 h 436"/>
                  <a:gd name="T64" fmla="*/ 0 w 1230"/>
                  <a:gd name="T65" fmla="*/ 0 h 436"/>
                  <a:gd name="T66" fmla="*/ 0 w 1230"/>
                  <a:gd name="T67" fmla="*/ 0 h 436"/>
                  <a:gd name="T68" fmla="*/ 0 w 1230"/>
                  <a:gd name="T69" fmla="*/ 0 h 4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0"/>
                  <a:gd name="T106" fmla="*/ 0 h 436"/>
                  <a:gd name="T107" fmla="*/ 1230 w 1230"/>
                  <a:gd name="T108" fmla="*/ 436 h 4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0" h="436">
                    <a:moveTo>
                      <a:pt x="104" y="436"/>
                    </a:moveTo>
                    <a:lnTo>
                      <a:pt x="109" y="413"/>
                    </a:lnTo>
                    <a:lnTo>
                      <a:pt x="121" y="392"/>
                    </a:lnTo>
                    <a:lnTo>
                      <a:pt x="142" y="359"/>
                    </a:lnTo>
                    <a:lnTo>
                      <a:pt x="182" y="337"/>
                    </a:lnTo>
                    <a:lnTo>
                      <a:pt x="220" y="304"/>
                    </a:lnTo>
                    <a:lnTo>
                      <a:pt x="275" y="281"/>
                    </a:lnTo>
                    <a:lnTo>
                      <a:pt x="341" y="248"/>
                    </a:lnTo>
                    <a:lnTo>
                      <a:pt x="414" y="221"/>
                    </a:lnTo>
                    <a:lnTo>
                      <a:pt x="496" y="198"/>
                    </a:lnTo>
                    <a:lnTo>
                      <a:pt x="579" y="177"/>
                    </a:lnTo>
                    <a:lnTo>
                      <a:pt x="679" y="155"/>
                    </a:lnTo>
                    <a:lnTo>
                      <a:pt x="778" y="138"/>
                    </a:lnTo>
                    <a:lnTo>
                      <a:pt x="883" y="127"/>
                    </a:lnTo>
                    <a:lnTo>
                      <a:pt x="998" y="116"/>
                    </a:lnTo>
                    <a:lnTo>
                      <a:pt x="1109" y="116"/>
                    </a:lnTo>
                    <a:lnTo>
                      <a:pt x="1230" y="116"/>
                    </a:lnTo>
                    <a:lnTo>
                      <a:pt x="1230" y="0"/>
                    </a:lnTo>
                    <a:lnTo>
                      <a:pt x="1109" y="0"/>
                    </a:lnTo>
                    <a:lnTo>
                      <a:pt x="987" y="11"/>
                    </a:lnTo>
                    <a:lnTo>
                      <a:pt x="871" y="22"/>
                    </a:lnTo>
                    <a:lnTo>
                      <a:pt x="767" y="33"/>
                    </a:lnTo>
                    <a:lnTo>
                      <a:pt x="656" y="49"/>
                    </a:lnTo>
                    <a:lnTo>
                      <a:pt x="556" y="72"/>
                    </a:lnTo>
                    <a:lnTo>
                      <a:pt x="463" y="94"/>
                    </a:lnTo>
                    <a:lnTo>
                      <a:pt x="381" y="110"/>
                    </a:lnTo>
                    <a:lnTo>
                      <a:pt x="303" y="138"/>
                    </a:lnTo>
                    <a:lnTo>
                      <a:pt x="232" y="171"/>
                    </a:lnTo>
                    <a:lnTo>
                      <a:pt x="165" y="205"/>
                    </a:lnTo>
                    <a:lnTo>
                      <a:pt x="104" y="248"/>
                    </a:lnTo>
                    <a:lnTo>
                      <a:pt x="66" y="287"/>
                    </a:lnTo>
                    <a:lnTo>
                      <a:pt x="27" y="331"/>
                    </a:lnTo>
                    <a:lnTo>
                      <a:pt x="5" y="380"/>
                    </a:lnTo>
                    <a:lnTo>
                      <a:pt x="0" y="436"/>
                    </a:lnTo>
                    <a:lnTo>
                      <a:pt x="104" y="4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0" name="Freeform 755"/>
              <p:cNvSpPr>
                <a:spLocks/>
              </p:cNvSpPr>
              <p:nvPr/>
            </p:nvSpPr>
            <p:spPr bwMode="auto">
              <a:xfrm>
                <a:off x="3958" y="2784"/>
                <a:ext cx="53" cy="19"/>
              </a:xfrm>
              <a:custGeom>
                <a:avLst/>
                <a:gdLst>
                  <a:gd name="T0" fmla="*/ 0 w 1230"/>
                  <a:gd name="T1" fmla="*/ 0 h 431"/>
                  <a:gd name="T2" fmla="*/ 0 w 1230"/>
                  <a:gd name="T3" fmla="*/ 0 h 431"/>
                  <a:gd name="T4" fmla="*/ 0 w 1230"/>
                  <a:gd name="T5" fmla="*/ 0 h 431"/>
                  <a:gd name="T6" fmla="*/ 0 w 1230"/>
                  <a:gd name="T7" fmla="*/ 0 h 431"/>
                  <a:gd name="T8" fmla="*/ 0 w 1230"/>
                  <a:gd name="T9" fmla="*/ 0 h 431"/>
                  <a:gd name="T10" fmla="*/ 0 w 1230"/>
                  <a:gd name="T11" fmla="*/ 0 h 431"/>
                  <a:gd name="T12" fmla="*/ 0 w 1230"/>
                  <a:gd name="T13" fmla="*/ 0 h 431"/>
                  <a:gd name="T14" fmla="*/ 0 w 1230"/>
                  <a:gd name="T15" fmla="*/ 0 h 431"/>
                  <a:gd name="T16" fmla="*/ 0 w 1230"/>
                  <a:gd name="T17" fmla="*/ 0 h 431"/>
                  <a:gd name="T18" fmla="*/ 0 w 1230"/>
                  <a:gd name="T19" fmla="*/ 0 h 431"/>
                  <a:gd name="T20" fmla="*/ 0 w 1230"/>
                  <a:gd name="T21" fmla="*/ 0 h 431"/>
                  <a:gd name="T22" fmla="*/ 0 w 1230"/>
                  <a:gd name="T23" fmla="*/ 0 h 431"/>
                  <a:gd name="T24" fmla="*/ 0 w 1230"/>
                  <a:gd name="T25" fmla="*/ 0 h 431"/>
                  <a:gd name="T26" fmla="*/ 0 w 1230"/>
                  <a:gd name="T27" fmla="*/ 0 h 431"/>
                  <a:gd name="T28" fmla="*/ 0 w 1230"/>
                  <a:gd name="T29" fmla="*/ 0 h 431"/>
                  <a:gd name="T30" fmla="*/ 0 w 1230"/>
                  <a:gd name="T31" fmla="*/ 0 h 431"/>
                  <a:gd name="T32" fmla="*/ 0 w 1230"/>
                  <a:gd name="T33" fmla="*/ 0 h 431"/>
                  <a:gd name="T34" fmla="*/ 0 w 1230"/>
                  <a:gd name="T35" fmla="*/ 0 h 431"/>
                  <a:gd name="T36" fmla="*/ 0 w 1230"/>
                  <a:gd name="T37" fmla="*/ 0 h 431"/>
                  <a:gd name="T38" fmla="*/ 0 w 1230"/>
                  <a:gd name="T39" fmla="*/ 0 h 431"/>
                  <a:gd name="T40" fmla="*/ 0 w 1230"/>
                  <a:gd name="T41" fmla="*/ 0 h 431"/>
                  <a:gd name="T42" fmla="*/ 0 w 1230"/>
                  <a:gd name="T43" fmla="*/ 0 h 431"/>
                  <a:gd name="T44" fmla="*/ 0 w 1230"/>
                  <a:gd name="T45" fmla="*/ 0 h 431"/>
                  <a:gd name="T46" fmla="*/ 0 w 1230"/>
                  <a:gd name="T47" fmla="*/ 0 h 431"/>
                  <a:gd name="T48" fmla="*/ 0 w 1230"/>
                  <a:gd name="T49" fmla="*/ 0 h 431"/>
                  <a:gd name="T50" fmla="*/ 0 w 1230"/>
                  <a:gd name="T51" fmla="*/ 0 h 431"/>
                  <a:gd name="T52" fmla="*/ 0 w 1230"/>
                  <a:gd name="T53" fmla="*/ 0 h 431"/>
                  <a:gd name="T54" fmla="*/ 0 w 1230"/>
                  <a:gd name="T55" fmla="*/ 0 h 431"/>
                  <a:gd name="T56" fmla="*/ 0 w 1230"/>
                  <a:gd name="T57" fmla="*/ 0 h 431"/>
                  <a:gd name="T58" fmla="*/ 0 w 1230"/>
                  <a:gd name="T59" fmla="*/ 0 h 431"/>
                  <a:gd name="T60" fmla="*/ 0 w 1230"/>
                  <a:gd name="T61" fmla="*/ 0 h 431"/>
                  <a:gd name="T62" fmla="*/ 0 w 1230"/>
                  <a:gd name="T63" fmla="*/ 0 h 431"/>
                  <a:gd name="T64" fmla="*/ 0 w 1230"/>
                  <a:gd name="T65" fmla="*/ 0 h 431"/>
                  <a:gd name="T66" fmla="*/ 0 w 1230"/>
                  <a:gd name="T67" fmla="*/ 0 h 431"/>
                  <a:gd name="T68" fmla="*/ 0 w 1230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0"/>
                  <a:gd name="T106" fmla="*/ 0 h 431"/>
                  <a:gd name="T107" fmla="*/ 1230 w 1230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0" h="431">
                    <a:moveTo>
                      <a:pt x="1230" y="325"/>
                    </a:moveTo>
                    <a:lnTo>
                      <a:pt x="1109" y="325"/>
                    </a:lnTo>
                    <a:lnTo>
                      <a:pt x="998" y="320"/>
                    </a:lnTo>
                    <a:lnTo>
                      <a:pt x="883" y="308"/>
                    </a:lnTo>
                    <a:lnTo>
                      <a:pt x="783" y="292"/>
                    </a:lnTo>
                    <a:lnTo>
                      <a:pt x="679" y="275"/>
                    </a:lnTo>
                    <a:lnTo>
                      <a:pt x="579" y="259"/>
                    </a:lnTo>
                    <a:lnTo>
                      <a:pt x="496" y="237"/>
                    </a:lnTo>
                    <a:lnTo>
                      <a:pt x="414" y="209"/>
                    </a:lnTo>
                    <a:lnTo>
                      <a:pt x="341" y="182"/>
                    </a:lnTo>
                    <a:lnTo>
                      <a:pt x="275" y="160"/>
                    </a:lnTo>
                    <a:lnTo>
                      <a:pt x="220" y="133"/>
                    </a:lnTo>
                    <a:lnTo>
                      <a:pt x="182" y="105"/>
                    </a:lnTo>
                    <a:lnTo>
                      <a:pt x="149" y="72"/>
                    </a:lnTo>
                    <a:lnTo>
                      <a:pt x="121" y="39"/>
                    </a:lnTo>
                    <a:lnTo>
                      <a:pt x="109" y="22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5" y="50"/>
                    </a:lnTo>
                    <a:lnTo>
                      <a:pt x="27" y="105"/>
                    </a:lnTo>
                    <a:lnTo>
                      <a:pt x="60" y="149"/>
                    </a:lnTo>
                    <a:lnTo>
                      <a:pt x="104" y="187"/>
                    </a:lnTo>
                    <a:lnTo>
                      <a:pt x="165" y="226"/>
                    </a:lnTo>
                    <a:lnTo>
                      <a:pt x="232" y="265"/>
                    </a:lnTo>
                    <a:lnTo>
                      <a:pt x="303" y="292"/>
                    </a:lnTo>
                    <a:lnTo>
                      <a:pt x="381" y="320"/>
                    </a:lnTo>
                    <a:lnTo>
                      <a:pt x="463" y="348"/>
                    </a:lnTo>
                    <a:lnTo>
                      <a:pt x="556" y="370"/>
                    </a:lnTo>
                    <a:lnTo>
                      <a:pt x="656" y="386"/>
                    </a:lnTo>
                    <a:lnTo>
                      <a:pt x="761" y="403"/>
                    </a:lnTo>
                    <a:lnTo>
                      <a:pt x="871" y="414"/>
                    </a:lnTo>
                    <a:lnTo>
                      <a:pt x="987" y="424"/>
                    </a:lnTo>
                    <a:lnTo>
                      <a:pt x="1109" y="431"/>
                    </a:lnTo>
                    <a:lnTo>
                      <a:pt x="1230" y="431"/>
                    </a:lnTo>
                    <a:lnTo>
                      <a:pt x="1230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1" name="Freeform 756"/>
              <p:cNvSpPr>
                <a:spLocks/>
              </p:cNvSpPr>
              <p:nvPr/>
            </p:nvSpPr>
            <p:spPr bwMode="auto">
              <a:xfrm>
                <a:off x="4011" y="2784"/>
                <a:ext cx="54" cy="19"/>
              </a:xfrm>
              <a:custGeom>
                <a:avLst/>
                <a:gdLst>
                  <a:gd name="T0" fmla="*/ 0 w 1237"/>
                  <a:gd name="T1" fmla="*/ 0 h 431"/>
                  <a:gd name="T2" fmla="*/ 0 w 1237"/>
                  <a:gd name="T3" fmla="*/ 0 h 431"/>
                  <a:gd name="T4" fmla="*/ 0 w 1237"/>
                  <a:gd name="T5" fmla="*/ 0 h 431"/>
                  <a:gd name="T6" fmla="*/ 0 w 1237"/>
                  <a:gd name="T7" fmla="*/ 0 h 431"/>
                  <a:gd name="T8" fmla="*/ 0 w 1237"/>
                  <a:gd name="T9" fmla="*/ 0 h 431"/>
                  <a:gd name="T10" fmla="*/ 0 w 1237"/>
                  <a:gd name="T11" fmla="*/ 0 h 431"/>
                  <a:gd name="T12" fmla="*/ 0 w 1237"/>
                  <a:gd name="T13" fmla="*/ 0 h 431"/>
                  <a:gd name="T14" fmla="*/ 0 w 1237"/>
                  <a:gd name="T15" fmla="*/ 0 h 431"/>
                  <a:gd name="T16" fmla="*/ 0 w 1237"/>
                  <a:gd name="T17" fmla="*/ 0 h 431"/>
                  <a:gd name="T18" fmla="*/ 0 w 1237"/>
                  <a:gd name="T19" fmla="*/ 0 h 431"/>
                  <a:gd name="T20" fmla="*/ 0 w 1237"/>
                  <a:gd name="T21" fmla="*/ 0 h 431"/>
                  <a:gd name="T22" fmla="*/ 0 w 1237"/>
                  <a:gd name="T23" fmla="*/ 0 h 431"/>
                  <a:gd name="T24" fmla="*/ 0 w 1237"/>
                  <a:gd name="T25" fmla="*/ 0 h 431"/>
                  <a:gd name="T26" fmla="*/ 0 w 1237"/>
                  <a:gd name="T27" fmla="*/ 0 h 431"/>
                  <a:gd name="T28" fmla="*/ 0 w 1237"/>
                  <a:gd name="T29" fmla="*/ 0 h 431"/>
                  <a:gd name="T30" fmla="*/ 0 w 1237"/>
                  <a:gd name="T31" fmla="*/ 0 h 431"/>
                  <a:gd name="T32" fmla="*/ 0 w 1237"/>
                  <a:gd name="T33" fmla="*/ 0 h 431"/>
                  <a:gd name="T34" fmla="*/ 0 w 1237"/>
                  <a:gd name="T35" fmla="*/ 0 h 431"/>
                  <a:gd name="T36" fmla="*/ 0 w 1237"/>
                  <a:gd name="T37" fmla="*/ 0 h 431"/>
                  <a:gd name="T38" fmla="*/ 0 w 1237"/>
                  <a:gd name="T39" fmla="*/ 0 h 431"/>
                  <a:gd name="T40" fmla="*/ 0 w 1237"/>
                  <a:gd name="T41" fmla="*/ 0 h 431"/>
                  <a:gd name="T42" fmla="*/ 0 w 1237"/>
                  <a:gd name="T43" fmla="*/ 0 h 431"/>
                  <a:gd name="T44" fmla="*/ 0 w 1237"/>
                  <a:gd name="T45" fmla="*/ 0 h 431"/>
                  <a:gd name="T46" fmla="*/ 0 w 1237"/>
                  <a:gd name="T47" fmla="*/ 0 h 431"/>
                  <a:gd name="T48" fmla="*/ 0 w 1237"/>
                  <a:gd name="T49" fmla="*/ 0 h 431"/>
                  <a:gd name="T50" fmla="*/ 0 w 1237"/>
                  <a:gd name="T51" fmla="*/ 0 h 431"/>
                  <a:gd name="T52" fmla="*/ 0 w 1237"/>
                  <a:gd name="T53" fmla="*/ 0 h 431"/>
                  <a:gd name="T54" fmla="*/ 0 w 1237"/>
                  <a:gd name="T55" fmla="*/ 0 h 431"/>
                  <a:gd name="T56" fmla="*/ 0 w 1237"/>
                  <a:gd name="T57" fmla="*/ 0 h 431"/>
                  <a:gd name="T58" fmla="*/ 0 w 1237"/>
                  <a:gd name="T59" fmla="*/ 0 h 431"/>
                  <a:gd name="T60" fmla="*/ 0 w 1237"/>
                  <a:gd name="T61" fmla="*/ 0 h 431"/>
                  <a:gd name="T62" fmla="*/ 0 w 1237"/>
                  <a:gd name="T63" fmla="*/ 0 h 431"/>
                  <a:gd name="T64" fmla="*/ 0 w 1237"/>
                  <a:gd name="T65" fmla="*/ 0 h 431"/>
                  <a:gd name="T66" fmla="*/ 0 w 1237"/>
                  <a:gd name="T67" fmla="*/ 0 h 431"/>
                  <a:gd name="T68" fmla="*/ 0 w 1237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7"/>
                  <a:gd name="T106" fmla="*/ 0 h 431"/>
                  <a:gd name="T107" fmla="*/ 1237 w 1237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7" h="431">
                    <a:moveTo>
                      <a:pt x="1115" y="0"/>
                    </a:moveTo>
                    <a:lnTo>
                      <a:pt x="1115" y="22"/>
                    </a:lnTo>
                    <a:lnTo>
                      <a:pt x="1105" y="39"/>
                    </a:lnTo>
                    <a:lnTo>
                      <a:pt x="1077" y="72"/>
                    </a:lnTo>
                    <a:lnTo>
                      <a:pt x="1049" y="105"/>
                    </a:lnTo>
                    <a:lnTo>
                      <a:pt x="1010" y="133"/>
                    </a:lnTo>
                    <a:lnTo>
                      <a:pt x="956" y="160"/>
                    </a:lnTo>
                    <a:lnTo>
                      <a:pt x="883" y="182"/>
                    </a:lnTo>
                    <a:lnTo>
                      <a:pt x="812" y="209"/>
                    </a:lnTo>
                    <a:lnTo>
                      <a:pt x="734" y="237"/>
                    </a:lnTo>
                    <a:lnTo>
                      <a:pt x="646" y="259"/>
                    </a:lnTo>
                    <a:lnTo>
                      <a:pt x="552" y="275"/>
                    </a:lnTo>
                    <a:lnTo>
                      <a:pt x="447" y="292"/>
                    </a:lnTo>
                    <a:lnTo>
                      <a:pt x="343" y="308"/>
                    </a:lnTo>
                    <a:lnTo>
                      <a:pt x="232" y="320"/>
                    </a:lnTo>
                    <a:lnTo>
                      <a:pt x="116" y="325"/>
                    </a:lnTo>
                    <a:lnTo>
                      <a:pt x="0" y="325"/>
                    </a:lnTo>
                    <a:lnTo>
                      <a:pt x="0" y="431"/>
                    </a:lnTo>
                    <a:lnTo>
                      <a:pt x="116" y="431"/>
                    </a:lnTo>
                    <a:lnTo>
                      <a:pt x="244" y="424"/>
                    </a:lnTo>
                    <a:lnTo>
                      <a:pt x="353" y="414"/>
                    </a:lnTo>
                    <a:lnTo>
                      <a:pt x="469" y="403"/>
                    </a:lnTo>
                    <a:lnTo>
                      <a:pt x="568" y="386"/>
                    </a:lnTo>
                    <a:lnTo>
                      <a:pt x="668" y="370"/>
                    </a:lnTo>
                    <a:lnTo>
                      <a:pt x="767" y="348"/>
                    </a:lnTo>
                    <a:lnTo>
                      <a:pt x="845" y="320"/>
                    </a:lnTo>
                    <a:lnTo>
                      <a:pt x="928" y="292"/>
                    </a:lnTo>
                    <a:lnTo>
                      <a:pt x="999" y="265"/>
                    </a:lnTo>
                    <a:lnTo>
                      <a:pt x="1060" y="226"/>
                    </a:lnTo>
                    <a:lnTo>
                      <a:pt x="1121" y="187"/>
                    </a:lnTo>
                    <a:lnTo>
                      <a:pt x="1165" y="149"/>
                    </a:lnTo>
                    <a:lnTo>
                      <a:pt x="1204" y="105"/>
                    </a:lnTo>
                    <a:lnTo>
                      <a:pt x="1226" y="50"/>
                    </a:lnTo>
                    <a:lnTo>
                      <a:pt x="1237" y="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2" name="Freeform 757"/>
              <p:cNvSpPr>
                <a:spLocks/>
              </p:cNvSpPr>
              <p:nvPr/>
            </p:nvSpPr>
            <p:spPr bwMode="auto">
              <a:xfrm>
                <a:off x="4011" y="2765"/>
                <a:ext cx="54" cy="19"/>
              </a:xfrm>
              <a:custGeom>
                <a:avLst/>
                <a:gdLst>
                  <a:gd name="T0" fmla="*/ 0 w 1237"/>
                  <a:gd name="T1" fmla="*/ 0 h 436"/>
                  <a:gd name="T2" fmla="*/ 0 w 1237"/>
                  <a:gd name="T3" fmla="*/ 0 h 436"/>
                  <a:gd name="T4" fmla="*/ 0 w 1237"/>
                  <a:gd name="T5" fmla="*/ 0 h 436"/>
                  <a:gd name="T6" fmla="*/ 0 w 1237"/>
                  <a:gd name="T7" fmla="*/ 0 h 436"/>
                  <a:gd name="T8" fmla="*/ 0 w 1237"/>
                  <a:gd name="T9" fmla="*/ 0 h 436"/>
                  <a:gd name="T10" fmla="*/ 0 w 1237"/>
                  <a:gd name="T11" fmla="*/ 0 h 436"/>
                  <a:gd name="T12" fmla="*/ 0 w 1237"/>
                  <a:gd name="T13" fmla="*/ 0 h 436"/>
                  <a:gd name="T14" fmla="*/ 0 w 1237"/>
                  <a:gd name="T15" fmla="*/ 0 h 436"/>
                  <a:gd name="T16" fmla="*/ 0 w 1237"/>
                  <a:gd name="T17" fmla="*/ 0 h 436"/>
                  <a:gd name="T18" fmla="*/ 0 w 1237"/>
                  <a:gd name="T19" fmla="*/ 0 h 436"/>
                  <a:gd name="T20" fmla="*/ 0 w 1237"/>
                  <a:gd name="T21" fmla="*/ 0 h 436"/>
                  <a:gd name="T22" fmla="*/ 0 w 1237"/>
                  <a:gd name="T23" fmla="*/ 0 h 436"/>
                  <a:gd name="T24" fmla="*/ 0 w 1237"/>
                  <a:gd name="T25" fmla="*/ 0 h 436"/>
                  <a:gd name="T26" fmla="*/ 0 w 1237"/>
                  <a:gd name="T27" fmla="*/ 0 h 436"/>
                  <a:gd name="T28" fmla="*/ 0 w 1237"/>
                  <a:gd name="T29" fmla="*/ 0 h 436"/>
                  <a:gd name="T30" fmla="*/ 0 w 1237"/>
                  <a:gd name="T31" fmla="*/ 0 h 436"/>
                  <a:gd name="T32" fmla="*/ 0 w 1237"/>
                  <a:gd name="T33" fmla="*/ 0 h 436"/>
                  <a:gd name="T34" fmla="*/ 0 w 1237"/>
                  <a:gd name="T35" fmla="*/ 0 h 436"/>
                  <a:gd name="T36" fmla="*/ 0 w 1237"/>
                  <a:gd name="T37" fmla="*/ 0 h 436"/>
                  <a:gd name="T38" fmla="*/ 0 w 1237"/>
                  <a:gd name="T39" fmla="*/ 0 h 436"/>
                  <a:gd name="T40" fmla="*/ 0 w 1237"/>
                  <a:gd name="T41" fmla="*/ 0 h 436"/>
                  <a:gd name="T42" fmla="*/ 0 w 1237"/>
                  <a:gd name="T43" fmla="*/ 0 h 436"/>
                  <a:gd name="T44" fmla="*/ 0 w 1237"/>
                  <a:gd name="T45" fmla="*/ 0 h 436"/>
                  <a:gd name="T46" fmla="*/ 0 w 1237"/>
                  <a:gd name="T47" fmla="*/ 0 h 436"/>
                  <a:gd name="T48" fmla="*/ 0 w 1237"/>
                  <a:gd name="T49" fmla="*/ 0 h 436"/>
                  <a:gd name="T50" fmla="*/ 0 w 1237"/>
                  <a:gd name="T51" fmla="*/ 0 h 436"/>
                  <a:gd name="T52" fmla="*/ 0 w 1237"/>
                  <a:gd name="T53" fmla="*/ 0 h 436"/>
                  <a:gd name="T54" fmla="*/ 0 w 1237"/>
                  <a:gd name="T55" fmla="*/ 0 h 436"/>
                  <a:gd name="T56" fmla="*/ 0 w 1237"/>
                  <a:gd name="T57" fmla="*/ 0 h 436"/>
                  <a:gd name="T58" fmla="*/ 0 w 1237"/>
                  <a:gd name="T59" fmla="*/ 0 h 436"/>
                  <a:gd name="T60" fmla="*/ 0 w 1237"/>
                  <a:gd name="T61" fmla="*/ 0 h 436"/>
                  <a:gd name="T62" fmla="*/ 0 w 1237"/>
                  <a:gd name="T63" fmla="*/ 0 h 436"/>
                  <a:gd name="T64" fmla="*/ 0 w 1237"/>
                  <a:gd name="T65" fmla="*/ 0 h 436"/>
                  <a:gd name="T66" fmla="*/ 0 w 1237"/>
                  <a:gd name="T67" fmla="*/ 0 h 436"/>
                  <a:gd name="T68" fmla="*/ 0 w 1237"/>
                  <a:gd name="T69" fmla="*/ 0 h 4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37"/>
                  <a:gd name="T106" fmla="*/ 0 h 436"/>
                  <a:gd name="T107" fmla="*/ 1237 w 1237"/>
                  <a:gd name="T108" fmla="*/ 436 h 4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37" h="436">
                    <a:moveTo>
                      <a:pt x="0" y="116"/>
                    </a:moveTo>
                    <a:lnTo>
                      <a:pt x="116" y="116"/>
                    </a:lnTo>
                    <a:lnTo>
                      <a:pt x="232" y="116"/>
                    </a:lnTo>
                    <a:lnTo>
                      <a:pt x="343" y="127"/>
                    </a:lnTo>
                    <a:lnTo>
                      <a:pt x="453" y="138"/>
                    </a:lnTo>
                    <a:lnTo>
                      <a:pt x="552" y="155"/>
                    </a:lnTo>
                    <a:lnTo>
                      <a:pt x="646" y="177"/>
                    </a:lnTo>
                    <a:lnTo>
                      <a:pt x="734" y="198"/>
                    </a:lnTo>
                    <a:lnTo>
                      <a:pt x="812" y="221"/>
                    </a:lnTo>
                    <a:lnTo>
                      <a:pt x="883" y="248"/>
                    </a:lnTo>
                    <a:lnTo>
                      <a:pt x="956" y="281"/>
                    </a:lnTo>
                    <a:lnTo>
                      <a:pt x="1010" y="304"/>
                    </a:lnTo>
                    <a:lnTo>
                      <a:pt x="1049" y="337"/>
                    </a:lnTo>
                    <a:lnTo>
                      <a:pt x="1082" y="359"/>
                    </a:lnTo>
                    <a:lnTo>
                      <a:pt x="1105" y="392"/>
                    </a:lnTo>
                    <a:lnTo>
                      <a:pt x="1115" y="413"/>
                    </a:lnTo>
                    <a:lnTo>
                      <a:pt x="1115" y="436"/>
                    </a:lnTo>
                    <a:lnTo>
                      <a:pt x="1237" y="436"/>
                    </a:lnTo>
                    <a:lnTo>
                      <a:pt x="1226" y="380"/>
                    </a:lnTo>
                    <a:lnTo>
                      <a:pt x="1204" y="331"/>
                    </a:lnTo>
                    <a:lnTo>
                      <a:pt x="1159" y="287"/>
                    </a:lnTo>
                    <a:lnTo>
                      <a:pt x="1121" y="248"/>
                    </a:lnTo>
                    <a:lnTo>
                      <a:pt x="1060" y="205"/>
                    </a:lnTo>
                    <a:lnTo>
                      <a:pt x="999" y="171"/>
                    </a:lnTo>
                    <a:lnTo>
                      <a:pt x="928" y="138"/>
                    </a:lnTo>
                    <a:lnTo>
                      <a:pt x="845" y="110"/>
                    </a:lnTo>
                    <a:lnTo>
                      <a:pt x="767" y="94"/>
                    </a:lnTo>
                    <a:lnTo>
                      <a:pt x="668" y="72"/>
                    </a:lnTo>
                    <a:lnTo>
                      <a:pt x="568" y="49"/>
                    </a:lnTo>
                    <a:lnTo>
                      <a:pt x="464" y="33"/>
                    </a:lnTo>
                    <a:lnTo>
                      <a:pt x="353" y="22"/>
                    </a:lnTo>
                    <a:lnTo>
                      <a:pt x="244" y="1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3" name="Freeform 758"/>
              <p:cNvSpPr>
                <a:spLocks/>
              </p:cNvSpPr>
              <p:nvPr/>
            </p:nvSpPr>
            <p:spPr bwMode="auto">
              <a:xfrm>
                <a:off x="3848" y="2451"/>
                <a:ext cx="320" cy="324"/>
              </a:xfrm>
              <a:custGeom>
                <a:avLst/>
                <a:gdLst>
                  <a:gd name="T0" fmla="*/ 0 w 7358"/>
                  <a:gd name="T1" fmla="*/ 0 h 7458"/>
                  <a:gd name="T2" fmla="*/ 0 w 7358"/>
                  <a:gd name="T3" fmla="*/ 0 h 7458"/>
                  <a:gd name="T4" fmla="*/ 0 w 7358"/>
                  <a:gd name="T5" fmla="*/ 0 h 7458"/>
                  <a:gd name="T6" fmla="*/ 0 w 7358"/>
                  <a:gd name="T7" fmla="*/ 0 h 7458"/>
                  <a:gd name="T8" fmla="*/ 0 w 7358"/>
                  <a:gd name="T9" fmla="*/ 0 h 7458"/>
                  <a:gd name="T10" fmla="*/ 0 w 7358"/>
                  <a:gd name="T11" fmla="*/ 0 h 7458"/>
                  <a:gd name="T12" fmla="*/ 0 w 7358"/>
                  <a:gd name="T13" fmla="*/ 0 h 7458"/>
                  <a:gd name="T14" fmla="*/ 0 w 7358"/>
                  <a:gd name="T15" fmla="*/ 0 h 7458"/>
                  <a:gd name="T16" fmla="*/ 0 w 7358"/>
                  <a:gd name="T17" fmla="*/ 0 h 7458"/>
                  <a:gd name="T18" fmla="*/ 0 w 7358"/>
                  <a:gd name="T19" fmla="*/ 0 h 7458"/>
                  <a:gd name="T20" fmla="*/ 0 w 7358"/>
                  <a:gd name="T21" fmla="*/ 0 h 7458"/>
                  <a:gd name="T22" fmla="*/ 0 w 7358"/>
                  <a:gd name="T23" fmla="*/ 0 h 7458"/>
                  <a:gd name="T24" fmla="*/ 0 w 7358"/>
                  <a:gd name="T25" fmla="*/ 0 h 7458"/>
                  <a:gd name="T26" fmla="*/ 0 w 7358"/>
                  <a:gd name="T27" fmla="*/ 0 h 7458"/>
                  <a:gd name="T28" fmla="*/ 0 w 7358"/>
                  <a:gd name="T29" fmla="*/ 0 h 7458"/>
                  <a:gd name="T30" fmla="*/ 0 w 7358"/>
                  <a:gd name="T31" fmla="*/ 0 h 7458"/>
                  <a:gd name="T32" fmla="*/ 0 w 7358"/>
                  <a:gd name="T33" fmla="*/ 0 h 7458"/>
                  <a:gd name="T34" fmla="*/ 0 w 7358"/>
                  <a:gd name="T35" fmla="*/ 0 h 7458"/>
                  <a:gd name="T36" fmla="*/ 0 w 7358"/>
                  <a:gd name="T37" fmla="*/ 0 h 7458"/>
                  <a:gd name="T38" fmla="*/ 0 w 7358"/>
                  <a:gd name="T39" fmla="*/ 0 h 7458"/>
                  <a:gd name="T40" fmla="*/ 0 w 7358"/>
                  <a:gd name="T41" fmla="*/ 0 h 7458"/>
                  <a:gd name="T42" fmla="*/ 0 w 7358"/>
                  <a:gd name="T43" fmla="*/ 0 h 7458"/>
                  <a:gd name="T44" fmla="*/ 0 w 7358"/>
                  <a:gd name="T45" fmla="*/ 0 h 7458"/>
                  <a:gd name="T46" fmla="*/ 0 w 7358"/>
                  <a:gd name="T47" fmla="*/ 0 h 7458"/>
                  <a:gd name="T48" fmla="*/ 0 w 7358"/>
                  <a:gd name="T49" fmla="*/ 0 h 7458"/>
                  <a:gd name="T50" fmla="*/ 0 w 7358"/>
                  <a:gd name="T51" fmla="*/ 0 h 7458"/>
                  <a:gd name="T52" fmla="*/ 0 w 7358"/>
                  <a:gd name="T53" fmla="*/ 0 h 7458"/>
                  <a:gd name="T54" fmla="*/ 0 w 7358"/>
                  <a:gd name="T55" fmla="*/ 0 h 7458"/>
                  <a:gd name="T56" fmla="*/ 0 w 7358"/>
                  <a:gd name="T57" fmla="*/ 0 h 7458"/>
                  <a:gd name="T58" fmla="*/ 0 w 7358"/>
                  <a:gd name="T59" fmla="*/ 0 h 7458"/>
                  <a:gd name="T60" fmla="*/ 0 w 7358"/>
                  <a:gd name="T61" fmla="*/ 0 h 7458"/>
                  <a:gd name="T62" fmla="*/ 0 w 7358"/>
                  <a:gd name="T63" fmla="*/ 0 h 7458"/>
                  <a:gd name="T64" fmla="*/ 0 w 7358"/>
                  <a:gd name="T65" fmla="*/ 0 h 7458"/>
                  <a:gd name="T66" fmla="*/ 0 w 7358"/>
                  <a:gd name="T67" fmla="*/ 0 h 7458"/>
                  <a:gd name="T68" fmla="*/ 0 w 7358"/>
                  <a:gd name="T69" fmla="*/ 0 h 7458"/>
                  <a:gd name="T70" fmla="*/ 0 w 7358"/>
                  <a:gd name="T71" fmla="*/ 0 h 7458"/>
                  <a:gd name="T72" fmla="*/ 0 w 7358"/>
                  <a:gd name="T73" fmla="*/ 0 h 74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358"/>
                  <a:gd name="T112" fmla="*/ 0 h 7458"/>
                  <a:gd name="T113" fmla="*/ 7358 w 7358"/>
                  <a:gd name="T114" fmla="*/ 7458 h 74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358" h="7458">
                    <a:moveTo>
                      <a:pt x="6906" y="0"/>
                    </a:moveTo>
                    <a:lnTo>
                      <a:pt x="452" y="0"/>
                    </a:lnTo>
                    <a:lnTo>
                      <a:pt x="364" y="10"/>
                    </a:lnTo>
                    <a:lnTo>
                      <a:pt x="275" y="43"/>
                    </a:lnTo>
                    <a:lnTo>
                      <a:pt x="199" y="99"/>
                    </a:lnTo>
                    <a:lnTo>
                      <a:pt x="132" y="171"/>
                    </a:lnTo>
                    <a:lnTo>
                      <a:pt x="77" y="248"/>
                    </a:lnTo>
                    <a:lnTo>
                      <a:pt x="38" y="348"/>
                    </a:lnTo>
                    <a:lnTo>
                      <a:pt x="10" y="452"/>
                    </a:lnTo>
                    <a:lnTo>
                      <a:pt x="0" y="568"/>
                    </a:lnTo>
                    <a:lnTo>
                      <a:pt x="0" y="6885"/>
                    </a:lnTo>
                    <a:lnTo>
                      <a:pt x="10" y="7001"/>
                    </a:lnTo>
                    <a:lnTo>
                      <a:pt x="38" y="7106"/>
                    </a:lnTo>
                    <a:lnTo>
                      <a:pt x="77" y="7205"/>
                    </a:lnTo>
                    <a:lnTo>
                      <a:pt x="132" y="7293"/>
                    </a:lnTo>
                    <a:lnTo>
                      <a:pt x="199" y="7359"/>
                    </a:lnTo>
                    <a:lnTo>
                      <a:pt x="275" y="7415"/>
                    </a:lnTo>
                    <a:lnTo>
                      <a:pt x="364" y="7448"/>
                    </a:lnTo>
                    <a:lnTo>
                      <a:pt x="452" y="7458"/>
                    </a:lnTo>
                    <a:lnTo>
                      <a:pt x="6906" y="7458"/>
                    </a:lnTo>
                    <a:lnTo>
                      <a:pt x="6999" y="7448"/>
                    </a:lnTo>
                    <a:lnTo>
                      <a:pt x="7081" y="7415"/>
                    </a:lnTo>
                    <a:lnTo>
                      <a:pt x="7159" y="7359"/>
                    </a:lnTo>
                    <a:lnTo>
                      <a:pt x="7225" y="7293"/>
                    </a:lnTo>
                    <a:lnTo>
                      <a:pt x="7286" y="7205"/>
                    </a:lnTo>
                    <a:lnTo>
                      <a:pt x="7320" y="7106"/>
                    </a:lnTo>
                    <a:lnTo>
                      <a:pt x="7346" y="7001"/>
                    </a:lnTo>
                    <a:lnTo>
                      <a:pt x="7358" y="6885"/>
                    </a:lnTo>
                    <a:lnTo>
                      <a:pt x="7358" y="568"/>
                    </a:lnTo>
                    <a:lnTo>
                      <a:pt x="7346" y="452"/>
                    </a:lnTo>
                    <a:lnTo>
                      <a:pt x="7320" y="348"/>
                    </a:lnTo>
                    <a:lnTo>
                      <a:pt x="7286" y="248"/>
                    </a:lnTo>
                    <a:lnTo>
                      <a:pt x="7225" y="171"/>
                    </a:lnTo>
                    <a:lnTo>
                      <a:pt x="7159" y="99"/>
                    </a:lnTo>
                    <a:lnTo>
                      <a:pt x="7081" y="43"/>
                    </a:lnTo>
                    <a:lnTo>
                      <a:pt x="6999" y="10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4" name="Rectangle 759"/>
              <p:cNvSpPr>
                <a:spLocks noChangeArrowheads="1"/>
              </p:cNvSpPr>
              <p:nvPr/>
            </p:nvSpPr>
            <p:spPr bwMode="auto">
              <a:xfrm>
                <a:off x="3867" y="2448"/>
                <a:ext cx="28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5" name="Freeform 760"/>
              <p:cNvSpPr>
                <a:spLocks/>
              </p:cNvSpPr>
              <p:nvPr/>
            </p:nvSpPr>
            <p:spPr bwMode="auto">
              <a:xfrm>
                <a:off x="3845" y="2448"/>
                <a:ext cx="22" cy="27"/>
              </a:xfrm>
              <a:custGeom>
                <a:avLst/>
                <a:gdLst>
                  <a:gd name="T0" fmla="*/ 0 w 508"/>
                  <a:gd name="T1" fmla="*/ 0 h 629"/>
                  <a:gd name="T2" fmla="*/ 0 w 508"/>
                  <a:gd name="T3" fmla="*/ 0 h 629"/>
                  <a:gd name="T4" fmla="*/ 0 w 508"/>
                  <a:gd name="T5" fmla="*/ 0 h 629"/>
                  <a:gd name="T6" fmla="*/ 0 w 508"/>
                  <a:gd name="T7" fmla="*/ 0 h 629"/>
                  <a:gd name="T8" fmla="*/ 0 w 508"/>
                  <a:gd name="T9" fmla="*/ 0 h 629"/>
                  <a:gd name="T10" fmla="*/ 0 w 508"/>
                  <a:gd name="T11" fmla="*/ 0 h 629"/>
                  <a:gd name="T12" fmla="*/ 0 w 508"/>
                  <a:gd name="T13" fmla="*/ 0 h 629"/>
                  <a:gd name="T14" fmla="*/ 0 w 508"/>
                  <a:gd name="T15" fmla="*/ 0 h 629"/>
                  <a:gd name="T16" fmla="*/ 0 w 508"/>
                  <a:gd name="T17" fmla="*/ 0 h 629"/>
                  <a:gd name="T18" fmla="*/ 0 w 508"/>
                  <a:gd name="T19" fmla="*/ 0 h 629"/>
                  <a:gd name="T20" fmla="*/ 0 w 508"/>
                  <a:gd name="T21" fmla="*/ 0 h 629"/>
                  <a:gd name="T22" fmla="*/ 0 w 508"/>
                  <a:gd name="T23" fmla="*/ 0 h 629"/>
                  <a:gd name="T24" fmla="*/ 0 w 508"/>
                  <a:gd name="T25" fmla="*/ 0 h 629"/>
                  <a:gd name="T26" fmla="*/ 0 w 508"/>
                  <a:gd name="T27" fmla="*/ 0 h 629"/>
                  <a:gd name="T28" fmla="*/ 0 w 508"/>
                  <a:gd name="T29" fmla="*/ 0 h 629"/>
                  <a:gd name="T30" fmla="*/ 0 w 508"/>
                  <a:gd name="T31" fmla="*/ 0 h 629"/>
                  <a:gd name="T32" fmla="*/ 0 w 508"/>
                  <a:gd name="T33" fmla="*/ 0 h 629"/>
                  <a:gd name="T34" fmla="*/ 0 w 508"/>
                  <a:gd name="T35" fmla="*/ 0 h 629"/>
                  <a:gd name="T36" fmla="*/ 0 w 508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8"/>
                  <a:gd name="T58" fmla="*/ 0 h 629"/>
                  <a:gd name="T59" fmla="*/ 508 w 508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8" h="629">
                    <a:moveTo>
                      <a:pt x="111" y="629"/>
                    </a:moveTo>
                    <a:lnTo>
                      <a:pt x="122" y="524"/>
                    </a:lnTo>
                    <a:lnTo>
                      <a:pt x="149" y="425"/>
                    </a:lnTo>
                    <a:lnTo>
                      <a:pt x="177" y="336"/>
                    </a:lnTo>
                    <a:lnTo>
                      <a:pt x="232" y="265"/>
                    </a:lnTo>
                    <a:lnTo>
                      <a:pt x="293" y="204"/>
                    </a:lnTo>
                    <a:lnTo>
                      <a:pt x="359" y="154"/>
                    </a:lnTo>
                    <a:lnTo>
                      <a:pt x="425" y="127"/>
                    </a:lnTo>
                    <a:lnTo>
                      <a:pt x="508" y="121"/>
                    </a:lnTo>
                    <a:lnTo>
                      <a:pt x="508" y="0"/>
                    </a:lnTo>
                    <a:lnTo>
                      <a:pt x="409" y="17"/>
                    </a:lnTo>
                    <a:lnTo>
                      <a:pt x="304" y="55"/>
                    </a:lnTo>
                    <a:lnTo>
                      <a:pt x="215" y="116"/>
                    </a:lnTo>
                    <a:lnTo>
                      <a:pt x="149" y="193"/>
                    </a:lnTo>
                    <a:lnTo>
                      <a:pt x="83" y="281"/>
                    </a:lnTo>
                    <a:lnTo>
                      <a:pt x="39" y="392"/>
                    </a:lnTo>
                    <a:lnTo>
                      <a:pt x="11" y="502"/>
                    </a:lnTo>
                    <a:lnTo>
                      <a:pt x="0" y="629"/>
                    </a:lnTo>
                    <a:lnTo>
                      <a:pt x="111" y="6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6" name="Rectangle 761"/>
              <p:cNvSpPr>
                <a:spLocks noChangeArrowheads="1"/>
              </p:cNvSpPr>
              <p:nvPr/>
            </p:nvSpPr>
            <p:spPr bwMode="auto">
              <a:xfrm>
                <a:off x="3845" y="2475"/>
                <a:ext cx="5" cy="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7" name="Freeform 762"/>
              <p:cNvSpPr>
                <a:spLocks/>
              </p:cNvSpPr>
              <p:nvPr/>
            </p:nvSpPr>
            <p:spPr bwMode="auto">
              <a:xfrm>
                <a:off x="3845" y="2750"/>
                <a:ext cx="22" cy="27"/>
              </a:xfrm>
              <a:custGeom>
                <a:avLst/>
                <a:gdLst>
                  <a:gd name="T0" fmla="*/ 0 w 508"/>
                  <a:gd name="T1" fmla="*/ 0 h 629"/>
                  <a:gd name="T2" fmla="*/ 0 w 508"/>
                  <a:gd name="T3" fmla="*/ 0 h 629"/>
                  <a:gd name="T4" fmla="*/ 0 w 508"/>
                  <a:gd name="T5" fmla="*/ 0 h 629"/>
                  <a:gd name="T6" fmla="*/ 0 w 508"/>
                  <a:gd name="T7" fmla="*/ 0 h 629"/>
                  <a:gd name="T8" fmla="*/ 0 w 508"/>
                  <a:gd name="T9" fmla="*/ 0 h 629"/>
                  <a:gd name="T10" fmla="*/ 0 w 508"/>
                  <a:gd name="T11" fmla="*/ 0 h 629"/>
                  <a:gd name="T12" fmla="*/ 0 w 508"/>
                  <a:gd name="T13" fmla="*/ 0 h 629"/>
                  <a:gd name="T14" fmla="*/ 0 w 508"/>
                  <a:gd name="T15" fmla="*/ 0 h 629"/>
                  <a:gd name="T16" fmla="*/ 0 w 508"/>
                  <a:gd name="T17" fmla="*/ 0 h 629"/>
                  <a:gd name="T18" fmla="*/ 0 w 508"/>
                  <a:gd name="T19" fmla="*/ 0 h 629"/>
                  <a:gd name="T20" fmla="*/ 0 w 508"/>
                  <a:gd name="T21" fmla="*/ 0 h 629"/>
                  <a:gd name="T22" fmla="*/ 0 w 508"/>
                  <a:gd name="T23" fmla="*/ 0 h 629"/>
                  <a:gd name="T24" fmla="*/ 0 w 508"/>
                  <a:gd name="T25" fmla="*/ 0 h 629"/>
                  <a:gd name="T26" fmla="*/ 0 w 508"/>
                  <a:gd name="T27" fmla="*/ 0 h 629"/>
                  <a:gd name="T28" fmla="*/ 0 w 508"/>
                  <a:gd name="T29" fmla="*/ 0 h 629"/>
                  <a:gd name="T30" fmla="*/ 0 w 508"/>
                  <a:gd name="T31" fmla="*/ 0 h 629"/>
                  <a:gd name="T32" fmla="*/ 0 w 508"/>
                  <a:gd name="T33" fmla="*/ 0 h 629"/>
                  <a:gd name="T34" fmla="*/ 0 w 508"/>
                  <a:gd name="T35" fmla="*/ 0 h 629"/>
                  <a:gd name="T36" fmla="*/ 0 w 508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8"/>
                  <a:gd name="T58" fmla="*/ 0 h 629"/>
                  <a:gd name="T59" fmla="*/ 508 w 508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8" h="629">
                    <a:moveTo>
                      <a:pt x="508" y="519"/>
                    </a:moveTo>
                    <a:lnTo>
                      <a:pt x="425" y="507"/>
                    </a:lnTo>
                    <a:lnTo>
                      <a:pt x="359" y="480"/>
                    </a:lnTo>
                    <a:lnTo>
                      <a:pt x="293" y="436"/>
                    </a:lnTo>
                    <a:lnTo>
                      <a:pt x="232" y="370"/>
                    </a:lnTo>
                    <a:lnTo>
                      <a:pt x="177" y="292"/>
                    </a:lnTo>
                    <a:lnTo>
                      <a:pt x="149" y="204"/>
                    </a:lnTo>
                    <a:lnTo>
                      <a:pt x="122" y="105"/>
                    </a:lnTo>
                    <a:lnTo>
                      <a:pt x="111" y="0"/>
                    </a:lnTo>
                    <a:lnTo>
                      <a:pt x="0" y="0"/>
                    </a:lnTo>
                    <a:lnTo>
                      <a:pt x="11" y="127"/>
                    </a:lnTo>
                    <a:lnTo>
                      <a:pt x="39" y="237"/>
                    </a:lnTo>
                    <a:lnTo>
                      <a:pt x="83" y="348"/>
                    </a:lnTo>
                    <a:lnTo>
                      <a:pt x="149" y="447"/>
                    </a:lnTo>
                    <a:lnTo>
                      <a:pt x="215" y="519"/>
                    </a:lnTo>
                    <a:lnTo>
                      <a:pt x="304" y="580"/>
                    </a:lnTo>
                    <a:lnTo>
                      <a:pt x="409" y="618"/>
                    </a:lnTo>
                    <a:lnTo>
                      <a:pt x="508" y="629"/>
                    </a:lnTo>
                    <a:lnTo>
                      <a:pt x="508" y="5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8" name="Rectangle 763"/>
              <p:cNvSpPr>
                <a:spLocks noChangeArrowheads="1"/>
              </p:cNvSpPr>
              <p:nvPr/>
            </p:nvSpPr>
            <p:spPr bwMode="auto">
              <a:xfrm>
                <a:off x="3867" y="2773"/>
                <a:ext cx="28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39" name="Freeform 764"/>
              <p:cNvSpPr>
                <a:spLocks/>
              </p:cNvSpPr>
              <p:nvPr/>
            </p:nvSpPr>
            <p:spPr bwMode="auto">
              <a:xfrm>
                <a:off x="4148" y="2750"/>
                <a:ext cx="22" cy="27"/>
              </a:xfrm>
              <a:custGeom>
                <a:avLst/>
                <a:gdLst>
                  <a:gd name="T0" fmla="*/ 0 w 513"/>
                  <a:gd name="T1" fmla="*/ 0 h 629"/>
                  <a:gd name="T2" fmla="*/ 0 w 513"/>
                  <a:gd name="T3" fmla="*/ 0 h 629"/>
                  <a:gd name="T4" fmla="*/ 0 w 513"/>
                  <a:gd name="T5" fmla="*/ 0 h 629"/>
                  <a:gd name="T6" fmla="*/ 0 w 513"/>
                  <a:gd name="T7" fmla="*/ 0 h 629"/>
                  <a:gd name="T8" fmla="*/ 0 w 513"/>
                  <a:gd name="T9" fmla="*/ 0 h 629"/>
                  <a:gd name="T10" fmla="*/ 0 w 513"/>
                  <a:gd name="T11" fmla="*/ 0 h 629"/>
                  <a:gd name="T12" fmla="*/ 0 w 513"/>
                  <a:gd name="T13" fmla="*/ 0 h 629"/>
                  <a:gd name="T14" fmla="*/ 0 w 513"/>
                  <a:gd name="T15" fmla="*/ 0 h 629"/>
                  <a:gd name="T16" fmla="*/ 0 w 513"/>
                  <a:gd name="T17" fmla="*/ 0 h 629"/>
                  <a:gd name="T18" fmla="*/ 0 w 513"/>
                  <a:gd name="T19" fmla="*/ 0 h 629"/>
                  <a:gd name="T20" fmla="*/ 0 w 513"/>
                  <a:gd name="T21" fmla="*/ 0 h 629"/>
                  <a:gd name="T22" fmla="*/ 0 w 513"/>
                  <a:gd name="T23" fmla="*/ 0 h 629"/>
                  <a:gd name="T24" fmla="*/ 0 w 513"/>
                  <a:gd name="T25" fmla="*/ 0 h 629"/>
                  <a:gd name="T26" fmla="*/ 0 w 513"/>
                  <a:gd name="T27" fmla="*/ 0 h 629"/>
                  <a:gd name="T28" fmla="*/ 0 w 513"/>
                  <a:gd name="T29" fmla="*/ 0 h 629"/>
                  <a:gd name="T30" fmla="*/ 0 w 513"/>
                  <a:gd name="T31" fmla="*/ 0 h 629"/>
                  <a:gd name="T32" fmla="*/ 0 w 513"/>
                  <a:gd name="T33" fmla="*/ 0 h 629"/>
                  <a:gd name="T34" fmla="*/ 0 w 513"/>
                  <a:gd name="T35" fmla="*/ 0 h 629"/>
                  <a:gd name="T36" fmla="*/ 0 w 513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3"/>
                  <a:gd name="T58" fmla="*/ 0 h 629"/>
                  <a:gd name="T59" fmla="*/ 513 w 513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3" h="629">
                    <a:moveTo>
                      <a:pt x="391" y="0"/>
                    </a:moveTo>
                    <a:lnTo>
                      <a:pt x="386" y="105"/>
                    </a:lnTo>
                    <a:lnTo>
                      <a:pt x="364" y="204"/>
                    </a:lnTo>
                    <a:lnTo>
                      <a:pt x="331" y="292"/>
                    </a:lnTo>
                    <a:lnTo>
                      <a:pt x="275" y="370"/>
                    </a:lnTo>
                    <a:lnTo>
                      <a:pt x="215" y="436"/>
                    </a:lnTo>
                    <a:lnTo>
                      <a:pt x="149" y="480"/>
                    </a:lnTo>
                    <a:lnTo>
                      <a:pt x="82" y="507"/>
                    </a:lnTo>
                    <a:lnTo>
                      <a:pt x="0" y="519"/>
                    </a:lnTo>
                    <a:lnTo>
                      <a:pt x="0" y="629"/>
                    </a:lnTo>
                    <a:lnTo>
                      <a:pt x="104" y="618"/>
                    </a:lnTo>
                    <a:lnTo>
                      <a:pt x="203" y="580"/>
                    </a:lnTo>
                    <a:lnTo>
                      <a:pt x="291" y="519"/>
                    </a:lnTo>
                    <a:lnTo>
                      <a:pt x="364" y="447"/>
                    </a:lnTo>
                    <a:lnTo>
                      <a:pt x="424" y="348"/>
                    </a:lnTo>
                    <a:lnTo>
                      <a:pt x="468" y="237"/>
                    </a:lnTo>
                    <a:lnTo>
                      <a:pt x="496" y="127"/>
                    </a:lnTo>
                    <a:lnTo>
                      <a:pt x="513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0" name="Rectangle 765"/>
              <p:cNvSpPr>
                <a:spLocks noChangeArrowheads="1"/>
              </p:cNvSpPr>
              <p:nvPr/>
            </p:nvSpPr>
            <p:spPr bwMode="auto">
              <a:xfrm>
                <a:off x="4165" y="2475"/>
                <a:ext cx="5" cy="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1" name="Freeform 766"/>
              <p:cNvSpPr>
                <a:spLocks/>
              </p:cNvSpPr>
              <p:nvPr/>
            </p:nvSpPr>
            <p:spPr bwMode="auto">
              <a:xfrm>
                <a:off x="4148" y="2448"/>
                <a:ext cx="22" cy="27"/>
              </a:xfrm>
              <a:custGeom>
                <a:avLst/>
                <a:gdLst>
                  <a:gd name="T0" fmla="*/ 0 w 513"/>
                  <a:gd name="T1" fmla="*/ 0 h 629"/>
                  <a:gd name="T2" fmla="*/ 0 w 513"/>
                  <a:gd name="T3" fmla="*/ 0 h 629"/>
                  <a:gd name="T4" fmla="*/ 0 w 513"/>
                  <a:gd name="T5" fmla="*/ 0 h 629"/>
                  <a:gd name="T6" fmla="*/ 0 w 513"/>
                  <a:gd name="T7" fmla="*/ 0 h 629"/>
                  <a:gd name="T8" fmla="*/ 0 w 513"/>
                  <a:gd name="T9" fmla="*/ 0 h 629"/>
                  <a:gd name="T10" fmla="*/ 0 w 513"/>
                  <a:gd name="T11" fmla="*/ 0 h 629"/>
                  <a:gd name="T12" fmla="*/ 0 w 513"/>
                  <a:gd name="T13" fmla="*/ 0 h 629"/>
                  <a:gd name="T14" fmla="*/ 0 w 513"/>
                  <a:gd name="T15" fmla="*/ 0 h 629"/>
                  <a:gd name="T16" fmla="*/ 0 w 513"/>
                  <a:gd name="T17" fmla="*/ 0 h 629"/>
                  <a:gd name="T18" fmla="*/ 0 w 513"/>
                  <a:gd name="T19" fmla="*/ 0 h 629"/>
                  <a:gd name="T20" fmla="*/ 0 w 513"/>
                  <a:gd name="T21" fmla="*/ 0 h 629"/>
                  <a:gd name="T22" fmla="*/ 0 w 513"/>
                  <a:gd name="T23" fmla="*/ 0 h 629"/>
                  <a:gd name="T24" fmla="*/ 0 w 513"/>
                  <a:gd name="T25" fmla="*/ 0 h 629"/>
                  <a:gd name="T26" fmla="*/ 0 w 513"/>
                  <a:gd name="T27" fmla="*/ 0 h 629"/>
                  <a:gd name="T28" fmla="*/ 0 w 513"/>
                  <a:gd name="T29" fmla="*/ 0 h 629"/>
                  <a:gd name="T30" fmla="*/ 0 w 513"/>
                  <a:gd name="T31" fmla="*/ 0 h 629"/>
                  <a:gd name="T32" fmla="*/ 0 w 513"/>
                  <a:gd name="T33" fmla="*/ 0 h 629"/>
                  <a:gd name="T34" fmla="*/ 0 w 513"/>
                  <a:gd name="T35" fmla="*/ 0 h 629"/>
                  <a:gd name="T36" fmla="*/ 0 w 513"/>
                  <a:gd name="T37" fmla="*/ 0 h 6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3"/>
                  <a:gd name="T58" fmla="*/ 0 h 629"/>
                  <a:gd name="T59" fmla="*/ 513 w 513"/>
                  <a:gd name="T60" fmla="*/ 629 h 6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3" h="629">
                    <a:moveTo>
                      <a:pt x="0" y="121"/>
                    </a:moveTo>
                    <a:lnTo>
                      <a:pt x="82" y="127"/>
                    </a:lnTo>
                    <a:lnTo>
                      <a:pt x="149" y="154"/>
                    </a:lnTo>
                    <a:lnTo>
                      <a:pt x="215" y="204"/>
                    </a:lnTo>
                    <a:lnTo>
                      <a:pt x="275" y="265"/>
                    </a:lnTo>
                    <a:lnTo>
                      <a:pt x="331" y="336"/>
                    </a:lnTo>
                    <a:lnTo>
                      <a:pt x="364" y="425"/>
                    </a:lnTo>
                    <a:lnTo>
                      <a:pt x="386" y="524"/>
                    </a:lnTo>
                    <a:lnTo>
                      <a:pt x="391" y="629"/>
                    </a:lnTo>
                    <a:lnTo>
                      <a:pt x="513" y="629"/>
                    </a:lnTo>
                    <a:lnTo>
                      <a:pt x="496" y="502"/>
                    </a:lnTo>
                    <a:lnTo>
                      <a:pt x="468" y="392"/>
                    </a:lnTo>
                    <a:lnTo>
                      <a:pt x="424" y="281"/>
                    </a:lnTo>
                    <a:lnTo>
                      <a:pt x="364" y="193"/>
                    </a:lnTo>
                    <a:lnTo>
                      <a:pt x="291" y="116"/>
                    </a:lnTo>
                    <a:lnTo>
                      <a:pt x="203" y="55"/>
                    </a:lnTo>
                    <a:lnTo>
                      <a:pt x="104" y="17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2" name="Rectangle 767"/>
              <p:cNvSpPr>
                <a:spLocks noChangeArrowheads="1"/>
              </p:cNvSpPr>
              <p:nvPr/>
            </p:nvSpPr>
            <p:spPr bwMode="auto">
              <a:xfrm>
                <a:off x="3874" y="2491"/>
                <a:ext cx="266" cy="211"/>
              </a:xfrm>
              <a:prstGeom prst="rect">
                <a:avLst/>
              </a:prstGeom>
              <a:solidFill>
                <a:srgbClr val="4C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3" name="Freeform 768"/>
              <p:cNvSpPr>
                <a:spLocks/>
              </p:cNvSpPr>
              <p:nvPr/>
            </p:nvSpPr>
            <p:spPr bwMode="auto">
              <a:xfrm>
                <a:off x="3872" y="2489"/>
                <a:ext cx="268" cy="5"/>
              </a:xfrm>
              <a:custGeom>
                <a:avLst/>
                <a:gdLst>
                  <a:gd name="T0" fmla="*/ 0 w 6160"/>
                  <a:gd name="T1" fmla="*/ 0 h 116"/>
                  <a:gd name="T2" fmla="*/ 0 w 6160"/>
                  <a:gd name="T3" fmla="*/ 0 h 116"/>
                  <a:gd name="T4" fmla="*/ 0 w 6160"/>
                  <a:gd name="T5" fmla="*/ 0 h 116"/>
                  <a:gd name="T6" fmla="*/ 0 w 6160"/>
                  <a:gd name="T7" fmla="*/ 0 h 116"/>
                  <a:gd name="T8" fmla="*/ 0 w 6160"/>
                  <a:gd name="T9" fmla="*/ 0 h 116"/>
                  <a:gd name="T10" fmla="*/ 0 w 6160"/>
                  <a:gd name="T11" fmla="*/ 0 h 116"/>
                  <a:gd name="T12" fmla="*/ 0 w 6160"/>
                  <a:gd name="T13" fmla="*/ 0 h 116"/>
                  <a:gd name="T14" fmla="*/ 0 w 6160"/>
                  <a:gd name="T15" fmla="*/ 0 h 116"/>
                  <a:gd name="T16" fmla="*/ 0 w 6160"/>
                  <a:gd name="T17" fmla="*/ 0 h 116"/>
                  <a:gd name="T18" fmla="*/ 0 w 6160"/>
                  <a:gd name="T19" fmla="*/ 0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60"/>
                  <a:gd name="T31" fmla="*/ 0 h 116"/>
                  <a:gd name="T32" fmla="*/ 6160 w 6160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60" h="116">
                    <a:moveTo>
                      <a:pt x="105" y="56"/>
                    </a:moveTo>
                    <a:lnTo>
                      <a:pt x="56" y="116"/>
                    </a:lnTo>
                    <a:lnTo>
                      <a:pt x="6160" y="116"/>
                    </a:lnTo>
                    <a:lnTo>
                      <a:pt x="6160" y="0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10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4" name="Freeform 769"/>
              <p:cNvSpPr>
                <a:spLocks/>
              </p:cNvSpPr>
              <p:nvPr/>
            </p:nvSpPr>
            <p:spPr bwMode="auto">
              <a:xfrm>
                <a:off x="3872" y="2491"/>
                <a:ext cx="4" cy="213"/>
              </a:xfrm>
              <a:custGeom>
                <a:avLst/>
                <a:gdLst>
                  <a:gd name="T0" fmla="*/ 0 w 105"/>
                  <a:gd name="T1" fmla="*/ 0 h 4909"/>
                  <a:gd name="T2" fmla="*/ 0 w 105"/>
                  <a:gd name="T3" fmla="*/ 0 h 4909"/>
                  <a:gd name="T4" fmla="*/ 0 w 105"/>
                  <a:gd name="T5" fmla="*/ 0 h 4909"/>
                  <a:gd name="T6" fmla="*/ 0 w 105"/>
                  <a:gd name="T7" fmla="*/ 0 h 4909"/>
                  <a:gd name="T8" fmla="*/ 0 w 105"/>
                  <a:gd name="T9" fmla="*/ 0 h 4909"/>
                  <a:gd name="T10" fmla="*/ 0 w 105"/>
                  <a:gd name="T11" fmla="*/ 0 h 4909"/>
                  <a:gd name="T12" fmla="*/ 0 w 105"/>
                  <a:gd name="T13" fmla="*/ 0 h 4909"/>
                  <a:gd name="T14" fmla="*/ 0 w 105"/>
                  <a:gd name="T15" fmla="*/ 0 h 4909"/>
                  <a:gd name="T16" fmla="*/ 0 w 105"/>
                  <a:gd name="T17" fmla="*/ 0 h 4909"/>
                  <a:gd name="T18" fmla="*/ 0 w 105"/>
                  <a:gd name="T19" fmla="*/ 0 h 49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909"/>
                  <a:gd name="T32" fmla="*/ 105 w 105"/>
                  <a:gd name="T33" fmla="*/ 4909 h 490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909">
                    <a:moveTo>
                      <a:pt x="56" y="4800"/>
                    </a:moveTo>
                    <a:lnTo>
                      <a:pt x="105" y="4855"/>
                    </a:lnTo>
                    <a:lnTo>
                      <a:pt x="105" y="0"/>
                    </a:lnTo>
                    <a:lnTo>
                      <a:pt x="0" y="0"/>
                    </a:lnTo>
                    <a:lnTo>
                      <a:pt x="0" y="4855"/>
                    </a:lnTo>
                    <a:lnTo>
                      <a:pt x="56" y="4909"/>
                    </a:lnTo>
                    <a:lnTo>
                      <a:pt x="0" y="4855"/>
                    </a:lnTo>
                    <a:lnTo>
                      <a:pt x="0" y="4909"/>
                    </a:lnTo>
                    <a:lnTo>
                      <a:pt x="56" y="4909"/>
                    </a:lnTo>
                    <a:lnTo>
                      <a:pt x="56" y="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5" name="Freeform 770"/>
              <p:cNvSpPr>
                <a:spLocks/>
              </p:cNvSpPr>
              <p:nvPr/>
            </p:nvSpPr>
            <p:spPr bwMode="auto">
              <a:xfrm>
                <a:off x="3874" y="2700"/>
                <a:ext cx="268" cy="4"/>
              </a:xfrm>
              <a:custGeom>
                <a:avLst/>
                <a:gdLst>
                  <a:gd name="T0" fmla="*/ 0 w 6165"/>
                  <a:gd name="T1" fmla="*/ 0 h 109"/>
                  <a:gd name="T2" fmla="*/ 0 w 6165"/>
                  <a:gd name="T3" fmla="*/ 0 h 109"/>
                  <a:gd name="T4" fmla="*/ 0 w 6165"/>
                  <a:gd name="T5" fmla="*/ 0 h 109"/>
                  <a:gd name="T6" fmla="*/ 0 w 6165"/>
                  <a:gd name="T7" fmla="*/ 0 h 109"/>
                  <a:gd name="T8" fmla="*/ 0 w 6165"/>
                  <a:gd name="T9" fmla="*/ 0 h 109"/>
                  <a:gd name="T10" fmla="*/ 0 w 6165"/>
                  <a:gd name="T11" fmla="*/ 0 h 109"/>
                  <a:gd name="T12" fmla="*/ 0 w 6165"/>
                  <a:gd name="T13" fmla="*/ 0 h 109"/>
                  <a:gd name="T14" fmla="*/ 0 w 6165"/>
                  <a:gd name="T15" fmla="*/ 0 h 109"/>
                  <a:gd name="T16" fmla="*/ 0 w 6165"/>
                  <a:gd name="T17" fmla="*/ 0 h 109"/>
                  <a:gd name="T18" fmla="*/ 0 w 6165"/>
                  <a:gd name="T19" fmla="*/ 0 h 1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65"/>
                  <a:gd name="T31" fmla="*/ 0 h 109"/>
                  <a:gd name="T32" fmla="*/ 6165 w 6165"/>
                  <a:gd name="T33" fmla="*/ 109 h 10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65" h="109">
                    <a:moveTo>
                      <a:pt x="6044" y="55"/>
                    </a:moveTo>
                    <a:lnTo>
                      <a:pt x="6104" y="0"/>
                    </a:lnTo>
                    <a:lnTo>
                      <a:pt x="0" y="0"/>
                    </a:lnTo>
                    <a:lnTo>
                      <a:pt x="0" y="109"/>
                    </a:lnTo>
                    <a:lnTo>
                      <a:pt x="6104" y="109"/>
                    </a:lnTo>
                    <a:lnTo>
                      <a:pt x="6165" y="55"/>
                    </a:lnTo>
                    <a:lnTo>
                      <a:pt x="6104" y="109"/>
                    </a:lnTo>
                    <a:lnTo>
                      <a:pt x="6165" y="109"/>
                    </a:lnTo>
                    <a:lnTo>
                      <a:pt x="6165" y="55"/>
                    </a:lnTo>
                    <a:lnTo>
                      <a:pt x="6044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6" name="Freeform 771"/>
              <p:cNvSpPr>
                <a:spLocks/>
              </p:cNvSpPr>
              <p:nvPr/>
            </p:nvSpPr>
            <p:spPr bwMode="auto">
              <a:xfrm>
                <a:off x="4137" y="2489"/>
                <a:ext cx="5" cy="213"/>
              </a:xfrm>
              <a:custGeom>
                <a:avLst/>
                <a:gdLst>
                  <a:gd name="T0" fmla="*/ 0 w 121"/>
                  <a:gd name="T1" fmla="*/ 0 h 4911"/>
                  <a:gd name="T2" fmla="*/ 0 w 121"/>
                  <a:gd name="T3" fmla="*/ 0 h 4911"/>
                  <a:gd name="T4" fmla="*/ 0 w 121"/>
                  <a:gd name="T5" fmla="*/ 0 h 4911"/>
                  <a:gd name="T6" fmla="*/ 0 w 121"/>
                  <a:gd name="T7" fmla="*/ 0 h 4911"/>
                  <a:gd name="T8" fmla="*/ 0 w 121"/>
                  <a:gd name="T9" fmla="*/ 0 h 4911"/>
                  <a:gd name="T10" fmla="*/ 0 w 121"/>
                  <a:gd name="T11" fmla="*/ 0 h 4911"/>
                  <a:gd name="T12" fmla="*/ 0 w 121"/>
                  <a:gd name="T13" fmla="*/ 0 h 4911"/>
                  <a:gd name="T14" fmla="*/ 0 w 121"/>
                  <a:gd name="T15" fmla="*/ 0 h 4911"/>
                  <a:gd name="T16" fmla="*/ 0 w 121"/>
                  <a:gd name="T17" fmla="*/ 0 h 4911"/>
                  <a:gd name="T18" fmla="*/ 0 w 121"/>
                  <a:gd name="T19" fmla="*/ 0 h 49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"/>
                  <a:gd name="T31" fmla="*/ 0 h 4911"/>
                  <a:gd name="T32" fmla="*/ 121 w 121"/>
                  <a:gd name="T33" fmla="*/ 4911 h 49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" h="4911">
                    <a:moveTo>
                      <a:pt x="60" y="116"/>
                    </a:moveTo>
                    <a:lnTo>
                      <a:pt x="0" y="56"/>
                    </a:lnTo>
                    <a:lnTo>
                      <a:pt x="0" y="4911"/>
                    </a:lnTo>
                    <a:lnTo>
                      <a:pt x="121" y="4911"/>
                    </a:lnTo>
                    <a:lnTo>
                      <a:pt x="121" y="56"/>
                    </a:lnTo>
                    <a:lnTo>
                      <a:pt x="60" y="0"/>
                    </a:lnTo>
                    <a:lnTo>
                      <a:pt x="121" y="56"/>
                    </a:lnTo>
                    <a:lnTo>
                      <a:pt x="121" y="0"/>
                    </a:lnTo>
                    <a:lnTo>
                      <a:pt x="60" y="0"/>
                    </a:lnTo>
                    <a:lnTo>
                      <a:pt x="6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7" name="Freeform 772"/>
              <p:cNvSpPr>
                <a:spLocks/>
              </p:cNvSpPr>
              <p:nvPr/>
            </p:nvSpPr>
            <p:spPr bwMode="auto">
              <a:xfrm>
                <a:off x="4012" y="3046"/>
                <a:ext cx="22" cy="7"/>
              </a:xfrm>
              <a:custGeom>
                <a:avLst/>
                <a:gdLst>
                  <a:gd name="T0" fmla="*/ 0 w 520"/>
                  <a:gd name="T1" fmla="*/ 0 h 160"/>
                  <a:gd name="T2" fmla="*/ 0 w 520"/>
                  <a:gd name="T3" fmla="*/ 0 h 160"/>
                  <a:gd name="T4" fmla="*/ 0 w 520"/>
                  <a:gd name="T5" fmla="*/ 0 h 160"/>
                  <a:gd name="T6" fmla="*/ 0 w 520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0"/>
                  <a:gd name="T14" fmla="*/ 520 w 520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0">
                    <a:moveTo>
                      <a:pt x="520" y="0"/>
                    </a:moveTo>
                    <a:lnTo>
                      <a:pt x="398" y="160"/>
                    </a:lnTo>
                    <a:lnTo>
                      <a:pt x="0" y="83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8" name="Freeform 773"/>
              <p:cNvSpPr>
                <a:spLocks/>
              </p:cNvSpPr>
              <p:nvPr/>
            </p:nvSpPr>
            <p:spPr bwMode="auto">
              <a:xfrm>
                <a:off x="4026" y="3045"/>
                <a:ext cx="10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5" y="249"/>
                    </a:moveTo>
                    <a:lnTo>
                      <a:pt x="99" y="226"/>
                    </a:lnTo>
                    <a:lnTo>
                      <a:pt x="215" y="67"/>
                    </a:lnTo>
                    <a:lnTo>
                      <a:pt x="133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9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49" name="Freeform 774"/>
              <p:cNvSpPr>
                <a:spLocks/>
              </p:cNvSpPr>
              <p:nvPr/>
            </p:nvSpPr>
            <p:spPr bwMode="auto">
              <a:xfrm>
                <a:off x="4011" y="3048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10" y="49"/>
                    </a:moveTo>
                    <a:lnTo>
                      <a:pt x="0" y="104"/>
                    </a:lnTo>
                    <a:lnTo>
                      <a:pt x="398" y="182"/>
                    </a:lnTo>
                    <a:lnTo>
                      <a:pt x="419" y="71"/>
                    </a:lnTo>
                    <a:lnTo>
                      <a:pt x="22" y="0"/>
                    </a:ln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0" name="Freeform 775"/>
              <p:cNvSpPr>
                <a:spLocks/>
              </p:cNvSpPr>
              <p:nvPr/>
            </p:nvSpPr>
            <p:spPr bwMode="auto">
              <a:xfrm>
                <a:off x="3971" y="3039"/>
                <a:ext cx="23" cy="7"/>
              </a:xfrm>
              <a:custGeom>
                <a:avLst/>
                <a:gdLst>
                  <a:gd name="T0" fmla="*/ 0 w 518"/>
                  <a:gd name="T1" fmla="*/ 0 h 165"/>
                  <a:gd name="T2" fmla="*/ 0 w 518"/>
                  <a:gd name="T3" fmla="*/ 0 h 165"/>
                  <a:gd name="T4" fmla="*/ 0 w 518"/>
                  <a:gd name="T5" fmla="*/ 0 h 165"/>
                  <a:gd name="T6" fmla="*/ 0 w 518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5"/>
                  <a:gd name="T14" fmla="*/ 518 w 518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5">
                    <a:moveTo>
                      <a:pt x="518" y="0"/>
                    </a:moveTo>
                    <a:lnTo>
                      <a:pt x="403" y="165"/>
                    </a:lnTo>
                    <a:lnTo>
                      <a:pt x="0" y="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1" name="Freeform 776"/>
              <p:cNvSpPr>
                <a:spLocks/>
              </p:cNvSpPr>
              <p:nvPr/>
            </p:nvSpPr>
            <p:spPr bwMode="auto">
              <a:xfrm>
                <a:off x="3986" y="3038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99" y="226"/>
                    </a:lnTo>
                    <a:lnTo>
                      <a:pt x="215" y="61"/>
                    </a:lnTo>
                    <a:lnTo>
                      <a:pt x="132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61" y="248"/>
                    </a:lnTo>
                    <a:lnTo>
                      <a:pt x="99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2" name="Freeform 777"/>
              <p:cNvSpPr>
                <a:spLocks/>
              </p:cNvSpPr>
              <p:nvPr/>
            </p:nvSpPr>
            <p:spPr bwMode="auto">
              <a:xfrm>
                <a:off x="3971" y="3040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5" y="56"/>
                    </a:moveTo>
                    <a:lnTo>
                      <a:pt x="0" y="110"/>
                    </a:lnTo>
                    <a:lnTo>
                      <a:pt x="397" y="182"/>
                    </a:lnTo>
                    <a:lnTo>
                      <a:pt x="419" y="72"/>
                    </a:lnTo>
                    <a:lnTo>
                      <a:pt x="16" y="0"/>
                    </a:ln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3" name="Freeform 778"/>
              <p:cNvSpPr>
                <a:spLocks/>
              </p:cNvSpPr>
              <p:nvPr/>
            </p:nvSpPr>
            <p:spPr bwMode="auto">
              <a:xfrm>
                <a:off x="3948" y="3035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397" y="161"/>
                    </a:lnTo>
                    <a:lnTo>
                      <a:pt x="0" y="8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4" name="Freeform 779"/>
              <p:cNvSpPr>
                <a:spLocks/>
              </p:cNvSpPr>
              <p:nvPr/>
            </p:nvSpPr>
            <p:spPr bwMode="auto">
              <a:xfrm>
                <a:off x="3963" y="3033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3" y="249"/>
                    </a:moveTo>
                    <a:lnTo>
                      <a:pt x="99" y="227"/>
                    </a:lnTo>
                    <a:lnTo>
                      <a:pt x="215" y="66"/>
                    </a:lnTo>
                    <a:lnTo>
                      <a:pt x="132" y="0"/>
                    </a:lnTo>
                    <a:lnTo>
                      <a:pt x="10" y="161"/>
                    </a:lnTo>
                    <a:lnTo>
                      <a:pt x="66" y="139"/>
                    </a:lnTo>
                    <a:lnTo>
                      <a:pt x="10" y="161"/>
                    </a:lnTo>
                    <a:lnTo>
                      <a:pt x="0" y="199"/>
                    </a:lnTo>
                    <a:lnTo>
                      <a:pt x="21" y="232"/>
                    </a:lnTo>
                    <a:lnTo>
                      <a:pt x="60" y="249"/>
                    </a:lnTo>
                    <a:lnTo>
                      <a:pt x="99" y="227"/>
                    </a:lnTo>
                    <a:lnTo>
                      <a:pt x="43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5" name="Freeform 780"/>
              <p:cNvSpPr>
                <a:spLocks/>
              </p:cNvSpPr>
              <p:nvPr/>
            </p:nvSpPr>
            <p:spPr bwMode="auto">
              <a:xfrm>
                <a:off x="3948" y="3036"/>
                <a:ext cx="18" cy="8"/>
              </a:xfrm>
              <a:custGeom>
                <a:avLst/>
                <a:gdLst>
                  <a:gd name="T0" fmla="*/ 0 w 420"/>
                  <a:gd name="T1" fmla="*/ 0 h 176"/>
                  <a:gd name="T2" fmla="*/ 0 w 420"/>
                  <a:gd name="T3" fmla="*/ 0 h 176"/>
                  <a:gd name="T4" fmla="*/ 0 w 420"/>
                  <a:gd name="T5" fmla="*/ 0 h 176"/>
                  <a:gd name="T6" fmla="*/ 0 w 420"/>
                  <a:gd name="T7" fmla="*/ 0 h 176"/>
                  <a:gd name="T8" fmla="*/ 0 w 420"/>
                  <a:gd name="T9" fmla="*/ 0 h 176"/>
                  <a:gd name="T10" fmla="*/ 0 w 420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76"/>
                  <a:gd name="T20" fmla="*/ 420 w 420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76">
                    <a:moveTo>
                      <a:pt x="11" y="49"/>
                    </a:moveTo>
                    <a:lnTo>
                      <a:pt x="0" y="104"/>
                    </a:lnTo>
                    <a:lnTo>
                      <a:pt x="397" y="176"/>
                    </a:lnTo>
                    <a:lnTo>
                      <a:pt x="420" y="66"/>
                    </a:lnTo>
                    <a:lnTo>
                      <a:pt x="22" y="0"/>
                    </a:lnTo>
                    <a:lnTo>
                      <a:pt x="11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6" name="Freeform 781"/>
              <p:cNvSpPr>
                <a:spLocks/>
              </p:cNvSpPr>
              <p:nvPr/>
            </p:nvSpPr>
            <p:spPr bwMode="auto">
              <a:xfrm>
                <a:off x="3925" y="3030"/>
                <a:ext cx="22" cy="8"/>
              </a:xfrm>
              <a:custGeom>
                <a:avLst/>
                <a:gdLst>
                  <a:gd name="T0" fmla="*/ 0 w 518"/>
                  <a:gd name="T1" fmla="*/ 0 h 166"/>
                  <a:gd name="T2" fmla="*/ 0 w 518"/>
                  <a:gd name="T3" fmla="*/ 0 h 166"/>
                  <a:gd name="T4" fmla="*/ 0 w 518"/>
                  <a:gd name="T5" fmla="*/ 0 h 166"/>
                  <a:gd name="T6" fmla="*/ 0 w 518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6"/>
                  <a:gd name="T14" fmla="*/ 518 w 518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6">
                    <a:moveTo>
                      <a:pt x="518" y="0"/>
                    </a:moveTo>
                    <a:lnTo>
                      <a:pt x="397" y="166"/>
                    </a:lnTo>
                    <a:lnTo>
                      <a:pt x="0" y="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7" name="Freeform 782"/>
              <p:cNvSpPr>
                <a:spLocks/>
              </p:cNvSpPr>
              <p:nvPr/>
            </p:nvSpPr>
            <p:spPr bwMode="auto">
              <a:xfrm>
                <a:off x="3940" y="3029"/>
                <a:ext cx="9" cy="11"/>
              </a:xfrm>
              <a:custGeom>
                <a:avLst/>
                <a:gdLst>
                  <a:gd name="T0" fmla="*/ 0 w 222"/>
                  <a:gd name="T1" fmla="*/ 0 h 248"/>
                  <a:gd name="T2" fmla="*/ 0 w 222"/>
                  <a:gd name="T3" fmla="*/ 0 h 248"/>
                  <a:gd name="T4" fmla="*/ 0 w 222"/>
                  <a:gd name="T5" fmla="*/ 0 h 248"/>
                  <a:gd name="T6" fmla="*/ 0 w 222"/>
                  <a:gd name="T7" fmla="*/ 0 h 248"/>
                  <a:gd name="T8" fmla="*/ 0 w 222"/>
                  <a:gd name="T9" fmla="*/ 0 h 248"/>
                  <a:gd name="T10" fmla="*/ 0 w 222"/>
                  <a:gd name="T11" fmla="*/ 0 h 248"/>
                  <a:gd name="T12" fmla="*/ 0 w 222"/>
                  <a:gd name="T13" fmla="*/ 0 h 248"/>
                  <a:gd name="T14" fmla="*/ 0 w 222"/>
                  <a:gd name="T15" fmla="*/ 0 h 248"/>
                  <a:gd name="T16" fmla="*/ 0 w 222"/>
                  <a:gd name="T17" fmla="*/ 0 h 248"/>
                  <a:gd name="T18" fmla="*/ 0 w 222"/>
                  <a:gd name="T19" fmla="*/ 0 h 248"/>
                  <a:gd name="T20" fmla="*/ 0 w 222"/>
                  <a:gd name="T21" fmla="*/ 0 h 248"/>
                  <a:gd name="T22" fmla="*/ 0 w 222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8"/>
                  <a:gd name="T38" fmla="*/ 222 w 222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2" y="66"/>
                    </a:lnTo>
                    <a:lnTo>
                      <a:pt x="133" y="0"/>
                    </a:lnTo>
                    <a:lnTo>
                      <a:pt x="12" y="165"/>
                    </a:lnTo>
                    <a:lnTo>
                      <a:pt x="67" y="144"/>
                    </a:lnTo>
                    <a:lnTo>
                      <a:pt x="12" y="165"/>
                    </a:lnTo>
                    <a:lnTo>
                      <a:pt x="0" y="205"/>
                    </a:lnTo>
                    <a:lnTo>
                      <a:pt x="23" y="232"/>
                    </a:lnTo>
                    <a:lnTo>
                      <a:pt x="62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8" name="Freeform 783"/>
              <p:cNvSpPr>
                <a:spLocks/>
              </p:cNvSpPr>
              <p:nvPr/>
            </p:nvSpPr>
            <p:spPr bwMode="auto">
              <a:xfrm>
                <a:off x="3924" y="3032"/>
                <a:ext cx="18" cy="8"/>
              </a:xfrm>
              <a:custGeom>
                <a:avLst/>
                <a:gdLst>
                  <a:gd name="T0" fmla="*/ 0 w 419"/>
                  <a:gd name="T1" fmla="*/ 0 h 176"/>
                  <a:gd name="T2" fmla="*/ 0 w 419"/>
                  <a:gd name="T3" fmla="*/ 0 h 176"/>
                  <a:gd name="T4" fmla="*/ 0 w 419"/>
                  <a:gd name="T5" fmla="*/ 0 h 176"/>
                  <a:gd name="T6" fmla="*/ 0 w 419"/>
                  <a:gd name="T7" fmla="*/ 0 h 176"/>
                  <a:gd name="T8" fmla="*/ 0 w 419"/>
                  <a:gd name="T9" fmla="*/ 0 h 176"/>
                  <a:gd name="T10" fmla="*/ 0 w 419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6"/>
                  <a:gd name="T20" fmla="*/ 419 w 419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6">
                    <a:moveTo>
                      <a:pt x="11" y="55"/>
                    </a:moveTo>
                    <a:lnTo>
                      <a:pt x="0" y="110"/>
                    </a:lnTo>
                    <a:lnTo>
                      <a:pt x="397" y="176"/>
                    </a:lnTo>
                    <a:lnTo>
                      <a:pt x="419" y="72"/>
                    </a:lnTo>
                    <a:lnTo>
                      <a:pt x="21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59" name="Freeform 784"/>
              <p:cNvSpPr>
                <a:spLocks/>
              </p:cNvSpPr>
              <p:nvPr/>
            </p:nvSpPr>
            <p:spPr bwMode="auto">
              <a:xfrm>
                <a:off x="3902" y="3027"/>
                <a:ext cx="22" cy="6"/>
              </a:xfrm>
              <a:custGeom>
                <a:avLst/>
                <a:gdLst>
                  <a:gd name="T0" fmla="*/ 0 w 513"/>
                  <a:gd name="T1" fmla="*/ 0 h 154"/>
                  <a:gd name="T2" fmla="*/ 0 w 513"/>
                  <a:gd name="T3" fmla="*/ 0 h 154"/>
                  <a:gd name="T4" fmla="*/ 0 w 513"/>
                  <a:gd name="T5" fmla="*/ 0 h 154"/>
                  <a:gd name="T6" fmla="*/ 0 w 513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"/>
                  <a:gd name="T13" fmla="*/ 0 h 154"/>
                  <a:gd name="T14" fmla="*/ 513 w 513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" h="154">
                    <a:moveTo>
                      <a:pt x="513" y="0"/>
                    </a:moveTo>
                    <a:lnTo>
                      <a:pt x="391" y="154"/>
                    </a:lnTo>
                    <a:lnTo>
                      <a:pt x="0" y="8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0" name="Freeform 785"/>
              <p:cNvSpPr>
                <a:spLocks/>
              </p:cNvSpPr>
              <p:nvPr/>
            </p:nvSpPr>
            <p:spPr bwMode="auto">
              <a:xfrm>
                <a:off x="3917" y="3025"/>
                <a:ext cx="9" cy="1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3"/>
                  <a:gd name="T38" fmla="*/ 215 w 215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3">
                    <a:moveTo>
                      <a:pt x="39" y="243"/>
                    </a:moveTo>
                    <a:lnTo>
                      <a:pt x="94" y="220"/>
                    </a:lnTo>
                    <a:lnTo>
                      <a:pt x="215" y="61"/>
                    </a:lnTo>
                    <a:lnTo>
                      <a:pt x="127" y="0"/>
                    </a:lnTo>
                    <a:lnTo>
                      <a:pt x="11" y="154"/>
                    </a:lnTo>
                    <a:lnTo>
                      <a:pt x="61" y="132"/>
                    </a:lnTo>
                    <a:lnTo>
                      <a:pt x="11" y="154"/>
                    </a:lnTo>
                    <a:lnTo>
                      <a:pt x="0" y="193"/>
                    </a:lnTo>
                    <a:lnTo>
                      <a:pt x="16" y="227"/>
                    </a:lnTo>
                    <a:lnTo>
                      <a:pt x="55" y="243"/>
                    </a:lnTo>
                    <a:lnTo>
                      <a:pt x="94" y="220"/>
                    </a:lnTo>
                    <a:lnTo>
                      <a:pt x="39" y="2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1" name="Freeform 786"/>
              <p:cNvSpPr>
                <a:spLocks/>
              </p:cNvSpPr>
              <p:nvPr/>
            </p:nvSpPr>
            <p:spPr bwMode="auto">
              <a:xfrm>
                <a:off x="3901" y="3028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11" y="55"/>
                    </a:moveTo>
                    <a:lnTo>
                      <a:pt x="0" y="110"/>
                    </a:lnTo>
                    <a:lnTo>
                      <a:pt x="392" y="182"/>
                    </a:lnTo>
                    <a:lnTo>
                      <a:pt x="414" y="71"/>
                    </a:lnTo>
                    <a:lnTo>
                      <a:pt x="21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2" name="Freeform 787"/>
              <p:cNvSpPr>
                <a:spLocks/>
              </p:cNvSpPr>
              <p:nvPr/>
            </p:nvSpPr>
            <p:spPr bwMode="auto">
              <a:xfrm>
                <a:off x="3867" y="3020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3" name="Freeform 788"/>
              <p:cNvSpPr>
                <a:spLocks/>
              </p:cNvSpPr>
              <p:nvPr/>
            </p:nvSpPr>
            <p:spPr bwMode="auto">
              <a:xfrm>
                <a:off x="3882" y="3019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5" y="248"/>
                    </a:moveTo>
                    <a:lnTo>
                      <a:pt x="94" y="227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66"/>
                    </a:lnTo>
                    <a:lnTo>
                      <a:pt x="61" y="144"/>
                    </a:lnTo>
                    <a:lnTo>
                      <a:pt x="11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94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4" name="Freeform 789"/>
              <p:cNvSpPr>
                <a:spLocks/>
              </p:cNvSpPr>
              <p:nvPr/>
            </p:nvSpPr>
            <p:spPr bwMode="auto">
              <a:xfrm>
                <a:off x="3867" y="3022"/>
                <a:ext cx="18" cy="7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5"/>
                    </a:moveTo>
                    <a:lnTo>
                      <a:pt x="0" y="111"/>
                    </a:lnTo>
                    <a:lnTo>
                      <a:pt x="404" y="182"/>
                    </a:lnTo>
                    <a:lnTo>
                      <a:pt x="420" y="78"/>
                    </a:lnTo>
                    <a:lnTo>
                      <a:pt x="23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5" name="Freeform 790"/>
              <p:cNvSpPr>
                <a:spLocks/>
              </p:cNvSpPr>
              <p:nvPr/>
            </p:nvSpPr>
            <p:spPr bwMode="auto">
              <a:xfrm>
                <a:off x="3844" y="3016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6" name="Freeform 791"/>
              <p:cNvSpPr>
                <a:spLocks/>
              </p:cNvSpPr>
              <p:nvPr/>
            </p:nvSpPr>
            <p:spPr bwMode="auto">
              <a:xfrm>
                <a:off x="3859" y="3015"/>
                <a:ext cx="10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3" y="248"/>
                    </a:moveTo>
                    <a:lnTo>
                      <a:pt x="99" y="226"/>
                    </a:lnTo>
                    <a:lnTo>
                      <a:pt x="215" y="61"/>
                    </a:lnTo>
                    <a:lnTo>
                      <a:pt x="126" y="0"/>
                    </a:lnTo>
                    <a:lnTo>
                      <a:pt x="10" y="160"/>
                    </a:lnTo>
                    <a:lnTo>
                      <a:pt x="66" y="139"/>
                    </a:lnTo>
                    <a:lnTo>
                      <a:pt x="10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26"/>
                    </a:lnTo>
                    <a:lnTo>
                      <a:pt x="43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7" name="Freeform 792"/>
              <p:cNvSpPr>
                <a:spLocks/>
              </p:cNvSpPr>
              <p:nvPr/>
            </p:nvSpPr>
            <p:spPr bwMode="auto">
              <a:xfrm>
                <a:off x="3844" y="3017"/>
                <a:ext cx="18" cy="8"/>
              </a:xfrm>
              <a:custGeom>
                <a:avLst/>
                <a:gdLst>
                  <a:gd name="T0" fmla="*/ 0 w 425"/>
                  <a:gd name="T1" fmla="*/ 0 h 187"/>
                  <a:gd name="T2" fmla="*/ 0 w 425"/>
                  <a:gd name="T3" fmla="*/ 0 h 187"/>
                  <a:gd name="T4" fmla="*/ 0 w 425"/>
                  <a:gd name="T5" fmla="*/ 0 h 187"/>
                  <a:gd name="T6" fmla="*/ 0 w 425"/>
                  <a:gd name="T7" fmla="*/ 0 h 187"/>
                  <a:gd name="T8" fmla="*/ 0 w 425"/>
                  <a:gd name="T9" fmla="*/ 0 h 187"/>
                  <a:gd name="T10" fmla="*/ 0 w 425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7"/>
                  <a:gd name="T20" fmla="*/ 425 w 425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7">
                    <a:moveTo>
                      <a:pt x="11" y="55"/>
                    </a:moveTo>
                    <a:lnTo>
                      <a:pt x="0" y="111"/>
                    </a:lnTo>
                    <a:lnTo>
                      <a:pt x="402" y="187"/>
                    </a:lnTo>
                    <a:lnTo>
                      <a:pt x="425" y="78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8" name="Freeform 793"/>
              <p:cNvSpPr>
                <a:spLocks/>
              </p:cNvSpPr>
              <p:nvPr/>
            </p:nvSpPr>
            <p:spPr bwMode="auto">
              <a:xfrm>
                <a:off x="3821" y="3012"/>
                <a:ext cx="23" cy="7"/>
              </a:xfrm>
              <a:custGeom>
                <a:avLst/>
                <a:gdLst>
                  <a:gd name="T0" fmla="*/ 0 w 525"/>
                  <a:gd name="T1" fmla="*/ 0 h 160"/>
                  <a:gd name="T2" fmla="*/ 0 w 525"/>
                  <a:gd name="T3" fmla="*/ 0 h 160"/>
                  <a:gd name="T4" fmla="*/ 0 w 525"/>
                  <a:gd name="T5" fmla="*/ 0 h 160"/>
                  <a:gd name="T6" fmla="*/ 0 w 525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5"/>
                  <a:gd name="T13" fmla="*/ 0 h 160"/>
                  <a:gd name="T14" fmla="*/ 525 w 525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5" h="160">
                    <a:moveTo>
                      <a:pt x="525" y="0"/>
                    </a:moveTo>
                    <a:lnTo>
                      <a:pt x="404" y="160"/>
                    </a:lnTo>
                    <a:lnTo>
                      <a:pt x="0" y="8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69" name="Freeform 794"/>
              <p:cNvSpPr>
                <a:spLocks/>
              </p:cNvSpPr>
              <p:nvPr/>
            </p:nvSpPr>
            <p:spPr bwMode="auto">
              <a:xfrm>
                <a:off x="3836" y="3010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4" y="248"/>
                    </a:moveTo>
                    <a:lnTo>
                      <a:pt x="99" y="226"/>
                    </a:lnTo>
                    <a:lnTo>
                      <a:pt x="221" y="66"/>
                    </a:lnTo>
                    <a:lnTo>
                      <a:pt x="139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0" name="Freeform 795"/>
              <p:cNvSpPr>
                <a:spLocks/>
              </p:cNvSpPr>
              <p:nvPr/>
            </p:nvSpPr>
            <p:spPr bwMode="auto">
              <a:xfrm>
                <a:off x="3821" y="3013"/>
                <a:ext cx="18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5" y="56"/>
                    </a:moveTo>
                    <a:lnTo>
                      <a:pt x="0" y="105"/>
                    </a:lnTo>
                    <a:lnTo>
                      <a:pt x="397" y="182"/>
                    </a:lnTo>
                    <a:lnTo>
                      <a:pt x="419" y="72"/>
                    </a:lnTo>
                    <a:lnTo>
                      <a:pt x="16" y="0"/>
                    </a:ln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1" name="Freeform 796"/>
              <p:cNvSpPr>
                <a:spLocks/>
              </p:cNvSpPr>
              <p:nvPr/>
            </p:nvSpPr>
            <p:spPr bwMode="auto">
              <a:xfrm>
                <a:off x="3798" y="3007"/>
                <a:ext cx="23" cy="8"/>
              </a:xfrm>
              <a:custGeom>
                <a:avLst/>
                <a:gdLst>
                  <a:gd name="T0" fmla="*/ 0 w 525"/>
                  <a:gd name="T1" fmla="*/ 0 h 166"/>
                  <a:gd name="T2" fmla="*/ 0 w 525"/>
                  <a:gd name="T3" fmla="*/ 0 h 166"/>
                  <a:gd name="T4" fmla="*/ 0 w 525"/>
                  <a:gd name="T5" fmla="*/ 0 h 166"/>
                  <a:gd name="T6" fmla="*/ 0 w 525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5"/>
                  <a:gd name="T13" fmla="*/ 0 h 166"/>
                  <a:gd name="T14" fmla="*/ 525 w 525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5" h="166">
                    <a:moveTo>
                      <a:pt x="525" y="0"/>
                    </a:moveTo>
                    <a:lnTo>
                      <a:pt x="398" y="166"/>
                    </a:lnTo>
                    <a:lnTo>
                      <a:pt x="0" y="8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2" name="Freeform 797"/>
              <p:cNvSpPr>
                <a:spLocks/>
              </p:cNvSpPr>
              <p:nvPr/>
            </p:nvSpPr>
            <p:spPr bwMode="auto">
              <a:xfrm>
                <a:off x="3813" y="3006"/>
                <a:ext cx="9" cy="11"/>
              </a:xfrm>
              <a:custGeom>
                <a:avLst/>
                <a:gdLst>
                  <a:gd name="T0" fmla="*/ 0 w 220"/>
                  <a:gd name="T1" fmla="*/ 0 h 249"/>
                  <a:gd name="T2" fmla="*/ 0 w 220"/>
                  <a:gd name="T3" fmla="*/ 0 h 249"/>
                  <a:gd name="T4" fmla="*/ 0 w 220"/>
                  <a:gd name="T5" fmla="*/ 0 h 249"/>
                  <a:gd name="T6" fmla="*/ 0 w 220"/>
                  <a:gd name="T7" fmla="*/ 0 h 249"/>
                  <a:gd name="T8" fmla="*/ 0 w 220"/>
                  <a:gd name="T9" fmla="*/ 0 h 249"/>
                  <a:gd name="T10" fmla="*/ 0 w 220"/>
                  <a:gd name="T11" fmla="*/ 0 h 249"/>
                  <a:gd name="T12" fmla="*/ 0 w 220"/>
                  <a:gd name="T13" fmla="*/ 0 h 249"/>
                  <a:gd name="T14" fmla="*/ 0 w 220"/>
                  <a:gd name="T15" fmla="*/ 0 h 249"/>
                  <a:gd name="T16" fmla="*/ 0 w 220"/>
                  <a:gd name="T17" fmla="*/ 0 h 249"/>
                  <a:gd name="T18" fmla="*/ 0 w 220"/>
                  <a:gd name="T19" fmla="*/ 0 h 249"/>
                  <a:gd name="T20" fmla="*/ 0 w 220"/>
                  <a:gd name="T21" fmla="*/ 0 h 249"/>
                  <a:gd name="T22" fmla="*/ 0 w 220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9"/>
                  <a:gd name="T38" fmla="*/ 220 w 220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9">
                    <a:moveTo>
                      <a:pt x="44" y="249"/>
                    </a:moveTo>
                    <a:lnTo>
                      <a:pt x="99" y="232"/>
                    </a:lnTo>
                    <a:lnTo>
                      <a:pt x="220" y="67"/>
                    </a:lnTo>
                    <a:lnTo>
                      <a:pt x="137" y="0"/>
                    </a:lnTo>
                    <a:lnTo>
                      <a:pt x="11" y="166"/>
                    </a:lnTo>
                    <a:lnTo>
                      <a:pt x="66" y="144"/>
                    </a:lnTo>
                    <a:lnTo>
                      <a:pt x="11" y="166"/>
                    </a:lnTo>
                    <a:lnTo>
                      <a:pt x="0" y="205"/>
                    </a:lnTo>
                    <a:lnTo>
                      <a:pt x="21" y="238"/>
                    </a:lnTo>
                    <a:lnTo>
                      <a:pt x="61" y="249"/>
                    </a:lnTo>
                    <a:lnTo>
                      <a:pt x="99" y="232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3" name="Freeform 798"/>
              <p:cNvSpPr>
                <a:spLocks/>
              </p:cNvSpPr>
              <p:nvPr/>
            </p:nvSpPr>
            <p:spPr bwMode="auto">
              <a:xfrm>
                <a:off x="3797" y="3009"/>
                <a:ext cx="19" cy="8"/>
              </a:xfrm>
              <a:custGeom>
                <a:avLst/>
                <a:gdLst>
                  <a:gd name="T0" fmla="*/ 0 w 419"/>
                  <a:gd name="T1" fmla="*/ 0 h 182"/>
                  <a:gd name="T2" fmla="*/ 0 w 419"/>
                  <a:gd name="T3" fmla="*/ 0 h 182"/>
                  <a:gd name="T4" fmla="*/ 0 w 419"/>
                  <a:gd name="T5" fmla="*/ 0 h 182"/>
                  <a:gd name="T6" fmla="*/ 0 w 419"/>
                  <a:gd name="T7" fmla="*/ 0 h 182"/>
                  <a:gd name="T8" fmla="*/ 0 w 419"/>
                  <a:gd name="T9" fmla="*/ 0 h 182"/>
                  <a:gd name="T10" fmla="*/ 0 w 419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2"/>
                  <a:gd name="T20" fmla="*/ 419 w 419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2">
                    <a:moveTo>
                      <a:pt x="10" y="55"/>
                    </a:moveTo>
                    <a:lnTo>
                      <a:pt x="0" y="110"/>
                    </a:lnTo>
                    <a:lnTo>
                      <a:pt x="397" y="182"/>
                    </a:lnTo>
                    <a:lnTo>
                      <a:pt x="419" y="77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4" name="Freeform 799"/>
              <p:cNvSpPr>
                <a:spLocks/>
              </p:cNvSpPr>
              <p:nvPr/>
            </p:nvSpPr>
            <p:spPr bwMode="auto">
              <a:xfrm>
                <a:off x="3763" y="3001"/>
                <a:ext cx="23" cy="7"/>
              </a:xfrm>
              <a:custGeom>
                <a:avLst/>
                <a:gdLst>
                  <a:gd name="T0" fmla="*/ 0 w 524"/>
                  <a:gd name="T1" fmla="*/ 0 h 159"/>
                  <a:gd name="T2" fmla="*/ 0 w 524"/>
                  <a:gd name="T3" fmla="*/ 0 h 159"/>
                  <a:gd name="T4" fmla="*/ 0 w 524"/>
                  <a:gd name="T5" fmla="*/ 0 h 159"/>
                  <a:gd name="T6" fmla="*/ 0 w 524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159"/>
                  <a:gd name="T14" fmla="*/ 524 w 524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159">
                    <a:moveTo>
                      <a:pt x="524" y="0"/>
                    </a:moveTo>
                    <a:lnTo>
                      <a:pt x="398" y="159"/>
                    </a:lnTo>
                    <a:lnTo>
                      <a:pt x="0" y="93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5" name="Freeform 800"/>
              <p:cNvSpPr>
                <a:spLocks/>
              </p:cNvSpPr>
              <p:nvPr/>
            </p:nvSpPr>
            <p:spPr bwMode="auto">
              <a:xfrm>
                <a:off x="3778" y="3000"/>
                <a:ext cx="10" cy="11"/>
              </a:xfrm>
              <a:custGeom>
                <a:avLst/>
                <a:gdLst>
                  <a:gd name="T0" fmla="*/ 0 w 227"/>
                  <a:gd name="T1" fmla="*/ 0 h 248"/>
                  <a:gd name="T2" fmla="*/ 0 w 227"/>
                  <a:gd name="T3" fmla="*/ 0 h 248"/>
                  <a:gd name="T4" fmla="*/ 0 w 227"/>
                  <a:gd name="T5" fmla="*/ 0 h 248"/>
                  <a:gd name="T6" fmla="*/ 0 w 227"/>
                  <a:gd name="T7" fmla="*/ 0 h 248"/>
                  <a:gd name="T8" fmla="*/ 0 w 227"/>
                  <a:gd name="T9" fmla="*/ 0 h 248"/>
                  <a:gd name="T10" fmla="*/ 0 w 227"/>
                  <a:gd name="T11" fmla="*/ 0 h 248"/>
                  <a:gd name="T12" fmla="*/ 0 w 227"/>
                  <a:gd name="T13" fmla="*/ 0 h 248"/>
                  <a:gd name="T14" fmla="*/ 0 w 227"/>
                  <a:gd name="T15" fmla="*/ 0 h 248"/>
                  <a:gd name="T16" fmla="*/ 0 w 227"/>
                  <a:gd name="T17" fmla="*/ 0 h 248"/>
                  <a:gd name="T18" fmla="*/ 0 w 227"/>
                  <a:gd name="T19" fmla="*/ 0 h 248"/>
                  <a:gd name="T20" fmla="*/ 0 w 227"/>
                  <a:gd name="T21" fmla="*/ 0 h 248"/>
                  <a:gd name="T22" fmla="*/ 0 w 227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7"/>
                  <a:gd name="T37" fmla="*/ 0 h 248"/>
                  <a:gd name="T38" fmla="*/ 227 w 227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7" h="248">
                    <a:moveTo>
                      <a:pt x="45" y="248"/>
                    </a:moveTo>
                    <a:lnTo>
                      <a:pt x="99" y="225"/>
                    </a:lnTo>
                    <a:lnTo>
                      <a:pt x="227" y="66"/>
                    </a:lnTo>
                    <a:lnTo>
                      <a:pt x="139" y="0"/>
                    </a:lnTo>
                    <a:lnTo>
                      <a:pt x="11" y="159"/>
                    </a:lnTo>
                    <a:lnTo>
                      <a:pt x="66" y="137"/>
                    </a:lnTo>
                    <a:lnTo>
                      <a:pt x="11" y="159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6" name="Freeform 801"/>
              <p:cNvSpPr>
                <a:spLocks/>
              </p:cNvSpPr>
              <p:nvPr/>
            </p:nvSpPr>
            <p:spPr bwMode="auto">
              <a:xfrm>
                <a:off x="3763" y="3003"/>
                <a:ext cx="18" cy="8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1" y="55"/>
                    </a:moveTo>
                    <a:lnTo>
                      <a:pt x="0" y="104"/>
                    </a:lnTo>
                    <a:lnTo>
                      <a:pt x="398" y="177"/>
                    </a:lnTo>
                    <a:lnTo>
                      <a:pt x="419" y="66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7" name="Freeform 802"/>
              <p:cNvSpPr>
                <a:spLocks/>
              </p:cNvSpPr>
              <p:nvPr/>
            </p:nvSpPr>
            <p:spPr bwMode="auto">
              <a:xfrm>
                <a:off x="3740" y="2997"/>
                <a:ext cx="23" cy="7"/>
              </a:xfrm>
              <a:custGeom>
                <a:avLst/>
                <a:gdLst>
                  <a:gd name="T0" fmla="*/ 0 w 518"/>
                  <a:gd name="T1" fmla="*/ 0 h 166"/>
                  <a:gd name="T2" fmla="*/ 0 w 518"/>
                  <a:gd name="T3" fmla="*/ 0 h 166"/>
                  <a:gd name="T4" fmla="*/ 0 w 518"/>
                  <a:gd name="T5" fmla="*/ 0 h 166"/>
                  <a:gd name="T6" fmla="*/ 0 w 518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6"/>
                  <a:gd name="T14" fmla="*/ 518 w 518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6">
                    <a:moveTo>
                      <a:pt x="518" y="0"/>
                    </a:moveTo>
                    <a:lnTo>
                      <a:pt x="391" y="166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8" name="Freeform 803"/>
              <p:cNvSpPr>
                <a:spLocks/>
              </p:cNvSpPr>
              <p:nvPr/>
            </p:nvSpPr>
            <p:spPr bwMode="auto">
              <a:xfrm>
                <a:off x="3755" y="2995"/>
                <a:ext cx="10" cy="11"/>
              </a:xfrm>
              <a:custGeom>
                <a:avLst/>
                <a:gdLst>
                  <a:gd name="T0" fmla="*/ 0 w 222"/>
                  <a:gd name="T1" fmla="*/ 0 h 249"/>
                  <a:gd name="T2" fmla="*/ 0 w 222"/>
                  <a:gd name="T3" fmla="*/ 0 h 249"/>
                  <a:gd name="T4" fmla="*/ 0 w 222"/>
                  <a:gd name="T5" fmla="*/ 0 h 249"/>
                  <a:gd name="T6" fmla="*/ 0 w 222"/>
                  <a:gd name="T7" fmla="*/ 0 h 249"/>
                  <a:gd name="T8" fmla="*/ 0 w 222"/>
                  <a:gd name="T9" fmla="*/ 0 h 249"/>
                  <a:gd name="T10" fmla="*/ 0 w 222"/>
                  <a:gd name="T11" fmla="*/ 0 h 249"/>
                  <a:gd name="T12" fmla="*/ 0 w 222"/>
                  <a:gd name="T13" fmla="*/ 0 h 249"/>
                  <a:gd name="T14" fmla="*/ 0 w 222"/>
                  <a:gd name="T15" fmla="*/ 0 h 249"/>
                  <a:gd name="T16" fmla="*/ 0 w 222"/>
                  <a:gd name="T17" fmla="*/ 0 h 249"/>
                  <a:gd name="T18" fmla="*/ 0 w 222"/>
                  <a:gd name="T19" fmla="*/ 0 h 249"/>
                  <a:gd name="T20" fmla="*/ 0 w 222"/>
                  <a:gd name="T21" fmla="*/ 0 h 249"/>
                  <a:gd name="T22" fmla="*/ 0 w 222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9"/>
                  <a:gd name="T38" fmla="*/ 222 w 222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9">
                    <a:moveTo>
                      <a:pt x="39" y="249"/>
                    </a:moveTo>
                    <a:lnTo>
                      <a:pt x="94" y="232"/>
                    </a:lnTo>
                    <a:lnTo>
                      <a:pt x="222" y="66"/>
                    </a:lnTo>
                    <a:lnTo>
                      <a:pt x="133" y="0"/>
                    </a:lnTo>
                    <a:lnTo>
                      <a:pt x="11" y="166"/>
                    </a:lnTo>
                    <a:lnTo>
                      <a:pt x="61" y="143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3" y="232"/>
                    </a:lnTo>
                    <a:lnTo>
                      <a:pt x="56" y="249"/>
                    </a:lnTo>
                    <a:lnTo>
                      <a:pt x="94" y="232"/>
                    </a:lnTo>
                    <a:lnTo>
                      <a:pt x="39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79" name="Freeform 804"/>
              <p:cNvSpPr>
                <a:spLocks/>
              </p:cNvSpPr>
              <p:nvPr/>
            </p:nvSpPr>
            <p:spPr bwMode="auto">
              <a:xfrm>
                <a:off x="3740" y="2999"/>
                <a:ext cx="18" cy="7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2" y="54"/>
                    </a:moveTo>
                    <a:lnTo>
                      <a:pt x="0" y="110"/>
                    </a:lnTo>
                    <a:lnTo>
                      <a:pt x="392" y="177"/>
                    </a:lnTo>
                    <a:lnTo>
                      <a:pt x="414" y="71"/>
                    </a:lnTo>
                    <a:lnTo>
                      <a:pt x="22" y="0"/>
                    </a:lnTo>
                    <a:lnTo>
                      <a:pt x="12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0" name="Freeform 805"/>
              <p:cNvSpPr>
                <a:spLocks/>
              </p:cNvSpPr>
              <p:nvPr/>
            </p:nvSpPr>
            <p:spPr bwMode="auto">
              <a:xfrm>
                <a:off x="3717" y="2993"/>
                <a:ext cx="23" cy="7"/>
              </a:xfrm>
              <a:custGeom>
                <a:avLst/>
                <a:gdLst>
                  <a:gd name="T0" fmla="*/ 0 w 520"/>
                  <a:gd name="T1" fmla="*/ 0 h 156"/>
                  <a:gd name="T2" fmla="*/ 0 w 520"/>
                  <a:gd name="T3" fmla="*/ 0 h 156"/>
                  <a:gd name="T4" fmla="*/ 0 w 520"/>
                  <a:gd name="T5" fmla="*/ 0 h 156"/>
                  <a:gd name="T6" fmla="*/ 0 w 520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56"/>
                  <a:gd name="T14" fmla="*/ 520 w 520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56">
                    <a:moveTo>
                      <a:pt x="520" y="0"/>
                    </a:moveTo>
                    <a:lnTo>
                      <a:pt x="398" y="156"/>
                    </a:lnTo>
                    <a:lnTo>
                      <a:pt x="0" y="83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1" name="Freeform 806"/>
              <p:cNvSpPr>
                <a:spLocks/>
              </p:cNvSpPr>
              <p:nvPr/>
            </p:nvSpPr>
            <p:spPr bwMode="auto">
              <a:xfrm>
                <a:off x="3732" y="2991"/>
                <a:ext cx="10" cy="11"/>
              </a:xfrm>
              <a:custGeom>
                <a:avLst/>
                <a:gdLst>
                  <a:gd name="T0" fmla="*/ 0 w 225"/>
                  <a:gd name="T1" fmla="*/ 0 h 248"/>
                  <a:gd name="T2" fmla="*/ 0 w 225"/>
                  <a:gd name="T3" fmla="*/ 0 h 248"/>
                  <a:gd name="T4" fmla="*/ 0 w 225"/>
                  <a:gd name="T5" fmla="*/ 0 h 248"/>
                  <a:gd name="T6" fmla="*/ 0 w 225"/>
                  <a:gd name="T7" fmla="*/ 0 h 248"/>
                  <a:gd name="T8" fmla="*/ 0 w 225"/>
                  <a:gd name="T9" fmla="*/ 0 h 248"/>
                  <a:gd name="T10" fmla="*/ 0 w 225"/>
                  <a:gd name="T11" fmla="*/ 0 h 248"/>
                  <a:gd name="T12" fmla="*/ 0 w 225"/>
                  <a:gd name="T13" fmla="*/ 0 h 248"/>
                  <a:gd name="T14" fmla="*/ 0 w 225"/>
                  <a:gd name="T15" fmla="*/ 0 h 248"/>
                  <a:gd name="T16" fmla="*/ 0 w 225"/>
                  <a:gd name="T17" fmla="*/ 0 h 248"/>
                  <a:gd name="T18" fmla="*/ 0 w 225"/>
                  <a:gd name="T19" fmla="*/ 0 h 248"/>
                  <a:gd name="T20" fmla="*/ 0 w 225"/>
                  <a:gd name="T21" fmla="*/ 0 h 248"/>
                  <a:gd name="T22" fmla="*/ 0 w 22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5"/>
                  <a:gd name="T37" fmla="*/ 0 h 248"/>
                  <a:gd name="T38" fmla="*/ 225 w 22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5" h="248">
                    <a:moveTo>
                      <a:pt x="50" y="248"/>
                    </a:moveTo>
                    <a:lnTo>
                      <a:pt x="99" y="232"/>
                    </a:lnTo>
                    <a:lnTo>
                      <a:pt x="225" y="78"/>
                    </a:lnTo>
                    <a:lnTo>
                      <a:pt x="137" y="0"/>
                    </a:lnTo>
                    <a:lnTo>
                      <a:pt x="16" y="154"/>
                    </a:lnTo>
                    <a:lnTo>
                      <a:pt x="71" y="138"/>
                    </a:lnTo>
                    <a:lnTo>
                      <a:pt x="16" y="154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32"/>
                    </a:lnTo>
                    <a:lnTo>
                      <a:pt x="50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2" name="Freeform 807"/>
              <p:cNvSpPr>
                <a:spLocks/>
              </p:cNvSpPr>
              <p:nvPr/>
            </p:nvSpPr>
            <p:spPr bwMode="auto">
              <a:xfrm>
                <a:off x="3717" y="2994"/>
                <a:ext cx="18" cy="8"/>
              </a:xfrm>
              <a:custGeom>
                <a:avLst/>
                <a:gdLst>
                  <a:gd name="T0" fmla="*/ 0 w 419"/>
                  <a:gd name="T1" fmla="*/ 0 h 176"/>
                  <a:gd name="T2" fmla="*/ 0 w 419"/>
                  <a:gd name="T3" fmla="*/ 0 h 176"/>
                  <a:gd name="T4" fmla="*/ 0 w 419"/>
                  <a:gd name="T5" fmla="*/ 0 h 176"/>
                  <a:gd name="T6" fmla="*/ 0 w 419"/>
                  <a:gd name="T7" fmla="*/ 0 h 176"/>
                  <a:gd name="T8" fmla="*/ 0 w 419"/>
                  <a:gd name="T9" fmla="*/ 0 h 176"/>
                  <a:gd name="T10" fmla="*/ 0 w 419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6"/>
                  <a:gd name="T20" fmla="*/ 419 w 419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6">
                    <a:moveTo>
                      <a:pt x="10" y="49"/>
                    </a:moveTo>
                    <a:lnTo>
                      <a:pt x="0" y="105"/>
                    </a:lnTo>
                    <a:lnTo>
                      <a:pt x="398" y="176"/>
                    </a:lnTo>
                    <a:lnTo>
                      <a:pt x="419" y="66"/>
                    </a:lnTo>
                    <a:lnTo>
                      <a:pt x="22" y="0"/>
                    </a:ln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3" name="Freeform 808"/>
              <p:cNvSpPr>
                <a:spLocks/>
              </p:cNvSpPr>
              <p:nvPr/>
            </p:nvSpPr>
            <p:spPr bwMode="auto">
              <a:xfrm>
                <a:off x="3694" y="2989"/>
                <a:ext cx="22" cy="6"/>
              </a:xfrm>
              <a:custGeom>
                <a:avLst/>
                <a:gdLst>
                  <a:gd name="T0" fmla="*/ 0 w 519"/>
                  <a:gd name="T1" fmla="*/ 0 h 155"/>
                  <a:gd name="T2" fmla="*/ 0 w 519"/>
                  <a:gd name="T3" fmla="*/ 0 h 155"/>
                  <a:gd name="T4" fmla="*/ 0 w 519"/>
                  <a:gd name="T5" fmla="*/ 0 h 155"/>
                  <a:gd name="T6" fmla="*/ 0 w 519"/>
                  <a:gd name="T7" fmla="*/ 0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55"/>
                  <a:gd name="T14" fmla="*/ 519 w 519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55">
                    <a:moveTo>
                      <a:pt x="519" y="0"/>
                    </a:moveTo>
                    <a:lnTo>
                      <a:pt x="403" y="155"/>
                    </a:lnTo>
                    <a:lnTo>
                      <a:pt x="0" y="89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4" name="Freeform 809"/>
              <p:cNvSpPr>
                <a:spLocks/>
              </p:cNvSpPr>
              <p:nvPr/>
            </p:nvSpPr>
            <p:spPr bwMode="auto">
              <a:xfrm>
                <a:off x="3709" y="2987"/>
                <a:ext cx="9" cy="11"/>
              </a:xfrm>
              <a:custGeom>
                <a:avLst/>
                <a:gdLst>
                  <a:gd name="T0" fmla="*/ 0 w 215"/>
                  <a:gd name="T1" fmla="*/ 0 h 243"/>
                  <a:gd name="T2" fmla="*/ 0 w 215"/>
                  <a:gd name="T3" fmla="*/ 0 h 243"/>
                  <a:gd name="T4" fmla="*/ 0 w 215"/>
                  <a:gd name="T5" fmla="*/ 0 h 243"/>
                  <a:gd name="T6" fmla="*/ 0 w 215"/>
                  <a:gd name="T7" fmla="*/ 0 h 243"/>
                  <a:gd name="T8" fmla="*/ 0 w 215"/>
                  <a:gd name="T9" fmla="*/ 0 h 243"/>
                  <a:gd name="T10" fmla="*/ 0 w 215"/>
                  <a:gd name="T11" fmla="*/ 0 h 243"/>
                  <a:gd name="T12" fmla="*/ 0 w 215"/>
                  <a:gd name="T13" fmla="*/ 0 h 243"/>
                  <a:gd name="T14" fmla="*/ 0 w 215"/>
                  <a:gd name="T15" fmla="*/ 0 h 243"/>
                  <a:gd name="T16" fmla="*/ 0 w 215"/>
                  <a:gd name="T17" fmla="*/ 0 h 243"/>
                  <a:gd name="T18" fmla="*/ 0 w 215"/>
                  <a:gd name="T19" fmla="*/ 0 h 243"/>
                  <a:gd name="T20" fmla="*/ 0 w 215"/>
                  <a:gd name="T21" fmla="*/ 0 h 243"/>
                  <a:gd name="T22" fmla="*/ 0 w 215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3"/>
                  <a:gd name="T38" fmla="*/ 215 w 215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3">
                    <a:moveTo>
                      <a:pt x="45" y="243"/>
                    </a:moveTo>
                    <a:lnTo>
                      <a:pt x="99" y="221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60"/>
                    </a:lnTo>
                    <a:lnTo>
                      <a:pt x="66" y="139"/>
                    </a:lnTo>
                    <a:lnTo>
                      <a:pt x="11" y="160"/>
                    </a:lnTo>
                    <a:lnTo>
                      <a:pt x="0" y="193"/>
                    </a:lnTo>
                    <a:lnTo>
                      <a:pt x="22" y="227"/>
                    </a:lnTo>
                    <a:lnTo>
                      <a:pt x="61" y="243"/>
                    </a:lnTo>
                    <a:lnTo>
                      <a:pt x="99" y="221"/>
                    </a:lnTo>
                    <a:lnTo>
                      <a:pt x="45" y="2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5" name="Freeform 810"/>
              <p:cNvSpPr>
                <a:spLocks/>
              </p:cNvSpPr>
              <p:nvPr/>
            </p:nvSpPr>
            <p:spPr bwMode="auto">
              <a:xfrm>
                <a:off x="3693" y="2990"/>
                <a:ext cx="19" cy="8"/>
              </a:xfrm>
              <a:custGeom>
                <a:avLst/>
                <a:gdLst>
                  <a:gd name="T0" fmla="*/ 0 w 425"/>
                  <a:gd name="T1" fmla="*/ 0 h 177"/>
                  <a:gd name="T2" fmla="*/ 0 w 425"/>
                  <a:gd name="T3" fmla="*/ 0 h 177"/>
                  <a:gd name="T4" fmla="*/ 0 w 425"/>
                  <a:gd name="T5" fmla="*/ 0 h 177"/>
                  <a:gd name="T6" fmla="*/ 0 w 425"/>
                  <a:gd name="T7" fmla="*/ 0 h 177"/>
                  <a:gd name="T8" fmla="*/ 0 w 425"/>
                  <a:gd name="T9" fmla="*/ 0 h 177"/>
                  <a:gd name="T10" fmla="*/ 0 w 425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77"/>
                  <a:gd name="T20" fmla="*/ 425 w 425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77">
                    <a:moveTo>
                      <a:pt x="11" y="56"/>
                    </a:moveTo>
                    <a:lnTo>
                      <a:pt x="0" y="111"/>
                    </a:lnTo>
                    <a:lnTo>
                      <a:pt x="404" y="177"/>
                    </a:lnTo>
                    <a:lnTo>
                      <a:pt x="425" y="73"/>
                    </a:lnTo>
                    <a:lnTo>
                      <a:pt x="23" y="0"/>
                    </a:lnTo>
                    <a:lnTo>
                      <a:pt x="1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6" name="Freeform 811"/>
              <p:cNvSpPr>
                <a:spLocks/>
              </p:cNvSpPr>
              <p:nvPr/>
            </p:nvSpPr>
            <p:spPr bwMode="auto">
              <a:xfrm>
                <a:off x="3983" y="3063"/>
                <a:ext cx="22" cy="7"/>
              </a:xfrm>
              <a:custGeom>
                <a:avLst/>
                <a:gdLst>
                  <a:gd name="T0" fmla="*/ 0 w 518"/>
                  <a:gd name="T1" fmla="*/ 0 h 159"/>
                  <a:gd name="T2" fmla="*/ 0 w 518"/>
                  <a:gd name="T3" fmla="*/ 0 h 159"/>
                  <a:gd name="T4" fmla="*/ 0 w 518"/>
                  <a:gd name="T5" fmla="*/ 0 h 159"/>
                  <a:gd name="T6" fmla="*/ 0 w 518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59"/>
                  <a:gd name="T14" fmla="*/ 518 w 5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59">
                    <a:moveTo>
                      <a:pt x="518" y="0"/>
                    </a:moveTo>
                    <a:lnTo>
                      <a:pt x="402" y="159"/>
                    </a:lnTo>
                    <a:lnTo>
                      <a:pt x="0" y="88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7" name="Freeform 812"/>
              <p:cNvSpPr>
                <a:spLocks/>
              </p:cNvSpPr>
              <p:nvPr/>
            </p:nvSpPr>
            <p:spPr bwMode="auto">
              <a:xfrm>
                <a:off x="3998" y="3062"/>
                <a:ext cx="9" cy="10"/>
              </a:xfrm>
              <a:custGeom>
                <a:avLst/>
                <a:gdLst>
                  <a:gd name="T0" fmla="*/ 0 w 215"/>
                  <a:gd name="T1" fmla="*/ 0 h 242"/>
                  <a:gd name="T2" fmla="*/ 0 w 215"/>
                  <a:gd name="T3" fmla="*/ 0 h 242"/>
                  <a:gd name="T4" fmla="*/ 0 w 215"/>
                  <a:gd name="T5" fmla="*/ 0 h 242"/>
                  <a:gd name="T6" fmla="*/ 0 w 215"/>
                  <a:gd name="T7" fmla="*/ 0 h 242"/>
                  <a:gd name="T8" fmla="*/ 0 w 215"/>
                  <a:gd name="T9" fmla="*/ 0 h 242"/>
                  <a:gd name="T10" fmla="*/ 0 w 215"/>
                  <a:gd name="T11" fmla="*/ 0 h 242"/>
                  <a:gd name="T12" fmla="*/ 0 w 215"/>
                  <a:gd name="T13" fmla="*/ 0 h 242"/>
                  <a:gd name="T14" fmla="*/ 0 w 215"/>
                  <a:gd name="T15" fmla="*/ 0 h 242"/>
                  <a:gd name="T16" fmla="*/ 0 w 215"/>
                  <a:gd name="T17" fmla="*/ 0 h 242"/>
                  <a:gd name="T18" fmla="*/ 0 w 215"/>
                  <a:gd name="T19" fmla="*/ 0 h 242"/>
                  <a:gd name="T20" fmla="*/ 0 w 215"/>
                  <a:gd name="T21" fmla="*/ 0 h 242"/>
                  <a:gd name="T22" fmla="*/ 0 w 215"/>
                  <a:gd name="T23" fmla="*/ 0 h 2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2"/>
                  <a:gd name="T38" fmla="*/ 215 w 215"/>
                  <a:gd name="T39" fmla="*/ 242 h 2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2">
                    <a:moveTo>
                      <a:pt x="44" y="242"/>
                    </a:moveTo>
                    <a:lnTo>
                      <a:pt x="99" y="220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11" y="159"/>
                    </a:lnTo>
                    <a:lnTo>
                      <a:pt x="66" y="138"/>
                    </a:lnTo>
                    <a:lnTo>
                      <a:pt x="11" y="159"/>
                    </a:lnTo>
                    <a:lnTo>
                      <a:pt x="0" y="192"/>
                    </a:lnTo>
                    <a:lnTo>
                      <a:pt x="21" y="225"/>
                    </a:lnTo>
                    <a:lnTo>
                      <a:pt x="61" y="242"/>
                    </a:lnTo>
                    <a:lnTo>
                      <a:pt x="99" y="220"/>
                    </a:lnTo>
                    <a:lnTo>
                      <a:pt x="4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8" name="Freeform 813"/>
              <p:cNvSpPr>
                <a:spLocks/>
              </p:cNvSpPr>
              <p:nvPr/>
            </p:nvSpPr>
            <p:spPr bwMode="auto">
              <a:xfrm>
                <a:off x="3982" y="3064"/>
                <a:ext cx="19" cy="8"/>
              </a:xfrm>
              <a:custGeom>
                <a:avLst/>
                <a:gdLst>
                  <a:gd name="T0" fmla="*/ 0 w 426"/>
                  <a:gd name="T1" fmla="*/ 0 h 176"/>
                  <a:gd name="T2" fmla="*/ 0 w 426"/>
                  <a:gd name="T3" fmla="*/ 0 h 176"/>
                  <a:gd name="T4" fmla="*/ 0 w 426"/>
                  <a:gd name="T5" fmla="*/ 0 h 176"/>
                  <a:gd name="T6" fmla="*/ 0 w 426"/>
                  <a:gd name="T7" fmla="*/ 0 h 176"/>
                  <a:gd name="T8" fmla="*/ 0 w 426"/>
                  <a:gd name="T9" fmla="*/ 0 h 176"/>
                  <a:gd name="T10" fmla="*/ 0 w 426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6"/>
                  <a:gd name="T19" fmla="*/ 0 h 176"/>
                  <a:gd name="T20" fmla="*/ 426 w 426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6" h="176">
                    <a:moveTo>
                      <a:pt x="12" y="55"/>
                    </a:moveTo>
                    <a:lnTo>
                      <a:pt x="0" y="110"/>
                    </a:lnTo>
                    <a:lnTo>
                      <a:pt x="404" y="176"/>
                    </a:lnTo>
                    <a:lnTo>
                      <a:pt x="426" y="72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89" name="Freeform 814"/>
              <p:cNvSpPr>
                <a:spLocks/>
              </p:cNvSpPr>
              <p:nvPr/>
            </p:nvSpPr>
            <p:spPr bwMode="auto">
              <a:xfrm>
                <a:off x="3942" y="3056"/>
                <a:ext cx="23" cy="7"/>
              </a:xfrm>
              <a:custGeom>
                <a:avLst/>
                <a:gdLst>
                  <a:gd name="T0" fmla="*/ 0 w 518"/>
                  <a:gd name="T1" fmla="*/ 0 h 161"/>
                  <a:gd name="T2" fmla="*/ 0 w 518"/>
                  <a:gd name="T3" fmla="*/ 0 h 161"/>
                  <a:gd name="T4" fmla="*/ 0 w 518"/>
                  <a:gd name="T5" fmla="*/ 0 h 161"/>
                  <a:gd name="T6" fmla="*/ 0 w 518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1"/>
                  <a:gd name="T14" fmla="*/ 518 w 518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1">
                    <a:moveTo>
                      <a:pt x="518" y="0"/>
                    </a:moveTo>
                    <a:lnTo>
                      <a:pt x="402" y="161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0" name="Freeform 815"/>
              <p:cNvSpPr>
                <a:spLocks/>
              </p:cNvSpPr>
              <p:nvPr/>
            </p:nvSpPr>
            <p:spPr bwMode="auto">
              <a:xfrm>
                <a:off x="3957" y="3054"/>
                <a:ext cx="10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94" y="227"/>
                    </a:lnTo>
                    <a:lnTo>
                      <a:pt x="216" y="66"/>
                    </a:lnTo>
                    <a:lnTo>
                      <a:pt x="128" y="0"/>
                    </a:lnTo>
                    <a:lnTo>
                      <a:pt x="12" y="161"/>
                    </a:lnTo>
                    <a:lnTo>
                      <a:pt x="67" y="139"/>
                    </a:lnTo>
                    <a:lnTo>
                      <a:pt x="12" y="161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4" y="227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1" name="Freeform 816"/>
              <p:cNvSpPr>
                <a:spLocks/>
              </p:cNvSpPr>
              <p:nvPr/>
            </p:nvSpPr>
            <p:spPr bwMode="auto">
              <a:xfrm>
                <a:off x="3942" y="3057"/>
                <a:ext cx="18" cy="8"/>
              </a:xfrm>
              <a:custGeom>
                <a:avLst/>
                <a:gdLst>
                  <a:gd name="T0" fmla="*/ 0 w 426"/>
                  <a:gd name="T1" fmla="*/ 0 h 176"/>
                  <a:gd name="T2" fmla="*/ 0 w 426"/>
                  <a:gd name="T3" fmla="*/ 0 h 176"/>
                  <a:gd name="T4" fmla="*/ 0 w 426"/>
                  <a:gd name="T5" fmla="*/ 0 h 176"/>
                  <a:gd name="T6" fmla="*/ 0 w 426"/>
                  <a:gd name="T7" fmla="*/ 0 h 176"/>
                  <a:gd name="T8" fmla="*/ 0 w 426"/>
                  <a:gd name="T9" fmla="*/ 0 h 176"/>
                  <a:gd name="T10" fmla="*/ 0 w 426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6"/>
                  <a:gd name="T19" fmla="*/ 0 h 176"/>
                  <a:gd name="T20" fmla="*/ 426 w 426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6" h="176">
                    <a:moveTo>
                      <a:pt x="12" y="49"/>
                    </a:moveTo>
                    <a:lnTo>
                      <a:pt x="0" y="104"/>
                    </a:lnTo>
                    <a:lnTo>
                      <a:pt x="404" y="176"/>
                    </a:lnTo>
                    <a:lnTo>
                      <a:pt x="426" y="66"/>
                    </a:lnTo>
                    <a:lnTo>
                      <a:pt x="23" y="0"/>
                    </a:lnTo>
                    <a:lnTo>
                      <a:pt x="12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2" name="Freeform 817"/>
              <p:cNvSpPr>
                <a:spLocks/>
              </p:cNvSpPr>
              <p:nvPr/>
            </p:nvSpPr>
            <p:spPr bwMode="auto">
              <a:xfrm>
                <a:off x="3919" y="3051"/>
                <a:ext cx="23" cy="7"/>
              </a:xfrm>
              <a:custGeom>
                <a:avLst/>
                <a:gdLst>
                  <a:gd name="T0" fmla="*/ 0 w 519"/>
                  <a:gd name="T1" fmla="*/ 0 h 166"/>
                  <a:gd name="T2" fmla="*/ 0 w 519"/>
                  <a:gd name="T3" fmla="*/ 0 h 166"/>
                  <a:gd name="T4" fmla="*/ 0 w 519"/>
                  <a:gd name="T5" fmla="*/ 0 h 166"/>
                  <a:gd name="T6" fmla="*/ 0 w 519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6"/>
                  <a:gd name="T14" fmla="*/ 519 w 519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6">
                    <a:moveTo>
                      <a:pt x="519" y="0"/>
                    </a:moveTo>
                    <a:lnTo>
                      <a:pt x="403" y="166"/>
                    </a:lnTo>
                    <a:lnTo>
                      <a:pt x="0" y="94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3" name="Freeform 818"/>
              <p:cNvSpPr>
                <a:spLocks/>
              </p:cNvSpPr>
              <p:nvPr/>
            </p:nvSpPr>
            <p:spPr bwMode="auto">
              <a:xfrm>
                <a:off x="3934" y="3050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15" y="66"/>
                    </a:lnTo>
                    <a:lnTo>
                      <a:pt x="126" y="0"/>
                    </a:lnTo>
                    <a:lnTo>
                      <a:pt x="11" y="165"/>
                    </a:lnTo>
                    <a:lnTo>
                      <a:pt x="66" y="144"/>
                    </a:lnTo>
                    <a:lnTo>
                      <a:pt x="11" y="165"/>
                    </a:lnTo>
                    <a:lnTo>
                      <a:pt x="0" y="205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4" name="Freeform 819"/>
              <p:cNvSpPr>
                <a:spLocks/>
              </p:cNvSpPr>
              <p:nvPr/>
            </p:nvSpPr>
            <p:spPr bwMode="auto">
              <a:xfrm>
                <a:off x="3918" y="3053"/>
                <a:ext cx="19" cy="8"/>
              </a:xfrm>
              <a:custGeom>
                <a:avLst/>
                <a:gdLst>
                  <a:gd name="T0" fmla="*/ 0 w 425"/>
                  <a:gd name="T1" fmla="*/ 0 h 176"/>
                  <a:gd name="T2" fmla="*/ 0 w 425"/>
                  <a:gd name="T3" fmla="*/ 0 h 176"/>
                  <a:gd name="T4" fmla="*/ 0 w 425"/>
                  <a:gd name="T5" fmla="*/ 0 h 176"/>
                  <a:gd name="T6" fmla="*/ 0 w 425"/>
                  <a:gd name="T7" fmla="*/ 0 h 176"/>
                  <a:gd name="T8" fmla="*/ 0 w 425"/>
                  <a:gd name="T9" fmla="*/ 0 h 176"/>
                  <a:gd name="T10" fmla="*/ 0 w 425"/>
                  <a:gd name="T11" fmla="*/ 0 h 1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76"/>
                  <a:gd name="T20" fmla="*/ 425 w 425"/>
                  <a:gd name="T21" fmla="*/ 176 h 1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76">
                    <a:moveTo>
                      <a:pt x="11" y="55"/>
                    </a:moveTo>
                    <a:lnTo>
                      <a:pt x="0" y="110"/>
                    </a:lnTo>
                    <a:lnTo>
                      <a:pt x="403" y="176"/>
                    </a:lnTo>
                    <a:lnTo>
                      <a:pt x="425" y="72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5" name="Freeform 820"/>
              <p:cNvSpPr>
                <a:spLocks/>
              </p:cNvSpPr>
              <p:nvPr/>
            </p:nvSpPr>
            <p:spPr bwMode="auto">
              <a:xfrm>
                <a:off x="3896" y="3047"/>
                <a:ext cx="22" cy="7"/>
              </a:xfrm>
              <a:custGeom>
                <a:avLst/>
                <a:gdLst>
                  <a:gd name="T0" fmla="*/ 0 w 513"/>
                  <a:gd name="T1" fmla="*/ 0 h 159"/>
                  <a:gd name="T2" fmla="*/ 0 w 513"/>
                  <a:gd name="T3" fmla="*/ 0 h 159"/>
                  <a:gd name="T4" fmla="*/ 0 w 513"/>
                  <a:gd name="T5" fmla="*/ 0 h 159"/>
                  <a:gd name="T6" fmla="*/ 0 w 513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3"/>
                  <a:gd name="T13" fmla="*/ 0 h 159"/>
                  <a:gd name="T14" fmla="*/ 513 w 513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3" h="159">
                    <a:moveTo>
                      <a:pt x="513" y="0"/>
                    </a:moveTo>
                    <a:lnTo>
                      <a:pt x="397" y="159"/>
                    </a:lnTo>
                    <a:lnTo>
                      <a:pt x="0" y="8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6" name="Freeform 821"/>
              <p:cNvSpPr>
                <a:spLocks/>
              </p:cNvSpPr>
              <p:nvPr/>
            </p:nvSpPr>
            <p:spPr bwMode="auto">
              <a:xfrm>
                <a:off x="3911" y="3046"/>
                <a:ext cx="9" cy="11"/>
              </a:xfrm>
              <a:custGeom>
                <a:avLst/>
                <a:gdLst>
                  <a:gd name="T0" fmla="*/ 0 w 209"/>
                  <a:gd name="T1" fmla="*/ 0 h 248"/>
                  <a:gd name="T2" fmla="*/ 0 w 209"/>
                  <a:gd name="T3" fmla="*/ 0 h 248"/>
                  <a:gd name="T4" fmla="*/ 0 w 209"/>
                  <a:gd name="T5" fmla="*/ 0 h 248"/>
                  <a:gd name="T6" fmla="*/ 0 w 209"/>
                  <a:gd name="T7" fmla="*/ 0 h 248"/>
                  <a:gd name="T8" fmla="*/ 0 w 209"/>
                  <a:gd name="T9" fmla="*/ 0 h 248"/>
                  <a:gd name="T10" fmla="*/ 0 w 209"/>
                  <a:gd name="T11" fmla="*/ 0 h 248"/>
                  <a:gd name="T12" fmla="*/ 0 w 209"/>
                  <a:gd name="T13" fmla="*/ 0 h 248"/>
                  <a:gd name="T14" fmla="*/ 0 w 209"/>
                  <a:gd name="T15" fmla="*/ 0 h 248"/>
                  <a:gd name="T16" fmla="*/ 0 w 209"/>
                  <a:gd name="T17" fmla="*/ 0 h 248"/>
                  <a:gd name="T18" fmla="*/ 0 w 209"/>
                  <a:gd name="T19" fmla="*/ 0 h 248"/>
                  <a:gd name="T20" fmla="*/ 0 w 209"/>
                  <a:gd name="T21" fmla="*/ 0 h 248"/>
                  <a:gd name="T22" fmla="*/ 0 w 209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9"/>
                  <a:gd name="T37" fmla="*/ 0 h 248"/>
                  <a:gd name="T38" fmla="*/ 209 w 209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9" h="248">
                    <a:moveTo>
                      <a:pt x="39" y="248"/>
                    </a:moveTo>
                    <a:lnTo>
                      <a:pt x="93" y="225"/>
                    </a:lnTo>
                    <a:lnTo>
                      <a:pt x="209" y="66"/>
                    </a:lnTo>
                    <a:lnTo>
                      <a:pt x="127" y="0"/>
                    </a:lnTo>
                    <a:lnTo>
                      <a:pt x="11" y="159"/>
                    </a:lnTo>
                    <a:lnTo>
                      <a:pt x="60" y="137"/>
                    </a:lnTo>
                    <a:lnTo>
                      <a:pt x="11" y="159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55" y="248"/>
                    </a:lnTo>
                    <a:lnTo>
                      <a:pt x="93" y="225"/>
                    </a:lnTo>
                    <a:lnTo>
                      <a:pt x="39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7" name="Freeform 822"/>
              <p:cNvSpPr>
                <a:spLocks/>
              </p:cNvSpPr>
              <p:nvPr/>
            </p:nvSpPr>
            <p:spPr bwMode="auto">
              <a:xfrm>
                <a:off x="3896" y="3049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7" y="55"/>
                    </a:moveTo>
                    <a:lnTo>
                      <a:pt x="0" y="110"/>
                    </a:lnTo>
                    <a:lnTo>
                      <a:pt x="393" y="182"/>
                    </a:lnTo>
                    <a:lnTo>
                      <a:pt x="414" y="71"/>
                    </a:lnTo>
                    <a:lnTo>
                      <a:pt x="17" y="0"/>
                    </a:lnTo>
                    <a:lnTo>
                      <a:pt x="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8" name="Freeform 823"/>
              <p:cNvSpPr>
                <a:spLocks/>
              </p:cNvSpPr>
              <p:nvPr/>
            </p:nvSpPr>
            <p:spPr bwMode="auto">
              <a:xfrm>
                <a:off x="3873" y="3043"/>
                <a:ext cx="22" cy="7"/>
              </a:xfrm>
              <a:custGeom>
                <a:avLst/>
                <a:gdLst>
                  <a:gd name="T0" fmla="*/ 0 w 518"/>
                  <a:gd name="T1" fmla="*/ 0 h 159"/>
                  <a:gd name="T2" fmla="*/ 0 w 518"/>
                  <a:gd name="T3" fmla="*/ 0 h 159"/>
                  <a:gd name="T4" fmla="*/ 0 w 518"/>
                  <a:gd name="T5" fmla="*/ 0 h 159"/>
                  <a:gd name="T6" fmla="*/ 0 w 518"/>
                  <a:gd name="T7" fmla="*/ 0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59"/>
                  <a:gd name="T14" fmla="*/ 518 w 5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59">
                    <a:moveTo>
                      <a:pt x="518" y="0"/>
                    </a:moveTo>
                    <a:lnTo>
                      <a:pt x="397" y="159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99" name="Freeform 824"/>
              <p:cNvSpPr>
                <a:spLocks/>
              </p:cNvSpPr>
              <p:nvPr/>
            </p:nvSpPr>
            <p:spPr bwMode="auto">
              <a:xfrm>
                <a:off x="3888" y="3041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5" y="248"/>
                    </a:moveTo>
                    <a:lnTo>
                      <a:pt x="99" y="225"/>
                    </a:lnTo>
                    <a:lnTo>
                      <a:pt x="215" y="66"/>
                    </a:lnTo>
                    <a:lnTo>
                      <a:pt x="133" y="0"/>
                    </a:lnTo>
                    <a:lnTo>
                      <a:pt x="12" y="165"/>
                    </a:lnTo>
                    <a:lnTo>
                      <a:pt x="66" y="142"/>
                    </a:lnTo>
                    <a:lnTo>
                      <a:pt x="12" y="165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9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0" name="Freeform 825"/>
              <p:cNvSpPr>
                <a:spLocks/>
              </p:cNvSpPr>
              <p:nvPr/>
            </p:nvSpPr>
            <p:spPr bwMode="auto">
              <a:xfrm>
                <a:off x="3872" y="3045"/>
                <a:ext cx="19" cy="7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2" y="55"/>
                    </a:moveTo>
                    <a:lnTo>
                      <a:pt x="0" y="104"/>
                    </a:lnTo>
                    <a:lnTo>
                      <a:pt x="398" y="177"/>
                    </a:lnTo>
                    <a:lnTo>
                      <a:pt x="419" y="71"/>
                    </a:lnTo>
                    <a:lnTo>
                      <a:pt x="22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1" name="Freeform 826"/>
              <p:cNvSpPr>
                <a:spLocks/>
              </p:cNvSpPr>
              <p:nvPr/>
            </p:nvSpPr>
            <p:spPr bwMode="auto">
              <a:xfrm>
                <a:off x="3839" y="3037"/>
                <a:ext cx="22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2" name="Freeform 827"/>
              <p:cNvSpPr>
                <a:spLocks/>
              </p:cNvSpPr>
              <p:nvPr/>
            </p:nvSpPr>
            <p:spPr bwMode="auto">
              <a:xfrm>
                <a:off x="3853" y="3035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21" y="61"/>
                    </a:lnTo>
                    <a:lnTo>
                      <a:pt x="133" y="0"/>
                    </a:lnTo>
                    <a:lnTo>
                      <a:pt x="11" y="160"/>
                    </a:lnTo>
                    <a:lnTo>
                      <a:pt x="67" y="139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3" name="Freeform 828"/>
              <p:cNvSpPr>
                <a:spLocks/>
              </p:cNvSpPr>
              <p:nvPr/>
            </p:nvSpPr>
            <p:spPr bwMode="auto">
              <a:xfrm>
                <a:off x="3838" y="3038"/>
                <a:ext cx="18" cy="8"/>
              </a:xfrm>
              <a:custGeom>
                <a:avLst/>
                <a:gdLst>
                  <a:gd name="T0" fmla="*/ 0 w 421"/>
                  <a:gd name="T1" fmla="*/ 0 h 187"/>
                  <a:gd name="T2" fmla="*/ 0 w 421"/>
                  <a:gd name="T3" fmla="*/ 0 h 187"/>
                  <a:gd name="T4" fmla="*/ 0 w 421"/>
                  <a:gd name="T5" fmla="*/ 0 h 187"/>
                  <a:gd name="T6" fmla="*/ 0 w 421"/>
                  <a:gd name="T7" fmla="*/ 0 h 187"/>
                  <a:gd name="T8" fmla="*/ 0 w 421"/>
                  <a:gd name="T9" fmla="*/ 0 h 187"/>
                  <a:gd name="T10" fmla="*/ 0 w 421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1"/>
                  <a:gd name="T19" fmla="*/ 0 h 187"/>
                  <a:gd name="T20" fmla="*/ 421 w 421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1" h="187">
                    <a:moveTo>
                      <a:pt x="12" y="55"/>
                    </a:moveTo>
                    <a:lnTo>
                      <a:pt x="0" y="111"/>
                    </a:lnTo>
                    <a:lnTo>
                      <a:pt x="398" y="187"/>
                    </a:lnTo>
                    <a:lnTo>
                      <a:pt x="421" y="78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4" name="Freeform 829"/>
              <p:cNvSpPr>
                <a:spLocks/>
              </p:cNvSpPr>
              <p:nvPr/>
            </p:nvSpPr>
            <p:spPr bwMode="auto">
              <a:xfrm>
                <a:off x="3815" y="3033"/>
                <a:ext cx="23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5" name="Freeform 830"/>
              <p:cNvSpPr>
                <a:spLocks/>
              </p:cNvSpPr>
              <p:nvPr/>
            </p:nvSpPr>
            <p:spPr bwMode="auto">
              <a:xfrm>
                <a:off x="3830" y="3031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3" y="226"/>
                    </a:lnTo>
                    <a:lnTo>
                      <a:pt x="215" y="66"/>
                    </a:lnTo>
                    <a:lnTo>
                      <a:pt x="126" y="0"/>
                    </a:lnTo>
                    <a:lnTo>
                      <a:pt x="10" y="160"/>
                    </a:lnTo>
                    <a:lnTo>
                      <a:pt x="60" y="143"/>
                    </a:lnTo>
                    <a:lnTo>
                      <a:pt x="10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54" y="248"/>
                    </a:lnTo>
                    <a:lnTo>
                      <a:pt x="93" y="226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6" name="Freeform 831"/>
              <p:cNvSpPr>
                <a:spLocks/>
              </p:cNvSpPr>
              <p:nvPr/>
            </p:nvSpPr>
            <p:spPr bwMode="auto">
              <a:xfrm>
                <a:off x="3815" y="3034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2" y="56"/>
                    </a:moveTo>
                    <a:lnTo>
                      <a:pt x="0" y="105"/>
                    </a:lnTo>
                    <a:lnTo>
                      <a:pt x="398" y="182"/>
                    </a:lnTo>
                    <a:lnTo>
                      <a:pt x="420" y="77"/>
                    </a:lnTo>
                    <a:lnTo>
                      <a:pt x="22" y="0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7" name="Freeform 832"/>
              <p:cNvSpPr>
                <a:spLocks/>
              </p:cNvSpPr>
              <p:nvPr/>
            </p:nvSpPr>
            <p:spPr bwMode="auto">
              <a:xfrm>
                <a:off x="3792" y="3028"/>
                <a:ext cx="23" cy="7"/>
              </a:xfrm>
              <a:custGeom>
                <a:avLst/>
                <a:gdLst>
                  <a:gd name="T0" fmla="*/ 0 w 524"/>
                  <a:gd name="T1" fmla="*/ 0 h 166"/>
                  <a:gd name="T2" fmla="*/ 0 w 524"/>
                  <a:gd name="T3" fmla="*/ 0 h 166"/>
                  <a:gd name="T4" fmla="*/ 0 w 524"/>
                  <a:gd name="T5" fmla="*/ 0 h 166"/>
                  <a:gd name="T6" fmla="*/ 0 w 524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166"/>
                  <a:gd name="T14" fmla="*/ 524 w 524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166">
                    <a:moveTo>
                      <a:pt x="524" y="0"/>
                    </a:moveTo>
                    <a:lnTo>
                      <a:pt x="403" y="166"/>
                    </a:lnTo>
                    <a:lnTo>
                      <a:pt x="0" y="89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8" name="Freeform 833"/>
              <p:cNvSpPr>
                <a:spLocks/>
              </p:cNvSpPr>
              <p:nvPr/>
            </p:nvSpPr>
            <p:spPr bwMode="auto">
              <a:xfrm>
                <a:off x="3807" y="3027"/>
                <a:ext cx="10" cy="11"/>
              </a:xfrm>
              <a:custGeom>
                <a:avLst/>
                <a:gdLst>
                  <a:gd name="T0" fmla="*/ 0 w 222"/>
                  <a:gd name="T1" fmla="*/ 0 h 248"/>
                  <a:gd name="T2" fmla="*/ 0 w 222"/>
                  <a:gd name="T3" fmla="*/ 0 h 248"/>
                  <a:gd name="T4" fmla="*/ 0 w 222"/>
                  <a:gd name="T5" fmla="*/ 0 h 248"/>
                  <a:gd name="T6" fmla="*/ 0 w 222"/>
                  <a:gd name="T7" fmla="*/ 0 h 248"/>
                  <a:gd name="T8" fmla="*/ 0 w 222"/>
                  <a:gd name="T9" fmla="*/ 0 h 248"/>
                  <a:gd name="T10" fmla="*/ 0 w 222"/>
                  <a:gd name="T11" fmla="*/ 0 h 248"/>
                  <a:gd name="T12" fmla="*/ 0 w 222"/>
                  <a:gd name="T13" fmla="*/ 0 h 248"/>
                  <a:gd name="T14" fmla="*/ 0 w 222"/>
                  <a:gd name="T15" fmla="*/ 0 h 248"/>
                  <a:gd name="T16" fmla="*/ 0 w 222"/>
                  <a:gd name="T17" fmla="*/ 0 h 248"/>
                  <a:gd name="T18" fmla="*/ 0 w 222"/>
                  <a:gd name="T19" fmla="*/ 0 h 248"/>
                  <a:gd name="T20" fmla="*/ 0 w 222"/>
                  <a:gd name="T21" fmla="*/ 0 h 248"/>
                  <a:gd name="T22" fmla="*/ 0 w 222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2"/>
                  <a:gd name="T37" fmla="*/ 0 h 248"/>
                  <a:gd name="T38" fmla="*/ 222 w 222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2" h="248">
                    <a:moveTo>
                      <a:pt x="45" y="248"/>
                    </a:moveTo>
                    <a:lnTo>
                      <a:pt x="95" y="225"/>
                    </a:lnTo>
                    <a:lnTo>
                      <a:pt x="222" y="60"/>
                    </a:lnTo>
                    <a:lnTo>
                      <a:pt x="133" y="0"/>
                    </a:lnTo>
                    <a:lnTo>
                      <a:pt x="12" y="159"/>
                    </a:lnTo>
                    <a:lnTo>
                      <a:pt x="67" y="137"/>
                    </a:lnTo>
                    <a:lnTo>
                      <a:pt x="12" y="159"/>
                    </a:lnTo>
                    <a:lnTo>
                      <a:pt x="0" y="198"/>
                    </a:lnTo>
                    <a:lnTo>
                      <a:pt x="23" y="231"/>
                    </a:lnTo>
                    <a:lnTo>
                      <a:pt x="61" y="248"/>
                    </a:lnTo>
                    <a:lnTo>
                      <a:pt x="95" y="225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09" name="Freeform 834"/>
              <p:cNvSpPr>
                <a:spLocks/>
              </p:cNvSpPr>
              <p:nvPr/>
            </p:nvSpPr>
            <p:spPr bwMode="auto">
              <a:xfrm>
                <a:off x="3792" y="3030"/>
                <a:ext cx="18" cy="8"/>
              </a:xfrm>
              <a:custGeom>
                <a:avLst/>
                <a:gdLst>
                  <a:gd name="T0" fmla="*/ 0 w 425"/>
                  <a:gd name="T1" fmla="*/ 0 h 188"/>
                  <a:gd name="T2" fmla="*/ 0 w 425"/>
                  <a:gd name="T3" fmla="*/ 0 h 188"/>
                  <a:gd name="T4" fmla="*/ 0 w 425"/>
                  <a:gd name="T5" fmla="*/ 0 h 188"/>
                  <a:gd name="T6" fmla="*/ 0 w 425"/>
                  <a:gd name="T7" fmla="*/ 0 h 188"/>
                  <a:gd name="T8" fmla="*/ 0 w 425"/>
                  <a:gd name="T9" fmla="*/ 0 h 188"/>
                  <a:gd name="T10" fmla="*/ 0 w 425"/>
                  <a:gd name="T11" fmla="*/ 0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8"/>
                  <a:gd name="T20" fmla="*/ 425 w 42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8">
                    <a:moveTo>
                      <a:pt x="11" y="55"/>
                    </a:moveTo>
                    <a:lnTo>
                      <a:pt x="0" y="110"/>
                    </a:lnTo>
                    <a:lnTo>
                      <a:pt x="403" y="188"/>
                    </a:lnTo>
                    <a:lnTo>
                      <a:pt x="425" y="77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0" name="Freeform 835"/>
              <p:cNvSpPr>
                <a:spLocks/>
              </p:cNvSpPr>
              <p:nvPr/>
            </p:nvSpPr>
            <p:spPr bwMode="auto">
              <a:xfrm>
                <a:off x="3769" y="3024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397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1" name="Freeform 836"/>
              <p:cNvSpPr>
                <a:spLocks/>
              </p:cNvSpPr>
              <p:nvPr/>
            </p:nvSpPr>
            <p:spPr bwMode="auto">
              <a:xfrm>
                <a:off x="3784" y="3023"/>
                <a:ext cx="9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6"/>
                    </a:lnTo>
                    <a:lnTo>
                      <a:pt x="221" y="66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6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2" name="Freeform 837"/>
              <p:cNvSpPr>
                <a:spLocks/>
              </p:cNvSpPr>
              <p:nvPr/>
            </p:nvSpPr>
            <p:spPr bwMode="auto">
              <a:xfrm>
                <a:off x="3768" y="3026"/>
                <a:ext cx="19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0"/>
                    </a:moveTo>
                    <a:lnTo>
                      <a:pt x="0" y="105"/>
                    </a:lnTo>
                    <a:lnTo>
                      <a:pt x="398" y="182"/>
                    </a:lnTo>
                    <a:lnTo>
                      <a:pt x="420" y="72"/>
                    </a:lnTo>
                    <a:lnTo>
                      <a:pt x="22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3" name="Freeform 838"/>
              <p:cNvSpPr>
                <a:spLocks/>
              </p:cNvSpPr>
              <p:nvPr/>
            </p:nvSpPr>
            <p:spPr bwMode="auto">
              <a:xfrm>
                <a:off x="3735" y="3018"/>
                <a:ext cx="22" cy="7"/>
              </a:xfrm>
              <a:custGeom>
                <a:avLst/>
                <a:gdLst>
                  <a:gd name="T0" fmla="*/ 0 w 519"/>
                  <a:gd name="T1" fmla="*/ 0 h 166"/>
                  <a:gd name="T2" fmla="*/ 0 w 519"/>
                  <a:gd name="T3" fmla="*/ 0 h 166"/>
                  <a:gd name="T4" fmla="*/ 0 w 519"/>
                  <a:gd name="T5" fmla="*/ 0 h 166"/>
                  <a:gd name="T6" fmla="*/ 0 w 519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6"/>
                  <a:gd name="T14" fmla="*/ 519 w 519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6">
                    <a:moveTo>
                      <a:pt x="519" y="0"/>
                    </a:moveTo>
                    <a:lnTo>
                      <a:pt x="398" y="166"/>
                    </a:lnTo>
                    <a:lnTo>
                      <a:pt x="0" y="9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4" name="Freeform 839"/>
              <p:cNvSpPr>
                <a:spLocks/>
              </p:cNvSpPr>
              <p:nvPr/>
            </p:nvSpPr>
            <p:spPr bwMode="auto">
              <a:xfrm>
                <a:off x="3750" y="3016"/>
                <a:ext cx="9" cy="11"/>
              </a:xfrm>
              <a:custGeom>
                <a:avLst/>
                <a:gdLst>
                  <a:gd name="T0" fmla="*/ 0 w 221"/>
                  <a:gd name="T1" fmla="*/ 0 h 249"/>
                  <a:gd name="T2" fmla="*/ 0 w 221"/>
                  <a:gd name="T3" fmla="*/ 0 h 249"/>
                  <a:gd name="T4" fmla="*/ 0 w 221"/>
                  <a:gd name="T5" fmla="*/ 0 h 249"/>
                  <a:gd name="T6" fmla="*/ 0 w 221"/>
                  <a:gd name="T7" fmla="*/ 0 h 249"/>
                  <a:gd name="T8" fmla="*/ 0 w 221"/>
                  <a:gd name="T9" fmla="*/ 0 h 249"/>
                  <a:gd name="T10" fmla="*/ 0 w 221"/>
                  <a:gd name="T11" fmla="*/ 0 h 249"/>
                  <a:gd name="T12" fmla="*/ 0 w 221"/>
                  <a:gd name="T13" fmla="*/ 0 h 249"/>
                  <a:gd name="T14" fmla="*/ 0 w 221"/>
                  <a:gd name="T15" fmla="*/ 0 h 249"/>
                  <a:gd name="T16" fmla="*/ 0 w 221"/>
                  <a:gd name="T17" fmla="*/ 0 h 249"/>
                  <a:gd name="T18" fmla="*/ 0 w 221"/>
                  <a:gd name="T19" fmla="*/ 0 h 249"/>
                  <a:gd name="T20" fmla="*/ 0 w 221"/>
                  <a:gd name="T21" fmla="*/ 0 h 249"/>
                  <a:gd name="T22" fmla="*/ 0 w 221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9"/>
                  <a:gd name="T38" fmla="*/ 221 w 221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9">
                    <a:moveTo>
                      <a:pt x="44" y="249"/>
                    </a:moveTo>
                    <a:lnTo>
                      <a:pt x="99" y="232"/>
                    </a:lnTo>
                    <a:lnTo>
                      <a:pt x="221" y="66"/>
                    </a:lnTo>
                    <a:lnTo>
                      <a:pt x="138" y="0"/>
                    </a:lnTo>
                    <a:lnTo>
                      <a:pt x="11" y="166"/>
                    </a:lnTo>
                    <a:lnTo>
                      <a:pt x="66" y="143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2" y="237"/>
                    </a:lnTo>
                    <a:lnTo>
                      <a:pt x="61" y="249"/>
                    </a:lnTo>
                    <a:lnTo>
                      <a:pt x="99" y="232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5" name="Freeform 840"/>
              <p:cNvSpPr>
                <a:spLocks/>
              </p:cNvSpPr>
              <p:nvPr/>
            </p:nvSpPr>
            <p:spPr bwMode="auto">
              <a:xfrm>
                <a:off x="3734" y="3019"/>
                <a:ext cx="18" cy="8"/>
              </a:xfrm>
              <a:custGeom>
                <a:avLst/>
                <a:gdLst>
                  <a:gd name="T0" fmla="*/ 0 w 419"/>
                  <a:gd name="T1" fmla="*/ 0 h 177"/>
                  <a:gd name="T2" fmla="*/ 0 w 419"/>
                  <a:gd name="T3" fmla="*/ 0 h 177"/>
                  <a:gd name="T4" fmla="*/ 0 w 419"/>
                  <a:gd name="T5" fmla="*/ 0 h 177"/>
                  <a:gd name="T6" fmla="*/ 0 w 419"/>
                  <a:gd name="T7" fmla="*/ 0 h 177"/>
                  <a:gd name="T8" fmla="*/ 0 w 419"/>
                  <a:gd name="T9" fmla="*/ 0 h 177"/>
                  <a:gd name="T10" fmla="*/ 0 w 419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77"/>
                  <a:gd name="T20" fmla="*/ 419 w 419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77">
                    <a:moveTo>
                      <a:pt x="11" y="54"/>
                    </a:moveTo>
                    <a:lnTo>
                      <a:pt x="0" y="110"/>
                    </a:lnTo>
                    <a:lnTo>
                      <a:pt x="397" y="177"/>
                    </a:lnTo>
                    <a:lnTo>
                      <a:pt x="419" y="71"/>
                    </a:lnTo>
                    <a:lnTo>
                      <a:pt x="16" y="0"/>
                    </a:lnTo>
                    <a:lnTo>
                      <a:pt x="11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6" name="Freeform 841"/>
              <p:cNvSpPr>
                <a:spLocks/>
              </p:cNvSpPr>
              <p:nvPr/>
            </p:nvSpPr>
            <p:spPr bwMode="auto">
              <a:xfrm>
                <a:off x="3712" y="3014"/>
                <a:ext cx="22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391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7" name="Freeform 842"/>
              <p:cNvSpPr>
                <a:spLocks/>
              </p:cNvSpPr>
              <p:nvPr/>
            </p:nvSpPr>
            <p:spPr bwMode="auto">
              <a:xfrm>
                <a:off x="3726" y="3012"/>
                <a:ext cx="10" cy="11"/>
              </a:xfrm>
              <a:custGeom>
                <a:avLst/>
                <a:gdLst>
                  <a:gd name="T0" fmla="*/ 0 w 220"/>
                  <a:gd name="T1" fmla="*/ 0 h 248"/>
                  <a:gd name="T2" fmla="*/ 0 w 220"/>
                  <a:gd name="T3" fmla="*/ 0 h 248"/>
                  <a:gd name="T4" fmla="*/ 0 w 220"/>
                  <a:gd name="T5" fmla="*/ 0 h 248"/>
                  <a:gd name="T6" fmla="*/ 0 w 220"/>
                  <a:gd name="T7" fmla="*/ 0 h 248"/>
                  <a:gd name="T8" fmla="*/ 0 w 220"/>
                  <a:gd name="T9" fmla="*/ 0 h 248"/>
                  <a:gd name="T10" fmla="*/ 0 w 220"/>
                  <a:gd name="T11" fmla="*/ 0 h 248"/>
                  <a:gd name="T12" fmla="*/ 0 w 220"/>
                  <a:gd name="T13" fmla="*/ 0 h 248"/>
                  <a:gd name="T14" fmla="*/ 0 w 220"/>
                  <a:gd name="T15" fmla="*/ 0 h 248"/>
                  <a:gd name="T16" fmla="*/ 0 w 220"/>
                  <a:gd name="T17" fmla="*/ 0 h 248"/>
                  <a:gd name="T18" fmla="*/ 0 w 220"/>
                  <a:gd name="T19" fmla="*/ 0 h 248"/>
                  <a:gd name="T20" fmla="*/ 0 w 220"/>
                  <a:gd name="T21" fmla="*/ 0 h 248"/>
                  <a:gd name="T22" fmla="*/ 0 w 220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8"/>
                  <a:gd name="T38" fmla="*/ 220 w 220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8">
                    <a:moveTo>
                      <a:pt x="44" y="248"/>
                    </a:moveTo>
                    <a:lnTo>
                      <a:pt x="99" y="227"/>
                    </a:lnTo>
                    <a:lnTo>
                      <a:pt x="220" y="66"/>
                    </a:lnTo>
                    <a:lnTo>
                      <a:pt x="137" y="0"/>
                    </a:lnTo>
                    <a:lnTo>
                      <a:pt x="11" y="160"/>
                    </a:lnTo>
                    <a:lnTo>
                      <a:pt x="66" y="138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1" y="232"/>
                    </a:lnTo>
                    <a:lnTo>
                      <a:pt x="61" y="248"/>
                    </a:lnTo>
                    <a:lnTo>
                      <a:pt x="99" y="227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8" name="Freeform 843"/>
              <p:cNvSpPr>
                <a:spLocks/>
              </p:cNvSpPr>
              <p:nvPr/>
            </p:nvSpPr>
            <p:spPr bwMode="auto">
              <a:xfrm>
                <a:off x="3711" y="3015"/>
                <a:ext cx="18" cy="8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1" y="50"/>
                    </a:moveTo>
                    <a:lnTo>
                      <a:pt x="0" y="106"/>
                    </a:lnTo>
                    <a:lnTo>
                      <a:pt x="392" y="177"/>
                    </a:lnTo>
                    <a:lnTo>
                      <a:pt x="414" y="67"/>
                    </a:lnTo>
                    <a:lnTo>
                      <a:pt x="21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19" name="Freeform 844"/>
              <p:cNvSpPr>
                <a:spLocks/>
              </p:cNvSpPr>
              <p:nvPr/>
            </p:nvSpPr>
            <p:spPr bwMode="auto">
              <a:xfrm>
                <a:off x="3688" y="3009"/>
                <a:ext cx="23" cy="7"/>
              </a:xfrm>
              <a:custGeom>
                <a:avLst/>
                <a:gdLst>
                  <a:gd name="T0" fmla="*/ 0 w 520"/>
                  <a:gd name="T1" fmla="*/ 0 h 160"/>
                  <a:gd name="T2" fmla="*/ 0 w 520"/>
                  <a:gd name="T3" fmla="*/ 0 h 160"/>
                  <a:gd name="T4" fmla="*/ 0 w 520"/>
                  <a:gd name="T5" fmla="*/ 0 h 160"/>
                  <a:gd name="T6" fmla="*/ 0 w 520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0"/>
                  <a:gd name="T14" fmla="*/ 520 w 520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0">
                    <a:moveTo>
                      <a:pt x="520" y="0"/>
                    </a:moveTo>
                    <a:lnTo>
                      <a:pt x="392" y="160"/>
                    </a:lnTo>
                    <a:lnTo>
                      <a:pt x="0" y="94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0" name="Freeform 845"/>
              <p:cNvSpPr>
                <a:spLocks/>
              </p:cNvSpPr>
              <p:nvPr/>
            </p:nvSpPr>
            <p:spPr bwMode="auto">
              <a:xfrm>
                <a:off x="3703" y="3008"/>
                <a:ext cx="10" cy="11"/>
              </a:xfrm>
              <a:custGeom>
                <a:avLst/>
                <a:gdLst>
                  <a:gd name="T0" fmla="*/ 0 w 226"/>
                  <a:gd name="T1" fmla="*/ 0 h 248"/>
                  <a:gd name="T2" fmla="*/ 0 w 226"/>
                  <a:gd name="T3" fmla="*/ 0 h 248"/>
                  <a:gd name="T4" fmla="*/ 0 w 226"/>
                  <a:gd name="T5" fmla="*/ 0 h 248"/>
                  <a:gd name="T6" fmla="*/ 0 w 226"/>
                  <a:gd name="T7" fmla="*/ 0 h 248"/>
                  <a:gd name="T8" fmla="*/ 0 w 226"/>
                  <a:gd name="T9" fmla="*/ 0 h 248"/>
                  <a:gd name="T10" fmla="*/ 0 w 226"/>
                  <a:gd name="T11" fmla="*/ 0 h 248"/>
                  <a:gd name="T12" fmla="*/ 0 w 226"/>
                  <a:gd name="T13" fmla="*/ 0 h 248"/>
                  <a:gd name="T14" fmla="*/ 0 w 226"/>
                  <a:gd name="T15" fmla="*/ 0 h 248"/>
                  <a:gd name="T16" fmla="*/ 0 w 226"/>
                  <a:gd name="T17" fmla="*/ 0 h 248"/>
                  <a:gd name="T18" fmla="*/ 0 w 226"/>
                  <a:gd name="T19" fmla="*/ 0 h 248"/>
                  <a:gd name="T20" fmla="*/ 0 w 226"/>
                  <a:gd name="T21" fmla="*/ 0 h 248"/>
                  <a:gd name="T22" fmla="*/ 0 w 22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6"/>
                  <a:gd name="T37" fmla="*/ 0 h 248"/>
                  <a:gd name="T38" fmla="*/ 226 w 22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6" h="248">
                    <a:moveTo>
                      <a:pt x="44" y="248"/>
                    </a:moveTo>
                    <a:lnTo>
                      <a:pt x="100" y="226"/>
                    </a:lnTo>
                    <a:lnTo>
                      <a:pt x="226" y="66"/>
                    </a:lnTo>
                    <a:lnTo>
                      <a:pt x="138" y="0"/>
                    </a:lnTo>
                    <a:lnTo>
                      <a:pt x="11" y="165"/>
                    </a:lnTo>
                    <a:lnTo>
                      <a:pt x="67" y="144"/>
                    </a:lnTo>
                    <a:lnTo>
                      <a:pt x="11" y="165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100" y="226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1" name="Freeform 846"/>
              <p:cNvSpPr>
                <a:spLocks/>
              </p:cNvSpPr>
              <p:nvPr/>
            </p:nvSpPr>
            <p:spPr bwMode="auto">
              <a:xfrm>
                <a:off x="3688" y="3011"/>
                <a:ext cx="18" cy="8"/>
              </a:xfrm>
              <a:custGeom>
                <a:avLst/>
                <a:gdLst>
                  <a:gd name="T0" fmla="*/ 0 w 414"/>
                  <a:gd name="T1" fmla="*/ 0 h 177"/>
                  <a:gd name="T2" fmla="*/ 0 w 414"/>
                  <a:gd name="T3" fmla="*/ 0 h 177"/>
                  <a:gd name="T4" fmla="*/ 0 w 414"/>
                  <a:gd name="T5" fmla="*/ 0 h 177"/>
                  <a:gd name="T6" fmla="*/ 0 w 414"/>
                  <a:gd name="T7" fmla="*/ 0 h 177"/>
                  <a:gd name="T8" fmla="*/ 0 w 414"/>
                  <a:gd name="T9" fmla="*/ 0 h 177"/>
                  <a:gd name="T10" fmla="*/ 0 w 414"/>
                  <a:gd name="T11" fmla="*/ 0 h 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77"/>
                  <a:gd name="T20" fmla="*/ 414 w 414"/>
                  <a:gd name="T21" fmla="*/ 177 h 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77">
                    <a:moveTo>
                      <a:pt x="10" y="56"/>
                    </a:moveTo>
                    <a:lnTo>
                      <a:pt x="0" y="111"/>
                    </a:lnTo>
                    <a:lnTo>
                      <a:pt x="391" y="177"/>
                    </a:lnTo>
                    <a:lnTo>
                      <a:pt x="414" y="73"/>
                    </a:lnTo>
                    <a:lnTo>
                      <a:pt x="21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2" name="Freeform 847"/>
              <p:cNvSpPr>
                <a:spLocks/>
              </p:cNvSpPr>
              <p:nvPr/>
            </p:nvSpPr>
            <p:spPr bwMode="auto">
              <a:xfrm>
                <a:off x="3665" y="3005"/>
                <a:ext cx="23" cy="7"/>
              </a:xfrm>
              <a:custGeom>
                <a:avLst/>
                <a:gdLst>
                  <a:gd name="T0" fmla="*/ 0 w 518"/>
                  <a:gd name="T1" fmla="*/ 0 h 160"/>
                  <a:gd name="T2" fmla="*/ 0 w 518"/>
                  <a:gd name="T3" fmla="*/ 0 h 160"/>
                  <a:gd name="T4" fmla="*/ 0 w 518"/>
                  <a:gd name="T5" fmla="*/ 0 h 160"/>
                  <a:gd name="T6" fmla="*/ 0 w 51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0"/>
                  <a:gd name="T14" fmla="*/ 518 w 51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0">
                    <a:moveTo>
                      <a:pt x="518" y="0"/>
                    </a:moveTo>
                    <a:lnTo>
                      <a:pt x="397" y="160"/>
                    </a:lnTo>
                    <a:lnTo>
                      <a:pt x="0" y="8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3" name="Freeform 848"/>
              <p:cNvSpPr>
                <a:spLocks/>
              </p:cNvSpPr>
              <p:nvPr/>
            </p:nvSpPr>
            <p:spPr bwMode="auto">
              <a:xfrm>
                <a:off x="3680" y="3004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4" y="226"/>
                    </a:lnTo>
                    <a:lnTo>
                      <a:pt x="215" y="61"/>
                    </a:lnTo>
                    <a:lnTo>
                      <a:pt x="127" y="0"/>
                    </a:lnTo>
                    <a:lnTo>
                      <a:pt x="11" y="160"/>
                    </a:lnTo>
                    <a:lnTo>
                      <a:pt x="61" y="138"/>
                    </a:lnTo>
                    <a:lnTo>
                      <a:pt x="11" y="160"/>
                    </a:lnTo>
                    <a:lnTo>
                      <a:pt x="0" y="198"/>
                    </a:lnTo>
                    <a:lnTo>
                      <a:pt x="21" y="231"/>
                    </a:lnTo>
                    <a:lnTo>
                      <a:pt x="55" y="248"/>
                    </a:lnTo>
                    <a:lnTo>
                      <a:pt x="94" y="226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4" name="Freeform 849"/>
              <p:cNvSpPr>
                <a:spLocks/>
              </p:cNvSpPr>
              <p:nvPr/>
            </p:nvSpPr>
            <p:spPr bwMode="auto">
              <a:xfrm>
                <a:off x="3665" y="3007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1" y="56"/>
                    </a:moveTo>
                    <a:lnTo>
                      <a:pt x="0" y="111"/>
                    </a:lnTo>
                    <a:lnTo>
                      <a:pt x="397" y="182"/>
                    </a:lnTo>
                    <a:lnTo>
                      <a:pt x="420" y="72"/>
                    </a:lnTo>
                    <a:lnTo>
                      <a:pt x="22" y="0"/>
                    </a:lnTo>
                    <a:lnTo>
                      <a:pt x="1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5" name="Freeform 850"/>
              <p:cNvSpPr>
                <a:spLocks/>
              </p:cNvSpPr>
              <p:nvPr/>
            </p:nvSpPr>
            <p:spPr bwMode="auto">
              <a:xfrm>
                <a:off x="3943" y="3075"/>
                <a:ext cx="40" cy="7"/>
              </a:xfrm>
              <a:custGeom>
                <a:avLst/>
                <a:gdLst>
                  <a:gd name="T0" fmla="*/ 0 w 917"/>
                  <a:gd name="T1" fmla="*/ 0 h 160"/>
                  <a:gd name="T2" fmla="*/ 0 w 917"/>
                  <a:gd name="T3" fmla="*/ 0 h 160"/>
                  <a:gd name="T4" fmla="*/ 0 w 917"/>
                  <a:gd name="T5" fmla="*/ 0 h 160"/>
                  <a:gd name="T6" fmla="*/ 0 w 917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7"/>
                  <a:gd name="T13" fmla="*/ 0 h 160"/>
                  <a:gd name="T14" fmla="*/ 917 w 917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7" h="160">
                    <a:moveTo>
                      <a:pt x="917" y="0"/>
                    </a:moveTo>
                    <a:lnTo>
                      <a:pt x="795" y="160"/>
                    </a:lnTo>
                    <a:lnTo>
                      <a:pt x="0" y="17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6" name="Freeform 851"/>
              <p:cNvSpPr>
                <a:spLocks/>
              </p:cNvSpPr>
              <p:nvPr/>
            </p:nvSpPr>
            <p:spPr bwMode="auto">
              <a:xfrm>
                <a:off x="3975" y="3073"/>
                <a:ext cx="10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1" y="66"/>
                    </a:lnTo>
                    <a:lnTo>
                      <a:pt x="138" y="0"/>
                    </a:lnTo>
                    <a:lnTo>
                      <a:pt x="12" y="165"/>
                    </a:lnTo>
                    <a:lnTo>
                      <a:pt x="67" y="144"/>
                    </a:lnTo>
                    <a:lnTo>
                      <a:pt x="12" y="165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7" name="Freeform 852"/>
              <p:cNvSpPr>
                <a:spLocks/>
              </p:cNvSpPr>
              <p:nvPr/>
            </p:nvSpPr>
            <p:spPr bwMode="auto">
              <a:xfrm>
                <a:off x="3943" y="3073"/>
                <a:ext cx="35" cy="11"/>
              </a:xfrm>
              <a:custGeom>
                <a:avLst/>
                <a:gdLst>
                  <a:gd name="T0" fmla="*/ 0 w 817"/>
                  <a:gd name="T1" fmla="*/ 0 h 253"/>
                  <a:gd name="T2" fmla="*/ 0 w 817"/>
                  <a:gd name="T3" fmla="*/ 0 h 253"/>
                  <a:gd name="T4" fmla="*/ 0 w 817"/>
                  <a:gd name="T5" fmla="*/ 0 h 253"/>
                  <a:gd name="T6" fmla="*/ 0 w 817"/>
                  <a:gd name="T7" fmla="*/ 0 h 253"/>
                  <a:gd name="T8" fmla="*/ 0 w 817"/>
                  <a:gd name="T9" fmla="*/ 0 h 253"/>
                  <a:gd name="T10" fmla="*/ 0 w 817"/>
                  <a:gd name="T11" fmla="*/ 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7"/>
                  <a:gd name="T19" fmla="*/ 0 h 253"/>
                  <a:gd name="T20" fmla="*/ 817 w 817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7" h="253">
                    <a:moveTo>
                      <a:pt x="10" y="55"/>
                    </a:moveTo>
                    <a:lnTo>
                      <a:pt x="0" y="109"/>
                    </a:lnTo>
                    <a:lnTo>
                      <a:pt x="795" y="253"/>
                    </a:lnTo>
                    <a:lnTo>
                      <a:pt x="817" y="149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8" name="Freeform 853"/>
              <p:cNvSpPr>
                <a:spLocks/>
              </p:cNvSpPr>
              <p:nvPr/>
            </p:nvSpPr>
            <p:spPr bwMode="auto">
              <a:xfrm>
                <a:off x="3874" y="3063"/>
                <a:ext cx="45" cy="7"/>
              </a:xfrm>
              <a:custGeom>
                <a:avLst/>
                <a:gdLst>
                  <a:gd name="T0" fmla="*/ 0 w 1044"/>
                  <a:gd name="T1" fmla="*/ 0 h 166"/>
                  <a:gd name="T2" fmla="*/ 0 w 1044"/>
                  <a:gd name="T3" fmla="*/ 0 h 166"/>
                  <a:gd name="T4" fmla="*/ 0 w 1044"/>
                  <a:gd name="T5" fmla="*/ 0 h 166"/>
                  <a:gd name="T6" fmla="*/ 0 w 1044"/>
                  <a:gd name="T7" fmla="*/ 0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4"/>
                  <a:gd name="T13" fmla="*/ 0 h 166"/>
                  <a:gd name="T14" fmla="*/ 1044 w 1044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4" h="166">
                    <a:moveTo>
                      <a:pt x="1044" y="5"/>
                    </a:moveTo>
                    <a:lnTo>
                      <a:pt x="923" y="166"/>
                    </a:lnTo>
                    <a:lnTo>
                      <a:pt x="0" y="0"/>
                    </a:lnTo>
                    <a:lnTo>
                      <a:pt x="1044" y="5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29" name="Freeform 854"/>
              <p:cNvSpPr>
                <a:spLocks/>
              </p:cNvSpPr>
              <p:nvPr/>
            </p:nvSpPr>
            <p:spPr bwMode="auto">
              <a:xfrm>
                <a:off x="3912" y="3062"/>
                <a:ext cx="9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38" y="248"/>
                    </a:moveTo>
                    <a:lnTo>
                      <a:pt x="94" y="227"/>
                    </a:lnTo>
                    <a:lnTo>
                      <a:pt x="215" y="66"/>
                    </a:lnTo>
                    <a:lnTo>
                      <a:pt x="127" y="0"/>
                    </a:lnTo>
                    <a:lnTo>
                      <a:pt x="5" y="166"/>
                    </a:lnTo>
                    <a:lnTo>
                      <a:pt x="61" y="144"/>
                    </a:lnTo>
                    <a:lnTo>
                      <a:pt x="5" y="166"/>
                    </a:lnTo>
                    <a:lnTo>
                      <a:pt x="0" y="199"/>
                    </a:lnTo>
                    <a:lnTo>
                      <a:pt x="17" y="232"/>
                    </a:lnTo>
                    <a:lnTo>
                      <a:pt x="55" y="248"/>
                    </a:lnTo>
                    <a:lnTo>
                      <a:pt x="94" y="227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0" name="Freeform 855"/>
              <p:cNvSpPr>
                <a:spLocks/>
              </p:cNvSpPr>
              <p:nvPr/>
            </p:nvSpPr>
            <p:spPr bwMode="auto">
              <a:xfrm>
                <a:off x="3874" y="3061"/>
                <a:ext cx="41" cy="12"/>
              </a:xfrm>
              <a:custGeom>
                <a:avLst/>
                <a:gdLst>
                  <a:gd name="T0" fmla="*/ 0 w 944"/>
                  <a:gd name="T1" fmla="*/ 0 h 276"/>
                  <a:gd name="T2" fmla="*/ 0 w 944"/>
                  <a:gd name="T3" fmla="*/ 0 h 276"/>
                  <a:gd name="T4" fmla="*/ 0 w 944"/>
                  <a:gd name="T5" fmla="*/ 0 h 276"/>
                  <a:gd name="T6" fmla="*/ 0 w 944"/>
                  <a:gd name="T7" fmla="*/ 0 h 276"/>
                  <a:gd name="T8" fmla="*/ 0 w 944"/>
                  <a:gd name="T9" fmla="*/ 0 h 276"/>
                  <a:gd name="T10" fmla="*/ 0 w 944"/>
                  <a:gd name="T11" fmla="*/ 0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44"/>
                  <a:gd name="T19" fmla="*/ 0 h 276"/>
                  <a:gd name="T20" fmla="*/ 944 w 944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44" h="276">
                    <a:moveTo>
                      <a:pt x="10" y="56"/>
                    </a:moveTo>
                    <a:lnTo>
                      <a:pt x="0" y="111"/>
                    </a:lnTo>
                    <a:lnTo>
                      <a:pt x="921" y="276"/>
                    </a:lnTo>
                    <a:lnTo>
                      <a:pt x="944" y="172"/>
                    </a:lnTo>
                    <a:lnTo>
                      <a:pt x="22" y="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1" name="Freeform 856"/>
              <p:cNvSpPr>
                <a:spLocks/>
              </p:cNvSpPr>
              <p:nvPr/>
            </p:nvSpPr>
            <p:spPr bwMode="auto">
              <a:xfrm>
                <a:off x="3726" y="3036"/>
                <a:ext cx="130" cy="23"/>
              </a:xfrm>
              <a:custGeom>
                <a:avLst/>
                <a:gdLst>
                  <a:gd name="T0" fmla="*/ 0 w 2998"/>
                  <a:gd name="T1" fmla="*/ 0 h 525"/>
                  <a:gd name="T2" fmla="*/ 0 w 2998"/>
                  <a:gd name="T3" fmla="*/ 0 h 525"/>
                  <a:gd name="T4" fmla="*/ 0 w 2998"/>
                  <a:gd name="T5" fmla="*/ 0 h 525"/>
                  <a:gd name="T6" fmla="*/ 0 w 2998"/>
                  <a:gd name="T7" fmla="*/ 0 h 5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98"/>
                  <a:gd name="T13" fmla="*/ 0 h 525"/>
                  <a:gd name="T14" fmla="*/ 2998 w 2998"/>
                  <a:gd name="T15" fmla="*/ 525 h 5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98" h="525">
                    <a:moveTo>
                      <a:pt x="2998" y="359"/>
                    </a:moveTo>
                    <a:lnTo>
                      <a:pt x="2882" y="525"/>
                    </a:lnTo>
                    <a:lnTo>
                      <a:pt x="0" y="0"/>
                    </a:lnTo>
                    <a:lnTo>
                      <a:pt x="2998" y="359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2" name="Freeform 857"/>
              <p:cNvSpPr>
                <a:spLocks/>
              </p:cNvSpPr>
              <p:nvPr/>
            </p:nvSpPr>
            <p:spPr bwMode="auto">
              <a:xfrm>
                <a:off x="3849" y="3050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4" y="249"/>
                    </a:moveTo>
                    <a:lnTo>
                      <a:pt x="94" y="227"/>
                    </a:lnTo>
                    <a:lnTo>
                      <a:pt x="215" y="67"/>
                    </a:lnTo>
                    <a:lnTo>
                      <a:pt x="127" y="0"/>
                    </a:lnTo>
                    <a:lnTo>
                      <a:pt x="11" y="166"/>
                    </a:lnTo>
                    <a:lnTo>
                      <a:pt x="66" y="144"/>
                    </a:lnTo>
                    <a:lnTo>
                      <a:pt x="11" y="166"/>
                    </a:lnTo>
                    <a:lnTo>
                      <a:pt x="0" y="204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94" y="227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3" name="Freeform 858"/>
              <p:cNvSpPr>
                <a:spLocks/>
              </p:cNvSpPr>
              <p:nvPr/>
            </p:nvSpPr>
            <p:spPr bwMode="auto">
              <a:xfrm>
                <a:off x="3726" y="3034"/>
                <a:ext cx="126" cy="27"/>
              </a:xfrm>
              <a:custGeom>
                <a:avLst/>
                <a:gdLst>
                  <a:gd name="T0" fmla="*/ 0 w 2903"/>
                  <a:gd name="T1" fmla="*/ 0 h 629"/>
                  <a:gd name="T2" fmla="*/ 0 w 2903"/>
                  <a:gd name="T3" fmla="*/ 0 h 629"/>
                  <a:gd name="T4" fmla="*/ 0 w 2903"/>
                  <a:gd name="T5" fmla="*/ 0 h 629"/>
                  <a:gd name="T6" fmla="*/ 0 w 2903"/>
                  <a:gd name="T7" fmla="*/ 0 h 629"/>
                  <a:gd name="T8" fmla="*/ 0 w 2903"/>
                  <a:gd name="T9" fmla="*/ 0 h 629"/>
                  <a:gd name="T10" fmla="*/ 0 w 2903"/>
                  <a:gd name="T11" fmla="*/ 0 h 6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03"/>
                  <a:gd name="T19" fmla="*/ 0 h 629"/>
                  <a:gd name="T20" fmla="*/ 2903 w 2903"/>
                  <a:gd name="T21" fmla="*/ 629 h 6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03" h="629">
                    <a:moveTo>
                      <a:pt x="11" y="54"/>
                    </a:moveTo>
                    <a:lnTo>
                      <a:pt x="0" y="104"/>
                    </a:lnTo>
                    <a:lnTo>
                      <a:pt x="2881" y="629"/>
                    </a:lnTo>
                    <a:lnTo>
                      <a:pt x="2903" y="524"/>
                    </a:lnTo>
                    <a:lnTo>
                      <a:pt x="22" y="0"/>
                    </a:lnTo>
                    <a:lnTo>
                      <a:pt x="11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4" name="Freeform 859"/>
              <p:cNvSpPr>
                <a:spLocks/>
              </p:cNvSpPr>
              <p:nvPr/>
            </p:nvSpPr>
            <p:spPr bwMode="auto">
              <a:xfrm>
                <a:off x="3678" y="3026"/>
                <a:ext cx="34" cy="7"/>
              </a:xfrm>
              <a:custGeom>
                <a:avLst/>
                <a:gdLst>
                  <a:gd name="T0" fmla="*/ 0 w 778"/>
                  <a:gd name="T1" fmla="*/ 0 h 160"/>
                  <a:gd name="T2" fmla="*/ 0 w 778"/>
                  <a:gd name="T3" fmla="*/ 0 h 160"/>
                  <a:gd name="T4" fmla="*/ 0 w 778"/>
                  <a:gd name="T5" fmla="*/ 0 h 160"/>
                  <a:gd name="T6" fmla="*/ 0 w 77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8"/>
                  <a:gd name="T13" fmla="*/ 0 h 160"/>
                  <a:gd name="T14" fmla="*/ 778 w 77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8" h="160">
                    <a:moveTo>
                      <a:pt x="778" y="0"/>
                    </a:moveTo>
                    <a:lnTo>
                      <a:pt x="657" y="160"/>
                    </a:lnTo>
                    <a:lnTo>
                      <a:pt x="0" y="39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5" name="Freeform 860"/>
              <p:cNvSpPr>
                <a:spLocks/>
              </p:cNvSpPr>
              <p:nvPr/>
            </p:nvSpPr>
            <p:spPr bwMode="auto">
              <a:xfrm>
                <a:off x="3704" y="3024"/>
                <a:ext cx="10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100" y="226"/>
                    </a:lnTo>
                    <a:lnTo>
                      <a:pt x="216" y="67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100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6" name="Freeform 861"/>
              <p:cNvSpPr>
                <a:spLocks/>
              </p:cNvSpPr>
              <p:nvPr/>
            </p:nvSpPr>
            <p:spPr bwMode="auto">
              <a:xfrm>
                <a:off x="3678" y="3025"/>
                <a:ext cx="29" cy="10"/>
              </a:xfrm>
              <a:custGeom>
                <a:avLst/>
                <a:gdLst>
                  <a:gd name="T0" fmla="*/ 0 w 679"/>
                  <a:gd name="T1" fmla="*/ 0 h 227"/>
                  <a:gd name="T2" fmla="*/ 0 w 679"/>
                  <a:gd name="T3" fmla="*/ 0 h 227"/>
                  <a:gd name="T4" fmla="*/ 0 w 679"/>
                  <a:gd name="T5" fmla="*/ 0 h 227"/>
                  <a:gd name="T6" fmla="*/ 0 w 679"/>
                  <a:gd name="T7" fmla="*/ 0 h 227"/>
                  <a:gd name="T8" fmla="*/ 0 w 679"/>
                  <a:gd name="T9" fmla="*/ 0 h 227"/>
                  <a:gd name="T10" fmla="*/ 0 w 679"/>
                  <a:gd name="T11" fmla="*/ 0 h 2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9"/>
                  <a:gd name="T19" fmla="*/ 0 h 227"/>
                  <a:gd name="T20" fmla="*/ 679 w 679"/>
                  <a:gd name="T21" fmla="*/ 227 h 2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9" h="227">
                    <a:moveTo>
                      <a:pt x="11" y="50"/>
                    </a:moveTo>
                    <a:lnTo>
                      <a:pt x="0" y="105"/>
                    </a:lnTo>
                    <a:lnTo>
                      <a:pt x="657" y="227"/>
                    </a:lnTo>
                    <a:lnTo>
                      <a:pt x="679" y="116"/>
                    </a:lnTo>
                    <a:lnTo>
                      <a:pt x="22" y="0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7" name="Freeform 862"/>
              <p:cNvSpPr>
                <a:spLocks/>
              </p:cNvSpPr>
              <p:nvPr/>
            </p:nvSpPr>
            <p:spPr bwMode="auto">
              <a:xfrm>
                <a:off x="3643" y="3017"/>
                <a:ext cx="22" cy="7"/>
              </a:xfrm>
              <a:custGeom>
                <a:avLst/>
                <a:gdLst>
                  <a:gd name="T0" fmla="*/ 0 w 518"/>
                  <a:gd name="T1" fmla="*/ 0 h 165"/>
                  <a:gd name="T2" fmla="*/ 0 w 518"/>
                  <a:gd name="T3" fmla="*/ 0 h 165"/>
                  <a:gd name="T4" fmla="*/ 0 w 518"/>
                  <a:gd name="T5" fmla="*/ 0 h 165"/>
                  <a:gd name="T6" fmla="*/ 0 w 518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8"/>
                  <a:gd name="T13" fmla="*/ 0 h 165"/>
                  <a:gd name="T14" fmla="*/ 518 w 518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8" h="165">
                    <a:moveTo>
                      <a:pt x="518" y="0"/>
                    </a:moveTo>
                    <a:lnTo>
                      <a:pt x="397" y="165"/>
                    </a:lnTo>
                    <a:lnTo>
                      <a:pt x="0" y="93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8" name="Freeform 863"/>
              <p:cNvSpPr>
                <a:spLocks/>
              </p:cNvSpPr>
              <p:nvPr/>
            </p:nvSpPr>
            <p:spPr bwMode="auto">
              <a:xfrm>
                <a:off x="3658" y="3016"/>
                <a:ext cx="9" cy="11"/>
              </a:xfrm>
              <a:custGeom>
                <a:avLst/>
                <a:gdLst>
                  <a:gd name="T0" fmla="*/ 0 w 216"/>
                  <a:gd name="T1" fmla="*/ 0 h 248"/>
                  <a:gd name="T2" fmla="*/ 0 w 216"/>
                  <a:gd name="T3" fmla="*/ 0 h 248"/>
                  <a:gd name="T4" fmla="*/ 0 w 216"/>
                  <a:gd name="T5" fmla="*/ 0 h 248"/>
                  <a:gd name="T6" fmla="*/ 0 w 216"/>
                  <a:gd name="T7" fmla="*/ 0 h 248"/>
                  <a:gd name="T8" fmla="*/ 0 w 216"/>
                  <a:gd name="T9" fmla="*/ 0 h 248"/>
                  <a:gd name="T10" fmla="*/ 0 w 216"/>
                  <a:gd name="T11" fmla="*/ 0 h 248"/>
                  <a:gd name="T12" fmla="*/ 0 w 216"/>
                  <a:gd name="T13" fmla="*/ 0 h 248"/>
                  <a:gd name="T14" fmla="*/ 0 w 216"/>
                  <a:gd name="T15" fmla="*/ 0 h 248"/>
                  <a:gd name="T16" fmla="*/ 0 w 216"/>
                  <a:gd name="T17" fmla="*/ 0 h 248"/>
                  <a:gd name="T18" fmla="*/ 0 w 216"/>
                  <a:gd name="T19" fmla="*/ 0 h 248"/>
                  <a:gd name="T20" fmla="*/ 0 w 216"/>
                  <a:gd name="T21" fmla="*/ 0 h 248"/>
                  <a:gd name="T22" fmla="*/ 0 w 21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8"/>
                  <a:gd name="T38" fmla="*/ 216 w 21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8">
                    <a:moveTo>
                      <a:pt x="39" y="248"/>
                    </a:moveTo>
                    <a:lnTo>
                      <a:pt x="95" y="226"/>
                    </a:lnTo>
                    <a:lnTo>
                      <a:pt x="216" y="61"/>
                    </a:lnTo>
                    <a:lnTo>
                      <a:pt x="128" y="0"/>
                    </a:lnTo>
                    <a:lnTo>
                      <a:pt x="12" y="160"/>
                    </a:lnTo>
                    <a:lnTo>
                      <a:pt x="61" y="137"/>
                    </a:lnTo>
                    <a:lnTo>
                      <a:pt x="12" y="160"/>
                    </a:lnTo>
                    <a:lnTo>
                      <a:pt x="0" y="198"/>
                    </a:lnTo>
                    <a:lnTo>
                      <a:pt x="22" y="232"/>
                    </a:lnTo>
                    <a:lnTo>
                      <a:pt x="55" y="248"/>
                    </a:lnTo>
                    <a:lnTo>
                      <a:pt x="95" y="226"/>
                    </a:lnTo>
                    <a:lnTo>
                      <a:pt x="39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39" name="Freeform 864"/>
              <p:cNvSpPr>
                <a:spLocks/>
              </p:cNvSpPr>
              <p:nvPr/>
            </p:nvSpPr>
            <p:spPr bwMode="auto">
              <a:xfrm>
                <a:off x="3642" y="3019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12" y="55"/>
                    </a:moveTo>
                    <a:lnTo>
                      <a:pt x="0" y="111"/>
                    </a:lnTo>
                    <a:lnTo>
                      <a:pt x="398" y="182"/>
                    </a:lnTo>
                    <a:lnTo>
                      <a:pt x="420" y="71"/>
                    </a:lnTo>
                    <a:lnTo>
                      <a:pt x="23" y="0"/>
                    </a:lnTo>
                    <a:lnTo>
                      <a:pt x="1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0" name="Freeform 865"/>
              <p:cNvSpPr>
                <a:spLocks/>
              </p:cNvSpPr>
              <p:nvPr/>
            </p:nvSpPr>
            <p:spPr bwMode="auto">
              <a:xfrm>
                <a:off x="3660" y="2982"/>
                <a:ext cx="22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1" name="Freeform 866"/>
              <p:cNvSpPr>
                <a:spLocks/>
              </p:cNvSpPr>
              <p:nvPr/>
            </p:nvSpPr>
            <p:spPr bwMode="auto">
              <a:xfrm>
                <a:off x="3675" y="2981"/>
                <a:ext cx="9" cy="11"/>
              </a:xfrm>
              <a:custGeom>
                <a:avLst/>
                <a:gdLst>
                  <a:gd name="T0" fmla="*/ 0 w 216"/>
                  <a:gd name="T1" fmla="*/ 0 h 249"/>
                  <a:gd name="T2" fmla="*/ 0 w 216"/>
                  <a:gd name="T3" fmla="*/ 0 h 249"/>
                  <a:gd name="T4" fmla="*/ 0 w 216"/>
                  <a:gd name="T5" fmla="*/ 0 h 249"/>
                  <a:gd name="T6" fmla="*/ 0 w 216"/>
                  <a:gd name="T7" fmla="*/ 0 h 249"/>
                  <a:gd name="T8" fmla="*/ 0 w 216"/>
                  <a:gd name="T9" fmla="*/ 0 h 249"/>
                  <a:gd name="T10" fmla="*/ 0 w 216"/>
                  <a:gd name="T11" fmla="*/ 0 h 249"/>
                  <a:gd name="T12" fmla="*/ 0 w 216"/>
                  <a:gd name="T13" fmla="*/ 0 h 249"/>
                  <a:gd name="T14" fmla="*/ 0 w 216"/>
                  <a:gd name="T15" fmla="*/ 0 h 249"/>
                  <a:gd name="T16" fmla="*/ 0 w 216"/>
                  <a:gd name="T17" fmla="*/ 0 h 249"/>
                  <a:gd name="T18" fmla="*/ 0 w 216"/>
                  <a:gd name="T19" fmla="*/ 0 h 249"/>
                  <a:gd name="T20" fmla="*/ 0 w 216"/>
                  <a:gd name="T21" fmla="*/ 0 h 249"/>
                  <a:gd name="T22" fmla="*/ 0 w 216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9"/>
                  <a:gd name="T38" fmla="*/ 216 w 216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9">
                    <a:moveTo>
                      <a:pt x="45" y="249"/>
                    </a:moveTo>
                    <a:lnTo>
                      <a:pt x="100" y="226"/>
                    </a:lnTo>
                    <a:lnTo>
                      <a:pt x="216" y="66"/>
                    </a:lnTo>
                    <a:lnTo>
                      <a:pt x="133" y="0"/>
                    </a:lnTo>
                    <a:lnTo>
                      <a:pt x="12" y="160"/>
                    </a:lnTo>
                    <a:lnTo>
                      <a:pt x="67" y="138"/>
                    </a:lnTo>
                    <a:lnTo>
                      <a:pt x="12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9"/>
                    </a:lnTo>
                    <a:lnTo>
                      <a:pt x="100" y="226"/>
                    </a:lnTo>
                    <a:lnTo>
                      <a:pt x="45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2" name="Freeform 867"/>
              <p:cNvSpPr>
                <a:spLocks/>
              </p:cNvSpPr>
              <p:nvPr/>
            </p:nvSpPr>
            <p:spPr bwMode="auto">
              <a:xfrm>
                <a:off x="3659" y="2984"/>
                <a:ext cx="19" cy="8"/>
              </a:xfrm>
              <a:custGeom>
                <a:avLst/>
                <a:gdLst>
                  <a:gd name="T0" fmla="*/ 0 w 420"/>
                  <a:gd name="T1" fmla="*/ 0 h 183"/>
                  <a:gd name="T2" fmla="*/ 0 w 420"/>
                  <a:gd name="T3" fmla="*/ 0 h 183"/>
                  <a:gd name="T4" fmla="*/ 0 w 420"/>
                  <a:gd name="T5" fmla="*/ 0 h 183"/>
                  <a:gd name="T6" fmla="*/ 0 w 420"/>
                  <a:gd name="T7" fmla="*/ 0 h 183"/>
                  <a:gd name="T8" fmla="*/ 0 w 420"/>
                  <a:gd name="T9" fmla="*/ 0 h 183"/>
                  <a:gd name="T10" fmla="*/ 0 w 420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3"/>
                  <a:gd name="T20" fmla="*/ 420 w 420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3">
                    <a:moveTo>
                      <a:pt x="6" y="50"/>
                    </a:moveTo>
                    <a:lnTo>
                      <a:pt x="0" y="105"/>
                    </a:lnTo>
                    <a:lnTo>
                      <a:pt x="398" y="183"/>
                    </a:lnTo>
                    <a:lnTo>
                      <a:pt x="420" y="72"/>
                    </a:lnTo>
                    <a:lnTo>
                      <a:pt x="17" y="0"/>
                    </a:lnTo>
                    <a:lnTo>
                      <a:pt x="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3" name="Freeform 868"/>
              <p:cNvSpPr>
                <a:spLocks/>
              </p:cNvSpPr>
              <p:nvPr/>
            </p:nvSpPr>
            <p:spPr bwMode="auto">
              <a:xfrm>
                <a:off x="4026" y="3015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4" name="Freeform 869"/>
              <p:cNvSpPr>
                <a:spLocks/>
              </p:cNvSpPr>
              <p:nvPr/>
            </p:nvSpPr>
            <p:spPr bwMode="auto">
              <a:xfrm>
                <a:off x="4041" y="3014"/>
                <a:ext cx="9" cy="10"/>
              </a:xfrm>
              <a:custGeom>
                <a:avLst/>
                <a:gdLst>
                  <a:gd name="T0" fmla="*/ 0 w 216"/>
                  <a:gd name="T1" fmla="*/ 0 h 248"/>
                  <a:gd name="T2" fmla="*/ 0 w 216"/>
                  <a:gd name="T3" fmla="*/ 0 h 248"/>
                  <a:gd name="T4" fmla="*/ 0 w 216"/>
                  <a:gd name="T5" fmla="*/ 0 h 248"/>
                  <a:gd name="T6" fmla="*/ 0 w 216"/>
                  <a:gd name="T7" fmla="*/ 0 h 248"/>
                  <a:gd name="T8" fmla="*/ 0 w 216"/>
                  <a:gd name="T9" fmla="*/ 0 h 248"/>
                  <a:gd name="T10" fmla="*/ 0 w 216"/>
                  <a:gd name="T11" fmla="*/ 0 h 248"/>
                  <a:gd name="T12" fmla="*/ 0 w 216"/>
                  <a:gd name="T13" fmla="*/ 0 h 248"/>
                  <a:gd name="T14" fmla="*/ 0 w 216"/>
                  <a:gd name="T15" fmla="*/ 0 h 248"/>
                  <a:gd name="T16" fmla="*/ 0 w 216"/>
                  <a:gd name="T17" fmla="*/ 0 h 248"/>
                  <a:gd name="T18" fmla="*/ 0 w 216"/>
                  <a:gd name="T19" fmla="*/ 0 h 248"/>
                  <a:gd name="T20" fmla="*/ 0 w 216"/>
                  <a:gd name="T21" fmla="*/ 0 h 248"/>
                  <a:gd name="T22" fmla="*/ 0 w 216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6"/>
                  <a:gd name="T37" fmla="*/ 0 h 248"/>
                  <a:gd name="T38" fmla="*/ 216 w 216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16" y="61"/>
                    </a:lnTo>
                    <a:lnTo>
                      <a:pt x="128" y="0"/>
                    </a:lnTo>
                    <a:lnTo>
                      <a:pt x="12" y="161"/>
                    </a:lnTo>
                    <a:lnTo>
                      <a:pt x="67" y="138"/>
                    </a:lnTo>
                    <a:lnTo>
                      <a:pt x="12" y="161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5" name="Freeform 870"/>
              <p:cNvSpPr>
                <a:spLocks/>
              </p:cNvSpPr>
              <p:nvPr/>
            </p:nvSpPr>
            <p:spPr bwMode="auto">
              <a:xfrm>
                <a:off x="4026" y="3016"/>
                <a:ext cx="18" cy="8"/>
              </a:xfrm>
              <a:custGeom>
                <a:avLst/>
                <a:gdLst>
                  <a:gd name="T0" fmla="*/ 0 w 425"/>
                  <a:gd name="T1" fmla="*/ 0 h 182"/>
                  <a:gd name="T2" fmla="*/ 0 w 425"/>
                  <a:gd name="T3" fmla="*/ 0 h 182"/>
                  <a:gd name="T4" fmla="*/ 0 w 425"/>
                  <a:gd name="T5" fmla="*/ 0 h 182"/>
                  <a:gd name="T6" fmla="*/ 0 w 425"/>
                  <a:gd name="T7" fmla="*/ 0 h 182"/>
                  <a:gd name="T8" fmla="*/ 0 w 425"/>
                  <a:gd name="T9" fmla="*/ 0 h 182"/>
                  <a:gd name="T10" fmla="*/ 0 w 425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2"/>
                  <a:gd name="T20" fmla="*/ 425 w 425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2">
                    <a:moveTo>
                      <a:pt x="11" y="55"/>
                    </a:moveTo>
                    <a:lnTo>
                      <a:pt x="0" y="111"/>
                    </a:lnTo>
                    <a:lnTo>
                      <a:pt x="403" y="182"/>
                    </a:lnTo>
                    <a:lnTo>
                      <a:pt x="425" y="72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6" name="Freeform 871"/>
              <p:cNvSpPr>
                <a:spLocks/>
              </p:cNvSpPr>
              <p:nvPr/>
            </p:nvSpPr>
            <p:spPr bwMode="auto">
              <a:xfrm>
                <a:off x="3986" y="3008"/>
                <a:ext cx="22" cy="7"/>
              </a:xfrm>
              <a:custGeom>
                <a:avLst/>
                <a:gdLst>
                  <a:gd name="T0" fmla="*/ 0 w 520"/>
                  <a:gd name="T1" fmla="*/ 0 h 165"/>
                  <a:gd name="T2" fmla="*/ 0 w 520"/>
                  <a:gd name="T3" fmla="*/ 0 h 165"/>
                  <a:gd name="T4" fmla="*/ 0 w 520"/>
                  <a:gd name="T5" fmla="*/ 0 h 165"/>
                  <a:gd name="T6" fmla="*/ 0 w 520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0"/>
                  <a:gd name="T13" fmla="*/ 0 h 165"/>
                  <a:gd name="T14" fmla="*/ 520 w 520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0" h="165">
                    <a:moveTo>
                      <a:pt x="520" y="0"/>
                    </a:moveTo>
                    <a:lnTo>
                      <a:pt x="398" y="165"/>
                    </a:lnTo>
                    <a:lnTo>
                      <a:pt x="0" y="88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7" name="Freeform 872"/>
              <p:cNvSpPr>
                <a:spLocks/>
              </p:cNvSpPr>
              <p:nvPr/>
            </p:nvSpPr>
            <p:spPr bwMode="auto">
              <a:xfrm>
                <a:off x="4001" y="3006"/>
                <a:ext cx="9" cy="11"/>
              </a:xfrm>
              <a:custGeom>
                <a:avLst/>
                <a:gdLst>
                  <a:gd name="T0" fmla="*/ 0 w 220"/>
                  <a:gd name="T1" fmla="*/ 0 h 248"/>
                  <a:gd name="T2" fmla="*/ 0 w 220"/>
                  <a:gd name="T3" fmla="*/ 0 h 248"/>
                  <a:gd name="T4" fmla="*/ 0 w 220"/>
                  <a:gd name="T5" fmla="*/ 0 h 248"/>
                  <a:gd name="T6" fmla="*/ 0 w 220"/>
                  <a:gd name="T7" fmla="*/ 0 h 248"/>
                  <a:gd name="T8" fmla="*/ 0 w 220"/>
                  <a:gd name="T9" fmla="*/ 0 h 248"/>
                  <a:gd name="T10" fmla="*/ 0 w 220"/>
                  <a:gd name="T11" fmla="*/ 0 h 248"/>
                  <a:gd name="T12" fmla="*/ 0 w 220"/>
                  <a:gd name="T13" fmla="*/ 0 h 248"/>
                  <a:gd name="T14" fmla="*/ 0 w 220"/>
                  <a:gd name="T15" fmla="*/ 0 h 248"/>
                  <a:gd name="T16" fmla="*/ 0 w 220"/>
                  <a:gd name="T17" fmla="*/ 0 h 248"/>
                  <a:gd name="T18" fmla="*/ 0 w 220"/>
                  <a:gd name="T19" fmla="*/ 0 h 248"/>
                  <a:gd name="T20" fmla="*/ 0 w 220"/>
                  <a:gd name="T21" fmla="*/ 0 h 248"/>
                  <a:gd name="T22" fmla="*/ 0 w 220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0"/>
                  <a:gd name="T37" fmla="*/ 0 h 248"/>
                  <a:gd name="T38" fmla="*/ 220 w 220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0" h="248">
                    <a:moveTo>
                      <a:pt x="44" y="248"/>
                    </a:moveTo>
                    <a:lnTo>
                      <a:pt x="94" y="231"/>
                    </a:lnTo>
                    <a:lnTo>
                      <a:pt x="220" y="66"/>
                    </a:lnTo>
                    <a:lnTo>
                      <a:pt x="132" y="0"/>
                    </a:lnTo>
                    <a:lnTo>
                      <a:pt x="11" y="165"/>
                    </a:lnTo>
                    <a:lnTo>
                      <a:pt x="61" y="142"/>
                    </a:lnTo>
                    <a:lnTo>
                      <a:pt x="11" y="165"/>
                    </a:lnTo>
                    <a:lnTo>
                      <a:pt x="0" y="203"/>
                    </a:lnTo>
                    <a:lnTo>
                      <a:pt x="22" y="231"/>
                    </a:lnTo>
                    <a:lnTo>
                      <a:pt x="61" y="248"/>
                    </a:lnTo>
                    <a:lnTo>
                      <a:pt x="94" y="231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8" name="Freeform 873"/>
              <p:cNvSpPr>
                <a:spLocks/>
              </p:cNvSpPr>
              <p:nvPr/>
            </p:nvSpPr>
            <p:spPr bwMode="auto">
              <a:xfrm>
                <a:off x="3985" y="3009"/>
                <a:ext cx="18" cy="8"/>
              </a:xfrm>
              <a:custGeom>
                <a:avLst/>
                <a:gdLst>
                  <a:gd name="T0" fmla="*/ 0 w 414"/>
                  <a:gd name="T1" fmla="*/ 0 h 182"/>
                  <a:gd name="T2" fmla="*/ 0 w 414"/>
                  <a:gd name="T3" fmla="*/ 0 h 182"/>
                  <a:gd name="T4" fmla="*/ 0 w 414"/>
                  <a:gd name="T5" fmla="*/ 0 h 182"/>
                  <a:gd name="T6" fmla="*/ 0 w 414"/>
                  <a:gd name="T7" fmla="*/ 0 h 182"/>
                  <a:gd name="T8" fmla="*/ 0 w 414"/>
                  <a:gd name="T9" fmla="*/ 0 h 182"/>
                  <a:gd name="T10" fmla="*/ 0 w 414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82"/>
                  <a:gd name="T20" fmla="*/ 414 w 414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82">
                    <a:moveTo>
                      <a:pt x="10" y="55"/>
                    </a:moveTo>
                    <a:lnTo>
                      <a:pt x="0" y="109"/>
                    </a:lnTo>
                    <a:lnTo>
                      <a:pt x="397" y="182"/>
                    </a:lnTo>
                    <a:lnTo>
                      <a:pt x="414" y="76"/>
                    </a:lnTo>
                    <a:lnTo>
                      <a:pt x="22" y="0"/>
                    </a:lnTo>
                    <a:lnTo>
                      <a:pt x="1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49" name="Freeform 874"/>
              <p:cNvSpPr>
                <a:spLocks/>
              </p:cNvSpPr>
              <p:nvPr/>
            </p:nvSpPr>
            <p:spPr bwMode="auto">
              <a:xfrm>
                <a:off x="3962" y="3004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403" y="160"/>
                    </a:lnTo>
                    <a:lnTo>
                      <a:pt x="0" y="82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0" name="Freeform 875"/>
              <p:cNvSpPr>
                <a:spLocks/>
              </p:cNvSpPr>
              <p:nvPr/>
            </p:nvSpPr>
            <p:spPr bwMode="auto">
              <a:xfrm>
                <a:off x="3978" y="3002"/>
                <a:ext cx="9" cy="11"/>
              </a:xfrm>
              <a:custGeom>
                <a:avLst/>
                <a:gdLst>
                  <a:gd name="T0" fmla="*/ 0 w 215"/>
                  <a:gd name="T1" fmla="*/ 0 h 249"/>
                  <a:gd name="T2" fmla="*/ 0 w 215"/>
                  <a:gd name="T3" fmla="*/ 0 h 249"/>
                  <a:gd name="T4" fmla="*/ 0 w 215"/>
                  <a:gd name="T5" fmla="*/ 0 h 249"/>
                  <a:gd name="T6" fmla="*/ 0 w 215"/>
                  <a:gd name="T7" fmla="*/ 0 h 249"/>
                  <a:gd name="T8" fmla="*/ 0 w 215"/>
                  <a:gd name="T9" fmla="*/ 0 h 249"/>
                  <a:gd name="T10" fmla="*/ 0 w 215"/>
                  <a:gd name="T11" fmla="*/ 0 h 249"/>
                  <a:gd name="T12" fmla="*/ 0 w 215"/>
                  <a:gd name="T13" fmla="*/ 0 h 249"/>
                  <a:gd name="T14" fmla="*/ 0 w 215"/>
                  <a:gd name="T15" fmla="*/ 0 h 249"/>
                  <a:gd name="T16" fmla="*/ 0 w 215"/>
                  <a:gd name="T17" fmla="*/ 0 h 249"/>
                  <a:gd name="T18" fmla="*/ 0 w 215"/>
                  <a:gd name="T19" fmla="*/ 0 h 249"/>
                  <a:gd name="T20" fmla="*/ 0 w 215"/>
                  <a:gd name="T21" fmla="*/ 0 h 249"/>
                  <a:gd name="T22" fmla="*/ 0 w 215"/>
                  <a:gd name="T23" fmla="*/ 0 h 2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9"/>
                  <a:gd name="T38" fmla="*/ 215 w 215"/>
                  <a:gd name="T39" fmla="*/ 249 h 2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9">
                    <a:moveTo>
                      <a:pt x="44" y="249"/>
                    </a:moveTo>
                    <a:lnTo>
                      <a:pt x="99" y="227"/>
                    </a:lnTo>
                    <a:lnTo>
                      <a:pt x="215" y="67"/>
                    </a:lnTo>
                    <a:lnTo>
                      <a:pt x="127" y="0"/>
                    </a:lnTo>
                    <a:lnTo>
                      <a:pt x="11" y="161"/>
                    </a:lnTo>
                    <a:lnTo>
                      <a:pt x="66" y="138"/>
                    </a:lnTo>
                    <a:lnTo>
                      <a:pt x="11" y="161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9"/>
                    </a:lnTo>
                    <a:lnTo>
                      <a:pt x="99" y="227"/>
                    </a:lnTo>
                    <a:lnTo>
                      <a:pt x="44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1" name="Freeform 876"/>
              <p:cNvSpPr>
                <a:spLocks/>
              </p:cNvSpPr>
              <p:nvPr/>
            </p:nvSpPr>
            <p:spPr bwMode="auto">
              <a:xfrm>
                <a:off x="3962" y="3005"/>
                <a:ext cx="18" cy="8"/>
              </a:xfrm>
              <a:custGeom>
                <a:avLst/>
                <a:gdLst>
                  <a:gd name="T0" fmla="*/ 0 w 425"/>
                  <a:gd name="T1" fmla="*/ 0 h 182"/>
                  <a:gd name="T2" fmla="*/ 0 w 425"/>
                  <a:gd name="T3" fmla="*/ 0 h 182"/>
                  <a:gd name="T4" fmla="*/ 0 w 425"/>
                  <a:gd name="T5" fmla="*/ 0 h 182"/>
                  <a:gd name="T6" fmla="*/ 0 w 425"/>
                  <a:gd name="T7" fmla="*/ 0 h 182"/>
                  <a:gd name="T8" fmla="*/ 0 w 425"/>
                  <a:gd name="T9" fmla="*/ 0 h 182"/>
                  <a:gd name="T10" fmla="*/ 0 w 425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5"/>
                  <a:gd name="T19" fmla="*/ 0 h 182"/>
                  <a:gd name="T20" fmla="*/ 425 w 425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5" h="182">
                    <a:moveTo>
                      <a:pt x="11" y="49"/>
                    </a:moveTo>
                    <a:lnTo>
                      <a:pt x="0" y="104"/>
                    </a:lnTo>
                    <a:lnTo>
                      <a:pt x="403" y="182"/>
                    </a:lnTo>
                    <a:lnTo>
                      <a:pt x="425" y="71"/>
                    </a:lnTo>
                    <a:lnTo>
                      <a:pt x="23" y="0"/>
                    </a:lnTo>
                    <a:lnTo>
                      <a:pt x="11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2" name="Freeform 877"/>
              <p:cNvSpPr>
                <a:spLocks/>
              </p:cNvSpPr>
              <p:nvPr/>
            </p:nvSpPr>
            <p:spPr bwMode="auto">
              <a:xfrm>
                <a:off x="3939" y="2999"/>
                <a:ext cx="23" cy="7"/>
              </a:xfrm>
              <a:custGeom>
                <a:avLst/>
                <a:gdLst>
                  <a:gd name="T0" fmla="*/ 0 w 519"/>
                  <a:gd name="T1" fmla="*/ 0 h 161"/>
                  <a:gd name="T2" fmla="*/ 0 w 519"/>
                  <a:gd name="T3" fmla="*/ 0 h 161"/>
                  <a:gd name="T4" fmla="*/ 0 w 519"/>
                  <a:gd name="T5" fmla="*/ 0 h 161"/>
                  <a:gd name="T6" fmla="*/ 0 w 519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1"/>
                  <a:gd name="T14" fmla="*/ 519 w 519"/>
                  <a:gd name="T15" fmla="*/ 161 h 1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1">
                    <a:moveTo>
                      <a:pt x="519" y="0"/>
                    </a:moveTo>
                    <a:lnTo>
                      <a:pt x="403" y="161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3" name="Freeform 878"/>
              <p:cNvSpPr>
                <a:spLocks/>
              </p:cNvSpPr>
              <p:nvPr/>
            </p:nvSpPr>
            <p:spPr bwMode="auto">
              <a:xfrm>
                <a:off x="3954" y="2998"/>
                <a:ext cx="10" cy="11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3" y="248"/>
                    </a:moveTo>
                    <a:lnTo>
                      <a:pt x="99" y="227"/>
                    </a:lnTo>
                    <a:lnTo>
                      <a:pt x="215" y="66"/>
                    </a:lnTo>
                    <a:lnTo>
                      <a:pt x="132" y="0"/>
                    </a:lnTo>
                    <a:lnTo>
                      <a:pt x="10" y="166"/>
                    </a:lnTo>
                    <a:lnTo>
                      <a:pt x="66" y="144"/>
                    </a:lnTo>
                    <a:lnTo>
                      <a:pt x="10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0" y="248"/>
                    </a:lnTo>
                    <a:lnTo>
                      <a:pt x="99" y="227"/>
                    </a:lnTo>
                    <a:lnTo>
                      <a:pt x="43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4" name="Freeform 879"/>
              <p:cNvSpPr>
                <a:spLocks/>
              </p:cNvSpPr>
              <p:nvPr/>
            </p:nvSpPr>
            <p:spPr bwMode="auto">
              <a:xfrm>
                <a:off x="3939" y="3001"/>
                <a:ext cx="18" cy="8"/>
              </a:xfrm>
              <a:custGeom>
                <a:avLst/>
                <a:gdLst>
                  <a:gd name="T0" fmla="*/ 0 w 420"/>
                  <a:gd name="T1" fmla="*/ 0 h 182"/>
                  <a:gd name="T2" fmla="*/ 0 w 420"/>
                  <a:gd name="T3" fmla="*/ 0 h 182"/>
                  <a:gd name="T4" fmla="*/ 0 w 420"/>
                  <a:gd name="T5" fmla="*/ 0 h 182"/>
                  <a:gd name="T6" fmla="*/ 0 w 420"/>
                  <a:gd name="T7" fmla="*/ 0 h 182"/>
                  <a:gd name="T8" fmla="*/ 0 w 420"/>
                  <a:gd name="T9" fmla="*/ 0 h 182"/>
                  <a:gd name="T10" fmla="*/ 0 w 420"/>
                  <a:gd name="T11" fmla="*/ 0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0"/>
                  <a:gd name="T19" fmla="*/ 0 h 182"/>
                  <a:gd name="T20" fmla="*/ 420 w 420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0" h="182">
                    <a:moveTo>
                      <a:pt x="6" y="55"/>
                    </a:moveTo>
                    <a:lnTo>
                      <a:pt x="0" y="111"/>
                    </a:lnTo>
                    <a:lnTo>
                      <a:pt x="397" y="182"/>
                    </a:lnTo>
                    <a:lnTo>
                      <a:pt x="420" y="78"/>
                    </a:lnTo>
                    <a:lnTo>
                      <a:pt x="16" y="0"/>
                    </a:lnTo>
                    <a:lnTo>
                      <a:pt x="6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5" name="Freeform 880"/>
              <p:cNvSpPr>
                <a:spLocks/>
              </p:cNvSpPr>
              <p:nvPr/>
            </p:nvSpPr>
            <p:spPr bwMode="auto">
              <a:xfrm>
                <a:off x="3916" y="2995"/>
                <a:ext cx="23" cy="7"/>
              </a:xfrm>
              <a:custGeom>
                <a:avLst/>
                <a:gdLst>
                  <a:gd name="T0" fmla="*/ 0 w 519"/>
                  <a:gd name="T1" fmla="*/ 0 h 165"/>
                  <a:gd name="T2" fmla="*/ 0 w 519"/>
                  <a:gd name="T3" fmla="*/ 0 h 165"/>
                  <a:gd name="T4" fmla="*/ 0 w 519"/>
                  <a:gd name="T5" fmla="*/ 0 h 165"/>
                  <a:gd name="T6" fmla="*/ 0 w 519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5"/>
                  <a:gd name="T14" fmla="*/ 519 w 519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5">
                    <a:moveTo>
                      <a:pt x="519" y="0"/>
                    </a:moveTo>
                    <a:lnTo>
                      <a:pt x="398" y="165"/>
                    </a:lnTo>
                    <a:lnTo>
                      <a:pt x="0" y="8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6" name="Freeform 881"/>
              <p:cNvSpPr>
                <a:spLocks/>
              </p:cNvSpPr>
              <p:nvPr/>
            </p:nvSpPr>
            <p:spPr bwMode="auto">
              <a:xfrm>
                <a:off x="3931" y="2994"/>
                <a:ext cx="9" cy="10"/>
              </a:xfrm>
              <a:custGeom>
                <a:avLst/>
                <a:gdLst>
                  <a:gd name="T0" fmla="*/ 0 w 215"/>
                  <a:gd name="T1" fmla="*/ 0 h 248"/>
                  <a:gd name="T2" fmla="*/ 0 w 215"/>
                  <a:gd name="T3" fmla="*/ 0 h 248"/>
                  <a:gd name="T4" fmla="*/ 0 w 215"/>
                  <a:gd name="T5" fmla="*/ 0 h 248"/>
                  <a:gd name="T6" fmla="*/ 0 w 215"/>
                  <a:gd name="T7" fmla="*/ 0 h 248"/>
                  <a:gd name="T8" fmla="*/ 0 w 215"/>
                  <a:gd name="T9" fmla="*/ 0 h 248"/>
                  <a:gd name="T10" fmla="*/ 0 w 215"/>
                  <a:gd name="T11" fmla="*/ 0 h 248"/>
                  <a:gd name="T12" fmla="*/ 0 w 215"/>
                  <a:gd name="T13" fmla="*/ 0 h 248"/>
                  <a:gd name="T14" fmla="*/ 0 w 215"/>
                  <a:gd name="T15" fmla="*/ 0 h 248"/>
                  <a:gd name="T16" fmla="*/ 0 w 215"/>
                  <a:gd name="T17" fmla="*/ 0 h 248"/>
                  <a:gd name="T18" fmla="*/ 0 w 215"/>
                  <a:gd name="T19" fmla="*/ 0 h 248"/>
                  <a:gd name="T20" fmla="*/ 0 w 215"/>
                  <a:gd name="T21" fmla="*/ 0 h 248"/>
                  <a:gd name="T22" fmla="*/ 0 w 215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248"/>
                  <a:gd name="T38" fmla="*/ 215 w 215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248">
                    <a:moveTo>
                      <a:pt x="44" y="248"/>
                    </a:moveTo>
                    <a:lnTo>
                      <a:pt x="99" y="227"/>
                    </a:lnTo>
                    <a:lnTo>
                      <a:pt x="215" y="61"/>
                    </a:lnTo>
                    <a:lnTo>
                      <a:pt x="132" y="0"/>
                    </a:lnTo>
                    <a:lnTo>
                      <a:pt x="11" y="160"/>
                    </a:lnTo>
                    <a:lnTo>
                      <a:pt x="66" y="139"/>
                    </a:lnTo>
                    <a:lnTo>
                      <a:pt x="11" y="160"/>
                    </a:lnTo>
                    <a:lnTo>
                      <a:pt x="0" y="199"/>
                    </a:lnTo>
                    <a:lnTo>
                      <a:pt x="23" y="232"/>
                    </a:lnTo>
                    <a:lnTo>
                      <a:pt x="61" y="248"/>
                    </a:lnTo>
                    <a:lnTo>
                      <a:pt x="99" y="227"/>
                    </a:lnTo>
                    <a:lnTo>
                      <a:pt x="44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7" name="Freeform 882"/>
              <p:cNvSpPr>
                <a:spLocks/>
              </p:cNvSpPr>
              <p:nvPr/>
            </p:nvSpPr>
            <p:spPr bwMode="auto">
              <a:xfrm>
                <a:off x="3916" y="2996"/>
                <a:ext cx="18" cy="8"/>
              </a:xfrm>
              <a:custGeom>
                <a:avLst/>
                <a:gdLst>
                  <a:gd name="T0" fmla="*/ 0 w 419"/>
                  <a:gd name="T1" fmla="*/ 0 h 187"/>
                  <a:gd name="T2" fmla="*/ 0 w 419"/>
                  <a:gd name="T3" fmla="*/ 0 h 187"/>
                  <a:gd name="T4" fmla="*/ 0 w 419"/>
                  <a:gd name="T5" fmla="*/ 0 h 187"/>
                  <a:gd name="T6" fmla="*/ 0 w 419"/>
                  <a:gd name="T7" fmla="*/ 0 h 187"/>
                  <a:gd name="T8" fmla="*/ 0 w 419"/>
                  <a:gd name="T9" fmla="*/ 0 h 187"/>
                  <a:gd name="T10" fmla="*/ 0 w 419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9"/>
                  <a:gd name="T19" fmla="*/ 0 h 187"/>
                  <a:gd name="T20" fmla="*/ 419 w 419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9" h="187">
                    <a:moveTo>
                      <a:pt x="11" y="55"/>
                    </a:moveTo>
                    <a:lnTo>
                      <a:pt x="0" y="111"/>
                    </a:lnTo>
                    <a:lnTo>
                      <a:pt x="397" y="187"/>
                    </a:lnTo>
                    <a:lnTo>
                      <a:pt x="419" y="78"/>
                    </a:lnTo>
                    <a:lnTo>
                      <a:pt x="22" y="0"/>
                    </a:lnTo>
                    <a:lnTo>
                      <a:pt x="11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8" name="Freeform 883"/>
              <p:cNvSpPr>
                <a:spLocks/>
              </p:cNvSpPr>
              <p:nvPr/>
            </p:nvSpPr>
            <p:spPr bwMode="auto">
              <a:xfrm>
                <a:off x="3882" y="2989"/>
                <a:ext cx="23" cy="7"/>
              </a:xfrm>
              <a:custGeom>
                <a:avLst/>
                <a:gdLst>
                  <a:gd name="T0" fmla="*/ 0 w 519"/>
                  <a:gd name="T1" fmla="*/ 0 h 160"/>
                  <a:gd name="T2" fmla="*/ 0 w 519"/>
                  <a:gd name="T3" fmla="*/ 0 h 160"/>
                  <a:gd name="T4" fmla="*/ 0 w 519"/>
                  <a:gd name="T5" fmla="*/ 0 h 160"/>
                  <a:gd name="T6" fmla="*/ 0 w 519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9"/>
                  <a:gd name="T13" fmla="*/ 0 h 160"/>
                  <a:gd name="T14" fmla="*/ 519 w 519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9" h="160">
                    <a:moveTo>
                      <a:pt x="519" y="0"/>
                    </a:moveTo>
                    <a:lnTo>
                      <a:pt x="397" y="160"/>
                    </a:lnTo>
                    <a:lnTo>
                      <a:pt x="0" y="94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59" name="Freeform 884"/>
              <p:cNvSpPr>
                <a:spLocks/>
              </p:cNvSpPr>
              <p:nvPr/>
            </p:nvSpPr>
            <p:spPr bwMode="auto">
              <a:xfrm>
                <a:off x="3897" y="2987"/>
                <a:ext cx="9" cy="11"/>
              </a:xfrm>
              <a:custGeom>
                <a:avLst/>
                <a:gdLst>
                  <a:gd name="T0" fmla="*/ 0 w 221"/>
                  <a:gd name="T1" fmla="*/ 0 h 248"/>
                  <a:gd name="T2" fmla="*/ 0 w 221"/>
                  <a:gd name="T3" fmla="*/ 0 h 248"/>
                  <a:gd name="T4" fmla="*/ 0 w 221"/>
                  <a:gd name="T5" fmla="*/ 0 h 248"/>
                  <a:gd name="T6" fmla="*/ 0 w 221"/>
                  <a:gd name="T7" fmla="*/ 0 h 248"/>
                  <a:gd name="T8" fmla="*/ 0 w 221"/>
                  <a:gd name="T9" fmla="*/ 0 h 248"/>
                  <a:gd name="T10" fmla="*/ 0 w 221"/>
                  <a:gd name="T11" fmla="*/ 0 h 248"/>
                  <a:gd name="T12" fmla="*/ 0 w 221"/>
                  <a:gd name="T13" fmla="*/ 0 h 248"/>
                  <a:gd name="T14" fmla="*/ 0 w 221"/>
                  <a:gd name="T15" fmla="*/ 0 h 248"/>
                  <a:gd name="T16" fmla="*/ 0 w 221"/>
                  <a:gd name="T17" fmla="*/ 0 h 248"/>
                  <a:gd name="T18" fmla="*/ 0 w 221"/>
                  <a:gd name="T19" fmla="*/ 0 h 248"/>
                  <a:gd name="T20" fmla="*/ 0 w 221"/>
                  <a:gd name="T21" fmla="*/ 0 h 248"/>
                  <a:gd name="T22" fmla="*/ 0 w 221"/>
                  <a:gd name="T23" fmla="*/ 0 h 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1"/>
                  <a:gd name="T37" fmla="*/ 0 h 248"/>
                  <a:gd name="T38" fmla="*/ 221 w 221"/>
                  <a:gd name="T39" fmla="*/ 248 h 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1" h="248">
                    <a:moveTo>
                      <a:pt x="45" y="248"/>
                    </a:moveTo>
                    <a:lnTo>
                      <a:pt x="100" y="227"/>
                    </a:lnTo>
                    <a:lnTo>
                      <a:pt x="221" y="66"/>
                    </a:lnTo>
                    <a:lnTo>
                      <a:pt x="133" y="0"/>
                    </a:lnTo>
                    <a:lnTo>
                      <a:pt x="12" y="166"/>
                    </a:lnTo>
                    <a:lnTo>
                      <a:pt x="66" y="144"/>
                    </a:lnTo>
                    <a:lnTo>
                      <a:pt x="12" y="166"/>
                    </a:lnTo>
                    <a:lnTo>
                      <a:pt x="0" y="199"/>
                    </a:lnTo>
                    <a:lnTo>
                      <a:pt x="22" y="232"/>
                    </a:lnTo>
                    <a:lnTo>
                      <a:pt x="61" y="248"/>
                    </a:lnTo>
                    <a:lnTo>
                      <a:pt x="100" y="227"/>
                    </a:lnTo>
                    <a:lnTo>
                      <a:pt x="45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843" name="Freeform 885"/>
            <p:cNvSpPr>
              <a:spLocks/>
            </p:cNvSpPr>
            <p:nvPr/>
          </p:nvSpPr>
          <p:spPr bwMode="auto">
            <a:xfrm>
              <a:off x="3882" y="2990"/>
              <a:ext cx="18" cy="8"/>
            </a:xfrm>
            <a:custGeom>
              <a:avLst/>
              <a:gdLst>
                <a:gd name="T0" fmla="*/ 0 w 419"/>
                <a:gd name="T1" fmla="*/ 0 h 176"/>
                <a:gd name="T2" fmla="*/ 0 w 419"/>
                <a:gd name="T3" fmla="*/ 0 h 176"/>
                <a:gd name="T4" fmla="*/ 0 w 419"/>
                <a:gd name="T5" fmla="*/ 0 h 176"/>
                <a:gd name="T6" fmla="*/ 0 w 419"/>
                <a:gd name="T7" fmla="*/ 0 h 176"/>
                <a:gd name="T8" fmla="*/ 0 w 419"/>
                <a:gd name="T9" fmla="*/ 0 h 176"/>
                <a:gd name="T10" fmla="*/ 0 w 41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76"/>
                <a:gd name="T20" fmla="*/ 419 w 419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76">
                  <a:moveTo>
                    <a:pt x="11" y="55"/>
                  </a:moveTo>
                  <a:lnTo>
                    <a:pt x="0" y="105"/>
                  </a:lnTo>
                  <a:lnTo>
                    <a:pt x="398" y="176"/>
                  </a:lnTo>
                  <a:lnTo>
                    <a:pt x="419" y="72"/>
                  </a:lnTo>
                  <a:lnTo>
                    <a:pt x="22" y="0"/>
                  </a:lnTo>
                  <a:lnTo>
                    <a:pt x="11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4" name="Freeform 886"/>
            <p:cNvSpPr>
              <a:spLocks/>
            </p:cNvSpPr>
            <p:nvPr/>
          </p:nvSpPr>
          <p:spPr bwMode="auto">
            <a:xfrm>
              <a:off x="3859" y="2984"/>
              <a:ext cx="22" cy="8"/>
            </a:xfrm>
            <a:custGeom>
              <a:avLst/>
              <a:gdLst>
                <a:gd name="T0" fmla="*/ 0 w 518"/>
                <a:gd name="T1" fmla="*/ 0 h 165"/>
                <a:gd name="T2" fmla="*/ 0 w 518"/>
                <a:gd name="T3" fmla="*/ 0 h 165"/>
                <a:gd name="T4" fmla="*/ 0 w 518"/>
                <a:gd name="T5" fmla="*/ 0 h 165"/>
                <a:gd name="T6" fmla="*/ 0 w 518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5"/>
                <a:gd name="T14" fmla="*/ 518 w 518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5">
                  <a:moveTo>
                    <a:pt x="518" y="0"/>
                  </a:moveTo>
                  <a:lnTo>
                    <a:pt x="397" y="165"/>
                  </a:lnTo>
                  <a:lnTo>
                    <a:pt x="0" y="9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5" name="Freeform 887"/>
            <p:cNvSpPr>
              <a:spLocks/>
            </p:cNvSpPr>
            <p:nvPr/>
          </p:nvSpPr>
          <p:spPr bwMode="auto">
            <a:xfrm>
              <a:off x="3874" y="2983"/>
              <a:ext cx="9" cy="11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39" y="248"/>
                  </a:moveTo>
                  <a:lnTo>
                    <a:pt x="95" y="225"/>
                  </a:lnTo>
                  <a:lnTo>
                    <a:pt x="216" y="60"/>
                  </a:lnTo>
                  <a:lnTo>
                    <a:pt x="128" y="0"/>
                  </a:lnTo>
                  <a:lnTo>
                    <a:pt x="12" y="159"/>
                  </a:lnTo>
                  <a:lnTo>
                    <a:pt x="61" y="137"/>
                  </a:lnTo>
                  <a:lnTo>
                    <a:pt x="12" y="159"/>
                  </a:lnTo>
                  <a:lnTo>
                    <a:pt x="0" y="199"/>
                  </a:lnTo>
                  <a:lnTo>
                    <a:pt x="17" y="232"/>
                  </a:lnTo>
                  <a:lnTo>
                    <a:pt x="55" y="248"/>
                  </a:lnTo>
                  <a:lnTo>
                    <a:pt x="95" y="225"/>
                  </a:lnTo>
                  <a:lnTo>
                    <a:pt x="39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6" name="Freeform 888"/>
            <p:cNvSpPr>
              <a:spLocks/>
            </p:cNvSpPr>
            <p:nvPr/>
          </p:nvSpPr>
          <p:spPr bwMode="auto">
            <a:xfrm>
              <a:off x="3858" y="2986"/>
              <a:ext cx="18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10"/>
                  </a:lnTo>
                  <a:lnTo>
                    <a:pt x="398" y="182"/>
                  </a:lnTo>
                  <a:lnTo>
                    <a:pt x="420" y="71"/>
                  </a:lnTo>
                  <a:lnTo>
                    <a:pt x="23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7" name="Freeform 889"/>
            <p:cNvSpPr>
              <a:spLocks/>
            </p:cNvSpPr>
            <p:nvPr/>
          </p:nvSpPr>
          <p:spPr bwMode="auto">
            <a:xfrm>
              <a:off x="3835" y="2980"/>
              <a:ext cx="23" cy="7"/>
            </a:xfrm>
            <a:custGeom>
              <a:avLst/>
              <a:gdLst>
                <a:gd name="T0" fmla="*/ 0 w 519"/>
                <a:gd name="T1" fmla="*/ 0 h 159"/>
                <a:gd name="T2" fmla="*/ 0 w 519"/>
                <a:gd name="T3" fmla="*/ 0 h 159"/>
                <a:gd name="T4" fmla="*/ 0 w 519"/>
                <a:gd name="T5" fmla="*/ 0 h 159"/>
                <a:gd name="T6" fmla="*/ 0 w 519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9"/>
                <a:gd name="T13" fmla="*/ 0 h 159"/>
                <a:gd name="T14" fmla="*/ 519 w 519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9" h="159">
                  <a:moveTo>
                    <a:pt x="519" y="0"/>
                  </a:moveTo>
                  <a:lnTo>
                    <a:pt x="403" y="159"/>
                  </a:lnTo>
                  <a:lnTo>
                    <a:pt x="0" y="8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8" name="Freeform 890"/>
            <p:cNvSpPr>
              <a:spLocks/>
            </p:cNvSpPr>
            <p:nvPr/>
          </p:nvSpPr>
          <p:spPr bwMode="auto">
            <a:xfrm>
              <a:off x="3851" y="2979"/>
              <a:ext cx="9" cy="11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44" y="248"/>
                  </a:moveTo>
                  <a:lnTo>
                    <a:pt x="93" y="225"/>
                  </a:lnTo>
                  <a:lnTo>
                    <a:pt x="216" y="66"/>
                  </a:lnTo>
                  <a:lnTo>
                    <a:pt x="126" y="0"/>
                  </a:lnTo>
                  <a:lnTo>
                    <a:pt x="11" y="159"/>
                  </a:lnTo>
                  <a:lnTo>
                    <a:pt x="60" y="137"/>
                  </a:lnTo>
                  <a:lnTo>
                    <a:pt x="11" y="159"/>
                  </a:lnTo>
                  <a:lnTo>
                    <a:pt x="0" y="198"/>
                  </a:lnTo>
                  <a:lnTo>
                    <a:pt x="22" y="231"/>
                  </a:lnTo>
                  <a:lnTo>
                    <a:pt x="55" y="248"/>
                  </a:lnTo>
                  <a:lnTo>
                    <a:pt x="93" y="225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9" name="Freeform 891"/>
            <p:cNvSpPr>
              <a:spLocks/>
            </p:cNvSpPr>
            <p:nvPr/>
          </p:nvSpPr>
          <p:spPr bwMode="auto">
            <a:xfrm>
              <a:off x="3835" y="2982"/>
              <a:ext cx="18" cy="8"/>
            </a:xfrm>
            <a:custGeom>
              <a:avLst/>
              <a:gdLst>
                <a:gd name="T0" fmla="*/ 0 w 419"/>
                <a:gd name="T1" fmla="*/ 0 h 177"/>
                <a:gd name="T2" fmla="*/ 0 w 419"/>
                <a:gd name="T3" fmla="*/ 0 h 177"/>
                <a:gd name="T4" fmla="*/ 0 w 419"/>
                <a:gd name="T5" fmla="*/ 0 h 177"/>
                <a:gd name="T6" fmla="*/ 0 w 419"/>
                <a:gd name="T7" fmla="*/ 0 h 177"/>
                <a:gd name="T8" fmla="*/ 0 w 419"/>
                <a:gd name="T9" fmla="*/ 0 h 177"/>
                <a:gd name="T10" fmla="*/ 0 w 419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77"/>
                <a:gd name="T20" fmla="*/ 419 w 419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77">
                  <a:moveTo>
                    <a:pt x="11" y="50"/>
                  </a:moveTo>
                  <a:lnTo>
                    <a:pt x="0" y="104"/>
                  </a:lnTo>
                  <a:lnTo>
                    <a:pt x="403" y="177"/>
                  </a:lnTo>
                  <a:lnTo>
                    <a:pt x="419" y="66"/>
                  </a:lnTo>
                  <a:lnTo>
                    <a:pt x="22" y="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0" name="Freeform 892"/>
            <p:cNvSpPr>
              <a:spLocks/>
            </p:cNvSpPr>
            <p:nvPr/>
          </p:nvSpPr>
          <p:spPr bwMode="auto">
            <a:xfrm>
              <a:off x="3812" y="2976"/>
              <a:ext cx="23" cy="7"/>
            </a:xfrm>
            <a:custGeom>
              <a:avLst/>
              <a:gdLst>
                <a:gd name="T0" fmla="*/ 0 w 520"/>
                <a:gd name="T1" fmla="*/ 0 h 166"/>
                <a:gd name="T2" fmla="*/ 0 w 520"/>
                <a:gd name="T3" fmla="*/ 0 h 166"/>
                <a:gd name="T4" fmla="*/ 0 w 520"/>
                <a:gd name="T5" fmla="*/ 0 h 166"/>
                <a:gd name="T6" fmla="*/ 0 w 520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0"/>
                <a:gd name="T13" fmla="*/ 0 h 166"/>
                <a:gd name="T14" fmla="*/ 520 w 520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0" h="166">
                  <a:moveTo>
                    <a:pt x="520" y="0"/>
                  </a:moveTo>
                  <a:lnTo>
                    <a:pt x="404" y="166"/>
                  </a:lnTo>
                  <a:lnTo>
                    <a:pt x="0" y="9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1" name="Freeform 893"/>
            <p:cNvSpPr>
              <a:spLocks/>
            </p:cNvSpPr>
            <p:nvPr/>
          </p:nvSpPr>
          <p:spPr bwMode="auto">
            <a:xfrm>
              <a:off x="3827" y="2975"/>
              <a:ext cx="10" cy="10"/>
            </a:xfrm>
            <a:custGeom>
              <a:avLst/>
              <a:gdLst>
                <a:gd name="T0" fmla="*/ 0 w 215"/>
                <a:gd name="T1" fmla="*/ 0 h 249"/>
                <a:gd name="T2" fmla="*/ 0 w 215"/>
                <a:gd name="T3" fmla="*/ 0 h 249"/>
                <a:gd name="T4" fmla="*/ 0 w 215"/>
                <a:gd name="T5" fmla="*/ 0 h 249"/>
                <a:gd name="T6" fmla="*/ 0 w 215"/>
                <a:gd name="T7" fmla="*/ 0 h 249"/>
                <a:gd name="T8" fmla="*/ 0 w 215"/>
                <a:gd name="T9" fmla="*/ 0 h 249"/>
                <a:gd name="T10" fmla="*/ 0 w 215"/>
                <a:gd name="T11" fmla="*/ 0 h 249"/>
                <a:gd name="T12" fmla="*/ 0 w 215"/>
                <a:gd name="T13" fmla="*/ 0 h 249"/>
                <a:gd name="T14" fmla="*/ 0 w 215"/>
                <a:gd name="T15" fmla="*/ 0 h 249"/>
                <a:gd name="T16" fmla="*/ 0 w 215"/>
                <a:gd name="T17" fmla="*/ 0 h 249"/>
                <a:gd name="T18" fmla="*/ 0 w 215"/>
                <a:gd name="T19" fmla="*/ 0 h 249"/>
                <a:gd name="T20" fmla="*/ 0 w 215"/>
                <a:gd name="T21" fmla="*/ 0 h 249"/>
                <a:gd name="T22" fmla="*/ 0 w 215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249"/>
                <a:gd name="T38" fmla="*/ 215 w 215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249">
                  <a:moveTo>
                    <a:pt x="45" y="249"/>
                  </a:moveTo>
                  <a:lnTo>
                    <a:pt x="99" y="226"/>
                  </a:lnTo>
                  <a:lnTo>
                    <a:pt x="215" y="66"/>
                  </a:lnTo>
                  <a:lnTo>
                    <a:pt x="127" y="0"/>
                  </a:lnTo>
                  <a:lnTo>
                    <a:pt x="11" y="166"/>
                  </a:lnTo>
                  <a:lnTo>
                    <a:pt x="66" y="143"/>
                  </a:lnTo>
                  <a:lnTo>
                    <a:pt x="11" y="166"/>
                  </a:lnTo>
                  <a:lnTo>
                    <a:pt x="0" y="204"/>
                  </a:lnTo>
                  <a:lnTo>
                    <a:pt x="23" y="232"/>
                  </a:lnTo>
                  <a:lnTo>
                    <a:pt x="61" y="249"/>
                  </a:lnTo>
                  <a:lnTo>
                    <a:pt x="99" y="226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2" name="Freeform 894"/>
            <p:cNvSpPr>
              <a:spLocks/>
            </p:cNvSpPr>
            <p:nvPr/>
          </p:nvSpPr>
          <p:spPr bwMode="auto">
            <a:xfrm>
              <a:off x="3812" y="2978"/>
              <a:ext cx="18" cy="7"/>
            </a:xfrm>
            <a:custGeom>
              <a:avLst/>
              <a:gdLst>
                <a:gd name="T0" fmla="*/ 0 w 424"/>
                <a:gd name="T1" fmla="*/ 0 h 177"/>
                <a:gd name="T2" fmla="*/ 0 w 424"/>
                <a:gd name="T3" fmla="*/ 0 h 177"/>
                <a:gd name="T4" fmla="*/ 0 w 424"/>
                <a:gd name="T5" fmla="*/ 0 h 177"/>
                <a:gd name="T6" fmla="*/ 0 w 424"/>
                <a:gd name="T7" fmla="*/ 0 h 177"/>
                <a:gd name="T8" fmla="*/ 0 w 424"/>
                <a:gd name="T9" fmla="*/ 0 h 177"/>
                <a:gd name="T10" fmla="*/ 0 w 424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4"/>
                <a:gd name="T19" fmla="*/ 0 h 177"/>
                <a:gd name="T20" fmla="*/ 424 w 424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4" h="177">
                  <a:moveTo>
                    <a:pt x="10" y="54"/>
                  </a:moveTo>
                  <a:lnTo>
                    <a:pt x="0" y="110"/>
                  </a:lnTo>
                  <a:lnTo>
                    <a:pt x="403" y="177"/>
                  </a:lnTo>
                  <a:lnTo>
                    <a:pt x="424" y="71"/>
                  </a:lnTo>
                  <a:lnTo>
                    <a:pt x="22" y="0"/>
                  </a:lnTo>
                  <a:lnTo>
                    <a:pt x="1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3" name="Freeform 895"/>
            <p:cNvSpPr>
              <a:spLocks/>
            </p:cNvSpPr>
            <p:nvPr/>
          </p:nvSpPr>
          <p:spPr bwMode="auto">
            <a:xfrm>
              <a:off x="3778" y="2970"/>
              <a:ext cx="22" cy="7"/>
            </a:xfrm>
            <a:custGeom>
              <a:avLst/>
              <a:gdLst>
                <a:gd name="T0" fmla="*/ 0 w 518"/>
                <a:gd name="T1" fmla="*/ 0 h 160"/>
                <a:gd name="T2" fmla="*/ 0 w 518"/>
                <a:gd name="T3" fmla="*/ 0 h 160"/>
                <a:gd name="T4" fmla="*/ 0 w 518"/>
                <a:gd name="T5" fmla="*/ 0 h 160"/>
                <a:gd name="T6" fmla="*/ 0 w 518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0"/>
                <a:gd name="T14" fmla="*/ 518 w 51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0">
                  <a:moveTo>
                    <a:pt x="518" y="0"/>
                  </a:moveTo>
                  <a:lnTo>
                    <a:pt x="402" y="160"/>
                  </a:lnTo>
                  <a:lnTo>
                    <a:pt x="0" y="83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4" name="Freeform 896"/>
            <p:cNvSpPr>
              <a:spLocks/>
            </p:cNvSpPr>
            <p:nvPr/>
          </p:nvSpPr>
          <p:spPr bwMode="auto">
            <a:xfrm>
              <a:off x="3793" y="2969"/>
              <a:ext cx="9" cy="10"/>
            </a:xfrm>
            <a:custGeom>
              <a:avLst/>
              <a:gdLst>
                <a:gd name="T0" fmla="*/ 0 w 216"/>
                <a:gd name="T1" fmla="*/ 0 h 248"/>
                <a:gd name="T2" fmla="*/ 0 w 216"/>
                <a:gd name="T3" fmla="*/ 0 h 248"/>
                <a:gd name="T4" fmla="*/ 0 w 216"/>
                <a:gd name="T5" fmla="*/ 0 h 248"/>
                <a:gd name="T6" fmla="*/ 0 w 216"/>
                <a:gd name="T7" fmla="*/ 0 h 248"/>
                <a:gd name="T8" fmla="*/ 0 w 216"/>
                <a:gd name="T9" fmla="*/ 0 h 248"/>
                <a:gd name="T10" fmla="*/ 0 w 216"/>
                <a:gd name="T11" fmla="*/ 0 h 248"/>
                <a:gd name="T12" fmla="*/ 0 w 216"/>
                <a:gd name="T13" fmla="*/ 0 h 248"/>
                <a:gd name="T14" fmla="*/ 0 w 216"/>
                <a:gd name="T15" fmla="*/ 0 h 248"/>
                <a:gd name="T16" fmla="*/ 0 w 216"/>
                <a:gd name="T17" fmla="*/ 0 h 248"/>
                <a:gd name="T18" fmla="*/ 0 w 216"/>
                <a:gd name="T19" fmla="*/ 0 h 248"/>
                <a:gd name="T20" fmla="*/ 0 w 216"/>
                <a:gd name="T21" fmla="*/ 0 h 248"/>
                <a:gd name="T22" fmla="*/ 0 w 21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8"/>
                <a:gd name="T38" fmla="*/ 216 w 216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8">
                  <a:moveTo>
                    <a:pt x="44" y="248"/>
                  </a:moveTo>
                  <a:lnTo>
                    <a:pt x="100" y="226"/>
                  </a:lnTo>
                  <a:lnTo>
                    <a:pt x="216" y="66"/>
                  </a:lnTo>
                  <a:lnTo>
                    <a:pt x="133" y="0"/>
                  </a:lnTo>
                  <a:lnTo>
                    <a:pt x="11" y="160"/>
                  </a:lnTo>
                  <a:lnTo>
                    <a:pt x="67" y="138"/>
                  </a:lnTo>
                  <a:lnTo>
                    <a:pt x="11" y="160"/>
                  </a:lnTo>
                  <a:lnTo>
                    <a:pt x="0" y="198"/>
                  </a:lnTo>
                  <a:lnTo>
                    <a:pt x="22" y="231"/>
                  </a:lnTo>
                  <a:lnTo>
                    <a:pt x="60" y="248"/>
                  </a:lnTo>
                  <a:lnTo>
                    <a:pt x="100" y="226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5" name="Freeform 897"/>
            <p:cNvSpPr>
              <a:spLocks/>
            </p:cNvSpPr>
            <p:nvPr/>
          </p:nvSpPr>
          <p:spPr bwMode="auto">
            <a:xfrm>
              <a:off x="3778" y="2971"/>
              <a:ext cx="18" cy="8"/>
            </a:xfrm>
            <a:custGeom>
              <a:avLst/>
              <a:gdLst>
                <a:gd name="T0" fmla="*/ 0 w 421"/>
                <a:gd name="T1" fmla="*/ 0 h 182"/>
                <a:gd name="T2" fmla="*/ 0 w 421"/>
                <a:gd name="T3" fmla="*/ 0 h 182"/>
                <a:gd name="T4" fmla="*/ 0 w 421"/>
                <a:gd name="T5" fmla="*/ 0 h 182"/>
                <a:gd name="T6" fmla="*/ 0 w 421"/>
                <a:gd name="T7" fmla="*/ 0 h 182"/>
                <a:gd name="T8" fmla="*/ 0 w 421"/>
                <a:gd name="T9" fmla="*/ 0 h 182"/>
                <a:gd name="T10" fmla="*/ 0 w 421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182"/>
                <a:gd name="T20" fmla="*/ 421 w 421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182">
                  <a:moveTo>
                    <a:pt x="7" y="50"/>
                  </a:moveTo>
                  <a:lnTo>
                    <a:pt x="0" y="105"/>
                  </a:lnTo>
                  <a:lnTo>
                    <a:pt x="398" y="182"/>
                  </a:lnTo>
                  <a:lnTo>
                    <a:pt x="421" y="72"/>
                  </a:lnTo>
                  <a:lnTo>
                    <a:pt x="17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6" name="Freeform 898"/>
            <p:cNvSpPr>
              <a:spLocks/>
            </p:cNvSpPr>
            <p:nvPr/>
          </p:nvSpPr>
          <p:spPr bwMode="auto">
            <a:xfrm>
              <a:off x="3755" y="2966"/>
              <a:ext cx="22" cy="7"/>
            </a:xfrm>
            <a:custGeom>
              <a:avLst/>
              <a:gdLst>
                <a:gd name="T0" fmla="*/ 0 w 518"/>
                <a:gd name="T1" fmla="*/ 0 h 166"/>
                <a:gd name="T2" fmla="*/ 0 w 518"/>
                <a:gd name="T3" fmla="*/ 0 h 166"/>
                <a:gd name="T4" fmla="*/ 0 w 518"/>
                <a:gd name="T5" fmla="*/ 0 h 166"/>
                <a:gd name="T6" fmla="*/ 0 w 518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166"/>
                <a:gd name="T14" fmla="*/ 518 w 518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166">
                  <a:moveTo>
                    <a:pt x="518" y="0"/>
                  </a:moveTo>
                  <a:lnTo>
                    <a:pt x="397" y="166"/>
                  </a:lnTo>
                  <a:lnTo>
                    <a:pt x="0" y="8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7" name="Freeform 899"/>
            <p:cNvSpPr>
              <a:spLocks/>
            </p:cNvSpPr>
            <p:nvPr/>
          </p:nvSpPr>
          <p:spPr bwMode="auto">
            <a:xfrm>
              <a:off x="3770" y="2964"/>
              <a:ext cx="9" cy="11"/>
            </a:xfrm>
            <a:custGeom>
              <a:avLst/>
              <a:gdLst>
                <a:gd name="T0" fmla="*/ 0 w 216"/>
                <a:gd name="T1" fmla="*/ 0 h 249"/>
                <a:gd name="T2" fmla="*/ 0 w 216"/>
                <a:gd name="T3" fmla="*/ 0 h 249"/>
                <a:gd name="T4" fmla="*/ 0 w 216"/>
                <a:gd name="T5" fmla="*/ 0 h 249"/>
                <a:gd name="T6" fmla="*/ 0 w 216"/>
                <a:gd name="T7" fmla="*/ 0 h 249"/>
                <a:gd name="T8" fmla="*/ 0 w 216"/>
                <a:gd name="T9" fmla="*/ 0 h 249"/>
                <a:gd name="T10" fmla="*/ 0 w 216"/>
                <a:gd name="T11" fmla="*/ 0 h 249"/>
                <a:gd name="T12" fmla="*/ 0 w 216"/>
                <a:gd name="T13" fmla="*/ 0 h 249"/>
                <a:gd name="T14" fmla="*/ 0 w 216"/>
                <a:gd name="T15" fmla="*/ 0 h 249"/>
                <a:gd name="T16" fmla="*/ 0 w 216"/>
                <a:gd name="T17" fmla="*/ 0 h 249"/>
                <a:gd name="T18" fmla="*/ 0 w 216"/>
                <a:gd name="T19" fmla="*/ 0 h 249"/>
                <a:gd name="T20" fmla="*/ 0 w 216"/>
                <a:gd name="T21" fmla="*/ 0 h 249"/>
                <a:gd name="T22" fmla="*/ 0 w 216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6"/>
                <a:gd name="T37" fmla="*/ 0 h 249"/>
                <a:gd name="T38" fmla="*/ 216 w 216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" h="249">
                  <a:moveTo>
                    <a:pt x="45" y="249"/>
                  </a:moveTo>
                  <a:lnTo>
                    <a:pt x="100" y="227"/>
                  </a:lnTo>
                  <a:lnTo>
                    <a:pt x="216" y="67"/>
                  </a:lnTo>
                  <a:lnTo>
                    <a:pt x="133" y="0"/>
                  </a:lnTo>
                  <a:lnTo>
                    <a:pt x="12" y="166"/>
                  </a:lnTo>
                  <a:lnTo>
                    <a:pt x="67" y="144"/>
                  </a:lnTo>
                  <a:lnTo>
                    <a:pt x="12" y="166"/>
                  </a:lnTo>
                  <a:lnTo>
                    <a:pt x="0" y="205"/>
                  </a:lnTo>
                  <a:lnTo>
                    <a:pt x="23" y="232"/>
                  </a:lnTo>
                  <a:lnTo>
                    <a:pt x="61" y="249"/>
                  </a:lnTo>
                  <a:lnTo>
                    <a:pt x="100" y="227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8" name="Freeform 900"/>
            <p:cNvSpPr>
              <a:spLocks/>
            </p:cNvSpPr>
            <p:nvPr/>
          </p:nvSpPr>
          <p:spPr bwMode="auto">
            <a:xfrm>
              <a:off x="3754" y="2967"/>
              <a:ext cx="19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10"/>
                  </a:lnTo>
                  <a:lnTo>
                    <a:pt x="398" y="182"/>
                  </a:lnTo>
                  <a:lnTo>
                    <a:pt x="420" y="77"/>
                  </a:lnTo>
                  <a:lnTo>
                    <a:pt x="22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59" name="Freeform 901"/>
            <p:cNvSpPr>
              <a:spLocks/>
            </p:cNvSpPr>
            <p:nvPr/>
          </p:nvSpPr>
          <p:spPr bwMode="auto">
            <a:xfrm>
              <a:off x="3732" y="2962"/>
              <a:ext cx="22" cy="7"/>
            </a:xfrm>
            <a:custGeom>
              <a:avLst/>
              <a:gdLst>
                <a:gd name="T0" fmla="*/ 0 w 524"/>
                <a:gd name="T1" fmla="*/ 0 h 160"/>
                <a:gd name="T2" fmla="*/ 0 w 524"/>
                <a:gd name="T3" fmla="*/ 0 h 160"/>
                <a:gd name="T4" fmla="*/ 0 w 524"/>
                <a:gd name="T5" fmla="*/ 0 h 160"/>
                <a:gd name="T6" fmla="*/ 0 w 524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4"/>
                <a:gd name="T13" fmla="*/ 0 h 160"/>
                <a:gd name="T14" fmla="*/ 524 w 524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4" h="160">
                  <a:moveTo>
                    <a:pt x="524" y="0"/>
                  </a:moveTo>
                  <a:lnTo>
                    <a:pt x="397" y="160"/>
                  </a:lnTo>
                  <a:lnTo>
                    <a:pt x="0" y="8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0" name="Freeform 902"/>
            <p:cNvSpPr>
              <a:spLocks/>
            </p:cNvSpPr>
            <p:nvPr/>
          </p:nvSpPr>
          <p:spPr bwMode="auto">
            <a:xfrm>
              <a:off x="3746" y="2960"/>
              <a:ext cx="10" cy="11"/>
            </a:xfrm>
            <a:custGeom>
              <a:avLst/>
              <a:gdLst>
                <a:gd name="T0" fmla="*/ 0 w 227"/>
                <a:gd name="T1" fmla="*/ 0 h 249"/>
                <a:gd name="T2" fmla="*/ 0 w 227"/>
                <a:gd name="T3" fmla="*/ 0 h 249"/>
                <a:gd name="T4" fmla="*/ 0 w 227"/>
                <a:gd name="T5" fmla="*/ 0 h 249"/>
                <a:gd name="T6" fmla="*/ 0 w 227"/>
                <a:gd name="T7" fmla="*/ 0 h 249"/>
                <a:gd name="T8" fmla="*/ 0 w 227"/>
                <a:gd name="T9" fmla="*/ 0 h 249"/>
                <a:gd name="T10" fmla="*/ 0 w 227"/>
                <a:gd name="T11" fmla="*/ 0 h 249"/>
                <a:gd name="T12" fmla="*/ 0 w 227"/>
                <a:gd name="T13" fmla="*/ 0 h 249"/>
                <a:gd name="T14" fmla="*/ 0 w 227"/>
                <a:gd name="T15" fmla="*/ 0 h 249"/>
                <a:gd name="T16" fmla="*/ 0 w 227"/>
                <a:gd name="T17" fmla="*/ 0 h 249"/>
                <a:gd name="T18" fmla="*/ 0 w 227"/>
                <a:gd name="T19" fmla="*/ 0 h 249"/>
                <a:gd name="T20" fmla="*/ 0 w 227"/>
                <a:gd name="T21" fmla="*/ 0 h 249"/>
                <a:gd name="T22" fmla="*/ 0 w 227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7"/>
                <a:gd name="T37" fmla="*/ 0 h 249"/>
                <a:gd name="T38" fmla="*/ 227 w 227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7" h="249">
                  <a:moveTo>
                    <a:pt x="45" y="249"/>
                  </a:moveTo>
                  <a:lnTo>
                    <a:pt x="100" y="226"/>
                  </a:lnTo>
                  <a:lnTo>
                    <a:pt x="227" y="60"/>
                  </a:lnTo>
                  <a:lnTo>
                    <a:pt x="138" y="0"/>
                  </a:lnTo>
                  <a:lnTo>
                    <a:pt x="12" y="160"/>
                  </a:lnTo>
                  <a:lnTo>
                    <a:pt x="66" y="138"/>
                  </a:lnTo>
                  <a:lnTo>
                    <a:pt x="12" y="160"/>
                  </a:lnTo>
                  <a:lnTo>
                    <a:pt x="0" y="199"/>
                  </a:lnTo>
                  <a:lnTo>
                    <a:pt x="22" y="232"/>
                  </a:lnTo>
                  <a:lnTo>
                    <a:pt x="61" y="249"/>
                  </a:lnTo>
                  <a:lnTo>
                    <a:pt x="100" y="226"/>
                  </a:lnTo>
                  <a:lnTo>
                    <a:pt x="45" y="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1" name="Freeform 903"/>
            <p:cNvSpPr>
              <a:spLocks/>
            </p:cNvSpPr>
            <p:nvPr/>
          </p:nvSpPr>
          <p:spPr bwMode="auto">
            <a:xfrm>
              <a:off x="3731" y="2963"/>
              <a:ext cx="18" cy="8"/>
            </a:xfrm>
            <a:custGeom>
              <a:avLst/>
              <a:gdLst>
                <a:gd name="T0" fmla="*/ 0 w 419"/>
                <a:gd name="T1" fmla="*/ 0 h 189"/>
                <a:gd name="T2" fmla="*/ 0 w 419"/>
                <a:gd name="T3" fmla="*/ 0 h 189"/>
                <a:gd name="T4" fmla="*/ 0 w 419"/>
                <a:gd name="T5" fmla="*/ 0 h 189"/>
                <a:gd name="T6" fmla="*/ 0 w 419"/>
                <a:gd name="T7" fmla="*/ 0 h 189"/>
                <a:gd name="T8" fmla="*/ 0 w 419"/>
                <a:gd name="T9" fmla="*/ 0 h 189"/>
                <a:gd name="T10" fmla="*/ 0 w 419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"/>
                <a:gd name="T19" fmla="*/ 0 h 189"/>
                <a:gd name="T20" fmla="*/ 419 w 419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" h="189">
                  <a:moveTo>
                    <a:pt x="11" y="56"/>
                  </a:moveTo>
                  <a:lnTo>
                    <a:pt x="0" y="111"/>
                  </a:lnTo>
                  <a:lnTo>
                    <a:pt x="398" y="189"/>
                  </a:lnTo>
                  <a:lnTo>
                    <a:pt x="419" y="78"/>
                  </a:lnTo>
                  <a:lnTo>
                    <a:pt x="22" y="0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2" name="Freeform 904"/>
            <p:cNvSpPr>
              <a:spLocks/>
            </p:cNvSpPr>
            <p:nvPr/>
          </p:nvSpPr>
          <p:spPr bwMode="auto">
            <a:xfrm>
              <a:off x="3708" y="2957"/>
              <a:ext cx="23" cy="7"/>
            </a:xfrm>
            <a:custGeom>
              <a:avLst/>
              <a:gdLst>
                <a:gd name="T0" fmla="*/ 0 w 524"/>
                <a:gd name="T1" fmla="*/ 0 h 159"/>
                <a:gd name="T2" fmla="*/ 0 w 524"/>
                <a:gd name="T3" fmla="*/ 0 h 159"/>
                <a:gd name="T4" fmla="*/ 0 w 524"/>
                <a:gd name="T5" fmla="*/ 0 h 159"/>
                <a:gd name="T6" fmla="*/ 0 w 524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4"/>
                <a:gd name="T13" fmla="*/ 0 h 159"/>
                <a:gd name="T14" fmla="*/ 524 w 524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4" h="159">
                  <a:moveTo>
                    <a:pt x="524" y="0"/>
                  </a:moveTo>
                  <a:lnTo>
                    <a:pt x="397" y="159"/>
                  </a:lnTo>
                  <a:lnTo>
                    <a:pt x="0" y="8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3" name="Freeform 905"/>
            <p:cNvSpPr>
              <a:spLocks/>
            </p:cNvSpPr>
            <p:nvPr/>
          </p:nvSpPr>
          <p:spPr bwMode="auto">
            <a:xfrm>
              <a:off x="3723" y="2956"/>
              <a:ext cx="10" cy="11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39" y="248"/>
                  </a:moveTo>
                  <a:lnTo>
                    <a:pt x="94" y="225"/>
                  </a:lnTo>
                  <a:lnTo>
                    <a:pt x="221" y="66"/>
                  </a:lnTo>
                  <a:lnTo>
                    <a:pt x="133" y="0"/>
                  </a:lnTo>
                  <a:lnTo>
                    <a:pt x="12" y="159"/>
                  </a:lnTo>
                  <a:lnTo>
                    <a:pt x="61" y="143"/>
                  </a:lnTo>
                  <a:lnTo>
                    <a:pt x="12" y="159"/>
                  </a:lnTo>
                  <a:lnTo>
                    <a:pt x="0" y="199"/>
                  </a:lnTo>
                  <a:lnTo>
                    <a:pt x="17" y="232"/>
                  </a:lnTo>
                  <a:lnTo>
                    <a:pt x="55" y="248"/>
                  </a:lnTo>
                  <a:lnTo>
                    <a:pt x="94" y="225"/>
                  </a:lnTo>
                  <a:lnTo>
                    <a:pt x="39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4" name="Freeform 906"/>
            <p:cNvSpPr>
              <a:spLocks/>
            </p:cNvSpPr>
            <p:nvPr/>
          </p:nvSpPr>
          <p:spPr bwMode="auto">
            <a:xfrm>
              <a:off x="3708" y="2959"/>
              <a:ext cx="18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2" y="55"/>
                  </a:moveTo>
                  <a:lnTo>
                    <a:pt x="0" y="105"/>
                  </a:lnTo>
                  <a:lnTo>
                    <a:pt x="398" y="182"/>
                  </a:lnTo>
                  <a:lnTo>
                    <a:pt x="420" y="77"/>
                  </a:lnTo>
                  <a:lnTo>
                    <a:pt x="23" y="0"/>
                  </a:lnTo>
                  <a:lnTo>
                    <a:pt x="1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5" name="Freeform 907"/>
            <p:cNvSpPr>
              <a:spLocks/>
            </p:cNvSpPr>
            <p:nvPr/>
          </p:nvSpPr>
          <p:spPr bwMode="auto">
            <a:xfrm>
              <a:off x="3674" y="2951"/>
              <a:ext cx="23" cy="7"/>
            </a:xfrm>
            <a:custGeom>
              <a:avLst/>
              <a:gdLst>
                <a:gd name="T0" fmla="*/ 0 w 525"/>
                <a:gd name="T1" fmla="*/ 0 h 161"/>
                <a:gd name="T2" fmla="*/ 0 w 525"/>
                <a:gd name="T3" fmla="*/ 0 h 161"/>
                <a:gd name="T4" fmla="*/ 0 w 525"/>
                <a:gd name="T5" fmla="*/ 0 h 161"/>
                <a:gd name="T6" fmla="*/ 0 w 525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5"/>
                <a:gd name="T13" fmla="*/ 0 h 161"/>
                <a:gd name="T14" fmla="*/ 525 w 525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5" h="161">
                  <a:moveTo>
                    <a:pt x="525" y="0"/>
                  </a:moveTo>
                  <a:lnTo>
                    <a:pt x="403" y="161"/>
                  </a:lnTo>
                  <a:lnTo>
                    <a:pt x="0" y="8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6" name="Freeform 908"/>
            <p:cNvSpPr>
              <a:spLocks/>
            </p:cNvSpPr>
            <p:nvPr/>
          </p:nvSpPr>
          <p:spPr bwMode="auto">
            <a:xfrm>
              <a:off x="3689" y="2950"/>
              <a:ext cx="10" cy="10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44" y="248"/>
                  </a:moveTo>
                  <a:lnTo>
                    <a:pt x="94" y="227"/>
                  </a:lnTo>
                  <a:lnTo>
                    <a:pt x="221" y="61"/>
                  </a:lnTo>
                  <a:lnTo>
                    <a:pt x="132" y="0"/>
                  </a:lnTo>
                  <a:lnTo>
                    <a:pt x="11" y="161"/>
                  </a:lnTo>
                  <a:lnTo>
                    <a:pt x="61" y="138"/>
                  </a:lnTo>
                  <a:lnTo>
                    <a:pt x="11" y="161"/>
                  </a:lnTo>
                  <a:lnTo>
                    <a:pt x="0" y="199"/>
                  </a:lnTo>
                  <a:lnTo>
                    <a:pt x="22" y="232"/>
                  </a:lnTo>
                  <a:lnTo>
                    <a:pt x="61" y="248"/>
                  </a:lnTo>
                  <a:lnTo>
                    <a:pt x="94" y="227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7" name="Freeform 909"/>
            <p:cNvSpPr>
              <a:spLocks/>
            </p:cNvSpPr>
            <p:nvPr/>
          </p:nvSpPr>
          <p:spPr bwMode="auto">
            <a:xfrm>
              <a:off x="3673" y="2952"/>
              <a:ext cx="19" cy="8"/>
            </a:xfrm>
            <a:custGeom>
              <a:avLst/>
              <a:gdLst>
                <a:gd name="T0" fmla="*/ 0 w 420"/>
                <a:gd name="T1" fmla="*/ 0 h 182"/>
                <a:gd name="T2" fmla="*/ 0 w 420"/>
                <a:gd name="T3" fmla="*/ 0 h 182"/>
                <a:gd name="T4" fmla="*/ 0 w 420"/>
                <a:gd name="T5" fmla="*/ 0 h 182"/>
                <a:gd name="T6" fmla="*/ 0 w 420"/>
                <a:gd name="T7" fmla="*/ 0 h 182"/>
                <a:gd name="T8" fmla="*/ 0 w 420"/>
                <a:gd name="T9" fmla="*/ 0 h 182"/>
                <a:gd name="T10" fmla="*/ 0 w 420"/>
                <a:gd name="T11" fmla="*/ 0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"/>
                <a:gd name="T19" fmla="*/ 0 h 182"/>
                <a:gd name="T20" fmla="*/ 420 w 42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" h="182">
                  <a:moveTo>
                    <a:pt x="11" y="55"/>
                  </a:moveTo>
                  <a:lnTo>
                    <a:pt x="0" y="111"/>
                  </a:lnTo>
                  <a:lnTo>
                    <a:pt x="403" y="182"/>
                  </a:lnTo>
                  <a:lnTo>
                    <a:pt x="420" y="72"/>
                  </a:lnTo>
                  <a:lnTo>
                    <a:pt x="22" y="0"/>
                  </a:lnTo>
                  <a:lnTo>
                    <a:pt x="11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8" name="Freeform 910"/>
            <p:cNvSpPr>
              <a:spLocks/>
            </p:cNvSpPr>
            <p:nvPr/>
          </p:nvSpPr>
          <p:spPr bwMode="auto">
            <a:xfrm>
              <a:off x="3617" y="3010"/>
              <a:ext cx="22" cy="7"/>
            </a:xfrm>
            <a:custGeom>
              <a:avLst/>
              <a:gdLst>
                <a:gd name="T0" fmla="*/ 0 w 519"/>
                <a:gd name="T1" fmla="*/ 0 h 160"/>
                <a:gd name="T2" fmla="*/ 0 w 519"/>
                <a:gd name="T3" fmla="*/ 0 h 160"/>
                <a:gd name="T4" fmla="*/ 0 w 519"/>
                <a:gd name="T5" fmla="*/ 0 h 160"/>
                <a:gd name="T6" fmla="*/ 0 w 519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9"/>
                <a:gd name="T13" fmla="*/ 0 h 160"/>
                <a:gd name="T14" fmla="*/ 519 w 51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9" h="160">
                  <a:moveTo>
                    <a:pt x="519" y="0"/>
                  </a:moveTo>
                  <a:lnTo>
                    <a:pt x="398" y="160"/>
                  </a:lnTo>
                  <a:lnTo>
                    <a:pt x="0" y="9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69" name="Freeform 911"/>
            <p:cNvSpPr>
              <a:spLocks/>
            </p:cNvSpPr>
            <p:nvPr/>
          </p:nvSpPr>
          <p:spPr bwMode="auto">
            <a:xfrm>
              <a:off x="3631" y="3009"/>
              <a:ext cx="10" cy="11"/>
            </a:xfrm>
            <a:custGeom>
              <a:avLst/>
              <a:gdLst>
                <a:gd name="T0" fmla="*/ 0 w 221"/>
                <a:gd name="T1" fmla="*/ 0 h 248"/>
                <a:gd name="T2" fmla="*/ 0 w 221"/>
                <a:gd name="T3" fmla="*/ 0 h 248"/>
                <a:gd name="T4" fmla="*/ 0 w 221"/>
                <a:gd name="T5" fmla="*/ 0 h 248"/>
                <a:gd name="T6" fmla="*/ 0 w 221"/>
                <a:gd name="T7" fmla="*/ 0 h 248"/>
                <a:gd name="T8" fmla="*/ 0 w 221"/>
                <a:gd name="T9" fmla="*/ 0 h 248"/>
                <a:gd name="T10" fmla="*/ 0 w 221"/>
                <a:gd name="T11" fmla="*/ 0 h 248"/>
                <a:gd name="T12" fmla="*/ 0 w 221"/>
                <a:gd name="T13" fmla="*/ 0 h 248"/>
                <a:gd name="T14" fmla="*/ 0 w 221"/>
                <a:gd name="T15" fmla="*/ 0 h 248"/>
                <a:gd name="T16" fmla="*/ 0 w 221"/>
                <a:gd name="T17" fmla="*/ 0 h 248"/>
                <a:gd name="T18" fmla="*/ 0 w 221"/>
                <a:gd name="T19" fmla="*/ 0 h 248"/>
                <a:gd name="T20" fmla="*/ 0 w 221"/>
                <a:gd name="T21" fmla="*/ 0 h 248"/>
                <a:gd name="T22" fmla="*/ 0 w 221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1"/>
                <a:gd name="T37" fmla="*/ 0 h 248"/>
                <a:gd name="T38" fmla="*/ 221 w 221"/>
                <a:gd name="T39" fmla="*/ 248 h 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1" h="248">
                  <a:moveTo>
                    <a:pt x="44" y="248"/>
                  </a:moveTo>
                  <a:lnTo>
                    <a:pt x="99" y="226"/>
                  </a:lnTo>
                  <a:lnTo>
                    <a:pt x="221" y="66"/>
                  </a:lnTo>
                  <a:lnTo>
                    <a:pt x="138" y="0"/>
                  </a:lnTo>
                  <a:lnTo>
                    <a:pt x="11" y="165"/>
                  </a:lnTo>
                  <a:lnTo>
                    <a:pt x="66" y="143"/>
                  </a:lnTo>
                  <a:lnTo>
                    <a:pt x="11" y="165"/>
                  </a:lnTo>
                  <a:lnTo>
                    <a:pt x="0" y="198"/>
                  </a:lnTo>
                  <a:lnTo>
                    <a:pt x="23" y="231"/>
                  </a:lnTo>
                  <a:lnTo>
                    <a:pt x="61" y="248"/>
                  </a:lnTo>
                  <a:lnTo>
                    <a:pt x="99" y="226"/>
                  </a:lnTo>
                  <a:lnTo>
                    <a:pt x="4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0" name="Freeform 912"/>
            <p:cNvSpPr>
              <a:spLocks/>
            </p:cNvSpPr>
            <p:nvPr/>
          </p:nvSpPr>
          <p:spPr bwMode="auto">
            <a:xfrm>
              <a:off x="3616" y="3012"/>
              <a:ext cx="18" cy="8"/>
            </a:xfrm>
            <a:custGeom>
              <a:avLst/>
              <a:gdLst>
                <a:gd name="T0" fmla="*/ 0 w 414"/>
                <a:gd name="T1" fmla="*/ 0 h 176"/>
                <a:gd name="T2" fmla="*/ 0 w 414"/>
                <a:gd name="T3" fmla="*/ 0 h 176"/>
                <a:gd name="T4" fmla="*/ 0 w 414"/>
                <a:gd name="T5" fmla="*/ 0 h 176"/>
                <a:gd name="T6" fmla="*/ 0 w 414"/>
                <a:gd name="T7" fmla="*/ 0 h 176"/>
                <a:gd name="T8" fmla="*/ 0 w 414"/>
                <a:gd name="T9" fmla="*/ 0 h 176"/>
                <a:gd name="T10" fmla="*/ 0 w 41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76"/>
                <a:gd name="T20" fmla="*/ 414 w 414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76">
                  <a:moveTo>
                    <a:pt x="6" y="55"/>
                  </a:moveTo>
                  <a:lnTo>
                    <a:pt x="0" y="104"/>
                  </a:lnTo>
                  <a:lnTo>
                    <a:pt x="392" y="176"/>
                  </a:lnTo>
                  <a:lnTo>
                    <a:pt x="414" y="71"/>
                  </a:lnTo>
                  <a:lnTo>
                    <a:pt x="17" y="0"/>
                  </a:lnTo>
                  <a:lnTo>
                    <a:pt x="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1" name="Freeform 913"/>
            <p:cNvSpPr>
              <a:spLocks/>
            </p:cNvSpPr>
            <p:nvPr/>
          </p:nvSpPr>
          <p:spPr bwMode="auto">
            <a:xfrm>
              <a:off x="3791" y="2914"/>
              <a:ext cx="335" cy="55"/>
            </a:xfrm>
            <a:custGeom>
              <a:avLst/>
              <a:gdLst>
                <a:gd name="T0" fmla="*/ 0 w 7710"/>
                <a:gd name="T1" fmla="*/ 0 h 1258"/>
                <a:gd name="T2" fmla="*/ 0 w 7710"/>
                <a:gd name="T3" fmla="*/ 0 h 1258"/>
                <a:gd name="T4" fmla="*/ 0 w 7710"/>
                <a:gd name="T5" fmla="*/ 0 h 1258"/>
                <a:gd name="T6" fmla="*/ 0 w 7710"/>
                <a:gd name="T7" fmla="*/ 0 h 1258"/>
                <a:gd name="T8" fmla="*/ 0 w 7710"/>
                <a:gd name="T9" fmla="*/ 0 h 1258"/>
                <a:gd name="T10" fmla="*/ 0 w 7710"/>
                <a:gd name="T11" fmla="*/ 0 h 1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0"/>
                <a:gd name="T19" fmla="*/ 0 h 1258"/>
                <a:gd name="T20" fmla="*/ 7710 w 7710"/>
                <a:gd name="T21" fmla="*/ 1258 h 12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0" h="1258">
                  <a:moveTo>
                    <a:pt x="7700" y="1203"/>
                  </a:moveTo>
                  <a:lnTo>
                    <a:pt x="7710" y="1147"/>
                  </a:lnTo>
                  <a:lnTo>
                    <a:pt x="21" y="0"/>
                  </a:lnTo>
                  <a:lnTo>
                    <a:pt x="0" y="111"/>
                  </a:lnTo>
                  <a:lnTo>
                    <a:pt x="7689" y="1258"/>
                  </a:lnTo>
                  <a:lnTo>
                    <a:pt x="7700" y="1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2" name="Freeform 914"/>
            <p:cNvSpPr>
              <a:spLocks/>
            </p:cNvSpPr>
            <p:nvPr/>
          </p:nvSpPr>
          <p:spPr bwMode="auto">
            <a:xfrm>
              <a:off x="3568" y="2997"/>
              <a:ext cx="520" cy="124"/>
            </a:xfrm>
            <a:custGeom>
              <a:avLst/>
              <a:gdLst>
                <a:gd name="T0" fmla="*/ 0 w 11945"/>
                <a:gd name="T1" fmla="*/ 0 h 2836"/>
                <a:gd name="T2" fmla="*/ 0 w 11945"/>
                <a:gd name="T3" fmla="*/ 0 h 2836"/>
                <a:gd name="T4" fmla="*/ 0 w 11945"/>
                <a:gd name="T5" fmla="*/ 0 h 2836"/>
                <a:gd name="T6" fmla="*/ 0 w 11945"/>
                <a:gd name="T7" fmla="*/ 0 h 2836"/>
                <a:gd name="T8" fmla="*/ 0 w 11945"/>
                <a:gd name="T9" fmla="*/ 0 h 2836"/>
                <a:gd name="T10" fmla="*/ 0 w 11945"/>
                <a:gd name="T11" fmla="*/ 0 h 2836"/>
                <a:gd name="T12" fmla="*/ 0 w 11945"/>
                <a:gd name="T13" fmla="*/ 0 h 28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45"/>
                <a:gd name="T22" fmla="*/ 0 h 2836"/>
                <a:gd name="T23" fmla="*/ 11945 w 11945"/>
                <a:gd name="T24" fmla="*/ 2836 h 28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45" h="2836">
                  <a:moveTo>
                    <a:pt x="11945" y="943"/>
                  </a:moveTo>
                  <a:lnTo>
                    <a:pt x="11945" y="0"/>
                  </a:lnTo>
                  <a:lnTo>
                    <a:pt x="10388" y="2565"/>
                  </a:lnTo>
                  <a:lnTo>
                    <a:pt x="0" y="706"/>
                  </a:lnTo>
                  <a:lnTo>
                    <a:pt x="0" y="877"/>
                  </a:lnTo>
                  <a:lnTo>
                    <a:pt x="10388" y="2836"/>
                  </a:lnTo>
                  <a:lnTo>
                    <a:pt x="11945" y="94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3" name="Freeform 915"/>
            <p:cNvSpPr>
              <a:spLocks/>
            </p:cNvSpPr>
            <p:nvPr/>
          </p:nvSpPr>
          <p:spPr bwMode="auto">
            <a:xfrm>
              <a:off x="4085" y="2995"/>
              <a:ext cx="5" cy="43"/>
            </a:xfrm>
            <a:custGeom>
              <a:avLst/>
              <a:gdLst>
                <a:gd name="T0" fmla="*/ 0 w 115"/>
                <a:gd name="T1" fmla="*/ 0 h 998"/>
                <a:gd name="T2" fmla="*/ 0 w 115"/>
                <a:gd name="T3" fmla="*/ 0 h 998"/>
                <a:gd name="T4" fmla="*/ 0 w 115"/>
                <a:gd name="T5" fmla="*/ 0 h 998"/>
                <a:gd name="T6" fmla="*/ 0 w 115"/>
                <a:gd name="T7" fmla="*/ 0 h 998"/>
                <a:gd name="T8" fmla="*/ 0 w 115"/>
                <a:gd name="T9" fmla="*/ 0 h 998"/>
                <a:gd name="T10" fmla="*/ 0 w 115"/>
                <a:gd name="T11" fmla="*/ 0 h 998"/>
                <a:gd name="T12" fmla="*/ 0 w 115"/>
                <a:gd name="T13" fmla="*/ 0 h 998"/>
                <a:gd name="T14" fmla="*/ 0 w 115"/>
                <a:gd name="T15" fmla="*/ 0 h 998"/>
                <a:gd name="T16" fmla="*/ 0 w 115"/>
                <a:gd name="T17" fmla="*/ 0 h 998"/>
                <a:gd name="T18" fmla="*/ 0 w 115"/>
                <a:gd name="T19" fmla="*/ 0 h 998"/>
                <a:gd name="T20" fmla="*/ 0 w 115"/>
                <a:gd name="T21" fmla="*/ 0 h 998"/>
                <a:gd name="T22" fmla="*/ 0 w 115"/>
                <a:gd name="T23" fmla="*/ 0 h 9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5"/>
                <a:gd name="T37" fmla="*/ 0 h 998"/>
                <a:gd name="T38" fmla="*/ 115 w 115"/>
                <a:gd name="T39" fmla="*/ 998 h 9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5" h="998">
                  <a:moveTo>
                    <a:pt x="105" y="83"/>
                  </a:moveTo>
                  <a:lnTo>
                    <a:pt x="0" y="55"/>
                  </a:lnTo>
                  <a:lnTo>
                    <a:pt x="0" y="998"/>
                  </a:lnTo>
                  <a:lnTo>
                    <a:pt x="115" y="998"/>
                  </a:lnTo>
                  <a:lnTo>
                    <a:pt x="115" y="55"/>
                  </a:lnTo>
                  <a:lnTo>
                    <a:pt x="11" y="28"/>
                  </a:lnTo>
                  <a:lnTo>
                    <a:pt x="115" y="55"/>
                  </a:lnTo>
                  <a:lnTo>
                    <a:pt x="99" y="11"/>
                  </a:lnTo>
                  <a:lnTo>
                    <a:pt x="61" y="0"/>
                  </a:lnTo>
                  <a:lnTo>
                    <a:pt x="16" y="11"/>
                  </a:lnTo>
                  <a:lnTo>
                    <a:pt x="0" y="55"/>
                  </a:lnTo>
                  <a:lnTo>
                    <a:pt x="10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4" name="Freeform 916"/>
            <p:cNvSpPr>
              <a:spLocks/>
            </p:cNvSpPr>
            <p:nvPr/>
          </p:nvSpPr>
          <p:spPr bwMode="auto">
            <a:xfrm>
              <a:off x="4018" y="2996"/>
              <a:ext cx="72" cy="115"/>
            </a:xfrm>
            <a:custGeom>
              <a:avLst/>
              <a:gdLst>
                <a:gd name="T0" fmla="*/ 0 w 1656"/>
                <a:gd name="T1" fmla="*/ 0 h 2648"/>
                <a:gd name="T2" fmla="*/ 0 w 1656"/>
                <a:gd name="T3" fmla="*/ 0 h 2648"/>
                <a:gd name="T4" fmla="*/ 0 w 1656"/>
                <a:gd name="T5" fmla="*/ 0 h 2648"/>
                <a:gd name="T6" fmla="*/ 0 w 1656"/>
                <a:gd name="T7" fmla="*/ 0 h 2648"/>
                <a:gd name="T8" fmla="*/ 0 w 1656"/>
                <a:gd name="T9" fmla="*/ 0 h 2648"/>
                <a:gd name="T10" fmla="*/ 0 w 1656"/>
                <a:gd name="T11" fmla="*/ 0 h 2648"/>
                <a:gd name="T12" fmla="*/ 0 w 1656"/>
                <a:gd name="T13" fmla="*/ 0 h 2648"/>
                <a:gd name="T14" fmla="*/ 0 w 1656"/>
                <a:gd name="T15" fmla="*/ 0 h 2648"/>
                <a:gd name="T16" fmla="*/ 0 w 1656"/>
                <a:gd name="T17" fmla="*/ 0 h 2648"/>
                <a:gd name="T18" fmla="*/ 0 w 1656"/>
                <a:gd name="T19" fmla="*/ 0 h 2648"/>
                <a:gd name="T20" fmla="*/ 0 w 1656"/>
                <a:gd name="T21" fmla="*/ 0 h 2648"/>
                <a:gd name="T22" fmla="*/ 0 w 1656"/>
                <a:gd name="T23" fmla="*/ 0 h 26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6"/>
                <a:gd name="T37" fmla="*/ 0 h 2648"/>
                <a:gd name="T38" fmla="*/ 1656 w 1656"/>
                <a:gd name="T39" fmla="*/ 2648 h 26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6" h="2648">
                  <a:moveTo>
                    <a:pt x="44" y="2648"/>
                  </a:moveTo>
                  <a:lnTo>
                    <a:pt x="105" y="2620"/>
                  </a:lnTo>
                  <a:lnTo>
                    <a:pt x="1656" y="55"/>
                  </a:lnTo>
                  <a:lnTo>
                    <a:pt x="1562" y="0"/>
                  </a:lnTo>
                  <a:lnTo>
                    <a:pt x="5" y="2565"/>
                  </a:lnTo>
                  <a:lnTo>
                    <a:pt x="66" y="2537"/>
                  </a:lnTo>
                  <a:lnTo>
                    <a:pt x="5" y="2565"/>
                  </a:lnTo>
                  <a:lnTo>
                    <a:pt x="0" y="2609"/>
                  </a:lnTo>
                  <a:lnTo>
                    <a:pt x="33" y="2642"/>
                  </a:lnTo>
                  <a:lnTo>
                    <a:pt x="72" y="2648"/>
                  </a:lnTo>
                  <a:lnTo>
                    <a:pt x="105" y="2620"/>
                  </a:lnTo>
                  <a:lnTo>
                    <a:pt x="44" y="2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5" name="Freeform 917"/>
            <p:cNvSpPr>
              <a:spLocks/>
            </p:cNvSpPr>
            <p:nvPr/>
          </p:nvSpPr>
          <p:spPr bwMode="auto">
            <a:xfrm>
              <a:off x="3566" y="3026"/>
              <a:ext cx="454" cy="85"/>
            </a:xfrm>
            <a:custGeom>
              <a:avLst/>
              <a:gdLst>
                <a:gd name="T0" fmla="*/ 0 w 10455"/>
                <a:gd name="T1" fmla="*/ 0 h 1964"/>
                <a:gd name="T2" fmla="*/ 0 w 10455"/>
                <a:gd name="T3" fmla="*/ 0 h 1964"/>
                <a:gd name="T4" fmla="*/ 0 w 10455"/>
                <a:gd name="T5" fmla="*/ 0 h 1964"/>
                <a:gd name="T6" fmla="*/ 0 w 10455"/>
                <a:gd name="T7" fmla="*/ 0 h 1964"/>
                <a:gd name="T8" fmla="*/ 0 w 10455"/>
                <a:gd name="T9" fmla="*/ 0 h 1964"/>
                <a:gd name="T10" fmla="*/ 0 w 10455"/>
                <a:gd name="T11" fmla="*/ 0 h 1964"/>
                <a:gd name="T12" fmla="*/ 0 w 10455"/>
                <a:gd name="T13" fmla="*/ 0 h 1964"/>
                <a:gd name="T14" fmla="*/ 0 w 10455"/>
                <a:gd name="T15" fmla="*/ 0 h 1964"/>
                <a:gd name="T16" fmla="*/ 0 w 10455"/>
                <a:gd name="T17" fmla="*/ 0 h 1964"/>
                <a:gd name="T18" fmla="*/ 0 w 10455"/>
                <a:gd name="T19" fmla="*/ 0 h 1964"/>
                <a:gd name="T20" fmla="*/ 0 w 10455"/>
                <a:gd name="T21" fmla="*/ 0 h 1964"/>
                <a:gd name="T22" fmla="*/ 0 w 10455"/>
                <a:gd name="T23" fmla="*/ 0 h 19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55"/>
                <a:gd name="T37" fmla="*/ 0 h 1964"/>
                <a:gd name="T38" fmla="*/ 10455 w 10455"/>
                <a:gd name="T39" fmla="*/ 1964 h 19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55" h="1964">
                  <a:moveTo>
                    <a:pt x="111" y="49"/>
                  </a:moveTo>
                  <a:lnTo>
                    <a:pt x="44" y="104"/>
                  </a:lnTo>
                  <a:lnTo>
                    <a:pt x="10433" y="1964"/>
                  </a:lnTo>
                  <a:lnTo>
                    <a:pt x="10455" y="1853"/>
                  </a:lnTo>
                  <a:lnTo>
                    <a:pt x="66" y="0"/>
                  </a:lnTo>
                  <a:lnTo>
                    <a:pt x="0" y="49"/>
                  </a:lnTo>
                  <a:lnTo>
                    <a:pt x="66" y="0"/>
                  </a:lnTo>
                  <a:lnTo>
                    <a:pt x="23" y="11"/>
                  </a:lnTo>
                  <a:lnTo>
                    <a:pt x="0" y="38"/>
                  </a:lnTo>
                  <a:lnTo>
                    <a:pt x="6" y="82"/>
                  </a:lnTo>
                  <a:lnTo>
                    <a:pt x="44" y="104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6" name="Freeform 918"/>
            <p:cNvSpPr>
              <a:spLocks/>
            </p:cNvSpPr>
            <p:nvPr/>
          </p:nvSpPr>
          <p:spPr bwMode="auto">
            <a:xfrm>
              <a:off x="3566" y="3028"/>
              <a:ext cx="5" cy="10"/>
            </a:xfrm>
            <a:custGeom>
              <a:avLst/>
              <a:gdLst>
                <a:gd name="T0" fmla="*/ 0 w 111"/>
                <a:gd name="T1" fmla="*/ 0 h 227"/>
                <a:gd name="T2" fmla="*/ 0 w 111"/>
                <a:gd name="T3" fmla="*/ 0 h 227"/>
                <a:gd name="T4" fmla="*/ 0 w 111"/>
                <a:gd name="T5" fmla="*/ 0 h 227"/>
                <a:gd name="T6" fmla="*/ 0 w 111"/>
                <a:gd name="T7" fmla="*/ 0 h 227"/>
                <a:gd name="T8" fmla="*/ 0 w 111"/>
                <a:gd name="T9" fmla="*/ 0 h 227"/>
                <a:gd name="T10" fmla="*/ 0 w 111"/>
                <a:gd name="T11" fmla="*/ 0 h 227"/>
                <a:gd name="T12" fmla="*/ 0 w 111"/>
                <a:gd name="T13" fmla="*/ 0 h 227"/>
                <a:gd name="T14" fmla="*/ 0 w 111"/>
                <a:gd name="T15" fmla="*/ 0 h 227"/>
                <a:gd name="T16" fmla="*/ 0 w 111"/>
                <a:gd name="T17" fmla="*/ 0 h 227"/>
                <a:gd name="T18" fmla="*/ 0 w 111"/>
                <a:gd name="T19" fmla="*/ 0 h 227"/>
                <a:gd name="T20" fmla="*/ 0 w 111"/>
                <a:gd name="T21" fmla="*/ 0 h 227"/>
                <a:gd name="T22" fmla="*/ 0 w 111"/>
                <a:gd name="T23" fmla="*/ 0 h 2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1"/>
                <a:gd name="T37" fmla="*/ 0 h 227"/>
                <a:gd name="T38" fmla="*/ 111 w 111"/>
                <a:gd name="T39" fmla="*/ 227 h 2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1" h="227">
                  <a:moveTo>
                    <a:pt x="66" y="116"/>
                  </a:moveTo>
                  <a:lnTo>
                    <a:pt x="111" y="17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44" y="227"/>
                  </a:lnTo>
                  <a:lnTo>
                    <a:pt x="0" y="171"/>
                  </a:lnTo>
                  <a:lnTo>
                    <a:pt x="16" y="210"/>
                  </a:lnTo>
                  <a:lnTo>
                    <a:pt x="56" y="227"/>
                  </a:lnTo>
                  <a:lnTo>
                    <a:pt x="94" y="210"/>
                  </a:lnTo>
                  <a:lnTo>
                    <a:pt x="111" y="171"/>
                  </a:lnTo>
                  <a:lnTo>
                    <a:pt x="66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7" name="Freeform 919"/>
            <p:cNvSpPr>
              <a:spLocks/>
            </p:cNvSpPr>
            <p:nvPr/>
          </p:nvSpPr>
          <p:spPr bwMode="auto">
            <a:xfrm>
              <a:off x="3568" y="3033"/>
              <a:ext cx="454" cy="90"/>
            </a:xfrm>
            <a:custGeom>
              <a:avLst/>
              <a:gdLst>
                <a:gd name="T0" fmla="*/ 0 w 10455"/>
                <a:gd name="T1" fmla="*/ 0 h 2069"/>
                <a:gd name="T2" fmla="*/ 0 w 10455"/>
                <a:gd name="T3" fmla="*/ 0 h 2069"/>
                <a:gd name="T4" fmla="*/ 0 w 10455"/>
                <a:gd name="T5" fmla="*/ 0 h 2069"/>
                <a:gd name="T6" fmla="*/ 0 w 10455"/>
                <a:gd name="T7" fmla="*/ 0 h 2069"/>
                <a:gd name="T8" fmla="*/ 0 w 10455"/>
                <a:gd name="T9" fmla="*/ 0 h 2069"/>
                <a:gd name="T10" fmla="*/ 0 w 10455"/>
                <a:gd name="T11" fmla="*/ 0 h 2069"/>
                <a:gd name="T12" fmla="*/ 0 w 10455"/>
                <a:gd name="T13" fmla="*/ 0 h 2069"/>
                <a:gd name="T14" fmla="*/ 0 w 10455"/>
                <a:gd name="T15" fmla="*/ 0 h 2069"/>
                <a:gd name="T16" fmla="*/ 0 w 10455"/>
                <a:gd name="T17" fmla="*/ 0 h 2069"/>
                <a:gd name="T18" fmla="*/ 0 w 10455"/>
                <a:gd name="T19" fmla="*/ 0 h 2069"/>
                <a:gd name="T20" fmla="*/ 0 w 10455"/>
                <a:gd name="T21" fmla="*/ 0 h 2069"/>
                <a:gd name="T22" fmla="*/ 0 w 10455"/>
                <a:gd name="T23" fmla="*/ 0 h 20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55"/>
                <a:gd name="T37" fmla="*/ 0 h 2069"/>
                <a:gd name="T38" fmla="*/ 10455 w 10455"/>
                <a:gd name="T39" fmla="*/ 2069 h 20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55" h="2069">
                  <a:moveTo>
                    <a:pt x="10355" y="1975"/>
                  </a:moveTo>
                  <a:lnTo>
                    <a:pt x="10411" y="1958"/>
                  </a:lnTo>
                  <a:lnTo>
                    <a:pt x="22" y="0"/>
                  </a:lnTo>
                  <a:lnTo>
                    <a:pt x="0" y="111"/>
                  </a:lnTo>
                  <a:lnTo>
                    <a:pt x="10389" y="2069"/>
                  </a:lnTo>
                  <a:lnTo>
                    <a:pt x="10445" y="2052"/>
                  </a:lnTo>
                  <a:lnTo>
                    <a:pt x="10389" y="2069"/>
                  </a:lnTo>
                  <a:lnTo>
                    <a:pt x="10433" y="2058"/>
                  </a:lnTo>
                  <a:lnTo>
                    <a:pt x="10455" y="2019"/>
                  </a:lnTo>
                  <a:lnTo>
                    <a:pt x="10450" y="1981"/>
                  </a:lnTo>
                  <a:lnTo>
                    <a:pt x="10411" y="1958"/>
                  </a:lnTo>
                  <a:lnTo>
                    <a:pt x="10355" y="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8" name="Freeform 920"/>
            <p:cNvSpPr>
              <a:spLocks/>
            </p:cNvSpPr>
            <p:nvPr/>
          </p:nvSpPr>
          <p:spPr bwMode="auto">
            <a:xfrm>
              <a:off x="4018" y="3036"/>
              <a:ext cx="72" cy="86"/>
            </a:xfrm>
            <a:custGeom>
              <a:avLst/>
              <a:gdLst>
                <a:gd name="T0" fmla="*/ 0 w 1656"/>
                <a:gd name="T1" fmla="*/ 0 h 1981"/>
                <a:gd name="T2" fmla="*/ 0 w 1656"/>
                <a:gd name="T3" fmla="*/ 0 h 1981"/>
                <a:gd name="T4" fmla="*/ 0 w 1656"/>
                <a:gd name="T5" fmla="*/ 0 h 1981"/>
                <a:gd name="T6" fmla="*/ 0 w 1656"/>
                <a:gd name="T7" fmla="*/ 0 h 1981"/>
                <a:gd name="T8" fmla="*/ 0 w 1656"/>
                <a:gd name="T9" fmla="*/ 0 h 1981"/>
                <a:gd name="T10" fmla="*/ 0 w 1656"/>
                <a:gd name="T11" fmla="*/ 0 h 1981"/>
                <a:gd name="T12" fmla="*/ 0 w 1656"/>
                <a:gd name="T13" fmla="*/ 0 h 1981"/>
                <a:gd name="T14" fmla="*/ 0 w 1656"/>
                <a:gd name="T15" fmla="*/ 0 h 1981"/>
                <a:gd name="T16" fmla="*/ 0 w 1656"/>
                <a:gd name="T17" fmla="*/ 0 h 1981"/>
                <a:gd name="T18" fmla="*/ 0 w 1656"/>
                <a:gd name="T19" fmla="*/ 0 h 1981"/>
                <a:gd name="T20" fmla="*/ 0 w 1656"/>
                <a:gd name="T21" fmla="*/ 0 h 1981"/>
                <a:gd name="T22" fmla="*/ 0 w 1656"/>
                <a:gd name="T23" fmla="*/ 0 h 19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6"/>
                <a:gd name="T37" fmla="*/ 0 h 1981"/>
                <a:gd name="T38" fmla="*/ 1656 w 1656"/>
                <a:gd name="T39" fmla="*/ 1981 h 19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6" h="1981">
                  <a:moveTo>
                    <a:pt x="1541" y="50"/>
                  </a:moveTo>
                  <a:lnTo>
                    <a:pt x="1557" y="17"/>
                  </a:lnTo>
                  <a:lnTo>
                    <a:pt x="0" y="1904"/>
                  </a:lnTo>
                  <a:lnTo>
                    <a:pt x="90" y="1981"/>
                  </a:lnTo>
                  <a:lnTo>
                    <a:pt x="1640" y="89"/>
                  </a:lnTo>
                  <a:lnTo>
                    <a:pt x="1656" y="50"/>
                  </a:lnTo>
                  <a:lnTo>
                    <a:pt x="1640" y="89"/>
                  </a:lnTo>
                  <a:lnTo>
                    <a:pt x="1656" y="45"/>
                  </a:lnTo>
                  <a:lnTo>
                    <a:pt x="1635" y="12"/>
                  </a:lnTo>
                  <a:lnTo>
                    <a:pt x="1602" y="0"/>
                  </a:lnTo>
                  <a:lnTo>
                    <a:pt x="1557" y="17"/>
                  </a:lnTo>
                  <a:lnTo>
                    <a:pt x="154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79" name="Freeform 921"/>
            <p:cNvSpPr>
              <a:spLocks/>
            </p:cNvSpPr>
            <p:nvPr/>
          </p:nvSpPr>
          <p:spPr bwMode="auto">
            <a:xfrm>
              <a:off x="4164" y="2864"/>
              <a:ext cx="95" cy="147"/>
            </a:xfrm>
            <a:custGeom>
              <a:avLst/>
              <a:gdLst>
                <a:gd name="T0" fmla="*/ 0 w 2186"/>
                <a:gd name="T1" fmla="*/ 0 h 3393"/>
                <a:gd name="T2" fmla="*/ 0 w 2186"/>
                <a:gd name="T3" fmla="*/ 0 h 3393"/>
                <a:gd name="T4" fmla="*/ 0 w 2186"/>
                <a:gd name="T5" fmla="*/ 0 h 3393"/>
                <a:gd name="T6" fmla="*/ 0 w 2186"/>
                <a:gd name="T7" fmla="*/ 0 h 3393"/>
                <a:gd name="T8" fmla="*/ 0 w 2186"/>
                <a:gd name="T9" fmla="*/ 0 h 3393"/>
                <a:gd name="T10" fmla="*/ 0 w 2186"/>
                <a:gd name="T11" fmla="*/ 0 h 3393"/>
                <a:gd name="T12" fmla="*/ 0 w 2186"/>
                <a:gd name="T13" fmla="*/ 0 h 3393"/>
                <a:gd name="T14" fmla="*/ 0 w 2186"/>
                <a:gd name="T15" fmla="*/ 0 h 3393"/>
                <a:gd name="T16" fmla="*/ 0 w 2186"/>
                <a:gd name="T17" fmla="*/ 0 h 3393"/>
                <a:gd name="T18" fmla="*/ 0 w 2186"/>
                <a:gd name="T19" fmla="*/ 0 h 3393"/>
                <a:gd name="T20" fmla="*/ 0 w 2186"/>
                <a:gd name="T21" fmla="*/ 0 h 3393"/>
                <a:gd name="T22" fmla="*/ 0 w 2186"/>
                <a:gd name="T23" fmla="*/ 0 h 3393"/>
                <a:gd name="T24" fmla="*/ 0 w 2186"/>
                <a:gd name="T25" fmla="*/ 0 h 3393"/>
                <a:gd name="T26" fmla="*/ 0 w 2186"/>
                <a:gd name="T27" fmla="*/ 0 h 3393"/>
                <a:gd name="T28" fmla="*/ 0 w 2186"/>
                <a:gd name="T29" fmla="*/ 0 h 3393"/>
                <a:gd name="T30" fmla="*/ 0 w 2186"/>
                <a:gd name="T31" fmla="*/ 0 h 3393"/>
                <a:gd name="T32" fmla="*/ 0 w 2186"/>
                <a:gd name="T33" fmla="*/ 0 h 3393"/>
                <a:gd name="T34" fmla="*/ 0 w 2186"/>
                <a:gd name="T35" fmla="*/ 0 h 3393"/>
                <a:gd name="T36" fmla="*/ 0 w 2186"/>
                <a:gd name="T37" fmla="*/ 0 h 3393"/>
                <a:gd name="T38" fmla="*/ 0 w 2186"/>
                <a:gd name="T39" fmla="*/ 0 h 3393"/>
                <a:gd name="T40" fmla="*/ 0 w 2186"/>
                <a:gd name="T41" fmla="*/ 0 h 3393"/>
                <a:gd name="T42" fmla="*/ 0 w 2186"/>
                <a:gd name="T43" fmla="*/ 0 h 3393"/>
                <a:gd name="T44" fmla="*/ 0 w 2186"/>
                <a:gd name="T45" fmla="*/ 0 h 3393"/>
                <a:gd name="T46" fmla="*/ 0 w 2186"/>
                <a:gd name="T47" fmla="*/ 0 h 3393"/>
                <a:gd name="T48" fmla="*/ 0 w 2186"/>
                <a:gd name="T49" fmla="*/ 0 h 3393"/>
                <a:gd name="T50" fmla="*/ 0 w 2186"/>
                <a:gd name="T51" fmla="*/ 0 h 3393"/>
                <a:gd name="T52" fmla="*/ 0 w 2186"/>
                <a:gd name="T53" fmla="*/ 0 h 3393"/>
                <a:gd name="T54" fmla="*/ 0 w 2186"/>
                <a:gd name="T55" fmla="*/ 0 h 33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86"/>
                <a:gd name="T85" fmla="*/ 0 h 3393"/>
                <a:gd name="T86" fmla="*/ 2186 w 2186"/>
                <a:gd name="T87" fmla="*/ 3393 h 339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86" h="3393">
                  <a:moveTo>
                    <a:pt x="767" y="3382"/>
                  </a:moveTo>
                  <a:lnTo>
                    <a:pt x="613" y="3354"/>
                  </a:lnTo>
                  <a:lnTo>
                    <a:pt x="469" y="3311"/>
                  </a:lnTo>
                  <a:lnTo>
                    <a:pt x="336" y="3261"/>
                  </a:lnTo>
                  <a:lnTo>
                    <a:pt x="227" y="3217"/>
                  </a:lnTo>
                  <a:lnTo>
                    <a:pt x="127" y="3162"/>
                  </a:lnTo>
                  <a:lnTo>
                    <a:pt x="55" y="3117"/>
                  </a:lnTo>
                  <a:lnTo>
                    <a:pt x="11" y="3089"/>
                  </a:lnTo>
                  <a:lnTo>
                    <a:pt x="0" y="3079"/>
                  </a:lnTo>
                  <a:lnTo>
                    <a:pt x="182" y="0"/>
                  </a:lnTo>
                  <a:lnTo>
                    <a:pt x="2186" y="209"/>
                  </a:lnTo>
                  <a:lnTo>
                    <a:pt x="1965" y="3304"/>
                  </a:lnTo>
                  <a:lnTo>
                    <a:pt x="1954" y="3304"/>
                  </a:lnTo>
                  <a:lnTo>
                    <a:pt x="1932" y="3311"/>
                  </a:lnTo>
                  <a:lnTo>
                    <a:pt x="1888" y="3316"/>
                  </a:lnTo>
                  <a:lnTo>
                    <a:pt x="1833" y="3321"/>
                  </a:lnTo>
                  <a:lnTo>
                    <a:pt x="1767" y="3332"/>
                  </a:lnTo>
                  <a:lnTo>
                    <a:pt x="1694" y="3344"/>
                  </a:lnTo>
                  <a:lnTo>
                    <a:pt x="1611" y="3349"/>
                  </a:lnTo>
                  <a:lnTo>
                    <a:pt x="1518" y="3360"/>
                  </a:lnTo>
                  <a:lnTo>
                    <a:pt x="1424" y="3371"/>
                  </a:lnTo>
                  <a:lnTo>
                    <a:pt x="1325" y="3377"/>
                  </a:lnTo>
                  <a:lnTo>
                    <a:pt x="1231" y="3382"/>
                  </a:lnTo>
                  <a:lnTo>
                    <a:pt x="1131" y="3387"/>
                  </a:lnTo>
                  <a:lnTo>
                    <a:pt x="1032" y="3393"/>
                  </a:lnTo>
                  <a:lnTo>
                    <a:pt x="939" y="3393"/>
                  </a:lnTo>
                  <a:lnTo>
                    <a:pt x="850" y="3387"/>
                  </a:lnTo>
                  <a:lnTo>
                    <a:pt x="767" y="3382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0" name="Freeform 922"/>
            <p:cNvSpPr>
              <a:spLocks/>
            </p:cNvSpPr>
            <p:nvPr/>
          </p:nvSpPr>
          <p:spPr bwMode="auto">
            <a:xfrm>
              <a:off x="4162" y="2995"/>
              <a:ext cx="36" cy="18"/>
            </a:xfrm>
            <a:custGeom>
              <a:avLst/>
              <a:gdLst>
                <a:gd name="T0" fmla="*/ 0 w 828"/>
                <a:gd name="T1" fmla="*/ 0 h 414"/>
                <a:gd name="T2" fmla="*/ 0 w 828"/>
                <a:gd name="T3" fmla="*/ 0 h 414"/>
                <a:gd name="T4" fmla="*/ 0 w 828"/>
                <a:gd name="T5" fmla="*/ 0 h 414"/>
                <a:gd name="T6" fmla="*/ 0 w 828"/>
                <a:gd name="T7" fmla="*/ 0 h 414"/>
                <a:gd name="T8" fmla="*/ 0 w 828"/>
                <a:gd name="T9" fmla="*/ 0 h 414"/>
                <a:gd name="T10" fmla="*/ 0 w 828"/>
                <a:gd name="T11" fmla="*/ 0 h 414"/>
                <a:gd name="T12" fmla="*/ 0 w 828"/>
                <a:gd name="T13" fmla="*/ 0 h 414"/>
                <a:gd name="T14" fmla="*/ 0 w 828"/>
                <a:gd name="T15" fmla="*/ 0 h 414"/>
                <a:gd name="T16" fmla="*/ 0 w 828"/>
                <a:gd name="T17" fmla="*/ 0 h 414"/>
                <a:gd name="T18" fmla="*/ 0 w 828"/>
                <a:gd name="T19" fmla="*/ 0 h 414"/>
                <a:gd name="T20" fmla="*/ 0 w 828"/>
                <a:gd name="T21" fmla="*/ 0 h 414"/>
                <a:gd name="T22" fmla="*/ 0 w 828"/>
                <a:gd name="T23" fmla="*/ 0 h 414"/>
                <a:gd name="T24" fmla="*/ 0 w 828"/>
                <a:gd name="T25" fmla="*/ 0 h 414"/>
                <a:gd name="T26" fmla="*/ 0 w 828"/>
                <a:gd name="T27" fmla="*/ 0 h 414"/>
                <a:gd name="T28" fmla="*/ 0 w 828"/>
                <a:gd name="T29" fmla="*/ 0 h 414"/>
                <a:gd name="T30" fmla="*/ 0 w 828"/>
                <a:gd name="T31" fmla="*/ 0 h 414"/>
                <a:gd name="T32" fmla="*/ 0 w 828"/>
                <a:gd name="T33" fmla="*/ 0 h 414"/>
                <a:gd name="T34" fmla="*/ 0 w 828"/>
                <a:gd name="T35" fmla="*/ 0 h 414"/>
                <a:gd name="T36" fmla="*/ 0 w 828"/>
                <a:gd name="T37" fmla="*/ 0 h 414"/>
                <a:gd name="T38" fmla="*/ 0 w 828"/>
                <a:gd name="T39" fmla="*/ 0 h 414"/>
                <a:gd name="T40" fmla="*/ 0 w 828"/>
                <a:gd name="T41" fmla="*/ 0 h 414"/>
                <a:gd name="T42" fmla="*/ 0 w 828"/>
                <a:gd name="T43" fmla="*/ 0 h 414"/>
                <a:gd name="T44" fmla="*/ 0 w 828"/>
                <a:gd name="T45" fmla="*/ 0 h 414"/>
                <a:gd name="T46" fmla="*/ 0 w 828"/>
                <a:gd name="T47" fmla="*/ 0 h 414"/>
                <a:gd name="T48" fmla="*/ 0 w 828"/>
                <a:gd name="T49" fmla="*/ 0 h 414"/>
                <a:gd name="T50" fmla="*/ 0 w 828"/>
                <a:gd name="T51" fmla="*/ 0 h 4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8"/>
                <a:gd name="T79" fmla="*/ 0 h 414"/>
                <a:gd name="T80" fmla="*/ 828 w 828"/>
                <a:gd name="T81" fmla="*/ 414 h 41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8" h="414">
                  <a:moveTo>
                    <a:pt x="0" y="50"/>
                  </a:moveTo>
                  <a:lnTo>
                    <a:pt x="22" y="99"/>
                  </a:lnTo>
                  <a:lnTo>
                    <a:pt x="38" y="116"/>
                  </a:lnTo>
                  <a:lnTo>
                    <a:pt x="83" y="144"/>
                  </a:lnTo>
                  <a:lnTo>
                    <a:pt x="154" y="188"/>
                  </a:lnTo>
                  <a:lnTo>
                    <a:pt x="254" y="238"/>
                  </a:lnTo>
                  <a:lnTo>
                    <a:pt x="370" y="293"/>
                  </a:lnTo>
                  <a:lnTo>
                    <a:pt x="507" y="342"/>
                  </a:lnTo>
                  <a:lnTo>
                    <a:pt x="656" y="387"/>
                  </a:lnTo>
                  <a:lnTo>
                    <a:pt x="817" y="414"/>
                  </a:lnTo>
                  <a:lnTo>
                    <a:pt x="828" y="304"/>
                  </a:lnTo>
                  <a:lnTo>
                    <a:pt x="679" y="276"/>
                  </a:lnTo>
                  <a:lnTo>
                    <a:pt x="540" y="238"/>
                  </a:lnTo>
                  <a:lnTo>
                    <a:pt x="414" y="188"/>
                  </a:lnTo>
                  <a:lnTo>
                    <a:pt x="309" y="144"/>
                  </a:lnTo>
                  <a:lnTo>
                    <a:pt x="209" y="89"/>
                  </a:lnTo>
                  <a:lnTo>
                    <a:pt x="138" y="45"/>
                  </a:lnTo>
                  <a:lnTo>
                    <a:pt x="100" y="17"/>
                  </a:lnTo>
                  <a:lnTo>
                    <a:pt x="83" y="11"/>
                  </a:lnTo>
                  <a:lnTo>
                    <a:pt x="105" y="61"/>
                  </a:lnTo>
                  <a:lnTo>
                    <a:pt x="83" y="11"/>
                  </a:lnTo>
                  <a:lnTo>
                    <a:pt x="50" y="0"/>
                  </a:lnTo>
                  <a:lnTo>
                    <a:pt x="17" y="23"/>
                  </a:lnTo>
                  <a:lnTo>
                    <a:pt x="0" y="61"/>
                  </a:lnTo>
                  <a:lnTo>
                    <a:pt x="22" y="9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1" name="Freeform 923"/>
            <p:cNvSpPr>
              <a:spLocks/>
            </p:cNvSpPr>
            <p:nvPr/>
          </p:nvSpPr>
          <p:spPr bwMode="auto">
            <a:xfrm>
              <a:off x="4162" y="2861"/>
              <a:ext cx="12" cy="137"/>
            </a:xfrm>
            <a:custGeom>
              <a:avLst/>
              <a:gdLst>
                <a:gd name="T0" fmla="*/ 0 w 292"/>
                <a:gd name="T1" fmla="*/ 0 h 3139"/>
                <a:gd name="T2" fmla="*/ 0 w 292"/>
                <a:gd name="T3" fmla="*/ 0 h 3139"/>
                <a:gd name="T4" fmla="*/ 0 w 292"/>
                <a:gd name="T5" fmla="*/ 0 h 3139"/>
                <a:gd name="T6" fmla="*/ 0 w 292"/>
                <a:gd name="T7" fmla="*/ 0 h 3139"/>
                <a:gd name="T8" fmla="*/ 0 w 292"/>
                <a:gd name="T9" fmla="*/ 0 h 3139"/>
                <a:gd name="T10" fmla="*/ 0 w 292"/>
                <a:gd name="T11" fmla="*/ 0 h 3139"/>
                <a:gd name="T12" fmla="*/ 0 w 292"/>
                <a:gd name="T13" fmla="*/ 0 h 3139"/>
                <a:gd name="T14" fmla="*/ 0 w 292"/>
                <a:gd name="T15" fmla="*/ 0 h 3139"/>
                <a:gd name="T16" fmla="*/ 0 w 292"/>
                <a:gd name="T17" fmla="*/ 0 h 3139"/>
                <a:gd name="T18" fmla="*/ 0 w 292"/>
                <a:gd name="T19" fmla="*/ 0 h 3139"/>
                <a:gd name="T20" fmla="*/ 0 w 292"/>
                <a:gd name="T21" fmla="*/ 0 h 3139"/>
                <a:gd name="T22" fmla="*/ 0 w 292"/>
                <a:gd name="T23" fmla="*/ 0 h 31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2"/>
                <a:gd name="T37" fmla="*/ 0 h 3139"/>
                <a:gd name="T38" fmla="*/ 292 w 292"/>
                <a:gd name="T39" fmla="*/ 3139 h 31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2" h="3139">
                  <a:moveTo>
                    <a:pt x="242" y="0"/>
                  </a:moveTo>
                  <a:lnTo>
                    <a:pt x="182" y="49"/>
                  </a:lnTo>
                  <a:lnTo>
                    <a:pt x="0" y="3128"/>
                  </a:lnTo>
                  <a:lnTo>
                    <a:pt x="105" y="3139"/>
                  </a:lnTo>
                  <a:lnTo>
                    <a:pt x="292" y="61"/>
                  </a:lnTo>
                  <a:lnTo>
                    <a:pt x="232" y="105"/>
                  </a:lnTo>
                  <a:lnTo>
                    <a:pt x="292" y="61"/>
                  </a:lnTo>
                  <a:lnTo>
                    <a:pt x="275" y="16"/>
                  </a:lnTo>
                  <a:lnTo>
                    <a:pt x="242" y="0"/>
                  </a:lnTo>
                  <a:lnTo>
                    <a:pt x="204" y="11"/>
                  </a:lnTo>
                  <a:lnTo>
                    <a:pt x="182" y="4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2" name="Freeform 924"/>
            <p:cNvSpPr>
              <a:spLocks/>
            </p:cNvSpPr>
            <p:nvPr/>
          </p:nvSpPr>
          <p:spPr bwMode="auto">
            <a:xfrm>
              <a:off x="4172" y="2861"/>
              <a:ext cx="89" cy="14"/>
            </a:xfrm>
            <a:custGeom>
              <a:avLst/>
              <a:gdLst>
                <a:gd name="T0" fmla="*/ 0 w 2059"/>
                <a:gd name="T1" fmla="*/ 0 h 320"/>
                <a:gd name="T2" fmla="*/ 0 w 2059"/>
                <a:gd name="T3" fmla="*/ 0 h 320"/>
                <a:gd name="T4" fmla="*/ 0 w 2059"/>
                <a:gd name="T5" fmla="*/ 0 h 320"/>
                <a:gd name="T6" fmla="*/ 0 w 2059"/>
                <a:gd name="T7" fmla="*/ 0 h 320"/>
                <a:gd name="T8" fmla="*/ 0 w 2059"/>
                <a:gd name="T9" fmla="*/ 0 h 320"/>
                <a:gd name="T10" fmla="*/ 0 w 2059"/>
                <a:gd name="T11" fmla="*/ 0 h 320"/>
                <a:gd name="T12" fmla="*/ 0 w 2059"/>
                <a:gd name="T13" fmla="*/ 0 h 320"/>
                <a:gd name="T14" fmla="*/ 0 w 2059"/>
                <a:gd name="T15" fmla="*/ 0 h 320"/>
                <a:gd name="T16" fmla="*/ 0 w 2059"/>
                <a:gd name="T17" fmla="*/ 0 h 320"/>
                <a:gd name="T18" fmla="*/ 0 w 2059"/>
                <a:gd name="T19" fmla="*/ 0 h 320"/>
                <a:gd name="T20" fmla="*/ 0 w 2059"/>
                <a:gd name="T21" fmla="*/ 0 h 320"/>
                <a:gd name="T22" fmla="*/ 0 w 2059"/>
                <a:gd name="T23" fmla="*/ 0 h 3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59"/>
                <a:gd name="T37" fmla="*/ 0 h 320"/>
                <a:gd name="T38" fmla="*/ 2059 w 2059"/>
                <a:gd name="T39" fmla="*/ 320 h 3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59" h="320">
                  <a:moveTo>
                    <a:pt x="2059" y="271"/>
                  </a:moveTo>
                  <a:lnTo>
                    <a:pt x="2014" y="210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2004" y="320"/>
                  </a:lnTo>
                  <a:lnTo>
                    <a:pt x="1954" y="259"/>
                  </a:lnTo>
                  <a:lnTo>
                    <a:pt x="2004" y="320"/>
                  </a:lnTo>
                  <a:lnTo>
                    <a:pt x="2047" y="304"/>
                  </a:lnTo>
                  <a:lnTo>
                    <a:pt x="2059" y="271"/>
                  </a:lnTo>
                  <a:lnTo>
                    <a:pt x="2053" y="231"/>
                  </a:lnTo>
                  <a:lnTo>
                    <a:pt x="2014" y="210"/>
                  </a:lnTo>
                  <a:lnTo>
                    <a:pt x="2059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3" name="Freeform 925"/>
            <p:cNvSpPr>
              <a:spLocks/>
            </p:cNvSpPr>
            <p:nvPr/>
          </p:nvSpPr>
          <p:spPr bwMode="auto">
            <a:xfrm>
              <a:off x="4247" y="2873"/>
              <a:ext cx="14" cy="137"/>
            </a:xfrm>
            <a:custGeom>
              <a:avLst/>
              <a:gdLst>
                <a:gd name="T0" fmla="*/ 0 w 326"/>
                <a:gd name="T1" fmla="*/ 0 h 3156"/>
                <a:gd name="T2" fmla="*/ 0 w 326"/>
                <a:gd name="T3" fmla="*/ 0 h 3156"/>
                <a:gd name="T4" fmla="*/ 0 w 326"/>
                <a:gd name="T5" fmla="*/ 0 h 3156"/>
                <a:gd name="T6" fmla="*/ 0 w 326"/>
                <a:gd name="T7" fmla="*/ 0 h 3156"/>
                <a:gd name="T8" fmla="*/ 0 w 326"/>
                <a:gd name="T9" fmla="*/ 0 h 3156"/>
                <a:gd name="T10" fmla="*/ 0 w 326"/>
                <a:gd name="T11" fmla="*/ 0 h 3156"/>
                <a:gd name="T12" fmla="*/ 0 w 326"/>
                <a:gd name="T13" fmla="*/ 0 h 3156"/>
                <a:gd name="T14" fmla="*/ 0 w 326"/>
                <a:gd name="T15" fmla="*/ 0 h 3156"/>
                <a:gd name="T16" fmla="*/ 0 w 326"/>
                <a:gd name="T17" fmla="*/ 0 h 3156"/>
                <a:gd name="T18" fmla="*/ 0 w 326"/>
                <a:gd name="T19" fmla="*/ 0 h 3156"/>
                <a:gd name="T20" fmla="*/ 0 w 326"/>
                <a:gd name="T21" fmla="*/ 0 h 3156"/>
                <a:gd name="T22" fmla="*/ 0 w 326"/>
                <a:gd name="T23" fmla="*/ 0 h 3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6"/>
                <a:gd name="T37" fmla="*/ 0 h 3156"/>
                <a:gd name="T38" fmla="*/ 326 w 326"/>
                <a:gd name="T39" fmla="*/ 3156 h 3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6" h="3156">
                  <a:moveTo>
                    <a:pt x="66" y="3156"/>
                  </a:moveTo>
                  <a:lnTo>
                    <a:pt x="105" y="3107"/>
                  </a:lnTo>
                  <a:lnTo>
                    <a:pt x="326" y="12"/>
                  </a:lnTo>
                  <a:lnTo>
                    <a:pt x="221" y="0"/>
                  </a:lnTo>
                  <a:lnTo>
                    <a:pt x="0" y="3095"/>
                  </a:lnTo>
                  <a:lnTo>
                    <a:pt x="44" y="3051"/>
                  </a:lnTo>
                  <a:lnTo>
                    <a:pt x="0" y="3095"/>
                  </a:lnTo>
                  <a:lnTo>
                    <a:pt x="16" y="3140"/>
                  </a:lnTo>
                  <a:lnTo>
                    <a:pt x="49" y="3156"/>
                  </a:lnTo>
                  <a:lnTo>
                    <a:pt x="82" y="3145"/>
                  </a:lnTo>
                  <a:lnTo>
                    <a:pt x="105" y="3107"/>
                  </a:lnTo>
                  <a:lnTo>
                    <a:pt x="66" y="3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4" name="Freeform 926"/>
            <p:cNvSpPr>
              <a:spLocks/>
            </p:cNvSpPr>
            <p:nvPr/>
          </p:nvSpPr>
          <p:spPr bwMode="auto">
            <a:xfrm>
              <a:off x="4197" y="3005"/>
              <a:ext cx="53" cy="9"/>
            </a:xfrm>
            <a:custGeom>
              <a:avLst/>
              <a:gdLst>
                <a:gd name="T0" fmla="*/ 0 w 1214"/>
                <a:gd name="T1" fmla="*/ 0 h 198"/>
                <a:gd name="T2" fmla="*/ 0 w 1214"/>
                <a:gd name="T3" fmla="*/ 0 h 198"/>
                <a:gd name="T4" fmla="*/ 0 w 1214"/>
                <a:gd name="T5" fmla="*/ 0 h 198"/>
                <a:gd name="T6" fmla="*/ 0 w 1214"/>
                <a:gd name="T7" fmla="*/ 0 h 198"/>
                <a:gd name="T8" fmla="*/ 0 w 1214"/>
                <a:gd name="T9" fmla="*/ 0 h 198"/>
                <a:gd name="T10" fmla="*/ 0 w 1214"/>
                <a:gd name="T11" fmla="*/ 0 h 198"/>
                <a:gd name="T12" fmla="*/ 0 w 1214"/>
                <a:gd name="T13" fmla="*/ 0 h 198"/>
                <a:gd name="T14" fmla="*/ 0 w 1214"/>
                <a:gd name="T15" fmla="*/ 0 h 198"/>
                <a:gd name="T16" fmla="*/ 0 w 1214"/>
                <a:gd name="T17" fmla="*/ 0 h 198"/>
                <a:gd name="T18" fmla="*/ 0 w 1214"/>
                <a:gd name="T19" fmla="*/ 0 h 198"/>
                <a:gd name="T20" fmla="*/ 0 w 1214"/>
                <a:gd name="T21" fmla="*/ 0 h 198"/>
                <a:gd name="T22" fmla="*/ 0 w 1214"/>
                <a:gd name="T23" fmla="*/ 0 h 198"/>
                <a:gd name="T24" fmla="*/ 0 w 1214"/>
                <a:gd name="T25" fmla="*/ 0 h 198"/>
                <a:gd name="T26" fmla="*/ 0 w 1214"/>
                <a:gd name="T27" fmla="*/ 0 h 198"/>
                <a:gd name="T28" fmla="*/ 0 w 1214"/>
                <a:gd name="T29" fmla="*/ 0 h 198"/>
                <a:gd name="T30" fmla="*/ 0 w 1214"/>
                <a:gd name="T31" fmla="*/ 0 h 198"/>
                <a:gd name="T32" fmla="*/ 0 w 1214"/>
                <a:gd name="T33" fmla="*/ 0 h 198"/>
                <a:gd name="T34" fmla="*/ 0 w 1214"/>
                <a:gd name="T35" fmla="*/ 0 h 198"/>
                <a:gd name="T36" fmla="*/ 0 w 1214"/>
                <a:gd name="T37" fmla="*/ 0 h 198"/>
                <a:gd name="T38" fmla="*/ 0 w 1214"/>
                <a:gd name="T39" fmla="*/ 0 h 198"/>
                <a:gd name="T40" fmla="*/ 0 w 1214"/>
                <a:gd name="T41" fmla="*/ 0 h 198"/>
                <a:gd name="T42" fmla="*/ 0 w 1214"/>
                <a:gd name="T43" fmla="*/ 0 h 198"/>
                <a:gd name="T44" fmla="*/ 0 w 1214"/>
                <a:gd name="T45" fmla="*/ 0 h 198"/>
                <a:gd name="T46" fmla="*/ 0 w 1214"/>
                <a:gd name="T47" fmla="*/ 0 h 198"/>
                <a:gd name="T48" fmla="*/ 0 w 1214"/>
                <a:gd name="T49" fmla="*/ 0 h 198"/>
                <a:gd name="T50" fmla="*/ 0 w 1214"/>
                <a:gd name="T51" fmla="*/ 0 h 198"/>
                <a:gd name="T52" fmla="*/ 0 w 1214"/>
                <a:gd name="T53" fmla="*/ 0 h 198"/>
                <a:gd name="T54" fmla="*/ 0 w 1214"/>
                <a:gd name="T55" fmla="*/ 0 h 198"/>
                <a:gd name="T56" fmla="*/ 0 w 1214"/>
                <a:gd name="T57" fmla="*/ 0 h 198"/>
                <a:gd name="T58" fmla="*/ 0 w 1214"/>
                <a:gd name="T59" fmla="*/ 0 h 198"/>
                <a:gd name="T60" fmla="*/ 0 w 1214"/>
                <a:gd name="T61" fmla="*/ 0 h 198"/>
                <a:gd name="T62" fmla="*/ 0 w 1214"/>
                <a:gd name="T63" fmla="*/ 0 h 198"/>
                <a:gd name="T64" fmla="*/ 0 w 1214"/>
                <a:gd name="T65" fmla="*/ 0 h 198"/>
                <a:gd name="T66" fmla="*/ 0 w 1214"/>
                <a:gd name="T67" fmla="*/ 0 h 198"/>
                <a:gd name="T68" fmla="*/ 0 w 1214"/>
                <a:gd name="T69" fmla="*/ 0 h 1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14"/>
                <a:gd name="T106" fmla="*/ 0 h 198"/>
                <a:gd name="T107" fmla="*/ 1214 w 1214"/>
                <a:gd name="T108" fmla="*/ 198 h 1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14" h="198">
                  <a:moveTo>
                    <a:pt x="0" y="182"/>
                  </a:moveTo>
                  <a:lnTo>
                    <a:pt x="83" y="188"/>
                  </a:lnTo>
                  <a:lnTo>
                    <a:pt x="177" y="198"/>
                  </a:lnTo>
                  <a:lnTo>
                    <a:pt x="270" y="198"/>
                  </a:lnTo>
                  <a:lnTo>
                    <a:pt x="375" y="188"/>
                  </a:lnTo>
                  <a:lnTo>
                    <a:pt x="475" y="182"/>
                  </a:lnTo>
                  <a:lnTo>
                    <a:pt x="568" y="177"/>
                  </a:lnTo>
                  <a:lnTo>
                    <a:pt x="667" y="171"/>
                  </a:lnTo>
                  <a:lnTo>
                    <a:pt x="762" y="160"/>
                  </a:lnTo>
                  <a:lnTo>
                    <a:pt x="856" y="149"/>
                  </a:lnTo>
                  <a:lnTo>
                    <a:pt x="939" y="144"/>
                  </a:lnTo>
                  <a:lnTo>
                    <a:pt x="1015" y="132"/>
                  </a:lnTo>
                  <a:lnTo>
                    <a:pt x="1076" y="122"/>
                  </a:lnTo>
                  <a:lnTo>
                    <a:pt x="1131" y="116"/>
                  </a:lnTo>
                  <a:lnTo>
                    <a:pt x="1181" y="110"/>
                  </a:lnTo>
                  <a:lnTo>
                    <a:pt x="1203" y="105"/>
                  </a:lnTo>
                  <a:lnTo>
                    <a:pt x="1214" y="105"/>
                  </a:lnTo>
                  <a:lnTo>
                    <a:pt x="1192" y="0"/>
                  </a:lnTo>
                  <a:lnTo>
                    <a:pt x="1181" y="0"/>
                  </a:lnTo>
                  <a:lnTo>
                    <a:pt x="1159" y="6"/>
                  </a:lnTo>
                  <a:lnTo>
                    <a:pt x="1121" y="6"/>
                  </a:lnTo>
                  <a:lnTo>
                    <a:pt x="1065" y="11"/>
                  </a:lnTo>
                  <a:lnTo>
                    <a:pt x="993" y="23"/>
                  </a:lnTo>
                  <a:lnTo>
                    <a:pt x="927" y="33"/>
                  </a:lnTo>
                  <a:lnTo>
                    <a:pt x="844" y="39"/>
                  </a:lnTo>
                  <a:lnTo>
                    <a:pt x="750" y="49"/>
                  </a:lnTo>
                  <a:lnTo>
                    <a:pt x="657" y="61"/>
                  </a:lnTo>
                  <a:lnTo>
                    <a:pt x="558" y="66"/>
                  </a:lnTo>
                  <a:lnTo>
                    <a:pt x="463" y="72"/>
                  </a:lnTo>
                  <a:lnTo>
                    <a:pt x="364" y="77"/>
                  </a:lnTo>
                  <a:lnTo>
                    <a:pt x="270" y="77"/>
                  </a:lnTo>
                  <a:lnTo>
                    <a:pt x="177" y="77"/>
                  </a:lnTo>
                  <a:lnTo>
                    <a:pt x="94" y="77"/>
                  </a:lnTo>
                  <a:lnTo>
                    <a:pt x="11" y="7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5" name="Freeform 927"/>
            <p:cNvSpPr>
              <a:spLocks/>
            </p:cNvSpPr>
            <p:nvPr/>
          </p:nvSpPr>
          <p:spPr bwMode="auto">
            <a:xfrm>
              <a:off x="4172" y="2852"/>
              <a:ext cx="97" cy="155"/>
            </a:xfrm>
            <a:custGeom>
              <a:avLst/>
              <a:gdLst>
                <a:gd name="T0" fmla="*/ 0 w 2241"/>
                <a:gd name="T1" fmla="*/ 0 h 3568"/>
                <a:gd name="T2" fmla="*/ 0 w 2241"/>
                <a:gd name="T3" fmla="*/ 0 h 3568"/>
                <a:gd name="T4" fmla="*/ 0 w 2241"/>
                <a:gd name="T5" fmla="*/ 0 h 3568"/>
                <a:gd name="T6" fmla="*/ 0 w 2241"/>
                <a:gd name="T7" fmla="*/ 0 h 3568"/>
                <a:gd name="T8" fmla="*/ 0 w 2241"/>
                <a:gd name="T9" fmla="*/ 0 h 3568"/>
                <a:gd name="T10" fmla="*/ 0 w 2241"/>
                <a:gd name="T11" fmla="*/ 0 h 3568"/>
                <a:gd name="T12" fmla="*/ 0 w 2241"/>
                <a:gd name="T13" fmla="*/ 0 h 35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1"/>
                <a:gd name="T22" fmla="*/ 0 h 3568"/>
                <a:gd name="T23" fmla="*/ 2241 w 2241"/>
                <a:gd name="T24" fmla="*/ 3568 h 35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1" h="3568">
                  <a:moveTo>
                    <a:pt x="0" y="264"/>
                  </a:moveTo>
                  <a:lnTo>
                    <a:pt x="2004" y="473"/>
                  </a:lnTo>
                  <a:lnTo>
                    <a:pt x="1783" y="3568"/>
                  </a:lnTo>
                  <a:lnTo>
                    <a:pt x="2241" y="3100"/>
                  </a:lnTo>
                  <a:lnTo>
                    <a:pt x="2208" y="270"/>
                  </a:lnTo>
                  <a:lnTo>
                    <a:pt x="320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6" name="Freeform 928"/>
            <p:cNvSpPr>
              <a:spLocks/>
            </p:cNvSpPr>
            <p:nvPr/>
          </p:nvSpPr>
          <p:spPr bwMode="auto">
            <a:xfrm>
              <a:off x="4172" y="2861"/>
              <a:ext cx="89" cy="14"/>
            </a:xfrm>
            <a:custGeom>
              <a:avLst/>
              <a:gdLst>
                <a:gd name="T0" fmla="*/ 0 w 2059"/>
                <a:gd name="T1" fmla="*/ 0 h 320"/>
                <a:gd name="T2" fmla="*/ 0 w 2059"/>
                <a:gd name="T3" fmla="*/ 0 h 320"/>
                <a:gd name="T4" fmla="*/ 0 w 2059"/>
                <a:gd name="T5" fmla="*/ 0 h 320"/>
                <a:gd name="T6" fmla="*/ 0 w 2059"/>
                <a:gd name="T7" fmla="*/ 0 h 320"/>
                <a:gd name="T8" fmla="*/ 0 w 2059"/>
                <a:gd name="T9" fmla="*/ 0 h 320"/>
                <a:gd name="T10" fmla="*/ 0 w 2059"/>
                <a:gd name="T11" fmla="*/ 0 h 320"/>
                <a:gd name="T12" fmla="*/ 0 w 2059"/>
                <a:gd name="T13" fmla="*/ 0 h 320"/>
                <a:gd name="T14" fmla="*/ 0 w 2059"/>
                <a:gd name="T15" fmla="*/ 0 h 320"/>
                <a:gd name="T16" fmla="*/ 0 w 2059"/>
                <a:gd name="T17" fmla="*/ 0 h 320"/>
                <a:gd name="T18" fmla="*/ 0 w 2059"/>
                <a:gd name="T19" fmla="*/ 0 h 320"/>
                <a:gd name="T20" fmla="*/ 0 w 2059"/>
                <a:gd name="T21" fmla="*/ 0 h 320"/>
                <a:gd name="T22" fmla="*/ 0 w 2059"/>
                <a:gd name="T23" fmla="*/ 0 h 3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59"/>
                <a:gd name="T37" fmla="*/ 0 h 320"/>
                <a:gd name="T38" fmla="*/ 2059 w 2059"/>
                <a:gd name="T39" fmla="*/ 320 h 3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59" h="320">
                  <a:moveTo>
                    <a:pt x="2059" y="271"/>
                  </a:moveTo>
                  <a:lnTo>
                    <a:pt x="2014" y="210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2004" y="320"/>
                  </a:lnTo>
                  <a:lnTo>
                    <a:pt x="1954" y="259"/>
                  </a:lnTo>
                  <a:lnTo>
                    <a:pt x="2004" y="320"/>
                  </a:lnTo>
                  <a:lnTo>
                    <a:pt x="2047" y="304"/>
                  </a:lnTo>
                  <a:lnTo>
                    <a:pt x="2059" y="271"/>
                  </a:lnTo>
                  <a:lnTo>
                    <a:pt x="2053" y="231"/>
                  </a:lnTo>
                  <a:lnTo>
                    <a:pt x="2014" y="210"/>
                  </a:lnTo>
                  <a:lnTo>
                    <a:pt x="2059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7" name="Freeform 929"/>
            <p:cNvSpPr>
              <a:spLocks/>
            </p:cNvSpPr>
            <p:nvPr/>
          </p:nvSpPr>
          <p:spPr bwMode="auto">
            <a:xfrm>
              <a:off x="4247" y="2873"/>
              <a:ext cx="14" cy="137"/>
            </a:xfrm>
            <a:custGeom>
              <a:avLst/>
              <a:gdLst>
                <a:gd name="T0" fmla="*/ 0 w 326"/>
                <a:gd name="T1" fmla="*/ 0 h 3156"/>
                <a:gd name="T2" fmla="*/ 0 w 326"/>
                <a:gd name="T3" fmla="*/ 0 h 3156"/>
                <a:gd name="T4" fmla="*/ 0 w 326"/>
                <a:gd name="T5" fmla="*/ 0 h 3156"/>
                <a:gd name="T6" fmla="*/ 0 w 326"/>
                <a:gd name="T7" fmla="*/ 0 h 3156"/>
                <a:gd name="T8" fmla="*/ 0 w 326"/>
                <a:gd name="T9" fmla="*/ 0 h 3156"/>
                <a:gd name="T10" fmla="*/ 0 w 326"/>
                <a:gd name="T11" fmla="*/ 0 h 3156"/>
                <a:gd name="T12" fmla="*/ 0 w 326"/>
                <a:gd name="T13" fmla="*/ 0 h 3156"/>
                <a:gd name="T14" fmla="*/ 0 w 326"/>
                <a:gd name="T15" fmla="*/ 0 h 3156"/>
                <a:gd name="T16" fmla="*/ 0 w 326"/>
                <a:gd name="T17" fmla="*/ 0 h 3156"/>
                <a:gd name="T18" fmla="*/ 0 w 326"/>
                <a:gd name="T19" fmla="*/ 0 h 3156"/>
                <a:gd name="T20" fmla="*/ 0 w 326"/>
                <a:gd name="T21" fmla="*/ 0 h 3156"/>
                <a:gd name="T22" fmla="*/ 0 w 326"/>
                <a:gd name="T23" fmla="*/ 0 h 3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6"/>
                <a:gd name="T37" fmla="*/ 0 h 3156"/>
                <a:gd name="T38" fmla="*/ 326 w 326"/>
                <a:gd name="T39" fmla="*/ 3156 h 3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6" h="3156">
                  <a:moveTo>
                    <a:pt x="11" y="3062"/>
                  </a:moveTo>
                  <a:lnTo>
                    <a:pt x="105" y="3107"/>
                  </a:lnTo>
                  <a:lnTo>
                    <a:pt x="326" y="12"/>
                  </a:lnTo>
                  <a:lnTo>
                    <a:pt x="221" y="0"/>
                  </a:lnTo>
                  <a:lnTo>
                    <a:pt x="0" y="3095"/>
                  </a:lnTo>
                  <a:lnTo>
                    <a:pt x="94" y="3140"/>
                  </a:lnTo>
                  <a:lnTo>
                    <a:pt x="0" y="3095"/>
                  </a:lnTo>
                  <a:lnTo>
                    <a:pt x="16" y="3140"/>
                  </a:lnTo>
                  <a:lnTo>
                    <a:pt x="49" y="3156"/>
                  </a:lnTo>
                  <a:lnTo>
                    <a:pt x="82" y="3145"/>
                  </a:lnTo>
                  <a:lnTo>
                    <a:pt x="105" y="3107"/>
                  </a:lnTo>
                  <a:lnTo>
                    <a:pt x="11" y="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8" name="Freeform 930"/>
            <p:cNvSpPr>
              <a:spLocks/>
            </p:cNvSpPr>
            <p:nvPr/>
          </p:nvSpPr>
          <p:spPr bwMode="auto">
            <a:xfrm>
              <a:off x="4248" y="2985"/>
              <a:ext cx="24" cy="24"/>
            </a:xfrm>
            <a:custGeom>
              <a:avLst/>
              <a:gdLst>
                <a:gd name="T0" fmla="*/ 0 w 563"/>
                <a:gd name="T1" fmla="*/ 0 h 563"/>
                <a:gd name="T2" fmla="*/ 0 w 563"/>
                <a:gd name="T3" fmla="*/ 0 h 563"/>
                <a:gd name="T4" fmla="*/ 0 w 563"/>
                <a:gd name="T5" fmla="*/ 0 h 563"/>
                <a:gd name="T6" fmla="*/ 0 w 563"/>
                <a:gd name="T7" fmla="*/ 0 h 563"/>
                <a:gd name="T8" fmla="*/ 0 w 563"/>
                <a:gd name="T9" fmla="*/ 0 h 563"/>
                <a:gd name="T10" fmla="*/ 0 w 563"/>
                <a:gd name="T11" fmla="*/ 0 h 563"/>
                <a:gd name="T12" fmla="*/ 0 w 563"/>
                <a:gd name="T13" fmla="*/ 0 h 563"/>
                <a:gd name="T14" fmla="*/ 0 w 563"/>
                <a:gd name="T15" fmla="*/ 0 h 563"/>
                <a:gd name="T16" fmla="*/ 0 w 563"/>
                <a:gd name="T17" fmla="*/ 0 h 563"/>
                <a:gd name="T18" fmla="*/ 0 w 563"/>
                <a:gd name="T19" fmla="*/ 0 h 563"/>
                <a:gd name="T20" fmla="*/ 0 w 563"/>
                <a:gd name="T21" fmla="*/ 0 h 563"/>
                <a:gd name="T22" fmla="*/ 0 w 563"/>
                <a:gd name="T23" fmla="*/ 0 h 5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3"/>
                <a:gd name="T37" fmla="*/ 0 h 563"/>
                <a:gd name="T38" fmla="*/ 563 w 563"/>
                <a:gd name="T39" fmla="*/ 563 h 5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3" h="563">
                  <a:moveTo>
                    <a:pt x="442" y="55"/>
                  </a:moveTo>
                  <a:lnTo>
                    <a:pt x="458" y="17"/>
                  </a:lnTo>
                  <a:lnTo>
                    <a:pt x="0" y="485"/>
                  </a:lnTo>
                  <a:lnTo>
                    <a:pt x="83" y="563"/>
                  </a:lnTo>
                  <a:lnTo>
                    <a:pt x="546" y="93"/>
                  </a:lnTo>
                  <a:lnTo>
                    <a:pt x="563" y="55"/>
                  </a:lnTo>
                  <a:lnTo>
                    <a:pt x="546" y="93"/>
                  </a:lnTo>
                  <a:lnTo>
                    <a:pt x="563" y="50"/>
                  </a:lnTo>
                  <a:lnTo>
                    <a:pt x="541" y="10"/>
                  </a:lnTo>
                  <a:lnTo>
                    <a:pt x="502" y="0"/>
                  </a:lnTo>
                  <a:lnTo>
                    <a:pt x="458" y="17"/>
                  </a:lnTo>
                  <a:lnTo>
                    <a:pt x="44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89" name="Freeform 931"/>
            <p:cNvSpPr>
              <a:spLocks/>
            </p:cNvSpPr>
            <p:nvPr/>
          </p:nvSpPr>
          <p:spPr bwMode="auto">
            <a:xfrm>
              <a:off x="4265" y="2862"/>
              <a:ext cx="7" cy="125"/>
            </a:xfrm>
            <a:custGeom>
              <a:avLst/>
              <a:gdLst>
                <a:gd name="T0" fmla="*/ 0 w 154"/>
                <a:gd name="T1" fmla="*/ 0 h 2885"/>
                <a:gd name="T2" fmla="*/ 0 w 154"/>
                <a:gd name="T3" fmla="*/ 0 h 2885"/>
                <a:gd name="T4" fmla="*/ 0 w 154"/>
                <a:gd name="T5" fmla="*/ 0 h 2885"/>
                <a:gd name="T6" fmla="*/ 0 w 154"/>
                <a:gd name="T7" fmla="*/ 0 h 2885"/>
                <a:gd name="T8" fmla="*/ 0 w 154"/>
                <a:gd name="T9" fmla="*/ 0 h 2885"/>
                <a:gd name="T10" fmla="*/ 0 w 154"/>
                <a:gd name="T11" fmla="*/ 0 h 2885"/>
                <a:gd name="T12" fmla="*/ 0 w 154"/>
                <a:gd name="T13" fmla="*/ 0 h 2885"/>
                <a:gd name="T14" fmla="*/ 0 w 154"/>
                <a:gd name="T15" fmla="*/ 0 h 2885"/>
                <a:gd name="T16" fmla="*/ 0 w 154"/>
                <a:gd name="T17" fmla="*/ 0 h 2885"/>
                <a:gd name="T18" fmla="*/ 0 w 154"/>
                <a:gd name="T19" fmla="*/ 0 h 2885"/>
                <a:gd name="T20" fmla="*/ 0 w 154"/>
                <a:gd name="T21" fmla="*/ 0 h 2885"/>
                <a:gd name="T22" fmla="*/ 0 w 154"/>
                <a:gd name="T23" fmla="*/ 0 h 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2885"/>
                <a:gd name="T38" fmla="*/ 154 w 154"/>
                <a:gd name="T39" fmla="*/ 2885 h 28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2885">
                  <a:moveTo>
                    <a:pt x="55" y="104"/>
                  </a:moveTo>
                  <a:lnTo>
                    <a:pt x="0" y="55"/>
                  </a:lnTo>
                  <a:lnTo>
                    <a:pt x="33" y="2885"/>
                  </a:lnTo>
                  <a:lnTo>
                    <a:pt x="154" y="2885"/>
                  </a:lnTo>
                  <a:lnTo>
                    <a:pt x="121" y="55"/>
                  </a:lnTo>
                  <a:lnTo>
                    <a:pt x="66" y="0"/>
                  </a:lnTo>
                  <a:lnTo>
                    <a:pt x="116" y="55"/>
                  </a:lnTo>
                  <a:lnTo>
                    <a:pt x="99" y="16"/>
                  </a:lnTo>
                  <a:lnTo>
                    <a:pt x="60" y="0"/>
                  </a:lnTo>
                  <a:lnTo>
                    <a:pt x="22" y="16"/>
                  </a:lnTo>
                  <a:lnTo>
                    <a:pt x="5" y="55"/>
                  </a:lnTo>
                  <a:lnTo>
                    <a:pt x="55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0" name="Freeform 932"/>
            <p:cNvSpPr>
              <a:spLocks/>
            </p:cNvSpPr>
            <p:nvPr/>
          </p:nvSpPr>
          <p:spPr bwMode="auto">
            <a:xfrm>
              <a:off x="4183" y="2850"/>
              <a:ext cx="85" cy="16"/>
            </a:xfrm>
            <a:custGeom>
              <a:avLst/>
              <a:gdLst>
                <a:gd name="T0" fmla="*/ 0 w 1949"/>
                <a:gd name="T1" fmla="*/ 0 h 375"/>
                <a:gd name="T2" fmla="*/ 0 w 1949"/>
                <a:gd name="T3" fmla="*/ 0 h 375"/>
                <a:gd name="T4" fmla="*/ 0 w 1949"/>
                <a:gd name="T5" fmla="*/ 0 h 375"/>
                <a:gd name="T6" fmla="*/ 0 w 1949"/>
                <a:gd name="T7" fmla="*/ 0 h 375"/>
                <a:gd name="T8" fmla="*/ 0 w 1949"/>
                <a:gd name="T9" fmla="*/ 0 h 375"/>
                <a:gd name="T10" fmla="*/ 0 w 1949"/>
                <a:gd name="T11" fmla="*/ 0 h 375"/>
                <a:gd name="T12" fmla="*/ 0 w 1949"/>
                <a:gd name="T13" fmla="*/ 0 h 375"/>
                <a:gd name="T14" fmla="*/ 0 w 1949"/>
                <a:gd name="T15" fmla="*/ 0 h 375"/>
                <a:gd name="T16" fmla="*/ 0 w 1949"/>
                <a:gd name="T17" fmla="*/ 0 h 375"/>
                <a:gd name="T18" fmla="*/ 0 w 1949"/>
                <a:gd name="T19" fmla="*/ 0 h 375"/>
                <a:gd name="T20" fmla="*/ 0 w 1949"/>
                <a:gd name="T21" fmla="*/ 0 h 375"/>
                <a:gd name="T22" fmla="*/ 0 w 1949"/>
                <a:gd name="T23" fmla="*/ 0 h 3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49"/>
                <a:gd name="T37" fmla="*/ 0 h 375"/>
                <a:gd name="T38" fmla="*/ 1949 w 1949"/>
                <a:gd name="T39" fmla="*/ 375 h 3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49" h="375">
                  <a:moveTo>
                    <a:pt x="88" y="99"/>
                  </a:moveTo>
                  <a:lnTo>
                    <a:pt x="50" y="110"/>
                  </a:lnTo>
                  <a:lnTo>
                    <a:pt x="1938" y="375"/>
                  </a:lnTo>
                  <a:lnTo>
                    <a:pt x="1949" y="271"/>
                  </a:lnTo>
                  <a:lnTo>
                    <a:pt x="55" y="0"/>
                  </a:lnTo>
                  <a:lnTo>
                    <a:pt x="17" y="11"/>
                  </a:lnTo>
                  <a:lnTo>
                    <a:pt x="55" y="0"/>
                  </a:lnTo>
                  <a:lnTo>
                    <a:pt x="17" y="16"/>
                  </a:lnTo>
                  <a:lnTo>
                    <a:pt x="0" y="49"/>
                  </a:lnTo>
                  <a:lnTo>
                    <a:pt x="12" y="89"/>
                  </a:lnTo>
                  <a:lnTo>
                    <a:pt x="50" y="110"/>
                  </a:lnTo>
                  <a:lnTo>
                    <a:pt x="88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1" name="Freeform 933"/>
            <p:cNvSpPr>
              <a:spLocks/>
            </p:cNvSpPr>
            <p:nvPr/>
          </p:nvSpPr>
          <p:spPr bwMode="auto">
            <a:xfrm>
              <a:off x="4170" y="2850"/>
              <a:ext cx="17" cy="16"/>
            </a:xfrm>
            <a:custGeom>
              <a:avLst/>
              <a:gdLst>
                <a:gd name="T0" fmla="*/ 0 w 408"/>
                <a:gd name="T1" fmla="*/ 0 h 364"/>
                <a:gd name="T2" fmla="*/ 0 w 408"/>
                <a:gd name="T3" fmla="*/ 0 h 364"/>
                <a:gd name="T4" fmla="*/ 0 w 408"/>
                <a:gd name="T5" fmla="*/ 0 h 364"/>
                <a:gd name="T6" fmla="*/ 0 w 408"/>
                <a:gd name="T7" fmla="*/ 0 h 364"/>
                <a:gd name="T8" fmla="*/ 0 w 408"/>
                <a:gd name="T9" fmla="*/ 0 h 364"/>
                <a:gd name="T10" fmla="*/ 0 w 408"/>
                <a:gd name="T11" fmla="*/ 0 h 364"/>
                <a:gd name="T12" fmla="*/ 0 w 408"/>
                <a:gd name="T13" fmla="*/ 0 h 364"/>
                <a:gd name="T14" fmla="*/ 0 w 408"/>
                <a:gd name="T15" fmla="*/ 0 h 364"/>
                <a:gd name="T16" fmla="*/ 0 w 408"/>
                <a:gd name="T17" fmla="*/ 0 h 364"/>
                <a:gd name="T18" fmla="*/ 0 w 408"/>
                <a:gd name="T19" fmla="*/ 0 h 364"/>
                <a:gd name="T20" fmla="*/ 0 w 408"/>
                <a:gd name="T21" fmla="*/ 0 h 364"/>
                <a:gd name="T22" fmla="*/ 0 w 408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8"/>
                <a:gd name="T37" fmla="*/ 0 h 364"/>
                <a:gd name="T38" fmla="*/ 408 w 408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8" h="364">
                  <a:moveTo>
                    <a:pt x="60" y="254"/>
                  </a:moveTo>
                  <a:lnTo>
                    <a:pt x="93" y="353"/>
                  </a:lnTo>
                  <a:lnTo>
                    <a:pt x="408" y="88"/>
                  </a:lnTo>
                  <a:lnTo>
                    <a:pt x="337" y="0"/>
                  </a:lnTo>
                  <a:lnTo>
                    <a:pt x="17" y="265"/>
                  </a:lnTo>
                  <a:lnTo>
                    <a:pt x="50" y="359"/>
                  </a:lnTo>
                  <a:lnTo>
                    <a:pt x="17" y="265"/>
                  </a:lnTo>
                  <a:lnTo>
                    <a:pt x="0" y="309"/>
                  </a:lnTo>
                  <a:lnTo>
                    <a:pt x="17" y="348"/>
                  </a:lnTo>
                  <a:lnTo>
                    <a:pt x="50" y="364"/>
                  </a:lnTo>
                  <a:lnTo>
                    <a:pt x="93" y="353"/>
                  </a:lnTo>
                  <a:lnTo>
                    <a:pt x="6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2" name="Freeform 934"/>
            <p:cNvSpPr>
              <a:spLocks/>
            </p:cNvSpPr>
            <p:nvPr/>
          </p:nvSpPr>
          <p:spPr bwMode="auto">
            <a:xfrm>
              <a:off x="4177" y="2876"/>
              <a:ext cx="71" cy="97"/>
            </a:xfrm>
            <a:custGeom>
              <a:avLst/>
              <a:gdLst>
                <a:gd name="T0" fmla="*/ 0 w 1634"/>
                <a:gd name="T1" fmla="*/ 0 h 2239"/>
                <a:gd name="T2" fmla="*/ 0 w 1634"/>
                <a:gd name="T3" fmla="*/ 0 h 2239"/>
                <a:gd name="T4" fmla="*/ 0 w 1634"/>
                <a:gd name="T5" fmla="*/ 0 h 2239"/>
                <a:gd name="T6" fmla="*/ 0 w 1634"/>
                <a:gd name="T7" fmla="*/ 0 h 2239"/>
                <a:gd name="T8" fmla="*/ 0 w 1634"/>
                <a:gd name="T9" fmla="*/ 0 h 2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4"/>
                <a:gd name="T16" fmla="*/ 0 h 2239"/>
                <a:gd name="T17" fmla="*/ 1634 w 1634"/>
                <a:gd name="T18" fmla="*/ 2239 h 2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4" h="2239">
                  <a:moveTo>
                    <a:pt x="133" y="0"/>
                  </a:moveTo>
                  <a:lnTo>
                    <a:pt x="0" y="2019"/>
                  </a:lnTo>
                  <a:lnTo>
                    <a:pt x="1479" y="2239"/>
                  </a:lnTo>
                  <a:lnTo>
                    <a:pt x="1634" y="16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3" name="Freeform 935"/>
            <p:cNvSpPr>
              <a:spLocks/>
            </p:cNvSpPr>
            <p:nvPr/>
          </p:nvSpPr>
          <p:spPr bwMode="auto">
            <a:xfrm>
              <a:off x="4175" y="2876"/>
              <a:ext cx="10" cy="90"/>
            </a:xfrm>
            <a:custGeom>
              <a:avLst/>
              <a:gdLst>
                <a:gd name="T0" fmla="*/ 0 w 242"/>
                <a:gd name="T1" fmla="*/ 0 h 2080"/>
                <a:gd name="T2" fmla="*/ 0 w 242"/>
                <a:gd name="T3" fmla="*/ 0 h 2080"/>
                <a:gd name="T4" fmla="*/ 0 w 242"/>
                <a:gd name="T5" fmla="*/ 0 h 2080"/>
                <a:gd name="T6" fmla="*/ 0 w 242"/>
                <a:gd name="T7" fmla="*/ 0 h 2080"/>
                <a:gd name="T8" fmla="*/ 0 w 242"/>
                <a:gd name="T9" fmla="*/ 0 h 2080"/>
                <a:gd name="T10" fmla="*/ 0 w 242"/>
                <a:gd name="T11" fmla="*/ 0 h 2080"/>
                <a:gd name="T12" fmla="*/ 0 w 242"/>
                <a:gd name="T13" fmla="*/ 0 h 2080"/>
                <a:gd name="T14" fmla="*/ 0 w 242"/>
                <a:gd name="T15" fmla="*/ 0 h 2080"/>
                <a:gd name="T16" fmla="*/ 0 w 242"/>
                <a:gd name="T17" fmla="*/ 0 h 2080"/>
                <a:gd name="T18" fmla="*/ 0 w 242"/>
                <a:gd name="T19" fmla="*/ 0 h 20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2"/>
                <a:gd name="T31" fmla="*/ 0 h 2080"/>
                <a:gd name="T32" fmla="*/ 242 w 242"/>
                <a:gd name="T33" fmla="*/ 2080 h 20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2" h="2080">
                  <a:moveTo>
                    <a:pt x="60" y="1975"/>
                  </a:moveTo>
                  <a:lnTo>
                    <a:pt x="110" y="2030"/>
                  </a:lnTo>
                  <a:lnTo>
                    <a:pt x="242" y="11"/>
                  </a:lnTo>
                  <a:lnTo>
                    <a:pt x="133" y="0"/>
                  </a:lnTo>
                  <a:lnTo>
                    <a:pt x="5" y="2019"/>
                  </a:lnTo>
                  <a:lnTo>
                    <a:pt x="50" y="2080"/>
                  </a:lnTo>
                  <a:lnTo>
                    <a:pt x="5" y="2019"/>
                  </a:lnTo>
                  <a:lnTo>
                    <a:pt x="0" y="2075"/>
                  </a:lnTo>
                  <a:lnTo>
                    <a:pt x="50" y="2080"/>
                  </a:lnTo>
                  <a:lnTo>
                    <a:pt x="60" y="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4" name="Freeform 936"/>
            <p:cNvSpPr>
              <a:spLocks/>
            </p:cNvSpPr>
            <p:nvPr/>
          </p:nvSpPr>
          <p:spPr bwMode="auto">
            <a:xfrm>
              <a:off x="4177" y="2962"/>
              <a:ext cx="67" cy="14"/>
            </a:xfrm>
            <a:custGeom>
              <a:avLst/>
              <a:gdLst>
                <a:gd name="T0" fmla="*/ 0 w 1540"/>
                <a:gd name="T1" fmla="*/ 0 h 331"/>
                <a:gd name="T2" fmla="*/ 0 w 1540"/>
                <a:gd name="T3" fmla="*/ 0 h 331"/>
                <a:gd name="T4" fmla="*/ 0 w 1540"/>
                <a:gd name="T5" fmla="*/ 0 h 331"/>
                <a:gd name="T6" fmla="*/ 0 w 1540"/>
                <a:gd name="T7" fmla="*/ 0 h 331"/>
                <a:gd name="T8" fmla="*/ 0 w 1540"/>
                <a:gd name="T9" fmla="*/ 0 h 331"/>
                <a:gd name="T10" fmla="*/ 0 w 1540"/>
                <a:gd name="T11" fmla="*/ 0 h 331"/>
                <a:gd name="T12" fmla="*/ 0 w 1540"/>
                <a:gd name="T13" fmla="*/ 0 h 331"/>
                <a:gd name="T14" fmla="*/ 0 w 1540"/>
                <a:gd name="T15" fmla="*/ 0 h 331"/>
                <a:gd name="T16" fmla="*/ 0 w 1540"/>
                <a:gd name="T17" fmla="*/ 0 h 331"/>
                <a:gd name="T18" fmla="*/ 0 w 1540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0"/>
                <a:gd name="T31" fmla="*/ 0 h 331"/>
                <a:gd name="T32" fmla="*/ 1540 w 1540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0" h="331">
                  <a:moveTo>
                    <a:pt x="1434" y="265"/>
                  </a:moveTo>
                  <a:lnTo>
                    <a:pt x="1490" y="216"/>
                  </a:lnTo>
                  <a:lnTo>
                    <a:pt x="10" y="0"/>
                  </a:lnTo>
                  <a:lnTo>
                    <a:pt x="0" y="105"/>
                  </a:lnTo>
                  <a:lnTo>
                    <a:pt x="1479" y="320"/>
                  </a:lnTo>
                  <a:lnTo>
                    <a:pt x="1540" y="270"/>
                  </a:lnTo>
                  <a:lnTo>
                    <a:pt x="1479" y="320"/>
                  </a:lnTo>
                  <a:lnTo>
                    <a:pt x="1540" y="331"/>
                  </a:lnTo>
                  <a:lnTo>
                    <a:pt x="1540" y="270"/>
                  </a:lnTo>
                  <a:lnTo>
                    <a:pt x="1434" y="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5" name="Freeform 937"/>
            <p:cNvSpPr>
              <a:spLocks/>
            </p:cNvSpPr>
            <p:nvPr/>
          </p:nvSpPr>
          <p:spPr bwMode="auto">
            <a:xfrm>
              <a:off x="4239" y="2881"/>
              <a:ext cx="11" cy="92"/>
            </a:xfrm>
            <a:custGeom>
              <a:avLst/>
              <a:gdLst>
                <a:gd name="T0" fmla="*/ 0 w 260"/>
                <a:gd name="T1" fmla="*/ 0 h 2130"/>
                <a:gd name="T2" fmla="*/ 0 w 260"/>
                <a:gd name="T3" fmla="*/ 0 h 2130"/>
                <a:gd name="T4" fmla="*/ 0 w 260"/>
                <a:gd name="T5" fmla="*/ 0 h 2130"/>
                <a:gd name="T6" fmla="*/ 0 w 260"/>
                <a:gd name="T7" fmla="*/ 0 h 2130"/>
                <a:gd name="T8" fmla="*/ 0 w 260"/>
                <a:gd name="T9" fmla="*/ 0 h 2130"/>
                <a:gd name="T10" fmla="*/ 0 w 260"/>
                <a:gd name="T11" fmla="*/ 0 h 2130"/>
                <a:gd name="T12" fmla="*/ 0 w 260"/>
                <a:gd name="T13" fmla="*/ 0 h 2130"/>
                <a:gd name="T14" fmla="*/ 0 w 260"/>
                <a:gd name="T15" fmla="*/ 0 h 2130"/>
                <a:gd name="T16" fmla="*/ 0 w 260"/>
                <a:gd name="T17" fmla="*/ 0 h 2130"/>
                <a:gd name="T18" fmla="*/ 0 w 260"/>
                <a:gd name="T19" fmla="*/ 0 h 2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0"/>
                <a:gd name="T31" fmla="*/ 0 h 2130"/>
                <a:gd name="T32" fmla="*/ 260 w 260"/>
                <a:gd name="T33" fmla="*/ 2130 h 2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0" h="2130">
                  <a:moveTo>
                    <a:pt x="199" y="111"/>
                  </a:moveTo>
                  <a:lnTo>
                    <a:pt x="149" y="50"/>
                  </a:lnTo>
                  <a:lnTo>
                    <a:pt x="0" y="2125"/>
                  </a:lnTo>
                  <a:lnTo>
                    <a:pt x="106" y="2130"/>
                  </a:lnTo>
                  <a:lnTo>
                    <a:pt x="260" y="61"/>
                  </a:lnTo>
                  <a:lnTo>
                    <a:pt x="211" y="0"/>
                  </a:lnTo>
                  <a:lnTo>
                    <a:pt x="260" y="61"/>
                  </a:lnTo>
                  <a:lnTo>
                    <a:pt x="260" y="7"/>
                  </a:lnTo>
                  <a:lnTo>
                    <a:pt x="211" y="0"/>
                  </a:lnTo>
                  <a:lnTo>
                    <a:pt x="199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6" name="Freeform 938"/>
            <p:cNvSpPr>
              <a:spLocks/>
            </p:cNvSpPr>
            <p:nvPr/>
          </p:nvSpPr>
          <p:spPr bwMode="auto">
            <a:xfrm>
              <a:off x="4180" y="2873"/>
              <a:ext cx="68" cy="13"/>
            </a:xfrm>
            <a:custGeom>
              <a:avLst/>
              <a:gdLst>
                <a:gd name="T0" fmla="*/ 0 w 1562"/>
                <a:gd name="T1" fmla="*/ 0 h 286"/>
                <a:gd name="T2" fmla="*/ 0 w 1562"/>
                <a:gd name="T3" fmla="*/ 0 h 286"/>
                <a:gd name="T4" fmla="*/ 0 w 1562"/>
                <a:gd name="T5" fmla="*/ 0 h 286"/>
                <a:gd name="T6" fmla="*/ 0 w 1562"/>
                <a:gd name="T7" fmla="*/ 0 h 286"/>
                <a:gd name="T8" fmla="*/ 0 w 1562"/>
                <a:gd name="T9" fmla="*/ 0 h 286"/>
                <a:gd name="T10" fmla="*/ 0 w 1562"/>
                <a:gd name="T11" fmla="*/ 0 h 286"/>
                <a:gd name="T12" fmla="*/ 0 w 1562"/>
                <a:gd name="T13" fmla="*/ 0 h 286"/>
                <a:gd name="T14" fmla="*/ 0 w 1562"/>
                <a:gd name="T15" fmla="*/ 0 h 286"/>
                <a:gd name="T16" fmla="*/ 0 w 1562"/>
                <a:gd name="T17" fmla="*/ 0 h 286"/>
                <a:gd name="T18" fmla="*/ 0 w 1562"/>
                <a:gd name="T19" fmla="*/ 0 h 2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62"/>
                <a:gd name="T31" fmla="*/ 0 h 286"/>
                <a:gd name="T32" fmla="*/ 1562 w 1562"/>
                <a:gd name="T33" fmla="*/ 286 h 2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62" h="286">
                  <a:moveTo>
                    <a:pt x="109" y="71"/>
                  </a:moveTo>
                  <a:lnTo>
                    <a:pt x="49" y="115"/>
                  </a:lnTo>
                  <a:lnTo>
                    <a:pt x="1550" y="286"/>
                  </a:lnTo>
                  <a:lnTo>
                    <a:pt x="1562" y="175"/>
                  </a:lnTo>
                  <a:lnTo>
                    <a:pt x="60" y="10"/>
                  </a:lnTo>
                  <a:lnTo>
                    <a:pt x="0" y="60"/>
                  </a:lnTo>
                  <a:lnTo>
                    <a:pt x="60" y="1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09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7" name="Freeform 939"/>
            <p:cNvSpPr>
              <a:spLocks/>
            </p:cNvSpPr>
            <p:nvPr/>
          </p:nvSpPr>
          <p:spPr bwMode="auto">
            <a:xfrm>
              <a:off x="4210" y="2978"/>
              <a:ext cx="21" cy="21"/>
            </a:xfrm>
            <a:custGeom>
              <a:avLst/>
              <a:gdLst>
                <a:gd name="T0" fmla="*/ 0 w 491"/>
                <a:gd name="T1" fmla="*/ 0 h 485"/>
                <a:gd name="T2" fmla="*/ 0 w 491"/>
                <a:gd name="T3" fmla="*/ 0 h 485"/>
                <a:gd name="T4" fmla="*/ 0 w 491"/>
                <a:gd name="T5" fmla="*/ 0 h 485"/>
                <a:gd name="T6" fmla="*/ 0 w 491"/>
                <a:gd name="T7" fmla="*/ 0 h 485"/>
                <a:gd name="T8" fmla="*/ 0 w 491"/>
                <a:gd name="T9" fmla="*/ 0 h 485"/>
                <a:gd name="T10" fmla="*/ 0 w 491"/>
                <a:gd name="T11" fmla="*/ 0 h 485"/>
                <a:gd name="T12" fmla="*/ 0 w 491"/>
                <a:gd name="T13" fmla="*/ 0 h 485"/>
                <a:gd name="T14" fmla="*/ 0 w 491"/>
                <a:gd name="T15" fmla="*/ 0 h 485"/>
                <a:gd name="T16" fmla="*/ 0 w 491"/>
                <a:gd name="T17" fmla="*/ 0 h 485"/>
                <a:gd name="T18" fmla="*/ 0 w 491"/>
                <a:gd name="T19" fmla="*/ 0 h 485"/>
                <a:gd name="T20" fmla="*/ 0 w 491"/>
                <a:gd name="T21" fmla="*/ 0 h 485"/>
                <a:gd name="T22" fmla="*/ 0 w 491"/>
                <a:gd name="T23" fmla="*/ 0 h 485"/>
                <a:gd name="T24" fmla="*/ 0 w 491"/>
                <a:gd name="T25" fmla="*/ 0 h 485"/>
                <a:gd name="T26" fmla="*/ 0 w 491"/>
                <a:gd name="T27" fmla="*/ 0 h 485"/>
                <a:gd name="T28" fmla="*/ 0 w 491"/>
                <a:gd name="T29" fmla="*/ 0 h 485"/>
                <a:gd name="T30" fmla="*/ 0 w 491"/>
                <a:gd name="T31" fmla="*/ 0 h 485"/>
                <a:gd name="T32" fmla="*/ 0 w 491"/>
                <a:gd name="T33" fmla="*/ 0 h 485"/>
                <a:gd name="T34" fmla="*/ 0 w 491"/>
                <a:gd name="T35" fmla="*/ 0 h 485"/>
                <a:gd name="T36" fmla="*/ 0 w 491"/>
                <a:gd name="T37" fmla="*/ 0 h 485"/>
                <a:gd name="T38" fmla="*/ 0 w 491"/>
                <a:gd name="T39" fmla="*/ 0 h 485"/>
                <a:gd name="T40" fmla="*/ 0 w 491"/>
                <a:gd name="T41" fmla="*/ 0 h 485"/>
                <a:gd name="T42" fmla="*/ 0 w 491"/>
                <a:gd name="T43" fmla="*/ 0 h 485"/>
                <a:gd name="T44" fmla="*/ 0 w 491"/>
                <a:gd name="T45" fmla="*/ 0 h 485"/>
                <a:gd name="T46" fmla="*/ 0 w 491"/>
                <a:gd name="T47" fmla="*/ 0 h 485"/>
                <a:gd name="T48" fmla="*/ 0 w 491"/>
                <a:gd name="T49" fmla="*/ 0 h 485"/>
                <a:gd name="T50" fmla="*/ 0 w 491"/>
                <a:gd name="T51" fmla="*/ 0 h 485"/>
                <a:gd name="T52" fmla="*/ 0 w 491"/>
                <a:gd name="T53" fmla="*/ 0 h 485"/>
                <a:gd name="T54" fmla="*/ 0 w 491"/>
                <a:gd name="T55" fmla="*/ 0 h 485"/>
                <a:gd name="T56" fmla="*/ 0 w 491"/>
                <a:gd name="T57" fmla="*/ 0 h 485"/>
                <a:gd name="T58" fmla="*/ 0 w 491"/>
                <a:gd name="T59" fmla="*/ 0 h 485"/>
                <a:gd name="T60" fmla="*/ 0 w 491"/>
                <a:gd name="T61" fmla="*/ 0 h 485"/>
                <a:gd name="T62" fmla="*/ 0 w 491"/>
                <a:gd name="T63" fmla="*/ 0 h 485"/>
                <a:gd name="T64" fmla="*/ 0 w 491"/>
                <a:gd name="T65" fmla="*/ 0 h 4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1"/>
                <a:gd name="T100" fmla="*/ 0 h 485"/>
                <a:gd name="T101" fmla="*/ 491 w 491"/>
                <a:gd name="T102" fmla="*/ 485 h 4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1" h="485">
                  <a:moveTo>
                    <a:pt x="248" y="0"/>
                  </a:moveTo>
                  <a:lnTo>
                    <a:pt x="199" y="5"/>
                  </a:lnTo>
                  <a:lnTo>
                    <a:pt x="154" y="22"/>
                  </a:lnTo>
                  <a:lnTo>
                    <a:pt x="111" y="43"/>
                  </a:lnTo>
                  <a:lnTo>
                    <a:pt x="77" y="71"/>
                  </a:lnTo>
                  <a:lnTo>
                    <a:pt x="44" y="110"/>
                  </a:lnTo>
                  <a:lnTo>
                    <a:pt x="22" y="143"/>
                  </a:lnTo>
                  <a:lnTo>
                    <a:pt x="5" y="192"/>
                  </a:lnTo>
                  <a:lnTo>
                    <a:pt x="0" y="242"/>
                  </a:lnTo>
                  <a:lnTo>
                    <a:pt x="5" y="292"/>
                  </a:lnTo>
                  <a:lnTo>
                    <a:pt x="22" y="341"/>
                  </a:lnTo>
                  <a:lnTo>
                    <a:pt x="44" y="381"/>
                  </a:lnTo>
                  <a:lnTo>
                    <a:pt x="77" y="414"/>
                  </a:lnTo>
                  <a:lnTo>
                    <a:pt x="111" y="441"/>
                  </a:lnTo>
                  <a:lnTo>
                    <a:pt x="154" y="463"/>
                  </a:lnTo>
                  <a:lnTo>
                    <a:pt x="199" y="480"/>
                  </a:lnTo>
                  <a:lnTo>
                    <a:pt x="248" y="485"/>
                  </a:lnTo>
                  <a:lnTo>
                    <a:pt x="298" y="480"/>
                  </a:lnTo>
                  <a:lnTo>
                    <a:pt x="342" y="463"/>
                  </a:lnTo>
                  <a:lnTo>
                    <a:pt x="386" y="441"/>
                  </a:lnTo>
                  <a:lnTo>
                    <a:pt x="425" y="414"/>
                  </a:lnTo>
                  <a:lnTo>
                    <a:pt x="447" y="381"/>
                  </a:lnTo>
                  <a:lnTo>
                    <a:pt x="469" y="341"/>
                  </a:lnTo>
                  <a:lnTo>
                    <a:pt x="485" y="292"/>
                  </a:lnTo>
                  <a:lnTo>
                    <a:pt x="491" y="242"/>
                  </a:lnTo>
                  <a:lnTo>
                    <a:pt x="485" y="192"/>
                  </a:lnTo>
                  <a:lnTo>
                    <a:pt x="469" y="143"/>
                  </a:lnTo>
                  <a:lnTo>
                    <a:pt x="447" y="110"/>
                  </a:lnTo>
                  <a:lnTo>
                    <a:pt x="425" y="71"/>
                  </a:lnTo>
                  <a:lnTo>
                    <a:pt x="386" y="43"/>
                  </a:lnTo>
                  <a:lnTo>
                    <a:pt x="342" y="22"/>
                  </a:lnTo>
                  <a:lnTo>
                    <a:pt x="298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8" name="Freeform 940"/>
            <p:cNvSpPr>
              <a:spLocks/>
            </p:cNvSpPr>
            <p:nvPr/>
          </p:nvSpPr>
          <p:spPr bwMode="auto">
            <a:xfrm>
              <a:off x="4208" y="2976"/>
              <a:ext cx="13" cy="13"/>
            </a:xfrm>
            <a:custGeom>
              <a:avLst/>
              <a:gdLst>
                <a:gd name="T0" fmla="*/ 0 w 286"/>
                <a:gd name="T1" fmla="*/ 0 h 281"/>
                <a:gd name="T2" fmla="*/ 0 w 286"/>
                <a:gd name="T3" fmla="*/ 0 h 281"/>
                <a:gd name="T4" fmla="*/ 0 w 286"/>
                <a:gd name="T5" fmla="*/ 0 h 281"/>
                <a:gd name="T6" fmla="*/ 0 w 286"/>
                <a:gd name="T7" fmla="*/ 0 h 281"/>
                <a:gd name="T8" fmla="*/ 0 w 286"/>
                <a:gd name="T9" fmla="*/ 0 h 281"/>
                <a:gd name="T10" fmla="*/ 0 w 286"/>
                <a:gd name="T11" fmla="*/ 0 h 281"/>
                <a:gd name="T12" fmla="*/ 0 w 286"/>
                <a:gd name="T13" fmla="*/ 0 h 281"/>
                <a:gd name="T14" fmla="*/ 0 w 286"/>
                <a:gd name="T15" fmla="*/ 0 h 281"/>
                <a:gd name="T16" fmla="*/ 0 w 286"/>
                <a:gd name="T17" fmla="*/ 0 h 281"/>
                <a:gd name="T18" fmla="*/ 0 w 286"/>
                <a:gd name="T19" fmla="*/ 0 h 281"/>
                <a:gd name="T20" fmla="*/ 0 w 286"/>
                <a:gd name="T21" fmla="*/ 0 h 281"/>
                <a:gd name="T22" fmla="*/ 0 w 286"/>
                <a:gd name="T23" fmla="*/ 0 h 281"/>
                <a:gd name="T24" fmla="*/ 0 w 286"/>
                <a:gd name="T25" fmla="*/ 0 h 281"/>
                <a:gd name="T26" fmla="*/ 0 w 286"/>
                <a:gd name="T27" fmla="*/ 0 h 281"/>
                <a:gd name="T28" fmla="*/ 0 w 286"/>
                <a:gd name="T29" fmla="*/ 0 h 281"/>
                <a:gd name="T30" fmla="*/ 0 w 286"/>
                <a:gd name="T31" fmla="*/ 0 h 281"/>
                <a:gd name="T32" fmla="*/ 0 w 286"/>
                <a:gd name="T33" fmla="*/ 0 h 281"/>
                <a:gd name="T34" fmla="*/ 0 w 286"/>
                <a:gd name="T35" fmla="*/ 0 h 281"/>
                <a:gd name="T36" fmla="*/ 0 w 286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6"/>
                <a:gd name="T58" fmla="*/ 0 h 281"/>
                <a:gd name="T59" fmla="*/ 286 w 286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6" h="281">
                  <a:moveTo>
                    <a:pt x="76" y="281"/>
                  </a:moveTo>
                  <a:lnTo>
                    <a:pt x="82" y="243"/>
                  </a:lnTo>
                  <a:lnTo>
                    <a:pt x="93" y="198"/>
                  </a:lnTo>
                  <a:lnTo>
                    <a:pt x="115" y="171"/>
                  </a:lnTo>
                  <a:lnTo>
                    <a:pt x="142" y="138"/>
                  </a:lnTo>
                  <a:lnTo>
                    <a:pt x="170" y="116"/>
                  </a:lnTo>
                  <a:lnTo>
                    <a:pt x="209" y="94"/>
                  </a:lnTo>
                  <a:lnTo>
                    <a:pt x="248" y="82"/>
                  </a:lnTo>
                  <a:lnTo>
                    <a:pt x="286" y="77"/>
                  </a:lnTo>
                  <a:lnTo>
                    <a:pt x="286" y="0"/>
                  </a:lnTo>
                  <a:lnTo>
                    <a:pt x="225" y="6"/>
                  </a:lnTo>
                  <a:lnTo>
                    <a:pt x="175" y="28"/>
                  </a:lnTo>
                  <a:lnTo>
                    <a:pt x="126" y="49"/>
                  </a:lnTo>
                  <a:lnTo>
                    <a:pt x="88" y="82"/>
                  </a:lnTo>
                  <a:lnTo>
                    <a:pt x="49" y="127"/>
                  </a:lnTo>
                  <a:lnTo>
                    <a:pt x="26" y="171"/>
                  </a:lnTo>
                  <a:lnTo>
                    <a:pt x="5" y="221"/>
                  </a:lnTo>
                  <a:lnTo>
                    <a:pt x="0" y="281"/>
                  </a:lnTo>
                  <a:lnTo>
                    <a:pt x="76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99" name="Freeform 941"/>
            <p:cNvSpPr>
              <a:spLocks/>
            </p:cNvSpPr>
            <p:nvPr/>
          </p:nvSpPr>
          <p:spPr bwMode="auto">
            <a:xfrm>
              <a:off x="4208" y="2989"/>
              <a:ext cx="13" cy="12"/>
            </a:xfrm>
            <a:custGeom>
              <a:avLst/>
              <a:gdLst>
                <a:gd name="T0" fmla="*/ 0 w 286"/>
                <a:gd name="T1" fmla="*/ 0 h 281"/>
                <a:gd name="T2" fmla="*/ 0 w 286"/>
                <a:gd name="T3" fmla="*/ 0 h 281"/>
                <a:gd name="T4" fmla="*/ 0 w 286"/>
                <a:gd name="T5" fmla="*/ 0 h 281"/>
                <a:gd name="T6" fmla="*/ 0 w 286"/>
                <a:gd name="T7" fmla="*/ 0 h 281"/>
                <a:gd name="T8" fmla="*/ 0 w 286"/>
                <a:gd name="T9" fmla="*/ 0 h 281"/>
                <a:gd name="T10" fmla="*/ 0 w 286"/>
                <a:gd name="T11" fmla="*/ 0 h 281"/>
                <a:gd name="T12" fmla="*/ 0 w 286"/>
                <a:gd name="T13" fmla="*/ 0 h 281"/>
                <a:gd name="T14" fmla="*/ 0 w 286"/>
                <a:gd name="T15" fmla="*/ 0 h 281"/>
                <a:gd name="T16" fmla="*/ 0 w 286"/>
                <a:gd name="T17" fmla="*/ 0 h 281"/>
                <a:gd name="T18" fmla="*/ 0 w 286"/>
                <a:gd name="T19" fmla="*/ 0 h 281"/>
                <a:gd name="T20" fmla="*/ 0 w 286"/>
                <a:gd name="T21" fmla="*/ 0 h 281"/>
                <a:gd name="T22" fmla="*/ 0 w 286"/>
                <a:gd name="T23" fmla="*/ 0 h 281"/>
                <a:gd name="T24" fmla="*/ 0 w 286"/>
                <a:gd name="T25" fmla="*/ 0 h 281"/>
                <a:gd name="T26" fmla="*/ 0 w 286"/>
                <a:gd name="T27" fmla="*/ 0 h 281"/>
                <a:gd name="T28" fmla="*/ 0 w 286"/>
                <a:gd name="T29" fmla="*/ 0 h 281"/>
                <a:gd name="T30" fmla="*/ 0 w 286"/>
                <a:gd name="T31" fmla="*/ 0 h 281"/>
                <a:gd name="T32" fmla="*/ 0 w 286"/>
                <a:gd name="T33" fmla="*/ 0 h 281"/>
                <a:gd name="T34" fmla="*/ 0 w 286"/>
                <a:gd name="T35" fmla="*/ 0 h 281"/>
                <a:gd name="T36" fmla="*/ 0 w 286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6"/>
                <a:gd name="T58" fmla="*/ 0 h 281"/>
                <a:gd name="T59" fmla="*/ 286 w 286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6" h="281">
                  <a:moveTo>
                    <a:pt x="286" y="205"/>
                  </a:moveTo>
                  <a:lnTo>
                    <a:pt x="248" y="199"/>
                  </a:lnTo>
                  <a:lnTo>
                    <a:pt x="209" y="188"/>
                  </a:lnTo>
                  <a:lnTo>
                    <a:pt x="170" y="166"/>
                  </a:lnTo>
                  <a:lnTo>
                    <a:pt x="142" y="144"/>
                  </a:lnTo>
                  <a:lnTo>
                    <a:pt x="115" y="116"/>
                  </a:lnTo>
                  <a:lnTo>
                    <a:pt x="93" y="83"/>
                  </a:lnTo>
                  <a:lnTo>
                    <a:pt x="82" y="39"/>
                  </a:lnTo>
                  <a:lnTo>
                    <a:pt x="76" y="0"/>
                  </a:lnTo>
                  <a:lnTo>
                    <a:pt x="0" y="0"/>
                  </a:lnTo>
                  <a:lnTo>
                    <a:pt x="5" y="61"/>
                  </a:lnTo>
                  <a:lnTo>
                    <a:pt x="26" y="116"/>
                  </a:lnTo>
                  <a:lnTo>
                    <a:pt x="49" y="155"/>
                  </a:lnTo>
                  <a:lnTo>
                    <a:pt x="88" y="199"/>
                  </a:lnTo>
                  <a:lnTo>
                    <a:pt x="126" y="232"/>
                  </a:lnTo>
                  <a:lnTo>
                    <a:pt x="175" y="255"/>
                  </a:lnTo>
                  <a:lnTo>
                    <a:pt x="225" y="276"/>
                  </a:lnTo>
                  <a:lnTo>
                    <a:pt x="286" y="281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0" name="Freeform 942"/>
            <p:cNvSpPr>
              <a:spLocks/>
            </p:cNvSpPr>
            <p:nvPr/>
          </p:nvSpPr>
          <p:spPr bwMode="auto">
            <a:xfrm>
              <a:off x="4221" y="2989"/>
              <a:ext cx="12" cy="12"/>
            </a:xfrm>
            <a:custGeom>
              <a:avLst/>
              <a:gdLst>
                <a:gd name="T0" fmla="*/ 0 w 282"/>
                <a:gd name="T1" fmla="*/ 0 h 281"/>
                <a:gd name="T2" fmla="*/ 0 w 282"/>
                <a:gd name="T3" fmla="*/ 0 h 281"/>
                <a:gd name="T4" fmla="*/ 0 w 282"/>
                <a:gd name="T5" fmla="*/ 0 h 281"/>
                <a:gd name="T6" fmla="*/ 0 w 282"/>
                <a:gd name="T7" fmla="*/ 0 h 281"/>
                <a:gd name="T8" fmla="*/ 0 w 282"/>
                <a:gd name="T9" fmla="*/ 0 h 281"/>
                <a:gd name="T10" fmla="*/ 0 w 282"/>
                <a:gd name="T11" fmla="*/ 0 h 281"/>
                <a:gd name="T12" fmla="*/ 0 w 282"/>
                <a:gd name="T13" fmla="*/ 0 h 281"/>
                <a:gd name="T14" fmla="*/ 0 w 282"/>
                <a:gd name="T15" fmla="*/ 0 h 281"/>
                <a:gd name="T16" fmla="*/ 0 w 282"/>
                <a:gd name="T17" fmla="*/ 0 h 281"/>
                <a:gd name="T18" fmla="*/ 0 w 282"/>
                <a:gd name="T19" fmla="*/ 0 h 281"/>
                <a:gd name="T20" fmla="*/ 0 w 282"/>
                <a:gd name="T21" fmla="*/ 0 h 281"/>
                <a:gd name="T22" fmla="*/ 0 w 282"/>
                <a:gd name="T23" fmla="*/ 0 h 281"/>
                <a:gd name="T24" fmla="*/ 0 w 282"/>
                <a:gd name="T25" fmla="*/ 0 h 281"/>
                <a:gd name="T26" fmla="*/ 0 w 282"/>
                <a:gd name="T27" fmla="*/ 0 h 281"/>
                <a:gd name="T28" fmla="*/ 0 w 282"/>
                <a:gd name="T29" fmla="*/ 0 h 281"/>
                <a:gd name="T30" fmla="*/ 0 w 282"/>
                <a:gd name="T31" fmla="*/ 0 h 281"/>
                <a:gd name="T32" fmla="*/ 0 w 282"/>
                <a:gd name="T33" fmla="*/ 0 h 281"/>
                <a:gd name="T34" fmla="*/ 0 w 282"/>
                <a:gd name="T35" fmla="*/ 0 h 281"/>
                <a:gd name="T36" fmla="*/ 0 w 282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2"/>
                <a:gd name="T58" fmla="*/ 0 h 281"/>
                <a:gd name="T59" fmla="*/ 282 w 282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2" h="281">
                  <a:moveTo>
                    <a:pt x="204" y="0"/>
                  </a:moveTo>
                  <a:lnTo>
                    <a:pt x="199" y="39"/>
                  </a:lnTo>
                  <a:lnTo>
                    <a:pt x="188" y="83"/>
                  </a:lnTo>
                  <a:lnTo>
                    <a:pt x="171" y="116"/>
                  </a:lnTo>
                  <a:lnTo>
                    <a:pt x="149" y="144"/>
                  </a:lnTo>
                  <a:lnTo>
                    <a:pt x="116" y="166"/>
                  </a:lnTo>
                  <a:lnTo>
                    <a:pt x="78" y="188"/>
                  </a:lnTo>
                  <a:lnTo>
                    <a:pt x="39" y="199"/>
                  </a:lnTo>
                  <a:lnTo>
                    <a:pt x="0" y="205"/>
                  </a:lnTo>
                  <a:lnTo>
                    <a:pt x="0" y="281"/>
                  </a:lnTo>
                  <a:lnTo>
                    <a:pt x="61" y="276"/>
                  </a:lnTo>
                  <a:lnTo>
                    <a:pt x="111" y="255"/>
                  </a:lnTo>
                  <a:lnTo>
                    <a:pt x="161" y="232"/>
                  </a:lnTo>
                  <a:lnTo>
                    <a:pt x="199" y="199"/>
                  </a:lnTo>
                  <a:lnTo>
                    <a:pt x="232" y="155"/>
                  </a:lnTo>
                  <a:lnTo>
                    <a:pt x="254" y="116"/>
                  </a:lnTo>
                  <a:lnTo>
                    <a:pt x="277" y="61"/>
                  </a:lnTo>
                  <a:lnTo>
                    <a:pt x="282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Freeform 943"/>
            <p:cNvSpPr>
              <a:spLocks/>
            </p:cNvSpPr>
            <p:nvPr/>
          </p:nvSpPr>
          <p:spPr bwMode="auto">
            <a:xfrm>
              <a:off x="4221" y="2976"/>
              <a:ext cx="12" cy="13"/>
            </a:xfrm>
            <a:custGeom>
              <a:avLst/>
              <a:gdLst>
                <a:gd name="T0" fmla="*/ 0 w 282"/>
                <a:gd name="T1" fmla="*/ 0 h 281"/>
                <a:gd name="T2" fmla="*/ 0 w 282"/>
                <a:gd name="T3" fmla="*/ 0 h 281"/>
                <a:gd name="T4" fmla="*/ 0 w 282"/>
                <a:gd name="T5" fmla="*/ 0 h 281"/>
                <a:gd name="T6" fmla="*/ 0 w 282"/>
                <a:gd name="T7" fmla="*/ 0 h 281"/>
                <a:gd name="T8" fmla="*/ 0 w 282"/>
                <a:gd name="T9" fmla="*/ 0 h 281"/>
                <a:gd name="T10" fmla="*/ 0 w 282"/>
                <a:gd name="T11" fmla="*/ 0 h 281"/>
                <a:gd name="T12" fmla="*/ 0 w 282"/>
                <a:gd name="T13" fmla="*/ 0 h 281"/>
                <a:gd name="T14" fmla="*/ 0 w 282"/>
                <a:gd name="T15" fmla="*/ 0 h 281"/>
                <a:gd name="T16" fmla="*/ 0 w 282"/>
                <a:gd name="T17" fmla="*/ 0 h 281"/>
                <a:gd name="T18" fmla="*/ 0 w 282"/>
                <a:gd name="T19" fmla="*/ 0 h 281"/>
                <a:gd name="T20" fmla="*/ 0 w 282"/>
                <a:gd name="T21" fmla="*/ 0 h 281"/>
                <a:gd name="T22" fmla="*/ 0 w 282"/>
                <a:gd name="T23" fmla="*/ 0 h 281"/>
                <a:gd name="T24" fmla="*/ 0 w 282"/>
                <a:gd name="T25" fmla="*/ 0 h 281"/>
                <a:gd name="T26" fmla="*/ 0 w 282"/>
                <a:gd name="T27" fmla="*/ 0 h 281"/>
                <a:gd name="T28" fmla="*/ 0 w 282"/>
                <a:gd name="T29" fmla="*/ 0 h 281"/>
                <a:gd name="T30" fmla="*/ 0 w 282"/>
                <a:gd name="T31" fmla="*/ 0 h 281"/>
                <a:gd name="T32" fmla="*/ 0 w 282"/>
                <a:gd name="T33" fmla="*/ 0 h 281"/>
                <a:gd name="T34" fmla="*/ 0 w 282"/>
                <a:gd name="T35" fmla="*/ 0 h 281"/>
                <a:gd name="T36" fmla="*/ 0 w 282"/>
                <a:gd name="T37" fmla="*/ 0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2"/>
                <a:gd name="T58" fmla="*/ 0 h 281"/>
                <a:gd name="T59" fmla="*/ 282 w 282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2" h="281">
                  <a:moveTo>
                    <a:pt x="0" y="77"/>
                  </a:moveTo>
                  <a:lnTo>
                    <a:pt x="39" y="82"/>
                  </a:lnTo>
                  <a:lnTo>
                    <a:pt x="78" y="94"/>
                  </a:lnTo>
                  <a:lnTo>
                    <a:pt x="116" y="116"/>
                  </a:lnTo>
                  <a:lnTo>
                    <a:pt x="149" y="138"/>
                  </a:lnTo>
                  <a:lnTo>
                    <a:pt x="171" y="171"/>
                  </a:lnTo>
                  <a:lnTo>
                    <a:pt x="188" y="198"/>
                  </a:lnTo>
                  <a:lnTo>
                    <a:pt x="199" y="243"/>
                  </a:lnTo>
                  <a:lnTo>
                    <a:pt x="204" y="281"/>
                  </a:lnTo>
                  <a:lnTo>
                    <a:pt x="282" y="281"/>
                  </a:lnTo>
                  <a:lnTo>
                    <a:pt x="277" y="221"/>
                  </a:lnTo>
                  <a:lnTo>
                    <a:pt x="254" y="171"/>
                  </a:lnTo>
                  <a:lnTo>
                    <a:pt x="232" y="127"/>
                  </a:lnTo>
                  <a:lnTo>
                    <a:pt x="199" y="82"/>
                  </a:lnTo>
                  <a:lnTo>
                    <a:pt x="161" y="49"/>
                  </a:lnTo>
                  <a:lnTo>
                    <a:pt x="111" y="28"/>
                  </a:lnTo>
                  <a:lnTo>
                    <a:pt x="61" y="6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Freeform 944"/>
            <p:cNvSpPr>
              <a:spLocks/>
            </p:cNvSpPr>
            <p:nvPr/>
          </p:nvSpPr>
          <p:spPr bwMode="auto">
            <a:xfrm>
              <a:off x="4179" y="2977"/>
              <a:ext cx="13" cy="13"/>
            </a:xfrm>
            <a:custGeom>
              <a:avLst/>
              <a:gdLst>
                <a:gd name="T0" fmla="*/ 0 w 291"/>
                <a:gd name="T1" fmla="*/ 0 h 293"/>
                <a:gd name="T2" fmla="*/ 0 w 291"/>
                <a:gd name="T3" fmla="*/ 0 h 293"/>
                <a:gd name="T4" fmla="*/ 0 w 291"/>
                <a:gd name="T5" fmla="*/ 0 h 293"/>
                <a:gd name="T6" fmla="*/ 0 w 291"/>
                <a:gd name="T7" fmla="*/ 0 h 293"/>
                <a:gd name="T8" fmla="*/ 0 w 291"/>
                <a:gd name="T9" fmla="*/ 0 h 293"/>
                <a:gd name="T10" fmla="*/ 0 w 291"/>
                <a:gd name="T11" fmla="*/ 0 h 293"/>
                <a:gd name="T12" fmla="*/ 0 w 291"/>
                <a:gd name="T13" fmla="*/ 0 h 293"/>
                <a:gd name="T14" fmla="*/ 0 w 291"/>
                <a:gd name="T15" fmla="*/ 0 h 293"/>
                <a:gd name="T16" fmla="*/ 0 w 291"/>
                <a:gd name="T17" fmla="*/ 0 h 293"/>
                <a:gd name="T18" fmla="*/ 0 w 291"/>
                <a:gd name="T19" fmla="*/ 0 h 293"/>
                <a:gd name="T20" fmla="*/ 0 w 291"/>
                <a:gd name="T21" fmla="*/ 0 h 293"/>
                <a:gd name="T22" fmla="*/ 0 w 291"/>
                <a:gd name="T23" fmla="*/ 0 h 293"/>
                <a:gd name="T24" fmla="*/ 0 w 291"/>
                <a:gd name="T25" fmla="*/ 0 h 293"/>
                <a:gd name="T26" fmla="*/ 0 w 291"/>
                <a:gd name="T27" fmla="*/ 0 h 293"/>
                <a:gd name="T28" fmla="*/ 0 w 291"/>
                <a:gd name="T29" fmla="*/ 0 h 293"/>
                <a:gd name="T30" fmla="*/ 0 w 291"/>
                <a:gd name="T31" fmla="*/ 0 h 293"/>
                <a:gd name="T32" fmla="*/ 0 w 291"/>
                <a:gd name="T33" fmla="*/ 0 h 2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1"/>
                <a:gd name="T52" fmla="*/ 0 h 293"/>
                <a:gd name="T53" fmla="*/ 291 w 291"/>
                <a:gd name="T54" fmla="*/ 293 h 29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1" h="293">
                  <a:moveTo>
                    <a:pt x="149" y="0"/>
                  </a:moveTo>
                  <a:lnTo>
                    <a:pt x="88" y="12"/>
                  </a:lnTo>
                  <a:lnTo>
                    <a:pt x="43" y="45"/>
                  </a:lnTo>
                  <a:lnTo>
                    <a:pt x="10" y="89"/>
                  </a:lnTo>
                  <a:lnTo>
                    <a:pt x="0" y="149"/>
                  </a:lnTo>
                  <a:lnTo>
                    <a:pt x="10" y="205"/>
                  </a:lnTo>
                  <a:lnTo>
                    <a:pt x="43" y="249"/>
                  </a:lnTo>
                  <a:lnTo>
                    <a:pt x="88" y="282"/>
                  </a:lnTo>
                  <a:lnTo>
                    <a:pt x="149" y="293"/>
                  </a:lnTo>
                  <a:lnTo>
                    <a:pt x="198" y="282"/>
                  </a:lnTo>
                  <a:lnTo>
                    <a:pt x="248" y="249"/>
                  </a:lnTo>
                  <a:lnTo>
                    <a:pt x="281" y="205"/>
                  </a:lnTo>
                  <a:lnTo>
                    <a:pt x="291" y="149"/>
                  </a:lnTo>
                  <a:lnTo>
                    <a:pt x="281" y="89"/>
                  </a:lnTo>
                  <a:lnTo>
                    <a:pt x="248" y="45"/>
                  </a:lnTo>
                  <a:lnTo>
                    <a:pt x="198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Freeform 945"/>
            <p:cNvSpPr>
              <a:spLocks/>
            </p:cNvSpPr>
            <p:nvPr/>
          </p:nvSpPr>
          <p:spPr bwMode="auto">
            <a:xfrm>
              <a:off x="4177" y="2975"/>
              <a:ext cx="8" cy="9"/>
            </a:xfrm>
            <a:custGeom>
              <a:avLst/>
              <a:gdLst>
                <a:gd name="T0" fmla="*/ 0 w 189"/>
                <a:gd name="T1" fmla="*/ 0 h 187"/>
                <a:gd name="T2" fmla="*/ 0 w 189"/>
                <a:gd name="T3" fmla="*/ 0 h 187"/>
                <a:gd name="T4" fmla="*/ 0 w 189"/>
                <a:gd name="T5" fmla="*/ 0 h 187"/>
                <a:gd name="T6" fmla="*/ 0 w 189"/>
                <a:gd name="T7" fmla="*/ 0 h 187"/>
                <a:gd name="T8" fmla="*/ 0 w 189"/>
                <a:gd name="T9" fmla="*/ 0 h 187"/>
                <a:gd name="T10" fmla="*/ 0 w 189"/>
                <a:gd name="T11" fmla="*/ 0 h 187"/>
                <a:gd name="T12" fmla="*/ 0 w 189"/>
                <a:gd name="T13" fmla="*/ 0 h 187"/>
                <a:gd name="T14" fmla="*/ 0 w 189"/>
                <a:gd name="T15" fmla="*/ 0 h 187"/>
                <a:gd name="T16" fmla="*/ 0 w 189"/>
                <a:gd name="T17" fmla="*/ 0 h 187"/>
                <a:gd name="T18" fmla="*/ 0 w 189"/>
                <a:gd name="T19" fmla="*/ 0 h 187"/>
                <a:gd name="T20" fmla="*/ 0 w 189"/>
                <a:gd name="T21" fmla="*/ 0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87"/>
                <a:gd name="T35" fmla="*/ 189 w 189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87">
                  <a:moveTo>
                    <a:pt x="78" y="187"/>
                  </a:moveTo>
                  <a:lnTo>
                    <a:pt x="83" y="144"/>
                  </a:lnTo>
                  <a:lnTo>
                    <a:pt x="111" y="111"/>
                  </a:lnTo>
                  <a:lnTo>
                    <a:pt x="144" y="83"/>
                  </a:lnTo>
                  <a:lnTo>
                    <a:pt x="189" y="78"/>
                  </a:lnTo>
                  <a:lnTo>
                    <a:pt x="189" y="0"/>
                  </a:lnTo>
                  <a:lnTo>
                    <a:pt x="111" y="17"/>
                  </a:lnTo>
                  <a:lnTo>
                    <a:pt x="56" y="55"/>
                  </a:lnTo>
                  <a:lnTo>
                    <a:pt x="17" y="111"/>
                  </a:lnTo>
                  <a:lnTo>
                    <a:pt x="0" y="187"/>
                  </a:lnTo>
                  <a:lnTo>
                    <a:pt x="7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Freeform 946"/>
            <p:cNvSpPr>
              <a:spLocks/>
            </p:cNvSpPr>
            <p:nvPr/>
          </p:nvSpPr>
          <p:spPr bwMode="auto">
            <a:xfrm>
              <a:off x="4177" y="2984"/>
              <a:ext cx="8" cy="8"/>
            </a:xfrm>
            <a:custGeom>
              <a:avLst/>
              <a:gdLst>
                <a:gd name="T0" fmla="*/ 0 w 189"/>
                <a:gd name="T1" fmla="*/ 0 h 182"/>
                <a:gd name="T2" fmla="*/ 0 w 189"/>
                <a:gd name="T3" fmla="*/ 0 h 182"/>
                <a:gd name="T4" fmla="*/ 0 w 189"/>
                <a:gd name="T5" fmla="*/ 0 h 182"/>
                <a:gd name="T6" fmla="*/ 0 w 189"/>
                <a:gd name="T7" fmla="*/ 0 h 182"/>
                <a:gd name="T8" fmla="*/ 0 w 189"/>
                <a:gd name="T9" fmla="*/ 0 h 182"/>
                <a:gd name="T10" fmla="*/ 0 w 189"/>
                <a:gd name="T11" fmla="*/ 0 h 182"/>
                <a:gd name="T12" fmla="*/ 0 w 189"/>
                <a:gd name="T13" fmla="*/ 0 h 182"/>
                <a:gd name="T14" fmla="*/ 0 w 189"/>
                <a:gd name="T15" fmla="*/ 0 h 182"/>
                <a:gd name="T16" fmla="*/ 0 w 189"/>
                <a:gd name="T17" fmla="*/ 0 h 182"/>
                <a:gd name="T18" fmla="*/ 0 w 189"/>
                <a:gd name="T19" fmla="*/ 0 h 182"/>
                <a:gd name="T20" fmla="*/ 0 w 189"/>
                <a:gd name="T21" fmla="*/ 0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9"/>
                <a:gd name="T34" fmla="*/ 0 h 182"/>
                <a:gd name="T35" fmla="*/ 189 w 189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9" h="182">
                  <a:moveTo>
                    <a:pt x="189" y="106"/>
                  </a:moveTo>
                  <a:lnTo>
                    <a:pt x="144" y="100"/>
                  </a:lnTo>
                  <a:lnTo>
                    <a:pt x="111" y="73"/>
                  </a:lnTo>
                  <a:lnTo>
                    <a:pt x="83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17" y="73"/>
                  </a:lnTo>
                  <a:lnTo>
                    <a:pt x="56" y="127"/>
                  </a:lnTo>
                  <a:lnTo>
                    <a:pt x="111" y="166"/>
                  </a:lnTo>
                  <a:lnTo>
                    <a:pt x="189" y="182"/>
                  </a:lnTo>
                  <a:lnTo>
                    <a:pt x="189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Freeform 947"/>
            <p:cNvSpPr>
              <a:spLocks/>
            </p:cNvSpPr>
            <p:nvPr/>
          </p:nvSpPr>
          <p:spPr bwMode="auto">
            <a:xfrm>
              <a:off x="4185" y="2984"/>
              <a:ext cx="8" cy="8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2"/>
                <a:gd name="T34" fmla="*/ 0 h 182"/>
                <a:gd name="T35" fmla="*/ 182 w 18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2" h="182">
                  <a:moveTo>
                    <a:pt x="104" y="0"/>
                  </a:moveTo>
                  <a:lnTo>
                    <a:pt x="99" y="40"/>
                  </a:lnTo>
                  <a:lnTo>
                    <a:pt x="71" y="73"/>
                  </a:lnTo>
                  <a:lnTo>
                    <a:pt x="33" y="100"/>
                  </a:lnTo>
                  <a:lnTo>
                    <a:pt x="0" y="106"/>
                  </a:lnTo>
                  <a:lnTo>
                    <a:pt x="0" y="182"/>
                  </a:lnTo>
                  <a:lnTo>
                    <a:pt x="66" y="166"/>
                  </a:lnTo>
                  <a:lnTo>
                    <a:pt x="126" y="127"/>
                  </a:lnTo>
                  <a:lnTo>
                    <a:pt x="165" y="73"/>
                  </a:lnTo>
                  <a:lnTo>
                    <a:pt x="182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Freeform 948"/>
            <p:cNvSpPr>
              <a:spLocks/>
            </p:cNvSpPr>
            <p:nvPr/>
          </p:nvSpPr>
          <p:spPr bwMode="auto">
            <a:xfrm>
              <a:off x="4185" y="2975"/>
              <a:ext cx="8" cy="9"/>
            </a:xfrm>
            <a:custGeom>
              <a:avLst/>
              <a:gdLst>
                <a:gd name="T0" fmla="*/ 0 w 182"/>
                <a:gd name="T1" fmla="*/ 0 h 187"/>
                <a:gd name="T2" fmla="*/ 0 w 182"/>
                <a:gd name="T3" fmla="*/ 0 h 187"/>
                <a:gd name="T4" fmla="*/ 0 w 182"/>
                <a:gd name="T5" fmla="*/ 0 h 187"/>
                <a:gd name="T6" fmla="*/ 0 w 182"/>
                <a:gd name="T7" fmla="*/ 0 h 187"/>
                <a:gd name="T8" fmla="*/ 0 w 182"/>
                <a:gd name="T9" fmla="*/ 0 h 187"/>
                <a:gd name="T10" fmla="*/ 0 w 182"/>
                <a:gd name="T11" fmla="*/ 0 h 187"/>
                <a:gd name="T12" fmla="*/ 0 w 182"/>
                <a:gd name="T13" fmla="*/ 0 h 187"/>
                <a:gd name="T14" fmla="*/ 0 w 182"/>
                <a:gd name="T15" fmla="*/ 0 h 187"/>
                <a:gd name="T16" fmla="*/ 0 w 182"/>
                <a:gd name="T17" fmla="*/ 0 h 187"/>
                <a:gd name="T18" fmla="*/ 0 w 182"/>
                <a:gd name="T19" fmla="*/ 0 h 187"/>
                <a:gd name="T20" fmla="*/ 0 w 182"/>
                <a:gd name="T21" fmla="*/ 0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2"/>
                <a:gd name="T34" fmla="*/ 0 h 187"/>
                <a:gd name="T35" fmla="*/ 182 w 182"/>
                <a:gd name="T36" fmla="*/ 187 h 1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2" h="187">
                  <a:moveTo>
                    <a:pt x="0" y="78"/>
                  </a:moveTo>
                  <a:lnTo>
                    <a:pt x="33" y="83"/>
                  </a:lnTo>
                  <a:lnTo>
                    <a:pt x="71" y="111"/>
                  </a:lnTo>
                  <a:lnTo>
                    <a:pt x="99" y="144"/>
                  </a:lnTo>
                  <a:lnTo>
                    <a:pt x="104" y="187"/>
                  </a:lnTo>
                  <a:lnTo>
                    <a:pt x="182" y="187"/>
                  </a:lnTo>
                  <a:lnTo>
                    <a:pt x="165" y="111"/>
                  </a:lnTo>
                  <a:lnTo>
                    <a:pt x="126" y="55"/>
                  </a:lnTo>
                  <a:lnTo>
                    <a:pt x="66" y="17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Freeform 949"/>
            <p:cNvSpPr>
              <a:spLocks/>
            </p:cNvSpPr>
            <p:nvPr/>
          </p:nvSpPr>
          <p:spPr bwMode="auto">
            <a:xfrm>
              <a:off x="3919" y="2735"/>
              <a:ext cx="11" cy="13"/>
            </a:xfrm>
            <a:custGeom>
              <a:avLst/>
              <a:gdLst>
                <a:gd name="T0" fmla="*/ 0 w 265"/>
                <a:gd name="T1" fmla="*/ 0 h 293"/>
                <a:gd name="T2" fmla="*/ 0 w 265"/>
                <a:gd name="T3" fmla="*/ 0 h 293"/>
                <a:gd name="T4" fmla="*/ 0 w 265"/>
                <a:gd name="T5" fmla="*/ 0 h 293"/>
                <a:gd name="T6" fmla="*/ 0 w 265"/>
                <a:gd name="T7" fmla="*/ 0 h 293"/>
                <a:gd name="T8" fmla="*/ 0 w 265"/>
                <a:gd name="T9" fmla="*/ 0 h 293"/>
                <a:gd name="T10" fmla="*/ 0 w 265"/>
                <a:gd name="T11" fmla="*/ 0 h 293"/>
                <a:gd name="T12" fmla="*/ 0 w 265"/>
                <a:gd name="T13" fmla="*/ 0 h 293"/>
                <a:gd name="T14" fmla="*/ 0 w 265"/>
                <a:gd name="T15" fmla="*/ 0 h 293"/>
                <a:gd name="T16" fmla="*/ 0 w 265"/>
                <a:gd name="T17" fmla="*/ 0 h 293"/>
                <a:gd name="T18" fmla="*/ 0 w 265"/>
                <a:gd name="T19" fmla="*/ 0 h 293"/>
                <a:gd name="T20" fmla="*/ 0 w 265"/>
                <a:gd name="T21" fmla="*/ 0 h 293"/>
                <a:gd name="T22" fmla="*/ 0 w 265"/>
                <a:gd name="T23" fmla="*/ 0 h 293"/>
                <a:gd name="T24" fmla="*/ 0 w 265"/>
                <a:gd name="T25" fmla="*/ 0 h 293"/>
                <a:gd name="T26" fmla="*/ 0 w 265"/>
                <a:gd name="T27" fmla="*/ 0 h 293"/>
                <a:gd name="T28" fmla="*/ 0 w 265"/>
                <a:gd name="T29" fmla="*/ 0 h 293"/>
                <a:gd name="T30" fmla="*/ 0 w 265"/>
                <a:gd name="T31" fmla="*/ 0 h 293"/>
                <a:gd name="T32" fmla="*/ 0 w 265"/>
                <a:gd name="T33" fmla="*/ 0 h 293"/>
                <a:gd name="T34" fmla="*/ 0 w 265"/>
                <a:gd name="T35" fmla="*/ 0 h 293"/>
                <a:gd name="T36" fmla="*/ 0 w 265"/>
                <a:gd name="T37" fmla="*/ 0 h 293"/>
                <a:gd name="T38" fmla="*/ 0 w 265"/>
                <a:gd name="T39" fmla="*/ 0 h 293"/>
                <a:gd name="T40" fmla="*/ 0 w 265"/>
                <a:gd name="T41" fmla="*/ 0 h 293"/>
                <a:gd name="T42" fmla="*/ 0 w 265"/>
                <a:gd name="T43" fmla="*/ 0 h 2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5"/>
                <a:gd name="T67" fmla="*/ 0 h 293"/>
                <a:gd name="T68" fmla="*/ 265 w 265"/>
                <a:gd name="T69" fmla="*/ 293 h 2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5" h="293">
                  <a:moveTo>
                    <a:pt x="215" y="28"/>
                  </a:moveTo>
                  <a:lnTo>
                    <a:pt x="210" y="66"/>
                  </a:lnTo>
                  <a:lnTo>
                    <a:pt x="199" y="106"/>
                  </a:lnTo>
                  <a:lnTo>
                    <a:pt x="177" y="139"/>
                  </a:lnTo>
                  <a:lnTo>
                    <a:pt x="149" y="172"/>
                  </a:lnTo>
                  <a:lnTo>
                    <a:pt x="116" y="199"/>
                  </a:lnTo>
                  <a:lnTo>
                    <a:pt x="83" y="215"/>
                  </a:lnTo>
                  <a:lnTo>
                    <a:pt x="45" y="232"/>
                  </a:lnTo>
                  <a:lnTo>
                    <a:pt x="0" y="238"/>
                  </a:lnTo>
                  <a:lnTo>
                    <a:pt x="0" y="293"/>
                  </a:lnTo>
                  <a:lnTo>
                    <a:pt x="56" y="288"/>
                  </a:lnTo>
                  <a:lnTo>
                    <a:pt x="106" y="271"/>
                  </a:lnTo>
                  <a:lnTo>
                    <a:pt x="149" y="243"/>
                  </a:lnTo>
                  <a:lnTo>
                    <a:pt x="194" y="215"/>
                  </a:lnTo>
                  <a:lnTo>
                    <a:pt x="215" y="172"/>
                  </a:lnTo>
                  <a:lnTo>
                    <a:pt x="249" y="127"/>
                  </a:lnTo>
                  <a:lnTo>
                    <a:pt x="260" y="78"/>
                  </a:lnTo>
                  <a:lnTo>
                    <a:pt x="265" y="28"/>
                  </a:lnTo>
                  <a:lnTo>
                    <a:pt x="255" y="11"/>
                  </a:lnTo>
                  <a:lnTo>
                    <a:pt x="238" y="0"/>
                  </a:lnTo>
                  <a:lnTo>
                    <a:pt x="222" y="11"/>
                  </a:lnTo>
                  <a:lnTo>
                    <a:pt x="21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Freeform 950"/>
            <p:cNvSpPr>
              <a:spLocks/>
            </p:cNvSpPr>
            <p:nvPr/>
          </p:nvSpPr>
          <p:spPr bwMode="auto">
            <a:xfrm>
              <a:off x="3928" y="2735"/>
              <a:ext cx="2" cy="2"/>
            </a:xfrm>
            <a:custGeom>
              <a:avLst/>
              <a:gdLst>
                <a:gd name="T0" fmla="*/ 0 w 50"/>
                <a:gd name="T1" fmla="*/ 0 h 28"/>
                <a:gd name="T2" fmla="*/ 0 w 50"/>
                <a:gd name="T3" fmla="*/ 0 h 28"/>
                <a:gd name="T4" fmla="*/ 0 w 50"/>
                <a:gd name="T5" fmla="*/ 0 h 28"/>
                <a:gd name="T6" fmla="*/ 0 w 50"/>
                <a:gd name="T7" fmla="*/ 0 h 28"/>
                <a:gd name="T8" fmla="*/ 0 w 50"/>
                <a:gd name="T9" fmla="*/ 0 h 28"/>
                <a:gd name="T10" fmla="*/ 0 w 50"/>
                <a:gd name="T11" fmla="*/ 0 h 28"/>
                <a:gd name="T12" fmla="*/ 0 w 50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28"/>
                <a:gd name="T23" fmla="*/ 50 w 50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28">
                  <a:moveTo>
                    <a:pt x="0" y="28"/>
                  </a:moveTo>
                  <a:lnTo>
                    <a:pt x="23" y="28"/>
                  </a:lnTo>
                  <a:lnTo>
                    <a:pt x="50" y="28"/>
                  </a:lnTo>
                  <a:lnTo>
                    <a:pt x="40" y="11"/>
                  </a:lnTo>
                  <a:lnTo>
                    <a:pt x="23" y="0"/>
                  </a:lnTo>
                  <a:lnTo>
                    <a:pt x="7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Freeform 951"/>
            <p:cNvSpPr>
              <a:spLocks/>
            </p:cNvSpPr>
            <p:nvPr/>
          </p:nvSpPr>
          <p:spPr bwMode="auto">
            <a:xfrm>
              <a:off x="3918" y="2725"/>
              <a:ext cx="12" cy="12"/>
            </a:xfrm>
            <a:custGeom>
              <a:avLst/>
              <a:gdLst>
                <a:gd name="T0" fmla="*/ 0 w 287"/>
                <a:gd name="T1" fmla="*/ 0 h 260"/>
                <a:gd name="T2" fmla="*/ 0 w 287"/>
                <a:gd name="T3" fmla="*/ 0 h 260"/>
                <a:gd name="T4" fmla="*/ 0 w 287"/>
                <a:gd name="T5" fmla="*/ 0 h 260"/>
                <a:gd name="T6" fmla="*/ 0 w 287"/>
                <a:gd name="T7" fmla="*/ 0 h 260"/>
                <a:gd name="T8" fmla="*/ 0 w 287"/>
                <a:gd name="T9" fmla="*/ 0 h 260"/>
                <a:gd name="T10" fmla="*/ 0 w 287"/>
                <a:gd name="T11" fmla="*/ 0 h 260"/>
                <a:gd name="T12" fmla="*/ 0 w 287"/>
                <a:gd name="T13" fmla="*/ 0 h 260"/>
                <a:gd name="T14" fmla="*/ 0 w 287"/>
                <a:gd name="T15" fmla="*/ 0 h 260"/>
                <a:gd name="T16" fmla="*/ 0 w 287"/>
                <a:gd name="T17" fmla="*/ 0 h 260"/>
                <a:gd name="T18" fmla="*/ 0 w 287"/>
                <a:gd name="T19" fmla="*/ 0 h 260"/>
                <a:gd name="T20" fmla="*/ 0 w 287"/>
                <a:gd name="T21" fmla="*/ 0 h 260"/>
                <a:gd name="T22" fmla="*/ 0 w 287"/>
                <a:gd name="T23" fmla="*/ 0 h 260"/>
                <a:gd name="T24" fmla="*/ 0 w 287"/>
                <a:gd name="T25" fmla="*/ 0 h 260"/>
                <a:gd name="T26" fmla="*/ 0 w 287"/>
                <a:gd name="T27" fmla="*/ 0 h 260"/>
                <a:gd name="T28" fmla="*/ 0 w 287"/>
                <a:gd name="T29" fmla="*/ 0 h 260"/>
                <a:gd name="T30" fmla="*/ 0 w 287"/>
                <a:gd name="T31" fmla="*/ 0 h 260"/>
                <a:gd name="T32" fmla="*/ 0 w 287"/>
                <a:gd name="T33" fmla="*/ 0 h 260"/>
                <a:gd name="T34" fmla="*/ 0 w 287"/>
                <a:gd name="T35" fmla="*/ 0 h 260"/>
                <a:gd name="T36" fmla="*/ 0 w 287"/>
                <a:gd name="T37" fmla="*/ 0 h 260"/>
                <a:gd name="T38" fmla="*/ 0 w 287"/>
                <a:gd name="T39" fmla="*/ 0 h 260"/>
                <a:gd name="T40" fmla="*/ 0 w 287"/>
                <a:gd name="T41" fmla="*/ 0 h 260"/>
                <a:gd name="T42" fmla="*/ 0 w 287"/>
                <a:gd name="T43" fmla="*/ 0 h 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7"/>
                <a:gd name="T67" fmla="*/ 0 h 260"/>
                <a:gd name="T68" fmla="*/ 287 w 287"/>
                <a:gd name="T69" fmla="*/ 260 h 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7" h="260">
                  <a:moveTo>
                    <a:pt x="22" y="50"/>
                  </a:moveTo>
                  <a:lnTo>
                    <a:pt x="67" y="56"/>
                  </a:lnTo>
                  <a:lnTo>
                    <a:pt x="105" y="67"/>
                  </a:lnTo>
                  <a:lnTo>
                    <a:pt x="138" y="83"/>
                  </a:lnTo>
                  <a:lnTo>
                    <a:pt x="171" y="111"/>
                  </a:lnTo>
                  <a:lnTo>
                    <a:pt x="199" y="144"/>
                  </a:lnTo>
                  <a:lnTo>
                    <a:pt x="221" y="177"/>
                  </a:lnTo>
                  <a:lnTo>
                    <a:pt x="232" y="216"/>
                  </a:lnTo>
                  <a:lnTo>
                    <a:pt x="237" y="260"/>
                  </a:lnTo>
                  <a:lnTo>
                    <a:pt x="287" y="260"/>
                  </a:lnTo>
                  <a:lnTo>
                    <a:pt x="282" y="205"/>
                  </a:lnTo>
                  <a:lnTo>
                    <a:pt x="271" y="156"/>
                  </a:lnTo>
                  <a:lnTo>
                    <a:pt x="237" y="111"/>
                  </a:lnTo>
                  <a:lnTo>
                    <a:pt x="216" y="67"/>
                  </a:lnTo>
                  <a:lnTo>
                    <a:pt x="171" y="40"/>
                  </a:lnTo>
                  <a:lnTo>
                    <a:pt x="128" y="17"/>
                  </a:lnTo>
                  <a:lnTo>
                    <a:pt x="78" y="7"/>
                  </a:lnTo>
                  <a:lnTo>
                    <a:pt x="22" y="0"/>
                  </a:lnTo>
                  <a:lnTo>
                    <a:pt x="6" y="12"/>
                  </a:lnTo>
                  <a:lnTo>
                    <a:pt x="0" y="28"/>
                  </a:lnTo>
                  <a:lnTo>
                    <a:pt x="6" y="40"/>
                  </a:lnTo>
                  <a:lnTo>
                    <a:pt x="2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Freeform 952"/>
            <p:cNvSpPr>
              <a:spLocks/>
            </p:cNvSpPr>
            <p:nvPr/>
          </p:nvSpPr>
          <p:spPr bwMode="auto">
            <a:xfrm>
              <a:off x="3880" y="2725"/>
              <a:ext cx="39" cy="2"/>
            </a:xfrm>
            <a:custGeom>
              <a:avLst/>
              <a:gdLst>
                <a:gd name="T0" fmla="*/ 0 w 888"/>
                <a:gd name="T1" fmla="*/ 0 h 50"/>
                <a:gd name="T2" fmla="*/ 0 w 888"/>
                <a:gd name="T3" fmla="*/ 0 h 50"/>
                <a:gd name="T4" fmla="*/ 0 w 888"/>
                <a:gd name="T5" fmla="*/ 0 h 50"/>
                <a:gd name="T6" fmla="*/ 0 w 888"/>
                <a:gd name="T7" fmla="*/ 0 h 50"/>
                <a:gd name="T8" fmla="*/ 0 w 888"/>
                <a:gd name="T9" fmla="*/ 0 h 50"/>
                <a:gd name="T10" fmla="*/ 0 w 888"/>
                <a:gd name="T11" fmla="*/ 0 h 50"/>
                <a:gd name="T12" fmla="*/ 0 w 888"/>
                <a:gd name="T13" fmla="*/ 0 h 50"/>
                <a:gd name="T14" fmla="*/ 0 w 888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8"/>
                <a:gd name="T25" fmla="*/ 0 h 50"/>
                <a:gd name="T26" fmla="*/ 888 w 888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8" h="50">
                  <a:moveTo>
                    <a:pt x="22" y="50"/>
                  </a:moveTo>
                  <a:lnTo>
                    <a:pt x="888" y="50"/>
                  </a:lnTo>
                  <a:lnTo>
                    <a:pt x="888" y="0"/>
                  </a:lnTo>
                  <a:lnTo>
                    <a:pt x="22" y="0"/>
                  </a:lnTo>
                  <a:lnTo>
                    <a:pt x="5" y="12"/>
                  </a:lnTo>
                  <a:lnTo>
                    <a:pt x="0" y="28"/>
                  </a:lnTo>
                  <a:lnTo>
                    <a:pt x="5" y="40"/>
                  </a:lnTo>
                  <a:lnTo>
                    <a:pt x="2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Freeform 953"/>
            <p:cNvSpPr>
              <a:spLocks/>
            </p:cNvSpPr>
            <p:nvPr/>
          </p:nvSpPr>
          <p:spPr bwMode="auto">
            <a:xfrm>
              <a:off x="3870" y="2725"/>
              <a:ext cx="11" cy="12"/>
            </a:xfrm>
            <a:custGeom>
              <a:avLst/>
              <a:gdLst>
                <a:gd name="T0" fmla="*/ 0 w 265"/>
                <a:gd name="T1" fmla="*/ 0 h 277"/>
                <a:gd name="T2" fmla="*/ 0 w 265"/>
                <a:gd name="T3" fmla="*/ 0 h 277"/>
                <a:gd name="T4" fmla="*/ 0 w 265"/>
                <a:gd name="T5" fmla="*/ 0 h 277"/>
                <a:gd name="T6" fmla="*/ 0 w 265"/>
                <a:gd name="T7" fmla="*/ 0 h 277"/>
                <a:gd name="T8" fmla="*/ 0 w 265"/>
                <a:gd name="T9" fmla="*/ 0 h 277"/>
                <a:gd name="T10" fmla="*/ 0 w 265"/>
                <a:gd name="T11" fmla="*/ 0 h 277"/>
                <a:gd name="T12" fmla="*/ 0 w 265"/>
                <a:gd name="T13" fmla="*/ 0 h 277"/>
                <a:gd name="T14" fmla="*/ 0 w 265"/>
                <a:gd name="T15" fmla="*/ 0 h 277"/>
                <a:gd name="T16" fmla="*/ 0 w 265"/>
                <a:gd name="T17" fmla="*/ 0 h 277"/>
                <a:gd name="T18" fmla="*/ 0 w 265"/>
                <a:gd name="T19" fmla="*/ 0 h 277"/>
                <a:gd name="T20" fmla="*/ 0 w 265"/>
                <a:gd name="T21" fmla="*/ 0 h 277"/>
                <a:gd name="T22" fmla="*/ 0 w 265"/>
                <a:gd name="T23" fmla="*/ 0 h 277"/>
                <a:gd name="T24" fmla="*/ 0 w 265"/>
                <a:gd name="T25" fmla="*/ 0 h 277"/>
                <a:gd name="T26" fmla="*/ 0 w 265"/>
                <a:gd name="T27" fmla="*/ 0 h 277"/>
                <a:gd name="T28" fmla="*/ 0 w 265"/>
                <a:gd name="T29" fmla="*/ 0 h 277"/>
                <a:gd name="T30" fmla="*/ 0 w 265"/>
                <a:gd name="T31" fmla="*/ 0 h 277"/>
                <a:gd name="T32" fmla="*/ 0 w 265"/>
                <a:gd name="T33" fmla="*/ 0 h 277"/>
                <a:gd name="T34" fmla="*/ 0 w 265"/>
                <a:gd name="T35" fmla="*/ 0 h 277"/>
                <a:gd name="T36" fmla="*/ 0 w 265"/>
                <a:gd name="T37" fmla="*/ 0 h 277"/>
                <a:gd name="T38" fmla="*/ 0 w 265"/>
                <a:gd name="T39" fmla="*/ 0 h 277"/>
                <a:gd name="T40" fmla="*/ 0 w 265"/>
                <a:gd name="T41" fmla="*/ 0 h 277"/>
                <a:gd name="T42" fmla="*/ 0 w 265"/>
                <a:gd name="T43" fmla="*/ 0 h 2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5"/>
                <a:gd name="T67" fmla="*/ 0 h 277"/>
                <a:gd name="T68" fmla="*/ 265 w 265"/>
                <a:gd name="T69" fmla="*/ 277 h 27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5" h="277">
                  <a:moveTo>
                    <a:pt x="55" y="260"/>
                  </a:moveTo>
                  <a:lnTo>
                    <a:pt x="61" y="216"/>
                  </a:lnTo>
                  <a:lnTo>
                    <a:pt x="71" y="177"/>
                  </a:lnTo>
                  <a:lnTo>
                    <a:pt x="88" y="144"/>
                  </a:lnTo>
                  <a:lnTo>
                    <a:pt x="116" y="111"/>
                  </a:lnTo>
                  <a:lnTo>
                    <a:pt x="144" y="83"/>
                  </a:lnTo>
                  <a:lnTo>
                    <a:pt x="182" y="67"/>
                  </a:lnTo>
                  <a:lnTo>
                    <a:pt x="220" y="56"/>
                  </a:lnTo>
                  <a:lnTo>
                    <a:pt x="265" y="50"/>
                  </a:lnTo>
                  <a:lnTo>
                    <a:pt x="265" y="0"/>
                  </a:lnTo>
                  <a:lnTo>
                    <a:pt x="210" y="7"/>
                  </a:lnTo>
                  <a:lnTo>
                    <a:pt x="160" y="17"/>
                  </a:lnTo>
                  <a:lnTo>
                    <a:pt x="116" y="40"/>
                  </a:lnTo>
                  <a:lnTo>
                    <a:pt x="78" y="67"/>
                  </a:lnTo>
                  <a:lnTo>
                    <a:pt x="44" y="111"/>
                  </a:lnTo>
                  <a:lnTo>
                    <a:pt x="17" y="156"/>
                  </a:lnTo>
                  <a:lnTo>
                    <a:pt x="5" y="205"/>
                  </a:lnTo>
                  <a:lnTo>
                    <a:pt x="0" y="260"/>
                  </a:lnTo>
                  <a:lnTo>
                    <a:pt x="11" y="277"/>
                  </a:lnTo>
                  <a:lnTo>
                    <a:pt x="28" y="277"/>
                  </a:lnTo>
                  <a:lnTo>
                    <a:pt x="44" y="277"/>
                  </a:lnTo>
                  <a:lnTo>
                    <a:pt x="55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Freeform 954"/>
            <p:cNvSpPr>
              <a:spLocks/>
            </p:cNvSpPr>
            <p:nvPr/>
          </p:nvSpPr>
          <p:spPr bwMode="auto">
            <a:xfrm>
              <a:off x="3870" y="2737"/>
              <a:ext cx="2" cy="1"/>
            </a:xfrm>
            <a:custGeom>
              <a:avLst/>
              <a:gdLst>
                <a:gd name="T0" fmla="*/ 0 w 55"/>
                <a:gd name="T1" fmla="*/ 0 h 17"/>
                <a:gd name="T2" fmla="*/ 0 w 55"/>
                <a:gd name="T3" fmla="*/ 0 h 17"/>
                <a:gd name="T4" fmla="*/ 0 w 55"/>
                <a:gd name="T5" fmla="*/ 0 h 17"/>
                <a:gd name="T6" fmla="*/ 0 w 55"/>
                <a:gd name="T7" fmla="*/ 0 h 17"/>
                <a:gd name="T8" fmla="*/ 0 w 55"/>
                <a:gd name="T9" fmla="*/ 0 h 17"/>
                <a:gd name="T10" fmla="*/ 0 w 55"/>
                <a:gd name="T11" fmla="*/ 0 h 17"/>
                <a:gd name="T12" fmla="*/ 0 w 55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7"/>
                <a:gd name="T23" fmla="*/ 55 w 55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7">
                  <a:moveTo>
                    <a:pt x="55" y="0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1" y="17"/>
                  </a:lnTo>
                  <a:lnTo>
                    <a:pt x="28" y="17"/>
                  </a:lnTo>
                  <a:lnTo>
                    <a:pt x="44" y="1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Freeform 955"/>
            <p:cNvSpPr>
              <a:spLocks/>
            </p:cNvSpPr>
            <p:nvPr/>
          </p:nvSpPr>
          <p:spPr bwMode="auto">
            <a:xfrm>
              <a:off x="3870" y="2737"/>
              <a:ext cx="12" cy="11"/>
            </a:xfrm>
            <a:custGeom>
              <a:avLst/>
              <a:gdLst>
                <a:gd name="T0" fmla="*/ 0 w 293"/>
                <a:gd name="T1" fmla="*/ 0 h 265"/>
                <a:gd name="T2" fmla="*/ 0 w 293"/>
                <a:gd name="T3" fmla="*/ 0 h 265"/>
                <a:gd name="T4" fmla="*/ 0 w 293"/>
                <a:gd name="T5" fmla="*/ 0 h 265"/>
                <a:gd name="T6" fmla="*/ 0 w 293"/>
                <a:gd name="T7" fmla="*/ 0 h 265"/>
                <a:gd name="T8" fmla="*/ 0 w 293"/>
                <a:gd name="T9" fmla="*/ 0 h 265"/>
                <a:gd name="T10" fmla="*/ 0 w 293"/>
                <a:gd name="T11" fmla="*/ 0 h 265"/>
                <a:gd name="T12" fmla="*/ 0 w 293"/>
                <a:gd name="T13" fmla="*/ 0 h 265"/>
                <a:gd name="T14" fmla="*/ 0 w 293"/>
                <a:gd name="T15" fmla="*/ 0 h 265"/>
                <a:gd name="T16" fmla="*/ 0 w 293"/>
                <a:gd name="T17" fmla="*/ 0 h 265"/>
                <a:gd name="T18" fmla="*/ 0 w 293"/>
                <a:gd name="T19" fmla="*/ 0 h 265"/>
                <a:gd name="T20" fmla="*/ 0 w 293"/>
                <a:gd name="T21" fmla="*/ 0 h 265"/>
                <a:gd name="T22" fmla="*/ 0 w 293"/>
                <a:gd name="T23" fmla="*/ 0 h 265"/>
                <a:gd name="T24" fmla="*/ 0 w 293"/>
                <a:gd name="T25" fmla="*/ 0 h 265"/>
                <a:gd name="T26" fmla="*/ 0 w 293"/>
                <a:gd name="T27" fmla="*/ 0 h 265"/>
                <a:gd name="T28" fmla="*/ 0 w 293"/>
                <a:gd name="T29" fmla="*/ 0 h 265"/>
                <a:gd name="T30" fmla="*/ 0 w 293"/>
                <a:gd name="T31" fmla="*/ 0 h 265"/>
                <a:gd name="T32" fmla="*/ 0 w 293"/>
                <a:gd name="T33" fmla="*/ 0 h 265"/>
                <a:gd name="T34" fmla="*/ 0 w 293"/>
                <a:gd name="T35" fmla="*/ 0 h 265"/>
                <a:gd name="T36" fmla="*/ 0 w 293"/>
                <a:gd name="T37" fmla="*/ 0 h 265"/>
                <a:gd name="T38" fmla="*/ 0 w 293"/>
                <a:gd name="T39" fmla="*/ 0 h 265"/>
                <a:gd name="T40" fmla="*/ 0 w 293"/>
                <a:gd name="T41" fmla="*/ 0 h 265"/>
                <a:gd name="T42" fmla="*/ 0 w 293"/>
                <a:gd name="T43" fmla="*/ 0 h 2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3"/>
                <a:gd name="T67" fmla="*/ 0 h 265"/>
                <a:gd name="T68" fmla="*/ 293 w 293"/>
                <a:gd name="T69" fmla="*/ 265 h 2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3" h="265">
                  <a:moveTo>
                    <a:pt x="265" y="210"/>
                  </a:moveTo>
                  <a:lnTo>
                    <a:pt x="220" y="204"/>
                  </a:lnTo>
                  <a:lnTo>
                    <a:pt x="182" y="187"/>
                  </a:lnTo>
                  <a:lnTo>
                    <a:pt x="144" y="171"/>
                  </a:lnTo>
                  <a:lnTo>
                    <a:pt x="116" y="144"/>
                  </a:lnTo>
                  <a:lnTo>
                    <a:pt x="88" y="111"/>
                  </a:lnTo>
                  <a:lnTo>
                    <a:pt x="71" y="78"/>
                  </a:lnTo>
                  <a:lnTo>
                    <a:pt x="61" y="3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5" y="50"/>
                  </a:lnTo>
                  <a:lnTo>
                    <a:pt x="17" y="99"/>
                  </a:lnTo>
                  <a:lnTo>
                    <a:pt x="44" y="144"/>
                  </a:lnTo>
                  <a:lnTo>
                    <a:pt x="78" y="187"/>
                  </a:lnTo>
                  <a:lnTo>
                    <a:pt x="116" y="215"/>
                  </a:lnTo>
                  <a:lnTo>
                    <a:pt x="160" y="243"/>
                  </a:lnTo>
                  <a:lnTo>
                    <a:pt x="210" y="260"/>
                  </a:lnTo>
                  <a:lnTo>
                    <a:pt x="265" y="265"/>
                  </a:lnTo>
                  <a:lnTo>
                    <a:pt x="281" y="253"/>
                  </a:lnTo>
                  <a:lnTo>
                    <a:pt x="293" y="237"/>
                  </a:lnTo>
                  <a:lnTo>
                    <a:pt x="281" y="220"/>
                  </a:lnTo>
                  <a:lnTo>
                    <a:pt x="265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Freeform 956"/>
            <p:cNvSpPr>
              <a:spLocks/>
            </p:cNvSpPr>
            <p:nvPr/>
          </p:nvSpPr>
          <p:spPr bwMode="auto">
            <a:xfrm>
              <a:off x="3881" y="2746"/>
              <a:ext cx="39" cy="2"/>
            </a:xfrm>
            <a:custGeom>
              <a:avLst/>
              <a:gdLst>
                <a:gd name="T0" fmla="*/ 0 w 894"/>
                <a:gd name="T1" fmla="*/ 0 h 55"/>
                <a:gd name="T2" fmla="*/ 0 w 894"/>
                <a:gd name="T3" fmla="*/ 0 h 55"/>
                <a:gd name="T4" fmla="*/ 0 w 894"/>
                <a:gd name="T5" fmla="*/ 0 h 55"/>
                <a:gd name="T6" fmla="*/ 0 w 894"/>
                <a:gd name="T7" fmla="*/ 0 h 55"/>
                <a:gd name="T8" fmla="*/ 0 w 894"/>
                <a:gd name="T9" fmla="*/ 0 h 55"/>
                <a:gd name="T10" fmla="*/ 0 w 894"/>
                <a:gd name="T11" fmla="*/ 0 h 55"/>
                <a:gd name="T12" fmla="*/ 0 w 894"/>
                <a:gd name="T13" fmla="*/ 0 h 55"/>
                <a:gd name="T14" fmla="*/ 0 w 894"/>
                <a:gd name="T15" fmla="*/ 0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4"/>
                <a:gd name="T25" fmla="*/ 0 h 55"/>
                <a:gd name="T26" fmla="*/ 894 w 894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4" h="55">
                  <a:moveTo>
                    <a:pt x="866" y="0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866" y="55"/>
                  </a:lnTo>
                  <a:lnTo>
                    <a:pt x="883" y="43"/>
                  </a:lnTo>
                  <a:lnTo>
                    <a:pt x="894" y="27"/>
                  </a:lnTo>
                  <a:lnTo>
                    <a:pt x="883" y="1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Freeform 957"/>
            <p:cNvSpPr>
              <a:spLocks/>
            </p:cNvSpPr>
            <p:nvPr/>
          </p:nvSpPr>
          <p:spPr bwMode="auto">
            <a:xfrm>
              <a:off x="3849" y="2862"/>
              <a:ext cx="14" cy="12"/>
            </a:xfrm>
            <a:custGeom>
              <a:avLst/>
              <a:gdLst>
                <a:gd name="T0" fmla="*/ 0 w 315"/>
                <a:gd name="T1" fmla="*/ 0 h 281"/>
                <a:gd name="T2" fmla="*/ 0 w 315"/>
                <a:gd name="T3" fmla="*/ 0 h 281"/>
                <a:gd name="T4" fmla="*/ 0 w 315"/>
                <a:gd name="T5" fmla="*/ 0 h 281"/>
                <a:gd name="T6" fmla="*/ 0 w 315"/>
                <a:gd name="T7" fmla="*/ 0 h 281"/>
                <a:gd name="T8" fmla="*/ 0 w 315"/>
                <a:gd name="T9" fmla="*/ 0 h 281"/>
                <a:gd name="T10" fmla="*/ 0 w 315"/>
                <a:gd name="T11" fmla="*/ 0 h 281"/>
                <a:gd name="T12" fmla="*/ 0 w 315"/>
                <a:gd name="T13" fmla="*/ 0 h 281"/>
                <a:gd name="T14" fmla="*/ 0 w 315"/>
                <a:gd name="T15" fmla="*/ 0 h 281"/>
                <a:gd name="T16" fmla="*/ 0 w 315"/>
                <a:gd name="T17" fmla="*/ 0 h 281"/>
                <a:gd name="T18" fmla="*/ 0 w 315"/>
                <a:gd name="T19" fmla="*/ 0 h 281"/>
                <a:gd name="T20" fmla="*/ 0 w 315"/>
                <a:gd name="T21" fmla="*/ 0 h 281"/>
                <a:gd name="T22" fmla="*/ 0 w 315"/>
                <a:gd name="T23" fmla="*/ 0 h 281"/>
                <a:gd name="T24" fmla="*/ 0 w 315"/>
                <a:gd name="T25" fmla="*/ 0 h 281"/>
                <a:gd name="T26" fmla="*/ 0 w 315"/>
                <a:gd name="T27" fmla="*/ 0 h 281"/>
                <a:gd name="T28" fmla="*/ 0 w 315"/>
                <a:gd name="T29" fmla="*/ 0 h 281"/>
                <a:gd name="T30" fmla="*/ 0 w 315"/>
                <a:gd name="T31" fmla="*/ 0 h 281"/>
                <a:gd name="T32" fmla="*/ 0 w 315"/>
                <a:gd name="T33" fmla="*/ 0 h 281"/>
                <a:gd name="T34" fmla="*/ 0 w 315"/>
                <a:gd name="T35" fmla="*/ 0 h 281"/>
                <a:gd name="T36" fmla="*/ 0 w 315"/>
                <a:gd name="T37" fmla="*/ 0 h 281"/>
                <a:gd name="T38" fmla="*/ 0 w 315"/>
                <a:gd name="T39" fmla="*/ 0 h 281"/>
                <a:gd name="T40" fmla="*/ 0 w 315"/>
                <a:gd name="T41" fmla="*/ 0 h 281"/>
                <a:gd name="T42" fmla="*/ 0 w 315"/>
                <a:gd name="T43" fmla="*/ 0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5"/>
                <a:gd name="T67" fmla="*/ 0 h 281"/>
                <a:gd name="T68" fmla="*/ 315 w 315"/>
                <a:gd name="T69" fmla="*/ 281 h 2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5" h="281">
                  <a:moveTo>
                    <a:pt x="238" y="33"/>
                  </a:moveTo>
                  <a:lnTo>
                    <a:pt x="227" y="76"/>
                  </a:lnTo>
                  <a:lnTo>
                    <a:pt x="210" y="99"/>
                  </a:lnTo>
                  <a:lnTo>
                    <a:pt x="188" y="132"/>
                  </a:lnTo>
                  <a:lnTo>
                    <a:pt x="160" y="165"/>
                  </a:lnTo>
                  <a:lnTo>
                    <a:pt x="122" y="187"/>
                  </a:lnTo>
                  <a:lnTo>
                    <a:pt x="89" y="198"/>
                  </a:lnTo>
                  <a:lnTo>
                    <a:pt x="56" y="204"/>
                  </a:lnTo>
                  <a:lnTo>
                    <a:pt x="11" y="204"/>
                  </a:lnTo>
                  <a:lnTo>
                    <a:pt x="0" y="281"/>
                  </a:lnTo>
                  <a:lnTo>
                    <a:pt x="56" y="281"/>
                  </a:lnTo>
                  <a:lnTo>
                    <a:pt x="105" y="275"/>
                  </a:lnTo>
                  <a:lnTo>
                    <a:pt x="155" y="253"/>
                  </a:lnTo>
                  <a:lnTo>
                    <a:pt x="205" y="220"/>
                  </a:lnTo>
                  <a:lnTo>
                    <a:pt x="243" y="187"/>
                  </a:lnTo>
                  <a:lnTo>
                    <a:pt x="276" y="143"/>
                  </a:lnTo>
                  <a:lnTo>
                    <a:pt x="304" y="99"/>
                  </a:lnTo>
                  <a:lnTo>
                    <a:pt x="315" y="43"/>
                  </a:lnTo>
                  <a:lnTo>
                    <a:pt x="304" y="16"/>
                  </a:lnTo>
                  <a:lnTo>
                    <a:pt x="281" y="0"/>
                  </a:lnTo>
                  <a:lnTo>
                    <a:pt x="255" y="5"/>
                  </a:lnTo>
                  <a:lnTo>
                    <a:pt x="2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Freeform 958"/>
            <p:cNvSpPr>
              <a:spLocks/>
            </p:cNvSpPr>
            <p:nvPr/>
          </p:nvSpPr>
          <p:spPr bwMode="auto">
            <a:xfrm>
              <a:off x="3859" y="2862"/>
              <a:ext cx="4" cy="1"/>
            </a:xfrm>
            <a:custGeom>
              <a:avLst/>
              <a:gdLst>
                <a:gd name="T0" fmla="*/ 0 w 77"/>
                <a:gd name="T1" fmla="*/ 0 h 43"/>
                <a:gd name="T2" fmla="*/ 0 w 77"/>
                <a:gd name="T3" fmla="*/ 0 h 43"/>
                <a:gd name="T4" fmla="*/ 0 w 77"/>
                <a:gd name="T5" fmla="*/ 0 h 43"/>
                <a:gd name="T6" fmla="*/ 0 w 77"/>
                <a:gd name="T7" fmla="*/ 0 h 43"/>
                <a:gd name="T8" fmla="*/ 0 w 77"/>
                <a:gd name="T9" fmla="*/ 0 h 43"/>
                <a:gd name="T10" fmla="*/ 0 w 77"/>
                <a:gd name="T11" fmla="*/ 0 h 43"/>
                <a:gd name="T12" fmla="*/ 0 w 77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43"/>
                <a:gd name="T23" fmla="*/ 77 w 77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43">
                  <a:moveTo>
                    <a:pt x="0" y="33"/>
                  </a:moveTo>
                  <a:lnTo>
                    <a:pt x="38" y="38"/>
                  </a:lnTo>
                  <a:lnTo>
                    <a:pt x="77" y="43"/>
                  </a:lnTo>
                  <a:lnTo>
                    <a:pt x="66" y="16"/>
                  </a:lnTo>
                  <a:lnTo>
                    <a:pt x="43" y="0"/>
                  </a:lnTo>
                  <a:lnTo>
                    <a:pt x="17" y="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Freeform 959"/>
            <p:cNvSpPr>
              <a:spLocks/>
            </p:cNvSpPr>
            <p:nvPr/>
          </p:nvSpPr>
          <p:spPr bwMode="auto">
            <a:xfrm>
              <a:off x="3850" y="2850"/>
              <a:ext cx="13" cy="13"/>
            </a:xfrm>
            <a:custGeom>
              <a:avLst/>
              <a:gdLst>
                <a:gd name="T0" fmla="*/ 0 w 282"/>
                <a:gd name="T1" fmla="*/ 0 h 308"/>
                <a:gd name="T2" fmla="*/ 0 w 282"/>
                <a:gd name="T3" fmla="*/ 0 h 308"/>
                <a:gd name="T4" fmla="*/ 0 w 282"/>
                <a:gd name="T5" fmla="*/ 0 h 308"/>
                <a:gd name="T6" fmla="*/ 0 w 282"/>
                <a:gd name="T7" fmla="*/ 0 h 308"/>
                <a:gd name="T8" fmla="*/ 0 w 282"/>
                <a:gd name="T9" fmla="*/ 0 h 308"/>
                <a:gd name="T10" fmla="*/ 0 w 282"/>
                <a:gd name="T11" fmla="*/ 0 h 308"/>
                <a:gd name="T12" fmla="*/ 0 w 282"/>
                <a:gd name="T13" fmla="*/ 0 h 308"/>
                <a:gd name="T14" fmla="*/ 0 w 282"/>
                <a:gd name="T15" fmla="*/ 0 h 308"/>
                <a:gd name="T16" fmla="*/ 0 w 282"/>
                <a:gd name="T17" fmla="*/ 0 h 308"/>
                <a:gd name="T18" fmla="*/ 0 w 282"/>
                <a:gd name="T19" fmla="*/ 0 h 308"/>
                <a:gd name="T20" fmla="*/ 0 w 282"/>
                <a:gd name="T21" fmla="*/ 0 h 308"/>
                <a:gd name="T22" fmla="*/ 0 w 282"/>
                <a:gd name="T23" fmla="*/ 0 h 308"/>
                <a:gd name="T24" fmla="*/ 0 w 282"/>
                <a:gd name="T25" fmla="*/ 0 h 308"/>
                <a:gd name="T26" fmla="*/ 0 w 282"/>
                <a:gd name="T27" fmla="*/ 0 h 308"/>
                <a:gd name="T28" fmla="*/ 0 w 282"/>
                <a:gd name="T29" fmla="*/ 0 h 308"/>
                <a:gd name="T30" fmla="*/ 0 w 282"/>
                <a:gd name="T31" fmla="*/ 0 h 308"/>
                <a:gd name="T32" fmla="*/ 0 w 282"/>
                <a:gd name="T33" fmla="*/ 0 h 308"/>
                <a:gd name="T34" fmla="*/ 0 w 282"/>
                <a:gd name="T35" fmla="*/ 0 h 308"/>
                <a:gd name="T36" fmla="*/ 0 w 282"/>
                <a:gd name="T37" fmla="*/ 0 h 308"/>
                <a:gd name="T38" fmla="*/ 0 w 282"/>
                <a:gd name="T39" fmla="*/ 0 h 308"/>
                <a:gd name="T40" fmla="*/ 0 w 282"/>
                <a:gd name="T41" fmla="*/ 0 h 308"/>
                <a:gd name="T42" fmla="*/ 0 w 282"/>
                <a:gd name="T43" fmla="*/ 0 h 3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308"/>
                <a:gd name="T68" fmla="*/ 282 w 282"/>
                <a:gd name="T69" fmla="*/ 308 h 3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308">
                  <a:moveTo>
                    <a:pt x="33" y="76"/>
                  </a:moveTo>
                  <a:lnTo>
                    <a:pt x="72" y="88"/>
                  </a:lnTo>
                  <a:lnTo>
                    <a:pt x="99" y="104"/>
                  </a:lnTo>
                  <a:lnTo>
                    <a:pt x="132" y="121"/>
                  </a:lnTo>
                  <a:lnTo>
                    <a:pt x="166" y="154"/>
                  </a:lnTo>
                  <a:lnTo>
                    <a:pt x="188" y="182"/>
                  </a:lnTo>
                  <a:lnTo>
                    <a:pt x="199" y="220"/>
                  </a:lnTo>
                  <a:lnTo>
                    <a:pt x="205" y="253"/>
                  </a:lnTo>
                  <a:lnTo>
                    <a:pt x="205" y="298"/>
                  </a:lnTo>
                  <a:lnTo>
                    <a:pt x="282" y="308"/>
                  </a:lnTo>
                  <a:lnTo>
                    <a:pt x="282" y="253"/>
                  </a:lnTo>
                  <a:lnTo>
                    <a:pt x="276" y="199"/>
                  </a:lnTo>
                  <a:lnTo>
                    <a:pt x="255" y="149"/>
                  </a:lnTo>
                  <a:lnTo>
                    <a:pt x="222" y="104"/>
                  </a:lnTo>
                  <a:lnTo>
                    <a:pt x="188" y="71"/>
                  </a:lnTo>
                  <a:lnTo>
                    <a:pt x="144" y="38"/>
                  </a:lnTo>
                  <a:lnTo>
                    <a:pt x="94" y="10"/>
                  </a:lnTo>
                  <a:lnTo>
                    <a:pt x="45" y="0"/>
                  </a:lnTo>
                  <a:lnTo>
                    <a:pt x="17" y="10"/>
                  </a:lnTo>
                  <a:lnTo>
                    <a:pt x="0" y="33"/>
                  </a:lnTo>
                  <a:lnTo>
                    <a:pt x="6" y="60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960"/>
            <p:cNvSpPr>
              <a:spLocks/>
            </p:cNvSpPr>
            <p:nvPr/>
          </p:nvSpPr>
          <p:spPr bwMode="auto">
            <a:xfrm>
              <a:off x="3813" y="2845"/>
              <a:ext cx="39" cy="8"/>
            </a:xfrm>
            <a:custGeom>
              <a:avLst/>
              <a:gdLst>
                <a:gd name="T0" fmla="*/ 0 w 911"/>
                <a:gd name="T1" fmla="*/ 0 h 203"/>
                <a:gd name="T2" fmla="*/ 0 w 911"/>
                <a:gd name="T3" fmla="*/ 0 h 203"/>
                <a:gd name="T4" fmla="*/ 0 w 911"/>
                <a:gd name="T5" fmla="*/ 0 h 203"/>
                <a:gd name="T6" fmla="*/ 0 w 911"/>
                <a:gd name="T7" fmla="*/ 0 h 203"/>
                <a:gd name="T8" fmla="*/ 0 w 911"/>
                <a:gd name="T9" fmla="*/ 0 h 203"/>
                <a:gd name="T10" fmla="*/ 0 w 911"/>
                <a:gd name="T11" fmla="*/ 0 h 203"/>
                <a:gd name="T12" fmla="*/ 0 w 911"/>
                <a:gd name="T13" fmla="*/ 0 h 203"/>
                <a:gd name="T14" fmla="*/ 0 w 911"/>
                <a:gd name="T15" fmla="*/ 0 h 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1"/>
                <a:gd name="T25" fmla="*/ 0 h 203"/>
                <a:gd name="T26" fmla="*/ 911 w 911"/>
                <a:gd name="T27" fmla="*/ 203 h 2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1" h="203">
                  <a:moveTo>
                    <a:pt x="33" y="77"/>
                  </a:moveTo>
                  <a:lnTo>
                    <a:pt x="899" y="203"/>
                  </a:lnTo>
                  <a:lnTo>
                    <a:pt x="911" y="127"/>
                  </a:lnTo>
                  <a:lnTo>
                    <a:pt x="44" y="0"/>
                  </a:lnTo>
                  <a:lnTo>
                    <a:pt x="16" y="11"/>
                  </a:lnTo>
                  <a:lnTo>
                    <a:pt x="0" y="33"/>
                  </a:lnTo>
                  <a:lnTo>
                    <a:pt x="5" y="61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Freeform 961"/>
            <p:cNvSpPr>
              <a:spLocks/>
            </p:cNvSpPr>
            <p:nvPr/>
          </p:nvSpPr>
          <p:spPr bwMode="auto">
            <a:xfrm>
              <a:off x="3801" y="2845"/>
              <a:ext cx="14" cy="12"/>
            </a:xfrm>
            <a:custGeom>
              <a:avLst/>
              <a:gdLst>
                <a:gd name="T0" fmla="*/ 0 w 314"/>
                <a:gd name="T1" fmla="*/ 0 h 281"/>
                <a:gd name="T2" fmla="*/ 0 w 314"/>
                <a:gd name="T3" fmla="*/ 0 h 281"/>
                <a:gd name="T4" fmla="*/ 0 w 314"/>
                <a:gd name="T5" fmla="*/ 0 h 281"/>
                <a:gd name="T6" fmla="*/ 0 w 314"/>
                <a:gd name="T7" fmla="*/ 0 h 281"/>
                <a:gd name="T8" fmla="*/ 0 w 314"/>
                <a:gd name="T9" fmla="*/ 0 h 281"/>
                <a:gd name="T10" fmla="*/ 0 w 314"/>
                <a:gd name="T11" fmla="*/ 0 h 281"/>
                <a:gd name="T12" fmla="*/ 0 w 314"/>
                <a:gd name="T13" fmla="*/ 0 h 281"/>
                <a:gd name="T14" fmla="*/ 0 w 314"/>
                <a:gd name="T15" fmla="*/ 0 h 281"/>
                <a:gd name="T16" fmla="*/ 0 w 314"/>
                <a:gd name="T17" fmla="*/ 0 h 281"/>
                <a:gd name="T18" fmla="*/ 0 w 314"/>
                <a:gd name="T19" fmla="*/ 0 h 281"/>
                <a:gd name="T20" fmla="*/ 0 w 314"/>
                <a:gd name="T21" fmla="*/ 0 h 281"/>
                <a:gd name="T22" fmla="*/ 0 w 314"/>
                <a:gd name="T23" fmla="*/ 0 h 281"/>
                <a:gd name="T24" fmla="*/ 0 w 314"/>
                <a:gd name="T25" fmla="*/ 0 h 281"/>
                <a:gd name="T26" fmla="*/ 0 w 314"/>
                <a:gd name="T27" fmla="*/ 0 h 281"/>
                <a:gd name="T28" fmla="*/ 0 w 314"/>
                <a:gd name="T29" fmla="*/ 0 h 281"/>
                <a:gd name="T30" fmla="*/ 0 w 314"/>
                <a:gd name="T31" fmla="*/ 0 h 281"/>
                <a:gd name="T32" fmla="*/ 0 w 314"/>
                <a:gd name="T33" fmla="*/ 0 h 281"/>
                <a:gd name="T34" fmla="*/ 0 w 314"/>
                <a:gd name="T35" fmla="*/ 0 h 281"/>
                <a:gd name="T36" fmla="*/ 0 w 314"/>
                <a:gd name="T37" fmla="*/ 0 h 281"/>
                <a:gd name="T38" fmla="*/ 0 w 314"/>
                <a:gd name="T39" fmla="*/ 0 h 281"/>
                <a:gd name="T40" fmla="*/ 0 w 314"/>
                <a:gd name="T41" fmla="*/ 0 h 281"/>
                <a:gd name="T42" fmla="*/ 0 w 314"/>
                <a:gd name="T43" fmla="*/ 0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4"/>
                <a:gd name="T67" fmla="*/ 0 h 281"/>
                <a:gd name="T68" fmla="*/ 314 w 314"/>
                <a:gd name="T69" fmla="*/ 281 h 2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4" h="281">
                  <a:moveTo>
                    <a:pt x="76" y="248"/>
                  </a:moveTo>
                  <a:lnTo>
                    <a:pt x="88" y="210"/>
                  </a:lnTo>
                  <a:lnTo>
                    <a:pt x="104" y="182"/>
                  </a:lnTo>
                  <a:lnTo>
                    <a:pt x="126" y="149"/>
                  </a:lnTo>
                  <a:lnTo>
                    <a:pt x="159" y="116"/>
                  </a:lnTo>
                  <a:lnTo>
                    <a:pt x="187" y="94"/>
                  </a:lnTo>
                  <a:lnTo>
                    <a:pt x="220" y="82"/>
                  </a:lnTo>
                  <a:lnTo>
                    <a:pt x="258" y="77"/>
                  </a:lnTo>
                  <a:lnTo>
                    <a:pt x="303" y="77"/>
                  </a:lnTo>
                  <a:lnTo>
                    <a:pt x="314" y="0"/>
                  </a:lnTo>
                  <a:lnTo>
                    <a:pt x="258" y="0"/>
                  </a:lnTo>
                  <a:lnTo>
                    <a:pt x="203" y="5"/>
                  </a:lnTo>
                  <a:lnTo>
                    <a:pt x="154" y="28"/>
                  </a:lnTo>
                  <a:lnTo>
                    <a:pt x="104" y="61"/>
                  </a:lnTo>
                  <a:lnTo>
                    <a:pt x="71" y="94"/>
                  </a:lnTo>
                  <a:lnTo>
                    <a:pt x="38" y="137"/>
                  </a:lnTo>
                  <a:lnTo>
                    <a:pt x="10" y="187"/>
                  </a:lnTo>
                  <a:lnTo>
                    <a:pt x="0" y="243"/>
                  </a:lnTo>
                  <a:lnTo>
                    <a:pt x="10" y="265"/>
                  </a:lnTo>
                  <a:lnTo>
                    <a:pt x="33" y="281"/>
                  </a:lnTo>
                  <a:lnTo>
                    <a:pt x="60" y="276"/>
                  </a:lnTo>
                  <a:lnTo>
                    <a:pt x="76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Freeform 962"/>
            <p:cNvSpPr>
              <a:spLocks/>
            </p:cNvSpPr>
            <p:nvPr/>
          </p:nvSpPr>
          <p:spPr bwMode="auto">
            <a:xfrm>
              <a:off x="3801" y="2855"/>
              <a:ext cx="3" cy="2"/>
            </a:xfrm>
            <a:custGeom>
              <a:avLst/>
              <a:gdLst>
                <a:gd name="T0" fmla="*/ 0 w 76"/>
                <a:gd name="T1" fmla="*/ 0 h 38"/>
                <a:gd name="T2" fmla="*/ 0 w 76"/>
                <a:gd name="T3" fmla="*/ 0 h 38"/>
                <a:gd name="T4" fmla="*/ 0 w 76"/>
                <a:gd name="T5" fmla="*/ 0 h 38"/>
                <a:gd name="T6" fmla="*/ 0 w 76"/>
                <a:gd name="T7" fmla="*/ 0 h 38"/>
                <a:gd name="T8" fmla="*/ 0 w 76"/>
                <a:gd name="T9" fmla="*/ 0 h 38"/>
                <a:gd name="T10" fmla="*/ 0 w 76"/>
                <a:gd name="T11" fmla="*/ 0 h 38"/>
                <a:gd name="T12" fmla="*/ 0 w 76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38"/>
                <a:gd name="T23" fmla="*/ 76 w 7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38">
                  <a:moveTo>
                    <a:pt x="76" y="5"/>
                  </a:moveTo>
                  <a:lnTo>
                    <a:pt x="38" y="5"/>
                  </a:lnTo>
                  <a:lnTo>
                    <a:pt x="0" y="0"/>
                  </a:lnTo>
                  <a:lnTo>
                    <a:pt x="10" y="22"/>
                  </a:lnTo>
                  <a:lnTo>
                    <a:pt x="33" y="38"/>
                  </a:lnTo>
                  <a:lnTo>
                    <a:pt x="60" y="33"/>
                  </a:lnTo>
                  <a:lnTo>
                    <a:pt x="7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Freeform 963"/>
            <p:cNvSpPr>
              <a:spLocks/>
            </p:cNvSpPr>
            <p:nvPr/>
          </p:nvSpPr>
          <p:spPr bwMode="auto">
            <a:xfrm>
              <a:off x="3801" y="2855"/>
              <a:ext cx="12" cy="13"/>
            </a:xfrm>
            <a:custGeom>
              <a:avLst/>
              <a:gdLst>
                <a:gd name="T0" fmla="*/ 0 w 275"/>
                <a:gd name="T1" fmla="*/ 0 h 303"/>
                <a:gd name="T2" fmla="*/ 0 w 275"/>
                <a:gd name="T3" fmla="*/ 0 h 303"/>
                <a:gd name="T4" fmla="*/ 0 w 275"/>
                <a:gd name="T5" fmla="*/ 0 h 303"/>
                <a:gd name="T6" fmla="*/ 0 w 275"/>
                <a:gd name="T7" fmla="*/ 0 h 303"/>
                <a:gd name="T8" fmla="*/ 0 w 275"/>
                <a:gd name="T9" fmla="*/ 0 h 303"/>
                <a:gd name="T10" fmla="*/ 0 w 275"/>
                <a:gd name="T11" fmla="*/ 0 h 303"/>
                <a:gd name="T12" fmla="*/ 0 w 275"/>
                <a:gd name="T13" fmla="*/ 0 h 303"/>
                <a:gd name="T14" fmla="*/ 0 w 275"/>
                <a:gd name="T15" fmla="*/ 0 h 303"/>
                <a:gd name="T16" fmla="*/ 0 w 275"/>
                <a:gd name="T17" fmla="*/ 0 h 303"/>
                <a:gd name="T18" fmla="*/ 0 w 275"/>
                <a:gd name="T19" fmla="*/ 0 h 303"/>
                <a:gd name="T20" fmla="*/ 0 w 275"/>
                <a:gd name="T21" fmla="*/ 0 h 303"/>
                <a:gd name="T22" fmla="*/ 0 w 275"/>
                <a:gd name="T23" fmla="*/ 0 h 303"/>
                <a:gd name="T24" fmla="*/ 0 w 275"/>
                <a:gd name="T25" fmla="*/ 0 h 303"/>
                <a:gd name="T26" fmla="*/ 0 w 275"/>
                <a:gd name="T27" fmla="*/ 0 h 303"/>
                <a:gd name="T28" fmla="*/ 0 w 275"/>
                <a:gd name="T29" fmla="*/ 0 h 303"/>
                <a:gd name="T30" fmla="*/ 0 w 275"/>
                <a:gd name="T31" fmla="*/ 0 h 303"/>
                <a:gd name="T32" fmla="*/ 0 w 275"/>
                <a:gd name="T33" fmla="*/ 0 h 303"/>
                <a:gd name="T34" fmla="*/ 0 w 275"/>
                <a:gd name="T35" fmla="*/ 0 h 303"/>
                <a:gd name="T36" fmla="*/ 0 w 275"/>
                <a:gd name="T37" fmla="*/ 0 h 303"/>
                <a:gd name="T38" fmla="*/ 0 w 275"/>
                <a:gd name="T39" fmla="*/ 0 h 303"/>
                <a:gd name="T40" fmla="*/ 0 w 275"/>
                <a:gd name="T41" fmla="*/ 0 h 303"/>
                <a:gd name="T42" fmla="*/ 0 w 275"/>
                <a:gd name="T43" fmla="*/ 0 h 3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5"/>
                <a:gd name="T67" fmla="*/ 0 h 303"/>
                <a:gd name="T68" fmla="*/ 275 w 275"/>
                <a:gd name="T69" fmla="*/ 303 h 3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5" h="303">
                  <a:moveTo>
                    <a:pt x="242" y="232"/>
                  </a:moveTo>
                  <a:lnTo>
                    <a:pt x="203" y="220"/>
                  </a:lnTo>
                  <a:lnTo>
                    <a:pt x="176" y="204"/>
                  </a:lnTo>
                  <a:lnTo>
                    <a:pt x="142" y="182"/>
                  </a:lnTo>
                  <a:lnTo>
                    <a:pt x="116" y="154"/>
                  </a:lnTo>
                  <a:lnTo>
                    <a:pt x="93" y="121"/>
                  </a:lnTo>
                  <a:lnTo>
                    <a:pt x="82" y="83"/>
                  </a:lnTo>
                  <a:lnTo>
                    <a:pt x="76" y="49"/>
                  </a:lnTo>
                  <a:lnTo>
                    <a:pt x="76" y="5"/>
                  </a:lnTo>
                  <a:lnTo>
                    <a:pt x="0" y="0"/>
                  </a:lnTo>
                  <a:lnTo>
                    <a:pt x="0" y="49"/>
                  </a:lnTo>
                  <a:lnTo>
                    <a:pt x="5" y="104"/>
                  </a:lnTo>
                  <a:lnTo>
                    <a:pt x="26" y="154"/>
                  </a:lnTo>
                  <a:lnTo>
                    <a:pt x="49" y="198"/>
                  </a:lnTo>
                  <a:lnTo>
                    <a:pt x="88" y="237"/>
                  </a:lnTo>
                  <a:lnTo>
                    <a:pt x="132" y="265"/>
                  </a:lnTo>
                  <a:lnTo>
                    <a:pt x="182" y="292"/>
                  </a:lnTo>
                  <a:lnTo>
                    <a:pt x="231" y="303"/>
                  </a:lnTo>
                  <a:lnTo>
                    <a:pt x="258" y="292"/>
                  </a:lnTo>
                  <a:lnTo>
                    <a:pt x="275" y="270"/>
                  </a:lnTo>
                  <a:lnTo>
                    <a:pt x="270" y="248"/>
                  </a:lnTo>
                  <a:lnTo>
                    <a:pt x="242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Freeform 964"/>
            <p:cNvSpPr>
              <a:spLocks/>
            </p:cNvSpPr>
            <p:nvPr/>
          </p:nvSpPr>
          <p:spPr bwMode="auto">
            <a:xfrm>
              <a:off x="3811" y="2865"/>
              <a:ext cx="40" cy="9"/>
            </a:xfrm>
            <a:custGeom>
              <a:avLst/>
              <a:gdLst>
                <a:gd name="T0" fmla="*/ 0 w 916"/>
                <a:gd name="T1" fmla="*/ 0 h 198"/>
                <a:gd name="T2" fmla="*/ 0 w 916"/>
                <a:gd name="T3" fmla="*/ 0 h 198"/>
                <a:gd name="T4" fmla="*/ 0 w 916"/>
                <a:gd name="T5" fmla="*/ 0 h 198"/>
                <a:gd name="T6" fmla="*/ 0 w 916"/>
                <a:gd name="T7" fmla="*/ 0 h 198"/>
                <a:gd name="T8" fmla="*/ 0 w 916"/>
                <a:gd name="T9" fmla="*/ 0 h 198"/>
                <a:gd name="T10" fmla="*/ 0 w 916"/>
                <a:gd name="T11" fmla="*/ 0 h 198"/>
                <a:gd name="T12" fmla="*/ 0 w 916"/>
                <a:gd name="T13" fmla="*/ 0 h 198"/>
                <a:gd name="T14" fmla="*/ 0 w 916"/>
                <a:gd name="T15" fmla="*/ 0 h 1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6"/>
                <a:gd name="T25" fmla="*/ 0 h 198"/>
                <a:gd name="T26" fmla="*/ 916 w 916"/>
                <a:gd name="T27" fmla="*/ 198 h 1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6" h="198">
                  <a:moveTo>
                    <a:pt x="883" y="121"/>
                  </a:moveTo>
                  <a:lnTo>
                    <a:pt x="11" y="0"/>
                  </a:lnTo>
                  <a:lnTo>
                    <a:pt x="0" y="71"/>
                  </a:lnTo>
                  <a:lnTo>
                    <a:pt x="872" y="198"/>
                  </a:lnTo>
                  <a:lnTo>
                    <a:pt x="900" y="187"/>
                  </a:lnTo>
                  <a:lnTo>
                    <a:pt x="916" y="165"/>
                  </a:lnTo>
                  <a:lnTo>
                    <a:pt x="911" y="137"/>
                  </a:lnTo>
                  <a:lnTo>
                    <a:pt x="883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Freeform 965"/>
            <p:cNvSpPr>
              <a:spLocks/>
            </p:cNvSpPr>
            <p:nvPr/>
          </p:nvSpPr>
          <p:spPr bwMode="auto">
            <a:xfrm>
              <a:off x="3554" y="2895"/>
              <a:ext cx="106" cy="50"/>
            </a:xfrm>
            <a:custGeom>
              <a:avLst/>
              <a:gdLst>
                <a:gd name="T0" fmla="*/ 0 w 2440"/>
                <a:gd name="T1" fmla="*/ 0 h 1169"/>
                <a:gd name="T2" fmla="*/ 0 w 2440"/>
                <a:gd name="T3" fmla="*/ 0 h 1169"/>
                <a:gd name="T4" fmla="*/ 0 w 2440"/>
                <a:gd name="T5" fmla="*/ 0 h 1169"/>
                <a:gd name="T6" fmla="*/ 0 w 2440"/>
                <a:gd name="T7" fmla="*/ 0 h 1169"/>
                <a:gd name="T8" fmla="*/ 0 w 2440"/>
                <a:gd name="T9" fmla="*/ 0 h 1169"/>
                <a:gd name="T10" fmla="*/ 0 w 2440"/>
                <a:gd name="T11" fmla="*/ 0 h 1169"/>
                <a:gd name="T12" fmla="*/ 0 w 2440"/>
                <a:gd name="T13" fmla="*/ 0 h 1169"/>
                <a:gd name="T14" fmla="*/ 0 w 2440"/>
                <a:gd name="T15" fmla="*/ 0 h 1169"/>
                <a:gd name="T16" fmla="*/ 0 w 2440"/>
                <a:gd name="T17" fmla="*/ 0 h 1169"/>
                <a:gd name="T18" fmla="*/ 0 w 2440"/>
                <a:gd name="T19" fmla="*/ 0 h 1169"/>
                <a:gd name="T20" fmla="*/ 0 w 2440"/>
                <a:gd name="T21" fmla="*/ 0 h 1169"/>
                <a:gd name="T22" fmla="*/ 0 w 2440"/>
                <a:gd name="T23" fmla="*/ 0 h 1169"/>
                <a:gd name="T24" fmla="*/ 0 w 2440"/>
                <a:gd name="T25" fmla="*/ 0 h 1169"/>
                <a:gd name="T26" fmla="*/ 0 w 2440"/>
                <a:gd name="T27" fmla="*/ 0 h 1169"/>
                <a:gd name="T28" fmla="*/ 0 w 2440"/>
                <a:gd name="T29" fmla="*/ 0 h 1169"/>
                <a:gd name="T30" fmla="*/ 0 w 2440"/>
                <a:gd name="T31" fmla="*/ 0 h 1169"/>
                <a:gd name="T32" fmla="*/ 0 w 2440"/>
                <a:gd name="T33" fmla="*/ 0 h 1169"/>
                <a:gd name="T34" fmla="*/ 0 w 2440"/>
                <a:gd name="T35" fmla="*/ 0 h 1169"/>
                <a:gd name="T36" fmla="*/ 0 w 2440"/>
                <a:gd name="T37" fmla="*/ 0 h 1169"/>
                <a:gd name="T38" fmla="*/ 0 w 2440"/>
                <a:gd name="T39" fmla="*/ 0 h 1169"/>
                <a:gd name="T40" fmla="*/ 0 w 2440"/>
                <a:gd name="T41" fmla="*/ 0 h 1169"/>
                <a:gd name="T42" fmla="*/ 0 w 2440"/>
                <a:gd name="T43" fmla="*/ 0 h 1169"/>
                <a:gd name="T44" fmla="*/ 0 w 2440"/>
                <a:gd name="T45" fmla="*/ 0 h 1169"/>
                <a:gd name="T46" fmla="*/ 0 w 2440"/>
                <a:gd name="T47" fmla="*/ 0 h 1169"/>
                <a:gd name="T48" fmla="*/ 0 w 2440"/>
                <a:gd name="T49" fmla="*/ 0 h 1169"/>
                <a:gd name="T50" fmla="*/ 0 w 2440"/>
                <a:gd name="T51" fmla="*/ 0 h 1169"/>
                <a:gd name="T52" fmla="*/ 0 w 2440"/>
                <a:gd name="T53" fmla="*/ 0 h 1169"/>
                <a:gd name="T54" fmla="*/ 0 w 2440"/>
                <a:gd name="T55" fmla="*/ 0 h 1169"/>
                <a:gd name="T56" fmla="*/ 0 w 2440"/>
                <a:gd name="T57" fmla="*/ 0 h 1169"/>
                <a:gd name="T58" fmla="*/ 0 w 2440"/>
                <a:gd name="T59" fmla="*/ 0 h 1169"/>
                <a:gd name="T60" fmla="*/ 0 w 2440"/>
                <a:gd name="T61" fmla="*/ 0 h 1169"/>
                <a:gd name="T62" fmla="*/ 0 w 2440"/>
                <a:gd name="T63" fmla="*/ 0 h 1169"/>
                <a:gd name="T64" fmla="*/ 0 w 2440"/>
                <a:gd name="T65" fmla="*/ 0 h 1169"/>
                <a:gd name="T66" fmla="*/ 0 w 2440"/>
                <a:gd name="T67" fmla="*/ 0 h 1169"/>
                <a:gd name="T68" fmla="*/ 0 w 2440"/>
                <a:gd name="T69" fmla="*/ 0 h 1169"/>
                <a:gd name="T70" fmla="*/ 0 w 2440"/>
                <a:gd name="T71" fmla="*/ 0 h 11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40"/>
                <a:gd name="T109" fmla="*/ 0 h 1169"/>
                <a:gd name="T110" fmla="*/ 2440 w 2440"/>
                <a:gd name="T111" fmla="*/ 1169 h 11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40" h="1169">
                  <a:moveTo>
                    <a:pt x="2440" y="679"/>
                  </a:moveTo>
                  <a:lnTo>
                    <a:pt x="2396" y="215"/>
                  </a:lnTo>
                  <a:lnTo>
                    <a:pt x="2391" y="209"/>
                  </a:lnTo>
                  <a:lnTo>
                    <a:pt x="2363" y="204"/>
                  </a:lnTo>
                  <a:lnTo>
                    <a:pt x="2330" y="193"/>
                  </a:lnTo>
                  <a:lnTo>
                    <a:pt x="2280" y="176"/>
                  </a:lnTo>
                  <a:lnTo>
                    <a:pt x="2219" y="159"/>
                  </a:lnTo>
                  <a:lnTo>
                    <a:pt x="2153" y="138"/>
                  </a:lnTo>
                  <a:lnTo>
                    <a:pt x="2076" y="116"/>
                  </a:lnTo>
                  <a:lnTo>
                    <a:pt x="1987" y="93"/>
                  </a:lnTo>
                  <a:lnTo>
                    <a:pt x="1899" y="77"/>
                  </a:lnTo>
                  <a:lnTo>
                    <a:pt x="1800" y="60"/>
                  </a:lnTo>
                  <a:lnTo>
                    <a:pt x="1700" y="38"/>
                  </a:lnTo>
                  <a:lnTo>
                    <a:pt x="1606" y="27"/>
                  </a:lnTo>
                  <a:lnTo>
                    <a:pt x="1502" y="10"/>
                  </a:lnTo>
                  <a:lnTo>
                    <a:pt x="1402" y="5"/>
                  </a:lnTo>
                  <a:lnTo>
                    <a:pt x="1303" y="0"/>
                  </a:lnTo>
                  <a:lnTo>
                    <a:pt x="1204" y="5"/>
                  </a:lnTo>
                  <a:lnTo>
                    <a:pt x="1109" y="17"/>
                  </a:lnTo>
                  <a:lnTo>
                    <a:pt x="1005" y="27"/>
                  </a:lnTo>
                  <a:lnTo>
                    <a:pt x="911" y="50"/>
                  </a:lnTo>
                  <a:lnTo>
                    <a:pt x="806" y="77"/>
                  </a:lnTo>
                  <a:lnTo>
                    <a:pt x="702" y="99"/>
                  </a:lnTo>
                  <a:lnTo>
                    <a:pt x="602" y="138"/>
                  </a:lnTo>
                  <a:lnTo>
                    <a:pt x="503" y="176"/>
                  </a:lnTo>
                  <a:lnTo>
                    <a:pt x="414" y="220"/>
                  </a:lnTo>
                  <a:lnTo>
                    <a:pt x="326" y="270"/>
                  </a:lnTo>
                  <a:lnTo>
                    <a:pt x="248" y="325"/>
                  </a:lnTo>
                  <a:lnTo>
                    <a:pt x="182" y="375"/>
                  </a:lnTo>
                  <a:lnTo>
                    <a:pt x="122" y="436"/>
                  </a:lnTo>
                  <a:lnTo>
                    <a:pt x="72" y="497"/>
                  </a:lnTo>
                  <a:lnTo>
                    <a:pt x="33" y="563"/>
                  </a:lnTo>
                  <a:lnTo>
                    <a:pt x="6" y="629"/>
                  </a:lnTo>
                  <a:lnTo>
                    <a:pt x="0" y="700"/>
                  </a:lnTo>
                  <a:lnTo>
                    <a:pt x="0" y="821"/>
                  </a:lnTo>
                  <a:lnTo>
                    <a:pt x="0" y="921"/>
                  </a:lnTo>
                  <a:lnTo>
                    <a:pt x="6" y="993"/>
                  </a:lnTo>
                  <a:lnTo>
                    <a:pt x="6" y="1037"/>
                  </a:lnTo>
                  <a:lnTo>
                    <a:pt x="6" y="1065"/>
                  </a:lnTo>
                  <a:lnTo>
                    <a:pt x="11" y="1076"/>
                  </a:lnTo>
                  <a:lnTo>
                    <a:pt x="11" y="1081"/>
                  </a:lnTo>
                  <a:lnTo>
                    <a:pt x="23" y="1081"/>
                  </a:lnTo>
                  <a:lnTo>
                    <a:pt x="61" y="1086"/>
                  </a:lnTo>
                  <a:lnTo>
                    <a:pt x="116" y="1098"/>
                  </a:lnTo>
                  <a:lnTo>
                    <a:pt x="188" y="1103"/>
                  </a:lnTo>
                  <a:lnTo>
                    <a:pt x="271" y="1114"/>
                  </a:lnTo>
                  <a:lnTo>
                    <a:pt x="376" y="1131"/>
                  </a:lnTo>
                  <a:lnTo>
                    <a:pt x="480" y="1142"/>
                  </a:lnTo>
                  <a:lnTo>
                    <a:pt x="602" y="1152"/>
                  </a:lnTo>
                  <a:lnTo>
                    <a:pt x="718" y="1159"/>
                  </a:lnTo>
                  <a:lnTo>
                    <a:pt x="844" y="1169"/>
                  </a:lnTo>
                  <a:lnTo>
                    <a:pt x="967" y="1169"/>
                  </a:lnTo>
                  <a:lnTo>
                    <a:pt x="1093" y="1169"/>
                  </a:lnTo>
                  <a:lnTo>
                    <a:pt x="1204" y="1169"/>
                  </a:lnTo>
                  <a:lnTo>
                    <a:pt x="1314" y="1159"/>
                  </a:lnTo>
                  <a:lnTo>
                    <a:pt x="1414" y="1147"/>
                  </a:lnTo>
                  <a:lnTo>
                    <a:pt x="1496" y="1126"/>
                  </a:lnTo>
                  <a:lnTo>
                    <a:pt x="1535" y="1114"/>
                  </a:lnTo>
                  <a:lnTo>
                    <a:pt x="1584" y="1092"/>
                  </a:lnTo>
                  <a:lnTo>
                    <a:pt x="1646" y="1070"/>
                  </a:lnTo>
                  <a:lnTo>
                    <a:pt x="1706" y="1043"/>
                  </a:lnTo>
                  <a:lnTo>
                    <a:pt x="1783" y="1004"/>
                  </a:lnTo>
                  <a:lnTo>
                    <a:pt x="1866" y="965"/>
                  </a:lnTo>
                  <a:lnTo>
                    <a:pt x="1944" y="927"/>
                  </a:lnTo>
                  <a:lnTo>
                    <a:pt x="2026" y="882"/>
                  </a:lnTo>
                  <a:lnTo>
                    <a:pt x="2109" y="844"/>
                  </a:lnTo>
                  <a:lnTo>
                    <a:pt x="2181" y="811"/>
                  </a:lnTo>
                  <a:lnTo>
                    <a:pt x="2252" y="778"/>
                  </a:lnTo>
                  <a:lnTo>
                    <a:pt x="2318" y="745"/>
                  </a:lnTo>
                  <a:lnTo>
                    <a:pt x="2368" y="717"/>
                  </a:lnTo>
                  <a:lnTo>
                    <a:pt x="2412" y="695"/>
                  </a:lnTo>
                  <a:lnTo>
                    <a:pt x="2429" y="684"/>
                  </a:lnTo>
                  <a:lnTo>
                    <a:pt x="2440" y="679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Freeform 966"/>
            <p:cNvSpPr>
              <a:spLocks/>
            </p:cNvSpPr>
            <p:nvPr/>
          </p:nvSpPr>
          <p:spPr bwMode="auto">
            <a:xfrm>
              <a:off x="3656" y="2902"/>
              <a:ext cx="7" cy="22"/>
            </a:xfrm>
            <a:custGeom>
              <a:avLst/>
              <a:gdLst>
                <a:gd name="T0" fmla="*/ 0 w 154"/>
                <a:gd name="T1" fmla="*/ 0 h 525"/>
                <a:gd name="T2" fmla="*/ 0 w 154"/>
                <a:gd name="T3" fmla="*/ 0 h 525"/>
                <a:gd name="T4" fmla="*/ 0 w 154"/>
                <a:gd name="T5" fmla="*/ 0 h 525"/>
                <a:gd name="T6" fmla="*/ 0 w 154"/>
                <a:gd name="T7" fmla="*/ 0 h 525"/>
                <a:gd name="T8" fmla="*/ 0 w 154"/>
                <a:gd name="T9" fmla="*/ 0 h 525"/>
                <a:gd name="T10" fmla="*/ 0 w 154"/>
                <a:gd name="T11" fmla="*/ 0 h 525"/>
                <a:gd name="T12" fmla="*/ 0 w 154"/>
                <a:gd name="T13" fmla="*/ 0 h 525"/>
                <a:gd name="T14" fmla="*/ 0 w 154"/>
                <a:gd name="T15" fmla="*/ 0 h 525"/>
                <a:gd name="T16" fmla="*/ 0 w 154"/>
                <a:gd name="T17" fmla="*/ 0 h 525"/>
                <a:gd name="T18" fmla="*/ 0 w 154"/>
                <a:gd name="T19" fmla="*/ 0 h 525"/>
                <a:gd name="T20" fmla="*/ 0 w 154"/>
                <a:gd name="T21" fmla="*/ 0 h 525"/>
                <a:gd name="T22" fmla="*/ 0 w 154"/>
                <a:gd name="T23" fmla="*/ 0 h 5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525"/>
                <a:gd name="T38" fmla="*/ 154 w 154"/>
                <a:gd name="T39" fmla="*/ 525 h 5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525">
                  <a:moveTo>
                    <a:pt x="38" y="111"/>
                  </a:moveTo>
                  <a:lnTo>
                    <a:pt x="0" y="61"/>
                  </a:lnTo>
                  <a:lnTo>
                    <a:pt x="50" y="525"/>
                  </a:lnTo>
                  <a:lnTo>
                    <a:pt x="154" y="513"/>
                  </a:lnTo>
                  <a:lnTo>
                    <a:pt x="105" y="50"/>
                  </a:lnTo>
                  <a:lnTo>
                    <a:pt x="71" y="0"/>
                  </a:lnTo>
                  <a:lnTo>
                    <a:pt x="105" y="50"/>
                  </a:lnTo>
                  <a:lnTo>
                    <a:pt x="83" y="12"/>
                  </a:lnTo>
                  <a:lnTo>
                    <a:pt x="50" y="0"/>
                  </a:lnTo>
                  <a:lnTo>
                    <a:pt x="17" y="17"/>
                  </a:lnTo>
                  <a:lnTo>
                    <a:pt x="0" y="61"/>
                  </a:lnTo>
                  <a:lnTo>
                    <a:pt x="38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Freeform 967"/>
            <p:cNvSpPr>
              <a:spLocks/>
            </p:cNvSpPr>
            <p:nvPr/>
          </p:nvSpPr>
          <p:spPr bwMode="auto">
            <a:xfrm>
              <a:off x="3606" y="2892"/>
              <a:ext cx="53" cy="14"/>
            </a:xfrm>
            <a:custGeom>
              <a:avLst/>
              <a:gdLst>
                <a:gd name="T0" fmla="*/ 0 w 1214"/>
                <a:gd name="T1" fmla="*/ 0 h 331"/>
                <a:gd name="T2" fmla="*/ 0 w 1214"/>
                <a:gd name="T3" fmla="*/ 0 h 331"/>
                <a:gd name="T4" fmla="*/ 0 w 1214"/>
                <a:gd name="T5" fmla="*/ 0 h 331"/>
                <a:gd name="T6" fmla="*/ 0 w 1214"/>
                <a:gd name="T7" fmla="*/ 0 h 331"/>
                <a:gd name="T8" fmla="*/ 0 w 1214"/>
                <a:gd name="T9" fmla="*/ 0 h 331"/>
                <a:gd name="T10" fmla="*/ 0 w 1214"/>
                <a:gd name="T11" fmla="*/ 0 h 331"/>
                <a:gd name="T12" fmla="*/ 0 w 1214"/>
                <a:gd name="T13" fmla="*/ 0 h 331"/>
                <a:gd name="T14" fmla="*/ 0 w 1214"/>
                <a:gd name="T15" fmla="*/ 0 h 331"/>
                <a:gd name="T16" fmla="*/ 0 w 1214"/>
                <a:gd name="T17" fmla="*/ 0 h 331"/>
                <a:gd name="T18" fmla="*/ 0 w 1214"/>
                <a:gd name="T19" fmla="*/ 0 h 331"/>
                <a:gd name="T20" fmla="*/ 0 w 1214"/>
                <a:gd name="T21" fmla="*/ 0 h 331"/>
                <a:gd name="T22" fmla="*/ 0 w 1214"/>
                <a:gd name="T23" fmla="*/ 0 h 331"/>
                <a:gd name="T24" fmla="*/ 0 w 1214"/>
                <a:gd name="T25" fmla="*/ 0 h 331"/>
                <a:gd name="T26" fmla="*/ 0 w 1214"/>
                <a:gd name="T27" fmla="*/ 0 h 331"/>
                <a:gd name="T28" fmla="*/ 0 w 1214"/>
                <a:gd name="T29" fmla="*/ 0 h 331"/>
                <a:gd name="T30" fmla="*/ 0 w 1214"/>
                <a:gd name="T31" fmla="*/ 0 h 331"/>
                <a:gd name="T32" fmla="*/ 0 w 1214"/>
                <a:gd name="T33" fmla="*/ 0 h 331"/>
                <a:gd name="T34" fmla="*/ 0 w 1214"/>
                <a:gd name="T35" fmla="*/ 0 h 331"/>
                <a:gd name="T36" fmla="*/ 0 w 1214"/>
                <a:gd name="T37" fmla="*/ 0 h 331"/>
                <a:gd name="T38" fmla="*/ 0 w 1214"/>
                <a:gd name="T39" fmla="*/ 0 h 331"/>
                <a:gd name="T40" fmla="*/ 0 w 1214"/>
                <a:gd name="T41" fmla="*/ 0 h 331"/>
                <a:gd name="T42" fmla="*/ 0 w 1214"/>
                <a:gd name="T43" fmla="*/ 0 h 331"/>
                <a:gd name="T44" fmla="*/ 0 w 1214"/>
                <a:gd name="T45" fmla="*/ 0 h 331"/>
                <a:gd name="T46" fmla="*/ 0 w 1214"/>
                <a:gd name="T47" fmla="*/ 0 h 331"/>
                <a:gd name="T48" fmla="*/ 0 w 1214"/>
                <a:gd name="T49" fmla="*/ 0 h 331"/>
                <a:gd name="T50" fmla="*/ 0 w 1214"/>
                <a:gd name="T51" fmla="*/ 0 h 331"/>
                <a:gd name="T52" fmla="*/ 0 w 1214"/>
                <a:gd name="T53" fmla="*/ 0 h 331"/>
                <a:gd name="T54" fmla="*/ 0 w 1214"/>
                <a:gd name="T55" fmla="*/ 0 h 331"/>
                <a:gd name="T56" fmla="*/ 0 w 1214"/>
                <a:gd name="T57" fmla="*/ 0 h 331"/>
                <a:gd name="T58" fmla="*/ 0 w 1214"/>
                <a:gd name="T59" fmla="*/ 0 h 331"/>
                <a:gd name="T60" fmla="*/ 0 w 1214"/>
                <a:gd name="T61" fmla="*/ 0 h 331"/>
                <a:gd name="T62" fmla="*/ 0 w 1214"/>
                <a:gd name="T63" fmla="*/ 0 h 331"/>
                <a:gd name="T64" fmla="*/ 0 w 1214"/>
                <a:gd name="T65" fmla="*/ 0 h 331"/>
                <a:gd name="T66" fmla="*/ 0 w 1214"/>
                <a:gd name="T67" fmla="*/ 0 h 331"/>
                <a:gd name="T68" fmla="*/ 0 w 1214"/>
                <a:gd name="T69" fmla="*/ 0 h 3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14"/>
                <a:gd name="T106" fmla="*/ 0 h 331"/>
                <a:gd name="T107" fmla="*/ 1214 w 1214"/>
                <a:gd name="T108" fmla="*/ 331 h 3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14" h="331">
                  <a:moveTo>
                    <a:pt x="11" y="121"/>
                  </a:moveTo>
                  <a:lnTo>
                    <a:pt x="105" y="121"/>
                  </a:lnTo>
                  <a:lnTo>
                    <a:pt x="199" y="121"/>
                  </a:lnTo>
                  <a:lnTo>
                    <a:pt x="298" y="127"/>
                  </a:lnTo>
                  <a:lnTo>
                    <a:pt x="403" y="144"/>
                  </a:lnTo>
                  <a:lnTo>
                    <a:pt x="491" y="149"/>
                  </a:lnTo>
                  <a:lnTo>
                    <a:pt x="590" y="171"/>
                  </a:lnTo>
                  <a:lnTo>
                    <a:pt x="690" y="187"/>
                  </a:lnTo>
                  <a:lnTo>
                    <a:pt x="779" y="210"/>
                  </a:lnTo>
                  <a:lnTo>
                    <a:pt x="862" y="232"/>
                  </a:lnTo>
                  <a:lnTo>
                    <a:pt x="938" y="254"/>
                  </a:lnTo>
                  <a:lnTo>
                    <a:pt x="1004" y="276"/>
                  </a:lnTo>
                  <a:lnTo>
                    <a:pt x="1065" y="293"/>
                  </a:lnTo>
                  <a:lnTo>
                    <a:pt x="1115" y="309"/>
                  </a:lnTo>
                  <a:lnTo>
                    <a:pt x="1148" y="320"/>
                  </a:lnTo>
                  <a:lnTo>
                    <a:pt x="1176" y="326"/>
                  </a:lnTo>
                  <a:lnTo>
                    <a:pt x="1181" y="331"/>
                  </a:lnTo>
                  <a:lnTo>
                    <a:pt x="1214" y="220"/>
                  </a:lnTo>
                  <a:lnTo>
                    <a:pt x="1209" y="215"/>
                  </a:lnTo>
                  <a:lnTo>
                    <a:pt x="1181" y="210"/>
                  </a:lnTo>
                  <a:lnTo>
                    <a:pt x="1148" y="199"/>
                  </a:lnTo>
                  <a:lnTo>
                    <a:pt x="1099" y="182"/>
                  </a:lnTo>
                  <a:lnTo>
                    <a:pt x="1037" y="166"/>
                  </a:lnTo>
                  <a:lnTo>
                    <a:pt x="971" y="144"/>
                  </a:lnTo>
                  <a:lnTo>
                    <a:pt x="895" y="127"/>
                  </a:lnTo>
                  <a:lnTo>
                    <a:pt x="800" y="105"/>
                  </a:lnTo>
                  <a:lnTo>
                    <a:pt x="712" y="83"/>
                  </a:lnTo>
                  <a:lnTo>
                    <a:pt x="613" y="66"/>
                  </a:lnTo>
                  <a:lnTo>
                    <a:pt x="514" y="45"/>
                  </a:lnTo>
                  <a:lnTo>
                    <a:pt x="414" y="33"/>
                  </a:lnTo>
                  <a:lnTo>
                    <a:pt x="309" y="17"/>
                  </a:lnTo>
                  <a:lnTo>
                    <a:pt x="209" y="11"/>
                  </a:lnTo>
                  <a:lnTo>
                    <a:pt x="105" y="0"/>
                  </a:lnTo>
                  <a:lnTo>
                    <a:pt x="0" y="11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Freeform 968"/>
            <p:cNvSpPr>
              <a:spLocks/>
            </p:cNvSpPr>
            <p:nvPr/>
          </p:nvSpPr>
          <p:spPr bwMode="auto">
            <a:xfrm>
              <a:off x="3552" y="2892"/>
              <a:ext cx="55" cy="33"/>
            </a:xfrm>
            <a:custGeom>
              <a:avLst/>
              <a:gdLst>
                <a:gd name="T0" fmla="*/ 0 w 1264"/>
                <a:gd name="T1" fmla="*/ 0 h 750"/>
                <a:gd name="T2" fmla="*/ 0 w 1264"/>
                <a:gd name="T3" fmla="*/ 0 h 750"/>
                <a:gd name="T4" fmla="*/ 0 w 1264"/>
                <a:gd name="T5" fmla="*/ 0 h 750"/>
                <a:gd name="T6" fmla="*/ 0 w 1264"/>
                <a:gd name="T7" fmla="*/ 0 h 750"/>
                <a:gd name="T8" fmla="*/ 0 w 1264"/>
                <a:gd name="T9" fmla="*/ 0 h 750"/>
                <a:gd name="T10" fmla="*/ 0 w 1264"/>
                <a:gd name="T11" fmla="*/ 0 h 750"/>
                <a:gd name="T12" fmla="*/ 0 w 1264"/>
                <a:gd name="T13" fmla="*/ 0 h 750"/>
                <a:gd name="T14" fmla="*/ 0 w 1264"/>
                <a:gd name="T15" fmla="*/ 0 h 750"/>
                <a:gd name="T16" fmla="*/ 0 w 1264"/>
                <a:gd name="T17" fmla="*/ 0 h 750"/>
                <a:gd name="T18" fmla="*/ 0 w 1264"/>
                <a:gd name="T19" fmla="*/ 0 h 750"/>
                <a:gd name="T20" fmla="*/ 0 w 1264"/>
                <a:gd name="T21" fmla="*/ 0 h 750"/>
                <a:gd name="T22" fmla="*/ 0 w 1264"/>
                <a:gd name="T23" fmla="*/ 0 h 750"/>
                <a:gd name="T24" fmla="*/ 0 w 1264"/>
                <a:gd name="T25" fmla="*/ 0 h 750"/>
                <a:gd name="T26" fmla="*/ 0 w 1264"/>
                <a:gd name="T27" fmla="*/ 0 h 750"/>
                <a:gd name="T28" fmla="*/ 0 w 1264"/>
                <a:gd name="T29" fmla="*/ 0 h 750"/>
                <a:gd name="T30" fmla="*/ 0 w 1264"/>
                <a:gd name="T31" fmla="*/ 0 h 750"/>
                <a:gd name="T32" fmla="*/ 0 w 1264"/>
                <a:gd name="T33" fmla="*/ 0 h 750"/>
                <a:gd name="T34" fmla="*/ 0 w 1264"/>
                <a:gd name="T35" fmla="*/ 0 h 750"/>
                <a:gd name="T36" fmla="*/ 0 w 1264"/>
                <a:gd name="T37" fmla="*/ 0 h 750"/>
                <a:gd name="T38" fmla="*/ 0 w 1264"/>
                <a:gd name="T39" fmla="*/ 0 h 750"/>
                <a:gd name="T40" fmla="*/ 0 w 1264"/>
                <a:gd name="T41" fmla="*/ 0 h 750"/>
                <a:gd name="T42" fmla="*/ 0 w 1264"/>
                <a:gd name="T43" fmla="*/ 0 h 750"/>
                <a:gd name="T44" fmla="*/ 0 w 1264"/>
                <a:gd name="T45" fmla="*/ 0 h 750"/>
                <a:gd name="T46" fmla="*/ 0 w 1264"/>
                <a:gd name="T47" fmla="*/ 0 h 750"/>
                <a:gd name="T48" fmla="*/ 0 w 1264"/>
                <a:gd name="T49" fmla="*/ 0 h 750"/>
                <a:gd name="T50" fmla="*/ 0 w 1264"/>
                <a:gd name="T51" fmla="*/ 0 h 750"/>
                <a:gd name="T52" fmla="*/ 0 w 1264"/>
                <a:gd name="T53" fmla="*/ 0 h 750"/>
                <a:gd name="T54" fmla="*/ 0 w 1264"/>
                <a:gd name="T55" fmla="*/ 0 h 750"/>
                <a:gd name="T56" fmla="*/ 0 w 1264"/>
                <a:gd name="T57" fmla="*/ 0 h 750"/>
                <a:gd name="T58" fmla="*/ 0 w 1264"/>
                <a:gd name="T59" fmla="*/ 0 h 750"/>
                <a:gd name="T60" fmla="*/ 0 w 1264"/>
                <a:gd name="T61" fmla="*/ 0 h 750"/>
                <a:gd name="T62" fmla="*/ 0 w 1264"/>
                <a:gd name="T63" fmla="*/ 0 h 750"/>
                <a:gd name="T64" fmla="*/ 0 w 1264"/>
                <a:gd name="T65" fmla="*/ 0 h 750"/>
                <a:gd name="T66" fmla="*/ 0 w 1264"/>
                <a:gd name="T67" fmla="*/ 0 h 750"/>
                <a:gd name="T68" fmla="*/ 0 w 1264"/>
                <a:gd name="T69" fmla="*/ 0 h 7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64"/>
                <a:gd name="T106" fmla="*/ 0 h 750"/>
                <a:gd name="T107" fmla="*/ 1264 w 1264"/>
                <a:gd name="T108" fmla="*/ 750 h 7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64" h="750">
                  <a:moveTo>
                    <a:pt x="111" y="750"/>
                  </a:moveTo>
                  <a:lnTo>
                    <a:pt x="116" y="689"/>
                  </a:lnTo>
                  <a:lnTo>
                    <a:pt x="138" y="635"/>
                  </a:lnTo>
                  <a:lnTo>
                    <a:pt x="177" y="580"/>
                  </a:lnTo>
                  <a:lnTo>
                    <a:pt x="220" y="524"/>
                  </a:lnTo>
                  <a:lnTo>
                    <a:pt x="270" y="469"/>
                  </a:lnTo>
                  <a:lnTo>
                    <a:pt x="336" y="414"/>
                  </a:lnTo>
                  <a:lnTo>
                    <a:pt x="414" y="370"/>
                  </a:lnTo>
                  <a:lnTo>
                    <a:pt x="497" y="320"/>
                  </a:lnTo>
                  <a:lnTo>
                    <a:pt x="580" y="282"/>
                  </a:lnTo>
                  <a:lnTo>
                    <a:pt x="679" y="243"/>
                  </a:lnTo>
                  <a:lnTo>
                    <a:pt x="773" y="204"/>
                  </a:lnTo>
                  <a:lnTo>
                    <a:pt x="878" y="176"/>
                  </a:lnTo>
                  <a:lnTo>
                    <a:pt x="977" y="149"/>
                  </a:lnTo>
                  <a:lnTo>
                    <a:pt x="1071" y="133"/>
                  </a:lnTo>
                  <a:lnTo>
                    <a:pt x="1171" y="121"/>
                  </a:lnTo>
                  <a:lnTo>
                    <a:pt x="1264" y="110"/>
                  </a:lnTo>
                  <a:lnTo>
                    <a:pt x="1253" y="0"/>
                  </a:lnTo>
                  <a:lnTo>
                    <a:pt x="1159" y="11"/>
                  </a:lnTo>
                  <a:lnTo>
                    <a:pt x="1048" y="22"/>
                  </a:lnTo>
                  <a:lnTo>
                    <a:pt x="955" y="44"/>
                  </a:lnTo>
                  <a:lnTo>
                    <a:pt x="845" y="72"/>
                  </a:lnTo>
                  <a:lnTo>
                    <a:pt x="745" y="100"/>
                  </a:lnTo>
                  <a:lnTo>
                    <a:pt x="634" y="133"/>
                  </a:lnTo>
                  <a:lnTo>
                    <a:pt x="535" y="171"/>
                  </a:lnTo>
                  <a:lnTo>
                    <a:pt x="442" y="221"/>
                  </a:lnTo>
                  <a:lnTo>
                    <a:pt x="348" y="270"/>
                  </a:lnTo>
                  <a:lnTo>
                    <a:pt x="270" y="331"/>
                  </a:lnTo>
                  <a:lnTo>
                    <a:pt x="199" y="381"/>
                  </a:lnTo>
                  <a:lnTo>
                    <a:pt x="132" y="447"/>
                  </a:lnTo>
                  <a:lnTo>
                    <a:pt x="78" y="514"/>
                  </a:lnTo>
                  <a:lnTo>
                    <a:pt x="38" y="585"/>
                  </a:lnTo>
                  <a:lnTo>
                    <a:pt x="5" y="668"/>
                  </a:lnTo>
                  <a:lnTo>
                    <a:pt x="0" y="750"/>
                  </a:lnTo>
                  <a:lnTo>
                    <a:pt x="111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969"/>
            <p:cNvSpPr>
              <a:spLocks/>
            </p:cNvSpPr>
            <p:nvPr/>
          </p:nvSpPr>
          <p:spPr bwMode="auto">
            <a:xfrm>
              <a:off x="3552" y="2925"/>
              <a:ext cx="6" cy="19"/>
            </a:xfrm>
            <a:custGeom>
              <a:avLst/>
              <a:gdLst>
                <a:gd name="T0" fmla="*/ 0 w 127"/>
                <a:gd name="T1" fmla="*/ 0 h 436"/>
                <a:gd name="T2" fmla="*/ 0 w 127"/>
                <a:gd name="T3" fmla="*/ 0 h 436"/>
                <a:gd name="T4" fmla="*/ 0 w 127"/>
                <a:gd name="T5" fmla="*/ 0 h 436"/>
                <a:gd name="T6" fmla="*/ 0 w 127"/>
                <a:gd name="T7" fmla="*/ 0 h 436"/>
                <a:gd name="T8" fmla="*/ 0 w 127"/>
                <a:gd name="T9" fmla="*/ 0 h 436"/>
                <a:gd name="T10" fmla="*/ 0 w 127"/>
                <a:gd name="T11" fmla="*/ 0 h 436"/>
                <a:gd name="T12" fmla="*/ 0 w 127"/>
                <a:gd name="T13" fmla="*/ 0 h 436"/>
                <a:gd name="T14" fmla="*/ 0 w 127"/>
                <a:gd name="T15" fmla="*/ 0 h 436"/>
                <a:gd name="T16" fmla="*/ 0 w 127"/>
                <a:gd name="T17" fmla="*/ 0 h 436"/>
                <a:gd name="T18" fmla="*/ 0 w 127"/>
                <a:gd name="T19" fmla="*/ 0 h 436"/>
                <a:gd name="T20" fmla="*/ 0 w 127"/>
                <a:gd name="T21" fmla="*/ 0 h 436"/>
                <a:gd name="T22" fmla="*/ 0 w 127"/>
                <a:gd name="T23" fmla="*/ 0 h 436"/>
                <a:gd name="T24" fmla="*/ 0 w 127"/>
                <a:gd name="T25" fmla="*/ 0 h 436"/>
                <a:gd name="T26" fmla="*/ 0 w 127"/>
                <a:gd name="T27" fmla="*/ 0 h 436"/>
                <a:gd name="T28" fmla="*/ 0 w 127"/>
                <a:gd name="T29" fmla="*/ 0 h 436"/>
                <a:gd name="T30" fmla="*/ 0 w 127"/>
                <a:gd name="T31" fmla="*/ 0 h 436"/>
                <a:gd name="T32" fmla="*/ 0 w 127"/>
                <a:gd name="T33" fmla="*/ 0 h 436"/>
                <a:gd name="T34" fmla="*/ 0 w 127"/>
                <a:gd name="T35" fmla="*/ 0 h 436"/>
                <a:gd name="T36" fmla="*/ 0 w 127"/>
                <a:gd name="T37" fmla="*/ 0 h 436"/>
                <a:gd name="T38" fmla="*/ 0 w 127"/>
                <a:gd name="T39" fmla="*/ 0 h 436"/>
                <a:gd name="T40" fmla="*/ 0 w 127"/>
                <a:gd name="T41" fmla="*/ 0 h 436"/>
                <a:gd name="T42" fmla="*/ 0 w 127"/>
                <a:gd name="T43" fmla="*/ 0 h 436"/>
                <a:gd name="T44" fmla="*/ 0 w 127"/>
                <a:gd name="T45" fmla="*/ 0 h 436"/>
                <a:gd name="T46" fmla="*/ 0 w 127"/>
                <a:gd name="T47" fmla="*/ 0 h 436"/>
                <a:gd name="T48" fmla="*/ 0 w 127"/>
                <a:gd name="T49" fmla="*/ 0 h 436"/>
                <a:gd name="T50" fmla="*/ 0 w 127"/>
                <a:gd name="T51" fmla="*/ 0 h 4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7"/>
                <a:gd name="T79" fmla="*/ 0 h 436"/>
                <a:gd name="T80" fmla="*/ 127 w 127"/>
                <a:gd name="T81" fmla="*/ 436 h 4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7" h="436">
                  <a:moveTo>
                    <a:pt x="78" y="331"/>
                  </a:moveTo>
                  <a:lnTo>
                    <a:pt x="66" y="331"/>
                  </a:lnTo>
                  <a:lnTo>
                    <a:pt x="121" y="381"/>
                  </a:lnTo>
                  <a:lnTo>
                    <a:pt x="121" y="365"/>
                  </a:lnTo>
                  <a:lnTo>
                    <a:pt x="116" y="359"/>
                  </a:lnTo>
                  <a:lnTo>
                    <a:pt x="116" y="337"/>
                  </a:lnTo>
                  <a:lnTo>
                    <a:pt x="116" y="293"/>
                  </a:lnTo>
                  <a:lnTo>
                    <a:pt x="111" y="221"/>
                  </a:lnTo>
                  <a:lnTo>
                    <a:pt x="111" y="12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221"/>
                  </a:lnTo>
                  <a:lnTo>
                    <a:pt x="5" y="293"/>
                  </a:lnTo>
                  <a:lnTo>
                    <a:pt x="5" y="337"/>
                  </a:lnTo>
                  <a:lnTo>
                    <a:pt x="5" y="370"/>
                  </a:lnTo>
                  <a:lnTo>
                    <a:pt x="11" y="392"/>
                  </a:lnTo>
                  <a:lnTo>
                    <a:pt x="11" y="381"/>
                  </a:lnTo>
                  <a:lnTo>
                    <a:pt x="66" y="436"/>
                  </a:lnTo>
                  <a:lnTo>
                    <a:pt x="55" y="436"/>
                  </a:lnTo>
                  <a:lnTo>
                    <a:pt x="66" y="436"/>
                  </a:lnTo>
                  <a:lnTo>
                    <a:pt x="111" y="419"/>
                  </a:lnTo>
                  <a:lnTo>
                    <a:pt x="127" y="381"/>
                  </a:lnTo>
                  <a:lnTo>
                    <a:pt x="111" y="348"/>
                  </a:lnTo>
                  <a:lnTo>
                    <a:pt x="66" y="331"/>
                  </a:lnTo>
                  <a:lnTo>
                    <a:pt x="7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Freeform 970"/>
            <p:cNvSpPr>
              <a:spLocks/>
            </p:cNvSpPr>
            <p:nvPr/>
          </p:nvSpPr>
          <p:spPr bwMode="auto">
            <a:xfrm>
              <a:off x="3554" y="2939"/>
              <a:ext cx="66" cy="9"/>
            </a:xfrm>
            <a:custGeom>
              <a:avLst/>
              <a:gdLst>
                <a:gd name="T0" fmla="*/ 0 w 1513"/>
                <a:gd name="T1" fmla="*/ 0 h 194"/>
                <a:gd name="T2" fmla="*/ 0 w 1513"/>
                <a:gd name="T3" fmla="*/ 0 h 194"/>
                <a:gd name="T4" fmla="*/ 0 w 1513"/>
                <a:gd name="T5" fmla="*/ 0 h 194"/>
                <a:gd name="T6" fmla="*/ 0 w 1513"/>
                <a:gd name="T7" fmla="*/ 0 h 194"/>
                <a:gd name="T8" fmla="*/ 0 w 1513"/>
                <a:gd name="T9" fmla="*/ 0 h 194"/>
                <a:gd name="T10" fmla="*/ 0 w 1513"/>
                <a:gd name="T11" fmla="*/ 0 h 194"/>
                <a:gd name="T12" fmla="*/ 0 w 1513"/>
                <a:gd name="T13" fmla="*/ 0 h 194"/>
                <a:gd name="T14" fmla="*/ 0 w 1513"/>
                <a:gd name="T15" fmla="*/ 0 h 194"/>
                <a:gd name="T16" fmla="*/ 0 w 1513"/>
                <a:gd name="T17" fmla="*/ 0 h 194"/>
                <a:gd name="T18" fmla="*/ 0 w 1513"/>
                <a:gd name="T19" fmla="*/ 0 h 194"/>
                <a:gd name="T20" fmla="*/ 0 w 1513"/>
                <a:gd name="T21" fmla="*/ 0 h 194"/>
                <a:gd name="T22" fmla="*/ 0 w 1513"/>
                <a:gd name="T23" fmla="*/ 0 h 194"/>
                <a:gd name="T24" fmla="*/ 0 w 1513"/>
                <a:gd name="T25" fmla="*/ 0 h 194"/>
                <a:gd name="T26" fmla="*/ 0 w 1513"/>
                <a:gd name="T27" fmla="*/ 0 h 194"/>
                <a:gd name="T28" fmla="*/ 0 w 1513"/>
                <a:gd name="T29" fmla="*/ 0 h 194"/>
                <a:gd name="T30" fmla="*/ 0 w 1513"/>
                <a:gd name="T31" fmla="*/ 0 h 194"/>
                <a:gd name="T32" fmla="*/ 0 w 1513"/>
                <a:gd name="T33" fmla="*/ 0 h 194"/>
                <a:gd name="T34" fmla="*/ 0 w 1513"/>
                <a:gd name="T35" fmla="*/ 0 h 194"/>
                <a:gd name="T36" fmla="*/ 0 w 1513"/>
                <a:gd name="T37" fmla="*/ 0 h 194"/>
                <a:gd name="T38" fmla="*/ 0 w 1513"/>
                <a:gd name="T39" fmla="*/ 0 h 194"/>
                <a:gd name="T40" fmla="*/ 0 w 1513"/>
                <a:gd name="T41" fmla="*/ 0 h 194"/>
                <a:gd name="T42" fmla="*/ 0 w 1513"/>
                <a:gd name="T43" fmla="*/ 0 h 194"/>
                <a:gd name="T44" fmla="*/ 0 w 1513"/>
                <a:gd name="T45" fmla="*/ 0 h 194"/>
                <a:gd name="T46" fmla="*/ 0 w 1513"/>
                <a:gd name="T47" fmla="*/ 0 h 194"/>
                <a:gd name="T48" fmla="*/ 0 w 1513"/>
                <a:gd name="T49" fmla="*/ 0 h 194"/>
                <a:gd name="T50" fmla="*/ 0 w 1513"/>
                <a:gd name="T51" fmla="*/ 0 h 194"/>
                <a:gd name="T52" fmla="*/ 0 w 1513"/>
                <a:gd name="T53" fmla="*/ 0 h 194"/>
                <a:gd name="T54" fmla="*/ 0 w 1513"/>
                <a:gd name="T55" fmla="*/ 0 h 194"/>
                <a:gd name="T56" fmla="*/ 0 w 1513"/>
                <a:gd name="T57" fmla="*/ 0 h 194"/>
                <a:gd name="T58" fmla="*/ 0 w 1513"/>
                <a:gd name="T59" fmla="*/ 0 h 194"/>
                <a:gd name="T60" fmla="*/ 0 w 1513"/>
                <a:gd name="T61" fmla="*/ 0 h 194"/>
                <a:gd name="T62" fmla="*/ 0 w 1513"/>
                <a:gd name="T63" fmla="*/ 0 h 194"/>
                <a:gd name="T64" fmla="*/ 0 w 1513"/>
                <a:gd name="T65" fmla="*/ 0 h 194"/>
                <a:gd name="T66" fmla="*/ 0 w 1513"/>
                <a:gd name="T67" fmla="*/ 0 h 194"/>
                <a:gd name="T68" fmla="*/ 0 w 1513"/>
                <a:gd name="T69" fmla="*/ 0 h 1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13"/>
                <a:gd name="T106" fmla="*/ 0 h 194"/>
                <a:gd name="T107" fmla="*/ 1513 w 1513"/>
                <a:gd name="T108" fmla="*/ 194 h 1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13" h="194">
                  <a:moveTo>
                    <a:pt x="1480" y="39"/>
                  </a:moveTo>
                  <a:lnTo>
                    <a:pt x="1402" y="61"/>
                  </a:lnTo>
                  <a:lnTo>
                    <a:pt x="1308" y="72"/>
                  </a:lnTo>
                  <a:lnTo>
                    <a:pt x="1204" y="83"/>
                  </a:lnTo>
                  <a:lnTo>
                    <a:pt x="1093" y="83"/>
                  </a:lnTo>
                  <a:lnTo>
                    <a:pt x="967" y="83"/>
                  </a:lnTo>
                  <a:lnTo>
                    <a:pt x="844" y="83"/>
                  </a:lnTo>
                  <a:lnTo>
                    <a:pt x="723" y="72"/>
                  </a:lnTo>
                  <a:lnTo>
                    <a:pt x="607" y="67"/>
                  </a:lnTo>
                  <a:lnTo>
                    <a:pt x="486" y="55"/>
                  </a:lnTo>
                  <a:lnTo>
                    <a:pt x="381" y="45"/>
                  </a:lnTo>
                  <a:lnTo>
                    <a:pt x="276" y="34"/>
                  </a:lnTo>
                  <a:lnTo>
                    <a:pt x="193" y="22"/>
                  </a:lnTo>
                  <a:lnTo>
                    <a:pt x="122" y="17"/>
                  </a:lnTo>
                  <a:lnTo>
                    <a:pt x="72" y="6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0" y="105"/>
                  </a:lnTo>
                  <a:lnTo>
                    <a:pt x="16" y="105"/>
                  </a:lnTo>
                  <a:lnTo>
                    <a:pt x="50" y="111"/>
                  </a:lnTo>
                  <a:lnTo>
                    <a:pt x="111" y="121"/>
                  </a:lnTo>
                  <a:lnTo>
                    <a:pt x="182" y="128"/>
                  </a:lnTo>
                  <a:lnTo>
                    <a:pt x="265" y="138"/>
                  </a:lnTo>
                  <a:lnTo>
                    <a:pt x="370" y="155"/>
                  </a:lnTo>
                  <a:lnTo>
                    <a:pt x="475" y="166"/>
                  </a:lnTo>
                  <a:lnTo>
                    <a:pt x="596" y="177"/>
                  </a:lnTo>
                  <a:lnTo>
                    <a:pt x="712" y="183"/>
                  </a:lnTo>
                  <a:lnTo>
                    <a:pt x="844" y="194"/>
                  </a:lnTo>
                  <a:lnTo>
                    <a:pt x="967" y="194"/>
                  </a:lnTo>
                  <a:lnTo>
                    <a:pt x="1093" y="194"/>
                  </a:lnTo>
                  <a:lnTo>
                    <a:pt x="1204" y="194"/>
                  </a:lnTo>
                  <a:lnTo>
                    <a:pt x="1319" y="183"/>
                  </a:lnTo>
                  <a:lnTo>
                    <a:pt x="1424" y="171"/>
                  </a:lnTo>
                  <a:lnTo>
                    <a:pt x="1513" y="149"/>
                  </a:lnTo>
                  <a:lnTo>
                    <a:pt x="148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Freeform 971"/>
            <p:cNvSpPr>
              <a:spLocks/>
            </p:cNvSpPr>
            <p:nvPr/>
          </p:nvSpPr>
          <p:spPr bwMode="auto">
            <a:xfrm>
              <a:off x="3619" y="2922"/>
              <a:ext cx="44" cy="24"/>
            </a:xfrm>
            <a:custGeom>
              <a:avLst/>
              <a:gdLst>
                <a:gd name="T0" fmla="*/ 0 w 1015"/>
                <a:gd name="T1" fmla="*/ 0 h 557"/>
                <a:gd name="T2" fmla="*/ 0 w 1015"/>
                <a:gd name="T3" fmla="*/ 0 h 557"/>
                <a:gd name="T4" fmla="*/ 0 w 1015"/>
                <a:gd name="T5" fmla="*/ 0 h 557"/>
                <a:gd name="T6" fmla="*/ 0 w 1015"/>
                <a:gd name="T7" fmla="*/ 0 h 557"/>
                <a:gd name="T8" fmla="*/ 0 w 1015"/>
                <a:gd name="T9" fmla="*/ 0 h 557"/>
                <a:gd name="T10" fmla="*/ 0 w 1015"/>
                <a:gd name="T11" fmla="*/ 0 h 557"/>
                <a:gd name="T12" fmla="*/ 0 w 1015"/>
                <a:gd name="T13" fmla="*/ 0 h 557"/>
                <a:gd name="T14" fmla="*/ 0 w 1015"/>
                <a:gd name="T15" fmla="*/ 0 h 557"/>
                <a:gd name="T16" fmla="*/ 0 w 1015"/>
                <a:gd name="T17" fmla="*/ 0 h 557"/>
                <a:gd name="T18" fmla="*/ 0 w 1015"/>
                <a:gd name="T19" fmla="*/ 0 h 557"/>
                <a:gd name="T20" fmla="*/ 0 w 1015"/>
                <a:gd name="T21" fmla="*/ 0 h 557"/>
                <a:gd name="T22" fmla="*/ 0 w 1015"/>
                <a:gd name="T23" fmla="*/ 0 h 557"/>
                <a:gd name="T24" fmla="*/ 0 w 1015"/>
                <a:gd name="T25" fmla="*/ 0 h 557"/>
                <a:gd name="T26" fmla="*/ 0 w 1015"/>
                <a:gd name="T27" fmla="*/ 0 h 557"/>
                <a:gd name="T28" fmla="*/ 0 w 1015"/>
                <a:gd name="T29" fmla="*/ 0 h 557"/>
                <a:gd name="T30" fmla="*/ 0 w 1015"/>
                <a:gd name="T31" fmla="*/ 0 h 557"/>
                <a:gd name="T32" fmla="*/ 0 w 1015"/>
                <a:gd name="T33" fmla="*/ 0 h 557"/>
                <a:gd name="T34" fmla="*/ 0 w 1015"/>
                <a:gd name="T35" fmla="*/ 0 h 557"/>
                <a:gd name="T36" fmla="*/ 0 w 1015"/>
                <a:gd name="T37" fmla="*/ 0 h 557"/>
                <a:gd name="T38" fmla="*/ 0 w 1015"/>
                <a:gd name="T39" fmla="*/ 0 h 557"/>
                <a:gd name="T40" fmla="*/ 0 w 1015"/>
                <a:gd name="T41" fmla="*/ 0 h 557"/>
                <a:gd name="T42" fmla="*/ 0 w 1015"/>
                <a:gd name="T43" fmla="*/ 0 h 557"/>
                <a:gd name="T44" fmla="*/ 0 w 1015"/>
                <a:gd name="T45" fmla="*/ 0 h 557"/>
                <a:gd name="T46" fmla="*/ 0 w 1015"/>
                <a:gd name="T47" fmla="*/ 0 h 557"/>
                <a:gd name="T48" fmla="*/ 0 w 1015"/>
                <a:gd name="T49" fmla="*/ 0 h 557"/>
                <a:gd name="T50" fmla="*/ 0 w 1015"/>
                <a:gd name="T51" fmla="*/ 0 h 557"/>
                <a:gd name="T52" fmla="*/ 0 w 1015"/>
                <a:gd name="T53" fmla="*/ 0 h 557"/>
                <a:gd name="T54" fmla="*/ 0 w 1015"/>
                <a:gd name="T55" fmla="*/ 0 h 557"/>
                <a:gd name="T56" fmla="*/ 0 w 1015"/>
                <a:gd name="T57" fmla="*/ 0 h 557"/>
                <a:gd name="T58" fmla="*/ 0 w 1015"/>
                <a:gd name="T59" fmla="*/ 0 h 557"/>
                <a:gd name="T60" fmla="*/ 0 w 1015"/>
                <a:gd name="T61" fmla="*/ 0 h 557"/>
                <a:gd name="T62" fmla="*/ 0 w 1015"/>
                <a:gd name="T63" fmla="*/ 0 h 557"/>
                <a:gd name="T64" fmla="*/ 0 w 1015"/>
                <a:gd name="T65" fmla="*/ 0 h 557"/>
                <a:gd name="T66" fmla="*/ 0 w 1015"/>
                <a:gd name="T67" fmla="*/ 0 h 557"/>
                <a:gd name="T68" fmla="*/ 0 w 1015"/>
                <a:gd name="T69" fmla="*/ 0 h 557"/>
                <a:gd name="T70" fmla="*/ 0 w 1015"/>
                <a:gd name="T71" fmla="*/ 0 h 557"/>
                <a:gd name="T72" fmla="*/ 0 w 1015"/>
                <a:gd name="T73" fmla="*/ 0 h 557"/>
                <a:gd name="T74" fmla="*/ 0 w 1015"/>
                <a:gd name="T75" fmla="*/ 0 h 557"/>
                <a:gd name="T76" fmla="*/ 0 w 1015"/>
                <a:gd name="T77" fmla="*/ 0 h 557"/>
                <a:gd name="T78" fmla="*/ 0 w 1015"/>
                <a:gd name="T79" fmla="*/ 0 h 557"/>
                <a:gd name="T80" fmla="*/ 0 w 1015"/>
                <a:gd name="T81" fmla="*/ 0 h 557"/>
                <a:gd name="T82" fmla="*/ 0 w 1015"/>
                <a:gd name="T83" fmla="*/ 0 h 5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15"/>
                <a:gd name="T127" fmla="*/ 0 h 557"/>
                <a:gd name="T128" fmla="*/ 1015 w 1015"/>
                <a:gd name="T129" fmla="*/ 557 h 5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15" h="557">
                  <a:moveTo>
                    <a:pt x="911" y="61"/>
                  </a:moveTo>
                  <a:lnTo>
                    <a:pt x="938" y="6"/>
                  </a:lnTo>
                  <a:lnTo>
                    <a:pt x="927" y="11"/>
                  </a:lnTo>
                  <a:lnTo>
                    <a:pt x="904" y="23"/>
                  </a:lnTo>
                  <a:lnTo>
                    <a:pt x="861" y="44"/>
                  </a:lnTo>
                  <a:lnTo>
                    <a:pt x="811" y="72"/>
                  </a:lnTo>
                  <a:lnTo>
                    <a:pt x="745" y="105"/>
                  </a:lnTo>
                  <a:lnTo>
                    <a:pt x="679" y="138"/>
                  </a:lnTo>
                  <a:lnTo>
                    <a:pt x="601" y="177"/>
                  </a:lnTo>
                  <a:lnTo>
                    <a:pt x="518" y="210"/>
                  </a:lnTo>
                  <a:lnTo>
                    <a:pt x="441" y="254"/>
                  </a:lnTo>
                  <a:lnTo>
                    <a:pt x="364" y="293"/>
                  </a:lnTo>
                  <a:lnTo>
                    <a:pt x="275" y="331"/>
                  </a:lnTo>
                  <a:lnTo>
                    <a:pt x="204" y="364"/>
                  </a:lnTo>
                  <a:lnTo>
                    <a:pt x="143" y="392"/>
                  </a:lnTo>
                  <a:lnTo>
                    <a:pt x="83" y="420"/>
                  </a:lnTo>
                  <a:lnTo>
                    <a:pt x="33" y="442"/>
                  </a:lnTo>
                  <a:lnTo>
                    <a:pt x="0" y="447"/>
                  </a:lnTo>
                  <a:lnTo>
                    <a:pt x="33" y="557"/>
                  </a:lnTo>
                  <a:lnTo>
                    <a:pt x="76" y="546"/>
                  </a:lnTo>
                  <a:lnTo>
                    <a:pt x="126" y="524"/>
                  </a:lnTo>
                  <a:lnTo>
                    <a:pt x="187" y="496"/>
                  </a:lnTo>
                  <a:lnTo>
                    <a:pt x="248" y="469"/>
                  </a:lnTo>
                  <a:lnTo>
                    <a:pt x="331" y="430"/>
                  </a:lnTo>
                  <a:lnTo>
                    <a:pt x="408" y="392"/>
                  </a:lnTo>
                  <a:lnTo>
                    <a:pt x="490" y="354"/>
                  </a:lnTo>
                  <a:lnTo>
                    <a:pt x="573" y="309"/>
                  </a:lnTo>
                  <a:lnTo>
                    <a:pt x="656" y="271"/>
                  </a:lnTo>
                  <a:lnTo>
                    <a:pt x="729" y="232"/>
                  </a:lnTo>
                  <a:lnTo>
                    <a:pt x="800" y="198"/>
                  </a:lnTo>
                  <a:lnTo>
                    <a:pt x="866" y="172"/>
                  </a:lnTo>
                  <a:lnTo>
                    <a:pt x="916" y="144"/>
                  </a:lnTo>
                  <a:lnTo>
                    <a:pt x="954" y="122"/>
                  </a:lnTo>
                  <a:lnTo>
                    <a:pt x="977" y="111"/>
                  </a:lnTo>
                  <a:lnTo>
                    <a:pt x="987" y="105"/>
                  </a:lnTo>
                  <a:lnTo>
                    <a:pt x="1015" y="49"/>
                  </a:lnTo>
                  <a:lnTo>
                    <a:pt x="987" y="105"/>
                  </a:lnTo>
                  <a:lnTo>
                    <a:pt x="1015" y="72"/>
                  </a:lnTo>
                  <a:lnTo>
                    <a:pt x="1010" y="28"/>
                  </a:lnTo>
                  <a:lnTo>
                    <a:pt x="977" y="0"/>
                  </a:lnTo>
                  <a:lnTo>
                    <a:pt x="938" y="6"/>
                  </a:lnTo>
                  <a:lnTo>
                    <a:pt x="91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Freeform 972"/>
            <p:cNvSpPr>
              <a:spLocks/>
            </p:cNvSpPr>
            <p:nvPr/>
          </p:nvSpPr>
          <p:spPr bwMode="auto">
            <a:xfrm>
              <a:off x="3955" y="2743"/>
              <a:ext cx="3" cy="29"/>
            </a:xfrm>
            <a:custGeom>
              <a:avLst/>
              <a:gdLst>
                <a:gd name="T0" fmla="*/ 0 w 56"/>
                <a:gd name="T1" fmla="*/ 0 h 672"/>
                <a:gd name="T2" fmla="*/ 0 w 56"/>
                <a:gd name="T3" fmla="*/ 0 h 672"/>
                <a:gd name="T4" fmla="*/ 0 w 56"/>
                <a:gd name="T5" fmla="*/ 0 h 672"/>
                <a:gd name="T6" fmla="*/ 0 w 56"/>
                <a:gd name="T7" fmla="*/ 0 h 672"/>
                <a:gd name="T8" fmla="*/ 0 w 56"/>
                <a:gd name="T9" fmla="*/ 0 h 672"/>
                <a:gd name="T10" fmla="*/ 0 w 56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72"/>
                <a:gd name="T20" fmla="*/ 56 w 56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72">
                  <a:moveTo>
                    <a:pt x="28" y="0"/>
                  </a:moveTo>
                  <a:lnTo>
                    <a:pt x="0" y="0"/>
                  </a:lnTo>
                  <a:lnTo>
                    <a:pt x="0" y="672"/>
                  </a:lnTo>
                  <a:lnTo>
                    <a:pt x="56" y="672"/>
                  </a:lnTo>
                  <a:lnTo>
                    <a:pt x="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Freeform 973"/>
            <p:cNvSpPr>
              <a:spLocks/>
            </p:cNvSpPr>
            <p:nvPr/>
          </p:nvSpPr>
          <p:spPr bwMode="auto">
            <a:xfrm>
              <a:off x="3957" y="2742"/>
              <a:ext cx="155" cy="2"/>
            </a:xfrm>
            <a:custGeom>
              <a:avLst/>
              <a:gdLst>
                <a:gd name="T0" fmla="*/ 0 w 3572"/>
                <a:gd name="T1" fmla="*/ 0 h 55"/>
                <a:gd name="T2" fmla="*/ 0 w 3572"/>
                <a:gd name="T3" fmla="*/ 0 h 55"/>
                <a:gd name="T4" fmla="*/ 0 w 3572"/>
                <a:gd name="T5" fmla="*/ 0 h 55"/>
                <a:gd name="T6" fmla="*/ 0 w 3572"/>
                <a:gd name="T7" fmla="*/ 0 h 55"/>
                <a:gd name="T8" fmla="*/ 0 w 3572"/>
                <a:gd name="T9" fmla="*/ 0 h 55"/>
                <a:gd name="T10" fmla="*/ 0 w 3572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72"/>
                <a:gd name="T19" fmla="*/ 0 h 55"/>
                <a:gd name="T20" fmla="*/ 3572 w 3572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72" h="55">
                  <a:moveTo>
                    <a:pt x="3572" y="28"/>
                  </a:moveTo>
                  <a:lnTo>
                    <a:pt x="3572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572" y="55"/>
                  </a:lnTo>
                  <a:lnTo>
                    <a:pt x="357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2" name="Freeform 974"/>
            <p:cNvSpPr>
              <a:spLocks/>
            </p:cNvSpPr>
            <p:nvPr/>
          </p:nvSpPr>
          <p:spPr bwMode="auto">
            <a:xfrm>
              <a:off x="4111" y="2743"/>
              <a:ext cx="2" cy="29"/>
            </a:xfrm>
            <a:custGeom>
              <a:avLst/>
              <a:gdLst>
                <a:gd name="T0" fmla="*/ 0 w 54"/>
                <a:gd name="T1" fmla="*/ 0 h 672"/>
                <a:gd name="T2" fmla="*/ 0 w 54"/>
                <a:gd name="T3" fmla="*/ 0 h 672"/>
                <a:gd name="T4" fmla="*/ 0 w 54"/>
                <a:gd name="T5" fmla="*/ 0 h 672"/>
                <a:gd name="T6" fmla="*/ 0 w 54"/>
                <a:gd name="T7" fmla="*/ 0 h 672"/>
                <a:gd name="T8" fmla="*/ 0 w 54"/>
                <a:gd name="T9" fmla="*/ 0 h 672"/>
                <a:gd name="T10" fmla="*/ 0 w 54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672"/>
                <a:gd name="T20" fmla="*/ 54 w 54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672">
                  <a:moveTo>
                    <a:pt x="28" y="672"/>
                  </a:moveTo>
                  <a:lnTo>
                    <a:pt x="54" y="67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28" y="6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Freeform 975"/>
            <p:cNvSpPr>
              <a:spLocks/>
            </p:cNvSpPr>
            <p:nvPr/>
          </p:nvSpPr>
          <p:spPr bwMode="auto">
            <a:xfrm>
              <a:off x="4137" y="2742"/>
              <a:ext cx="3" cy="15"/>
            </a:xfrm>
            <a:custGeom>
              <a:avLst/>
              <a:gdLst>
                <a:gd name="T0" fmla="*/ 0 w 55"/>
                <a:gd name="T1" fmla="*/ 0 h 347"/>
                <a:gd name="T2" fmla="*/ 0 w 55"/>
                <a:gd name="T3" fmla="*/ 0 h 347"/>
                <a:gd name="T4" fmla="*/ 0 w 55"/>
                <a:gd name="T5" fmla="*/ 0 h 347"/>
                <a:gd name="T6" fmla="*/ 0 w 55"/>
                <a:gd name="T7" fmla="*/ 0 h 347"/>
                <a:gd name="T8" fmla="*/ 0 w 55"/>
                <a:gd name="T9" fmla="*/ 0 h 347"/>
                <a:gd name="T10" fmla="*/ 0 w 55"/>
                <a:gd name="T11" fmla="*/ 0 h 347"/>
                <a:gd name="T12" fmla="*/ 0 w 55"/>
                <a:gd name="T13" fmla="*/ 0 h 347"/>
                <a:gd name="T14" fmla="*/ 0 w 55"/>
                <a:gd name="T15" fmla="*/ 0 h 347"/>
                <a:gd name="T16" fmla="*/ 0 w 55"/>
                <a:gd name="T17" fmla="*/ 0 h 347"/>
                <a:gd name="T18" fmla="*/ 0 w 55"/>
                <a:gd name="T19" fmla="*/ 0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47"/>
                <a:gd name="T32" fmla="*/ 55 w 55"/>
                <a:gd name="T33" fmla="*/ 347 h 3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47">
                  <a:moveTo>
                    <a:pt x="27" y="55"/>
                  </a:moveTo>
                  <a:lnTo>
                    <a:pt x="0" y="28"/>
                  </a:lnTo>
                  <a:lnTo>
                    <a:pt x="0" y="347"/>
                  </a:lnTo>
                  <a:lnTo>
                    <a:pt x="55" y="347"/>
                  </a:lnTo>
                  <a:lnTo>
                    <a:pt x="55" y="28"/>
                  </a:lnTo>
                  <a:lnTo>
                    <a:pt x="27" y="0"/>
                  </a:lnTo>
                  <a:lnTo>
                    <a:pt x="55" y="28"/>
                  </a:lnTo>
                  <a:lnTo>
                    <a:pt x="55" y="0"/>
                  </a:lnTo>
                  <a:lnTo>
                    <a:pt x="27" y="0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Freeform 976"/>
            <p:cNvSpPr>
              <a:spLocks/>
            </p:cNvSpPr>
            <p:nvPr/>
          </p:nvSpPr>
          <p:spPr bwMode="auto">
            <a:xfrm>
              <a:off x="4123" y="2742"/>
              <a:ext cx="15" cy="2"/>
            </a:xfrm>
            <a:custGeom>
              <a:avLst/>
              <a:gdLst>
                <a:gd name="T0" fmla="*/ 0 w 342"/>
                <a:gd name="T1" fmla="*/ 0 h 55"/>
                <a:gd name="T2" fmla="*/ 0 w 342"/>
                <a:gd name="T3" fmla="*/ 0 h 55"/>
                <a:gd name="T4" fmla="*/ 0 w 342"/>
                <a:gd name="T5" fmla="*/ 0 h 55"/>
                <a:gd name="T6" fmla="*/ 0 w 342"/>
                <a:gd name="T7" fmla="*/ 0 h 55"/>
                <a:gd name="T8" fmla="*/ 0 w 342"/>
                <a:gd name="T9" fmla="*/ 0 h 55"/>
                <a:gd name="T10" fmla="*/ 0 w 342"/>
                <a:gd name="T11" fmla="*/ 0 h 55"/>
                <a:gd name="T12" fmla="*/ 0 w 342"/>
                <a:gd name="T13" fmla="*/ 0 h 55"/>
                <a:gd name="T14" fmla="*/ 0 w 342"/>
                <a:gd name="T15" fmla="*/ 0 h 55"/>
                <a:gd name="T16" fmla="*/ 0 w 342"/>
                <a:gd name="T17" fmla="*/ 0 h 55"/>
                <a:gd name="T18" fmla="*/ 0 w 342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2"/>
                <a:gd name="T31" fmla="*/ 0 h 55"/>
                <a:gd name="T32" fmla="*/ 342 w 342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2" h="55">
                  <a:moveTo>
                    <a:pt x="55" y="28"/>
                  </a:moveTo>
                  <a:lnTo>
                    <a:pt x="27" y="55"/>
                  </a:lnTo>
                  <a:lnTo>
                    <a:pt x="342" y="55"/>
                  </a:lnTo>
                  <a:lnTo>
                    <a:pt x="342" y="0"/>
                  </a:lnTo>
                  <a:lnTo>
                    <a:pt x="27" y="0"/>
                  </a:lnTo>
                  <a:lnTo>
                    <a:pt x="0" y="2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Freeform 977"/>
            <p:cNvSpPr>
              <a:spLocks/>
            </p:cNvSpPr>
            <p:nvPr/>
          </p:nvSpPr>
          <p:spPr bwMode="auto">
            <a:xfrm>
              <a:off x="4123" y="2743"/>
              <a:ext cx="3" cy="15"/>
            </a:xfrm>
            <a:custGeom>
              <a:avLst/>
              <a:gdLst>
                <a:gd name="T0" fmla="*/ 0 w 55"/>
                <a:gd name="T1" fmla="*/ 0 h 347"/>
                <a:gd name="T2" fmla="*/ 0 w 55"/>
                <a:gd name="T3" fmla="*/ 0 h 347"/>
                <a:gd name="T4" fmla="*/ 0 w 55"/>
                <a:gd name="T5" fmla="*/ 0 h 347"/>
                <a:gd name="T6" fmla="*/ 0 w 55"/>
                <a:gd name="T7" fmla="*/ 0 h 347"/>
                <a:gd name="T8" fmla="*/ 0 w 55"/>
                <a:gd name="T9" fmla="*/ 0 h 347"/>
                <a:gd name="T10" fmla="*/ 0 w 55"/>
                <a:gd name="T11" fmla="*/ 0 h 347"/>
                <a:gd name="T12" fmla="*/ 0 w 55"/>
                <a:gd name="T13" fmla="*/ 0 h 347"/>
                <a:gd name="T14" fmla="*/ 0 w 55"/>
                <a:gd name="T15" fmla="*/ 0 h 347"/>
                <a:gd name="T16" fmla="*/ 0 w 55"/>
                <a:gd name="T17" fmla="*/ 0 h 347"/>
                <a:gd name="T18" fmla="*/ 0 w 55"/>
                <a:gd name="T19" fmla="*/ 0 h 3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47"/>
                <a:gd name="T32" fmla="*/ 55 w 55"/>
                <a:gd name="T33" fmla="*/ 347 h 3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47">
                  <a:moveTo>
                    <a:pt x="27" y="292"/>
                  </a:moveTo>
                  <a:lnTo>
                    <a:pt x="55" y="31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319"/>
                  </a:lnTo>
                  <a:lnTo>
                    <a:pt x="27" y="347"/>
                  </a:lnTo>
                  <a:lnTo>
                    <a:pt x="0" y="319"/>
                  </a:lnTo>
                  <a:lnTo>
                    <a:pt x="0" y="347"/>
                  </a:lnTo>
                  <a:lnTo>
                    <a:pt x="27" y="347"/>
                  </a:lnTo>
                  <a:lnTo>
                    <a:pt x="2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Freeform 978"/>
            <p:cNvSpPr>
              <a:spLocks/>
            </p:cNvSpPr>
            <p:nvPr/>
          </p:nvSpPr>
          <p:spPr bwMode="auto">
            <a:xfrm>
              <a:off x="4125" y="2756"/>
              <a:ext cx="15" cy="2"/>
            </a:xfrm>
            <a:custGeom>
              <a:avLst/>
              <a:gdLst>
                <a:gd name="T0" fmla="*/ 0 w 343"/>
                <a:gd name="T1" fmla="*/ 0 h 55"/>
                <a:gd name="T2" fmla="*/ 0 w 343"/>
                <a:gd name="T3" fmla="*/ 0 h 55"/>
                <a:gd name="T4" fmla="*/ 0 w 343"/>
                <a:gd name="T5" fmla="*/ 0 h 55"/>
                <a:gd name="T6" fmla="*/ 0 w 343"/>
                <a:gd name="T7" fmla="*/ 0 h 55"/>
                <a:gd name="T8" fmla="*/ 0 w 343"/>
                <a:gd name="T9" fmla="*/ 0 h 55"/>
                <a:gd name="T10" fmla="*/ 0 w 343"/>
                <a:gd name="T11" fmla="*/ 0 h 55"/>
                <a:gd name="T12" fmla="*/ 0 w 343"/>
                <a:gd name="T13" fmla="*/ 0 h 55"/>
                <a:gd name="T14" fmla="*/ 0 w 343"/>
                <a:gd name="T15" fmla="*/ 0 h 55"/>
                <a:gd name="T16" fmla="*/ 0 w 343"/>
                <a:gd name="T17" fmla="*/ 0 h 55"/>
                <a:gd name="T18" fmla="*/ 0 w 343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3"/>
                <a:gd name="T31" fmla="*/ 0 h 55"/>
                <a:gd name="T32" fmla="*/ 343 w 343"/>
                <a:gd name="T33" fmla="*/ 55 h 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3" h="55">
                  <a:moveTo>
                    <a:pt x="288" y="27"/>
                  </a:moveTo>
                  <a:lnTo>
                    <a:pt x="31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15" y="55"/>
                  </a:lnTo>
                  <a:lnTo>
                    <a:pt x="343" y="27"/>
                  </a:lnTo>
                  <a:lnTo>
                    <a:pt x="315" y="55"/>
                  </a:lnTo>
                  <a:lnTo>
                    <a:pt x="343" y="55"/>
                  </a:lnTo>
                  <a:lnTo>
                    <a:pt x="343" y="27"/>
                  </a:lnTo>
                  <a:lnTo>
                    <a:pt x="28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979"/>
            <p:cNvSpPr>
              <a:spLocks/>
            </p:cNvSpPr>
            <p:nvPr/>
          </p:nvSpPr>
          <p:spPr bwMode="auto">
            <a:xfrm>
              <a:off x="4123" y="2868"/>
              <a:ext cx="5" cy="119"/>
            </a:xfrm>
            <a:custGeom>
              <a:avLst/>
              <a:gdLst>
                <a:gd name="T0" fmla="*/ 0 w 111"/>
                <a:gd name="T1" fmla="*/ 0 h 2731"/>
                <a:gd name="T2" fmla="*/ 0 w 111"/>
                <a:gd name="T3" fmla="*/ 0 h 2731"/>
                <a:gd name="T4" fmla="*/ 0 w 111"/>
                <a:gd name="T5" fmla="*/ 0 h 2731"/>
                <a:gd name="T6" fmla="*/ 0 w 111"/>
                <a:gd name="T7" fmla="*/ 0 h 2731"/>
                <a:gd name="T8" fmla="*/ 0 w 111"/>
                <a:gd name="T9" fmla="*/ 0 h 2731"/>
                <a:gd name="T10" fmla="*/ 0 w 111"/>
                <a:gd name="T11" fmla="*/ 0 h 27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2731"/>
                <a:gd name="T20" fmla="*/ 111 w 111"/>
                <a:gd name="T21" fmla="*/ 2731 h 27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2731">
                  <a:moveTo>
                    <a:pt x="56" y="2731"/>
                  </a:moveTo>
                  <a:lnTo>
                    <a:pt x="111" y="273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0" y="2731"/>
                  </a:lnTo>
                  <a:lnTo>
                    <a:pt x="56" y="27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Freeform 980"/>
            <p:cNvSpPr>
              <a:spLocks/>
            </p:cNvSpPr>
            <p:nvPr/>
          </p:nvSpPr>
          <p:spPr bwMode="auto">
            <a:xfrm>
              <a:off x="4133" y="2859"/>
              <a:ext cx="4" cy="124"/>
            </a:xfrm>
            <a:custGeom>
              <a:avLst/>
              <a:gdLst>
                <a:gd name="T0" fmla="*/ 0 w 78"/>
                <a:gd name="T1" fmla="*/ 0 h 2836"/>
                <a:gd name="T2" fmla="*/ 0 w 78"/>
                <a:gd name="T3" fmla="*/ 0 h 2836"/>
                <a:gd name="T4" fmla="*/ 0 w 78"/>
                <a:gd name="T5" fmla="*/ 0 h 2836"/>
                <a:gd name="T6" fmla="*/ 0 w 78"/>
                <a:gd name="T7" fmla="*/ 0 h 2836"/>
                <a:gd name="T8" fmla="*/ 0 w 78"/>
                <a:gd name="T9" fmla="*/ 0 h 2836"/>
                <a:gd name="T10" fmla="*/ 0 w 78"/>
                <a:gd name="T11" fmla="*/ 0 h 28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836"/>
                <a:gd name="T20" fmla="*/ 78 w 78"/>
                <a:gd name="T21" fmla="*/ 2836 h 28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836">
                  <a:moveTo>
                    <a:pt x="39" y="2836"/>
                  </a:moveTo>
                  <a:lnTo>
                    <a:pt x="78" y="283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2836"/>
                  </a:lnTo>
                  <a:lnTo>
                    <a:pt x="39" y="2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981"/>
            <p:cNvSpPr>
              <a:spLocks/>
            </p:cNvSpPr>
            <p:nvPr/>
          </p:nvSpPr>
          <p:spPr bwMode="auto">
            <a:xfrm>
              <a:off x="3888" y="2838"/>
              <a:ext cx="3" cy="61"/>
            </a:xfrm>
            <a:custGeom>
              <a:avLst/>
              <a:gdLst>
                <a:gd name="T0" fmla="*/ 0 w 78"/>
                <a:gd name="T1" fmla="*/ 0 h 1407"/>
                <a:gd name="T2" fmla="*/ 0 w 78"/>
                <a:gd name="T3" fmla="*/ 0 h 1407"/>
                <a:gd name="T4" fmla="*/ 0 w 78"/>
                <a:gd name="T5" fmla="*/ 0 h 1407"/>
                <a:gd name="T6" fmla="*/ 0 w 78"/>
                <a:gd name="T7" fmla="*/ 0 h 1407"/>
                <a:gd name="T8" fmla="*/ 0 w 78"/>
                <a:gd name="T9" fmla="*/ 0 h 1407"/>
                <a:gd name="T10" fmla="*/ 0 w 78"/>
                <a:gd name="T11" fmla="*/ 0 h 1407"/>
                <a:gd name="T12" fmla="*/ 0 w 78"/>
                <a:gd name="T13" fmla="*/ 0 h 1407"/>
                <a:gd name="T14" fmla="*/ 0 w 78"/>
                <a:gd name="T15" fmla="*/ 0 h 1407"/>
                <a:gd name="T16" fmla="*/ 0 w 78"/>
                <a:gd name="T17" fmla="*/ 0 h 1407"/>
                <a:gd name="T18" fmla="*/ 0 w 78"/>
                <a:gd name="T19" fmla="*/ 0 h 14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1407"/>
                <a:gd name="T32" fmla="*/ 78 w 78"/>
                <a:gd name="T33" fmla="*/ 1407 h 14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1407">
                  <a:moveTo>
                    <a:pt x="44" y="1336"/>
                  </a:moveTo>
                  <a:lnTo>
                    <a:pt x="78" y="1374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374"/>
                  </a:lnTo>
                  <a:lnTo>
                    <a:pt x="33" y="1407"/>
                  </a:lnTo>
                  <a:lnTo>
                    <a:pt x="0" y="1374"/>
                  </a:lnTo>
                  <a:lnTo>
                    <a:pt x="0" y="1402"/>
                  </a:lnTo>
                  <a:lnTo>
                    <a:pt x="33" y="1407"/>
                  </a:lnTo>
                  <a:lnTo>
                    <a:pt x="44" y="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Freeform 982"/>
            <p:cNvSpPr>
              <a:spLocks/>
            </p:cNvSpPr>
            <p:nvPr/>
          </p:nvSpPr>
          <p:spPr bwMode="auto">
            <a:xfrm>
              <a:off x="3889" y="2896"/>
              <a:ext cx="236" cy="38"/>
            </a:xfrm>
            <a:custGeom>
              <a:avLst/>
              <a:gdLst>
                <a:gd name="T0" fmla="*/ 0 w 5427"/>
                <a:gd name="T1" fmla="*/ 0 h 882"/>
                <a:gd name="T2" fmla="*/ 0 w 5427"/>
                <a:gd name="T3" fmla="*/ 0 h 882"/>
                <a:gd name="T4" fmla="*/ 0 w 5427"/>
                <a:gd name="T5" fmla="*/ 0 h 882"/>
                <a:gd name="T6" fmla="*/ 0 w 5427"/>
                <a:gd name="T7" fmla="*/ 0 h 882"/>
                <a:gd name="T8" fmla="*/ 0 w 5427"/>
                <a:gd name="T9" fmla="*/ 0 h 882"/>
                <a:gd name="T10" fmla="*/ 0 w 5427"/>
                <a:gd name="T11" fmla="*/ 0 h 8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27"/>
                <a:gd name="T19" fmla="*/ 0 h 882"/>
                <a:gd name="T20" fmla="*/ 5427 w 5427"/>
                <a:gd name="T21" fmla="*/ 882 h 8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27" h="882">
                  <a:moveTo>
                    <a:pt x="5420" y="844"/>
                  </a:moveTo>
                  <a:lnTo>
                    <a:pt x="5427" y="806"/>
                  </a:lnTo>
                  <a:lnTo>
                    <a:pt x="11" y="0"/>
                  </a:lnTo>
                  <a:lnTo>
                    <a:pt x="0" y="71"/>
                  </a:lnTo>
                  <a:lnTo>
                    <a:pt x="5415" y="882"/>
                  </a:lnTo>
                  <a:lnTo>
                    <a:pt x="5420" y="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Freeform 983"/>
            <p:cNvSpPr>
              <a:spLocks/>
            </p:cNvSpPr>
            <p:nvPr/>
          </p:nvSpPr>
          <p:spPr bwMode="auto">
            <a:xfrm>
              <a:off x="3902" y="2856"/>
              <a:ext cx="83" cy="17"/>
            </a:xfrm>
            <a:custGeom>
              <a:avLst/>
              <a:gdLst>
                <a:gd name="T0" fmla="*/ 0 w 1904"/>
                <a:gd name="T1" fmla="*/ 0 h 387"/>
                <a:gd name="T2" fmla="*/ 0 w 1904"/>
                <a:gd name="T3" fmla="*/ 0 h 387"/>
                <a:gd name="T4" fmla="*/ 0 w 1904"/>
                <a:gd name="T5" fmla="*/ 0 h 387"/>
                <a:gd name="T6" fmla="*/ 0 w 1904"/>
                <a:gd name="T7" fmla="*/ 0 h 387"/>
                <a:gd name="T8" fmla="*/ 0 w 1904"/>
                <a:gd name="T9" fmla="*/ 0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4"/>
                <a:gd name="T16" fmla="*/ 0 h 387"/>
                <a:gd name="T17" fmla="*/ 1904 w 1904"/>
                <a:gd name="T18" fmla="*/ 387 h 3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4" h="387">
                  <a:moveTo>
                    <a:pt x="1881" y="387"/>
                  </a:moveTo>
                  <a:lnTo>
                    <a:pt x="1904" y="248"/>
                  </a:lnTo>
                  <a:lnTo>
                    <a:pt x="16" y="0"/>
                  </a:lnTo>
                  <a:lnTo>
                    <a:pt x="0" y="138"/>
                  </a:lnTo>
                  <a:lnTo>
                    <a:pt x="1881" y="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Freeform 984"/>
            <p:cNvSpPr>
              <a:spLocks/>
            </p:cNvSpPr>
            <p:nvPr/>
          </p:nvSpPr>
          <p:spPr bwMode="auto">
            <a:xfrm>
              <a:off x="3983" y="2866"/>
              <a:ext cx="4" cy="7"/>
            </a:xfrm>
            <a:custGeom>
              <a:avLst/>
              <a:gdLst>
                <a:gd name="T0" fmla="*/ 0 w 104"/>
                <a:gd name="T1" fmla="*/ 0 h 177"/>
                <a:gd name="T2" fmla="*/ 0 w 104"/>
                <a:gd name="T3" fmla="*/ 0 h 177"/>
                <a:gd name="T4" fmla="*/ 0 w 104"/>
                <a:gd name="T5" fmla="*/ 0 h 177"/>
                <a:gd name="T6" fmla="*/ 0 w 104"/>
                <a:gd name="T7" fmla="*/ 0 h 177"/>
                <a:gd name="T8" fmla="*/ 0 w 104"/>
                <a:gd name="T9" fmla="*/ 0 h 177"/>
                <a:gd name="T10" fmla="*/ 0 w 104"/>
                <a:gd name="T11" fmla="*/ 0 h 177"/>
                <a:gd name="T12" fmla="*/ 0 w 104"/>
                <a:gd name="T13" fmla="*/ 0 h 177"/>
                <a:gd name="T14" fmla="*/ 0 w 104"/>
                <a:gd name="T15" fmla="*/ 0 h 177"/>
                <a:gd name="T16" fmla="*/ 0 w 104"/>
                <a:gd name="T17" fmla="*/ 0 h 177"/>
                <a:gd name="T18" fmla="*/ 0 w 104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77"/>
                <a:gd name="T32" fmla="*/ 104 w 104"/>
                <a:gd name="T33" fmla="*/ 177 h 1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77">
                  <a:moveTo>
                    <a:pt x="55" y="72"/>
                  </a:moveTo>
                  <a:lnTo>
                    <a:pt x="22" y="28"/>
                  </a:lnTo>
                  <a:lnTo>
                    <a:pt x="0" y="165"/>
                  </a:lnTo>
                  <a:lnTo>
                    <a:pt x="78" y="177"/>
                  </a:lnTo>
                  <a:lnTo>
                    <a:pt x="99" y="39"/>
                  </a:lnTo>
                  <a:lnTo>
                    <a:pt x="66" y="0"/>
                  </a:lnTo>
                  <a:lnTo>
                    <a:pt x="99" y="39"/>
                  </a:lnTo>
                  <a:lnTo>
                    <a:pt x="104" y="6"/>
                  </a:lnTo>
                  <a:lnTo>
                    <a:pt x="66" y="0"/>
                  </a:lnTo>
                  <a:lnTo>
                    <a:pt x="5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Freeform 985"/>
            <p:cNvSpPr>
              <a:spLocks/>
            </p:cNvSpPr>
            <p:nvPr/>
          </p:nvSpPr>
          <p:spPr bwMode="auto">
            <a:xfrm>
              <a:off x="3901" y="2855"/>
              <a:ext cx="84" cy="14"/>
            </a:xfrm>
            <a:custGeom>
              <a:avLst/>
              <a:gdLst>
                <a:gd name="T0" fmla="*/ 0 w 1932"/>
                <a:gd name="T1" fmla="*/ 0 h 326"/>
                <a:gd name="T2" fmla="*/ 0 w 1932"/>
                <a:gd name="T3" fmla="*/ 0 h 326"/>
                <a:gd name="T4" fmla="*/ 0 w 1932"/>
                <a:gd name="T5" fmla="*/ 0 h 326"/>
                <a:gd name="T6" fmla="*/ 0 w 1932"/>
                <a:gd name="T7" fmla="*/ 0 h 326"/>
                <a:gd name="T8" fmla="*/ 0 w 1932"/>
                <a:gd name="T9" fmla="*/ 0 h 326"/>
                <a:gd name="T10" fmla="*/ 0 w 1932"/>
                <a:gd name="T11" fmla="*/ 0 h 326"/>
                <a:gd name="T12" fmla="*/ 0 w 1932"/>
                <a:gd name="T13" fmla="*/ 0 h 326"/>
                <a:gd name="T14" fmla="*/ 0 w 1932"/>
                <a:gd name="T15" fmla="*/ 0 h 326"/>
                <a:gd name="T16" fmla="*/ 0 w 1932"/>
                <a:gd name="T17" fmla="*/ 0 h 326"/>
                <a:gd name="T18" fmla="*/ 0 w 1932"/>
                <a:gd name="T19" fmla="*/ 0 h 3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2"/>
                <a:gd name="T31" fmla="*/ 0 h 326"/>
                <a:gd name="T32" fmla="*/ 1932 w 1932"/>
                <a:gd name="T33" fmla="*/ 326 h 3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2" h="326">
                  <a:moveTo>
                    <a:pt x="77" y="45"/>
                  </a:moveTo>
                  <a:lnTo>
                    <a:pt x="33" y="78"/>
                  </a:lnTo>
                  <a:lnTo>
                    <a:pt x="1921" y="326"/>
                  </a:lnTo>
                  <a:lnTo>
                    <a:pt x="1932" y="254"/>
                  </a:lnTo>
                  <a:lnTo>
                    <a:pt x="44" y="6"/>
                  </a:lnTo>
                  <a:lnTo>
                    <a:pt x="0" y="34"/>
                  </a:lnTo>
                  <a:lnTo>
                    <a:pt x="44" y="6"/>
                  </a:lnTo>
                  <a:lnTo>
                    <a:pt x="6" y="0"/>
                  </a:lnTo>
                  <a:lnTo>
                    <a:pt x="0" y="34"/>
                  </a:lnTo>
                  <a:lnTo>
                    <a:pt x="7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Freeform 986"/>
            <p:cNvSpPr>
              <a:spLocks/>
            </p:cNvSpPr>
            <p:nvPr/>
          </p:nvSpPr>
          <p:spPr bwMode="auto">
            <a:xfrm>
              <a:off x="3900" y="2856"/>
              <a:ext cx="5" cy="8"/>
            </a:xfrm>
            <a:custGeom>
              <a:avLst/>
              <a:gdLst>
                <a:gd name="T0" fmla="*/ 0 w 99"/>
                <a:gd name="T1" fmla="*/ 0 h 182"/>
                <a:gd name="T2" fmla="*/ 0 w 99"/>
                <a:gd name="T3" fmla="*/ 0 h 182"/>
                <a:gd name="T4" fmla="*/ 0 w 99"/>
                <a:gd name="T5" fmla="*/ 0 h 182"/>
                <a:gd name="T6" fmla="*/ 0 w 99"/>
                <a:gd name="T7" fmla="*/ 0 h 182"/>
                <a:gd name="T8" fmla="*/ 0 w 99"/>
                <a:gd name="T9" fmla="*/ 0 h 182"/>
                <a:gd name="T10" fmla="*/ 0 w 99"/>
                <a:gd name="T11" fmla="*/ 0 h 182"/>
                <a:gd name="T12" fmla="*/ 0 w 99"/>
                <a:gd name="T13" fmla="*/ 0 h 182"/>
                <a:gd name="T14" fmla="*/ 0 w 99"/>
                <a:gd name="T15" fmla="*/ 0 h 182"/>
                <a:gd name="T16" fmla="*/ 0 w 99"/>
                <a:gd name="T17" fmla="*/ 0 h 182"/>
                <a:gd name="T18" fmla="*/ 0 w 99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182"/>
                <a:gd name="T32" fmla="*/ 99 w 99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182">
                  <a:moveTo>
                    <a:pt x="50" y="104"/>
                  </a:moveTo>
                  <a:lnTo>
                    <a:pt x="83" y="148"/>
                  </a:lnTo>
                  <a:lnTo>
                    <a:pt x="99" y="11"/>
                  </a:lnTo>
                  <a:lnTo>
                    <a:pt x="22" y="0"/>
                  </a:lnTo>
                  <a:lnTo>
                    <a:pt x="5" y="137"/>
                  </a:lnTo>
                  <a:lnTo>
                    <a:pt x="38" y="182"/>
                  </a:lnTo>
                  <a:lnTo>
                    <a:pt x="5" y="137"/>
                  </a:lnTo>
                  <a:lnTo>
                    <a:pt x="0" y="176"/>
                  </a:lnTo>
                  <a:lnTo>
                    <a:pt x="38" y="182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Freeform 987"/>
            <p:cNvSpPr>
              <a:spLocks/>
            </p:cNvSpPr>
            <p:nvPr/>
          </p:nvSpPr>
          <p:spPr bwMode="auto">
            <a:xfrm>
              <a:off x="3902" y="2861"/>
              <a:ext cx="84" cy="14"/>
            </a:xfrm>
            <a:custGeom>
              <a:avLst/>
              <a:gdLst>
                <a:gd name="T0" fmla="*/ 0 w 1928"/>
                <a:gd name="T1" fmla="*/ 0 h 331"/>
                <a:gd name="T2" fmla="*/ 0 w 1928"/>
                <a:gd name="T3" fmla="*/ 0 h 331"/>
                <a:gd name="T4" fmla="*/ 0 w 1928"/>
                <a:gd name="T5" fmla="*/ 0 h 331"/>
                <a:gd name="T6" fmla="*/ 0 w 1928"/>
                <a:gd name="T7" fmla="*/ 0 h 331"/>
                <a:gd name="T8" fmla="*/ 0 w 1928"/>
                <a:gd name="T9" fmla="*/ 0 h 331"/>
                <a:gd name="T10" fmla="*/ 0 w 1928"/>
                <a:gd name="T11" fmla="*/ 0 h 331"/>
                <a:gd name="T12" fmla="*/ 0 w 1928"/>
                <a:gd name="T13" fmla="*/ 0 h 331"/>
                <a:gd name="T14" fmla="*/ 0 w 1928"/>
                <a:gd name="T15" fmla="*/ 0 h 331"/>
                <a:gd name="T16" fmla="*/ 0 w 1928"/>
                <a:gd name="T17" fmla="*/ 0 h 331"/>
                <a:gd name="T18" fmla="*/ 0 w 1928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8"/>
                <a:gd name="T31" fmla="*/ 0 h 331"/>
                <a:gd name="T32" fmla="*/ 1928 w 1928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8" h="331">
                  <a:moveTo>
                    <a:pt x="1850" y="281"/>
                  </a:moveTo>
                  <a:lnTo>
                    <a:pt x="1894" y="248"/>
                  </a:lnTo>
                  <a:lnTo>
                    <a:pt x="12" y="0"/>
                  </a:lnTo>
                  <a:lnTo>
                    <a:pt x="0" y="78"/>
                  </a:lnTo>
                  <a:lnTo>
                    <a:pt x="1883" y="326"/>
                  </a:lnTo>
                  <a:lnTo>
                    <a:pt x="1928" y="293"/>
                  </a:lnTo>
                  <a:lnTo>
                    <a:pt x="1883" y="326"/>
                  </a:lnTo>
                  <a:lnTo>
                    <a:pt x="1921" y="331"/>
                  </a:lnTo>
                  <a:lnTo>
                    <a:pt x="1928" y="293"/>
                  </a:lnTo>
                  <a:lnTo>
                    <a:pt x="1850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Freeform 988"/>
            <p:cNvSpPr>
              <a:spLocks/>
            </p:cNvSpPr>
            <p:nvPr/>
          </p:nvSpPr>
          <p:spPr bwMode="auto">
            <a:xfrm>
              <a:off x="4101" y="2883"/>
              <a:ext cx="4" cy="15"/>
            </a:xfrm>
            <a:custGeom>
              <a:avLst/>
              <a:gdLst>
                <a:gd name="T0" fmla="*/ 0 w 99"/>
                <a:gd name="T1" fmla="*/ 0 h 353"/>
                <a:gd name="T2" fmla="*/ 0 w 99"/>
                <a:gd name="T3" fmla="*/ 0 h 353"/>
                <a:gd name="T4" fmla="*/ 0 w 99"/>
                <a:gd name="T5" fmla="*/ 0 h 353"/>
                <a:gd name="T6" fmla="*/ 0 w 99"/>
                <a:gd name="T7" fmla="*/ 0 h 353"/>
                <a:gd name="T8" fmla="*/ 0 w 99"/>
                <a:gd name="T9" fmla="*/ 0 h 353"/>
                <a:gd name="T10" fmla="*/ 0 w 99"/>
                <a:gd name="T11" fmla="*/ 0 h 353"/>
                <a:gd name="T12" fmla="*/ 0 w 99"/>
                <a:gd name="T13" fmla="*/ 0 h 353"/>
                <a:gd name="T14" fmla="*/ 0 w 99"/>
                <a:gd name="T15" fmla="*/ 0 h 353"/>
                <a:gd name="T16" fmla="*/ 0 w 99"/>
                <a:gd name="T17" fmla="*/ 0 h 353"/>
                <a:gd name="T18" fmla="*/ 0 w 99"/>
                <a:gd name="T19" fmla="*/ 0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353"/>
                <a:gd name="T32" fmla="*/ 99 w 99"/>
                <a:gd name="T33" fmla="*/ 353 h 3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353">
                  <a:moveTo>
                    <a:pt x="56" y="77"/>
                  </a:moveTo>
                  <a:lnTo>
                    <a:pt x="23" y="39"/>
                  </a:lnTo>
                  <a:lnTo>
                    <a:pt x="0" y="353"/>
                  </a:lnTo>
                  <a:lnTo>
                    <a:pt x="78" y="353"/>
                  </a:lnTo>
                  <a:lnTo>
                    <a:pt x="99" y="39"/>
                  </a:lnTo>
                  <a:lnTo>
                    <a:pt x="66" y="0"/>
                  </a:lnTo>
                  <a:lnTo>
                    <a:pt x="99" y="39"/>
                  </a:lnTo>
                  <a:lnTo>
                    <a:pt x="99" y="5"/>
                  </a:lnTo>
                  <a:lnTo>
                    <a:pt x="66" y="0"/>
                  </a:lnTo>
                  <a:lnTo>
                    <a:pt x="5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Freeform 989"/>
            <p:cNvSpPr>
              <a:spLocks/>
            </p:cNvSpPr>
            <p:nvPr/>
          </p:nvSpPr>
          <p:spPr bwMode="auto">
            <a:xfrm>
              <a:off x="4020" y="2872"/>
              <a:ext cx="84" cy="14"/>
            </a:xfrm>
            <a:custGeom>
              <a:avLst/>
              <a:gdLst>
                <a:gd name="T0" fmla="*/ 0 w 1937"/>
                <a:gd name="T1" fmla="*/ 0 h 331"/>
                <a:gd name="T2" fmla="*/ 0 w 1937"/>
                <a:gd name="T3" fmla="*/ 0 h 331"/>
                <a:gd name="T4" fmla="*/ 0 w 1937"/>
                <a:gd name="T5" fmla="*/ 0 h 331"/>
                <a:gd name="T6" fmla="*/ 0 w 1937"/>
                <a:gd name="T7" fmla="*/ 0 h 331"/>
                <a:gd name="T8" fmla="*/ 0 w 1937"/>
                <a:gd name="T9" fmla="*/ 0 h 331"/>
                <a:gd name="T10" fmla="*/ 0 w 1937"/>
                <a:gd name="T11" fmla="*/ 0 h 331"/>
                <a:gd name="T12" fmla="*/ 0 w 1937"/>
                <a:gd name="T13" fmla="*/ 0 h 331"/>
                <a:gd name="T14" fmla="*/ 0 w 1937"/>
                <a:gd name="T15" fmla="*/ 0 h 331"/>
                <a:gd name="T16" fmla="*/ 0 w 1937"/>
                <a:gd name="T17" fmla="*/ 0 h 331"/>
                <a:gd name="T18" fmla="*/ 0 w 1937"/>
                <a:gd name="T19" fmla="*/ 0 h 3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7"/>
                <a:gd name="T31" fmla="*/ 0 h 331"/>
                <a:gd name="T32" fmla="*/ 1937 w 1937"/>
                <a:gd name="T33" fmla="*/ 331 h 3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7" h="331">
                  <a:moveTo>
                    <a:pt x="77" y="44"/>
                  </a:moveTo>
                  <a:lnTo>
                    <a:pt x="33" y="83"/>
                  </a:lnTo>
                  <a:lnTo>
                    <a:pt x="1927" y="331"/>
                  </a:lnTo>
                  <a:lnTo>
                    <a:pt x="1937" y="254"/>
                  </a:lnTo>
                  <a:lnTo>
                    <a:pt x="44" y="6"/>
                  </a:lnTo>
                  <a:lnTo>
                    <a:pt x="0" y="44"/>
                  </a:lnTo>
                  <a:lnTo>
                    <a:pt x="44" y="6"/>
                  </a:lnTo>
                  <a:lnTo>
                    <a:pt x="0" y="0"/>
                  </a:lnTo>
                  <a:lnTo>
                    <a:pt x="0" y="44"/>
                  </a:lnTo>
                  <a:lnTo>
                    <a:pt x="7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Freeform 990"/>
            <p:cNvSpPr>
              <a:spLocks/>
            </p:cNvSpPr>
            <p:nvPr/>
          </p:nvSpPr>
          <p:spPr bwMode="auto">
            <a:xfrm>
              <a:off x="4019" y="2874"/>
              <a:ext cx="4" cy="15"/>
            </a:xfrm>
            <a:custGeom>
              <a:avLst/>
              <a:gdLst>
                <a:gd name="T0" fmla="*/ 0 w 94"/>
                <a:gd name="T1" fmla="*/ 0 h 353"/>
                <a:gd name="T2" fmla="*/ 0 w 94"/>
                <a:gd name="T3" fmla="*/ 0 h 353"/>
                <a:gd name="T4" fmla="*/ 0 w 94"/>
                <a:gd name="T5" fmla="*/ 0 h 353"/>
                <a:gd name="T6" fmla="*/ 0 w 94"/>
                <a:gd name="T7" fmla="*/ 0 h 353"/>
                <a:gd name="T8" fmla="*/ 0 w 94"/>
                <a:gd name="T9" fmla="*/ 0 h 353"/>
                <a:gd name="T10" fmla="*/ 0 w 94"/>
                <a:gd name="T11" fmla="*/ 0 h 353"/>
                <a:gd name="T12" fmla="*/ 0 w 94"/>
                <a:gd name="T13" fmla="*/ 0 h 353"/>
                <a:gd name="T14" fmla="*/ 0 w 94"/>
                <a:gd name="T15" fmla="*/ 0 h 353"/>
                <a:gd name="T16" fmla="*/ 0 w 94"/>
                <a:gd name="T17" fmla="*/ 0 h 353"/>
                <a:gd name="T18" fmla="*/ 0 w 94"/>
                <a:gd name="T19" fmla="*/ 0 h 3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353"/>
                <a:gd name="T32" fmla="*/ 94 w 94"/>
                <a:gd name="T33" fmla="*/ 353 h 3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353">
                  <a:moveTo>
                    <a:pt x="45" y="282"/>
                  </a:moveTo>
                  <a:lnTo>
                    <a:pt x="78" y="315"/>
                  </a:lnTo>
                  <a:lnTo>
                    <a:pt x="94" y="0"/>
                  </a:lnTo>
                  <a:lnTo>
                    <a:pt x="17" y="0"/>
                  </a:lnTo>
                  <a:lnTo>
                    <a:pt x="0" y="315"/>
                  </a:lnTo>
                  <a:lnTo>
                    <a:pt x="33" y="353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33" y="353"/>
                  </a:lnTo>
                  <a:lnTo>
                    <a:pt x="4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Freeform 991"/>
            <p:cNvSpPr>
              <a:spLocks/>
            </p:cNvSpPr>
            <p:nvPr/>
          </p:nvSpPr>
          <p:spPr bwMode="auto">
            <a:xfrm>
              <a:off x="4020" y="2886"/>
              <a:ext cx="84" cy="14"/>
            </a:xfrm>
            <a:custGeom>
              <a:avLst/>
              <a:gdLst>
                <a:gd name="T0" fmla="*/ 0 w 1933"/>
                <a:gd name="T1" fmla="*/ 0 h 326"/>
                <a:gd name="T2" fmla="*/ 0 w 1933"/>
                <a:gd name="T3" fmla="*/ 0 h 326"/>
                <a:gd name="T4" fmla="*/ 0 w 1933"/>
                <a:gd name="T5" fmla="*/ 0 h 326"/>
                <a:gd name="T6" fmla="*/ 0 w 1933"/>
                <a:gd name="T7" fmla="*/ 0 h 326"/>
                <a:gd name="T8" fmla="*/ 0 w 1933"/>
                <a:gd name="T9" fmla="*/ 0 h 326"/>
                <a:gd name="T10" fmla="*/ 0 w 1933"/>
                <a:gd name="T11" fmla="*/ 0 h 326"/>
                <a:gd name="T12" fmla="*/ 0 w 1933"/>
                <a:gd name="T13" fmla="*/ 0 h 326"/>
                <a:gd name="T14" fmla="*/ 0 w 1933"/>
                <a:gd name="T15" fmla="*/ 0 h 326"/>
                <a:gd name="T16" fmla="*/ 0 w 1933"/>
                <a:gd name="T17" fmla="*/ 0 h 326"/>
                <a:gd name="T18" fmla="*/ 0 w 1933"/>
                <a:gd name="T19" fmla="*/ 0 h 3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3"/>
                <a:gd name="T31" fmla="*/ 0 h 326"/>
                <a:gd name="T32" fmla="*/ 1933 w 1933"/>
                <a:gd name="T33" fmla="*/ 326 h 3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3" h="326">
                  <a:moveTo>
                    <a:pt x="1855" y="281"/>
                  </a:moveTo>
                  <a:lnTo>
                    <a:pt x="1899" y="248"/>
                  </a:lnTo>
                  <a:lnTo>
                    <a:pt x="12" y="0"/>
                  </a:lnTo>
                  <a:lnTo>
                    <a:pt x="0" y="71"/>
                  </a:lnTo>
                  <a:lnTo>
                    <a:pt x="1888" y="319"/>
                  </a:lnTo>
                  <a:lnTo>
                    <a:pt x="1933" y="281"/>
                  </a:lnTo>
                  <a:lnTo>
                    <a:pt x="1888" y="319"/>
                  </a:lnTo>
                  <a:lnTo>
                    <a:pt x="1927" y="326"/>
                  </a:lnTo>
                  <a:lnTo>
                    <a:pt x="1933" y="281"/>
                  </a:lnTo>
                  <a:lnTo>
                    <a:pt x="1855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Freeform 992"/>
            <p:cNvSpPr>
              <a:spLocks/>
            </p:cNvSpPr>
            <p:nvPr/>
          </p:nvSpPr>
          <p:spPr bwMode="auto">
            <a:xfrm>
              <a:off x="3926" y="2864"/>
              <a:ext cx="34" cy="11"/>
            </a:xfrm>
            <a:custGeom>
              <a:avLst/>
              <a:gdLst>
                <a:gd name="T0" fmla="*/ 0 w 795"/>
                <a:gd name="T1" fmla="*/ 0 h 259"/>
                <a:gd name="T2" fmla="*/ 0 w 795"/>
                <a:gd name="T3" fmla="*/ 0 h 259"/>
                <a:gd name="T4" fmla="*/ 0 w 795"/>
                <a:gd name="T5" fmla="*/ 0 h 259"/>
                <a:gd name="T6" fmla="*/ 0 w 795"/>
                <a:gd name="T7" fmla="*/ 0 h 259"/>
                <a:gd name="T8" fmla="*/ 0 w 795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5"/>
                <a:gd name="T16" fmla="*/ 0 h 259"/>
                <a:gd name="T17" fmla="*/ 795 w 795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5" h="259">
                  <a:moveTo>
                    <a:pt x="778" y="259"/>
                  </a:moveTo>
                  <a:lnTo>
                    <a:pt x="795" y="99"/>
                  </a:lnTo>
                  <a:lnTo>
                    <a:pt x="21" y="0"/>
                  </a:lnTo>
                  <a:lnTo>
                    <a:pt x="0" y="154"/>
                  </a:lnTo>
                  <a:lnTo>
                    <a:pt x="778" y="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Freeform 993"/>
            <p:cNvSpPr>
              <a:spLocks/>
            </p:cNvSpPr>
            <p:nvPr/>
          </p:nvSpPr>
          <p:spPr bwMode="auto">
            <a:xfrm>
              <a:off x="3958" y="2867"/>
              <a:ext cx="4" cy="8"/>
            </a:xfrm>
            <a:custGeom>
              <a:avLst/>
              <a:gdLst>
                <a:gd name="T0" fmla="*/ 0 w 99"/>
                <a:gd name="T1" fmla="*/ 0 h 203"/>
                <a:gd name="T2" fmla="*/ 0 w 99"/>
                <a:gd name="T3" fmla="*/ 0 h 203"/>
                <a:gd name="T4" fmla="*/ 0 w 99"/>
                <a:gd name="T5" fmla="*/ 0 h 203"/>
                <a:gd name="T6" fmla="*/ 0 w 99"/>
                <a:gd name="T7" fmla="*/ 0 h 203"/>
                <a:gd name="T8" fmla="*/ 0 w 99"/>
                <a:gd name="T9" fmla="*/ 0 h 203"/>
                <a:gd name="T10" fmla="*/ 0 w 99"/>
                <a:gd name="T11" fmla="*/ 0 h 203"/>
                <a:gd name="T12" fmla="*/ 0 w 99"/>
                <a:gd name="T13" fmla="*/ 0 h 203"/>
                <a:gd name="T14" fmla="*/ 0 w 99"/>
                <a:gd name="T15" fmla="*/ 0 h 203"/>
                <a:gd name="T16" fmla="*/ 0 w 99"/>
                <a:gd name="T17" fmla="*/ 0 h 203"/>
                <a:gd name="T18" fmla="*/ 0 w 99"/>
                <a:gd name="T19" fmla="*/ 0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203"/>
                <a:gd name="T32" fmla="*/ 99 w 99"/>
                <a:gd name="T33" fmla="*/ 203 h 2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203">
                  <a:moveTo>
                    <a:pt x="55" y="76"/>
                  </a:moveTo>
                  <a:lnTo>
                    <a:pt x="21" y="33"/>
                  </a:lnTo>
                  <a:lnTo>
                    <a:pt x="0" y="192"/>
                  </a:lnTo>
                  <a:lnTo>
                    <a:pt x="71" y="203"/>
                  </a:lnTo>
                  <a:lnTo>
                    <a:pt x="93" y="43"/>
                  </a:lnTo>
                  <a:lnTo>
                    <a:pt x="60" y="0"/>
                  </a:lnTo>
                  <a:lnTo>
                    <a:pt x="93" y="43"/>
                  </a:lnTo>
                  <a:lnTo>
                    <a:pt x="99" y="5"/>
                  </a:lnTo>
                  <a:lnTo>
                    <a:pt x="60" y="0"/>
                  </a:lnTo>
                  <a:lnTo>
                    <a:pt x="55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2" name="Freeform 994"/>
            <p:cNvSpPr>
              <a:spLocks/>
            </p:cNvSpPr>
            <p:nvPr/>
          </p:nvSpPr>
          <p:spPr bwMode="auto">
            <a:xfrm>
              <a:off x="3925" y="2862"/>
              <a:ext cx="35" cy="8"/>
            </a:xfrm>
            <a:custGeom>
              <a:avLst/>
              <a:gdLst>
                <a:gd name="T0" fmla="*/ 0 w 817"/>
                <a:gd name="T1" fmla="*/ 0 h 182"/>
                <a:gd name="T2" fmla="*/ 0 w 817"/>
                <a:gd name="T3" fmla="*/ 0 h 182"/>
                <a:gd name="T4" fmla="*/ 0 w 817"/>
                <a:gd name="T5" fmla="*/ 0 h 182"/>
                <a:gd name="T6" fmla="*/ 0 w 817"/>
                <a:gd name="T7" fmla="*/ 0 h 182"/>
                <a:gd name="T8" fmla="*/ 0 w 817"/>
                <a:gd name="T9" fmla="*/ 0 h 182"/>
                <a:gd name="T10" fmla="*/ 0 w 817"/>
                <a:gd name="T11" fmla="*/ 0 h 182"/>
                <a:gd name="T12" fmla="*/ 0 w 817"/>
                <a:gd name="T13" fmla="*/ 0 h 182"/>
                <a:gd name="T14" fmla="*/ 0 w 817"/>
                <a:gd name="T15" fmla="*/ 0 h 182"/>
                <a:gd name="T16" fmla="*/ 0 w 817"/>
                <a:gd name="T17" fmla="*/ 0 h 182"/>
                <a:gd name="T18" fmla="*/ 0 w 817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7"/>
                <a:gd name="T31" fmla="*/ 0 h 182"/>
                <a:gd name="T32" fmla="*/ 817 w 817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7" h="182">
                  <a:moveTo>
                    <a:pt x="71" y="50"/>
                  </a:moveTo>
                  <a:lnTo>
                    <a:pt x="33" y="83"/>
                  </a:lnTo>
                  <a:lnTo>
                    <a:pt x="812" y="182"/>
                  </a:lnTo>
                  <a:lnTo>
                    <a:pt x="817" y="106"/>
                  </a:lnTo>
                  <a:lnTo>
                    <a:pt x="45" y="6"/>
                  </a:lnTo>
                  <a:lnTo>
                    <a:pt x="0" y="39"/>
                  </a:lnTo>
                  <a:lnTo>
                    <a:pt x="45" y="6"/>
                  </a:lnTo>
                  <a:lnTo>
                    <a:pt x="5" y="0"/>
                  </a:lnTo>
                  <a:lnTo>
                    <a:pt x="0" y="39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3" name="Freeform 995"/>
            <p:cNvSpPr>
              <a:spLocks/>
            </p:cNvSpPr>
            <p:nvPr/>
          </p:nvSpPr>
          <p:spPr bwMode="auto">
            <a:xfrm>
              <a:off x="3924" y="2864"/>
              <a:ext cx="4" cy="8"/>
            </a:xfrm>
            <a:custGeom>
              <a:avLst/>
              <a:gdLst>
                <a:gd name="T0" fmla="*/ 0 w 99"/>
                <a:gd name="T1" fmla="*/ 0 h 199"/>
                <a:gd name="T2" fmla="*/ 0 w 99"/>
                <a:gd name="T3" fmla="*/ 0 h 199"/>
                <a:gd name="T4" fmla="*/ 0 w 99"/>
                <a:gd name="T5" fmla="*/ 0 h 199"/>
                <a:gd name="T6" fmla="*/ 0 w 99"/>
                <a:gd name="T7" fmla="*/ 0 h 199"/>
                <a:gd name="T8" fmla="*/ 0 w 99"/>
                <a:gd name="T9" fmla="*/ 0 h 199"/>
                <a:gd name="T10" fmla="*/ 0 w 99"/>
                <a:gd name="T11" fmla="*/ 0 h 199"/>
                <a:gd name="T12" fmla="*/ 0 w 99"/>
                <a:gd name="T13" fmla="*/ 0 h 199"/>
                <a:gd name="T14" fmla="*/ 0 w 99"/>
                <a:gd name="T15" fmla="*/ 0 h 199"/>
                <a:gd name="T16" fmla="*/ 0 w 99"/>
                <a:gd name="T17" fmla="*/ 0 h 199"/>
                <a:gd name="T18" fmla="*/ 0 w 99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199"/>
                <a:gd name="T32" fmla="*/ 99 w 99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199">
                  <a:moveTo>
                    <a:pt x="50" y="121"/>
                  </a:moveTo>
                  <a:lnTo>
                    <a:pt x="83" y="166"/>
                  </a:lnTo>
                  <a:lnTo>
                    <a:pt x="99" y="11"/>
                  </a:lnTo>
                  <a:lnTo>
                    <a:pt x="28" y="0"/>
                  </a:lnTo>
                  <a:lnTo>
                    <a:pt x="6" y="155"/>
                  </a:lnTo>
                  <a:lnTo>
                    <a:pt x="39" y="199"/>
                  </a:lnTo>
                  <a:lnTo>
                    <a:pt x="6" y="155"/>
                  </a:lnTo>
                  <a:lnTo>
                    <a:pt x="0" y="193"/>
                  </a:lnTo>
                  <a:lnTo>
                    <a:pt x="39" y="199"/>
                  </a:lnTo>
                  <a:lnTo>
                    <a:pt x="5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4" name="Freeform 996"/>
            <p:cNvSpPr>
              <a:spLocks/>
            </p:cNvSpPr>
            <p:nvPr/>
          </p:nvSpPr>
          <p:spPr bwMode="auto">
            <a:xfrm>
              <a:off x="3925" y="2869"/>
              <a:ext cx="36" cy="8"/>
            </a:xfrm>
            <a:custGeom>
              <a:avLst/>
              <a:gdLst>
                <a:gd name="T0" fmla="*/ 0 w 817"/>
                <a:gd name="T1" fmla="*/ 0 h 182"/>
                <a:gd name="T2" fmla="*/ 0 w 817"/>
                <a:gd name="T3" fmla="*/ 0 h 182"/>
                <a:gd name="T4" fmla="*/ 0 w 817"/>
                <a:gd name="T5" fmla="*/ 0 h 182"/>
                <a:gd name="T6" fmla="*/ 0 w 817"/>
                <a:gd name="T7" fmla="*/ 0 h 182"/>
                <a:gd name="T8" fmla="*/ 0 w 817"/>
                <a:gd name="T9" fmla="*/ 0 h 182"/>
                <a:gd name="T10" fmla="*/ 0 w 817"/>
                <a:gd name="T11" fmla="*/ 0 h 182"/>
                <a:gd name="T12" fmla="*/ 0 w 817"/>
                <a:gd name="T13" fmla="*/ 0 h 182"/>
                <a:gd name="T14" fmla="*/ 0 w 817"/>
                <a:gd name="T15" fmla="*/ 0 h 182"/>
                <a:gd name="T16" fmla="*/ 0 w 817"/>
                <a:gd name="T17" fmla="*/ 0 h 182"/>
                <a:gd name="T18" fmla="*/ 0 w 817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7"/>
                <a:gd name="T31" fmla="*/ 0 h 182"/>
                <a:gd name="T32" fmla="*/ 817 w 817"/>
                <a:gd name="T33" fmla="*/ 182 h 1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7" h="182">
                  <a:moveTo>
                    <a:pt x="746" y="138"/>
                  </a:moveTo>
                  <a:lnTo>
                    <a:pt x="789" y="105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779" y="177"/>
                  </a:lnTo>
                  <a:lnTo>
                    <a:pt x="817" y="149"/>
                  </a:lnTo>
                  <a:lnTo>
                    <a:pt x="779" y="177"/>
                  </a:lnTo>
                  <a:lnTo>
                    <a:pt x="812" y="182"/>
                  </a:lnTo>
                  <a:lnTo>
                    <a:pt x="817" y="149"/>
                  </a:lnTo>
                  <a:lnTo>
                    <a:pt x="74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5" name="Freeform 997"/>
            <p:cNvSpPr>
              <a:spLocks/>
            </p:cNvSpPr>
            <p:nvPr/>
          </p:nvSpPr>
          <p:spPr bwMode="auto">
            <a:xfrm>
              <a:off x="3555" y="2905"/>
              <a:ext cx="104" cy="28"/>
            </a:xfrm>
            <a:custGeom>
              <a:avLst/>
              <a:gdLst>
                <a:gd name="T0" fmla="*/ 0 w 2401"/>
                <a:gd name="T1" fmla="*/ 0 h 634"/>
                <a:gd name="T2" fmla="*/ 0 w 2401"/>
                <a:gd name="T3" fmla="*/ 0 h 634"/>
                <a:gd name="T4" fmla="*/ 0 w 2401"/>
                <a:gd name="T5" fmla="*/ 0 h 634"/>
                <a:gd name="T6" fmla="*/ 0 w 2401"/>
                <a:gd name="T7" fmla="*/ 0 h 634"/>
                <a:gd name="T8" fmla="*/ 0 w 2401"/>
                <a:gd name="T9" fmla="*/ 0 h 634"/>
                <a:gd name="T10" fmla="*/ 0 w 2401"/>
                <a:gd name="T11" fmla="*/ 0 h 634"/>
                <a:gd name="T12" fmla="*/ 0 w 2401"/>
                <a:gd name="T13" fmla="*/ 0 h 634"/>
                <a:gd name="T14" fmla="*/ 0 w 2401"/>
                <a:gd name="T15" fmla="*/ 0 h 634"/>
                <a:gd name="T16" fmla="*/ 0 w 2401"/>
                <a:gd name="T17" fmla="*/ 0 h 634"/>
                <a:gd name="T18" fmla="*/ 0 w 2401"/>
                <a:gd name="T19" fmla="*/ 0 h 634"/>
                <a:gd name="T20" fmla="*/ 0 w 2401"/>
                <a:gd name="T21" fmla="*/ 0 h 634"/>
                <a:gd name="T22" fmla="*/ 0 w 2401"/>
                <a:gd name="T23" fmla="*/ 0 h 634"/>
                <a:gd name="T24" fmla="*/ 0 w 2401"/>
                <a:gd name="T25" fmla="*/ 0 h 634"/>
                <a:gd name="T26" fmla="*/ 0 w 2401"/>
                <a:gd name="T27" fmla="*/ 0 h 634"/>
                <a:gd name="T28" fmla="*/ 0 w 2401"/>
                <a:gd name="T29" fmla="*/ 0 h 634"/>
                <a:gd name="T30" fmla="*/ 0 w 2401"/>
                <a:gd name="T31" fmla="*/ 0 h 634"/>
                <a:gd name="T32" fmla="*/ 0 w 2401"/>
                <a:gd name="T33" fmla="*/ 0 h 634"/>
                <a:gd name="T34" fmla="*/ 0 w 2401"/>
                <a:gd name="T35" fmla="*/ 0 h 634"/>
                <a:gd name="T36" fmla="*/ 0 w 2401"/>
                <a:gd name="T37" fmla="*/ 0 h 634"/>
                <a:gd name="T38" fmla="*/ 0 w 2401"/>
                <a:gd name="T39" fmla="*/ 0 h 634"/>
                <a:gd name="T40" fmla="*/ 0 w 2401"/>
                <a:gd name="T41" fmla="*/ 0 h 634"/>
                <a:gd name="T42" fmla="*/ 0 w 2401"/>
                <a:gd name="T43" fmla="*/ 0 h 634"/>
                <a:gd name="T44" fmla="*/ 0 w 2401"/>
                <a:gd name="T45" fmla="*/ 0 h 634"/>
                <a:gd name="T46" fmla="*/ 0 w 2401"/>
                <a:gd name="T47" fmla="*/ 0 h 634"/>
                <a:gd name="T48" fmla="*/ 0 w 2401"/>
                <a:gd name="T49" fmla="*/ 0 h 634"/>
                <a:gd name="T50" fmla="*/ 0 w 2401"/>
                <a:gd name="T51" fmla="*/ 0 h 634"/>
                <a:gd name="T52" fmla="*/ 0 w 2401"/>
                <a:gd name="T53" fmla="*/ 0 h 634"/>
                <a:gd name="T54" fmla="*/ 0 w 2401"/>
                <a:gd name="T55" fmla="*/ 0 h 634"/>
                <a:gd name="T56" fmla="*/ 0 w 2401"/>
                <a:gd name="T57" fmla="*/ 0 h 634"/>
                <a:gd name="T58" fmla="*/ 0 w 2401"/>
                <a:gd name="T59" fmla="*/ 0 h 634"/>
                <a:gd name="T60" fmla="*/ 0 w 2401"/>
                <a:gd name="T61" fmla="*/ 0 h 634"/>
                <a:gd name="T62" fmla="*/ 0 w 2401"/>
                <a:gd name="T63" fmla="*/ 0 h 634"/>
                <a:gd name="T64" fmla="*/ 0 w 2401"/>
                <a:gd name="T65" fmla="*/ 0 h 634"/>
                <a:gd name="T66" fmla="*/ 0 w 2401"/>
                <a:gd name="T67" fmla="*/ 0 h 634"/>
                <a:gd name="T68" fmla="*/ 0 w 2401"/>
                <a:gd name="T69" fmla="*/ 0 h 634"/>
                <a:gd name="T70" fmla="*/ 0 w 2401"/>
                <a:gd name="T71" fmla="*/ 0 h 634"/>
                <a:gd name="T72" fmla="*/ 0 w 2401"/>
                <a:gd name="T73" fmla="*/ 0 h 634"/>
                <a:gd name="T74" fmla="*/ 0 w 2401"/>
                <a:gd name="T75" fmla="*/ 0 h 634"/>
                <a:gd name="T76" fmla="*/ 0 w 2401"/>
                <a:gd name="T77" fmla="*/ 0 h 634"/>
                <a:gd name="T78" fmla="*/ 0 w 2401"/>
                <a:gd name="T79" fmla="*/ 0 h 634"/>
                <a:gd name="T80" fmla="*/ 0 w 2401"/>
                <a:gd name="T81" fmla="*/ 0 h 634"/>
                <a:gd name="T82" fmla="*/ 0 w 2401"/>
                <a:gd name="T83" fmla="*/ 0 h 6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01"/>
                <a:gd name="T127" fmla="*/ 0 h 634"/>
                <a:gd name="T128" fmla="*/ 2401 w 2401"/>
                <a:gd name="T129" fmla="*/ 634 h 6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01" h="634">
                  <a:moveTo>
                    <a:pt x="10" y="369"/>
                  </a:moveTo>
                  <a:lnTo>
                    <a:pt x="5" y="381"/>
                  </a:lnTo>
                  <a:lnTo>
                    <a:pt x="0" y="409"/>
                  </a:lnTo>
                  <a:lnTo>
                    <a:pt x="10" y="452"/>
                  </a:lnTo>
                  <a:lnTo>
                    <a:pt x="38" y="497"/>
                  </a:lnTo>
                  <a:lnTo>
                    <a:pt x="99" y="546"/>
                  </a:lnTo>
                  <a:lnTo>
                    <a:pt x="204" y="584"/>
                  </a:lnTo>
                  <a:lnTo>
                    <a:pt x="370" y="612"/>
                  </a:lnTo>
                  <a:lnTo>
                    <a:pt x="596" y="629"/>
                  </a:lnTo>
                  <a:lnTo>
                    <a:pt x="717" y="629"/>
                  </a:lnTo>
                  <a:lnTo>
                    <a:pt x="833" y="634"/>
                  </a:lnTo>
                  <a:lnTo>
                    <a:pt x="927" y="634"/>
                  </a:lnTo>
                  <a:lnTo>
                    <a:pt x="1010" y="629"/>
                  </a:lnTo>
                  <a:lnTo>
                    <a:pt x="1082" y="629"/>
                  </a:lnTo>
                  <a:lnTo>
                    <a:pt x="1148" y="624"/>
                  </a:lnTo>
                  <a:lnTo>
                    <a:pt x="1203" y="618"/>
                  </a:lnTo>
                  <a:lnTo>
                    <a:pt x="1259" y="607"/>
                  </a:lnTo>
                  <a:lnTo>
                    <a:pt x="1302" y="596"/>
                  </a:lnTo>
                  <a:lnTo>
                    <a:pt x="1352" y="584"/>
                  </a:lnTo>
                  <a:lnTo>
                    <a:pt x="1396" y="568"/>
                  </a:lnTo>
                  <a:lnTo>
                    <a:pt x="1441" y="541"/>
                  </a:lnTo>
                  <a:lnTo>
                    <a:pt x="1490" y="513"/>
                  </a:lnTo>
                  <a:lnTo>
                    <a:pt x="1545" y="485"/>
                  </a:lnTo>
                  <a:lnTo>
                    <a:pt x="1606" y="447"/>
                  </a:lnTo>
                  <a:lnTo>
                    <a:pt x="1673" y="402"/>
                  </a:lnTo>
                  <a:lnTo>
                    <a:pt x="1683" y="397"/>
                  </a:lnTo>
                  <a:lnTo>
                    <a:pt x="1706" y="381"/>
                  </a:lnTo>
                  <a:lnTo>
                    <a:pt x="1739" y="353"/>
                  </a:lnTo>
                  <a:lnTo>
                    <a:pt x="1782" y="326"/>
                  </a:lnTo>
                  <a:lnTo>
                    <a:pt x="1827" y="293"/>
                  </a:lnTo>
                  <a:lnTo>
                    <a:pt x="1877" y="260"/>
                  </a:lnTo>
                  <a:lnTo>
                    <a:pt x="1921" y="227"/>
                  </a:lnTo>
                  <a:lnTo>
                    <a:pt x="1948" y="204"/>
                  </a:lnTo>
                  <a:lnTo>
                    <a:pt x="1992" y="177"/>
                  </a:lnTo>
                  <a:lnTo>
                    <a:pt x="2054" y="144"/>
                  </a:lnTo>
                  <a:lnTo>
                    <a:pt x="2125" y="111"/>
                  </a:lnTo>
                  <a:lnTo>
                    <a:pt x="2203" y="83"/>
                  </a:lnTo>
                  <a:lnTo>
                    <a:pt x="2274" y="50"/>
                  </a:lnTo>
                  <a:lnTo>
                    <a:pt x="2340" y="22"/>
                  </a:lnTo>
                  <a:lnTo>
                    <a:pt x="2385" y="5"/>
                  </a:lnTo>
                  <a:lnTo>
                    <a:pt x="2401" y="0"/>
                  </a:lnTo>
                  <a:lnTo>
                    <a:pt x="10" y="369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6" name="Freeform 998"/>
            <p:cNvSpPr>
              <a:spLocks/>
            </p:cNvSpPr>
            <p:nvPr/>
          </p:nvSpPr>
          <p:spPr bwMode="auto">
            <a:xfrm>
              <a:off x="3553" y="2920"/>
              <a:ext cx="28" cy="14"/>
            </a:xfrm>
            <a:custGeom>
              <a:avLst/>
              <a:gdLst>
                <a:gd name="T0" fmla="*/ 0 w 635"/>
                <a:gd name="T1" fmla="*/ 0 h 314"/>
                <a:gd name="T2" fmla="*/ 0 w 635"/>
                <a:gd name="T3" fmla="*/ 0 h 314"/>
                <a:gd name="T4" fmla="*/ 0 w 635"/>
                <a:gd name="T5" fmla="*/ 0 h 314"/>
                <a:gd name="T6" fmla="*/ 0 w 635"/>
                <a:gd name="T7" fmla="*/ 0 h 314"/>
                <a:gd name="T8" fmla="*/ 0 w 635"/>
                <a:gd name="T9" fmla="*/ 0 h 314"/>
                <a:gd name="T10" fmla="*/ 0 w 635"/>
                <a:gd name="T11" fmla="*/ 0 h 314"/>
                <a:gd name="T12" fmla="*/ 0 w 635"/>
                <a:gd name="T13" fmla="*/ 0 h 314"/>
                <a:gd name="T14" fmla="*/ 0 w 635"/>
                <a:gd name="T15" fmla="*/ 0 h 314"/>
                <a:gd name="T16" fmla="*/ 0 w 635"/>
                <a:gd name="T17" fmla="*/ 0 h 314"/>
                <a:gd name="T18" fmla="*/ 0 w 635"/>
                <a:gd name="T19" fmla="*/ 0 h 314"/>
                <a:gd name="T20" fmla="*/ 0 w 635"/>
                <a:gd name="T21" fmla="*/ 0 h 314"/>
                <a:gd name="T22" fmla="*/ 0 w 635"/>
                <a:gd name="T23" fmla="*/ 0 h 314"/>
                <a:gd name="T24" fmla="*/ 0 w 635"/>
                <a:gd name="T25" fmla="*/ 0 h 314"/>
                <a:gd name="T26" fmla="*/ 0 w 635"/>
                <a:gd name="T27" fmla="*/ 0 h 314"/>
                <a:gd name="T28" fmla="*/ 0 w 635"/>
                <a:gd name="T29" fmla="*/ 0 h 314"/>
                <a:gd name="T30" fmla="*/ 0 w 635"/>
                <a:gd name="T31" fmla="*/ 0 h 314"/>
                <a:gd name="T32" fmla="*/ 0 w 635"/>
                <a:gd name="T33" fmla="*/ 0 h 314"/>
                <a:gd name="T34" fmla="*/ 0 w 635"/>
                <a:gd name="T35" fmla="*/ 0 h 314"/>
                <a:gd name="T36" fmla="*/ 0 w 635"/>
                <a:gd name="T37" fmla="*/ 0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5"/>
                <a:gd name="T58" fmla="*/ 0 h 314"/>
                <a:gd name="T59" fmla="*/ 635 w 635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5" h="314">
                  <a:moveTo>
                    <a:pt x="635" y="238"/>
                  </a:moveTo>
                  <a:lnTo>
                    <a:pt x="414" y="226"/>
                  </a:lnTo>
                  <a:lnTo>
                    <a:pt x="254" y="198"/>
                  </a:lnTo>
                  <a:lnTo>
                    <a:pt x="155" y="160"/>
                  </a:lnTo>
                  <a:lnTo>
                    <a:pt x="105" y="116"/>
                  </a:lnTo>
                  <a:lnTo>
                    <a:pt x="83" y="82"/>
                  </a:lnTo>
                  <a:lnTo>
                    <a:pt x="77" y="49"/>
                  </a:lnTo>
                  <a:lnTo>
                    <a:pt x="83" y="39"/>
                  </a:lnTo>
                  <a:lnTo>
                    <a:pt x="83" y="33"/>
                  </a:lnTo>
                  <a:lnTo>
                    <a:pt x="16" y="0"/>
                  </a:lnTo>
                  <a:lnTo>
                    <a:pt x="6" y="16"/>
                  </a:lnTo>
                  <a:lnTo>
                    <a:pt x="0" y="61"/>
                  </a:lnTo>
                  <a:lnTo>
                    <a:pt x="16" y="116"/>
                  </a:lnTo>
                  <a:lnTo>
                    <a:pt x="49" y="171"/>
                  </a:lnTo>
                  <a:lnTo>
                    <a:pt x="122" y="226"/>
                  </a:lnTo>
                  <a:lnTo>
                    <a:pt x="232" y="271"/>
                  </a:lnTo>
                  <a:lnTo>
                    <a:pt x="403" y="298"/>
                  </a:lnTo>
                  <a:lnTo>
                    <a:pt x="635" y="314"/>
                  </a:lnTo>
                  <a:lnTo>
                    <a:pt x="635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Freeform 999"/>
            <p:cNvSpPr>
              <a:spLocks/>
            </p:cNvSpPr>
            <p:nvPr/>
          </p:nvSpPr>
          <p:spPr bwMode="auto">
            <a:xfrm>
              <a:off x="3581" y="2921"/>
              <a:ext cx="47" cy="13"/>
            </a:xfrm>
            <a:custGeom>
              <a:avLst/>
              <a:gdLst>
                <a:gd name="T0" fmla="*/ 0 w 1098"/>
                <a:gd name="T1" fmla="*/ 0 h 304"/>
                <a:gd name="T2" fmla="*/ 0 w 1098"/>
                <a:gd name="T3" fmla="*/ 0 h 304"/>
                <a:gd name="T4" fmla="*/ 0 w 1098"/>
                <a:gd name="T5" fmla="*/ 0 h 304"/>
                <a:gd name="T6" fmla="*/ 0 w 1098"/>
                <a:gd name="T7" fmla="*/ 0 h 304"/>
                <a:gd name="T8" fmla="*/ 0 w 1098"/>
                <a:gd name="T9" fmla="*/ 0 h 304"/>
                <a:gd name="T10" fmla="*/ 0 w 1098"/>
                <a:gd name="T11" fmla="*/ 0 h 304"/>
                <a:gd name="T12" fmla="*/ 0 w 1098"/>
                <a:gd name="T13" fmla="*/ 0 h 304"/>
                <a:gd name="T14" fmla="*/ 0 w 1098"/>
                <a:gd name="T15" fmla="*/ 0 h 304"/>
                <a:gd name="T16" fmla="*/ 0 w 1098"/>
                <a:gd name="T17" fmla="*/ 0 h 304"/>
                <a:gd name="T18" fmla="*/ 0 w 1098"/>
                <a:gd name="T19" fmla="*/ 0 h 304"/>
                <a:gd name="T20" fmla="*/ 0 w 1098"/>
                <a:gd name="T21" fmla="*/ 0 h 304"/>
                <a:gd name="T22" fmla="*/ 0 w 1098"/>
                <a:gd name="T23" fmla="*/ 0 h 304"/>
                <a:gd name="T24" fmla="*/ 0 w 1098"/>
                <a:gd name="T25" fmla="*/ 0 h 304"/>
                <a:gd name="T26" fmla="*/ 0 w 1098"/>
                <a:gd name="T27" fmla="*/ 0 h 304"/>
                <a:gd name="T28" fmla="*/ 0 w 1098"/>
                <a:gd name="T29" fmla="*/ 0 h 304"/>
                <a:gd name="T30" fmla="*/ 0 w 1098"/>
                <a:gd name="T31" fmla="*/ 0 h 304"/>
                <a:gd name="T32" fmla="*/ 0 w 1098"/>
                <a:gd name="T33" fmla="*/ 0 h 304"/>
                <a:gd name="T34" fmla="*/ 0 w 1098"/>
                <a:gd name="T35" fmla="*/ 0 h 304"/>
                <a:gd name="T36" fmla="*/ 0 w 1098"/>
                <a:gd name="T37" fmla="*/ 0 h 304"/>
                <a:gd name="T38" fmla="*/ 0 w 1098"/>
                <a:gd name="T39" fmla="*/ 0 h 304"/>
                <a:gd name="T40" fmla="*/ 0 w 1098"/>
                <a:gd name="T41" fmla="*/ 0 h 304"/>
                <a:gd name="T42" fmla="*/ 0 w 1098"/>
                <a:gd name="T43" fmla="*/ 0 h 304"/>
                <a:gd name="T44" fmla="*/ 0 w 1098"/>
                <a:gd name="T45" fmla="*/ 0 h 304"/>
                <a:gd name="T46" fmla="*/ 0 w 1098"/>
                <a:gd name="T47" fmla="*/ 0 h 304"/>
                <a:gd name="T48" fmla="*/ 0 w 1098"/>
                <a:gd name="T49" fmla="*/ 0 h 304"/>
                <a:gd name="T50" fmla="*/ 0 w 1098"/>
                <a:gd name="T51" fmla="*/ 0 h 304"/>
                <a:gd name="T52" fmla="*/ 0 w 1098"/>
                <a:gd name="T53" fmla="*/ 0 h 304"/>
                <a:gd name="T54" fmla="*/ 0 w 1098"/>
                <a:gd name="T55" fmla="*/ 0 h 304"/>
                <a:gd name="T56" fmla="*/ 0 w 1098"/>
                <a:gd name="T57" fmla="*/ 0 h 304"/>
                <a:gd name="T58" fmla="*/ 0 w 1098"/>
                <a:gd name="T59" fmla="*/ 0 h 304"/>
                <a:gd name="T60" fmla="*/ 0 w 1098"/>
                <a:gd name="T61" fmla="*/ 0 h 304"/>
                <a:gd name="T62" fmla="*/ 0 w 1098"/>
                <a:gd name="T63" fmla="*/ 0 h 304"/>
                <a:gd name="T64" fmla="*/ 0 w 1098"/>
                <a:gd name="T65" fmla="*/ 0 h 304"/>
                <a:gd name="T66" fmla="*/ 0 w 1098"/>
                <a:gd name="T67" fmla="*/ 0 h 304"/>
                <a:gd name="T68" fmla="*/ 0 w 1098"/>
                <a:gd name="T69" fmla="*/ 0 h 3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8"/>
                <a:gd name="T106" fmla="*/ 0 h 304"/>
                <a:gd name="T107" fmla="*/ 1098 w 1098"/>
                <a:gd name="T108" fmla="*/ 304 h 3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8" h="304">
                  <a:moveTo>
                    <a:pt x="1060" y="0"/>
                  </a:moveTo>
                  <a:lnTo>
                    <a:pt x="988" y="45"/>
                  </a:lnTo>
                  <a:lnTo>
                    <a:pt x="933" y="83"/>
                  </a:lnTo>
                  <a:lnTo>
                    <a:pt x="878" y="111"/>
                  </a:lnTo>
                  <a:lnTo>
                    <a:pt x="828" y="139"/>
                  </a:lnTo>
                  <a:lnTo>
                    <a:pt x="784" y="166"/>
                  </a:lnTo>
                  <a:lnTo>
                    <a:pt x="745" y="177"/>
                  </a:lnTo>
                  <a:lnTo>
                    <a:pt x="696" y="194"/>
                  </a:lnTo>
                  <a:lnTo>
                    <a:pt x="651" y="205"/>
                  </a:lnTo>
                  <a:lnTo>
                    <a:pt x="602" y="215"/>
                  </a:lnTo>
                  <a:lnTo>
                    <a:pt x="547" y="215"/>
                  </a:lnTo>
                  <a:lnTo>
                    <a:pt x="486" y="222"/>
                  </a:lnTo>
                  <a:lnTo>
                    <a:pt x="414" y="222"/>
                  </a:lnTo>
                  <a:lnTo>
                    <a:pt x="331" y="227"/>
                  </a:lnTo>
                  <a:lnTo>
                    <a:pt x="237" y="227"/>
                  </a:lnTo>
                  <a:lnTo>
                    <a:pt x="121" y="222"/>
                  </a:lnTo>
                  <a:lnTo>
                    <a:pt x="0" y="222"/>
                  </a:lnTo>
                  <a:lnTo>
                    <a:pt x="0" y="298"/>
                  </a:lnTo>
                  <a:lnTo>
                    <a:pt x="121" y="298"/>
                  </a:lnTo>
                  <a:lnTo>
                    <a:pt x="237" y="304"/>
                  </a:lnTo>
                  <a:lnTo>
                    <a:pt x="331" y="304"/>
                  </a:lnTo>
                  <a:lnTo>
                    <a:pt x="414" y="298"/>
                  </a:lnTo>
                  <a:lnTo>
                    <a:pt x="486" y="298"/>
                  </a:lnTo>
                  <a:lnTo>
                    <a:pt x="557" y="293"/>
                  </a:lnTo>
                  <a:lnTo>
                    <a:pt x="613" y="288"/>
                  </a:lnTo>
                  <a:lnTo>
                    <a:pt x="673" y="276"/>
                  </a:lnTo>
                  <a:lnTo>
                    <a:pt x="717" y="265"/>
                  </a:lnTo>
                  <a:lnTo>
                    <a:pt x="767" y="249"/>
                  </a:lnTo>
                  <a:lnTo>
                    <a:pt x="817" y="227"/>
                  </a:lnTo>
                  <a:lnTo>
                    <a:pt x="861" y="205"/>
                  </a:lnTo>
                  <a:lnTo>
                    <a:pt x="911" y="177"/>
                  </a:lnTo>
                  <a:lnTo>
                    <a:pt x="966" y="149"/>
                  </a:lnTo>
                  <a:lnTo>
                    <a:pt x="1032" y="111"/>
                  </a:lnTo>
                  <a:lnTo>
                    <a:pt x="1098" y="66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8" name="Freeform 1000"/>
            <p:cNvSpPr>
              <a:spLocks/>
            </p:cNvSpPr>
            <p:nvPr/>
          </p:nvSpPr>
          <p:spPr bwMode="auto">
            <a:xfrm>
              <a:off x="3627" y="2912"/>
              <a:ext cx="13" cy="12"/>
            </a:xfrm>
            <a:custGeom>
              <a:avLst/>
              <a:gdLst>
                <a:gd name="T0" fmla="*/ 0 w 315"/>
                <a:gd name="T1" fmla="*/ 0 h 264"/>
                <a:gd name="T2" fmla="*/ 0 w 315"/>
                <a:gd name="T3" fmla="*/ 0 h 264"/>
                <a:gd name="T4" fmla="*/ 0 w 315"/>
                <a:gd name="T5" fmla="*/ 0 h 264"/>
                <a:gd name="T6" fmla="*/ 0 w 315"/>
                <a:gd name="T7" fmla="*/ 0 h 264"/>
                <a:gd name="T8" fmla="*/ 0 w 315"/>
                <a:gd name="T9" fmla="*/ 0 h 264"/>
                <a:gd name="T10" fmla="*/ 0 w 315"/>
                <a:gd name="T11" fmla="*/ 0 h 264"/>
                <a:gd name="T12" fmla="*/ 0 w 315"/>
                <a:gd name="T13" fmla="*/ 0 h 264"/>
                <a:gd name="T14" fmla="*/ 0 w 315"/>
                <a:gd name="T15" fmla="*/ 0 h 264"/>
                <a:gd name="T16" fmla="*/ 0 w 315"/>
                <a:gd name="T17" fmla="*/ 0 h 264"/>
                <a:gd name="T18" fmla="*/ 0 w 315"/>
                <a:gd name="T19" fmla="*/ 0 h 264"/>
                <a:gd name="T20" fmla="*/ 0 w 315"/>
                <a:gd name="T21" fmla="*/ 0 h 264"/>
                <a:gd name="T22" fmla="*/ 0 w 315"/>
                <a:gd name="T23" fmla="*/ 0 h 264"/>
                <a:gd name="T24" fmla="*/ 0 w 315"/>
                <a:gd name="T25" fmla="*/ 0 h 264"/>
                <a:gd name="T26" fmla="*/ 0 w 315"/>
                <a:gd name="T27" fmla="*/ 0 h 264"/>
                <a:gd name="T28" fmla="*/ 0 w 315"/>
                <a:gd name="T29" fmla="*/ 0 h 264"/>
                <a:gd name="T30" fmla="*/ 0 w 315"/>
                <a:gd name="T31" fmla="*/ 0 h 264"/>
                <a:gd name="T32" fmla="*/ 0 w 315"/>
                <a:gd name="T33" fmla="*/ 0 h 264"/>
                <a:gd name="T34" fmla="*/ 0 w 315"/>
                <a:gd name="T35" fmla="*/ 0 h 264"/>
                <a:gd name="T36" fmla="*/ 0 w 315"/>
                <a:gd name="T37" fmla="*/ 0 h 264"/>
                <a:gd name="T38" fmla="*/ 0 w 315"/>
                <a:gd name="T39" fmla="*/ 0 h 264"/>
                <a:gd name="T40" fmla="*/ 0 w 315"/>
                <a:gd name="T41" fmla="*/ 0 h 2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5"/>
                <a:gd name="T64" fmla="*/ 0 h 264"/>
                <a:gd name="T65" fmla="*/ 315 w 315"/>
                <a:gd name="T66" fmla="*/ 264 h 2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5" h="264">
                  <a:moveTo>
                    <a:pt x="270" y="6"/>
                  </a:moveTo>
                  <a:lnTo>
                    <a:pt x="270" y="0"/>
                  </a:lnTo>
                  <a:lnTo>
                    <a:pt x="242" y="22"/>
                  </a:lnTo>
                  <a:lnTo>
                    <a:pt x="199" y="56"/>
                  </a:lnTo>
                  <a:lnTo>
                    <a:pt x="149" y="89"/>
                  </a:lnTo>
                  <a:lnTo>
                    <a:pt x="105" y="122"/>
                  </a:lnTo>
                  <a:lnTo>
                    <a:pt x="60" y="160"/>
                  </a:lnTo>
                  <a:lnTo>
                    <a:pt x="27" y="182"/>
                  </a:lnTo>
                  <a:lnTo>
                    <a:pt x="10" y="193"/>
                  </a:lnTo>
                  <a:lnTo>
                    <a:pt x="0" y="198"/>
                  </a:lnTo>
                  <a:lnTo>
                    <a:pt x="38" y="264"/>
                  </a:lnTo>
                  <a:lnTo>
                    <a:pt x="50" y="259"/>
                  </a:lnTo>
                  <a:lnTo>
                    <a:pt x="71" y="238"/>
                  </a:lnTo>
                  <a:lnTo>
                    <a:pt x="105" y="210"/>
                  </a:lnTo>
                  <a:lnTo>
                    <a:pt x="149" y="182"/>
                  </a:lnTo>
                  <a:lnTo>
                    <a:pt x="193" y="155"/>
                  </a:lnTo>
                  <a:lnTo>
                    <a:pt x="242" y="122"/>
                  </a:lnTo>
                  <a:lnTo>
                    <a:pt x="282" y="89"/>
                  </a:lnTo>
                  <a:lnTo>
                    <a:pt x="315" y="66"/>
                  </a:lnTo>
                  <a:lnTo>
                    <a:pt x="315" y="61"/>
                  </a:lnTo>
                  <a:lnTo>
                    <a:pt x="27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Freeform 1001"/>
            <p:cNvSpPr>
              <a:spLocks/>
            </p:cNvSpPr>
            <p:nvPr/>
          </p:nvSpPr>
          <p:spPr bwMode="auto">
            <a:xfrm>
              <a:off x="3638" y="2903"/>
              <a:ext cx="22" cy="12"/>
            </a:xfrm>
            <a:custGeom>
              <a:avLst/>
              <a:gdLst>
                <a:gd name="T0" fmla="*/ 0 w 486"/>
                <a:gd name="T1" fmla="*/ 0 h 270"/>
                <a:gd name="T2" fmla="*/ 0 w 486"/>
                <a:gd name="T3" fmla="*/ 0 h 270"/>
                <a:gd name="T4" fmla="*/ 0 w 486"/>
                <a:gd name="T5" fmla="*/ 0 h 270"/>
                <a:gd name="T6" fmla="*/ 0 w 486"/>
                <a:gd name="T7" fmla="*/ 0 h 270"/>
                <a:gd name="T8" fmla="*/ 0 w 486"/>
                <a:gd name="T9" fmla="*/ 0 h 270"/>
                <a:gd name="T10" fmla="*/ 0 w 486"/>
                <a:gd name="T11" fmla="*/ 0 h 270"/>
                <a:gd name="T12" fmla="*/ 0 w 486"/>
                <a:gd name="T13" fmla="*/ 0 h 270"/>
                <a:gd name="T14" fmla="*/ 0 w 486"/>
                <a:gd name="T15" fmla="*/ 0 h 270"/>
                <a:gd name="T16" fmla="*/ 0 w 486"/>
                <a:gd name="T17" fmla="*/ 0 h 270"/>
                <a:gd name="T18" fmla="*/ 0 w 486"/>
                <a:gd name="T19" fmla="*/ 0 h 270"/>
                <a:gd name="T20" fmla="*/ 0 w 486"/>
                <a:gd name="T21" fmla="*/ 0 h 270"/>
                <a:gd name="T22" fmla="*/ 0 w 486"/>
                <a:gd name="T23" fmla="*/ 0 h 270"/>
                <a:gd name="T24" fmla="*/ 0 w 486"/>
                <a:gd name="T25" fmla="*/ 0 h 270"/>
                <a:gd name="T26" fmla="*/ 0 w 486"/>
                <a:gd name="T27" fmla="*/ 0 h 270"/>
                <a:gd name="T28" fmla="*/ 0 w 486"/>
                <a:gd name="T29" fmla="*/ 0 h 270"/>
                <a:gd name="T30" fmla="*/ 0 w 486"/>
                <a:gd name="T31" fmla="*/ 0 h 270"/>
                <a:gd name="T32" fmla="*/ 0 w 486"/>
                <a:gd name="T33" fmla="*/ 0 h 270"/>
                <a:gd name="T34" fmla="*/ 0 w 486"/>
                <a:gd name="T35" fmla="*/ 0 h 270"/>
                <a:gd name="T36" fmla="*/ 0 w 486"/>
                <a:gd name="T37" fmla="*/ 0 h 2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6"/>
                <a:gd name="T58" fmla="*/ 0 h 270"/>
                <a:gd name="T59" fmla="*/ 486 w 486"/>
                <a:gd name="T60" fmla="*/ 270 h 2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6" h="270">
                  <a:moveTo>
                    <a:pt x="459" y="0"/>
                  </a:moveTo>
                  <a:lnTo>
                    <a:pt x="447" y="5"/>
                  </a:lnTo>
                  <a:lnTo>
                    <a:pt x="398" y="27"/>
                  </a:lnTo>
                  <a:lnTo>
                    <a:pt x="331" y="55"/>
                  </a:lnTo>
                  <a:lnTo>
                    <a:pt x="260" y="88"/>
                  </a:lnTo>
                  <a:lnTo>
                    <a:pt x="182" y="121"/>
                  </a:lnTo>
                  <a:lnTo>
                    <a:pt x="111" y="149"/>
                  </a:lnTo>
                  <a:lnTo>
                    <a:pt x="45" y="182"/>
                  </a:lnTo>
                  <a:lnTo>
                    <a:pt x="0" y="215"/>
                  </a:lnTo>
                  <a:lnTo>
                    <a:pt x="45" y="270"/>
                  </a:lnTo>
                  <a:lnTo>
                    <a:pt x="88" y="248"/>
                  </a:lnTo>
                  <a:lnTo>
                    <a:pt x="144" y="215"/>
                  </a:lnTo>
                  <a:lnTo>
                    <a:pt x="215" y="182"/>
                  </a:lnTo>
                  <a:lnTo>
                    <a:pt x="293" y="149"/>
                  </a:lnTo>
                  <a:lnTo>
                    <a:pt x="365" y="121"/>
                  </a:lnTo>
                  <a:lnTo>
                    <a:pt x="431" y="93"/>
                  </a:lnTo>
                  <a:lnTo>
                    <a:pt x="469" y="82"/>
                  </a:lnTo>
                  <a:lnTo>
                    <a:pt x="486" y="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2" name="Group 1002"/>
          <p:cNvGrpSpPr>
            <a:grpSpLocks/>
          </p:cNvGrpSpPr>
          <p:nvPr/>
        </p:nvGrpSpPr>
        <p:grpSpPr bwMode="auto">
          <a:xfrm>
            <a:off x="179388" y="4613275"/>
            <a:ext cx="1192212" cy="1435100"/>
            <a:chOff x="0" y="3216"/>
            <a:chExt cx="751" cy="904"/>
          </a:xfrm>
        </p:grpSpPr>
        <p:sp>
          <p:nvSpPr>
            <p:cNvPr id="80817" name="Freeform 1003"/>
            <p:cNvSpPr>
              <a:spLocks/>
            </p:cNvSpPr>
            <p:nvPr/>
          </p:nvSpPr>
          <p:spPr bwMode="auto">
            <a:xfrm>
              <a:off x="167" y="3842"/>
              <a:ext cx="46" cy="15"/>
            </a:xfrm>
            <a:custGeom>
              <a:avLst/>
              <a:gdLst>
                <a:gd name="T0" fmla="*/ 0 w 826"/>
                <a:gd name="T1" fmla="*/ 0 h 275"/>
                <a:gd name="T2" fmla="*/ 0 w 826"/>
                <a:gd name="T3" fmla="*/ 0 h 275"/>
                <a:gd name="T4" fmla="*/ 0 w 826"/>
                <a:gd name="T5" fmla="*/ 0 h 275"/>
                <a:gd name="T6" fmla="*/ 0 w 826"/>
                <a:gd name="T7" fmla="*/ 0 h 275"/>
                <a:gd name="T8" fmla="*/ 0 w 826"/>
                <a:gd name="T9" fmla="*/ 0 h 275"/>
                <a:gd name="T10" fmla="*/ 0 w 826"/>
                <a:gd name="T11" fmla="*/ 0 h 275"/>
                <a:gd name="T12" fmla="*/ 0 w 826"/>
                <a:gd name="T13" fmla="*/ 0 h 275"/>
                <a:gd name="T14" fmla="*/ 0 w 826"/>
                <a:gd name="T15" fmla="*/ 0 h 275"/>
                <a:gd name="T16" fmla="*/ 0 w 826"/>
                <a:gd name="T17" fmla="*/ 0 h 275"/>
                <a:gd name="T18" fmla="*/ 0 w 826"/>
                <a:gd name="T19" fmla="*/ 0 h 275"/>
                <a:gd name="T20" fmla="*/ 0 w 826"/>
                <a:gd name="T21" fmla="*/ 0 h 275"/>
                <a:gd name="T22" fmla="*/ 0 w 826"/>
                <a:gd name="T23" fmla="*/ 0 h 275"/>
                <a:gd name="T24" fmla="*/ 0 w 826"/>
                <a:gd name="T25" fmla="*/ 0 h 275"/>
                <a:gd name="T26" fmla="*/ 0 w 826"/>
                <a:gd name="T27" fmla="*/ 0 h 275"/>
                <a:gd name="T28" fmla="*/ 0 w 826"/>
                <a:gd name="T29" fmla="*/ 0 h 275"/>
                <a:gd name="T30" fmla="*/ 0 w 826"/>
                <a:gd name="T31" fmla="*/ 0 h 275"/>
                <a:gd name="T32" fmla="*/ 0 w 826"/>
                <a:gd name="T33" fmla="*/ 0 h 275"/>
                <a:gd name="T34" fmla="*/ 0 w 826"/>
                <a:gd name="T35" fmla="*/ 0 h 275"/>
                <a:gd name="T36" fmla="*/ 0 w 826"/>
                <a:gd name="T37" fmla="*/ 0 h 275"/>
                <a:gd name="T38" fmla="*/ 0 w 826"/>
                <a:gd name="T39" fmla="*/ 0 h 275"/>
                <a:gd name="T40" fmla="*/ 0 w 826"/>
                <a:gd name="T41" fmla="*/ 0 h 275"/>
                <a:gd name="T42" fmla="*/ 0 w 826"/>
                <a:gd name="T43" fmla="*/ 0 h 275"/>
                <a:gd name="T44" fmla="*/ 0 w 826"/>
                <a:gd name="T45" fmla="*/ 0 h 275"/>
                <a:gd name="T46" fmla="*/ 0 w 826"/>
                <a:gd name="T47" fmla="*/ 0 h 275"/>
                <a:gd name="T48" fmla="*/ 0 w 826"/>
                <a:gd name="T49" fmla="*/ 0 h 275"/>
                <a:gd name="T50" fmla="*/ 0 w 826"/>
                <a:gd name="T51" fmla="*/ 0 h 275"/>
                <a:gd name="T52" fmla="*/ 0 w 826"/>
                <a:gd name="T53" fmla="*/ 0 h 275"/>
                <a:gd name="T54" fmla="*/ 0 w 826"/>
                <a:gd name="T55" fmla="*/ 0 h 275"/>
                <a:gd name="T56" fmla="*/ 0 w 826"/>
                <a:gd name="T57" fmla="*/ 0 h 275"/>
                <a:gd name="T58" fmla="*/ 0 w 826"/>
                <a:gd name="T59" fmla="*/ 0 h 275"/>
                <a:gd name="T60" fmla="*/ 0 w 826"/>
                <a:gd name="T61" fmla="*/ 0 h 275"/>
                <a:gd name="T62" fmla="*/ 0 w 826"/>
                <a:gd name="T63" fmla="*/ 0 h 275"/>
                <a:gd name="T64" fmla="*/ 0 w 826"/>
                <a:gd name="T65" fmla="*/ 0 h 275"/>
                <a:gd name="T66" fmla="*/ 0 w 826"/>
                <a:gd name="T67" fmla="*/ 0 h 275"/>
                <a:gd name="T68" fmla="*/ 0 w 826"/>
                <a:gd name="T69" fmla="*/ 0 h 275"/>
                <a:gd name="T70" fmla="*/ 0 w 826"/>
                <a:gd name="T71" fmla="*/ 0 h 2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26"/>
                <a:gd name="T109" fmla="*/ 0 h 275"/>
                <a:gd name="T110" fmla="*/ 826 w 826"/>
                <a:gd name="T111" fmla="*/ 275 h 27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26" h="275">
                  <a:moveTo>
                    <a:pt x="0" y="0"/>
                  </a:moveTo>
                  <a:lnTo>
                    <a:pt x="20" y="15"/>
                  </a:lnTo>
                  <a:lnTo>
                    <a:pt x="41" y="26"/>
                  </a:lnTo>
                  <a:lnTo>
                    <a:pt x="63" y="35"/>
                  </a:lnTo>
                  <a:lnTo>
                    <a:pt x="85" y="43"/>
                  </a:lnTo>
                  <a:lnTo>
                    <a:pt x="107" y="50"/>
                  </a:lnTo>
                  <a:lnTo>
                    <a:pt x="130" y="56"/>
                  </a:lnTo>
                  <a:lnTo>
                    <a:pt x="153" y="61"/>
                  </a:lnTo>
                  <a:lnTo>
                    <a:pt x="177" y="65"/>
                  </a:lnTo>
                  <a:lnTo>
                    <a:pt x="223" y="75"/>
                  </a:lnTo>
                  <a:lnTo>
                    <a:pt x="271" y="83"/>
                  </a:lnTo>
                  <a:lnTo>
                    <a:pt x="294" y="89"/>
                  </a:lnTo>
                  <a:lnTo>
                    <a:pt x="319" y="95"/>
                  </a:lnTo>
                  <a:lnTo>
                    <a:pt x="342" y="102"/>
                  </a:lnTo>
                  <a:lnTo>
                    <a:pt x="366" y="110"/>
                  </a:lnTo>
                  <a:lnTo>
                    <a:pt x="379" y="115"/>
                  </a:lnTo>
                  <a:lnTo>
                    <a:pt x="393" y="119"/>
                  </a:lnTo>
                  <a:lnTo>
                    <a:pt x="406" y="122"/>
                  </a:lnTo>
                  <a:lnTo>
                    <a:pt x="420" y="123"/>
                  </a:lnTo>
                  <a:lnTo>
                    <a:pt x="434" y="124"/>
                  </a:lnTo>
                  <a:lnTo>
                    <a:pt x="448" y="124"/>
                  </a:lnTo>
                  <a:lnTo>
                    <a:pt x="462" y="123"/>
                  </a:lnTo>
                  <a:lnTo>
                    <a:pt x="476" y="122"/>
                  </a:lnTo>
                  <a:lnTo>
                    <a:pt x="505" y="117"/>
                  </a:lnTo>
                  <a:lnTo>
                    <a:pt x="533" y="111"/>
                  </a:lnTo>
                  <a:lnTo>
                    <a:pt x="563" y="104"/>
                  </a:lnTo>
                  <a:lnTo>
                    <a:pt x="591" y="97"/>
                  </a:lnTo>
                  <a:lnTo>
                    <a:pt x="621" y="91"/>
                  </a:lnTo>
                  <a:lnTo>
                    <a:pt x="650" y="86"/>
                  </a:lnTo>
                  <a:lnTo>
                    <a:pt x="665" y="84"/>
                  </a:lnTo>
                  <a:lnTo>
                    <a:pt x="680" y="83"/>
                  </a:lnTo>
                  <a:lnTo>
                    <a:pt x="694" y="82"/>
                  </a:lnTo>
                  <a:lnTo>
                    <a:pt x="709" y="82"/>
                  </a:lnTo>
                  <a:lnTo>
                    <a:pt x="723" y="83"/>
                  </a:lnTo>
                  <a:lnTo>
                    <a:pt x="739" y="85"/>
                  </a:lnTo>
                  <a:lnTo>
                    <a:pt x="753" y="88"/>
                  </a:lnTo>
                  <a:lnTo>
                    <a:pt x="768" y="92"/>
                  </a:lnTo>
                  <a:lnTo>
                    <a:pt x="782" y="97"/>
                  </a:lnTo>
                  <a:lnTo>
                    <a:pt x="796" y="104"/>
                  </a:lnTo>
                  <a:lnTo>
                    <a:pt x="811" y="112"/>
                  </a:lnTo>
                  <a:lnTo>
                    <a:pt x="826" y="121"/>
                  </a:lnTo>
                  <a:lnTo>
                    <a:pt x="802" y="144"/>
                  </a:lnTo>
                  <a:lnTo>
                    <a:pt x="776" y="165"/>
                  </a:lnTo>
                  <a:lnTo>
                    <a:pt x="751" y="183"/>
                  </a:lnTo>
                  <a:lnTo>
                    <a:pt x="723" y="201"/>
                  </a:lnTo>
                  <a:lnTo>
                    <a:pt x="695" y="216"/>
                  </a:lnTo>
                  <a:lnTo>
                    <a:pt x="665" y="229"/>
                  </a:lnTo>
                  <a:lnTo>
                    <a:pt x="635" y="241"/>
                  </a:lnTo>
                  <a:lnTo>
                    <a:pt x="604" y="251"/>
                  </a:lnTo>
                  <a:lnTo>
                    <a:pt x="574" y="260"/>
                  </a:lnTo>
                  <a:lnTo>
                    <a:pt x="542" y="266"/>
                  </a:lnTo>
                  <a:lnTo>
                    <a:pt x="511" y="270"/>
                  </a:lnTo>
                  <a:lnTo>
                    <a:pt x="479" y="273"/>
                  </a:lnTo>
                  <a:lnTo>
                    <a:pt x="447" y="275"/>
                  </a:lnTo>
                  <a:lnTo>
                    <a:pt x="415" y="274"/>
                  </a:lnTo>
                  <a:lnTo>
                    <a:pt x="384" y="272"/>
                  </a:lnTo>
                  <a:lnTo>
                    <a:pt x="353" y="269"/>
                  </a:lnTo>
                  <a:lnTo>
                    <a:pt x="322" y="263"/>
                  </a:lnTo>
                  <a:lnTo>
                    <a:pt x="292" y="257"/>
                  </a:lnTo>
                  <a:lnTo>
                    <a:pt x="263" y="247"/>
                  </a:lnTo>
                  <a:lnTo>
                    <a:pt x="235" y="237"/>
                  </a:lnTo>
                  <a:lnTo>
                    <a:pt x="207" y="226"/>
                  </a:lnTo>
                  <a:lnTo>
                    <a:pt x="180" y="213"/>
                  </a:lnTo>
                  <a:lnTo>
                    <a:pt x="155" y="199"/>
                  </a:lnTo>
                  <a:lnTo>
                    <a:pt x="131" y="182"/>
                  </a:lnTo>
                  <a:lnTo>
                    <a:pt x="109" y="164"/>
                  </a:lnTo>
                  <a:lnTo>
                    <a:pt x="87" y="146"/>
                  </a:lnTo>
                  <a:lnTo>
                    <a:pt x="68" y="124"/>
                  </a:lnTo>
                  <a:lnTo>
                    <a:pt x="50" y="103"/>
                  </a:lnTo>
                  <a:lnTo>
                    <a:pt x="34" y="80"/>
                  </a:lnTo>
                  <a:lnTo>
                    <a:pt x="20" y="54"/>
                  </a:lnTo>
                  <a:lnTo>
                    <a:pt x="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18" name="Freeform 1004"/>
            <p:cNvSpPr>
              <a:spLocks/>
            </p:cNvSpPr>
            <p:nvPr/>
          </p:nvSpPr>
          <p:spPr bwMode="auto">
            <a:xfrm>
              <a:off x="123" y="3316"/>
              <a:ext cx="132" cy="17"/>
            </a:xfrm>
            <a:custGeom>
              <a:avLst/>
              <a:gdLst>
                <a:gd name="T0" fmla="*/ 0 w 2363"/>
                <a:gd name="T1" fmla="*/ 0 h 310"/>
                <a:gd name="T2" fmla="*/ 0 w 2363"/>
                <a:gd name="T3" fmla="*/ 0 h 310"/>
                <a:gd name="T4" fmla="*/ 0 w 2363"/>
                <a:gd name="T5" fmla="*/ 0 h 310"/>
                <a:gd name="T6" fmla="*/ 0 w 2363"/>
                <a:gd name="T7" fmla="*/ 0 h 310"/>
                <a:gd name="T8" fmla="*/ 0 w 2363"/>
                <a:gd name="T9" fmla="*/ 0 h 310"/>
                <a:gd name="T10" fmla="*/ 0 w 2363"/>
                <a:gd name="T11" fmla="*/ 0 h 310"/>
                <a:gd name="T12" fmla="*/ 0 w 2363"/>
                <a:gd name="T13" fmla="*/ 0 h 310"/>
                <a:gd name="T14" fmla="*/ 0 w 2363"/>
                <a:gd name="T15" fmla="*/ 0 h 310"/>
                <a:gd name="T16" fmla="*/ 0 w 2363"/>
                <a:gd name="T17" fmla="*/ 0 h 310"/>
                <a:gd name="T18" fmla="*/ 0 w 2363"/>
                <a:gd name="T19" fmla="*/ 0 h 310"/>
                <a:gd name="T20" fmla="*/ 0 w 2363"/>
                <a:gd name="T21" fmla="*/ 0 h 310"/>
                <a:gd name="T22" fmla="*/ 0 w 2363"/>
                <a:gd name="T23" fmla="*/ 0 h 310"/>
                <a:gd name="T24" fmla="*/ 0 w 2363"/>
                <a:gd name="T25" fmla="*/ 0 h 310"/>
                <a:gd name="T26" fmla="*/ 0 w 2363"/>
                <a:gd name="T27" fmla="*/ 0 h 310"/>
                <a:gd name="T28" fmla="*/ 0 w 2363"/>
                <a:gd name="T29" fmla="*/ 0 h 310"/>
                <a:gd name="T30" fmla="*/ 0 w 2363"/>
                <a:gd name="T31" fmla="*/ 0 h 310"/>
                <a:gd name="T32" fmla="*/ 0 w 2363"/>
                <a:gd name="T33" fmla="*/ 0 h 310"/>
                <a:gd name="T34" fmla="*/ 0 w 2363"/>
                <a:gd name="T35" fmla="*/ 0 h 310"/>
                <a:gd name="T36" fmla="*/ 0 w 2363"/>
                <a:gd name="T37" fmla="*/ 0 h 310"/>
                <a:gd name="T38" fmla="*/ 0 w 2363"/>
                <a:gd name="T39" fmla="*/ 0 h 310"/>
                <a:gd name="T40" fmla="*/ 0 w 2363"/>
                <a:gd name="T41" fmla="*/ 0 h 310"/>
                <a:gd name="T42" fmla="*/ 0 w 2363"/>
                <a:gd name="T43" fmla="*/ 0 h 310"/>
                <a:gd name="T44" fmla="*/ 0 w 2363"/>
                <a:gd name="T45" fmla="*/ 0 h 310"/>
                <a:gd name="T46" fmla="*/ 0 w 2363"/>
                <a:gd name="T47" fmla="*/ 0 h 310"/>
                <a:gd name="T48" fmla="*/ 0 w 2363"/>
                <a:gd name="T49" fmla="*/ 0 h 310"/>
                <a:gd name="T50" fmla="*/ 0 w 2363"/>
                <a:gd name="T51" fmla="*/ 0 h 310"/>
                <a:gd name="T52" fmla="*/ 0 w 2363"/>
                <a:gd name="T53" fmla="*/ 0 h 310"/>
                <a:gd name="T54" fmla="*/ 0 w 2363"/>
                <a:gd name="T55" fmla="*/ 0 h 310"/>
                <a:gd name="T56" fmla="*/ 0 w 2363"/>
                <a:gd name="T57" fmla="*/ 0 h 310"/>
                <a:gd name="T58" fmla="*/ 0 w 2363"/>
                <a:gd name="T59" fmla="*/ 0 h 310"/>
                <a:gd name="T60" fmla="*/ 0 w 2363"/>
                <a:gd name="T61" fmla="*/ 0 h 310"/>
                <a:gd name="T62" fmla="*/ 0 w 2363"/>
                <a:gd name="T63" fmla="*/ 0 h 310"/>
                <a:gd name="T64" fmla="*/ 0 w 2363"/>
                <a:gd name="T65" fmla="*/ 0 h 310"/>
                <a:gd name="T66" fmla="*/ 0 w 2363"/>
                <a:gd name="T67" fmla="*/ 0 h 310"/>
                <a:gd name="T68" fmla="*/ 0 w 2363"/>
                <a:gd name="T69" fmla="*/ 0 h 310"/>
                <a:gd name="T70" fmla="*/ 0 w 2363"/>
                <a:gd name="T71" fmla="*/ 0 h 310"/>
                <a:gd name="T72" fmla="*/ 0 w 2363"/>
                <a:gd name="T73" fmla="*/ 0 h 310"/>
                <a:gd name="T74" fmla="*/ 0 w 2363"/>
                <a:gd name="T75" fmla="*/ 0 h 310"/>
                <a:gd name="T76" fmla="*/ 0 w 2363"/>
                <a:gd name="T77" fmla="*/ 0 h 310"/>
                <a:gd name="T78" fmla="*/ 0 w 2363"/>
                <a:gd name="T79" fmla="*/ 0 h 310"/>
                <a:gd name="T80" fmla="*/ 0 w 2363"/>
                <a:gd name="T81" fmla="*/ 0 h 310"/>
                <a:gd name="T82" fmla="*/ 0 w 2363"/>
                <a:gd name="T83" fmla="*/ 0 h 310"/>
                <a:gd name="T84" fmla="*/ 0 w 2363"/>
                <a:gd name="T85" fmla="*/ 0 h 3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63"/>
                <a:gd name="T130" fmla="*/ 0 h 310"/>
                <a:gd name="T131" fmla="*/ 2363 w 2363"/>
                <a:gd name="T132" fmla="*/ 310 h 3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63" h="310">
                  <a:moveTo>
                    <a:pt x="290" y="199"/>
                  </a:moveTo>
                  <a:lnTo>
                    <a:pt x="351" y="188"/>
                  </a:lnTo>
                  <a:lnTo>
                    <a:pt x="408" y="178"/>
                  </a:lnTo>
                  <a:lnTo>
                    <a:pt x="462" y="171"/>
                  </a:lnTo>
                  <a:lnTo>
                    <a:pt x="513" y="165"/>
                  </a:lnTo>
                  <a:lnTo>
                    <a:pt x="562" y="161"/>
                  </a:lnTo>
                  <a:lnTo>
                    <a:pt x="611" y="158"/>
                  </a:lnTo>
                  <a:lnTo>
                    <a:pt x="658" y="156"/>
                  </a:lnTo>
                  <a:lnTo>
                    <a:pt x="705" y="155"/>
                  </a:lnTo>
                  <a:lnTo>
                    <a:pt x="751" y="154"/>
                  </a:lnTo>
                  <a:lnTo>
                    <a:pt x="799" y="155"/>
                  </a:lnTo>
                  <a:lnTo>
                    <a:pt x="848" y="155"/>
                  </a:lnTo>
                  <a:lnTo>
                    <a:pt x="898" y="155"/>
                  </a:lnTo>
                  <a:lnTo>
                    <a:pt x="950" y="156"/>
                  </a:lnTo>
                  <a:lnTo>
                    <a:pt x="1005" y="156"/>
                  </a:lnTo>
                  <a:lnTo>
                    <a:pt x="1064" y="156"/>
                  </a:lnTo>
                  <a:lnTo>
                    <a:pt x="1127" y="156"/>
                  </a:lnTo>
                  <a:lnTo>
                    <a:pt x="1167" y="156"/>
                  </a:lnTo>
                  <a:lnTo>
                    <a:pt x="1205" y="157"/>
                  </a:lnTo>
                  <a:lnTo>
                    <a:pt x="1245" y="159"/>
                  </a:lnTo>
                  <a:lnTo>
                    <a:pt x="1284" y="163"/>
                  </a:lnTo>
                  <a:lnTo>
                    <a:pt x="1322" y="167"/>
                  </a:lnTo>
                  <a:lnTo>
                    <a:pt x="1361" y="172"/>
                  </a:lnTo>
                  <a:lnTo>
                    <a:pt x="1400" y="178"/>
                  </a:lnTo>
                  <a:lnTo>
                    <a:pt x="1438" y="184"/>
                  </a:lnTo>
                  <a:lnTo>
                    <a:pt x="1514" y="199"/>
                  </a:lnTo>
                  <a:lnTo>
                    <a:pt x="1591" y="216"/>
                  </a:lnTo>
                  <a:lnTo>
                    <a:pt x="1667" y="232"/>
                  </a:lnTo>
                  <a:lnTo>
                    <a:pt x="1743" y="249"/>
                  </a:lnTo>
                  <a:lnTo>
                    <a:pt x="1819" y="265"/>
                  </a:lnTo>
                  <a:lnTo>
                    <a:pt x="1895" y="280"/>
                  </a:lnTo>
                  <a:lnTo>
                    <a:pt x="1934" y="287"/>
                  </a:lnTo>
                  <a:lnTo>
                    <a:pt x="1973" y="293"/>
                  </a:lnTo>
                  <a:lnTo>
                    <a:pt x="2011" y="298"/>
                  </a:lnTo>
                  <a:lnTo>
                    <a:pt x="2050" y="302"/>
                  </a:lnTo>
                  <a:lnTo>
                    <a:pt x="2089" y="306"/>
                  </a:lnTo>
                  <a:lnTo>
                    <a:pt x="2127" y="308"/>
                  </a:lnTo>
                  <a:lnTo>
                    <a:pt x="2166" y="310"/>
                  </a:lnTo>
                  <a:lnTo>
                    <a:pt x="2205" y="310"/>
                  </a:lnTo>
                  <a:lnTo>
                    <a:pt x="2244" y="309"/>
                  </a:lnTo>
                  <a:lnTo>
                    <a:pt x="2284" y="307"/>
                  </a:lnTo>
                  <a:lnTo>
                    <a:pt x="2323" y="303"/>
                  </a:lnTo>
                  <a:lnTo>
                    <a:pt x="2363" y="298"/>
                  </a:lnTo>
                  <a:lnTo>
                    <a:pt x="2293" y="269"/>
                  </a:lnTo>
                  <a:lnTo>
                    <a:pt x="2221" y="242"/>
                  </a:lnTo>
                  <a:lnTo>
                    <a:pt x="2150" y="217"/>
                  </a:lnTo>
                  <a:lnTo>
                    <a:pt x="2077" y="192"/>
                  </a:lnTo>
                  <a:lnTo>
                    <a:pt x="2005" y="169"/>
                  </a:lnTo>
                  <a:lnTo>
                    <a:pt x="1932" y="147"/>
                  </a:lnTo>
                  <a:lnTo>
                    <a:pt x="1860" y="127"/>
                  </a:lnTo>
                  <a:lnTo>
                    <a:pt x="1787" y="108"/>
                  </a:lnTo>
                  <a:lnTo>
                    <a:pt x="1713" y="91"/>
                  </a:lnTo>
                  <a:lnTo>
                    <a:pt x="1639" y="74"/>
                  </a:lnTo>
                  <a:lnTo>
                    <a:pt x="1565" y="60"/>
                  </a:lnTo>
                  <a:lnTo>
                    <a:pt x="1492" y="47"/>
                  </a:lnTo>
                  <a:lnTo>
                    <a:pt x="1417" y="36"/>
                  </a:lnTo>
                  <a:lnTo>
                    <a:pt x="1343" y="25"/>
                  </a:lnTo>
                  <a:lnTo>
                    <a:pt x="1268" y="17"/>
                  </a:lnTo>
                  <a:lnTo>
                    <a:pt x="1194" y="10"/>
                  </a:lnTo>
                  <a:lnTo>
                    <a:pt x="1119" y="5"/>
                  </a:lnTo>
                  <a:lnTo>
                    <a:pt x="1045" y="2"/>
                  </a:lnTo>
                  <a:lnTo>
                    <a:pt x="970" y="0"/>
                  </a:lnTo>
                  <a:lnTo>
                    <a:pt x="895" y="0"/>
                  </a:lnTo>
                  <a:lnTo>
                    <a:pt x="820" y="2"/>
                  </a:lnTo>
                  <a:lnTo>
                    <a:pt x="745" y="6"/>
                  </a:lnTo>
                  <a:lnTo>
                    <a:pt x="670" y="11"/>
                  </a:lnTo>
                  <a:lnTo>
                    <a:pt x="596" y="18"/>
                  </a:lnTo>
                  <a:lnTo>
                    <a:pt x="521" y="28"/>
                  </a:lnTo>
                  <a:lnTo>
                    <a:pt x="446" y="40"/>
                  </a:lnTo>
                  <a:lnTo>
                    <a:pt x="371" y="53"/>
                  </a:lnTo>
                  <a:lnTo>
                    <a:pt x="297" y="68"/>
                  </a:lnTo>
                  <a:lnTo>
                    <a:pt x="223" y="85"/>
                  </a:lnTo>
                  <a:lnTo>
                    <a:pt x="148" y="105"/>
                  </a:lnTo>
                  <a:lnTo>
                    <a:pt x="75" y="126"/>
                  </a:lnTo>
                  <a:lnTo>
                    <a:pt x="0" y="149"/>
                  </a:lnTo>
                  <a:lnTo>
                    <a:pt x="8" y="153"/>
                  </a:lnTo>
                  <a:lnTo>
                    <a:pt x="32" y="160"/>
                  </a:lnTo>
                  <a:lnTo>
                    <a:pt x="65" y="170"/>
                  </a:lnTo>
                  <a:lnTo>
                    <a:pt x="108" y="180"/>
                  </a:lnTo>
                  <a:lnTo>
                    <a:pt x="131" y="186"/>
                  </a:lnTo>
                  <a:lnTo>
                    <a:pt x="155" y="190"/>
                  </a:lnTo>
                  <a:lnTo>
                    <a:pt x="179" y="195"/>
                  </a:lnTo>
                  <a:lnTo>
                    <a:pt x="204" y="198"/>
                  </a:lnTo>
                  <a:lnTo>
                    <a:pt x="227" y="200"/>
                  </a:lnTo>
                  <a:lnTo>
                    <a:pt x="249" y="201"/>
                  </a:lnTo>
                  <a:lnTo>
                    <a:pt x="271" y="201"/>
                  </a:lnTo>
                  <a:lnTo>
                    <a:pt x="290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19" name="Freeform 1005"/>
            <p:cNvSpPr>
              <a:spLocks/>
            </p:cNvSpPr>
            <p:nvPr/>
          </p:nvSpPr>
          <p:spPr bwMode="auto">
            <a:xfrm>
              <a:off x="447" y="3994"/>
              <a:ext cx="65" cy="77"/>
            </a:xfrm>
            <a:custGeom>
              <a:avLst/>
              <a:gdLst>
                <a:gd name="T0" fmla="*/ 0 w 1177"/>
                <a:gd name="T1" fmla="*/ 0 h 1374"/>
                <a:gd name="T2" fmla="*/ 0 w 1177"/>
                <a:gd name="T3" fmla="*/ 0 h 1374"/>
                <a:gd name="T4" fmla="*/ 0 w 1177"/>
                <a:gd name="T5" fmla="*/ 0 h 1374"/>
                <a:gd name="T6" fmla="*/ 0 w 1177"/>
                <a:gd name="T7" fmla="*/ 0 h 1374"/>
                <a:gd name="T8" fmla="*/ 0 w 1177"/>
                <a:gd name="T9" fmla="*/ 0 h 1374"/>
                <a:gd name="T10" fmla="*/ 0 w 1177"/>
                <a:gd name="T11" fmla="*/ 0 h 1374"/>
                <a:gd name="T12" fmla="*/ 0 w 1177"/>
                <a:gd name="T13" fmla="*/ 0 h 1374"/>
                <a:gd name="T14" fmla="*/ 0 w 1177"/>
                <a:gd name="T15" fmla="*/ 0 h 1374"/>
                <a:gd name="T16" fmla="*/ 0 w 1177"/>
                <a:gd name="T17" fmla="*/ 0 h 1374"/>
                <a:gd name="T18" fmla="*/ 0 w 1177"/>
                <a:gd name="T19" fmla="*/ 0 h 1374"/>
                <a:gd name="T20" fmla="*/ 0 w 1177"/>
                <a:gd name="T21" fmla="*/ 0 h 1374"/>
                <a:gd name="T22" fmla="*/ 0 w 1177"/>
                <a:gd name="T23" fmla="*/ 0 h 1374"/>
                <a:gd name="T24" fmla="*/ 0 w 1177"/>
                <a:gd name="T25" fmla="*/ 0 h 1374"/>
                <a:gd name="T26" fmla="*/ 0 w 1177"/>
                <a:gd name="T27" fmla="*/ 0 h 1374"/>
                <a:gd name="T28" fmla="*/ 0 w 1177"/>
                <a:gd name="T29" fmla="*/ 0 h 1374"/>
                <a:gd name="T30" fmla="*/ 0 w 1177"/>
                <a:gd name="T31" fmla="*/ 0 h 1374"/>
                <a:gd name="T32" fmla="*/ 0 w 1177"/>
                <a:gd name="T33" fmla="*/ 0 h 1374"/>
                <a:gd name="T34" fmla="*/ 0 w 1177"/>
                <a:gd name="T35" fmla="*/ 0 h 1374"/>
                <a:gd name="T36" fmla="*/ 0 w 1177"/>
                <a:gd name="T37" fmla="*/ 0 h 1374"/>
                <a:gd name="T38" fmla="*/ 0 w 1177"/>
                <a:gd name="T39" fmla="*/ 0 h 1374"/>
                <a:gd name="T40" fmla="*/ 0 w 1177"/>
                <a:gd name="T41" fmla="*/ 0 h 1374"/>
                <a:gd name="T42" fmla="*/ 0 w 1177"/>
                <a:gd name="T43" fmla="*/ 0 h 1374"/>
                <a:gd name="T44" fmla="*/ 0 w 1177"/>
                <a:gd name="T45" fmla="*/ 0 h 1374"/>
                <a:gd name="T46" fmla="*/ 0 w 1177"/>
                <a:gd name="T47" fmla="*/ 0 h 1374"/>
                <a:gd name="T48" fmla="*/ 0 w 1177"/>
                <a:gd name="T49" fmla="*/ 0 h 1374"/>
                <a:gd name="T50" fmla="*/ 0 w 1177"/>
                <a:gd name="T51" fmla="*/ 0 h 1374"/>
                <a:gd name="T52" fmla="*/ 0 w 1177"/>
                <a:gd name="T53" fmla="*/ 0 h 1374"/>
                <a:gd name="T54" fmla="*/ 0 w 1177"/>
                <a:gd name="T55" fmla="*/ 0 h 1374"/>
                <a:gd name="T56" fmla="*/ 0 w 1177"/>
                <a:gd name="T57" fmla="*/ 0 h 1374"/>
                <a:gd name="T58" fmla="*/ 0 w 1177"/>
                <a:gd name="T59" fmla="*/ 0 h 1374"/>
                <a:gd name="T60" fmla="*/ 0 w 1177"/>
                <a:gd name="T61" fmla="*/ 0 h 1374"/>
                <a:gd name="T62" fmla="*/ 0 w 1177"/>
                <a:gd name="T63" fmla="*/ 0 h 1374"/>
                <a:gd name="T64" fmla="*/ 0 w 1177"/>
                <a:gd name="T65" fmla="*/ 0 h 1374"/>
                <a:gd name="T66" fmla="*/ 0 w 1177"/>
                <a:gd name="T67" fmla="*/ 0 h 1374"/>
                <a:gd name="T68" fmla="*/ 0 w 1177"/>
                <a:gd name="T69" fmla="*/ 0 h 1374"/>
                <a:gd name="T70" fmla="*/ 0 w 1177"/>
                <a:gd name="T71" fmla="*/ 0 h 1374"/>
                <a:gd name="T72" fmla="*/ 0 w 1177"/>
                <a:gd name="T73" fmla="*/ 0 h 1374"/>
                <a:gd name="T74" fmla="*/ 0 w 1177"/>
                <a:gd name="T75" fmla="*/ 0 h 1374"/>
                <a:gd name="T76" fmla="*/ 0 w 1177"/>
                <a:gd name="T77" fmla="*/ 0 h 1374"/>
                <a:gd name="T78" fmla="*/ 0 w 1177"/>
                <a:gd name="T79" fmla="*/ 0 h 1374"/>
                <a:gd name="T80" fmla="*/ 0 w 1177"/>
                <a:gd name="T81" fmla="*/ 0 h 1374"/>
                <a:gd name="T82" fmla="*/ 0 w 1177"/>
                <a:gd name="T83" fmla="*/ 0 h 1374"/>
                <a:gd name="T84" fmla="*/ 0 w 1177"/>
                <a:gd name="T85" fmla="*/ 0 h 1374"/>
                <a:gd name="T86" fmla="*/ 0 w 1177"/>
                <a:gd name="T87" fmla="*/ 0 h 1374"/>
                <a:gd name="T88" fmla="*/ 0 w 1177"/>
                <a:gd name="T89" fmla="*/ 0 h 13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77"/>
                <a:gd name="T136" fmla="*/ 0 h 1374"/>
                <a:gd name="T137" fmla="*/ 1177 w 1177"/>
                <a:gd name="T138" fmla="*/ 1374 h 13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77" h="1374">
                  <a:moveTo>
                    <a:pt x="1177" y="1374"/>
                  </a:moveTo>
                  <a:lnTo>
                    <a:pt x="1170" y="1368"/>
                  </a:lnTo>
                  <a:lnTo>
                    <a:pt x="1149" y="1350"/>
                  </a:lnTo>
                  <a:lnTo>
                    <a:pt x="1118" y="1321"/>
                  </a:lnTo>
                  <a:lnTo>
                    <a:pt x="1076" y="1284"/>
                  </a:lnTo>
                  <a:lnTo>
                    <a:pt x="1027" y="1239"/>
                  </a:lnTo>
                  <a:lnTo>
                    <a:pt x="971" y="1188"/>
                  </a:lnTo>
                  <a:lnTo>
                    <a:pt x="911" y="1133"/>
                  </a:lnTo>
                  <a:lnTo>
                    <a:pt x="849" y="1073"/>
                  </a:lnTo>
                  <a:lnTo>
                    <a:pt x="786" y="1012"/>
                  </a:lnTo>
                  <a:lnTo>
                    <a:pt x="723" y="951"/>
                  </a:lnTo>
                  <a:lnTo>
                    <a:pt x="665" y="890"/>
                  </a:lnTo>
                  <a:lnTo>
                    <a:pt x="609" y="831"/>
                  </a:lnTo>
                  <a:lnTo>
                    <a:pt x="583" y="804"/>
                  </a:lnTo>
                  <a:lnTo>
                    <a:pt x="559" y="776"/>
                  </a:lnTo>
                  <a:lnTo>
                    <a:pt x="538" y="751"/>
                  </a:lnTo>
                  <a:lnTo>
                    <a:pt x="518" y="726"/>
                  </a:lnTo>
                  <a:lnTo>
                    <a:pt x="501" y="703"/>
                  </a:lnTo>
                  <a:lnTo>
                    <a:pt x="486" y="682"/>
                  </a:lnTo>
                  <a:lnTo>
                    <a:pt x="475" y="663"/>
                  </a:lnTo>
                  <a:lnTo>
                    <a:pt x="465" y="646"/>
                  </a:lnTo>
                  <a:lnTo>
                    <a:pt x="457" y="630"/>
                  </a:lnTo>
                  <a:lnTo>
                    <a:pt x="450" y="614"/>
                  </a:lnTo>
                  <a:lnTo>
                    <a:pt x="444" y="599"/>
                  </a:lnTo>
                  <a:lnTo>
                    <a:pt x="438" y="584"/>
                  </a:lnTo>
                  <a:lnTo>
                    <a:pt x="428" y="552"/>
                  </a:lnTo>
                  <a:lnTo>
                    <a:pt x="418" y="522"/>
                  </a:lnTo>
                  <a:lnTo>
                    <a:pt x="407" y="490"/>
                  </a:lnTo>
                  <a:lnTo>
                    <a:pt x="396" y="458"/>
                  </a:lnTo>
                  <a:lnTo>
                    <a:pt x="390" y="442"/>
                  </a:lnTo>
                  <a:lnTo>
                    <a:pt x="383" y="424"/>
                  </a:lnTo>
                  <a:lnTo>
                    <a:pt x="375" y="407"/>
                  </a:lnTo>
                  <a:lnTo>
                    <a:pt x="366" y="389"/>
                  </a:lnTo>
                  <a:lnTo>
                    <a:pt x="357" y="370"/>
                  </a:lnTo>
                  <a:lnTo>
                    <a:pt x="345" y="351"/>
                  </a:lnTo>
                  <a:lnTo>
                    <a:pt x="333" y="332"/>
                  </a:lnTo>
                  <a:lnTo>
                    <a:pt x="319" y="311"/>
                  </a:lnTo>
                  <a:lnTo>
                    <a:pt x="304" y="290"/>
                  </a:lnTo>
                  <a:lnTo>
                    <a:pt x="287" y="269"/>
                  </a:lnTo>
                  <a:lnTo>
                    <a:pt x="268" y="246"/>
                  </a:lnTo>
                  <a:lnTo>
                    <a:pt x="248" y="222"/>
                  </a:lnTo>
                  <a:lnTo>
                    <a:pt x="225" y="199"/>
                  </a:lnTo>
                  <a:lnTo>
                    <a:pt x="200" y="173"/>
                  </a:lnTo>
                  <a:lnTo>
                    <a:pt x="174" y="147"/>
                  </a:lnTo>
                  <a:lnTo>
                    <a:pt x="144" y="119"/>
                  </a:lnTo>
                  <a:lnTo>
                    <a:pt x="112" y="92"/>
                  </a:lnTo>
                  <a:lnTo>
                    <a:pt x="77" y="62"/>
                  </a:lnTo>
                  <a:lnTo>
                    <a:pt x="41" y="32"/>
                  </a:lnTo>
                  <a:lnTo>
                    <a:pt x="0" y="0"/>
                  </a:lnTo>
                  <a:lnTo>
                    <a:pt x="2" y="6"/>
                  </a:lnTo>
                  <a:lnTo>
                    <a:pt x="6" y="25"/>
                  </a:lnTo>
                  <a:lnTo>
                    <a:pt x="12" y="54"/>
                  </a:lnTo>
                  <a:lnTo>
                    <a:pt x="21" y="93"/>
                  </a:lnTo>
                  <a:lnTo>
                    <a:pt x="31" y="139"/>
                  </a:lnTo>
                  <a:lnTo>
                    <a:pt x="45" y="190"/>
                  </a:lnTo>
                  <a:lnTo>
                    <a:pt x="59" y="248"/>
                  </a:lnTo>
                  <a:lnTo>
                    <a:pt x="75" y="308"/>
                  </a:lnTo>
                  <a:lnTo>
                    <a:pt x="93" y="371"/>
                  </a:lnTo>
                  <a:lnTo>
                    <a:pt x="112" y="434"/>
                  </a:lnTo>
                  <a:lnTo>
                    <a:pt x="132" y="497"/>
                  </a:lnTo>
                  <a:lnTo>
                    <a:pt x="152" y="557"/>
                  </a:lnTo>
                  <a:lnTo>
                    <a:pt x="164" y="585"/>
                  </a:lnTo>
                  <a:lnTo>
                    <a:pt x="174" y="612"/>
                  </a:lnTo>
                  <a:lnTo>
                    <a:pt x="185" y="639"/>
                  </a:lnTo>
                  <a:lnTo>
                    <a:pt x="196" y="663"/>
                  </a:lnTo>
                  <a:lnTo>
                    <a:pt x="207" y="687"/>
                  </a:lnTo>
                  <a:lnTo>
                    <a:pt x="218" y="708"/>
                  </a:lnTo>
                  <a:lnTo>
                    <a:pt x="230" y="727"/>
                  </a:lnTo>
                  <a:lnTo>
                    <a:pt x="241" y="745"/>
                  </a:lnTo>
                  <a:lnTo>
                    <a:pt x="247" y="752"/>
                  </a:lnTo>
                  <a:lnTo>
                    <a:pt x="256" y="761"/>
                  </a:lnTo>
                  <a:lnTo>
                    <a:pt x="267" y="772"/>
                  </a:lnTo>
                  <a:lnTo>
                    <a:pt x="280" y="784"/>
                  </a:lnTo>
                  <a:lnTo>
                    <a:pt x="313" y="814"/>
                  </a:lnTo>
                  <a:lnTo>
                    <a:pt x="355" y="847"/>
                  </a:lnTo>
                  <a:lnTo>
                    <a:pt x="401" y="886"/>
                  </a:lnTo>
                  <a:lnTo>
                    <a:pt x="456" y="928"/>
                  </a:lnTo>
                  <a:lnTo>
                    <a:pt x="515" y="971"/>
                  </a:lnTo>
                  <a:lnTo>
                    <a:pt x="579" y="1018"/>
                  </a:lnTo>
                  <a:lnTo>
                    <a:pt x="648" y="1066"/>
                  </a:lnTo>
                  <a:lnTo>
                    <a:pt x="719" y="1114"/>
                  </a:lnTo>
                  <a:lnTo>
                    <a:pt x="794" y="1163"/>
                  </a:lnTo>
                  <a:lnTo>
                    <a:pt x="870" y="1209"/>
                  </a:lnTo>
                  <a:lnTo>
                    <a:pt x="908" y="1233"/>
                  </a:lnTo>
                  <a:lnTo>
                    <a:pt x="947" y="1255"/>
                  </a:lnTo>
                  <a:lnTo>
                    <a:pt x="986" y="1277"/>
                  </a:lnTo>
                  <a:lnTo>
                    <a:pt x="1024" y="1298"/>
                  </a:lnTo>
                  <a:lnTo>
                    <a:pt x="1063" y="1318"/>
                  </a:lnTo>
                  <a:lnTo>
                    <a:pt x="1100" y="1338"/>
                  </a:lnTo>
                  <a:lnTo>
                    <a:pt x="1139" y="1357"/>
                  </a:lnTo>
                  <a:lnTo>
                    <a:pt x="1177" y="1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0" name="Freeform 1006"/>
            <p:cNvSpPr>
              <a:spLocks/>
            </p:cNvSpPr>
            <p:nvPr/>
          </p:nvSpPr>
          <p:spPr bwMode="auto">
            <a:xfrm>
              <a:off x="573" y="3428"/>
              <a:ext cx="93" cy="84"/>
            </a:xfrm>
            <a:custGeom>
              <a:avLst/>
              <a:gdLst>
                <a:gd name="T0" fmla="*/ 0 w 1680"/>
                <a:gd name="T1" fmla="*/ 0 h 1511"/>
                <a:gd name="T2" fmla="*/ 0 w 1680"/>
                <a:gd name="T3" fmla="*/ 0 h 1511"/>
                <a:gd name="T4" fmla="*/ 0 w 1680"/>
                <a:gd name="T5" fmla="*/ 0 h 1511"/>
                <a:gd name="T6" fmla="*/ 0 w 1680"/>
                <a:gd name="T7" fmla="*/ 0 h 1511"/>
                <a:gd name="T8" fmla="*/ 0 w 1680"/>
                <a:gd name="T9" fmla="*/ 0 h 1511"/>
                <a:gd name="T10" fmla="*/ 0 w 1680"/>
                <a:gd name="T11" fmla="*/ 0 h 1511"/>
                <a:gd name="T12" fmla="*/ 0 w 1680"/>
                <a:gd name="T13" fmla="*/ 0 h 1511"/>
                <a:gd name="T14" fmla="*/ 0 w 1680"/>
                <a:gd name="T15" fmla="*/ 0 h 1511"/>
                <a:gd name="T16" fmla="*/ 0 w 1680"/>
                <a:gd name="T17" fmla="*/ 0 h 1511"/>
                <a:gd name="T18" fmla="*/ 0 w 1680"/>
                <a:gd name="T19" fmla="*/ 0 h 1511"/>
                <a:gd name="T20" fmla="*/ 0 w 1680"/>
                <a:gd name="T21" fmla="*/ 0 h 1511"/>
                <a:gd name="T22" fmla="*/ 0 w 1680"/>
                <a:gd name="T23" fmla="*/ 0 h 1511"/>
                <a:gd name="T24" fmla="*/ 0 w 1680"/>
                <a:gd name="T25" fmla="*/ 0 h 1511"/>
                <a:gd name="T26" fmla="*/ 0 w 1680"/>
                <a:gd name="T27" fmla="*/ 0 h 1511"/>
                <a:gd name="T28" fmla="*/ 0 w 1680"/>
                <a:gd name="T29" fmla="*/ 0 h 1511"/>
                <a:gd name="T30" fmla="*/ 0 w 1680"/>
                <a:gd name="T31" fmla="*/ 0 h 1511"/>
                <a:gd name="T32" fmla="*/ 0 w 1680"/>
                <a:gd name="T33" fmla="*/ 0 h 1511"/>
                <a:gd name="T34" fmla="*/ 0 w 1680"/>
                <a:gd name="T35" fmla="*/ 0 h 1511"/>
                <a:gd name="T36" fmla="*/ 0 w 1680"/>
                <a:gd name="T37" fmla="*/ 0 h 1511"/>
                <a:gd name="T38" fmla="*/ 0 w 1680"/>
                <a:gd name="T39" fmla="*/ 0 h 1511"/>
                <a:gd name="T40" fmla="*/ 0 w 1680"/>
                <a:gd name="T41" fmla="*/ 0 h 1511"/>
                <a:gd name="T42" fmla="*/ 0 w 1680"/>
                <a:gd name="T43" fmla="*/ 0 h 1511"/>
                <a:gd name="T44" fmla="*/ 0 w 1680"/>
                <a:gd name="T45" fmla="*/ 0 h 1511"/>
                <a:gd name="T46" fmla="*/ 0 w 1680"/>
                <a:gd name="T47" fmla="*/ 0 h 1511"/>
                <a:gd name="T48" fmla="*/ 0 w 1680"/>
                <a:gd name="T49" fmla="*/ 0 h 1511"/>
                <a:gd name="T50" fmla="*/ 0 w 1680"/>
                <a:gd name="T51" fmla="*/ 0 h 1511"/>
                <a:gd name="T52" fmla="*/ 0 w 1680"/>
                <a:gd name="T53" fmla="*/ 0 h 1511"/>
                <a:gd name="T54" fmla="*/ 0 w 1680"/>
                <a:gd name="T55" fmla="*/ 0 h 1511"/>
                <a:gd name="T56" fmla="*/ 0 w 1680"/>
                <a:gd name="T57" fmla="*/ 0 h 1511"/>
                <a:gd name="T58" fmla="*/ 0 w 1680"/>
                <a:gd name="T59" fmla="*/ 0 h 1511"/>
                <a:gd name="T60" fmla="*/ 0 w 1680"/>
                <a:gd name="T61" fmla="*/ 0 h 1511"/>
                <a:gd name="T62" fmla="*/ 0 w 1680"/>
                <a:gd name="T63" fmla="*/ 0 h 1511"/>
                <a:gd name="T64" fmla="*/ 0 w 1680"/>
                <a:gd name="T65" fmla="*/ 0 h 1511"/>
                <a:gd name="T66" fmla="*/ 0 w 1680"/>
                <a:gd name="T67" fmla="*/ 0 h 1511"/>
                <a:gd name="T68" fmla="*/ 0 w 1680"/>
                <a:gd name="T69" fmla="*/ 0 h 1511"/>
                <a:gd name="T70" fmla="*/ 0 w 1680"/>
                <a:gd name="T71" fmla="*/ 0 h 1511"/>
                <a:gd name="T72" fmla="*/ 0 w 1680"/>
                <a:gd name="T73" fmla="*/ 0 h 1511"/>
                <a:gd name="T74" fmla="*/ 0 w 1680"/>
                <a:gd name="T75" fmla="*/ 0 h 1511"/>
                <a:gd name="T76" fmla="*/ 0 w 1680"/>
                <a:gd name="T77" fmla="*/ 0 h 1511"/>
                <a:gd name="T78" fmla="*/ 0 w 1680"/>
                <a:gd name="T79" fmla="*/ 0 h 1511"/>
                <a:gd name="T80" fmla="*/ 0 w 1680"/>
                <a:gd name="T81" fmla="*/ 0 h 1511"/>
                <a:gd name="T82" fmla="*/ 0 w 1680"/>
                <a:gd name="T83" fmla="*/ 0 h 1511"/>
                <a:gd name="T84" fmla="*/ 0 w 1680"/>
                <a:gd name="T85" fmla="*/ 0 h 1511"/>
                <a:gd name="T86" fmla="*/ 0 w 1680"/>
                <a:gd name="T87" fmla="*/ 0 h 1511"/>
                <a:gd name="T88" fmla="*/ 0 w 1680"/>
                <a:gd name="T89" fmla="*/ 0 h 1511"/>
                <a:gd name="T90" fmla="*/ 0 w 1680"/>
                <a:gd name="T91" fmla="*/ 0 h 1511"/>
                <a:gd name="T92" fmla="*/ 0 w 1680"/>
                <a:gd name="T93" fmla="*/ 0 h 15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0"/>
                <a:gd name="T142" fmla="*/ 0 h 1511"/>
                <a:gd name="T143" fmla="*/ 1680 w 1680"/>
                <a:gd name="T144" fmla="*/ 1511 h 151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0" h="1511">
                  <a:moveTo>
                    <a:pt x="0" y="1511"/>
                  </a:moveTo>
                  <a:lnTo>
                    <a:pt x="6" y="1484"/>
                  </a:lnTo>
                  <a:lnTo>
                    <a:pt x="15" y="1456"/>
                  </a:lnTo>
                  <a:lnTo>
                    <a:pt x="29" y="1426"/>
                  </a:lnTo>
                  <a:lnTo>
                    <a:pt x="47" y="1395"/>
                  </a:lnTo>
                  <a:lnTo>
                    <a:pt x="68" y="1362"/>
                  </a:lnTo>
                  <a:lnTo>
                    <a:pt x="92" y="1329"/>
                  </a:lnTo>
                  <a:lnTo>
                    <a:pt x="119" y="1294"/>
                  </a:lnTo>
                  <a:lnTo>
                    <a:pt x="149" y="1259"/>
                  </a:lnTo>
                  <a:lnTo>
                    <a:pt x="182" y="1222"/>
                  </a:lnTo>
                  <a:lnTo>
                    <a:pt x="217" y="1186"/>
                  </a:lnTo>
                  <a:lnTo>
                    <a:pt x="255" y="1147"/>
                  </a:lnTo>
                  <a:lnTo>
                    <a:pt x="295" y="1108"/>
                  </a:lnTo>
                  <a:lnTo>
                    <a:pt x="336" y="1069"/>
                  </a:lnTo>
                  <a:lnTo>
                    <a:pt x="379" y="1028"/>
                  </a:lnTo>
                  <a:lnTo>
                    <a:pt x="424" y="987"/>
                  </a:lnTo>
                  <a:lnTo>
                    <a:pt x="469" y="947"/>
                  </a:lnTo>
                  <a:lnTo>
                    <a:pt x="563" y="862"/>
                  </a:lnTo>
                  <a:lnTo>
                    <a:pt x="659" y="778"/>
                  </a:lnTo>
                  <a:lnTo>
                    <a:pt x="757" y="693"/>
                  </a:lnTo>
                  <a:lnTo>
                    <a:pt x="853" y="608"/>
                  </a:lnTo>
                  <a:lnTo>
                    <a:pt x="899" y="565"/>
                  </a:lnTo>
                  <a:lnTo>
                    <a:pt x="946" y="523"/>
                  </a:lnTo>
                  <a:lnTo>
                    <a:pt x="991" y="482"/>
                  </a:lnTo>
                  <a:lnTo>
                    <a:pt x="1034" y="440"/>
                  </a:lnTo>
                  <a:lnTo>
                    <a:pt x="1077" y="398"/>
                  </a:lnTo>
                  <a:lnTo>
                    <a:pt x="1118" y="359"/>
                  </a:lnTo>
                  <a:lnTo>
                    <a:pt x="1156" y="318"/>
                  </a:lnTo>
                  <a:lnTo>
                    <a:pt x="1193" y="279"/>
                  </a:lnTo>
                  <a:lnTo>
                    <a:pt x="1203" y="267"/>
                  </a:lnTo>
                  <a:lnTo>
                    <a:pt x="1214" y="256"/>
                  </a:lnTo>
                  <a:lnTo>
                    <a:pt x="1227" y="246"/>
                  </a:lnTo>
                  <a:lnTo>
                    <a:pt x="1240" y="236"/>
                  </a:lnTo>
                  <a:lnTo>
                    <a:pt x="1253" y="225"/>
                  </a:lnTo>
                  <a:lnTo>
                    <a:pt x="1266" y="216"/>
                  </a:lnTo>
                  <a:lnTo>
                    <a:pt x="1281" y="207"/>
                  </a:lnTo>
                  <a:lnTo>
                    <a:pt x="1296" y="198"/>
                  </a:lnTo>
                  <a:lnTo>
                    <a:pt x="1327" y="182"/>
                  </a:lnTo>
                  <a:lnTo>
                    <a:pt x="1359" y="165"/>
                  </a:lnTo>
                  <a:lnTo>
                    <a:pt x="1392" y="150"/>
                  </a:lnTo>
                  <a:lnTo>
                    <a:pt x="1426" y="135"/>
                  </a:lnTo>
                  <a:lnTo>
                    <a:pt x="1495" y="105"/>
                  </a:lnTo>
                  <a:lnTo>
                    <a:pt x="1561" y="74"/>
                  </a:lnTo>
                  <a:lnTo>
                    <a:pt x="1593" y="58"/>
                  </a:lnTo>
                  <a:lnTo>
                    <a:pt x="1624" y="39"/>
                  </a:lnTo>
                  <a:lnTo>
                    <a:pt x="1639" y="30"/>
                  </a:lnTo>
                  <a:lnTo>
                    <a:pt x="1653" y="20"/>
                  </a:lnTo>
                  <a:lnTo>
                    <a:pt x="1667" y="10"/>
                  </a:lnTo>
                  <a:lnTo>
                    <a:pt x="1680" y="0"/>
                  </a:lnTo>
                  <a:lnTo>
                    <a:pt x="1677" y="9"/>
                  </a:lnTo>
                  <a:lnTo>
                    <a:pt x="1671" y="20"/>
                  </a:lnTo>
                  <a:lnTo>
                    <a:pt x="1663" y="31"/>
                  </a:lnTo>
                  <a:lnTo>
                    <a:pt x="1653" y="43"/>
                  </a:lnTo>
                  <a:lnTo>
                    <a:pt x="1641" y="58"/>
                  </a:lnTo>
                  <a:lnTo>
                    <a:pt x="1628" y="72"/>
                  </a:lnTo>
                  <a:lnTo>
                    <a:pt x="1613" y="87"/>
                  </a:lnTo>
                  <a:lnTo>
                    <a:pt x="1596" y="102"/>
                  </a:lnTo>
                  <a:lnTo>
                    <a:pt x="1560" y="136"/>
                  </a:lnTo>
                  <a:lnTo>
                    <a:pt x="1519" y="172"/>
                  </a:lnTo>
                  <a:lnTo>
                    <a:pt x="1475" y="208"/>
                  </a:lnTo>
                  <a:lnTo>
                    <a:pt x="1431" y="245"/>
                  </a:lnTo>
                  <a:lnTo>
                    <a:pt x="1340" y="317"/>
                  </a:lnTo>
                  <a:lnTo>
                    <a:pt x="1257" y="385"/>
                  </a:lnTo>
                  <a:lnTo>
                    <a:pt x="1220" y="415"/>
                  </a:lnTo>
                  <a:lnTo>
                    <a:pt x="1190" y="441"/>
                  </a:lnTo>
                  <a:lnTo>
                    <a:pt x="1177" y="453"/>
                  </a:lnTo>
                  <a:lnTo>
                    <a:pt x="1166" y="463"/>
                  </a:lnTo>
                  <a:lnTo>
                    <a:pt x="1156" y="474"/>
                  </a:lnTo>
                  <a:lnTo>
                    <a:pt x="1149" y="482"/>
                  </a:lnTo>
                  <a:lnTo>
                    <a:pt x="1109" y="533"/>
                  </a:lnTo>
                  <a:lnTo>
                    <a:pt x="1069" y="580"/>
                  </a:lnTo>
                  <a:lnTo>
                    <a:pt x="1031" y="625"/>
                  </a:lnTo>
                  <a:lnTo>
                    <a:pt x="994" y="667"/>
                  </a:lnTo>
                  <a:lnTo>
                    <a:pt x="958" y="707"/>
                  </a:lnTo>
                  <a:lnTo>
                    <a:pt x="923" y="744"/>
                  </a:lnTo>
                  <a:lnTo>
                    <a:pt x="888" y="780"/>
                  </a:lnTo>
                  <a:lnTo>
                    <a:pt x="855" y="813"/>
                  </a:lnTo>
                  <a:lnTo>
                    <a:pt x="821" y="845"/>
                  </a:lnTo>
                  <a:lnTo>
                    <a:pt x="788" y="875"/>
                  </a:lnTo>
                  <a:lnTo>
                    <a:pt x="755" y="904"/>
                  </a:lnTo>
                  <a:lnTo>
                    <a:pt x="723" y="931"/>
                  </a:lnTo>
                  <a:lnTo>
                    <a:pt x="659" y="983"/>
                  </a:lnTo>
                  <a:lnTo>
                    <a:pt x="595" y="1033"/>
                  </a:lnTo>
                  <a:lnTo>
                    <a:pt x="530" y="1082"/>
                  </a:lnTo>
                  <a:lnTo>
                    <a:pt x="464" y="1131"/>
                  </a:lnTo>
                  <a:lnTo>
                    <a:pt x="396" y="1180"/>
                  </a:lnTo>
                  <a:lnTo>
                    <a:pt x="326" y="1234"/>
                  </a:lnTo>
                  <a:lnTo>
                    <a:pt x="290" y="1263"/>
                  </a:lnTo>
                  <a:lnTo>
                    <a:pt x="251" y="1293"/>
                  </a:lnTo>
                  <a:lnTo>
                    <a:pt x="212" y="1325"/>
                  </a:lnTo>
                  <a:lnTo>
                    <a:pt x="173" y="1357"/>
                  </a:lnTo>
                  <a:lnTo>
                    <a:pt x="132" y="1393"/>
                  </a:lnTo>
                  <a:lnTo>
                    <a:pt x="89" y="1430"/>
                  </a:lnTo>
                  <a:lnTo>
                    <a:pt x="46" y="1469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1" name="Freeform 1007"/>
            <p:cNvSpPr>
              <a:spLocks/>
            </p:cNvSpPr>
            <p:nvPr/>
          </p:nvSpPr>
          <p:spPr bwMode="auto">
            <a:xfrm>
              <a:off x="6" y="3584"/>
              <a:ext cx="28" cy="58"/>
            </a:xfrm>
            <a:custGeom>
              <a:avLst/>
              <a:gdLst>
                <a:gd name="T0" fmla="*/ 0 w 506"/>
                <a:gd name="T1" fmla="*/ 0 h 1029"/>
                <a:gd name="T2" fmla="*/ 0 w 506"/>
                <a:gd name="T3" fmla="*/ 0 h 1029"/>
                <a:gd name="T4" fmla="*/ 0 w 506"/>
                <a:gd name="T5" fmla="*/ 0 h 1029"/>
                <a:gd name="T6" fmla="*/ 0 w 506"/>
                <a:gd name="T7" fmla="*/ 0 h 1029"/>
                <a:gd name="T8" fmla="*/ 0 w 506"/>
                <a:gd name="T9" fmla="*/ 0 h 1029"/>
                <a:gd name="T10" fmla="*/ 0 w 506"/>
                <a:gd name="T11" fmla="*/ 0 h 1029"/>
                <a:gd name="T12" fmla="*/ 0 w 506"/>
                <a:gd name="T13" fmla="*/ 0 h 1029"/>
                <a:gd name="T14" fmla="*/ 0 w 506"/>
                <a:gd name="T15" fmla="*/ 0 h 1029"/>
                <a:gd name="T16" fmla="*/ 0 w 506"/>
                <a:gd name="T17" fmla="*/ 0 h 1029"/>
                <a:gd name="T18" fmla="*/ 0 w 506"/>
                <a:gd name="T19" fmla="*/ 0 h 1029"/>
                <a:gd name="T20" fmla="*/ 0 w 506"/>
                <a:gd name="T21" fmla="*/ 0 h 1029"/>
                <a:gd name="T22" fmla="*/ 0 w 506"/>
                <a:gd name="T23" fmla="*/ 0 h 1029"/>
                <a:gd name="T24" fmla="*/ 0 w 506"/>
                <a:gd name="T25" fmla="*/ 0 h 1029"/>
                <a:gd name="T26" fmla="*/ 0 w 506"/>
                <a:gd name="T27" fmla="*/ 0 h 1029"/>
                <a:gd name="T28" fmla="*/ 0 w 506"/>
                <a:gd name="T29" fmla="*/ 0 h 1029"/>
                <a:gd name="T30" fmla="*/ 0 w 506"/>
                <a:gd name="T31" fmla="*/ 0 h 1029"/>
                <a:gd name="T32" fmla="*/ 0 w 506"/>
                <a:gd name="T33" fmla="*/ 0 h 1029"/>
                <a:gd name="T34" fmla="*/ 0 w 506"/>
                <a:gd name="T35" fmla="*/ 0 h 1029"/>
                <a:gd name="T36" fmla="*/ 0 w 506"/>
                <a:gd name="T37" fmla="*/ 0 h 1029"/>
                <a:gd name="T38" fmla="*/ 0 w 506"/>
                <a:gd name="T39" fmla="*/ 0 h 1029"/>
                <a:gd name="T40" fmla="*/ 0 w 506"/>
                <a:gd name="T41" fmla="*/ 0 h 1029"/>
                <a:gd name="T42" fmla="*/ 0 w 506"/>
                <a:gd name="T43" fmla="*/ 0 h 1029"/>
                <a:gd name="T44" fmla="*/ 0 w 506"/>
                <a:gd name="T45" fmla="*/ 0 h 1029"/>
                <a:gd name="T46" fmla="*/ 0 w 506"/>
                <a:gd name="T47" fmla="*/ 0 h 1029"/>
                <a:gd name="T48" fmla="*/ 0 w 506"/>
                <a:gd name="T49" fmla="*/ 0 h 1029"/>
                <a:gd name="T50" fmla="*/ 0 w 506"/>
                <a:gd name="T51" fmla="*/ 0 h 1029"/>
                <a:gd name="T52" fmla="*/ 0 w 506"/>
                <a:gd name="T53" fmla="*/ 0 h 1029"/>
                <a:gd name="T54" fmla="*/ 0 w 506"/>
                <a:gd name="T55" fmla="*/ 0 h 1029"/>
                <a:gd name="T56" fmla="*/ 0 w 506"/>
                <a:gd name="T57" fmla="*/ 0 h 1029"/>
                <a:gd name="T58" fmla="*/ 0 w 506"/>
                <a:gd name="T59" fmla="*/ 0 h 1029"/>
                <a:gd name="T60" fmla="*/ 0 w 506"/>
                <a:gd name="T61" fmla="*/ 0 h 1029"/>
                <a:gd name="T62" fmla="*/ 0 w 506"/>
                <a:gd name="T63" fmla="*/ 0 h 1029"/>
                <a:gd name="T64" fmla="*/ 0 w 506"/>
                <a:gd name="T65" fmla="*/ 0 h 1029"/>
                <a:gd name="T66" fmla="*/ 0 w 506"/>
                <a:gd name="T67" fmla="*/ 0 h 1029"/>
                <a:gd name="T68" fmla="*/ 0 w 506"/>
                <a:gd name="T69" fmla="*/ 0 h 1029"/>
                <a:gd name="T70" fmla="*/ 0 w 506"/>
                <a:gd name="T71" fmla="*/ 0 h 1029"/>
                <a:gd name="T72" fmla="*/ 0 w 506"/>
                <a:gd name="T73" fmla="*/ 0 h 10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6"/>
                <a:gd name="T112" fmla="*/ 0 h 1029"/>
                <a:gd name="T113" fmla="*/ 506 w 506"/>
                <a:gd name="T114" fmla="*/ 1029 h 10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6" h="1029">
                  <a:moveTo>
                    <a:pt x="171" y="662"/>
                  </a:moveTo>
                  <a:lnTo>
                    <a:pt x="214" y="701"/>
                  </a:lnTo>
                  <a:lnTo>
                    <a:pt x="259" y="741"/>
                  </a:lnTo>
                  <a:lnTo>
                    <a:pt x="304" y="782"/>
                  </a:lnTo>
                  <a:lnTo>
                    <a:pt x="350" y="825"/>
                  </a:lnTo>
                  <a:lnTo>
                    <a:pt x="373" y="847"/>
                  </a:lnTo>
                  <a:lnTo>
                    <a:pt x="395" y="870"/>
                  </a:lnTo>
                  <a:lnTo>
                    <a:pt x="416" y="894"/>
                  </a:lnTo>
                  <a:lnTo>
                    <a:pt x="437" y="919"/>
                  </a:lnTo>
                  <a:lnTo>
                    <a:pt x="455" y="945"/>
                  </a:lnTo>
                  <a:lnTo>
                    <a:pt x="473" y="972"/>
                  </a:lnTo>
                  <a:lnTo>
                    <a:pt x="490" y="1000"/>
                  </a:lnTo>
                  <a:lnTo>
                    <a:pt x="506" y="1029"/>
                  </a:lnTo>
                  <a:lnTo>
                    <a:pt x="504" y="1017"/>
                  </a:lnTo>
                  <a:lnTo>
                    <a:pt x="501" y="989"/>
                  </a:lnTo>
                  <a:lnTo>
                    <a:pt x="498" y="969"/>
                  </a:lnTo>
                  <a:lnTo>
                    <a:pt x="491" y="944"/>
                  </a:lnTo>
                  <a:lnTo>
                    <a:pt x="482" y="914"/>
                  </a:lnTo>
                  <a:lnTo>
                    <a:pt x="470" y="879"/>
                  </a:lnTo>
                  <a:lnTo>
                    <a:pt x="454" y="839"/>
                  </a:lnTo>
                  <a:lnTo>
                    <a:pt x="434" y="792"/>
                  </a:lnTo>
                  <a:lnTo>
                    <a:pt x="421" y="768"/>
                  </a:lnTo>
                  <a:lnTo>
                    <a:pt x="407" y="741"/>
                  </a:lnTo>
                  <a:lnTo>
                    <a:pt x="392" y="713"/>
                  </a:lnTo>
                  <a:lnTo>
                    <a:pt x="376" y="683"/>
                  </a:lnTo>
                  <a:lnTo>
                    <a:pt x="357" y="652"/>
                  </a:lnTo>
                  <a:lnTo>
                    <a:pt x="337" y="619"/>
                  </a:lnTo>
                  <a:lnTo>
                    <a:pt x="315" y="585"/>
                  </a:lnTo>
                  <a:lnTo>
                    <a:pt x="291" y="549"/>
                  </a:lnTo>
                  <a:lnTo>
                    <a:pt x="266" y="511"/>
                  </a:lnTo>
                  <a:lnTo>
                    <a:pt x="238" y="472"/>
                  </a:lnTo>
                  <a:lnTo>
                    <a:pt x="209" y="431"/>
                  </a:lnTo>
                  <a:lnTo>
                    <a:pt x="177" y="388"/>
                  </a:lnTo>
                  <a:lnTo>
                    <a:pt x="170" y="379"/>
                  </a:lnTo>
                  <a:lnTo>
                    <a:pt x="164" y="369"/>
                  </a:lnTo>
                  <a:lnTo>
                    <a:pt x="159" y="359"/>
                  </a:lnTo>
                  <a:lnTo>
                    <a:pt x="154" y="349"/>
                  </a:lnTo>
                  <a:lnTo>
                    <a:pt x="144" y="327"/>
                  </a:lnTo>
                  <a:lnTo>
                    <a:pt x="137" y="305"/>
                  </a:lnTo>
                  <a:lnTo>
                    <a:pt x="130" y="282"/>
                  </a:lnTo>
                  <a:lnTo>
                    <a:pt x="125" y="258"/>
                  </a:lnTo>
                  <a:lnTo>
                    <a:pt x="120" y="234"/>
                  </a:lnTo>
                  <a:lnTo>
                    <a:pt x="116" y="208"/>
                  </a:lnTo>
                  <a:lnTo>
                    <a:pt x="110" y="156"/>
                  </a:lnTo>
                  <a:lnTo>
                    <a:pt x="107" y="104"/>
                  </a:lnTo>
                  <a:lnTo>
                    <a:pt x="104" y="52"/>
                  </a:lnTo>
                  <a:lnTo>
                    <a:pt x="100" y="0"/>
                  </a:lnTo>
                  <a:lnTo>
                    <a:pt x="97" y="3"/>
                  </a:lnTo>
                  <a:lnTo>
                    <a:pt x="89" y="14"/>
                  </a:lnTo>
                  <a:lnTo>
                    <a:pt x="78" y="31"/>
                  </a:lnTo>
                  <a:lnTo>
                    <a:pt x="64" y="55"/>
                  </a:lnTo>
                  <a:lnTo>
                    <a:pt x="57" y="69"/>
                  </a:lnTo>
                  <a:lnTo>
                    <a:pt x="48" y="84"/>
                  </a:lnTo>
                  <a:lnTo>
                    <a:pt x="41" y="102"/>
                  </a:lnTo>
                  <a:lnTo>
                    <a:pt x="33" y="120"/>
                  </a:lnTo>
                  <a:lnTo>
                    <a:pt x="26" y="139"/>
                  </a:lnTo>
                  <a:lnTo>
                    <a:pt x="20" y="160"/>
                  </a:lnTo>
                  <a:lnTo>
                    <a:pt x="14" y="181"/>
                  </a:lnTo>
                  <a:lnTo>
                    <a:pt x="9" y="203"/>
                  </a:lnTo>
                  <a:lnTo>
                    <a:pt x="5" y="227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03"/>
                  </a:lnTo>
                  <a:lnTo>
                    <a:pt x="2" y="330"/>
                  </a:lnTo>
                  <a:lnTo>
                    <a:pt x="5" y="358"/>
                  </a:lnTo>
                  <a:lnTo>
                    <a:pt x="10" y="386"/>
                  </a:lnTo>
                  <a:lnTo>
                    <a:pt x="17" y="415"/>
                  </a:lnTo>
                  <a:lnTo>
                    <a:pt x="27" y="444"/>
                  </a:lnTo>
                  <a:lnTo>
                    <a:pt x="39" y="475"/>
                  </a:lnTo>
                  <a:lnTo>
                    <a:pt x="53" y="505"/>
                  </a:lnTo>
                  <a:lnTo>
                    <a:pt x="71" y="536"/>
                  </a:lnTo>
                  <a:lnTo>
                    <a:pt x="91" y="567"/>
                  </a:lnTo>
                  <a:lnTo>
                    <a:pt x="114" y="599"/>
                  </a:lnTo>
                  <a:lnTo>
                    <a:pt x="142" y="630"/>
                  </a:lnTo>
                  <a:lnTo>
                    <a:pt x="171" y="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2" name="Freeform 1008"/>
            <p:cNvSpPr>
              <a:spLocks/>
            </p:cNvSpPr>
            <p:nvPr/>
          </p:nvSpPr>
          <p:spPr bwMode="auto">
            <a:xfrm>
              <a:off x="275" y="3869"/>
              <a:ext cx="130" cy="91"/>
            </a:xfrm>
            <a:custGeom>
              <a:avLst/>
              <a:gdLst>
                <a:gd name="T0" fmla="*/ 0 w 2341"/>
                <a:gd name="T1" fmla="*/ 0 h 1637"/>
                <a:gd name="T2" fmla="*/ 0 w 2341"/>
                <a:gd name="T3" fmla="*/ 0 h 1637"/>
                <a:gd name="T4" fmla="*/ 0 w 2341"/>
                <a:gd name="T5" fmla="*/ 0 h 1637"/>
                <a:gd name="T6" fmla="*/ 0 w 2341"/>
                <a:gd name="T7" fmla="*/ 0 h 1637"/>
                <a:gd name="T8" fmla="*/ 0 w 2341"/>
                <a:gd name="T9" fmla="*/ 0 h 1637"/>
                <a:gd name="T10" fmla="*/ 0 w 2341"/>
                <a:gd name="T11" fmla="*/ 0 h 1637"/>
                <a:gd name="T12" fmla="*/ 0 w 2341"/>
                <a:gd name="T13" fmla="*/ 0 h 1637"/>
                <a:gd name="T14" fmla="*/ 0 w 2341"/>
                <a:gd name="T15" fmla="*/ 0 h 1637"/>
                <a:gd name="T16" fmla="*/ 0 w 2341"/>
                <a:gd name="T17" fmla="*/ 0 h 1637"/>
                <a:gd name="T18" fmla="*/ 0 w 2341"/>
                <a:gd name="T19" fmla="*/ 0 h 1637"/>
                <a:gd name="T20" fmla="*/ 0 w 2341"/>
                <a:gd name="T21" fmla="*/ 0 h 1637"/>
                <a:gd name="T22" fmla="*/ 0 w 2341"/>
                <a:gd name="T23" fmla="*/ 0 h 1637"/>
                <a:gd name="T24" fmla="*/ 0 w 2341"/>
                <a:gd name="T25" fmla="*/ 0 h 1637"/>
                <a:gd name="T26" fmla="*/ 0 w 2341"/>
                <a:gd name="T27" fmla="*/ 0 h 1637"/>
                <a:gd name="T28" fmla="*/ 0 w 2341"/>
                <a:gd name="T29" fmla="*/ 0 h 1637"/>
                <a:gd name="T30" fmla="*/ 0 w 2341"/>
                <a:gd name="T31" fmla="*/ 0 h 1637"/>
                <a:gd name="T32" fmla="*/ 0 w 2341"/>
                <a:gd name="T33" fmla="*/ 0 h 1637"/>
                <a:gd name="T34" fmla="*/ 0 w 2341"/>
                <a:gd name="T35" fmla="*/ 0 h 1637"/>
                <a:gd name="T36" fmla="*/ 0 w 2341"/>
                <a:gd name="T37" fmla="*/ 0 h 1637"/>
                <a:gd name="T38" fmla="*/ 0 w 2341"/>
                <a:gd name="T39" fmla="*/ 0 h 1637"/>
                <a:gd name="T40" fmla="*/ 0 w 2341"/>
                <a:gd name="T41" fmla="*/ 0 h 1637"/>
                <a:gd name="T42" fmla="*/ 0 w 2341"/>
                <a:gd name="T43" fmla="*/ 0 h 1637"/>
                <a:gd name="T44" fmla="*/ 0 w 2341"/>
                <a:gd name="T45" fmla="*/ 0 h 1637"/>
                <a:gd name="T46" fmla="*/ 0 w 2341"/>
                <a:gd name="T47" fmla="*/ 0 h 1637"/>
                <a:gd name="T48" fmla="*/ 0 w 2341"/>
                <a:gd name="T49" fmla="*/ 0 h 1637"/>
                <a:gd name="T50" fmla="*/ 0 w 2341"/>
                <a:gd name="T51" fmla="*/ 0 h 1637"/>
                <a:gd name="T52" fmla="*/ 0 w 2341"/>
                <a:gd name="T53" fmla="*/ 0 h 1637"/>
                <a:gd name="T54" fmla="*/ 0 w 2341"/>
                <a:gd name="T55" fmla="*/ 0 h 1637"/>
                <a:gd name="T56" fmla="*/ 0 w 2341"/>
                <a:gd name="T57" fmla="*/ 0 h 1637"/>
                <a:gd name="T58" fmla="*/ 0 w 2341"/>
                <a:gd name="T59" fmla="*/ 0 h 1637"/>
                <a:gd name="T60" fmla="*/ 0 w 2341"/>
                <a:gd name="T61" fmla="*/ 0 h 1637"/>
                <a:gd name="T62" fmla="*/ 0 w 2341"/>
                <a:gd name="T63" fmla="*/ 0 h 1637"/>
                <a:gd name="T64" fmla="*/ 0 w 2341"/>
                <a:gd name="T65" fmla="*/ 0 h 1637"/>
                <a:gd name="T66" fmla="*/ 0 w 2341"/>
                <a:gd name="T67" fmla="*/ 0 h 1637"/>
                <a:gd name="T68" fmla="*/ 0 w 2341"/>
                <a:gd name="T69" fmla="*/ 0 h 1637"/>
                <a:gd name="T70" fmla="*/ 0 w 2341"/>
                <a:gd name="T71" fmla="*/ 0 h 1637"/>
                <a:gd name="T72" fmla="*/ 0 w 2341"/>
                <a:gd name="T73" fmla="*/ 0 h 1637"/>
                <a:gd name="T74" fmla="*/ 0 w 2341"/>
                <a:gd name="T75" fmla="*/ 0 h 1637"/>
                <a:gd name="T76" fmla="*/ 0 w 2341"/>
                <a:gd name="T77" fmla="*/ 0 h 1637"/>
                <a:gd name="T78" fmla="*/ 0 w 2341"/>
                <a:gd name="T79" fmla="*/ 0 h 1637"/>
                <a:gd name="T80" fmla="*/ 0 w 2341"/>
                <a:gd name="T81" fmla="*/ 0 h 1637"/>
                <a:gd name="T82" fmla="*/ 0 w 2341"/>
                <a:gd name="T83" fmla="*/ 0 h 1637"/>
                <a:gd name="T84" fmla="*/ 0 w 2341"/>
                <a:gd name="T85" fmla="*/ 0 h 1637"/>
                <a:gd name="T86" fmla="*/ 0 w 2341"/>
                <a:gd name="T87" fmla="*/ 0 h 1637"/>
                <a:gd name="T88" fmla="*/ 0 w 2341"/>
                <a:gd name="T89" fmla="*/ 0 h 1637"/>
                <a:gd name="T90" fmla="*/ 0 w 2341"/>
                <a:gd name="T91" fmla="*/ 0 h 1637"/>
                <a:gd name="T92" fmla="*/ 0 w 2341"/>
                <a:gd name="T93" fmla="*/ 0 h 1637"/>
                <a:gd name="T94" fmla="*/ 0 w 2341"/>
                <a:gd name="T95" fmla="*/ 0 h 1637"/>
                <a:gd name="T96" fmla="*/ 0 w 2341"/>
                <a:gd name="T97" fmla="*/ 0 h 1637"/>
                <a:gd name="T98" fmla="*/ 0 w 2341"/>
                <a:gd name="T99" fmla="*/ 0 h 1637"/>
                <a:gd name="T100" fmla="*/ 0 w 2341"/>
                <a:gd name="T101" fmla="*/ 0 h 1637"/>
                <a:gd name="T102" fmla="*/ 0 w 2341"/>
                <a:gd name="T103" fmla="*/ 0 h 1637"/>
                <a:gd name="T104" fmla="*/ 0 w 2341"/>
                <a:gd name="T105" fmla="*/ 0 h 1637"/>
                <a:gd name="T106" fmla="*/ 0 w 2341"/>
                <a:gd name="T107" fmla="*/ 0 h 1637"/>
                <a:gd name="T108" fmla="*/ 0 w 2341"/>
                <a:gd name="T109" fmla="*/ 0 h 1637"/>
                <a:gd name="T110" fmla="*/ 0 w 2341"/>
                <a:gd name="T111" fmla="*/ 0 h 1637"/>
                <a:gd name="T112" fmla="*/ 0 w 2341"/>
                <a:gd name="T113" fmla="*/ 0 h 1637"/>
                <a:gd name="T114" fmla="*/ 0 w 2341"/>
                <a:gd name="T115" fmla="*/ 0 h 1637"/>
                <a:gd name="T116" fmla="*/ 0 w 2341"/>
                <a:gd name="T117" fmla="*/ 0 h 1637"/>
                <a:gd name="T118" fmla="*/ 0 w 2341"/>
                <a:gd name="T119" fmla="*/ 0 h 1637"/>
                <a:gd name="T120" fmla="*/ 0 w 2341"/>
                <a:gd name="T121" fmla="*/ 0 h 1637"/>
                <a:gd name="T122" fmla="*/ 0 w 2341"/>
                <a:gd name="T123" fmla="*/ 0 h 1637"/>
                <a:gd name="T124" fmla="*/ 0 w 2341"/>
                <a:gd name="T125" fmla="*/ 0 h 16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41"/>
                <a:gd name="T190" fmla="*/ 0 h 1637"/>
                <a:gd name="T191" fmla="*/ 2341 w 2341"/>
                <a:gd name="T192" fmla="*/ 1637 h 16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41" h="1637">
                  <a:moveTo>
                    <a:pt x="705" y="739"/>
                  </a:moveTo>
                  <a:lnTo>
                    <a:pt x="683" y="718"/>
                  </a:lnTo>
                  <a:lnTo>
                    <a:pt x="661" y="695"/>
                  </a:lnTo>
                  <a:lnTo>
                    <a:pt x="641" y="674"/>
                  </a:lnTo>
                  <a:lnTo>
                    <a:pt x="622" y="653"/>
                  </a:lnTo>
                  <a:lnTo>
                    <a:pt x="585" y="610"/>
                  </a:lnTo>
                  <a:lnTo>
                    <a:pt x="551" y="567"/>
                  </a:lnTo>
                  <a:lnTo>
                    <a:pt x="518" y="523"/>
                  </a:lnTo>
                  <a:lnTo>
                    <a:pt x="487" y="481"/>
                  </a:lnTo>
                  <a:lnTo>
                    <a:pt x="454" y="436"/>
                  </a:lnTo>
                  <a:lnTo>
                    <a:pt x="420" y="392"/>
                  </a:lnTo>
                  <a:lnTo>
                    <a:pt x="384" y="346"/>
                  </a:lnTo>
                  <a:lnTo>
                    <a:pt x="345" y="301"/>
                  </a:lnTo>
                  <a:lnTo>
                    <a:pt x="324" y="277"/>
                  </a:lnTo>
                  <a:lnTo>
                    <a:pt x="303" y="253"/>
                  </a:lnTo>
                  <a:lnTo>
                    <a:pt x="279" y="229"/>
                  </a:lnTo>
                  <a:lnTo>
                    <a:pt x="255" y="205"/>
                  </a:lnTo>
                  <a:lnTo>
                    <a:pt x="229" y="181"/>
                  </a:lnTo>
                  <a:lnTo>
                    <a:pt x="202" y="156"/>
                  </a:lnTo>
                  <a:lnTo>
                    <a:pt x="173" y="131"/>
                  </a:lnTo>
                  <a:lnTo>
                    <a:pt x="142" y="105"/>
                  </a:lnTo>
                  <a:lnTo>
                    <a:pt x="110" y="79"/>
                  </a:lnTo>
                  <a:lnTo>
                    <a:pt x="75" y="53"/>
                  </a:lnTo>
                  <a:lnTo>
                    <a:pt x="38" y="27"/>
                  </a:lnTo>
                  <a:lnTo>
                    <a:pt x="0" y="0"/>
                  </a:lnTo>
                  <a:lnTo>
                    <a:pt x="26" y="51"/>
                  </a:lnTo>
                  <a:lnTo>
                    <a:pt x="52" y="102"/>
                  </a:lnTo>
                  <a:lnTo>
                    <a:pt x="78" y="154"/>
                  </a:lnTo>
                  <a:lnTo>
                    <a:pt x="103" y="206"/>
                  </a:lnTo>
                  <a:lnTo>
                    <a:pt x="130" y="257"/>
                  </a:lnTo>
                  <a:lnTo>
                    <a:pt x="156" y="308"/>
                  </a:lnTo>
                  <a:lnTo>
                    <a:pt x="184" y="359"/>
                  </a:lnTo>
                  <a:lnTo>
                    <a:pt x="212" y="408"/>
                  </a:lnTo>
                  <a:lnTo>
                    <a:pt x="241" y="458"/>
                  </a:lnTo>
                  <a:lnTo>
                    <a:pt x="271" y="507"/>
                  </a:lnTo>
                  <a:lnTo>
                    <a:pt x="303" y="555"/>
                  </a:lnTo>
                  <a:lnTo>
                    <a:pt x="335" y="602"/>
                  </a:lnTo>
                  <a:lnTo>
                    <a:pt x="352" y="625"/>
                  </a:lnTo>
                  <a:lnTo>
                    <a:pt x="371" y="647"/>
                  </a:lnTo>
                  <a:lnTo>
                    <a:pt x="388" y="670"/>
                  </a:lnTo>
                  <a:lnTo>
                    <a:pt x="406" y="692"/>
                  </a:lnTo>
                  <a:lnTo>
                    <a:pt x="426" y="714"/>
                  </a:lnTo>
                  <a:lnTo>
                    <a:pt x="445" y="735"/>
                  </a:lnTo>
                  <a:lnTo>
                    <a:pt x="465" y="756"/>
                  </a:lnTo>
                  <a:lnTo>
                    <a:pt x="487" y="777"/>
                  </a:lnTo>
                  <a:lnTo>
                    <a:pt x="517" y="805"/>
                  </a:lnTo>
                  <a:lnTo>
                    <a:pt x="544" y="829"/>
                  </a:lnTo>
                  <a:lnTo>
                    <a:pt x="571" y="851"/>
                  </a:lnTo>
                  <a:lnTo>
                    <a:pt x="596" y="870"/>
                  </a:lnTo>
                  <a:lnTo>
                    <a:pt x="620" y="887"/>
                  </a:lnTo>
                  <a:lnTo>
                    <a:pt x="641" y="903"/>
                  </a:lnTo>
                  <a:lnTo>
                    <a:pt x="661" y="915"/>
                  </a:lnTo>
                  <a:lnTo>
                    <a:pt x="681" y="926"/>
                  </a:lnTo>
                  <a:lnTo>
                    <a:pt x="699" y="935"/>
                  </a:lnTo>
                  <a:lnTo>
                    <a:pt x="716" y="943"/>
                  </a:lnTo>
                  <a:lnTo>
                    <a:pt x="732" y="950"/>
                  </a:lnTo>
                  <a:lnTo>
                    <a:pt x="749" y="957"/>
                  </a:lnTo>
                  <a:lnTo>
                    <a:pt x="778" y="966"/>
                  </a:lnTo>
                  <a:lnTo>
                    <a:pt x="806" y="975"/>
                  </a:lnTo>
                  <a:lnTo>
                    <a:pt x="833" y="984"/>
                  </a:lnTo>
                  <a:lnTo>
                    <a:pt x="861" y="994"/>
                  </a:lnTo>
                  <a:lnTo>
                    <a:pt x="875" y="1001"/>
                  </a:lnTo>
                  <a:lnTo>
                    <a:pt x="890" y="1009"/>
                  </a:lnTo>
                  <a:lnTo>
                    <a:pt x="905" y="1019"/>
                  </a:lnTo>
                  <a:lnTo>
                    <a:pt x="920" y="1029"/>
                  </a:lnTo>
                  <a:lnTo>
                    <a:pt x="938" y="1041"/>
                  </a:lnTo>
                  <a:lnTo>
                    <a:pt x="955" y="1055"/>
                  </a:lnTo>
                  <a:lnTo>
                    <a:pt x="974" y="1072"/>
                  </a:lnTo>
                  <a:lnTo>
                    <a:pt x="995" y="1091"/>
                  </a:lnTo>
                  <a:lnTo>
                    <a:pt x="1015" y="1112"/>
                  </a:lnTo>
                  <a:lnTo>
                    <a:pt x="1038" y="1136"/>
                  </a:lnTo>
                  <a:lnTo>
                    <a:pt x="1062" y="1163"/>
                  </a:lnTo>
                  <a:lnTo>
                    <a:pt x="1088" y="1194"/>
                  </a:lnTo>
                  <a:lnTo>
                    <a:pt x="1131" y="1244"/>
                  </a:lnTo>
                  <a:lnTo>
                    <a:pt x="1172" y="1291"/>
                  </a:lnTo>
                  <a:lnTo>
                    <a:pt x="1212" y="1333"/>
                  </a:lnTo>
                  <a:lnTo>
                    <a:pt x="1250" y="1371"/>
                  </a:lnTo>
                  <a:lnTo>
                    <a:pt x="1286" y="1405"/>
                  </a:lnTo>
                  <a:lnTo>
                    <a:pt x="1322" y="1436"/>
                  </a:lnTo>
                  <a:lnTo>
                    <a:pt x="1355" y="1463"/>
                  </a:lnTo>
                  <a:lnTo>
                    <a:pt x="1389" y="1486"/>
                  </a:lnTo>
                  <a:lnTo>
                    <a:pt x="1421" y="1507"/>
                  </a:lnTo>
                  <a:lnTo>
                    <a:pt x="1454" y="1525"/>
                  </a:lnTo>
                  <a:lnTo>
                    <a:pt x="1485" y="1540"/>
                  </a:lnTo>
                  <a:lnTo>
                    <a:pt x="1517" y="1554"/>
                  </a:lnTo>
                  <a:lnTo>
                    <a:pt x="1547" y="1564"/>
                  </a:lnTo>
                  <a:lnTo>
                    <a:pt x="1579" y="1573"/>
                  </a:lnTo>
                  <a:lnTo>
                    <a:pt x="1610" y="1580"/>
                  </a:lnTo>
                  <a:lnTo>
                    <a:pt x="1643" y="1585"/>
                  </a:lnTo>
                  <a:lnTo>
                    <a:pt x="1675" y="1589"/>
                  </a:lnTo>
                  <a:lnTo>
                    <a:pt x="1708" y="1592"/>
                  </a:lnTo>
                  <a:lnTo>
                    <a:pt x="1743" y="1594"/>
                  </a:lnTo>
                  <a:lnTo>
                    <a:pt x="1777" y="1596"/>
                  </a:lnTo>
                  <a:lnTo>
                    <a:pt x="1851" y="1597"/>
                  </a:lnTo>
                  <a:lnTo>
                    <a:pt x="1932" y="1599"/>
                  </a:lnTo>
                  <a:lnTo>
                    <a:pt x="1975" y="1600"/>
                  </a:lnTo>
                  <a:lnTo>
                    <a:pt x="2020" y="1601"/>
                  </a:lnTo>
                  <a:lnTo>
                    <a:pt x="2067" y="1604"/>
                  </a:lnTo>
                  <a:lnTo>
                    <a:pt x="2117" y="1607"/>
                  </a:lnTo>
                  <a:lnTo>
                    <a:pt x="2168" y="1613"/>
                  </a:lnTo>
                  <a:lnTo>
                    <a:pt x="2223" y="1619"/>
                  </a:lnTo>
                  <a:lnTo>
                    <a:pt x="2280" y="1627"/>
                  </a:lnTo>
                  <a:lnTo>
                    <a:pt x="2341" y="1637"/>
                  </a:lnTo>
                  <a:lnTo>
                    <a:pt x="2328" y="1631"/>
                  </a:lnTo>
                  <a:lnTo>
                    <a:pt x="2289" y="1616"/>
                  </a:lnTo>
                  <a:lnTo>
                    <a:pt x="2229" y="1590"/>
                  </a:lnTo>
                  <a:lnTo>
                    <a:pt x="2151" y="1557"/>
                  </a:lnTo>
                  <a:lnTo>
                    <a:pt x="2056" y="1514"/>
                  </a:lnTo>
                  <a:lnTo>
                    <a:pt x="1946" y="1465"/>
                  </a:lnTo>
                  <a:lnTo>
                    <a:pt x="1826" y="1409"/>
                  </a:lnTo>
                  <a:lnTo>
                    <a:pt x="1698" y="1348"/>
                  </a:lnTo>
                  <a:lnTo>
                    <a:pt x="1631" y="1316"/>
                  </a:lnTo>
                  <a:lnTo>
                    <a:pt x="1564" y="1281"/>
                  </a:lnTo>
                  <a:lnTo>
                    <a:pt x="1496" y="1246"/>
                  </a:lnTo>
                  <a:lnTo>
                    <a:pt x="1427" y="1211"/>
                  </a:lnTo>
                  <a:lnTo>
                    <a:pt x="1358" y="1173"/>
                  </a:lnTo>
                  <a:lnTo>
                    <a:pt x="1290" y="1137"/>
                  </a:lnTo>
                  <a:lnTo>
                    <a:pt x="1223" y="1098"/>
                  </a:lnTo>
                  <a:lnTo>
                    <a:pt x="1157" y="1059"/>
                  </a:lnTo>
                  <a:lnTo>
                    <a:pt x="1092" y="1020"/>
                  </a:lnTo>
                  <a:lnTo>
                    <a:pt x="1029" y="980"/>
                  </a:lnTo>
                  <a:lnTo>
                    <a:pt x="967" y="940"/>
                  </a:lnTo>
                  <a:lnTo>
                    <a:pt x="909" y="900"/>
                  </a:lnTo>
                  <a:lnTo>
                    <a:pt x="853" y="860"/>
                  </a:lnTo>
                  <a:lnTo>
                    <a:pt x="801" y="819"/>
                  </a:lnTo>
                  <a:lnTo>
                    <a:pt x="751" y="779"/>
                  </a:lnTo>
                  <a:lnTo>
                    <a:pt x="705" y="7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3" name="Freeform 1009"/>
            <p:cNvSpPr>
              <a:spLocks/>
            </p:cNvSpPr>
            <p:nvPr/>
          </p:nvSpPr>
          <p:spPr bwMode="auto">
            <a:xfrm>
              <a:off x="550" y="3963"/>
              <a:ext cx="59" cy="30"/>
            </a:xfrm>
            <a:custGeom>
              <a:avLst/>
              <a:gdLst>
                <a:gd name="T0" fmla="*/ 0 w 1077"/>
                <a:gd name="T1" fmla="*/ 0 h 540"/>
                <a:gd name="T2" fmla="*/ 0 w 1077"/>
                <a:gd name="T3" fmla="*/ 0 h 540"/>
                <a:gd name="T4" fmla="*/ 0 w 1077"/>
                <a:gd name="T5" fmla="*/ 0 h 540"/>
                <a:gd name="T6" fmla="*/ 0 w 1077"/>
                <a:gd name="T7" fmla="*/ 0 h 540"/>
                <a:gd name="T8" fmla="*/ 0 w 1077"/>
                <a:gd name="T9" fmla="*/ 0 h 540"/>
                <a:gd name="T10" fmla="*/ 0 w 1077"/>
                <a:gd name="T11" fmla="*/ 0 h 540"/>
                <a:gd name="T12" fmla="*/ 0 w 1077"/>
                <a:gd name="T13" fmla="*/ 0 h 540"/>
                <a:gd name="T14" fmla="*/ 0 w 1077"/>
                <a:gd name="T15" fmla="*/ 0 h 540"/>
                <a:gd name="T16" fmla="*/ 0 w 1077"/>
                <a:gd name="T17" fmla="*/ 0 h 540"/>
                <a:gd name="T18" fmla="*/ 0 w 1077"/>
                <a:gd name="T19" fmla="*/ 0 h 540"/>
                <a:gd name="T20" fmla="*/ 0 w 1077"/>
                <a:gd name="T21" fmla="*/ 0 h 540"/>
                <a:gd name="T22" fmla="*/ 0 w 1077"/>
                <a:gd name="T23" fmla="*/ 0 h 540"/>
                <a:gd name="T24" fmla="*/ 0 w 1077"/>
                <a:gd name="T25" fmla="*/ 0 h 540"/>
                <a:gd name="T26" fmla="*/ 0 w 1077"/>
                <a:gd name="T27" fmla="*/ 0 h 540"/>
                <a:gd name="T28" fmla="*/ 0 w 1077"/>
                <a:gd name="T29" fmla="*/ 0 h 540"/>
                <a:gd name="T30" fmla="*/ 0 w 1077"/>
                <a:gd name="T31" fmla="*/ 0 h 540"/>
                <a:gd name="T32" fmla="*/ 0 w 1077"/>
                <a:gd name="T33" fmla="*/ 0 h 540"/>
                <a:gd name="T34" fmla="*/ 0 w 1077"/>
                <a:gd name="T35" fmla="*/ 0 h 540"/>
                <a:gd name="T36" fmla="*/ 0 w 1077"/>
                <a:gd name="T37" fmla="*/ 0 h 540"/>
                <a:gd name="T38" fmla="*/ 0 w 1077"/>
                <a:gd name="T39" fmla="*/ 0 h 540"/>
                <a:gd name="T40" fmla="*/ 0 w 1077"/>
                <a:gd name="T41" fmla="*/ 0 h 540"/>
                <a:gd name="T42" fmla="*/ 0 w 1077"/>
                <a:gd name="T43" fmla="*/ 0 h 540"/>
                <a:gd name="T44" fmla="*/ 0 w 1077"/>
                <a:gd name="T45" fmla="*/ 0 h 540"/>
                <a:gd name="T46" fmla="*/ 0 w 1077"/>
                <a:gd name="T47" fmla="*/ 0 h 540"/>
                <a:gd name="T48" fmla="*/ 0 w 1077"/>
                <a:gd name="T49" fmla="*/ 0 h 540"/>
                <a:gd name="T50" fmla="*/ 0 w 1077"/>
                <a:gd name="T51" fmla="*/ 0 h 540"/>
                <a:gd name="T52" fmla="*/ 0 w 1077"/>
                <a:gd name="T53" fmla="*/ 0 h 540"/>
                <a:gd name="T54" fmla="*/ 0 w 1077"/>
                <a:gd name="T55" fmla="*/ 0 h 540"/>
                <a:gd name="T56" fmla="*/ 0 w 1077"/>
                <a:gd name="T57" fmla="*/ 0 h 540"/>
                <a:gd name="T58" fmla="*/ 0 w 1077"/>
                <a:gd name="T59" fmla="*/ 0 h 540"/>
                <a:gd name="T60" fmla="*/ 0 w 1077"/>
                <a:gd name="T61" fmla="*/ 0 h 540"/>
                <a:gd name="T62" fmla="*/ 0 w 1077"/>
                <a:gd name="T63" fmla="*/ 0 h 540"/>
                <a:gd name="T64" fmla="*/ 0 w 1077"/>
                <a:gd name="T65" fmla="*/ 0 h 540"/>
                <a:gd name="T66" fmla="*/ 0 w 1077"/>
                <a:gd name="T67" fmla="*/ 0 h 540"/>
                <a:gd name="T68" fmla="*/ 0 w 1077"/>
                <a:gd name="T69" fmla="*/ 0 h 540"/>
                <a:gd name="T70" fmla="*/ 0 w 1077"/>
                <a:gd name="T71" fmla="*/ 0 h 5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77"/>
                <a:gd name="T109" fmla="*/ 0 h 540"/>
                <a:gd name="T110" fmla="*/ 1077 w 1077"/>
                <a:gd name="T111" fmla="*/ 540 h 5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77" h="540">
                  <a:moveTo>
                    <a:pt x="788" y="272"/>
                  </a:moveTo>
                  <a:lnTo>
                    <a:pt x="768" y="266"/>
                  </a:lnTo>
                  <a:lnTo>
                    <a:pt x="747" y="259"/>
                  </a:lnTo>
                  <a:lnTo>
                    <a:pt x="728" y="253"/>
                  </a:lnTo>
                  <a:lnTo>
                    <a:pt x="709" y="245"/>
                  </a:lnTo>
                  <a:lnTo>
                    <a:pt x="672" y="229"/>
                  </a:lnTo>
                  <a:lnTo>
                    <a:pt x="635" y="211"/>
                  </a:lnTo>
                  <a:lnTo>
                    <a:pt x="600" y="193"/>
                  </a:lnTo>
                  <a:lnTo>
                    <a:pt x="565" y="174"/>
                  </a:lnTo>
                  <a:lnTo>
                    <a:pt x="532" y="153"/>
                  </a:lnTo>
                  <a:lnTo>
                    <a:pt x="498" y="134"/>
                  </a:lnTo>
                  <a:lnTo>
                    <a:pt x="464" y="114"/>
                  </a:lnTo>
                  <a:lnTo>
                    <a:pt x="430" y="94"/>
                  </a:lnTo>
                  <a:lnTo>
                    <a:pt x="396" y="76"/>
                  </a:lnTo>
                  <a:lnTo>
                    <a:pt x="360" y="58"/>
                  </a:lnTo>
                  <a:lnTo>
                    <a:pt x="323" y="42"/>
                  </a:lnTo>
                  <a:lnTo>
                    <a:pt x="287" y="27"/>
                  </a:lnTo>
                  <a:lnTo>
                    <a:pt x="268" y="20"/>
                  </a:lnTo>
                  <a:lnTo>
                    <a:pt x="248" y="14"/>
                  </a:lnTo>
                  <a:lnTo>
                    <a:pt x="228" y="9"/>
                  </a:lnTo>
                  <a:lnTo>
                    <a:pt x="208" y="4"/>
                  </a:lnTo>
                  <a:lnTo>
                    <a:pt x="199" y="2"/>
                  </a:lnTo>
                  <a:lnTo>
                    <a:pt x="189" y="1"/>
                  </a:lnTo>
                  <a:lnTo>
                    <a:pt x="178" y="1"/>
                  </a:lnTo>
                  <a:lnTo>
                    <a:pt x="165" y="0"/>
                  </a:lnTo>
                  <a:lnTo>
                    <a:pt x="135" y="2"/>
                  </a:lnTo>
                  <a:lnTo>
                    <a:pt x="104" y="5"/>
                  </a:lnTo>
                  <a:lnTo>
                    <a:pt x="72" y="10"/>
                  </a:lnTo>
                  <a:lnTo>
                    <a:pt x="43" y="16"/>
                  </a:lnTo>
                  <a:lnTo>
                    <a:pt x="30" y="19"/>
                  </a:lnTo>
                  <a:lnTo>
                    <a:pt x="19" y="23"/>
                  </a:lnTo>
                  <a:lnTo>
                    <a:pt x="8" y="27"/>
                  </a:lnTo>
                  <a:lnTo>
                    <a:pt x="0" y="31"/>
                  </a:lnTo>
                  <a:lnTo>
                    <a:pt x="27" y="37"/>
                  </a:lnTo>
                  <a:lnTo>
                    <a:pt x="55" y="44"/>
                  </a:lnTo>
                  <a:lnTo>
                    <a:pt x="85" y="53"/>
                  </a:lnTo>
                  <a:lnTo>
                    <a:pt x="115" y="65"/>
                  </a:lnTo>
                  <a:lnTo>
                    <a:pt x="147" y="78"/>
                  </a:lnTo>
                  <a:lnTo>
                    <a:pt x="179" y="93"/>
                  </a:lnTo>
                  <a:lnTo>
                    <a:pt x="213" y="111"/>
                  </a:lnTo>
                  <a:lnTo>
                    <a:pt x="247" y="128"/>
                  </a:lnTo>
                  <a:lnTo>
                    <a:pt x="317" y="169"/>
                  </a:lnTo>
                  <a:lnTo>
                    <a:pt x="390" y="212"/>
                  </a:lnTo>
                  <a:lnTo>
                    <a:pt x="464" y="258"/>
                  </a:lnTo>
                  <a:lnTo>
                    <a:pt x="539" y="304"/>
                  </a:lnTo>
                  <a:lnTo>
                    <a:pt x="613" y="350"/>
                  </a:lnTo>
                  <a:lnTo>
                    <a:pt x="687" y="394"/>
                  </a:lnTo>
                  <a:lnTo>
                    <a:pt x="724" y="415"/>
                  </a:lnTo>
                  <a:lnTo>
                    <a:pt x="760" y="435"/>
                  </a:lnTo>
                  <a:lnTo>
                    <a:pt x="796" y="453"/>
                  </a:lnTo>
                  <a:lnTo>
                    <a:pt x="831" y="471"/>
                  </a:lnTo>
                  <a:lnTo>
                    <a:pt x="865" y="487"/>
                  </a:lnTo>
                  <a:lnTo>
                    <a:pt x="899" y="500"/>
                  </a:lnTo>
                  <a:lnTo>
                    <a:pt x="931" y="513"/>
                  </a:lnTo>
                  <a:lnTo>
                    <a:pt x="963" y="524"/>
                  </a:lnTo>
                  <a:lnTo>
                    <a:pt x="993" y="531"/>
                  </a:lnTo>
                  <a:lnTo>
                    <a:pt x="1023" y="537"/>
                  </a:lnTo>
                  <a:lnTo>
                    <a:pt x="1051" y="540"/>
                  </a:lnTo>
                  <a:lnTo>
                    <a:pt x="1077" y="540"/>
                  </a:lnTo>
                  <a:lnTo>
                    <a:pt x="1069" y="530"/>
                  </a:lnTo>
                  <a:lnTo>
                    <a:pt x="1048" y="503"/>
                  </a:lnTo>
                  <a:lnTo>
                    <a:pt x="1014" y="465"/>
                  </a:lnTo>
                  <a:lnTo>
                    <a:pt x="974" y="419"/>
                  </a:lnTo>
                  <a:lnTo>
                    <a:pt x="951" y="394"/>
                  </a:lnTo>
                  <a:lnTo>
                    <a:pt x="927" y="371"/>
                  </a:lnTo>
                  <a:lnTo>
                    <a:pt x="904" y="349"/>
                  </a:lnTo>
                  <a:lnTo>
                    <a:pt x="879" y="328"/>
                  </a:lnTo>
                  <a:lnTo>
                    <a:pt x="855" y="309"/>
                  </a:lnTo>
                  <a:lnTo>
                    <a:pt x="832" y="293"/>
                  </a:lnTo>
                  <a:lnTo>
                    <a:pt x="820" y="287"/>
                  </a:lnTo>
                  <a:lnTo>
                    <a:pt x="809" y="281"/>
                  </a:lnTo>
                  <a:lnTo>
                    <a:pt x="798" y="276"/>
                  </a:lnTo>
                  <a:lnTo>
                    <a:pt x="788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4" name="Freeform 1010"/>
            <p:cNvSpPr>
              <a:spLocks/>
            </p:cNvSpPr>
            <p:nvPr/>
          </p:nvSpPr>
          <p:spPr bwMode="auto">
            <a:xfrm>
              <a:off x="78" y="3689"/>
              <a:ext cx="103" cy="49"/>
            </a:xfrm>
            <a:custGeom>
              <a:avLst/>
              <a:gdLst>
                <a:gd name="T0" fmla="*/ 0 w 1855"/>
                <a:gd name="T1" fmla="*/ 0 h 889"/>
                <a:gd name="T2" fmla="*/ 0 w 1855"/>
                <a:gd name="T3" fmla="*/ 0 h 889"/>
                <a:gd name="T4" fmla="*/ 0 w 1855"/>
                <a:gd name="T5" fmla="*/ 0 h 889"/>
                <a:gd name="T6" fmla="*/ 0 w 1855"/>
                <a:gd name="T7" fmla="*/ 0 h 889"/>
                <a:gd name="T8" fmla="*/ 0 w 1855"/>
                <a:gd name="T9" fmla="*/ 0 h 889"/>
                <a:gd name="T10" fmla="*/ 0 w 1855"/>
                <a:gd name="T11" fmla="*/ 0 h 889"/>
                <a:gd name="T12" fmla="*/ 0 w 1855"/>
                <a:gd name="T13" fmla="*/ 0 h 889"/>
                <a:gd name="T14" fmla="*/ 0 w 1855"/>
                <a:gd name="T15" fmla="*/ 0 h 889"/>
                <a:gd name="T16" fmla="*/ 0 w 1855"/>
                <a:gd name="T17" fmla="*/ 0 h 889"/>
                <a:gd name="T18" fmla="*/ 0 w 1855"/>
                <a:gd name="T19" fmla="*/ 0 h 889"/>
                <a:gd name="T20" fmla="*/ 0 w 1855"/>
                <a:gd name="T21" fmla="*/ 0 h 889"/>
                <a:gd name="T22" fmla="*/ 0 w 1855"/>
                <a:gd name="T23" fmla="*/ 0 h 889"/>
                <a:gd name="T24" fmla="*/ 0 w 1855"/>
                <a:gd name="T25" fmla="*/ 0 h 889"/>
                <a:gd name="T26" fmla="*/ 0 w 1855"/>
                <a:gd name="T27" fmla="*/ 0 h 889"/>
                <a:gd name="T28" fmla="*/ 0 w 1855"/>
                <a:gd name="T29" fmla="*/ 0 h 889"/>
                <a:gd name="T30" fmla="*/ 0 w 1855"/>
                <a:gd name="T31" fmla="*/ 0 h 889"/>
                <a:gd name="T32" fmla="*/ 0 w 1855"/>
                <a:gd name="T33" fmla="*/ 0 h 889"/>
                <a:gd name="T34" fmla="*/ 0 w 1855"/>
                <a:gd name="T35" fmla="*/ 0 h 889"/>
                <a:gd name="T36" fmla="*/ 0 w 1855"/>
                <a:gd name="T37" fmla="*/ 0 h 889"/>
                <a:gd name="T38" fmla="*/ 0 w 1855"/>
                <a:gd name="T39" fmla="*/ 0 h 889"/>
                <a:gd name="T40" fmla="*/ 0 w 1855"/>
                <a:gd name="T41" fmla="*/ 0 h 889"/>
                <a:gd name="T42" fmla="*/ 0 w 1855"/>
                <a:gd name="T43" fmla="*/ 0 h 889"/>
                <a:gd name="T44" fmla="*/ 0 w 1855"/>
                <a:gd name="T45" fmla="*/ 0 h 889"/>
                <a:gd name="T46" fmla="*/ 0 w 1855"/>
                <a:gd name="T47" fmla="*/ 0 h 889"/>
                <a:gd name="T48" fmla="*/ 0 w 1855"/>
                <a:gd name="T49" fmla="*/ 0 h 889"/>
                <a:gd name="T50" fmla="*/ 0 w 1855"/>
                <a:gd name="T51" fmla="*/ 0 h 889"/>
                <a:gd name="T52" fmla="*/ 0 w 1855"/>
                <a:gd name="T53" fmla="*/ 0 h 889"/>
                <a:gd name="T54" fmla="*/ 0 w 1855"/>
                <a:gd name="T55" fmla="*/ 0 h 889"/>
                <a:gd name="T56" fmla="*/ 0 w 1855"/>
                <a:gd name="T57" fmla="*/ 0 h 889"/>
                <a:gd name="T58" fmla="*/ 0 w 1855"/>
                <a:gd name="T59" fmla="*/ 0 h 889"/>
                <a:gd name="T60" fmla="*/ 0 w 1855"/>
                <a:gd name="T61" fmla="*/ 0 h 889"/>
                <a:gd name="T62" fmla="*/ 0 w 1855"/>
                <a:gd name="T63" fmla="*/ 0 h 889"/>
                <a:gd name="T64" fmla="*/ 0 w 1855"/>
                <a:gd name="T65" fmla="*/ 0 h 889"/>
                <a:gd name="T66" fmla="*/ 0 w 1855"/>
                <a:gd name="T67" fmla="*/ 0 h 889"/>
                <a:gd name="T68" fmla="*/ 0 w 1855"/>
                <a:gd name="T69" fmla="*/ 0 h 889"/>
                <a:gd name="T70" fmla="*/ 0 w 1855"/>
                <a:gd name="T71" fmla="*/ 0 h 889"/>
                <a:gd name="T72" fmla="*/ 0 w 1855"/>
                <a:gd name="T73" fmla="*/ 0 h 889"/>
                <a:gd name="T74" fmla="*/ 0 w 1855"/>
                <a:gd name="T75" fmla="*/ 0 h 889"/>
                <a:gd name="T76" fmla="*/ 0 w 1855"/>
                <a:gd name="T77" fmla="*/ 0 h 889"/>
                <a:gd name="T78" fmla="*/ 0 w 1855"/>
                <a:gd name="T79" fmla="*/ 0 h 889"/>
                <a:gd name="T80" fmla="*/ 0 w 1855"/>
                <a:gd name="T81" fmla="*/ 0 h 889"/>
                <a:gd name="T82" fmla="*/ 0 w 1855"/>
                <a:gd name="T83" fmla="*/ 0 h 889"/>
                <a:gd name="T84" fmla="*/ 0 w 1855"/>
                <a:gd name="T85" fmla="*/ 0 h 889"/>
                <a:gd name="T86" fmla="*/ 0 w 1855"/>
                <a:gd name="T87" fmla="*/ 0 h 889"/>
                <a:gd name="T88" fmla="*/ 0 w 1855"/>
                <a:gd name="T89" fmla="*/ 0 h 889"/>
                <a:gd name="T90" fmla="*/ 0 w 1855"/>
                <a:gd name="T91" fmla="*/ 0 h 889"/>
                <a:gd name="T92" fmla="*/ 0 w 1855"/>
                <a:gd name="T93" fmla="*/ 0 h 88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55"/>
                <a:gd name="T142" fmla="*/ 0 h 889"/>
                <a:gd name="T143" fmla="*/ 1855 w 1855"/>
                <a:gd name="T144" fmla="*/ 889 h 88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55" h="889">
                  <a:moveTo>
                    <a:pt x="1855" y="838"/>
                  </a:moveTo>
                  <a:lnTo>
                    <a:pt x="1787" y="827"/>
                  </a:lnTo>
                  <a:lnTo>
                    <a:pt x="1719" y="815"/>
                  </a:lnTo>
                  <a:lnTo>
                    <a:pt x="1685" y="808"/>
                  </a:lnTo>
                  <a:lnTo>
                    <a:pt x="1652" y="800"/>
                  </a:lnTo>
                  <a:lnTo>
                    <a:pt x="1619" y="792"/>
                  </a:lnTo>
                  <a:lnTo>
                    <a:pt x="1587" y="781"/>
                  </a:lnTo>
                  <a:lnTo>
                    <a:pt x="1554" y="771"/>
                  </a:lnTo>
                  <a:lnTo>
                    <a:pt x="1523" y="760"/>
                  </a:lnTo>
                  <a:lnTo>
                    <a:pt x="1492" y="747"/>
                  </a:lnTo>
                  <a:lnTo>
                    <a:pt x="1463" y="733"/>
                  </a:lnTo>
                  <a:lnTo>
                    <a:pt x="1433" y="717"/>
                  </a:lnTo>
                  <a:lnTo>
                    <a:pt x="1405" y="701"/>
                  </a:lnTo>
                  <a:lnTo>
                    <a:pt x="1377" y="683"/>
                  </a:lnTo>
                  <a:lnTo>
                    <a:pt x="1351" y="663"/>
                  </a:lnTo>
                  <a:lnTo>
                    <a:pt x="1310" y="632"/>
                  </a:lnTo>
                  <a:lnTo>
                    <a:pt x="1269" y="600"/>
                  </a:lnTo>
                  <a:lnTo>
                    <a:pt x="1224" y="569"/>
                  </a:lnTo>
                  <a:lnTo>
                    <a:pt x="1178" y="538"/>
                  </a:lnTo>
                  <a:lnTo>
                    <a:pt x="1131" y="507"/>
                  </a:lnTo>
                  <a:lnTo>
                    <a:pt x="1084" y="477"/>
                  </a:lnTo>
                  <a:lnTo>
                    <a:pt x="1034" y="448"/>
                  </a:lnTo>
                  <a:lnTo>
                    <a:pt x="984" y="418"/>
                  </a:lnTo>
                  <a:lnTo>
                    <a:pt x="933" y="390"/>
                  </a:lnTo>
                  <a:lnTo>
                    <a:pt x="882" y="361"/>
                  </a:lnTo>
                  <a:lnTo>
                    <a:pt x="831" y="334"/>
                  </a:lnTo>
                  <a:lnTo>
                    <a:pt x="779" y="307"/>
                  </a:lnTo>
                  <a:lnTo>
                    <a:pt x="727" y="282"/>
                  </a:lnTo>
                  <a:lnTo>
                    <a:pt x="676" y="257"/>
                  </a:lnTo>
                  <a:lnTo>
                    <a:pt x="625" y="232"/>
                  </a:lnTo>
                  <a:lnTo>
                    <a:pt x="576" y="209"/>
                  </a:lnTo>
                  <a:lnTo>
                    <a:pt x="526" y="186"/>
                  </a:lnTo>
                  <a:lnTo>
                    <a:pt x="477" y="165"/>
                  </a:lnTo>
                  <a:lnTo>
                    <a:pt x="430" y="145"/>
                  </a:lnTo>
                  <a:lnTo>
                    <a:pt x="383" y="125"/>
                  </a:lnTo>
                  <a:lnTo>
                    <a:pt x="296" y="91"/>
                  </a:lnTo>
                  <a:lnTo>
                    <a:pt x="217" y="61"/>
                  </a:lnTo>
                  <a:lnTo>
                    <a:pt x="179" y="48"/>
                  </a:lnTo>
                  <a:lnTo>
                    <a:pt x="146" y="37"/>
                  </a:lnTo>
                  <a:lnTo>
                    <a:pt x="113" y="27"/>
                  </a:lnTo>
                  <a:lnTo>
                    <a:pt x="85" y="19"/>
                  </a:lnTo>
                  <a:lnTo>
                    <a:pt x="58" y="11"/>
                  </a:lnTo>
                  <a:lnTo>
                    <a:pt x="36" y="6"/>
                  </a:lnTo>
                  <a:lnTo>
                    <a:pt x="16" y="2"/>
                  </a:lnTo>
                  <a:lnTo>
                    <a:pt x="0" y="0"/>
                  </a:lnTo>
                  <a:lnTo>
                    <a:pt x="47" y="29"/>
                  </a:lnTo>
                  <a:lnTo>
                    <a:pt x="93" y="58"/>
                  </a:lnTo>
                  <a:lnTo>
                    <a:pt x="138" y="89"/>
                  </a:lnTo>
                  <a:lnTo>
                    <a:pt x="182" y="119"/>
                  </a:lnTo>
                  <a:lnTo>
                    <a:pt x="227" y="151"/>
                  </a:lnTo>
                  <a:lnTo>
                    <a:pt x="270" y="182"/>
                  </a:lnTo>
                  <a:lnTo>
                    <a:pt x="313" y="215"/>
                  </a:lnTo>
                  <a:lnTo>
                    <a:pt x="356" y="247"/>
                  </a:lnTo>
                  <a:lnTo>
                    <a:pt x="440" y="314"/>
                  </a:lnTo>
                  <a:lnTo>
                    <a:pt x="525" y="380"/>
                  </a:lnTo>
                  <a:lnTo>
                    <a:pt x="608" y="445"/>
                  </a:lnTo>
                  <a:lnTo>
                    <a:pt x="692" y="507"/>
                  </a:lnTo>
                  <a:lnTo>
                    <a:pt x="735" y="537"/>
                  </a:lnTo>
                  <a:lnTo>
                    <a:pt x="778" y="567"/>
                  </a:lnTo>
                  <a:lnTo>
                    <a:pt x="821" y="596"/>
                  </a:lnTo>
                  <a:lnTo>
                    <a:pt x="865" y="624"/>
                  </a:lnTo>
                  <a:lnTo>
                    <a:pt x="910" y="650"/>
                  </a:lnTo>
                  <a:lnTo>
                    <a:pt x="955" y="676"/>
                  </a:lnTo>
                  <a:lnTo>
                    <a:pt x="1000" y="699"/>
                  </a:lnTo>
                  <a:lnTo>
                    <a:pt x="1047" y="721"/>
                  </a:lnTo>
                  <a:lnTo>
                    <a:pt x="1094" y="742"/>
                  </a:lnTo>
                  <a:lnTo>
                    <a:pt x="1143" y="761"/>
                  </a:lnTo>
                  <a:lnTo>
                    <a:pt x="1191" y="778"/>
                  </a:lnTo>
                  <a:lnTo>
                    <a:pt x="1242" y="794"/>
                  </a:lnTo>
                  <a:lnTo>
                    <a:pt x="1293" y="807"/>
                  </a:lnTo>
                  <a:lnTo>
                    <a:pt x="1346" y="818"/>
                  </a:lnTo>
                  <a:lnTo>
                    <a:pt x="1400" y="827"/>
                  </a:lnTo>
                  <a:lnTo>
                    <a:pt x="1456" y="833"/>
                  </a:lnTo>
                  <a:lnTo>
                    <a:pt x="1472" y="835"/>
                  </a:lnTo>
                  <a:lnTo>
                    <a:pt x="1491" y="839"/>
                  </a:lnTo>
                  <a:lnTo>
                    <a:pt x="1513" y="845"/>
                  </a:lnTo>
                  <a:lnTo>
                    <a:pt x="1537" y="853"/>
                  </a:lnTo>
                  <a:lnTo>
                    <a:pt x="1562" y="860"/>
                  </a:lnTo>
                  <a:lnTo>
                    <a:pt x="1589" y="868"/>
                  </a:lnTo>
                  <a:lnTo>
                    <a:pt x="1616" y="875"/>
                  </a:lnTo>
                  <a:lnTo>
                    <a:pt x="1645" y="881"/>
                  </a:lnTo>
                  <a:lnTo>
                    <a:pt x="1673" y="886"/>
                  </a:lnTo>
                  <a:lnTo>
                    <a:pt x="1701" y="889"/>
                  </a:lnTo>
                  <a:lnTo>
                    <a:pt x="1716" y="889"/>
                  </a:lnTo>
                  <a:lnTo>
                    <a:pt x="1730" y="889"/>
                  </a:lnTo>
                  <a:lnTo>
                    <a:pt x="1744" y="888"/>
                  </a:lnTo>
                  <a:lnTo>
                    <a:pt x="1757" y="887"/>
                  </a:lnTo>
                  <a:lnTo>
                    <a:pt x="1771" y="884"/>
                  </a:lnTo>
                  <a:lnTo>
                    <a:pt x="1784" y="881"/>
                  </a:lnTo>
                  <a:lnTo>
                    <a:pt x="1797" y="877"/>
                  </a:lnTo>
                  <a:lnTo>
                    <a:pt x="1809" y="872"/>
                  </a:lnTo>
                  <a:lnTo>
                    <a:pt x="1821" y="865"/>
                  </a:lnTo>
                  <a:lnTo>
                    <a:pt x="1833" y="858"/>
                  </a:lnTo>
                  <a:lnTo>
                    <a:pt x="1844" y="848"/>
                  </a:lnTo>
                  <a:lnTo>
                    <a:pt x="1855" y="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5" name="Freeform 1011"/>
            <p:cNvSpPr>
              <a:spLocks/>
            </p:cNvSpPr>
            <p:nvPr/>
          </p:nvSpPr>
          <p:spPr bwMode="auto">
            <a:xfrm>
              <a:off x="255" y="3216"/>
              <a:ext cx="35" cy="68"/>
            </a:xfrm>
            <a:custGeom>
              <a:avLst/>
              <a:gdLst>
                <a:gd name="T0" fmla="*/ 0 w 621"/>
                <a:gd name="T1" fmla="*/ 0 h 1232"/>
                <a:gd name="T2" fmla="*/ 0 w 621"/>
                <a:gd name="T3" fmla="*/ 0 h 1232"/>
                <a:gd name="T4" fmla="*/ 0 w 621"/>
                <a:gd name="T5" fmla="*/ 0 h 1232"/>
                <a:gd name="T6" fmla="*/ 0 w 621"/>
                <a:gd name="T7" fmla="*/ 0 h 1232"/>
                <a:gd name="T8" fmla="*/ 0 w 621"/>
                <a:gd name="T9" fmla="*/ 0 h 1232"/>
                <a:gd name="T10" fmla="*/ 0 w 621"/>
                <a:gd name="T11" fmla="*/ 0 h 1232"/>
                <a:gd name="T12" fmla="*/ 0 w 621"/>
                <a:gd name="T13" fmla="*/ 0 h 1232"/>
                <a:gd name="T14" fmla="*/ 0 w 621"/>
                <a:gd name="T15" fmla="*/ 0 h 1232"/>
                <a:gd name="T16" fmla="*/ 0 w 621"/>
                <a:gd name="T17" fmla="*/ 0 h 1232"/>
                <a:gd name="T18" fmla="*/ 0 w 621"/>
                <a:gd name="T19" fmla="*/ 0 h 1232"/>
                <a:gd name="T20" fmla="*/ 0 w 621"/>
                <a:gd name="T21" fmla="*/ 0 h 1232"/>
                <a:gd name="T22" fmla="*/ 0 w 621"/>
                <a:gd name="T23" fmla="*/ 0 h 1232"/>
                <a:gd name="T24" fmla="*/ 0 w 621"/>
                <a:gd name="T25" fmla="*/ 0 h 1232"/>
                <a:gd name="T26" fmla="*/ 0 w 621"/>
                <a:gd name="T27" fmla="*/ 0 h 1232"/>
                <a:gd name="T28" fmla="*/ 0 w 621"/>
                <a:gd name="T29" fmla="*/ 0 h 1232"/>
                <a:gd name="T30" fmla="*/ 0 w 621"/>
                <a:gd name="T31" fmla="*/ 0 h 1232"/>
                <a:gd name="T32" fmla="*/ 0 w 621"/>
                <a:gd name="T33" fmla="*/ 0 h 1232"/>
                <a:gd name="T34" fmla="*/ 0 w 621"/>
                <a:gd name="T35" fmla="*/ 0 h 1232"/>
                <a:gd name="T36" fmla="*/ 0 w 621"/>
                <a:gd name="T37" fmla="*/ 0 h 1232"/>
                <a:gd name="T38" fmla="*/ 0 w 621"/>
                <a:gd name="T39" fmla="*/ 0 h 1232"/>
                <a:gd name="T40" fmla="*/ 0 w 621"/>
                <a:gd name="T41" fmla="*/ 0 h 1232"/>
                <a:gd name="T42" fmla="*/ 0 w 621"/>
                <a:gd name="T43" fmla="*/ 0 h 1232"/>
                <a:gd name="T44" fmla="*/ 0 w 621"/>
                <a:gd name="T45" fmla="*/ 0 h 1232"/>
                <a:gd name="T46" fmla="*/ 0 w 621"/>
                <a:gd name="T47" fmla="*/ 0 h 1232"/>
                <a:gd name="T48" fmla="*/ 0 w 621"/>
                <a:gd name="T49" fmla="*/ 0 h 1232"/>
                <a:gd name="T50" fmla="*/ 0 w 621"/>
                <a:gd name="T51" fmla="*/ 0 h 1232"/>
                <a:gd name="T52" fmla="*/ 0 w 621"/>
                <a:gd name="T53" fmla="*/ 0 h 1232"/>
                <a:gd name="T54" fmla="*/ 0 w 621"/>
                <a:gd name="T55" fmla="*/ 0 h 1232"/>
                <a:gd name="T56" fmla="*/ 0 w 621"/>
                <a:gd name="T57" fmla="*/ 0 h 1232"/>
                <a:gd name="T58" fmla="*/ 0 w 621"/>
                <a:gd name="T59" fmla="*/ 0 h 1232"/>
                <a:gd name="T60" fmla="*/ 0 w 621"/>
                <a:gd name="T61" fmla="*/ 0 h 1232"/>
                <a:gd name="T62" fmla="*/ 0 w 621"/>
                <a:gd name="T63" fmla="*/ 0 h 1232"/>
                <a:gd name="T64" fmla="*/ 0 w 621"/>
                <a:gd name="T65" fmla="*/ 0 h 1232"/>
                <a:gd name="T66" fmla="*/ 0 w 621"/>
                <a:gd name="T67" fmla="*/ 0 h 1232"/>
                <a:gd name="T68" fmla="*/ 0 w 621"/>
                <a:gd name="T69" fmla="*/ 0 h 1232"/>
                <a:gd name="T70" fmla="*/ 0 w 621"/>
                <a:gd name="T71" fmla="*/ 0 h 1232"/>
                <a:gd name="T72" fmla="*/ 0 w 621"/>
                <a:gd name="T73" fmla="*/ 0 h 1232"/>
                <a:gd name="T74" fmla="*/ 0 w 621"/>
                <a:gd name="T75" fmla="*/ 0 h 1232"/>
                <a:gd name="T76" fmla="*/ 0 w 621"/>
                <a:gd name="T77" fmla="*/ 0 h 1232"/>
                <a:gd name="T78" fmla="*/ 0 w 621"/>
                <a:gd name="T79" fmla="*/ 0 h 1232"/>
                <a:gd name="T80" fmla="*/ 0 w 621"/>
                <a:gd name="T81" fmla="*/ 0 h 1232"/>
                <a:gd name="T82" fmla="*/ 0 w 621"/>
                <a:gd name="T83" fmla="*/ 0 h 1232"/>
                <a:gd name="T84" fmla="*/ 0 w 621"/>
                <a:gd name="T85" fmla="*/ 0 h 1232"/>
                <a:gd name="T86" fmla="*/ 0 w 621"/>
                <a:gd name="T87" fmla="*/ 0 h 1232"/>
                <a:gd name="T88" fmla="*/ 0 w 621"/>
                <a:gd name="T89" fmla="*/ 0 h 1232"/>
                <a:gd name="T90" fmla="*/ 0 w 621"/>
                <a:gd name="T91" fmla="*/ 0 h 1232"/>
                <a:gd name="T92" fmla="*/ 0 w 621"/>
                <a:gd name="T93" fmla="*/ 0 h 1232"/>
                <a:gd name="T94" fmla="*/ 0 w 621"/>
                <a:gd name="T95" fmla="*/ 0 h 1232"/>
                <a:gd name="T96" fmla="*/ 0 w 621"/>
                <a:gd name="T97" fmla="*/ 0 h 1232"/>
                <a:gd name="T98" fmla="*/ 0 w 621"/>
                <a:gd name="T99" fmla="*/ 0 h 1232"/>
                <a:gd name="T100" fmla="*/ 0 w 621"/>
                <a:gd name="T101" fmla="*/ 0 h 1232"/>
                <a:gd name="T102" fmla="*/ 0 w 621"/>
                <a:gd name="T103" fmla="*/ 0 h 1232"/>
                <a:gd name="T104" fmla="*/ 0 w 621"/>
                <a:gd name="T105" fmla="*/ 0 h 1232"/>
                <a:gd name="T106" fmla="*/ 0 w 621"/>
                <a:gd name="T107" fmla="*/ 0 h 1232"/>
                <a:gd name="T108" fmla="*/ 0 w 621"/>
                <a:gd name="T109" fmla="*/ 0 h 1232"/>
                <a:gd name="T110" fmla="*/ 0 w 621"/>
                <a:gd name="T111" fmla="*/ 0 h 1232"/>
                <a:gd name="T112" fmla="*/ 0 w 621"/>
                <a:gd name="T113" fmla="*/ 0 h 1232"/>
                <a:gd name="T114" fmla="*/ 0 w 621"/>
                <a:gd name="T115" fmla="*/ 0 h 1232"/>
                <a:gd name="T116" fmla="*/ 0 w 621"/>
                <a:gd name="T117" fmla="*/ 0 h 1232"/>
                <a:gd name="T118" fmla="*/ 0 w 621"/>
                <a:gd name="T119" fmla="*/ 0 h 1232"/>
                <a:gd name="T120" fmla="*/ 0 w 621"/>
                <a:gd name="T121" fmla="*/ 0 h 1232"/>
                <a:gd name="T122" fmla="*/ 0 w 621"/>
                <a:gd name="T123" fmla="*/ 0 h 1232"/>
                <a:gd name="T124" fmla="*/ 0 w 621"/>
                <a:gd name="T125" fmla="*/ 0 h 12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21"/>
                <a:gd name="T190" fmla="*/ 0 h 1232"/>
                <a:gd name="T191" fmla="*/ 621 w 621"/>
                <a:gd name="T192" fmla="*/ 1232 h 12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21" h="1232">
                  <a:moveTo>
                    <a:pt x="24" y="1232"/>
                  </a:moveTo>
                  <a:lnTo>
                    <a:pt x="43" y="1187"/>
                  </a:lnTo>
                  <a:lnTo>
                    <a:pt x="61" y="1142"/>
                  </a:lnTo>
                  <a:lnTo>
                    <a:pt x="78" y="1098"/>
                  </a:lnTo>
                  <a:lnTo>
                    <a:pt x="95" y="1055"/>
                  </a:lnTo>
                  <a:lnTo>
                    <a:pt x="126" y="969"/>
                  </a:lnTo>
                  <a:lnTo>
                    <a:pt x="156" y="886"/>
                  </a:lnTo>
                  <a:lnTo>
                    <a:pt x="183" y="803"/>
                  </a:lnTo>
                  <a:lnTo>
                    <a:pt x="210" y="723"/>
                  </a:lnTo>
                  <a:lnTo>
                    <a:pt x="238" y="644"/>
                  </a:lnTo>
                  <a:lnTo>
                    <a:pt x="267" y="566"/>
                  </a:lnTo>
                  <a:lnTo>
                    <a:pt x="282" y="529"/>
                  </a:lnTo>
                  <a:lnTo>
                    <a:pt x="298" y="491"/>
                  </a:lnTo>
                  <a:lnTo>
                    <a:pt x="313" y="454"/>
                  </a:lnTo>
                  <a:lnTo>
                    <a:pt x="330" y="417"/>
                  </a:lnTo>
                  <a:lnTo>
                    <a:pt x="348" y="380"/>
                  </a:lnTo>
                  <a:lnTo>
                    <a:pt x="367" y="344"/>
                  </a:lnTo>
                  <a:lnTo>
                    <a:pt x="386" y="308"/>
                  </a:lnTo>
                  <a:lnTo>
                    <a:pt x="407" y="273"/>
                  </a:lnTo>
                  <a:lnTo>
                    <a:pt x="428" y="237"/>
                  </a:lnTo>
                  <a:lnTo>
                    <a:pt x="451" y="202"/>
                  </a:lnTo>
                  <a:lnTo>
                    <a:pt x="476" y="168"/>
                  </a:lnTo>
                  <a:lnTo>
                    <a:pt x="501" y="134"/>
                  </a:lnTo>
                  <a:lnTo>
                    <a:pt x="528" y="100"/>
                  </a:lnTo>
                  <a:lnTo>
                    <a:pt x="558" y="66"/>
                  </a:lnTo>
                  <a:lnTo>
                    <a:pt x="588" y="33"/>
                  </a:lnTo>
                  <a:lnTo>
                    <a:pt x="621" y="0"/>
                  </a:lnTo>
                  <a:lnTo>
                    <a:pt x="598" y="15"/>
                  </a:lnTo>
                  <a:lnTo>
                    <a:pt x="536" y="56"/>
                  </a:lnTo>
                  <a:lnTo>
                    <a:pt x="494" y="84"/>
                  </a:lnTo>
                  <a:lnTo>
                    <a:pt x="447" y="118"/>
                  </a:lnTo>
                  <a:lnTo>
                    <a:pt x="397" y="155"/>
                  </a:lnTo>
                  <a:lnTo>
                    <a:pt x="345" y="195"/>
                  </a:lnTo>
                  <a:lnTo>
                    <a:pt x="318" y="217"/>
                  </a:lnTo>
                  <a:lnTo>
                    <a:pt x="293" y="238"/>
                  </a:lnTo>
                  <a:lnTo>
                    <a:pt x="266" y="260"/>
                  </a:lnTo>
                  <a:lnTo>
                    <a:pt x="241" y="283"/>
                  </a:lnTo>
                  <a:lnTo>
                    <a:pt x="216" y="306"/>
                  </a:lnTo>
                  <a:lnTo>
                    <a:pt x="192" y="330"/>
                  </a:lnTo>
                  <a:lnTo>
                    <a:pt x="169" y="353"/>
                  </a:lnTo>
                  <a:lnTo>
                    <a:pt x="147" y="376"/>
                  </a:lnTo>
                  <a:lnTo>
                    <a:pt x="127" y="400"/>
                  </a:lnTo>
                  <a:lnTo>
                    <a:pt x="109" y="424"/>
                  </a:lnTo>
                  <a:lnTo>
                    <a:pt x="92" y="446"/>
                  </a:lnTo>
                  <a:lnTo>
                    <a:pt x="76" y="470"/>
                  </a:lnTo>
                  <a:lnTo>
                    <a:pt x="64" y="493"/>
                  </a:lnTo>
                  <a:lnTo>
                    <a:pt x="54" y="516"/>
                  </a:lnTo>
                  <a:lnTo>
                    <a:pt x="46" y="537"/>
                  </a:lnTo>
                  <a:lnTo>
                    <a:pt x="41" y="558"/>
                  </a:lnTo>
                  <a:lnTo>
                    <a:pt x="27" y="622"/>
                  </a:lnTo>
                  <a:lnTo>
                    <a:pt x="15" y="682"/>
                  </a:lnTo>
                  <a:lnTo>
                    <a:pt x="11" y="712"/>
                  </a:lnTo>
                  <a:lnTo>
                    <a:pt x="7" y="742"/>
                  </a:lnTo>
                  <a:lnTo>
                    <a:pt x="4" y="775"/>
                  </a:lnTo>
                  <a:lnTo>
                    <a:pt x="2" y="809"/>
                  </a:lnTo>
                  <a:lnTo>
                    <a:pt x="0" y="846"/>
                  </a:lnTo>
                  <a:lnTo>
                    <a:pt x="0" y="886"/>
                  </a:lnTo>
                  <a:lnTo>
                    <a:pt x="1" y="931"/>
                  </a:lnTo>
                  <a:lnTo>
                    <a:pt x="3" y="978"/>
                  </a:lnTo>
                  <a:lnTo>
                    <a:pt x="6" y="1033"/>
                  </a:lnTo>
                  <a:lnTo>
                    <a:pt x="11" y="1092"/>
                  </a:lnTo>
                  <a:lnTo>
                    <a:pt x="16" y="1158"/>
                  </a:lnTo>
                  <a:lnTo>
                    <a:pt x="24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6" name="Freeform 1012"/>
            <p:cNvSpPr>
              <a:spLocks/>
            </p:cNvSpPr>
            <p:nvPr/>
          </p:nvSpPr>
          <p:spPr bwMode="auto">
            <a:xfrm>
              <a:off x="588" y="4104"/>
              <a:ext cx="44" cy="16"/>
            </a:xfrm>
            <a:custGeom>
              <a:avLst/>
              <a:gdLst>
                <a:gd name="T0" fmla="*/ 0 w 809"/>
                <a:gd name="T1" fmla="*/ 0 h 291"/>
                <a:gd name="T2" fmla="*/ 0 w 809"/>
                <a:gd name="T3" fmla="*/ 0 h 291"/>
                <a:gd name="T4" fmla="*/ 0 w 809"/>
                <a:gd name="T5" fmla="*/ 0 h 291"/>
                <a:gd name="T6" fmla="*/ 0 w 809"/>
                <a:gd name="T7" fmla="*/ 0 h 291"/>
                <a:gd name="T8" fmla="*/ 0 w 809"/>
                <a:gd name="T9" fmla="*/ 0 h 291"/>
                <a:gd name="T10" fmla="*/ 0 w 809"/>
                <a:gd name="T11" fmla="*/ 0 h 291"/>
                <a:gd name="T12" fmla="*/ 0 w 809"/>
                <a:gd name="T13" fmla="*/ 0 h 291"/>
                <a:gd name="T14" fmla="*/ 0 w 809"/>
                <a:gd name="T15" fmla="*/ 0 h 291"/>
                <a:gd name="T16" fmla="*/ 0 w 809"/>
                <a:gd name="T17" fmla="*/ 0 h 291"/>
                <a:gd name="T18" fmla="*/ 0 w 809"/>
                <a:gd name="T19" fmla="*/ 0 h 291"/>
                <a:gd name="T20" fmla="*/ 0 w 809"/>
                <a:gd name="T21" fmla="*/ 0 h 291"/>
                <a:gd name="T22" fmla="*/ 0 w 809"/>
                <a:gd name="T23" fmla="*/ 0 h 291"/>
                <a:gd name="T24" fmla="*/ 0 w 809"/>
                <a:gd name="T25" fmla="*/ 0 h 291"/>
                <a:gd name="T26" fmla="*/ 0 w 809"/>
                <a:gd name="T27" fmla="*/ 0 h 291"/>
                <a:gd name="T28" fmla="*/ 0 w 809"/>
                <a:gd name="T29" fmla="*/ 0 h 291"/>
                <a:gd name="T30" fmla="*/ 0 w 809"/>
                <a:gd name="T31" fmla="*/ 0 h 291"/>
                <a:gd name="T32" fmla="*/ 0 w 809"/>
                <a:gd name="T33" fmla="*/ 0 h 291"/>
                <a:gd name="T34" fmla="*/ 0 w 809"/>
                <a:gd name="T35" fmla="*/ 0 h 291"/>
                <a:gd name="T36" fmla="*/ 0 w 809"/>
                <a:gd name="T37" fmla="*/ 0 h 291"/>
                <a:gd name="T38" fmla="*/ 0 w 809"/>
                <a:gd name="T39" fmla="*/ 0 h 291"/>
                <a:gd name="T40" fmla="*/ 0 w 809"/>
                <a:gd name="T41" fmla="*/ 0 h 291"/>
                <a:gd name="T42" fmla="*/ 0 w 809"/>
                <a:gd name="T43" fmla="*/ 0 h 291"/>
                <a:gd name="T44" fmla="*/ 0 w 809"/>
                <a:gd name="T45" fmla="*/ 0 h 291"/>
                <a:gd name="T46" fmla="*/ 0 w 809"/>
                <a:gd name="T47" fmla="*/ 0 h 291"/>
                <a:gd name="T48" fmla="*/ 0 w 809"/>
                <a:gd name="T49" fmla="*/ 0 h 291"/>
                <a:gd name="T50" fmla="*/ 0 w 809"/>
                <a:gd name="T51" fmla="*/ 0 h 291"/>
                <a:gd name="T52" fmla="*/ 0 w 809"/>
                <a:gd name="T53" fmla="*/ 0 h 291"/>
                <a:gd name="T54" fmla="*/ 0 w 809"/>
                <a:gd name="T55" fmla="*/ 0 h 291"/>
                <a:gd name="T56" fmla="*/ 0 w 809"/>
                <a:gd name="T57" fmla="*/ 0 h 291"/>
                <a:gd name="T58" fmla="*/ 0 w 809"/>
                <a:gd name="T59" fmla="*/ 0 h 291"/>
                <a:gd name="T60" fmla="*/ 0 w 809"/>
                <a:gd name="T61" fmla="*/ 0 h 291"/>
                <a:gd name="T62" fmla="*/ 0 w 809"/>
                <a:gd name="T63" fmla="*/ 0 h 291"/>
                <a:gd name="T64" fmla="*/ 0 w 809"/>
                <a:gd name="T65" fmla="*/ 0 h 291"/>
                <a:gd name="T66" fmla="*/ 0 w 809"/>
                <a:gd name="T67" fmla="*/ 0 h 291"/>
                <a:gd name="T68" fmla="*/ 0 w 809"/>
                <a:gd name="T69" fmla="*/ 0 h 291"/>
                <a:gd name="T70" fmla="*/ 0 w 809"/>
                <a:gd name="T71" fmla="*/ 0 h 291"/>
                <a:gd name="T72" fmla="*/ 0 w 809"/>
                <a:gd name="T73" fmla="*/ 0 h 291"/>
                <a:gd name="T74" fmla="*/ 0 w 809"/>
                <a:gd name="T75" fmla="*/ 0 h 291"/>
                <a:gd name="T76" fmla="*/ 0 w 809"/>
                <a:gd name="T77" fmla="*/ 0 h 291"/>
                <a:gd name="T78" fmla="*/ 0 w 809"/>
                <a:gd name="T79" fmla="*/ 0 h 291"/>
                <a:gd name="T80" fmla="*/ 0 w 809"/>
                <a:gd name="T81" fmla="*/ 0 h 291"/>
                <a:gd name="T82" fmla="*/ 0 w 809"/>
                <a:gd name="T83" fmla="*/ 0 h 291"/>
                <a:gd name="T84" fmla="*/ 0 w 809"/>
                <a:gd name="T85" fmla="*/ 0 h 291"/>
                <a:gd name="T86" fmla="*/ 0 w 809"/>
                <a:gd name="T87" fmla="*/ 0 h 291"/>
                <a:gd name="T88" fmla="*/ 0 w 809"/>
                <a:gd name="T89" fmla="*/ 0 h 291"/>
                <a:gd name="T90" fmla="*/ 0 w 809"/>
                <a:gd name="T91" fmla="*/ 0 h 291"/>
                <a:gd name="T92" fmla="*/ 0 w 809"/>
                <a:gd name="T93" fmla="*/ 0 h 291"/>
                <a:gd name="T94" fmla="*/ 0 w 809"/>
                <a:gd name="T95" fmla="*/ 0 h 291"/>
                <a:gd name="T96" fmla="*/ 0 w 809"/>
                <a:gd name="T97" fmla="*/ 0 h 291"/>
                <a:gd name="T98" fmla="*/ 0 w 809"/>
                <a:gd name="T99" fmla="*/ 0 h 291"/>
                <a:gd name="T100" fmla="*/ 0 w 809"/>
                <a:gd name="T101" fmla="*/ 0 h 291"/>
                <a:gd name="T102" fmla="*/ 0 w 809"/>
                <a:gd name="T103" fmla="*/ 0 h 291"/>
                <a:gd name="T104" fmla="*/ 0 w 809"/>
                <a:gd name="T105" fmla="*/ 0 h 291"/>
                <a:gd name="T106" fmla="*/ 0 w 809"/>
                <a:gd name="T107" fmla="*/ 0 h 291"/>
                <a:gd name="T108" fmla="*/ 0 w 809"/>
                <a:gd name="T109" fmla="*/ 0 h 2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09"/>
                <a:gd name="T166" fmla="*/ 0 h 291"/>
                <a:gd name="T167" fmla="*/ 809 w 809"/>
                <a:gd name="T168" fmla="*/ 291 h 29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09" h="291">
                  <a:moveTo>
                    <a:pt x="0" y="22"/>
                  </a:moveTo>
                  <a:lnTo>
                    <a:pt x="71" y="58"/>
                  </a:lnTo>
                  <a:lnTo>
                    <a:pt x="134" y="88"/>
                  </a:lnTo>
                  <a:lnTo>
                    <a:pt x="163" y="100"/>
                  </a:lnTo>
                  <a:lnTo>
                    <a:pt x="190" y="112"/>
                  </a:lnTo>
                  <a:lnTo>
                    <a:pt x="215" y="121"/>
                  </a:lnTo>
                  <a:lnTo>
                    <a:pt x="239" y="130"/>
                  </a:lnTo>
                  <a:lnTo>
                    <a:pt x="261" y="137"/>
                  </a:lnTo>
                  <a:lnTo>
                    <a:pt x="283" y="144"/>
                  </a:lnTo>
                  <a:lnTo>
                    <a:pt x="303" y="148"/>
                  </a:lnTo>
                  <a:lnTo>
                    <a:pt x="322" y="151"/>
                  </a:lnTo>
                  <a:lnTo>
                    <a:pt x="342" y="153"/>
                  </a:lnTo>
                  <a:lnTo>
                    <a:pt x="360" y="154"/>
                  </a:lnTo>
                  <a:lnTo>
                    <a:pt x="378" y="154"/>
                  </a:lnTo>
                  <a:lnTo>
                    <a:pt x="396" y="153"/>
                  </a:lnTo>
                  <a:lnTo>
                    <a:pt x="415" y="150"/>
                  </a:lnTo>
                  <a:lnTo>
                    <a:pt x="433" y="147"/>
                  </a:lnTo>
                  <a:lnTo>
                    <a:pt x="452" y="142"/>
                  </a:lnTo>
                  <a:lnTo>
                    <a:pt x="472" y="136"/>
                  </a:lnTo>
                  <a:lnTo>
                    <a:pt x="492" y="129"/>
                  </a:lnTo>
                  <a:lnTo>
                    <a:pt x="512" y="122"/>
                  </a:lnTo>
                  <a:lnTo>
                    <a:pt x="535" y="114"/>
                  </a:lnTo>
                  <a:lnTo>
                    <a:pt x="558" y="104"/>
                  </a:lnTo>
                  <a:lnTo>
                    <a:pt x="609" y="83"/>
                  </a:lnTo>
                  <a:lnTo>
                    <a:pt x="668" y="58"/>
                  </a:lnTo>
                  <a:lnTo>
                    <a:pt x="734" y="31"/>
                  </a:lnTo>
                  <a:lnTo>
                    <a:pt x="809" y="0"/>
                  </a:lnTo>
                  <a:lnTo>
                    <a:pt x="771" y="40"/>
                  </a:lnTo>
                  <a:lnTo>
                    <a:pt x="735" y="76"/>
                  </a:lnTo>
                  <a:lnTo>
                    <a:pt x="701" y="110"/>
                  </a:lnTo>
                  <a:lnTo>
                    <a:pt x="670" y="141"/>
                  </a:lnTo>
                  <a:lnTo>
                    <a:pt x="640" y="168"/>
                  </a:lnTo>
                  <a:lnTo>
                    <a:pt x="612" y="192"/>
                  </a:lnTo>
                  <a:lnTo>
                    <a:pt x="586" y="214"/>
                  </a:lnTo>
                  <a:lnTo>
                    <a:pt x="560" y="233"/>
                  </a:lnTo>
                  <a:lnTo>
                    <a:pt x="537" y="248"/>
                  </a:lnTo>
                  <a:lnTo>
                    <a:pt x="514" y="263"/>
                  </a:lnTo>
                  <a:lnTo>
                    <a:pt x="493" y="273"/>
                  </a:lnTo>
                  <a:lnTo>
                    <a:pt x="472" y="281"/>
                  </a:lnTo>
                  <a:lnTo>
                    <a:pt x="452" y="287"/>
                  </a:lnTo>
                  <a:lnTo>
                    <a:pt x="432" y="290"/>
                  </a:lnTo>
                  <a:lnTo>
                    <a:pt x="413" y="291"/>
                  </a:lnTo>
                  <a:lnTo>
                    <a:pt x="394" y="290"/>
                  </a:lnTo>
                  <a:lnTo>
                    <a:pt x="375" y="287"/>
                  </a:lnTo>
                  <a:lnTo>
                    <a:pt x="357" y="281"/>
                  </a:lnTo>
                  <a:lnTo>
                    <a:pt x="338" y="274"/>
                  </a:lnTo>
                  <a:lnTo>
                    <a:pt x="318" y="265"/>
                  </a:lnTo>
                  <a:lnTo>
                    <a:pt x="298" y="252"/>
                  </a:lnTo>
                  <a:lnTo>
                    <a:pt x="278" y="239"/>
                  </a:lnTo>
                  <a:lnTo>
                    <a:pt x="255" y="225"/>
                  </a:lnTo>
                  <a:lnTo>
                    <a:pt x="233" y="208"/>
                  </a:lnTo>
                  <a:lnTo>
                    <a:pt x="184" y="170"/>
                  </a:lnTo>
                  <a:lnTo>
                    <a:pt x="130" y="125"/>
                  </a:lnTo>
                  <a:lnTo>
                    <a:pt x="69" y="7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7" name="Freeform 1013"/>
            <p:cNvSpPr>
              <a:spLocks/>
            </p:cNvSpPr>
            <p:nvPr/>
          </p:nvSpPr>
          <p:spPr bwMode="auto">
            <a:xfrm>
              <a:off x="697" y="3594"/>
              <a:ext cx="51" cy="54"/>
            </a:xfrm>
            <a:custGeom>
              <a:avLst/>
              <a:gdLst>
                <a:gd name="T0" fmla="*/ 0 w 903"/>
                <a:gd name="T1" fmla="*/ 0 h 963"/>
                <a:gd name="T2" fmla="*/ 0 w 903"/>
                <a:gd name="T3" fmla="*/ 0 h 963"/>
                <a:gd name="T4" fmla="*/ 0 w 903"/>
                <a:gd name="T5" fmla="*/ 0 h 963"/>
                <a:gd name="T6" fmla="*/ 0 w 903"/>
                <a:gd name="T7" fmla="*/ 0 h 963"/>
                <a:gd name="T8" fmla="*/ 0 w 903"/>
                <a:gd name="T9" fmla="*/ 0 h 963"/>
                <a:gd name="T10" fmla="*/ 0 w 903"/>
                <a:gd name="T11" fmla="*/ 0 h 963"/>
                <a:gd name="T12" fmla="*/ 0 w 903"/>
                <a:gd name="T13" fmla="*/ 0 h 963"/>
                <a:gd name="T14" fmla="*/ 0 w 903"/>
                <a:gd name="T15" fmla="*/ 0 h 963"/>
                <a:gd name="T16" fmla="*/ 0 w 903"/>
                <a:gd name="T17" fmla="*/ 0 h 963"/>
                <a:gd name="T18" fmla="*/ 0 w 903"/>
                <a:gd name="T19" fmla="*/ 0 h 963"/>
                <a:gd name="T20" fmla="*/ 0 w 903"/>
                <a:gd name="T21" fmla="*/ 0 h 963"/>
                <a:gd name="T22" fmla="*/ 0 w 903"/>
                <a:gd name="T23" fmla="*/ 0 h 963"/>
                <a:gd name="T24" fmla="*/ 0 w 903"/>
                <a:gd name="T25" fmla="*/ 0 h 963"/>
                <a:gd name="T26" fmla="*/ 0 w 903"/>
                <a:gd name="T27" fmla="*/ 0 h 963"/>
                <a:gd name="T28" fmla="*/ 0 w 903"/>
                <a:gd name="T29" fmla="*/ 0 h 963"/>
                <a:gd name="T30" fmla="*/ 0 w 903"/>
                <a:gd name="T31" fmla="*/ 0 h 963"/>
                <a:gd name="T32" fmla="*/ 0 w 903"/>
                <a:gd name="T33" fmla="*/ 0 h 963"/>
                <a:gd name="T34" fmla="*/ 0 w 903"/>
                <a:gd name="T35" fmla="*/ 0 h 963"/>
                <a:gd name="T36" fmla="*/ 0 w 903"/>
                <a:gd name="T37" fmla="*/ 0 h 963"/>
                <a:gd name="T38" fmla="*/ 0 w 903"/>
                <a:gd name="T39" fmla="*/ 0 h 963"/>
                <a:gd name="T40" fmla="*/ 0 w 903"/>
                <a:gd name="T41" fmla="*/ 0 h 963"/>
                <a:gd name="T42" fmla="*/ 0 w 903"/>
                <a:gd name="T43" fmla="*/ 0 h 963"/>
                <a:gd name="T44" fmla="*/ 0 w 903"/>
                <a:gd name="T45" fmla="*/ 0 h 963"/>
                <a:gd name="T46" fmla="*/ 0 w 903"/>
                <a:gd name="T47" fmla="*/ 0 h 963"/>
                <a:gd name="T48" fmla="*/ 0 w 903"/>
                <a:gd name="T49" fmla="*/ 0 h 963"/>
                <a:gd name="T50" fmla="*/ 0 w 903"/>
                <a:gd name="T51" fmla="*/ 0 h 963"/>
                <a:gd name="T52" fmla="*/ 0 w 903"/>
                <a:gd name="T53" fmla="*/ 0 h 963"/>
                <a:gd name="T54" fmla="*/ 0 w 903"/>
                <a:gd name="T55" fmla="*/ 0 h 963"/>
                <a:gd name="T56" fmla="*/ 0 w 903"/>
                <a:gd name="T57" fmla="*/ 0 h 963"/>
                <a:gd name="T58" fmla="*/ 0 w 903"/>
                <a:gd name="T59" fmla="*/ 0 h 963"/>
                <a:gd name="T60" fmla="*/ 0 w 903"/>
                <a:gd name="T61" fmla="*/ 0 h 963"/>
                <a:gd name="T62" fmla="*/ 0 w 903"/>
                <a:gd name="T63" fmla="*/ 0 h 963"/>
                <a:gd name="T64" fmla="*/ 0 w 903"/>
                <a:gd name="T65" fmla="*/ 0 h 963"/>
                <a:gd name="T66" fmla="*/ 0 w 903"/>
                <a:gd name="T67" fmla="*/ 0 h 963"/>
                <a:gd name="T68" fmla="*/ 0 w 903"/>
                <a:gd name="T69" fmla="*/ 0 h 963"/>
                <a:gd name="T70" fmla="*/ 0 w 903"/>
                <a:gd name="T71" fmla="*/ 0 h 963"/>
                <a:gd name="T72" fmla="*/ 0 w 903"/>
                <a:gd name="T73" fmla="*/ 0 h 963"/>
                <a:gd name="T74" fmla="*/ 0 w 903"/>
                <a:gd name="T75" fmla="*/ 0 h 963"/>
                <a:gd name="T76" fmla="*/ 0 w 903"/>
                <a:gd name="T77" fmla="*/ 0 h 963"/>
                <a:gd name="T78" fmla="*/ 0 w 903"/>
                <a:gd name="T79" fmla="*/ 0 h 963"/>
                <a:gd name="T80" fmla="*/ 0 w 903"/>
                <a:gd name="T81" fmla="*/ 0 h 963"/>
                <a:gd name="T82" fmla="*/ 0 w 903"/>
                <a:gd name="T83" fmla="*/ 0 h 963"/>
                <a:gd name="T84" fmla="*/ 0 w 903"/>
                <a:gd name="T85" fmla="*/ 0 h 963"/>
                <a:gd name="T86" fmla="*/ 0 w 903"/>
                <a:gd name="T87" fmla="*/ 0 h 963"/>
                <a:gd name="T88" fmla="*/ 0 w 903"/>
                <a:gd name="T89" fmla="*/ 0 h 963"/>
                <a:gd name="T90" fmla="*/ 0 w 903"/>
                <a:gd name="T91" fmla="*/ 0 h 963"/>
                <a:gd name="T92" fmla="*/ 0 w 903"/>
                <a:gd name="T93" fmla="*/ 0 h 963"/>
                <a:gd name="T94" fmla="*/ 0 w 903"/>
                <a:gd name="T95" fmla="*/ 0 h 963"/>
                <a:gd name="T96" fmla="*/ 0 w 903"/>
                <a:gd name="T97" fmla="*/ 0 h 963"/>
                <a:gd name="T98" fmla="*/ 0 w 903"/>
                <a:gd name="T99" fmla="*/ 0 h 963"/>
                <a:gd name="T100" fmla="*/ 0 w 903"/>
                <a:gd name="T101" fmla="*/ 0 h 963"/>
                <a:gd name="T102" fmla="*/ 0 w 903"/>
                <a:gd name="T103" fmla="*/ 0 h 963"/>
                <a:gd name="T104" fmla="*/ 0 w 903"/>
                <a:gd name="T105" fmla="*/ 0 h 963"/>
                <a:gd name="T106" fmla="*/ 0 w 903"/>
                <a:gd name="T107" fmla="*/ 0 h 963"/>
                <a:gd name="T108" fmla="*/ 0 w 903"/>
                <a:gd name="T109" fmla="*/ 0 h 963"/>
                <a:gd name="T110" fmla="*/ 0 w 903"/>
                <a:gd name="T111" fmla="*/ 0 h 963"/>
                <a:gd name="T112" fmla="*/ 0 w 903"/>
                <a:gd name="T113" fmla="*/ 0 h 963"/>
                <a:gd name="T114" fmla="*/ 0 w 903"/>
                <a:gd name="T115" fmla="*/ 0 h 963"/>
                <a:gd name="T116" fmla="*/ 0 w 903"/>
                <a:gd name="T117" fmla="*/ 0 h 9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903"/>
                <a:gd name="T178" fmla="*/ 0 h 963"/>
                <a:gd name="T179" fmla="*/ 903 w 903"/>
                <a:gd name="T180" fmla="*/ 963 h 96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903" h="963">
                  <a:moveTo>
                    <a:pt x="0" y="958"/>
                  </a:moveTo>
                  <a:lnTo>
                    <a:pt x="4" y="958"/>
                  </a:lnTo>
                  <a:lnTo>
                    <a:pt x="14" y="956"/>
                  </a:lnTo>
                  <a:lnTo>
                    <a:pt x="32" y="951"/>
                  </a:lnTo>
                  <a:lnTo>
                    <a:pt x="57" y="942"/>
                  </a:lnTo>
                  <a:lnTo>
                    <a:pt x="72" y="934"/>
                  </a:lnTo>
                  <a:lnTo>
                    <a:pt x="88" y="926"/>
                  </a:lnTo>
                  <a:lnTo>
                    <a:pt x="106" y="916"/>
                  </a:lnTo>
                  <a:lnTo>
                    <a:pt x="127" y="904"/>
                  </a:lnTo>
                  <a:lnTo>
                    <a:pt x="149" y="891"/>
                  </a:lnTo>
                  <a:lnTo>
                    <a:pt x="172" y="874"/>
                  </a:lnTo>
                  <a:lnTo>
                    <a:pt x="199" y="855"/>
                  </a:lnTo>
                  <a:lnTo>
                    <a:pt x="226" y="834"/>
                  </a:lnTo>
                  <a:lnTo>
                    <a:pt x="255" y="809"/>
                  </a:lnTo>
                  <a:lnTo>
                    <a:pt x="286" y="783"/>
                  </a:lnTo>
                  <a:lnTo>
                    <a:pt x="319" y="752"/>
                  </a:lnTo>
                  <a:lnTo>
                    <a:pt x="352" y="719"/>
                  </a:lnTo>
                  <a:lnTo>
                    <a:pt x="389" y="682"/>
                  </a:lnTo>
                  <a:lnTo>
                    <a:pt x="426" y="641"/>
                  </a:lnTo>
                  <a:lnTo>
                    <a:pt x="466" y="597"/>
                  </a:lnTo>
                  <a:lnTo>
                    <a:pt x="508" y="549"/>
                  </a:lnTo>
                  <a:lnTo>
                    <a:pt x="551" y="496"/>
                  </a:lnTo>
                  <a:lnTo>
                    <a:pt x="596" y="440"/>
                  </a:lnTo>
                  <a:lnTo>
                    <a:pt x="643" y="378"/>
                  </a:lnTo>
                  <a:lnTo>
                    <a:pt x="692" y="313"/>
                  </a:lnTo>
                  <a:lnTo>
                    <a:pt x="741" y="242"/>
                  </a:lnTo>
                  <a:lnTo>
                    <a:pt x="793" y="167"/>
                  </a:lnTo>
                  <a:lnTo>
                    <a:pt x="847" y="85"/>
                  </a:lnTo>
                  <a:lnTo>
                    <a:pt x="903" y="0"/>
                  </a:lnTo>
                  <a:lnTo>
                    <a:pt x="902" y="11"/>
                  </a:lnTo>
                  <a:lnTo>
                    <a:pt x="898" y="45"/>
                  </a:lnTo>
                  <a:lnTo>
                    <a:pt x="895" y="68"/>
                  </a:lnTo>
                  <a:lnTo>
                    <a:pt x="890" y="95"/>
                  </a:lnTo>
                  <a:lnTo>
                    <a:pt x="885" y="127"/>
                  </a:lnTo>
                  <a:lnTo>
                    <a:pt x="878" y="161"/>
                  </a:lnTo>
                  <a:lnTo>
                    <a:pt x="870" y="199"/>
                  </a:lnTo>
                  <a:lnTo>
                    <a:pt x="859" y="240"/>
                  </a:lnTo>
                  <a:lnTo>
                    <a:pt x="848" y="281"/>
                  </a:lnTo>
                  <a:lnTo>
                    <a:pt x="835" y="326"/>
                  </a:lnTo>
                  <a:lnTo>
                    <a:pt x="820" y="371"/>
                  </a:lnTo>
                  <a:lnTo>
                    <a:pt x="802" y="418"/>
                  </a:lnTo>
                  <a:lnTo>
                    <a:pt x="783" y="465"/>
                  </a:lnTo>
                  <a:lnTo>
                    <a:pt x="761" y="511"/>
                  </a:lnTo>
                  <a:lnTo>
                    <a:pt x="737" y="558"/>
                  </a:lnTo>
                  <a:lnTo>
                    <a:pt x="710" y="605"/>
                  </a:lnTo>
                  <a:lnTo>
                    <a:pt x="681" y="650"/>
                  </a:lnTo>
                  <a:lnTo>
                    <a:pt x="649" y="693"/>
                  </a:lnTo>
                  <a:lnTo>
                    <a:pt x="613" y="735"/>
                  </a:lnTo>
                  <a:lnTo>
                    <a:pt x="576" y="775"/>
                  </a:lnTo>
                  <a:lnTo>
                    <a:pt x="534" y="811"/>
                  </a:lnTo>
                  <a:lnTo>
                    <a:pt x="489" y="845"/>
                  </a:lnTo>
                  <a:lnTo>
                    <a:pt x="442" y="875"/>
                  </a:lnTo>
                  <a:lnTo>
                    <a:pt x="390" y="902"/>
                  </a:lnTo>
                  <a:lnTo>
                    <a:pt x="335" y="924"/>
                  </a:lnTo>
                  <a:lnTo>
                    <a:pt x="276" y="942"/>
                  </a:lnTo>
                  <a:lnTo>
                    <a:pt x="213" y="955"/>
                  </a:lnTo>
                  <a:lnTo>
                    <a:pt x="146" y="962"/>
                  </a:lnTo>
                  <a:lnTo>
                    <a:pt x="76" y="963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8" name="Freeform 1014"/>
            <p:cNvSpPr>
              <a:spLocks/>
            </p:cNvSpPr>
            <p:nvPr/>
          </p:nvSpPr>
          <p:spPr bwMode="auto">
            <a:xfrm>
              <a:off x="418" y="3236"/>
              <a:ext cx="63" cy="20"/>
            </a:xfrm>
            <a:custGeom>
              <a:avLst/>
              <a:gdLst>
                <a:gd name="T0" fmla="*/ 0 w 1127"/>
                <a:gd name="T1" fmla="*/ 0 h 345"/>
                <a:gd name="T2" fmla="*/ 0 w 1127"/>
                <a:gd name="T3" fmla="*/ 0 h 345"/>
                <a:gd name="T4" fmla="*/ 0 w 1127"/>
                <a:gd name="T5" fmla="*/ 0 h 345"/>
                <a:gd name="T6" fmla="*/ 0 w 1127"/>
                <a:gd name="T7" fmla="*/ 0 h 345"/>
                <a:gd name="T8" fmla="*/ 0 w 1127"/>
                <a:gd name="T9" fmla="*/ 0 h 345"/>
                <a:gd name="T10" fmla="*/ 0 w 1127"/>
                <a:gd name="T11" fmla="*/ 0 h 345"/>
                <a:gd name="T12" fmla="*/ 0 w 1127"/>
                <a:gd name="T13" fmla="*/ 0 h 345"/>
                <a:gd name="T14" fmla="*/ 0 w 1127"/>
                <a:gd name="T15" fmla="*/ 0 h 345"/>
                <a:gd name="T16" fmla="*/ 0 w 1127"/>
                <a:gd name="T17" fmla="*/ 0 h 345"/>
                <a:gd name="T18" fmla="*/ 0 w 1127"/>
                <a:gd name="T19" fmla="*/ 0 h 345"/>
                <a:gd name="T20" fmla="*/ 0 w 1127"/>
                <a:gd name="T21" fmla="*/ 0 h 345"/>
                <a:gd name="T22" fmla="*/ 0 w 1127"/>
                <a:gd name="T23" fmla="*/ 0 h 345"/>
                <a:gd name="T24" fmla="*/ 0 w 1127"/>
                <a:gd name="T25" fmla="*/ 0 h 345"/>
                <a:gd name="T26" fmla="*/ 0 w 1127"/>
                <a:gd name="T27" fmla="*/ 0 h 345"/>
                <a:gd name="T28" fmla="*/ 0 w 1127"/>
                <a:gd name="T29" fmla="*/ 0 h 345"/>
                <a:gd name="T30" fmla="*/ 0 w 1127"/>
                <a:gd name="T31" fmla="*/ 0 h 345"/>
                <a:gd name="T32" fmla="*/ 0 w 1127"/>
                <a:gd name="T33" fmla="*/ 0 h 345"/>
                <a:gd name="T34" fmla="*/ 0 w 1127"/>
                <a:gd name="T35" fmla="*/ 0 h 345"/>
                <a:gd name="T36" fmla="*/ 0 w 1127"/>
                <a:gd name="T37" fmla="*/ 0 h 345"/>
                <a:gd name="T38" fmla="*/ 0 w 1127"/>
                <a:gd name="T39" fmla="*/ 0 h 345"/>
                <a:gd name="T40" fmla="*/ 0 w 1127"/>
                <a:gd name="T41" fmla="*/ 0 h 345"/>
                <a:gd name="T42" fmla="*/ 0 w 1127"/>
                <a:gd name="T43" fmla="*/ 0 h 345"/>
                <a:gd name="T44" fmla="*/ 0 w 1127"/>
                <a:gd name="T45" fmla="*/ 0 h 345"/>
                <a:gd name="T46" fmla="*/ 0 w 1127"/>
                <a:gd name="T47" fmla="*/ 0 h 345"/>
                <a:gd name="T48" fmla="*/ 0 w 1127"/>
                <a:gd name="T49" fmla="*/ 0 h 345"/>
                <a:gd name="T50" fmla="*/ 0 w 1127"/>
                <a:gd name="T51" fmla="*/ 0 h 345"/>
                <a:gd name="T52" fmla="*/ 0 w 1127"/>
                <a:gd name="T53" fmla="*/ 0 h 345"/>
                <a:gd name="T54" fmla="*/ 0 w 1127"/>
                <a:gd name="T55" fmla="*/ 0 h 345"/>
                <a:gd name="T56" fmla="*/ 0 w 1127"/>
                <a:gd name="T57" fmla="*/ 0 h 345"/>
                <a:gd name="T58" fmla="*/ 0 w 1127"/>
                <a:gd name="T59" fmla="*/ 0 h 345"/>
                <a:gd name="T60" fmla="*/ 0 w 1127"/>
                <a:gd name="T61" fmla="*/ 0 h 345"/>
                <a:gd name="T62" fmla="*/ 0 w 1127"/>
                <a:gd name="T63" fmla="*/ 0 h 345"/>
                <a:gd name="T64" fmla="*/ 0 w 1127"/>
                <a:gd name="T65" fmla="*/ 0 h 345"/>
                <a:gd name="T66" fmla="*/ 0 w 1127"/>
                <a:gd name="T67" fmla="*/ 0 h 345"/>
                <a:gd name="T68" fmla="*/ 0 w 1127"/>
                <a:gd name="T69" fmla="*/ 0 h 345"/>
                <a:gd name="T70" fmla="*/ 0 w 1127"/>
                <a:gd name="T71" fmla="*/ 0 h 345"/>
                <a:gd name="T72" fmla="*/ 0 w 1127"/>
                <a:gd name="T73" fmla="*/ 0 h 345"/>
                <a:gd name="T74" fmla="*/ 0 w 1127"/>
                <a:gd name="T75" fmla="*/ 0 h 345"/>
                <a:gd name="T76" fmla="*/ 0 w 1127"/>
                <a:gd name="T77" fmla="*/ 0 h 345"/>
                <a:gd name="T78" fmla="*/ 0 w 1127"/>
                <a:gd name="T79" fmla="*/ 0 h 345"/>
                <a:gd name="T80" fmla="*/ 0 w 1127"/>
                <a:gd name="T81" fmla="*/ 0 h 345"/>
                <a:gd name="T82" fmla="*/ 0 w 1127"/>
                <a:gd name="T83" fmla="*/ 0 h 345"/>
                <a:gd name="T84" fmla="*/ 0 w 1127"/>
                <a:gd name="T85" fmla="*/ 0 h 345"/>
                <a:gd name="T86" fmla="*/ 0 w 1127"/>
                <a:gd name="T87" fmla="*/ 0 h 345"/>
                <a:gd name="T88" fmla="*/ 0 w 1127"/>
                <a:gd name="T89" fmla="*/ 0 h 345"/>
                <a:gd name="T90" fmla="*/ 0 w 1127"/>
                <a:gd name="T91" fmla="*/ 0 h 345"/>
                <a:gd name="T92" fmla="*/ 0 w 1127"/>
                <a:gd name="T93" fmla="*/ 0 h 345"/>
                <a:gd name="T94" fmla="*/ 0 w 1127"/>
                <a:gd name="T95" fmla="*/ 0 h 345"/>
                <a:gd name="T96" fmla="*/ 0 w 1127"/>
                <a:gd name="T97" fmla="*/ 0 h 345"/>
                <a:gd name="T98" fmla="*/ 0 w 1127"/>
                <a:gd name="T99" fmla="*/ 0 h 345"/>
                <a:gd name="T100" fmla="*/ 0 w 1127"/>
                <a:gd name="T101" fmla="*/ 0 h 345"/>
                <a:gd name="T102" fmla="*/ 0 w 1127"/>
                <a:gd name="T103" fmla="*/ 0 h 345"/>
                <a:gd name="T104" fmla="*/ 0 w 1127"/>
                <a:gd name="T105" fmla="*/ 0 h 345"/>
                <a:gd name="T106" fmla="*/ 0 w 1127"/>
                <a:gd name="T107" fmla="*/ 0 h 345"/>
                <a:gd name="T108" fmla="*/ 0 w 1127"/>
                <a:gd name="T109" fmla="*/ 0 h 34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27"/>
                <a:gd name="T166" fmla="*/ 0 h 345"/>
                <a:gd name="T167" fmla="*/ 1127 w 1127"/>
                <a:gd name="T168" fmla="*/ 345 h 34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27" h="345">
                  <a:moveTo>
                    <a:pt x="0" y="345"/>
                  </a:moveTo>
                  <a:lnTo>
                    <a:pt x="34" y="331"/>
                  </a:lnTo>
                  <a:lnTo>
                    <a:pt x="68" y="316"/>
                  </a:lnTo>
                  <a:lnTo>
                    <a:pt x="102" y="304"/>
                  </a:lnTo>
                  <a:lnTo>
                    <a:pt x="137" y="292"/>
                  </a:lnTo>
                  <a:lnTo>
                    <a:pt x="172" y="281"/>
                  </a:lnTo>
                  <a:lnTo>
                    <a:pt x="207" y="270"/>
                  </a:lnTo>
                  <a:lnTo>
                    <a:pt x="242" y="259"/>
                  </a:lnTo>
                  <a:lnTo>
                    <a:pt x="277" y="250"/>
                  </a:lnTo>
                  <a:lnTo>
                    <a:pt x="347" y="233"/>
                  </a:lnTo>
                  <a:lnTo>
                    <a:pt x="418" y="217"/>
                  </a:lnTo>
                  <a:lnTo>
                    <a:pt x="490" y="203"/>
                  </a:lnTo>
                  <a:lnTo>
                    <a:pt x="562" y="188"/>
                  </a:lnTo>
                  <a:lnTo>
                    <a:pt x="633" y="176"/>
                  </a:lnTo>
                  <a:lnTo>
                    <a:pt x="705" y="163"/>
                  </a:lnTo>
                  <a:lnTo>
                    <a:pt x="776" y="150"/>
                  </a:lnTo>
                  <a:lnTo>
                    <a:pt x="847" y="135"/>
                  </a:lnTo>
                  <a:lnTo>
                    <a:pt x="917" y="120"/>
                  </a:lnTo>
                  <a:lnTo>
                    <a:pt x="989" y="104"/>
                  </a:lnTo>
                  <a:lnTo>
                    <a:pt x="1023" y="96"/>
                  </a:lnTo>
                  <a:lnTo>
                    <a:pt x="1058" y="86"/>
                  </a:lnTo>
                  <a:lnTo>
                    <a:pt x="1092" y="76"/>
                  </a:lnTo>
                  <a:lnTo>
                    <a:pt x="1127" y="65"/>
                  </a:lnTo>
                  <a:lnTo>
                    <a:pt x="1092" y="55"/>
                  </a:lnTo>
                  <a:lnTo>
                    <a:pt x="1056" y="45"/>
                  </a:lnTo>
                  <a:lnTo>
                    <a:pt x="1019" y="36"/>
                  </a:lnTo>
                  <a:lnTo>
                    <a:pt x="981" y="28"/>
                  </a:lnTo>
                  <a:lnTo>
                    <a:pt x="944" y="20"/>
                  </a:lnTo>
                  <a:lnTo>
                    <a:pt x="905" y="14"/>
                  </a:lnTo>
                  <a:lnTo>
                    <a:pt x="867" y="9"/>
                  </a:lnTo>
                  <a:lnTo>
                    <a:pt x="827" y="5"/>
                  </a:lnTo>
                  <a:lnTo>
                    <a:pt x="787" y="2"/>
                  </a:lnTo>
                  <a:lnTo>
                    <a:pt x="748" y="1"/>
                  </a:lnTo>
                  <a:lnTo>
                    <a:pt x="708" y="0"/>
                  </a:lnTo>
                  <a:lnTo>
                    <a:pt x="669" y="1"/>
                  </a:lnTo>
                  <a:lnTo>
                    <a:pt x="630" y="3"/>
                  </a:lnTo>
                  <a:lnTo>
                    <a:pt x="590" y="7"/>
                  </a:lnTo>
                  <a:lnTo>
                    <a:pt x="551" y="12"/>
                  </a:lnTo>
                  <a:lnTo>
                    <a:pt x="512" y="18"/>
                  </a:lnTo>
                  <a:lnTo>
                    <a:pt x="474" y="27"/>
                  </a:lnTo>
                  <a:lnTo>
                    <a:pt x="436" y="36"/>
                  </a:lnTo>
                  <a:lnTo>
                    <a:pt x="398" y="46"/>
                  </a:lnTo>
                  <a:lnTo>
                    <a:pt x="362" y="59"/>
                  </a:lnTo>
                  <a:lnTo>
                    <a:pt x="326" y="72"/>
                  </a:lnTo>
                  <a:lnTo>
                    <a:pt x="290" y="89"/>
                  </a:lnTo>
                  <a:lnTo>
                    <a:pt x="257" y="106"/>
                  </a:lnTo>
                  <a:lnTo>
                    <a:pt x="223" y="125"/>
                  </a:lnTo>
                  <a:lnTo>
                    <a:pt x="191" y="146"/>
                  </a:lnTo>
                  <a:lnTo>
                    <a:pt x="159" y="168"/>
                  </a:lnTo>
                  <a:lnTo>
                    <a:pt x="130" y="193"/>
                  </a:lnTo>
                  <a:lnTo>
                    <a:pt x="100" y="220"/>
                  </a:lnTo>
                  <a:lnTo>
                    <a:pt x="73" y="248"/>
                  </a:lnTo>
                  <a:lnTo>
                    <a:pt x="48" y="278"/>
                  </a:lnTo>
                  <a:lnTo>
                    <a:pt x="23" y="310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29" name="Freeform 1015"/>
            <p:cNvSpPr>
              <a:spLocks/>
            </p:cNvSpPr>
            <p:nvPr/>
          </p:nvSpPr>
          <p:spPr bwMode="auto">
            <a:xfrm>
              <a:off x="516" y="3531"/>
              <a:ext cx="26" cy="24"/>
            </a:xfrm>
            <a:custGeom>
              <a:avLst/>
              <a:gdLst>
                <a:gd name="T0" fmla="*/ 0 w 471"/>
                <a:gd name="T1" fmla="*/ 0 h 438"/>
                <a:gd name="T2" fmla="*/ 0 w 471"/>
                <a:gd name="T3" fmla="*/ 0 h 438"/>
                <a:gd name="T4" fmla="*/ 0 w 471"/>
                <a:gd name="T5" fmla="*/ 0 h 438"/>
                <a:gd name="T6" fmla="*/ 0 w 471"/>
                <a:gd name="T7" fmla="*/ 0 h 438"/>
                <a:gd name="T8" fmla="*/ 0 w 471"/>
                <a:gd name="T9" fmla="*/ 0 h 438"/>
                <a:gd name="T10" fmla="*/ 0 w 471"/>
                <a:gd name="T11" fmla="*/ 0 h 438"/>
                <a:gd name="T12" fmla="*/ 0 w 471"/>
                <a:gd name="T13" fmla="*/ 0 h 438"/>
                <a:gd name="T14" fmla="*/ 0 w 471"/>
                <a:gd name="T15" fmla="*/ 0 h 438"/>
                <a:gd name="T16" fmla="*/ 0 w 471"/>
                <a:gd name="T17" fmla="*/ 0 h 438"/>
                <a:gd name="T18" fmla="*/ 0 w 471"/>
                <a:gd name="T19" fmla="*/ 0 h 438"/>
                <a:gd name="T20" fmla="*/ 0 w 471"/>
                <a:gd name="T21" fmla="*/ 0 h 438"/>
                <a:gd name="T22" fmla="*/ 0 w 471"/>
                <a:gd name="T23" fmla="*/ 0 h 438"/>
                <a:gd name="T24" fmla="*/ 0 w 471"/>
                <a:gd name="T25" fmla="*/ 0 h 438"/>
                <a:gd name="T26" fmla="*/ 0 w 471"/>
                <a:gd name="T27" fmla="*/ 0 h 438"/>
                <a:gd name="T28" fmla="*/ 0 w 471"/>
                <a:gd name="T29" fmla="*/ 0 h 438"/>
                <a:gd name="T30" fmla="*/ 0 w 471"/>
                <a:gd name="T31" fmla="*/ 0 h 438"/>
                <a:gd name="T32" fmla="*/ 0 w 471"/>
                <a:gd name="T33" fmla="*/ 0 h 438"/>
                <a:gd name="T34" fmla="*/ 0 w 471"/>
                <a:gd name="T35" fmla="*/ 0 h 438"/>
                <a:gd name="T36" fmla="*/ 0 w 471"/>
                <a:gd name="T37" fmla="*/ 0 h 438"/>
                <a:gd name="T38" fmla="*/ 0 w 471"/>
                <a:gd name="T39" fmla="*/ 0 h 438"/>
                <a:gd name="T40" fmla="*/ 0 w 471"/>
                <a:gd name="T41" fmla="*/ 0 h 438"/>
                <a:gd name="T42" fmla="*/ 0 w 471"/>
                <a:gd name="T43" fmla="*/ 0 h 438"/>
                <a:gd name="T44" fmla="*/ 0 w 471"/>
                <a:gd name="T45" fmla="*/ 0 h 438"/>
                <a:gd name="T46" fmla="*/ 0 w 471"/>
                <a:gd name="T47" fmla="*/ 0 h 438"/>
                <a:gd name="T48" fmla="*/ 0 w 471"/>
                <a:gd name="T49" fmla="*/ 0 h 438"/>
                <a:gd name="T50" fmla="*/ 0 w 471"/>
                <a:gd name="T51" fmla="*/ 0 h 438"/>
                <a:gd name="T52" fmla="*/ 0 w 471"/>
                <a:gd name="T53" fmla="*/ 0 h 438"/>
                <a:gd name="T54" fmla="*/ 0 w 471"/>
                <a:gd name="T55" fmla="*/ 0 h 438"/>
                <a:gd name="T56" fmla="*/ 0 w 471"/>
                <a:gd name="T57" fmla="*/ 0 h 438"/>
                <a:gd name="T58" fmla="*/ 0 w 471"/>
                <a:gd name="T59" fmla="*/ 0 h 438"/>
                <a:gd name="T60" fmla="*/ 0 w 471"/>
                <a:gd name="T61" fmla="*/ 0 h 438"/>
                <a:gd name="T62" fmla="*/ 0 w 471"/>
                <a:gd name="T63" fmla="*/ 0 h 438"/>
                <a:gd name="T64" fmla="*/ 0 w 471"/>
                <a:gd name="T65" fmla="*/ 0 h 438"/>
                <a:gd name="T66" fmla="*/ 0 w 471"/>
                <a:gd name="T67" fmla="*/ 0 h 438"/>
                <a:gd name="T68" fmla="*/ 0 w 471"/>
                <a:gd name="T69" fmla="*/ 0 h 438"/>
                <a:gd name="T70" fmla="*/ 0 w 471"/>
                <a:gd name="T71" fmla="*/ 0 h 438"/>
                <a:gd name="T72" fmla="*/ 0 w 471"/>
                <a:gd name="T73" fmla="*/ 0 h 438"/>
                <a:gd name="T74" fmla="*/ 0 w 471"/>
                <a:gd name="T75" fmla="*/ 0 h 438"/>
                <a:gd name="T76" fmla="*/ 0 w 471"/>
                <a:gd name="T77" fmla="*/ 0 h 438"/>
                <a:gd name="T78" fmla="*/ 0 w 471"/>
                <a:gd name="T79" fmla="*/ 0 h 438"/>
                <a:gd name="T80" fmla="*/ 0 w 471"/>
                <a:gd name="T81" fmla="*/ 0 h 438"/>
                <a:gd name="T82" fmla="*/ 0 w 471"/>
                <a:gd name="T83" fmla="*/ 0 h 438"/>
                <a:gd name="T84" fmla="*/ 0 w 471"/>
                <a:gd name="T85" fmla="*/ 0 h 4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71"/>
                <a:gd name="T130" fmla="*/ 0 h 438"/>
                <a:gd name="T131" fmla="*/ 471 w 471"/>
                <a:gd name="T132" fmla="*/ 438 h 4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71" h="438">
                  <a:moveTo>
                    <a:pt x="471" y="0"/>
                  </a:moveTo>
                  <a:lnTo>
                    <a:pt x="447" y="33"/>
                  </a:lnTo>
                  <a:lnTo>
                    <a:pt x="422" y="66"/>
                  </a:lnTo>
                  <a:lnTo>
                    <a:pt x="397" y="97"/>
                  </a:lnTo>
                  <a:lnTo>
                    <a:pt x="370" y="128"/>
                  </a:lnTo>
                  <a:lnTo>
                    <a:pt x="343" y="157"/>
                  </a:lnTo>
                  <a:lnTo>
                    <a:pt x="315" y="187"/>
                  </a:lnTo>
                  <a:lnTo>
                    <a:pt x="286" y="214"/>
                  </a:lnTo>
                  <a:lnTo>
                    <a:pt x="257" y="242"/>
                  </a:lnTo>
                  <a:lnTo>
                    <a:pt x="226" y="268"/>
                  </a:lnTo>
                  <a:lnTo>
                    <a:pt x="196" y="295"/>
                  </a:lnTo>
                  <a:lnTo>
                    <a:pt x="164" y="320"/>
                  </a:lnTo>
                  <a:lnTo>
                    <a:pt x="133" y="345"/>
                  </a:lnTo>
                  <a:lnTo>
                    <a:pt x="100" y="369"/>
                  </a:lnTo>
                  <a:lnTo>
                    <a:pt x="68" y="392"/>
                  </a:lnTo>
                  <a:lnTo>
                    <a:pt x="34" y="416"/>
                  </a:lnTo>
                  <a:lnTo>
                    <a:pt x="1" y="438"/>
                  </a:lnTo>
                  <a:lnTo>
                    <a:pt x="0" y="414"/>
                  </a:lnTo>
                  <a:lnTo>
                    <a:pt x="1" y="391"/>
                  </a:lnTo>
                  <a:lnTo>
                    <a:pt x="3" y="370"/>
                  </a:lnTo>
                  <a:lnTo>
                    <a:pt x="7" y="349"/>
                  </a:lnTo>
                  <a:lnTo>
                    <a:pt x="13" y="329"/>
                  </a:lnTo>
                  <a:lnTo>
                    <a:pt x="20" y="311"/>
                  </a:lnTo>
                  <a:lnTo>
                    <a:pt x="29" y="294"/>
                  </a:lnTo>
                  <a:lnTo>
                    <a:pt x="39" y="276"/>
                  </a:lnTo>
                  <a:lnTo>
                    <a:pt x="50" y="261"/>
                  </a:lnTo>
                  <a:lnTo>
                    <a:pt x="63" y="246"/>
                  </a:lnTo>
                  <a:lnTo>
                    <a:pt x="76" y="231"/>
                  </a:lnTo>
                  <a:lnTo>
                    <a:pt x="91" y="217"/>
                  </a:lnTo>
                  <a:lnTo>
                    <a:pt x="106" y="204"/>
                  </a:lnTo>
                  <a:lnTo>
                    <a:pt x="123" y="192"/>
                  </a:lnTo>
                  <a:lnTo>
                    <a:pt x="140" y="180"/>
                  </a:lnTo>
                  <a:lnTo>
                    <a:pt x="158" y="168"/>
                  </a:lnTo>
                  <a:lnTo>
                    <a:pt x="196" y="146"/>
                  </a:lnTo>
                  <a:lnTo>
                    <a:pt x="234" y="125"/>
                  </a:lnTo>
                  <a:lnTo>
                    <a:pt x="275" y="105"/>
                  </a:lnTo>
                  <a:lnTo>
                    <a:pt x="316" y="85"/>
                  </a:lnTo>
                  <a:lnTo>
                    <a:pt x="356" y="65"/>
                  </a:lnTo>
                  <a:lnTo>
                    <a:pt x="397" y="45"/>
                  </a:lnTo>
                  <a:lnTo>
                    <a:pt x="416" y="34"/>
                  </a:lnTo>
                  <a:lnTo>
                    <a:pt x="435" y="23"/>
                  </a:lnTo>
                  <a:lnTo>
                    <a:pt x="454" y="12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0" name="Freeform 1016"/>
            <p:cNvSpPr>
              <a:spLocks/>
            </p:cNvSpPr>
            <p:nvPr/>
          </p:nvSpPr>
          <p:spPr bwMode="auto">
            <a:xfrm>
              <a:off x="532" y="3832"/>
              <a:ext cx="80" cy="95"/>
            </a:xfrm>
            <a:custGeom>
              <a:avLst/>
              <a:gdLst>
                <a:gd name="T0" fmla="*/ 0 w 1431"/>
                <a:gd name="T1" fmla="*/ 0 h 1714"/>
                <a:gd name="T2" fmla="*/ 0 w 1431"/>
                <a:gd name="T3" fmla="*/ 0 h 1714"/>
                <a:gd name="T4" fmla="*/ 0 w 1431"/>
                <a:gd name="T5" fmla="*/ 0 h 1714"/>
                <a:gd name="T6" fmla="*/ 0 w 1431"/>
                <a:gd name="T7" fmla="*/ 0 h 1714"/>
                <a:gd name="T8" fmla="*/ 0 w 1431"/>
                <a:gd name="T9" fmla="*/ 0 h 1714"/>
                <a:gd name="T10" fmla="*/ 0 w 1431"/>
                <a:gd name="T11" fmla="*/ 0 h 1714"/>
                <a:gd name="T12" fmla="*/ 0 w 1431"/>
                <a:gd name="T13" fmla="*/ 0 h 1714"/>
                <a:gd name="T14" fmla="*/ 0 w 1431"/>
                <a:gd name="T15" fmla="*/ 0 h 1714"/>
                <a:gd name="T16" fmla="*/ 0 w 1431"/>
                <a:gd name="T17" fmla="*/ 0 h 1714"/>
                <a:gd name="T18" fmla="*/ 0 w 1431"/>
                <a:gd name="T19" fmla="*/ 0 h 1714"/>
                <a:gd name="T20" fmla="*/ 0 w 1431"/>
                <a:gd name="T21" fmla="*/ 0 h 1714"/>
                <a:gd name="T22" fmla="*/ 0 w 1431"/>
                <a:gd name="T23" fmla="*/ 0 h 1714"/>
                <a:gd name="T24" fmla="*/ 0 w 1431"/>
                <a:gd name="T25" fmla="*/ 0 h 1714"/>
                <a:gd name="T26" fmla="*/ 0 w 1431"/>
                <a:gd name="T27" fmla="*/ 0 h 1714"/>
                <a:gd name="T28" fmla="*/ 0 w 1431"/>
                <a:gd name="T29" fmla="*/ 0 h 1714"/>
                <a:gd name="T30" fmla="*/ 0 w 1431"/>
                <a:gd name="T31" fmla="*/ 0 h 1714"/>
                <a:gd name="T32" fmla="*/ 0 w 1431"/>
                <a:gd name="T33" fmla="*/ 0 h 1714"/>
                <a:gd name="T34" fmla="*/ 0 w 1431"/>
                <a:gd name="T35" fmla="*/ 0 h 1714"/>
                <a:gd name="T36" fmla="*/ 0 w 1431"/>
                <a:gd name="T37" fmla="*/ 0 h 1714"/>
                <a:gd name="T38" fmla="*/ 0 w 1431"/>
                <a:gd name="T39" fmla="*/ 0 h 1714"/>
                <a:gd name="T40" fmla="*/ 0 w 1431"/>
                <a:gd name="T41" fmla="*/ 0 h 1714"/>
                <a:gd name="T42" fmla="*/ 0 w 1431"/>
                <a:gd name="T43" fmla="*/ 0 h 1714"/>
                <a:gd name="T44" fmla="*/ 0 w 1431"/>
                <a:gd name="T45" fmla="*/ 0 h 1714"/>
                <a:gd name="T46" fmla="*/ 0 w 1431"/>
                <a:gd name="T47" fmla="*/ 0 h 1714"/>
                <a:gd name="T48" fmla="*/ 0 w 1431"/>
                <a:gd name="T49" fmla="*/ 0 h 1714"/>
                <a:gd name="T50" fmla="*/ 0 w 1431"/>
                <a:gd name="T51" fmla="*/ 0 h 1714"/>
                <a:gd name="T52" fmla="*/ 0 w 1431"/>
                <a:gd name="T53" fmla="*/ 0 h 1714"/>
                <a:gd name="T54" fmla="*/ 0 w 1431"/>
                <a:gd name="T55" fmla="*/ 0 h 1714"/>
                <a:gd name="T56" fmla="*/ 0 w 1431"/>
                <a:gd name="T57" fmla="*/ 0 h 1714"/>
                <a:gd name="T58" fmla="*/ 0 w 1431"/>
                <a:gd name="T59" fmla="*/ 0 h 1714"/>
                <a:gd name="T60" fmla="*/ 0 w 1431"/>
                <a:gd name="T61" fmla="*/ 0 h 1714"/>
                <a:gd name="T62" fmla="*/ 0 w 1431"/>
                <a:gd name="T63" fmla="*/ 0 h 1714"/>
                <a:gd name="T64" fmla="*/ 0 w 1431"/>
                <a:gd name="T65" fmla="*/ 0 h 1714"/>
                <a:gd name="T66" fmla="*/ 0 w 1431"/>
                <a:gd name="T67" fmla="*/ 0 h 1714"/>
                <a:gd name="T68" fmla="*/ 0 w 1431"/>
                <a:gd name="T69" fmla="*/ 0 h 1714"/>
                <a:gd name="T70" fmla="*/ 0 w 1431"/>
                <a:gd name="T71" fmla="*/ 0 h 1714"/>
                <a:gd name="T72" fmla="*/ 0 w 1431"/>
                <a:gd name="T73" fmla="*/ 0 h 1714"/>
                <a:gd name="T74" fmla="*/ 0 w 1431"/>
                <a:gd name="T75" fmla="*/ 0 h 1714"/>
                <a:gd name="T76" fmla="*/ 0 w 1431"/>
                <a:gd name="T77" fmla="*/ 0 h 1714"/>
                <a:gd name="T78" fmla="*/ 0 w 1431"/>
                <a:gd name="T79" fmla="*/ 0 h 1714"/>
                <a:gd name="T80" fmla="*/ 0 w 1431"/>
                <a:gd name="T81" fmla="*/ 0 h 1714"/>
                <a:gd name="T82" fmla="*/ 0 w 1431"/>
                <a:gd name="T83" fmla="*/ 0 h 1714"/>
                <a:gd name="T84" fmla="*/ 0 w 1431"/>
                <a:gd name="T85" fmla="*/ 0 h 1714"/>
                <a:gd name="T86" fmla="*/ 0 w 1431"/>
                <a:gd name="T87" fmla="*/ 0 h 1714"/>
                <a:gd name="T88" fmla="*/ 0 w 1431"/>
                <a:gd name="T89" fmla="*/ 0 h 1714"/>
                <a:gd name="T90" fmla="*/ 0 w 1431"/>
                <a:gd name="T91" fmla="*/ 0 h 1714"/>
                <a:gd name="T92" fmla="*/ 0 w 1431"/>
                <a:gd name="T93" fmla="*/ 0 h 1714"/>
                <a:gd name="T94" fmla="*/ 0 w 1431"/>
                <a:gd name="T95" fmla="*/ 0 h 17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31"/>
                <a:gd name="T145" fmla="*/ 0 h 1714"/>
                <a:gd name="T146" fmla="*/ 1431 w 1431"/>
                <a:gd name="T147" fmla="*/ 1714 h 17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31" h="1714">
                  <a:moveTo>
                    <a:pt x="10" y="1714"/>
                  </a:moveTo>
                  <a:lnTo>
                    <a:pt x="55" y="1669"/>
                  </a:lnTo>
                  <a:lnTo>
                    <a:pt x="100" y="1627"/>
                  </a:lnTo>
                  <a:lnTo>
                    <a:pt x="141" y="1589"/>
                  </a:lnTo>
                  <a:lnTo>
                    <a:pt x="179" y="1553"/>
                  </a:lnTo>
                  <a:lnTo>
                    <a:pt x="216" y="1521"/>
                  </a:lnTo>
                  <a:lnTo>
                    <a:pt x="249" y="1491"/>
                  </a:lnTo>
                  <a:lnTo>
                    <a:pt x="281" y="1465"/>
                  </a:lnTo>
                  <a:lnTo>
                    <a:pt x="310" y="1440"/>
                  </a:lnTo>
                  <a:lnTo>
                    <a:pt x="338" y="1418"/>
                  </a:lnTo>
                  <a:lnTo>
                    <a:pt x="363" y="1399"/>
                  </a:lnTo>
                  <a:lnTo>
                    <a:pt x="387" y="1380"/>
                  </a:lnTo>
                  <a:lnTo>
                    <a:pt x="409" y="1364"/>
                  </a:lnTo>
                  <a:lnTo>
                    <a:pt x="449" y="1337"/>
                  </a:lnTo>
                  <a:lnTo>
                    <a:pt x="484" y="1314"/>
                  </a:lnTo>
                  <a:lnTo>
                    <a:pt x="515" y="1296"/>
                  </a:lnTo>
                  <a:lnTo>
                    <a:pt x="543" y="1281"/>
                  </a:lnTo>
                  <a:lnTo>
                    <a:pt x="568" y="1265"/>
                  </a:lnTo>
                  <a:lnTo>
                    <a:pt x="594" y="1251"/>
                  </a:lnTo>
                  <a:lnTo>
                    <a:pt x="619" y="1234"/>
                  </a:lnTo>
                  <a:lnTo>
                    <a:pt x="645" y="1215"/>
                  </a:lnTo>
                  <a:lnTo>
                    <a:pt x="659" y="1203"/>
                  </a:lnTo>
                  <a:lnTo>
                    <a:pt x="673" y="1191"/>
                  </a:lnTo>
                  <a:lnTo>
                    <a:pt x="688" y="1177"/>
                  </a:lnTo>
                  <a:lnTo>
                    <a:pt x="704" y="1162"/>
                  </a:lnTo>
                  <a:lnTo>
                    <a:pt x="746" y="1122"/>
                  </a:lnTo>
                  <a:lnTo>
                    <a:pt x="787" y="1083"/>
                  </a:lnTo>
                  <a:lnTo>
                    <a:pt x="826" y="1044"/>
                  </a:lnTo>
                  <a:lnTo>
                    <a:pt x="863" y="1004"/>
                  </a:lnTo>
                  <a:lnTo>
                    <a:pt x="899" y="964"/>
                  </a:lnTo>
                  <a:lnTo>
                    <a:pt x="932" y="925"/>
                  </a:lnTo>
                  <a:lnTo>
                    <a:pt x="964" y="886"/>
                  </a:lnTo>
                  <a:lnTo>
                    <a:pt x="994" y="846"/>
                  </a:lnTo>
                  <a:lnTo>
                    <a:pt x="1024" y="807"/>
                  </a:lnTo>
                  <a:lnTo>
                    <a:pt x="1051" y="767"/>
                  </a:lnTo>
                  <a:lnTo>
                    <a:pt x="1078" y="728"/>
                  </a:lnTo>
                  <a:lnTo>
                    <a:pt x="1102" y="689"/>
                  </a:lnTo>
                  <a:lnTo>
                    <a:pt x="1126" y="650"/>
                  </a:lnTo>
                  <a:lnTo>
                    <a:pt x="1149" y="611"/>
                  </a:lnTo>
                  <a:lnTo>
                    <a:pt x="1170" y="574"/>
                  </a:lnTo>
                  <a:lnTo>
                    <a:pt x="1190" y="536"/>
                  </a:lnTo>
                  <a:lnTo>
                    <a:pt x="1211" y="499"/>
                  </a:lnTo>
                  <a:lnTo>
                    <a:pt x="1229" y="461"/>
                  </a:lnTo>
                  <a:lnTo>
                    <a:pt x="1246" y="424"/>
                  </a:lnTo>
                  <a:lnTo>
                    <a:pt x="1263" y="388"/>
                  </a:lnTo>
                  <a:lnTo>
                    <a:pt x="1296" y="318"/>
                  </a:lnTo>
                  <a:lnTo>
                    <a:pt x="1325" y="248"/>
                  </a:lnTo>
                  <a:lnTo>
                    <a:pt x="1353" y="182"/>
                  </a:lnTo>
                  <a:lnTo>
                    <a:pt x="1380" y="118"/>
                  </a:lnTo>
                  <a:lnTo>
                    <a:pt x="1406" y="58"/>
                  </a:lnTo>
                  <a:lnTo>
                    <a:pt x="1431" y="0"/>
                  </a:lnTo>
                  <a:lnTo>
                    <a:pt x="1392" y="38"/>
                  </a:lnTo>
                  <a:lnTo>
                    <a:pt x="1351" y="77"/>
                  </a:lnTo>
                  <a:lnTo>
                    <a:pt x="1310" y="117"/>
                  </a:lnTo>
                  <a:lnTo>
                    <a:pt x="1270" y="158"/>
                  </a:lnTo>
                  <a:lnTo>
                    <a:pt x="1229" y="201"/>
                  </a:lnTo>
                  <a:lnTo>
                    <a:pt x="1188" y="244"/>
                  </a:lnTo>
                  <a:lnTo>
                    <a:pt x="1148" y="288"/>
                  </a:lnTo>
                  <a:lnTo>
                    <a:pt x="1108" y="333"/>
                  </a:lnTo>
                  <a:lnTo>
                    <a:pt x="1028" y="424"/>
                  </a:lnTo>
                  <a:lnTo>
                    <a:pt x="948" y="518"/>
                  </a:lnTo>
                  <a:lnTo>
                    <a:pt x="872" y="610"/>
                  </a:lnTo>
                  <a:lnTo>
                    <a:pt x="797" y="703"/>
                  </a:lnTo>
                  <a:lnTo>
                    <a:pt x="726" y="793"/>
                  </a:lnTo>
                  <a:lnTo>
                    <a:pt x="658" y="880"/>
                  </a:lnTo>
                  <a:lnTo>
                    <a:pt x="594" y="963"/>
                  </a:lnTo>
                  <a:lnTo>
                    <a:pt x="534" y="1042"/>
                  </a:lnTo>
                  <a:lnTo>
                    <a:pt x="479" y="1114"/>
                  </a:lnTo>
                  <a:lnTo>
                    <a:pt x="429" y="1178"/>
                  </a:lnTo>
                  <a:lnTo>
                    <a:pt x="386" y="1235"/>
                  </a:lnTo>
                  <a:lnTo>
                    <a:pt x="348" y="1282"/>
                  </a:lnTo>
                  <a:lnTo>
                    <a:pt x="331" y="1302"/>
                  </a:lnTo>
                  <a:lnTo>
                    <a:pt x="312" y="1321"/>
                  </a:lnTo>
                  <a:lnTo>
                    <a:pt x="294" y="1339"/>
                  </a:lnTo>
                  <a:lnTo>
                    <a:pt x="277" y="1354"/>
                  </a:lnTo>
                  <a:lnTo>
                    <a:pt x="258" y="1368"/>
                  </a:lnTo>
                  <a:lnTo>
                    <a:pt x="241" y="1381"/>
                  </a:lnTo>
                  <a:lnTo>
                    <a:pt x="224" y="1393"/>
                  </a:lnTo>
                  <a:lnTo>
                    <a:pt x="207" y="1404"/>
                  </a:lnTo>
                  <a:lnTo>
                    <a:pt x="143" y="1439"/>
                  </a:lnTo>
                  <a:lnTo>
                    <a:pt x="87" y="1470"/>
                  </a:lnTo>
                  <a:lnTo>
                    <a:pt x="74" y="1477"/>
                  </a:lnTo>
                  <a:lnTo>
                    <a:pt x="62" y="1485"/>
                  </a:lnTo>
                  <a:lnTo>
                    <a:pt x="51" y="1494"/>
                  </a:lnTo>
                  <a:lnTo>
                    <a:pt x="42" y="1503"/>
                  </a:lnTo>
                  <a:lnTo>
                    <a:pt x="33" y="1514"/>
                  </a:lnTo>
                  <a:lnTo>
                    <a:pt x="25" y="1525"/>
                  </a:lnTo>
                  <a:lnTo>
                    <a:pt x="18" y="1537"/>
                  </a:lnTo>
                  <a:lnTo>
                    <a:pt x="12" y="1550"/>
                  </a:lnTo>
                  <a:lnTo>
                    <a:pt x="8" y="1564"/>
                  </a:lnTo>
                  <a:lnTo>
                    <a:pt x="3" y="1581"/>
                  </a:lnTo>
                  <a:lnTo>
                    <a:pt x="1" y="1598"/>
                  </a:lnTo>
                  <a:lnTo>
                    <a:pt x="0" y="1617"/>
                  </a:lnTo>
                  <a:lnTo>
                    <a:pt x="0" y="1639"/>
                  </a:lnTo>
                  <a:lnTo>
                    <a:pt x="1" y="1661"/>
                  </a:lnTo>
                  <a:lnTo>
                    <a:pt x="4" y="1686"/>
                  </a:lnTo>
                  <a:lnTo>
                    <a:pt x="10" y="1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1" name="Freeform 1017"/>
            <p:cNvSpPr>
              <a:spLocks/>
            </p:cNvSpPr>
            <p:nvPr/>
          </p:nvSpPr>
          <p:spPr bwMode="auto">
            <a:xfrm>
              <a:off x="732" y="3459"/>
              <a:ext cx="19" cy="85"/>
            </a:xfrm>
            <a:custGeom>
              <a:avLst/>
              <a:gdLst>
                <a:gd name="T0" fmla="*/ 0 w 357"/>
                <a:gd name="T1" fmla="*/ 0 h 1533"/>
                <a:gd name="T2" fmla="*/ 0 w 357"/>
                <a:gd name="T3" fmla="*/ 0 h 1533"/>
                <a:gd name="T4" fmla="*/ 0 w 357"/>
                <a:gd name="T5" fmla="*/ 0 h 1533"/>
                <a:gd name="T6" fmla="*/ 0 w 357"/>
                <a:gd name="T7" fmla="*/ 0 h 1533"/>
                <a:gd name="T8" fmla="*/ 0 w 357"/>
                <a:gd name="T9" fmla="*/ 0 h 1533"/>
                <a:gd name="T10" fmla="*/ 0 w 357"/>
                <a:gd name="T11" fmla="*/ 0 h 1533"/>
                <a:gd name="T12" fmla="*/ 0 w 357"/>
                <a:gd name="T13" fmla="*/ 0 h 1533"/>
                <a:gd name="T14" fmla="*/ 0 w 357"/>
                <a:gd name="T15" fmla="*/ 0 h 1533"/>
                <a:gd name="T16" fmla="*/ 0 w 357"/>
                <a:gd name="T17" fmla="*/ 0 h 1533"/>
                <a:gd name="T18" fmla="*/ 0 w 357"/>
                <a:gd name="T19" fmla="*/ 0 h 1533"/>
                <a:gd name="T20" fmla="*/ 0 w 357"/>
                <a:gd name="T21" fmla="*/ 0 h 1533"/>
                <a:gd name="T22" fmla="*/ 0 w 357"/>
                <a:gd name="T23" fmla="*/ 0 h 1533"/>
                <a:gd name="T24" fmla="*/ 0 w 357"/>
                <a:gd name="T25" fmla="*/ 0 h 1533"/>
                <a:gd name="T26" fmla="*/ 0 w 357"/>
                <a:gd name="T27" fmla="*/ 0 h 1533"/>
                <a:gd name="T28" fmla="*/ 0 w 357"/>
                <a:gd name="T29" fmla="*/ 0 h 1533"/>
                <a:gd name="T30" fmla="*/ 0 w 357"/>
                <a:gd name="T31" fmla="*/ 0 h 1533"/>
                <a:gd name="T32" fmla="*/ 0 w 357"/>
                <a:gd name="T33" fmla="*/ 0 h 1533"/>
                <a:gd name="T34" fmla="*/ 0 w 357"/>
                <a:gd name="T35" fmla="*/ 0 h 1533"/>
                <a:gd name="T36" fmla="*/ 0 w 357"/>
                <a:gd name="T37" fmla="*/ 0 h 1533"/>
                <a:gd name="T38" fmla="*/ 0 w 357"/>
                <a:gd name="T39" fmla="*/ 0 h 1533"/>
                <a:gd name="T40" fmla="*/ 0 w 357"/>
                <a:gd name="T41" fmla="*/ 0 h 1533"/>
                <a:gd name="T42" fmla="*/ 0 w 357"/>
                <a:gd name="T43" fmla="*/ 0 h 1533"/>
                <a:gd name="T44" fmla="*/ 0 w 357"/>
                <a:gd name="T45" fmla="*/ 0 h 1533"/>
                <a:gd name="T46" fmla="*/ 0 w 357"/>
                <a:gd name="T47" fmla="*/ 0 h 1533"/>
                <a:gd name="T48" fmla="*/ 0 w 357"/>
                <a:gd name="T49" fmla="*/ 0 h 1533"/>
                <a:gd name="T50" fmla="*/ 0 w 357"/>
                <a:gd name="T51" fmla="*/ 0 h 1533"/>
                <a:gd name="T52" fmla="*/ 0 w 357"/>
                <a:gd name="T53" fmla="*/ 0 h 1533"/>
                <a:gd name="T54" fmla="*/ 0 w 357"/>
                <a:gd name="T55" fmla="*/ 0 h 1533"/>
                <a:gd name="T56" fmla="*/ 0 w 357"/>
                <a:gd name="T57" fmla="*/ 0 h 1533"/>
                <a:gd name="T58" fmla="*/ 0 w 357"/>
                <a:gd name="T59" fmla="*/ 0 h 1533"/>
                <a:gd name="T60" fmla="*/ 0 w 357"/>
                <a:gd name="T61" fmla="*/ 0 h 1533"/>
                <a:gd name="T62" fmla="*/ 0 w 357"/>
                <a:gd name="T63" fmla="*/ 0 h 1533"/>
                <a:gd name="T64" fmla="*/ 0 w 357"/>
                <a:gd name="T65" fmla="*/ 0 h 1533"/>
                <a:gd name="T66" fmla="*/ 0 w 357"/>
                <a:gd name="T67" fmla="*/ 0 h 1533"/>
                <a:gd name="T68" fmla="*/ 0 w 357"/>
                <a:gd name="T69" fmla="*/ 0 h 1533"/>
                <a:gd name="T70" fmla="*/ 0 w 357"/>
                <a:gd name="T71" fmla="*/ 0 h 1533"/>
                <a:gd name="T72" fmla="*/ 0 w 357"/>
                <a:gd name="T73" fmla="*/ 0 h 1533"/>
                <a:gd name="T74" fmla="*/ 0 w 357"/>
                <a:gd name="T75" fmla="*/ 0 h 1533"/>
                <a:gd name="T76" fmla="*/ 0 w 357"/>
                <a:gd name="T77" fmla="*/ 0 h 1533"/>
                <a:gd name="T78" fmla="*/ 0 w 357"/>
                <a:gd name="T79" fmla="*/ 0 h 1533"/>
                <a:gd name="T80" fmla="*/ 0 w 357"/>
                <a:gd name="T81" fmla="*/ 0 h 15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7"/>
                <a:gd name="T124" fmla="*/ 0 h 1533"/>
                <a:gd name="T125" fmla="*/ 357 w 357"/>
                <a:gd name="T126" fmla="*/ 1533 h 15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7" h="1533">
                  <a:moveTo>
                    <a:pt x="0" y="1533"/>
                  </a:moveTo>
                  <a:lnTo>
                    <a:pt x="19" y="1473"/>
                  </a:lnTo>
                  <a:lnTo>
                    <a:pt x="38" y="1411"/>
                  </a:lnTo>
                  <a:lnTo>
                    <a:pt x="59" y="1347"/>
                  </a:lnTo>
                  <a:lnTo>
                    <a:pt x="82" y="1282"/>
                  </a:lnTo>
                  <a:lnTo>
                    <a:pt x="104" y="1217"/>
                  </a:lnTo>
                  <a:lnTo>
                    <a:pt x="126" y="1151"/>
                  </a:lnTo>
                  <a:lnTo>
                    <a:pt x="148" y="1087"/>
                  </a:lnTo>
                  <a:lnTo>
                    <a:pt x="168" y="1022"/>
                  </a:lnTo>
                  <a:lnTo>
                    <a:pt x="177" y="991"/>
                  </a:lnTo>
                  <a:lnTo>
                    <a:pt x="186" y="960"/>
                  </a:lnTo>
                  <a:lnTo>
                    <a:pt x="195" y="929"/>
                  </a:lnTo>
                  <a:lnTo>
                    <a:pt x="202" y="898"/>
                  </a:lnTo>
                  <a:lnTo>
                    <a:pt x="209" y="869"/>
                  </a:lnTo>
                  <a:lnTo>
                    <a:pt x="215" y="839"/>
                  </a:lnTo>
                  <a:lnTo>
                    <a:pt x="219" y="810"/>
                  </a:lnTo>
                  <a:lnTo>
                    <a:pt x="223" y="782"/>
                  </a:lnTo>
                  <a:lnTo>
                    <a:pt x="226" y="755"/>
                  </a:lnTo>
                  <a:lnTo>
                    <a:pt x="227" y="727"/>
                  </a:lnTo>
                  <a:lnTo>
                    <a:pt x="228" y="702"/>
                  </a:lnTo>
                  <a:lnTo>
                    <a:pt x="227" y="676"/>
                  </a:lnTo>
                  <a:lnTo>
                    <a:pt x="225" y="652"/>
                  </a:lnTo>
                  <a:lnTo>
                    <a:pt x="221" y="630"/>
                  </a:lnTo>
                  <a:lnTo>
                    <a:pt x="216" y="607"/>
                  </a:lnTo>
                  <a:lnTo>
                    <a:pt x="209" y="586"/>
                  </a:lnTo>
                  <a:lnTo>
                    <a:pt x="196" y="544"/>
                  </a:lnTo>
                  <a:lnTo>
                    <a:pt x="183" y="504"/>
                  </a:lnTo>
                  <a:lnTo>
                    <a:pt x="172" y="466"/>
                  </a:lnTo>
                  <a:lnTo>
                    <a:pt x="162" y="427"/>
                  </a:lnTo>
                  <a:lnTo>
                    <a:pt x="154" y="391"/>
                  </a:lnTo>
                  <a:lnTo>
                    <a:pt x="146" y="354"/>
                  </a:lnTo>
                  <a:lnTo>
                    <a:pt x="139" y="318"/>
                  </a:lnTo>
                  <a:lnTo>
                    <a:pt x="133" y="283"/>
                  </a:lnTo>
                  <a:lnTo>
                    <a:pt x="122" y="213"/>
                  </a:lnTo>
                  <a:lnTo>
                    <a:pt x="112" y="143"/>
                  </a:lnTo>
                  <a:lnTo>
                    <a:pt x="103" y="72"/>
                  </a:lnTo>
                  <a:lnTo>
                    <a:pt x="94" y="0"/>
                  </a:lnTo>
                  <a:lnTo>
                    <a:pt x="111" y="14"/>
                  </a:lnTo>
                  <a:lnTo>
                    <a:pt x="127" y="29"/>
                  </a:lnTo>
                  <a:lnTo>
                    <a:pt x="143" y="43"/>
                  </a:lnTo>
                  <a:lnTo>
                    <a:pt x="157" y="58"/>
                  </a:lnTo>
                  <a:lnTo>
                    <a:pt x="170" y="74"/>
                  </a:lnTo>
                  <a:lnTo>
                    <a:pt x="183" y="91"/>
                  </a:lnTo>
                  <a:lnTo>
                    <a:pt x="196" y="108"/>
                  </a:lnTo>
                  <a:lnTo>
                    <a:pt x="208" y="125"/>
                  </a:lnTo>
                  <a:lnTo>
                    <a:pt x="218" y="142"/>
                  </a:lnTo>
                  <a:lnTo>
                    <a:pt x="229" y="161"/>
                  </a:lnTo>
                  <a:lnTo>
                    <a:pt x="238" y="179"/>
                  </a:lnTo>
                  <a:lnTo>
                    <a:pt x="247" y="197"/>
                  </a:lnTo>
                  <a:lnTo>
                    <a:pt x="265" y="235"/>
                  </a:lnTo>
                  <a:lnTo>
                    <a:pt x="280" y="274"/>
                  </a:lnTo>
                  <a:lnTo>
                    <a:pt x="296" y="323"/>
                  </a:lnTo>
                  <a:lnTo>
                    <a:pt x="309" y="372"/>
                  </a:lnTo>
                  <a:lnTo>
                    <a:pt x="322" y="420"/>
                  </a:lnTo>
                  <a:lnTo>
                    <a:pt x="333" y="467"/>
                  </a:lnTo>
                  <a:lnTo>
                    <a:pt x="341" y="513"/>
                  </a:lnTo>
                  <a:lnTo>
                    <a:pt x="347" y="558"/>
                  </a:lnTo>
                  <a:lnTo>
                    <a:pt x="352" y="602"/>
                  </a:lnTo>
                  <a:lnTo>
                    <a:pt x="355" y="646"/>
                  </a:lnTo>
                  <a:lnTo>
                    <a:pt x="357" y="689"/>
                  </a:lnTo>
                  <a:lnTo>
                    <a:pt x="357" y="730"/>
                  </a:lnTo>
                  <a:lnTo>
                    <a:pt x="355" y="771"/>
                  </a:lnTo>
                  <a:lnTo>
                    <a:pt x="352" y="812"/>
                  </a:lnTo>
                  <a:lnTo>
                    <a:pt x="347" y="851"/>
                  </a:lnTo>
                  <a:lnTo>
                    <a:pt x="340" y="891"/>
                  </a:lnTo>
                  <a:lnTo>
                    <a:pt x="333" y="930"/>
                  </a:lnTo>
                  <a:lnTo>
                    <a:pt x="323" y="967"/>
                  </a:lnTo>
                  <a:lnTo>
                    <a:pt x="312" y="1005"/>
                  </a:lnTo>
                  <a:lnTo>
                    <a:pt x="300" y="1042"/>
                  </a:lnTo>
                  <a:lnTo>
                    <a:pt x="286" y="1079"/>
                  </a:lnTo>
                  <a:lnTo>
                    <a:pt x="272" y="1115"/>
                  </a:lnTo>
                  <a:lnTo>
                    <a:pt x="255" y="1151"/>
                  </a:lnTo>
                  <a:lnTo>
                    <a:pt x="237" y="1187"/>
                  </a:lnTo>
                  <a:lnTo>
                    <a:pt x="219" y="1222"/>
                  </a:lnTo>
                  <a:lnTo>
                    <a:pt x="200" y="1257"/>
                  </a:lnTo>
                  <a:lnTo>
                    <a:pt x="178" y="1292"/>
                  </a:lnTo>
                  <a:lnTo>
                    <a:pt x="156" y="1327"/>
                  </a:lnTo>
                  <a:lnTo>
                    <a:pt x="133" y="1362"/>
                  </a:lnTo>
                  <a:lnTo>
                    <a:pt x="108" y="1395"/>
                  </a:lnTo>
                  <a:lnTo>
                    <a:pt x="83" y="1430"/>
                  </a:lnTo>
                  <a:lnTo>
                    <a:pt x="56" y="1465"/>
                  </a:lnTo>
                  <a:lnTo>
                    <a:pt x="29" y="1499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2" name="Freeform 1018"/>
            <p:cNvSpPr>
              <a:spLocks/>
            </p:cNvSpPr>
            <p:nvPr/>
          </p:nvSpPr>
          <p:spPr bwMode="auto">
            <a:xfrm>
              <a:off x="651" y="3296"/>
              <a:ext cx="9" cy="68"/>
            </a:xfrm>
            <a:custGeom>
              <a:avLst/>
              <a:gdLst>
                <a:gd name="T0" fmla="*/ 0 w 159"/>
                <a:gd name="T1" fmla="*/ 0 h 1222"/>
                <a:gd name="T2" fmla="*/ 0 w 159"/>
                <a:gd name="T3" fmla="*/ 0 h 1222"/>
                <a:gd name="T4" fmla="*/ 0 w 159"/>
                <a:gd name="T5" fmla="*/ 0 h 1222"/>
                <a:gd name="T6" fmla="*/ 0 w 159"/>
                <a:gd name="T7" fmla="*/ 0 h 1222"/>
                <a:gd name="T8" fmla="*/ 0 w 159"/>
                <a:gd name="T9" fmla="*/ 0 h 1222"/>
                <a:gd name="T10" fmla="*/ 0 w 159"/>
                <a:gd name="T11" fmla="*/ 0 h 1222"/>
                <a:gd name="T12" fmla="*/ 0 w 159"/>
                <a:gd name="T13" fmla="*/ 0 h 1222"/>
                <a:gd name="T14" fmla="*/ 0 w 159"/>
                <a:gd name="T15" fmla="*/ 0 h 1222"/>
                <a:gd name="T16" fmla="*/ 0 w 159"/>
                <a:gd name="T17" fmla="*/ 0 h 1222"/>
                <a:gd name="T18" fmla="*/ 0 w 159"/>
                <a:gd name="T19" fmla="*/ 0 h 1222"/>
                <a:gd name="T20" fmla="*/ 0 w 159"/>
                <a:gd name="T21" fmla="*/ 0 h 1222"/>
                <a:gd name="T22" fmla="*/ 0 w 159"/>
                <a:gd name="T23" fmla="*/ 0 h 1222"/>
                <a:gd name="T24" fmla="*/ 0 w 159"/>
                <a:gd name="T25" fmla="*/ 0 h 1222"/>
                <a:gd name="T26" fmla="*/ 0 w 159"/>
                <a:gd name="T27" fmla="*/ 0 h 1222"/>
                <a:gd name="T28" fmla="*/ 0 w 159"/>
                <a:gd name="T29" fmla="*/ 0 h 1222"/>
                <a:gd name="T30" fmla="*/ 0 w 159"/>
                <a:gd name="T31" fmla="*/ 0 h 1222"/>
                <a:gd name="T32" fmla="*/ 0 w 159"/>
                <a:gd name="T33" fmla="*/ 0 h 1222"/>
                <a:gd name="T34" fmla="*/ 0 w 159"/>
                <a:gd name="T35" fmla="*/ 0 h 1222"/>
                <a:gd name="T36" fmla="*/ 0 w 159"/>
                <a:gd name="T37" fmla="*/ 0 h 1222"/>
                <a:gd name="T38" fmla="*/ 0 w 159"/>
                <a:gd name="T39" fmla="*/ 0 h 1222"/>
                <a:gd name="T40" fmla="*/ 0 w 159"/>
                <a:gd name="T41" fmla="*/ 0 h 1222"/>
                <a:gd name="T42" fmla="*/ 0 w 159"/>
                <a:gd name="T43" fmla="*/ 0 h 1222"/>
                <a:gd name="T44" fmla="*/ 0 w 159"/>
                <a:gd name="T45" fmla="*/ 0 h 1222"/>
                <a:gd name="T46" fmla="*/ 0 w 159"/>
                <a:gd name="T47" fmla="*/ 0 h 1222"/>
                <a:gd name="T48" fmla="*/ 0 w 159"/>
                <a:gd name="T49" fmla="*/ 0 h 1222"/>
                <a:gd name="T50" fmla="*/ 0 w 159"/>
                <a:gd name="T51" fmla="*/ 0 h 1222"/>
                <a:gd name="T52" fmla="*/ 0 w 159"/>
                <a:gd name="T53" fmla="*/ 0 h 1222"/>
                <a:gd name="T54" fmla="*/ 0 w 159"/>
                <a:gd name="T55" fmla="*/ 0 h 1222"/>
                <a:gd name="T56" fmla="*/ 0 w 159"/>
                <a:gd name="T57" fmla="*/ 0 h 1222"/>
                <a:gd name="T58" fmla="*/ 0 w 159"/>
                <a:gd name="T59" fmla="*/ 0 h 1222"/>
                <a:gd name="T60" fmla="*/ 0 w 159"/>
                <a:gd name="T61" fmla="*/ 0 h 1222"/>
                <a:gd name="T62" fmla="*/ 0 w 159"/>
                <a:gd name="T63" fmla="*/ 0 h 1222"/>
                <a:gd name="T64" fmla="*/ 0 w 159"/>
                <a:gd name="T65" fmla="*/ 0 h 1222"/>
                <a:gd name="T66" fmla="*/ 0 w 159"/>
                <a:gd name="T67" fmla="*/ 0 h 1222"/>
                <a:gd name="T68" fmla="*/ 0 w 159"/>
                <a:gd name="T69" fmla="*/ 0 h 1222"/>
                <a:gd name="T70" fmla="*/ 0 w 159"/>
                <a:gd name="T71" fmla="*/ 0 h 1222"/>
                <a:gd name="T72" fmla="*/ 0 w 159"/>
                <a:gd name="T73" fmla="*/ 0 h 1222"/>
                <a:gd name="T74" fmla="*/ 0 w 159"/>
                <a:gd name="T75" fmla="*/ 0 h 1222"/>
                <a:gd name="T76" fmla="*/ 0 w 159"/>
                <a:gd name="T77" fmla="*/ 0 h 1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9"/>
                <a:gd name="T118" fmla="*/ 0 h 1222"/>
                <a:gd name="T119" fmla="*/ 159 w 159"/>
                <a:gd name="T120" fmla="*/ 1222 h 122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9" h="1222">
                  <a:moveTo>
                    <a:pt x="93" y="186"/>
                  </a:moveTo>
                  <a:lnTo>
                    <a:pt x="91" y="219"/>
                  </a:lnTo>
                  <a:lnTo>
                    <a:pt x="89" y="251"/>
                  </a:lnTo>
                  <a:lnTo>
                    <a:pt x="86" y="284"/>
                  </a:lnTo>
                  <a:lnTo>
                    <a:pt x="83" y="317"/>
                  </a:lnTo>
                  <a:lnTo>
                    <a:pt x="73" y="383"/>
                  </a:lnTo>
                  <a:lnTo>
                    <a:pt x="63" y="449"/>
                  </a:lnTo>
                  <a:lnTo>
                    <a:pt x="52" y="516"/>
                  </a:lnTo>
                  <a:lnTo>
                    <a:pt x="41" y="582"/>
                  </a:lnTo>
                  <a:lnTo>
                    <a:pt x="30" y="648"/>
                  </a:lnTo>
                  <a:lnTo>
                    <a:pt x="20" y="714"/>
                  </a:lnTo>
                  <a:lnTo>
                    <a:pt x="15" y="748"/>
                  </a:lnTo>
                  <a:lnTo>
                    <a:pt x="10" y="780"/>
                  </a:lnTo>
                  <a:lnTo>
                    <a:pt x="7" y="813"/>
                  </a:lnTo>
                  <a:lnTo>
                    <a:pt x="4" y="845"/>
                  </a:lnTo>
                  <a:lnTo>
                    <a:pt x="2" y="878"/>
                  </a:lnTo>
                  <a:lnTo>
                    <a:pt x="1" y="910"/>
                  </a:lnTo>
                  <a:lnTo>
                    <a:pt x="0" y="942"/>
                  </a:lnTo>
                  <a:lnTo>
                    <a:pt x="1" y="974"/>
                  </a:lnTo>
                  <a:lnTo>
                    <a:pt x="2" y="1006"/>
                  </a:lnTo>
                  <a:lnTo>
                    <a:pt x="5" y="1037"/>
                  </a:lnTo>
                  <a:lnTo>
                    <a:pt x="9" y="1069"/>
                  </a:lnTo>
                  <a:lnTo>
                    <a:pt x="15" y="1100"/>
                  </a:lnTo>
                  <a:lnTo>
                    <a:pt x="21" y="1131"/>
                  </a:lnTo>
                  <a:lnTo>
                    <a:pt x="29" y="1162"/>
                  </a:lnTo>
                  <a:lnTo>
                    <a:pt x="38" y="1191"/>
                  </a:lnTo>
                  <a:lnTo>
                    <a:pt x="49" y="1222"/>
                  </a:lnTo>
                  <a:lnTo>
                    <a:pt x="56" y="1205"/>
                  </a:lnTo>
                  <a:lnTo>
                    <a:pt x="65" y="1189"/>
                  </a:lnTo>
                  <a:lnTo>
                    <a:pt x="74" y="1173"/>
                  </a:lnTo>
                  <a:lnTo>
                    <a:pt x="84" y="1158"/>
                  </a:lnTo>
                  <a:lnTo>
                    <a:pt x="103" y="1126"/>
                  </a:lnTo>
                  <a:lnTo>
                    <a:pt x="120" y="1095"/>
                  </a:lnTo>
                  <a:lnTo>
                    <a:pt x="128" y="1080"/>
                  </a:lnTo>
                  <a:lnTo>
                    <a:pt x="135" y="1065"/>
                  </a:lnTo>
                  <a:lnTo>
                    <a:pt x="142" y="1049"/>
                  </a:lnTo>
                  <a:lnTo>
                    <a:pt x="147" y="1033"/>
                  </a:lnTo>
                  <a:lnTo>
                    <a:pt x="150" y="1018"/>
                  </a:lnTo>
                  <a:lnTo>
                    <a:pt x="151" y="1002"/>
                  </a:lnTo>
                  <a:lnTo>
                    <a:pt x="151" y="994"/>
                  </a:lnTo>
                  <a:lnTo>
                    <a:pt x="151" y="986"/>
                  </a:lnTo>
                  <a:lnTo>
                    <a:pt x="149" y="977"/>
                  </a:lnTo>
                  <a:lnTo>
                    <a:pt x="148" y="969"/>
                  </a:lnTo>
                  <a:lnTo>
                    <a:pt x="140" y="937"/>
                  </a:lnTo>
                  <a:lnTo>
                    <a:pt x="133" y="905"/>
                  </a:lnTo>
                  <a:lnTo>
                    <a:pt x="127" y="874"/>
                  </a:lnTo>
                  <a:lnTo>
                    <a:pt x="122" y="842"/>
                  </a:lnTo>
                  <a:lnTo>
                    <a:pt x="119" y="811"/>
                  </a:lnTo>
                  <a:lnTo>
                    <a:pt x="116" y="780"/>
                  </a:lnTo>
                  <a:lnTo>
                    <a:pt x="114" y="749"/>
                  </a:lnTo>
                  <a:lnTo>
                    <a:pt x="112" y="718"/>
                  </a:lnTo>
                  <a:lnTo>
                    <a:pt x="111" y="688"/>
                  </a:lnTo>
                  <a:lnTo>
                    <a:pt x="111" y="657"/>
                  </a:lnTo>
                  <a:lnTo>
                    <a:pt x="111" y="627"/>
                  </a:lnTo>
                  <a:lnTo>
                    <a:pt x="112" y="596"/>
                  </a:lnTo>
                  <a:lnTo>
                    <a:pt x="115" y="536"/>
                  </a:lnTo>
                  <a:lnTo>
                    <a:pt x="120" y="477"/>
                  </a:lnTo>
                  <a:lnTo>
                    <a:pt x="125" y="417"/>
                  </a:lnTo>
                  <a:lnTo>
                    <a:pt x="131" y="358"/>
                  </a:lnTo>
                  <a:lnTo>
                    <a:pt x="138" y="299"/>
                  </a:lnTo>
                  <a:lnTo>
                    <a:pt x="145" y="239"/>
                  </a:lnTo>
                  <a:lnTo>
                    <a:pt x="150" y="180"/>
                  </a:lnTo>
                  <a:lnTo>
                    <a:pt x="155" y="121"/>
                  </a:lnTo>
                  <a:lnTo>
                    <a:pt x="157" y="61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0" y="2"/>
                  </a:lnTo>
                  <a:lnTo>
                    <a:pt x="146" y="4"/>
                  </a:lnTo>
                  <a:lnTo>
                    <a:pt x="141" y="7"/>
                  </a:lnTo>
                  <a:lnTo>
                    <a:pt x="135" y="12"/>
                  </a:lnTo>
                  <a:lnTo>
                    <a:pt x="129" y="19"/>
                  </a:lnTo>
                  <a:lnTo>
                    <a:pt x="124" y="29"/>
                  </a:lnTo>
                  <a:lnTo>
                    <a:pt x="118" y="41"/>
                  </a:lnTo>
                  <a:lnTo>
                    <a:pt x="113" y="56"/>
                  </a:lnTo>
                  <a:lnTo>
                    <a:pt x="108" y="74"/>
                  </a:lnTo>
                  <a:lnTo>
                    <a:pt x="103" y="96"/>
                  </a:lnTo>
                  <a:lnTo>
                    <a:pt x="99" y="122"/>
                  </a:lnTo>
                  <a:lnTo>
                    <a:pt x="95" y="152"/>
                  </a:lnTo>
                  <a:lnTo>
                    <a:pt x="93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3" name="Freeform 1019"/>
            <p:cNvSpPr>
              <a:spLocks/>
            </p:cNvSpPr>
            <p:nvPr/>
          </p:nvSpPr>
          <p:spPr bwMode="auto">
            <a:xfrm>
              <a:off x="504" y="3256"/>
              <a:ext cx="61" cy="106"/>
            </a:xfrm>
            <a:custGeom>
              <a:avLst/>
              <a:gdLst>
                <a:gd name="T0" fmla="*/ 0 w 1100"/>
                <a:gd name="T1" fmla="*/ 0 h 1911"/>
                <a:gd name="T2" fmla="*/ 0 w 1100"/>
                <a:gd name="T3" fmla="*/ 0 h 1911"/>
                <a:gd name="T4" fmla="*/ 0 w 1100"/>
                <a:gd name="T5" fmla="*/ 0 h 1911"/>
                <a:gd name="T6" fmla="*/ 0 w 1100"/>
                <a:gd name="T7" fmla="*/ 0 h 1911"/>
                <a:gd name="T8" fmla="*/ 0 w 1100"/>
                <a:gd name="T9" fmla="*/ 0 h 1911"/>
                <a:gd name="T10" fmla="*/ 0 w 1100"/>
                <a:gd name="T11" fmla="*/ 0 h 1911"/>
                <a:gd name="T12" fmla="*/ 0 w 1100"/>
                <a:gd name="T13" fmla="*/ 0 h 1911"/>
                <a:gd name="T14" fmla="*/ 0 w 1100"/>
                <a:gd name="T15" fmla="*/ 0 h 1911"/>
                <a:gd name="T16" fmla="*/ 0 w 1100"/>
                <a:gd name="T17" fmla="*/ 0 h 1911"/>
                <a:gd name="T18" fmla="*/ 0 w 1100"/>
                <a:gd name="T19" fmla="*/ 0 h 1911"/>
                <a:gd name="T20" fmla="*/ 0 w 1100"/>
                <a:gd name="T21" fmla="*/ 0 h 1911"/>
                <a:gd name="T22" fmla="*/ 0 w 1100"/>
                <a:gd name="T23" fmla="*/ 0 h 1911"/>
                <a:gd name="T24" fmla="*/ 0 w 1100"/>
                <a:gd name="T25" fmla="*/ 0 h 1911"/>
                <a:gd name="T26" fmla="*/ 0 w 1100"/>
                <a:gd name="T27" fmla="*/ 0 h 1911"/>
                <a:gd name="T28" fmla="*/ 0 w 1100"/>
                <a:gd name="T29" fmla="*/ 0 h 1911"/>
                <a:gd name="T30" fmla="*/ 0 w 1100"/>
                <a:gd name="T31" fmla="*/ 0 h 1911"/>
                <a:gd name="T32" fmla="*/ 0 w 1100"/>
                <a:gd name="T33" fmla="*/ 0 h 1911"/>
                <a:gd name="T34" fmla="*/ 0 w 1100"/>
                <a:gd name="T35" fmla="*/ 0 h 1911"/>
                <a:gd name="T36" fmla="*/ 0 w 1100"/>
                <a:gd name="T37" fmla="*/ 0 h 1911"/>
                <a:gd name="T38" fmla="*/ 0 w 1100"/>
                <a:gd name="T39" fmla="*/ 0 h 1911"/>
                <a:gd name="T40" fmla="*/ 0 w 1100"/>
                <a:gd name="T41" fmla="*/ 0 h 1911"/>
                <a:gd name="T42" fmla="*/ 0 w 1100"/>
                <a:gd name="T43" fmla="*/ 0 h 1911"/>
                <a:gd name="T44" fmla="*/ 0 w 1100"/>
                <a:gd name="T45" fmla="*/ 0 h 1911"/>
                <a:gd name="T46" fmla="*/ 0 w 1100"/>
                <a:gd name="T47" fmla="*/ 0 h 1911"/>
                <a:gd name="T48" fmla="*/ 0 w 1100"/>
                <a:gd name="T49" fmla="*/ 0 h 1911"/>
                <a:gd name="T50" fmla="*/ 0 w 1100"/>
                <a:gd name="T51" fmla="*/ 0 h 1911"/>
                <a:gd name="T52" fmla="*/ 0 w 1100"/>
                <a:gd name="T53" fmla="*/ 0 h 1911"/>
                <a:gd name="T54" fmla="*/ 0 w 1100"/>
                <a:gd name="T55" fmla="*/ 0 h 1911"/>
                <a:gd name="T56" fmla="*/ 0 w 1100"/>
                <a:gd name="T57" fmla="*/ 0 h 1911"/>
                <a:gd name="T58" fmla="*/ 0 w 1100"/>
                <a:gd name="T59" fmla="*/ 0 h 1911"/>
                <a:gd name="T60" fmla="*/ 0 w 1100"/>
                <a:gd name="T61" fmla="*/ 0 h 1911"/>
                <a:gd name="T62" fmla="*/ 0 w 1100"/>
                <a:gd name="T63" fmla="*/ 0 h 1911"/>
                <a:gd name="T64" fmla="*/ 0 w 1100"/>
                <a:gd name="T65" fmla="*/ 0 h 1911"/>
                <a:gd name="T66" fmla="*/ 0 w 1100"/>
                <a:gd name="T67" fmla="*/ 0 h 1911"/>
                <a:gd name="T68" fmla="*/ 0 w 1100"/>
                <a:gd name="T69" fmla="*/ 0 h 1911"/>
                <a:gd name="T70" fmla="*/ 0 w 1100"/>
                <a:gd name="T71" fmla="*/ 0 h 1911"/>
                <a:gd name="T72" fmla="*/ 0 w 1100"/>
                <a:gd name="T73" fmla="*/ 0 h 1911"/>
                <a:gd name="T74" fmla="*/ 0 w 1100"/>
                <a:gd name="T75" fmla="*/ 0 h 1911"/>
                <a:gd name="T76" fmla="*/ 0 w 1100"/>
                <a:gd name="T77" fmla="*/ 0 h 1911"/>
                <a:gd name="T78" fmla="*/ 0 w 1100"/>
                <a:gd name="T79" fmla="*/ 0 h 1911"/>
                <a:gd name="T80" fmla="*/ 0 w 1100"/>
                <a:gd name="T81" fmla="*/ 0 h 1911"/>
                <a:gd name="T82" fmla="*/ 0 w 1100"/>
                <a:gd name="T83" fmla="*/ 0 h 1911"/>
                <a:gd name="T84" fmla="*/ 0 w 1100"/>
                <a:gd name="T85" fmla="*/ 0 h 1911"/>
                <a:gd name="T86" fmla="*/ 0 w 1100"/>
                <a:gd name="T87" fmla="*/ 0 h 1911"/>
                <a:gd name="T88" fmla="*/ 0 w 1100"/>
                <a:gd name="T89" fmla="*/ 0 h 1911"/>
                <a:gd name="T90" fmla="*/ 0 w 1100"/>
                <a:gd name="T91" fmla="*/ 0 h 1911"/>
                <a:gd name="T92" fmla="*/ 0 w 1100"/>
                <a:gd name="T93" fmla="*/ 0 h 1911"/>
                <a:gd name="T94" fmla="*/ 0 w 1100"/>
                <a:gd name="T95" fmla="*/ 0 h 1911"/>
                <a:gd name="T96" fmla="*/ 0 w 1100"/>
                <a:gd name="T97" fmla="*/ 0 h 1911"/>
                <a:gd name="T98" fmla="*/ 0 w 1100"/>
                <a:gd name="T99" fmla="*/ 0 h 1911"/>
                <a:gd name="T100" fmla="*/ 0 w 1100"/>
                <a:gd name="T101" fmla="*/ 0 h 1911"/>
                <a:gd name="T102" fmla="*/ 0 w 1100"/>
                <a:gd name="T103" fmla="*/ 0 h 1911"/>
                <a:gd name="T104" fmla="*/ 0 w 1100"/>
                <a:gd name="T105" fmla="*/ 0 h 1911"/>
                <a:gd name="T106" fmla="*/ 0 w 1100"/>
                <a:gd name="T107" fmla="*/ 0 h 1911"/>
                <a:gd name="T108" fmla="*/ 0 w 1100"/>
                <a:gd name="T109" fmla="*/ 0 h 1911"/>
                <a:gd name="T110" fmla="*/ 0 w 1100"/>
                <a:gd name="T111" fmla="*/ 0 h 1911"/>
                <a:gd name="T112" fmla="*/ 0 w 1100"/>
                <a:gd name="T113" fmla="*/ 0 h 1911"/>
                <a:gd name="T114" fmla="*/ 0 w 1100"/>
                <a:gd name="T115" fmla="*/ 0 h 1911"/>
                <a:gd name="T116" fmla="*/ 0 w 1100"/>
                <a:gd name="T117" fmla="*/ 0 h 19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00"/>
                <a:gd name="T178" fmla="*/ 0 h 1911"/>
                <a:gd name="T179" fmla="*/ 1100 w 1100"/>
                <a:gd name="T180" fmla="*/ 1911 h 191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00" h="1911">
                  <a:moveTo>
                    <a:pt x="323" y="618"/>
                  </a:moveTo>
                  <a:lnTo>
                    <a:pt x="316" y="674"/>
                  </a:lnTo>
                  <a:lnTo>
                    <a:pt x="310" y="730"/>
                  </a:lnTo>
                  <a:lnTo>
                    <a:pt x="304" y="786"/>
                  </a:lnTo>
                  <a:lnTo>
                    <a:pt x="298" y="843"/>
                  </a:lnTo>
                  <a:lnTo>
                    <a:pt x="292" y="899"/>
                  </a:lnTo>
                  <a:lnTo>
                    <a:pt x="285" y="955"/>
                  </a:lnTo>
                  <a:lnTo>
                    <a:pt x="278" y="1011"/>
                  </a:lnTo>
                  <a:lnTo>
                    <a:pt x="270" y="1066"/>
                  </a:lnTo>
                  <a:lnTo>
                    <a:pt x="259" y="1120"/>
                  </a:lnTo>
                  <a:lnTo>
                    <a:pt x="248" y="1174"/>
                  </a:lnTo>
                  <a:lnTo>
                    <a:pt x="242" y="1200"/>
                  </a:lnTo>
                  <a:lnTo>
                    <a:pt x="236" y="1225"/>
                  </a:lnTo>
                  <a:lnTo>
                    <a:pt x="229" y="1252"/>
                  </a:lnTo>
                  <a:lnTo>
                    <a:pt x="221" y="1277"/>
                  </a:lnTo>
                  <a:lnTo>
                    <a:pt x="213" y="1302"/>
                  </a:lnTo>
                  <a:lnTo>
                    <a:pt x="203" y="1327"/>
                  </a:lnTo>
                  <a:lnTo>
                    <a:pt x="194" y="1351"/>
                  </a:lnTo>
                  <a:lnTo>
                    <a:pt x="184" y="1375"/>
                  </a:lnTo>
                  <a:lnTo>
                    <a:pt x="174" y="1399"/>
                  </a:lnTo>
                  <a:lnTo>
                    <a:pt x="162" y="1422"/>
                  </a:lnTo>
                  <a:lnTo>
                    <a:pt x="150" y="1445"/>
                  </a:lnTo>
                  <a:lnTo>
                    <a:pt x="137" y="1467"/>
                  </a:lnTo>
                  <a:lnTo>
                    <a:pt x="123" y="1493"/>
                  </a:lnTo>
                  <a:lnTo>
                    <a:pt x="112" y="1520"/>
                  </a:lnTo>
                  <a:lnTo>
                    <a:pt x="102" y="1547"/>
                  </a:lnTo>
                  <a:lnTo>
                    <a:pt x="94" y="1575"/>
                  </a:lnTo>
                  <a:lnTo>
                    <a:pt x="86" y="1603"/>
                  </a:lnTo>
                  <a:lnTo>
                    <a:pt x="79" y="1631"/>
                  </a:lnTo>
                  <a:lnTo>
                    <a:pt x="72" y="1660"/>
                  </a:lnTo>
                  <a:lnTo>
                    <a:pt x="66" y="1689"/>
                  </a:lnTo>
                  <a:lnTo>
                    <a:pt x="55" y="1746"/>
                  </a:lnTo>
                  <a:lnTo>
                    <a:pt x="41" y="1803"/>
                  </a:lnTo>
                  <a:lnTo>
                    <a:pt x="33" y="1831"/>
                  </a:lnTo>
                  <a:lnTo>
                    <a:pt x="24" y="1858"/>
                  </a:lnTo>
                  <a:lnTo>
                    <a:pt x="12" y="1884"/>
                  </a:lnTo>
                  <a:lnTo>
                    <a:pt x="0" y="1911"/>
                  </a:lnTo>
                  <a:lnTo>
                    <a:pt x="33" y="1871"/>
                  </a:lnTo>
                  <a:lnTo>
                    <a:pt x="62" y="1834"/>
                  </a:lnTo>
                  <a:lnTo>
                    <a:pt x="90" y="1796"/>
                  </a:lnTo>
                  <a:lnTo>
                    <a:pt x="115" y="1759"/>
                  </a:lnTo>
                  <a:lnTo>
                    <a:pt x="139" y="1724"/>
                  </a:lnTo>
                  <a:lnTo>
                    <a:pt x="161" y="1688"/>
                  </a:lnTo>
                  <a:lnTo>
                    <a:pt x="181" y="1654"/>
                  </a:lnTo>
                  <a:lnTo>
                    <a:pt x="199" y="1620"/>
                  </a:lnTo>
                  <a:lnTo>
                    <a:pt x="216" y="1586"/>
                  </a:lnTo>
                  <a:lnTo>
                    <a:pt x="231" y="1554"/>
                  </a:lnTo>
                  <a:lnTo>
                    <a:pt x="245" y="1520"/>
                  </a:lnTo>
                  <a:lnTo>
                    <a:pt x="257" y="1489"/>
                  </a:lnTo>
                  <a:lnTo>
                    <a:pt x="270" y="1456"/>
                  </a:lnTo>
                  <a:lnTo>
                    <a:pt x="280" y="1425"/>
                  </a:lnTo>
                  <a:lnTo>
                    <a:pt x="289" y="1393"/>
                  </a:lnTo>
                  <a:lnTo>
                    <a:pt x="298" y="1363"/>
                  </a:lnTo>
                  <a:lnTo>
                    <a:pt x="313" y="1301"/>
                  </a:lnTo>
                  <a:lnTo>
                    <a:pt x="326" y="1238"/>
                  </a:lnTo>
                  <a:lnTo>
                    <a:pt x="339" y="1176"/>
                  </a:lnTo>
                  <a:lnTo>
                    <a:pt x="351" y="1112"/>
                  </a:lnTo>
                  <a:lnTo>
                    <a:pt x="363" y="1047"/>
                  </a:lnTo>
                  <a:lnTo>
                    <a:pt x="376" y="981"/>
                  </a:lnTo>
                  <a:lnTo>
                    <a:pt x="383" y="948"/>
                  </a:lnTo>
                  <a:lnTo>
                    <a:pt x="391" y="913"/>
                  </a:lnTo>
                  <a:lnTo>
                    <a:pt x="401" y="879"/>
                  </a:lnTo>
                  <a:lnTo>
                    <a:pt x="411" y="843"/>
                  </a:lnTo>
                  <a:lnTo>
                    <a:pt x="428" y="787"/>
                  </a:lnTo>
                  <a:lnTo>
                    <a:pt x="447" y="734"/>
                  </a:lnTo>
                  <a:lnTo>
                    <a:pt x="468" y="683"/>
                  </a:lnTo>
                  <a:lnTo>
                    <a:pt x="489" y="637"/>
                  </a:lnTo>
                  <a:lnTo>
                    <a:pt x="511" y="592"/>
                  </a:lnTo>
                  <a:lnTo>
                    <a:pt x="535" y="549"/>
                  </a:lnTo>
                  <a:lnTo>
                    <a:pt x="559" y="509"/>
                  </a:lnTo>
                  <a:lnTo>
                    <a:pt x="584" y="472"/>
                  </a:lnTo>
                  <a:lnTo>
                    <a:pt x="609" y="436"/>
                  </a:lnTo>
                  <a:lnTo>
                    <a:pt x="635" y="404"/>
                  </a:lnTo>
                  <a:lnTo>
                    <a:pt x="662" y="372"/>
                  </a:lnTo>
                  <a:lnTo>
                    <a:pt x="688" y="343"/>
                  </a:lnTo>
                  <a:lnTo>
                    <a:pt x="715" y="315"/>
                  </a:lnTo>
                  <a:lnTo>
                    <a:pt x="741" y="290"/>
                  </a:lnTo>
                  <a:lnTo>
                    <a:pt x="767" y="265"/>
                  </a:lnTo>
                  <a:lnTo>
                    <a:pt x="794" y="243"/>
                  </a:lnTo>
                  <a:lnTo>
                    <a:pt x="820" y="222"/>
                  </a:lnTo>
                  <a:lnTo>
                    <a:pt x="846" y="201"/>
                  </a:lnTo>
                  <a:lnTo>
                    <a:pt x="871" y="183"/>
                  </a:lnTo>
                  <a:lnTo>
                    <a:pt x="895" y="165"/>
                  </a:lnTo>
                  <a:lnTo>
                    <a:pt x="942" y="132"/>
                  </a:lnTo>
                  <a:lnTo>
                    <a:pt x="985" y="103"/>
                  </a:lnTo>
                  <a:lnTo>
                    <a:pt x="1005" y="89"/>
                  </a:lnTo>
                  <a:lnTo>
                    <a:pt x="1024" y="76"/>
                  </a:lnTo>
                  <a:lnTo>
                    <a:pt x="1040" y="63"/>
                  </a:lnTo>
                  <a:lnTo>
                    <a:pt x="1056" y="50"/>
                  </a:lnTo>
                  <a:lnTo>
                    <a:pt x="1069" y="38"/>
                  </a:lnTo>
                  <a:lnTo>
                    <a:pt x="1081" y="25"/>
                  </a:lnTo>
                  <a:lnTo>
                    <a:pt x="1092" y="12"/>
                  </a:lnTo>
                  <a:lnTo>
                    <a:pt x="1100" y="0"/>
                  </a:lnTo>
                  <a:lnTo>
                    <a:pt x="1092" y="2"/>
                  </a:lnTo>
                  <a:lnTo>
                    <a:pt x="1069" y="9"/>
                  </a:lnTo>
                  <a:lnTo>
                    <a:pt x="1033" y="20"/>
                  </a:lnTo>
                  <a:lnTo>
                    <a:pt x="986" y="37"/>
                  </a:lnTo>
                  <a:lnTo>
                    <a:pt x="931" y="57"/>
                  </a:lnTo>
                  <a:lnTo>
                    <a:pt x="869" y="83"/>
                  </a:lnTo>
                  <a:lnTo>
                    <a:pt x="836" y="98"/>
                  </a:lnTo>
                  <a:lnTo>
                    <a:pt x="802" y="114"/>
                  </a:lnTo>
                  <a:lnTo>
                    <a:pt x="767" y="131"/>
                  </a:lnTo>
                  <a:lnTo>
                    <a:pt x="732" y="149"/>
                  </a:lnTo>
                  <a:lnTo>
                    <a:pt x="696" y="169"/>
                  </a:lnTo>
                  <a:lnTo>
                    <a:pt x="662" y="189"/>
                  </a:lnTo>
                  <a:lnTo>
                    <a:pt x="627" y="211"/>
                  </a:lnTo>
                  <a:lnTo>
                    <a:pt x="593" y="235"/>
                  </a:lnTo>
                  <a:lnTo>
                    <a:pt x="559" y="260"/>
                  </a:lnTo>
                  <a:lnTo>
                    <a:pt x="528" y="286"/>
                  </a:lnTo>
                  <a:lnTo>
                    <a:pt x="497" y="313"/>
                  </a:lnTo>
                  <a:lnTo>
                    <a:pt x="468" y="342"/>
                  </a:lnTo>
                  <a:lnTo>
                    <a:pt x="440" y="371"/>
                  </a:lnTo>
                  <a:lnTo>
                    <a:pt x="415" y="403"/>
                  </a:lnTo>
                  <a:lnTo>
                    <a:pt x="392" y="435"/>
                  </a:lnTo>
                  <a:lnTo>
                    <a:pt x="372" y="470"/>
                  </a:lnTo>
                  <a:lnTo>
                    <a:pt x="355" y="504"/>
                  </a:lnTo>
                  <a:lnTo>
                    <a:pt x="341" y="541"/>
                  </a:lnTo>
                  <a:lnTo>
                    <a:pt x="331" y="580"/>
                  </a:lnTo>
                  <a:lnTo>
                    <a:pt x="323" y="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4" name="Freeform 1020"/>
            <p:cNvSpPr>
              <a:spLocks/>
            </p:cNvSpPr>
            <p:nvPr/>
          </p:nvSpPr>
          <p:spPr bwMode="auto">
            <a:xfrm>
              <a:off x="138" y="3562"/>
              <a:ext cx="118" cy="27"/>
            </a:xfrm>
            <a:custGeom>
              <a:avLst/>
              <a:gdLst>
                <a:gd name="T0" fmla="*/ 0 w 2123"/>
                <a:gd name="T1" fmla="*/ 0 h 486"/>
                <a:gd name="T2" fmla="*/ 0 w 2123"/>
                <a:gd name="T3" fmla="*/ 0 h 486"/>
                <a:gd name="T4" fmla="*/ 0 w 2123"/>
                <a:gd name="T5" fmla="*/ 0 h 486"/>
                <a:gd name="T6" fmla="*/ 0 w 2123"/>
                <a:gd name="T7" fmla="*/ 0 h 486"/>
                <a:gd name="T8" fmla="*/ 0 w 2123"/>
                <a:gd name="T9" fmla="*/ 0 h 486"/>
                <a:gd name="T10" fmla="*/ 0 w 2123"/>
                <a:gd name="T11" fmla="*/ 0 h 486"/>
                <a:gd name="T12" fmla="*/ 0 w 2123"/>
                <a:gd name="T13" fmla="*/ 0 h 486"/>
                <a:gd name="T14" fmla="*/ 0 w 2123"/>
                <a:gd name="T15" fmla="*/ 0 h 486"/>
                <a:gd name="T16" fmla="*/ 0 w 2123"/>
                <a:gd name="T17" fmla="*/ 0 h 486"/>
                <a:gd name="T18" fmla="*/ 0 w 2123"/>
                <a:gd name="T19" fmla="*/ 0 h 486"/>
                <a:gd name="T20" fmla="*/ 0 w 2123"/>
                <a:gd name="T21" fmla="*/ 0 h 486"/>
                <a:gd name="T22" fmla="*/ 0 w 2123"/>
                <a:gd name="T23" fmla="*/ 0 h 486"/>
                <a:gd name="T24" fmla="*/ 0 w 2123"/>
                <a:gd name="T25" fmla="*/ 0 h 486"/>
                <a:gd name="T26" fmla="*/ 0 w 2123"/>
                <a:gd name="T27" fmla="*/ 0 h 486"/>
                <a:gd name="T28" fmla="*/ 0 w 2123"/>
                <a:gd name="T29" fmla="*/ 0 h 486"/>
                <a:gd name="T30" fmla="*/ 0 w 2123"/>
                <a:gd name="T31" fmla="*/ 0 h 486"/>
                <a:gd name="T32" fmla="*/ 0 w 2123"/>
                <a:gd name="T33" fmla="*/ 0 h 486"/>
                <a:gd name="T34" fmla="*/ 0 w 2123"/>
                <a:gd name="T35" fmla="*/ 0 h 486"/>
                <a:gd name="T36" fmla="*/ 0 w 2123"/>
                <a:gd name="T37" fmla="*/ 0 h 486"/>
                <a:gd name="T38" fmla="*/ 0 w 2123"/>
                <a:gd name="T39" fmla="*/ 0 h 486"/>
                <a:gd name="T40" fmla="*/ 0 w 2123"/>
                <a:gd name="T41" fmla="*/ 0 h 486"/>
                <a:gd name="T42" fmla="*/ 0 w 2123"/>
                <a:gd name="T43" fmla="*/ 0 h 486"/>
                <a:gd name="T44" fmla="*/ 0 w 2123"/>
                <a:gd name="T45" fmla="*/ 0 h 486"/>
                <a:gd name="T46" fmla="*/ 0 w 2123"/>
                <a:gd name="T47" fmla="*/ 0 h 486"/>
                <a:gd name="T48" fmla="*/ 0 w 2123"/>
                <a:gd name="T49" fmla="*/ 0 h 486"/>
                <a:gd name="T50" fmla="*/ 0 w 2123"/>
                <a:gd name="T51" fmla="*/ 0 h 486"/>
                <a:gd name="T52" fmla="*/ 0 w 2123"/>
                <a:gd name="T53" fmla="*/ 0 h 486"/>
                <a:gd name="T54" fmla="*/ 0 w 2123"/>
                <a:gd name="T55" fmla="*/ 0 h 486"/>
                <a:gd name="T56" fmla="*/ 0 w 2123"/>
                <a:gd name="T57" fmla="*/ 0 h 486"/>
                <a:gd name="T58" fmla="*/ 0 w 2123"/>
                <a:gd name="T59" fmla="*/ 0 h 486"/>
                <a:gd name="T60" fmla="*/ 0 w 2123"/>
                <a:gd name="T61" fmla="*/ 0 h 486"/>
                <a:gd name="T62" fmla="*/ 0 w 2123"/>
                <a:gd name="T63" fmla="*/ 0 h 486"/>
                <a:gd name="T64" fmla="*/ 0 w 2123"/>
                <a:gd name="T65" fmla="*/ 0 h 486"/>
                <a:gd name="T66" fmla="*/ 0 w 2123"/>
                <a:gd name="T67" fmla="*/ 0 h 486"/>
                <a:gd name="T68" fmla="*/ 0 w 2123"/>
                <a:gd name="T69" fmla="*/ 0 h 486"/>
                <a:gd name="T70" fmla="*/ 0 w 2123"/>
                <a:gd name="T71" fmla="*/ 0 h 486"/>
                <a:gd name="T72" fmla="*/ 0 w 2123"/>
                <a:gd name="T73" fmla="*/ 0 h 486"/>
                <a:gd name="T74" fmla="*/ 0 w 2123"/>
                <a:gd name="T75" fmla="*/ 0 h 486"/>
                <a:gd name="T76" fmla="*/ 0 w 2123"/>
                <a:gd name="T77" fmla="*/ 0 h 486"/>
                <a:gd name="T78" fmla="*/ 0 w 2123"/>
                <a:gd name="T79" fmla="*/ 0 h 486"/>
                <a:gd name="T80" fmla="*/ 0 w 2123"/>
                <a:gd name="T81" fmla="*/ 0 h 486"/>
                <a:gd name="T82" fmla="*/ 0 w 2123"/>
                <a:gd name="T83" fmla="*/ 0 h 486"/>
                <a:gd name="T84" fmla="*/ 0 w 2123"/>
                <a:gd name="T85" fmla="*/ 0 h 486"/>
                <a:gd name="T86" fmla="*/ 0 w 2123"/>
                <a:gd name="T87" fmla="*/ 0 h 486"/>
                <a:gd name="T88" fmla="*/ 0 w 2123"/>
                <a:gd name="T89" fmla="*/ 0 h 486"/>
                <a:gd name="T90" fmla="*/ 0 w 2123"/>
                <a:gd name="T91" fmla="*/ 0 h 486"/>
                <a:gd name="T92" fmla="*/ 0 w 2123"/>
                <a:gd name="T93" fmla="*/ 0 h 486"/>
                <a:gd name="T94" fmla="*/ 0 w 2123"/>
                <a:gd name="T95" fmla="*/ 0 h 48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23"/>
                <a:gd name="T145" fmla="*/ 0 h 486"/>
                <a:gd name="T146" fmla="*/ 2123 w 2123"/>
                <a:gd name="T147" fmla="*/ 486 h 48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23" h="486">
                  <a:moveTo>
                    <a:pt x="2123" y="486"/>
                  </a:moveTo>
                  <a:lnTo>
                    <a:pt x="2090" y="486"/>
                  </a:lnTo>
                  <a:lnTo>
                    <a:pt x="2056" y="484"/>
                  </a:lnTo>
                  <a:lnTo>
                    <a:pt x="2023" y="483"/>
                  </a:lnTo>
                  <a:lnTo>
                    <a:pt x="1989" y="480"/>
                  </a:lnTo>
                  <a:lnTo>
                    <a:pt x="1924" y="475"/>
                  </a:lnTo>
                  <a:lnTo>
                    <a:pt x="1859" y="467"/>
                  </a:lnTo>
                  <a:lnTo>
                    <a:pt x="1794" y="458"/>
                  </a:lnTo>
                  <a:lnTo>
                    <a:pt x="1731" y="446"/>
                  </a:lnTo>
                  <a:lnTo>
                    <a:pt x="1667" y="433"/>
                  </a:lnTo>
                  <a:lnTo>
                    <a:pt x="1604" y="419"/>
                  </a:lnTo>
                  <a:lnTo>
                    <a:pt x="1542" y="403"/>
                  </a:lnTo>
                  <a:lnTo>
                    <a:pt x="1479" y="386"/>
                  </a:lnTo>
                  <a:lnTo>
                    <a:pt x="1417" y="367"/>
                  </a:lnTo>
                  <a:lnTo>
                    <a:pt x="1355" y="347"/>
                  </a:lnTo>
                  <a:lnTo>
                    <a:pt x="1293" y="327"/>
                  </a:lnTo>
                  <a:lnTo>
                    <a:pt x="1230" y="304"/>
                  </a:lnTo>
                  <a:lnTo>
                    <a:pt x="1168" y="281"/>
                  </a:lnTo>
                  <a:lnTo>
                    <a:pt x="1106" y="256"/>
                  </a:lnTo>
                  <a:lnTo>
                    <a:pt x="1074" y="244"/>
                  </a:lnTo>
                  <a:lnTo>
                    <a:pt x="1041" y="232"/>
                  </a:lnTo>
                  <a:lnTo>
                    <a:pt x="1009" y="222"/>
                  </a:lnTo>
                  <a:lnTo>
                    <a:pt x="976" y="212"/>
                  </a:lnTo>
                  <a:lnTo>
                    <a:pt x="943" y="202"/>
                  </a:lnTo>
                  <a:lnTo>
                    <a:pt x="910" y="194"/>
                  </a:lnTo>
                  <a:lnTo>
                    <a:pt x="876" y="187"/>
                  </a:lnTo>
                  <a:lnTo>
                    <a:pt x="842" y="180"/>
                  </a:lnTo>
                  <a:lnTo>
                    <a:pt x="774" y="168"/>
                  </a:lnTo>
                  <a:lnTo>
                    <a:pt x="705" y="158"/>
                  </a:lnTo>
                  <a:lnTo>
                    <a:pt x="636" y="150"/>
                  </a:lnTo>
                  <a:lnTo>
                    <a:pt x="565" y="141"/>
                  </a:lnTo>
                  <a:lnTo>
                    <a:pt x="495" y="134"/>
                  </a:lnTo>
                  <a:lnTo>
                    <a:pt x="424" y="126"/>
                  </a:lnTo>
                  <a:lnTo>
                    <a:pt x="353" y="117"/>
                  </a:lnTo>
                  <a:lnTo>
                    <a:pt x="283" y="107"/>
                  </a:lnTo>
                  <a:lnTo>
                    <a:pt x="247" y="102"/>
                  </a:lnTo>
                  <a:lnTo>
                    <a:pt x="212" y="96"/>
                  </a:lnTo>
                  <a:lnTo>
                    <a:pt x="176" y="89"/>
                  </a:lnTo>
                  <a:lnTo>
                    <a:pt x="141" y="81"/>
                  </a:lnTo>
                  <a:lnTo>
                    <a:pt x="106" y="72"/>
                  </a:lnTo>
                  <a:lnTo>
                    <a:pt x="71" y="64"/>
                  </a:lnTo>
                  <a:lnTo>
                    <a:pt x="36" y="54"/>
                  </a:lnTo>
                  <a:lnTo>
                    <a:pt x="0" y="43"/>
                  </a:lnTo>
                  <a:lnTo>
                    <a:pt x="58" y="36"/>
                  </a:lnTo>
                  <a:lnTo>
                    <a:pt x="115" y="29"/>
                  </a:lnTo>
                  <a:lnTo>
                    <a:pt x="173" y="22"/>
                  </a:lnTo>
                  <a:lnTo>
                    <a:pt x="230" y="16"/>
                  </a:lnTo>
                  <a:lnTo>
                    <a:pt x="287" y="12"/>
                  </a:lnTo>
                  <a:lnTo>
                    <a:pt x="344" y="7"/>
                  </a:lnTo>
                  <a:lnTo>
                    <a:pt x="401" y="4"/>
                  </a:lnTo>
                  <a:lnTo>
                    <a:pt x="458" y="2"/>
                  </a:lnTo>
                  <a:lnTo>
                    <a:pt x="515" y="0"/>
                  </a:lnTo>
                  <a:lnTo>
                    <a:pt x="571" y="0"/>
                  </a:lnTo>
                  <a:lnTo>
                    <a:pt x="626" y="0"/>
                  </a:lnTo>
                  <a:lnTo>
                    <a:pt x="682" y="2"/>
                  </a:lnTo>
                  <a:lnTo>
                    <a:pt x="738" y="5"/>
                  </a:lnTo>
                  <a:lnTo>
                    <a:pt x="794" y="9"/>
                  </a:lnTo>
                  <a:lnTo>
                    <a:pt x="849" y="14"/>
                  </a:lnTo>
                  <a:lnTo>
                    <a:pt x="904" y="21"/>
                  </a:lnTo>
                  <a:lnTo>
                    <a:pt x="959" y="30"/>
                  </a:lnTo>
                  <a:lnTo>
                    <a:pt x="1013" y="39"/>
                  </a:lnTo>
                  <a:lnTo>
                    <a:pt x="1066" y="50"/>
                  </a:lnTo>
                  <a:lnTo>
                    <a:pt x="1120" y="63"/>
                  </a:lnTo>
                  <a:lnTo>
                    <a:pt x="1173" y="77"/>
                  </a:lnTo>
                  <a:lnTo>
                    <a:pt x="1226" y="94"/>
                  </a:lnTo>
                  <a:lnTo>
                    <a:pt x="1279" y="111"/>
                  </a:lnTo>
                  <a:lnTo>
                    <a:pt x="1331" y="131"/>
                  </a:lnTo>
                  <a:lnTo>
                    <a:pt x="1382" y="153"/>
                  </a:lnTo>
                  <a:lnTo>
                    <a:pt x="1433" y="176"/>
                  </a:lnTo>
                  <a:lnTo>
                    <a:pt x="1484" y="201"/>
                  </a:lnTo>
                  <a:lnTo>
                    <a:pt x="1534" y="229"/>
                  </a:lnTo>
                  <a:lnTo>
                    <a:pt x="1584" y="258"/>
                  </a:lnTo>
                  <a:lnTo>
                    <a:pt x="1632" y="290"/>
                  </a:lnTo>
                  <a:lnTo>
                    <a:pt x="1681" y="324"/>
                  </a:lnTo>
                  <a:lnTo>
                    <a:pt x="1729" y="360"/>
                  </a:lnTo>
                  <a:lnTo>
                    <a:pt x="1735" y="364"/>
                  </a:lnTo>
                  <a:lnTo>
                    <a:pt x="1741" y="367"/>
                  </a:lnTo>
                  <a:lnTo>
                    <a:pt x="1748" y="370"/>
                  </a:lnTo>
                  <a:lnTo>
                    <a:pt x="1756" y="372"/>
                  </a:lnTo>
                  <a:lnTo>
                    <a:pt x="1774" y="375"/>
                  </a:lnTo>
                  <a:lnTo>
                    <a:pt x="1793" y="377"/>
                  </a:lnTo>
                  <a:lnTo>
                    <a:pt x="1839" y="379"/>
                  </a:lnTo>
                  <a:lnTo>
                    <a:pt x="1892" y="382"/>
                  </a:lnTo>
                  <a:lnTo>
                    <a:pt x="1919" y="386"/>
                  </a:lnTo>
                  <a:lnTo>
                    <a:pt x="1948" y="391"/>
                  </a:lnTo>
                  <a:lnTo>
                    <a:pt x="1963" y="395"/>
                  </a:lnTo>
                  <a:lnTo>
                    <a:pt x="1978" y="398"/>
                  </a:lnTo>
                  <a:lnTo>
                    <a:pt x="1992" y="403"/>
                  </a:lnTo>
                  <a:lnTo>
                    <a:pt x="2007" y="408"/>
                  </a:lnTo>
                  <a:lnTo>
                    <a:pt x="2022" y="415"/>
                  </a:lnTo>
                  <a:lnTo>
                    <a:pt x="2037" y="422"/>
                  </a:lnTo>
                  <a:lnTo>
                    <a:pt x="2051" y="430"/>
                  </a:lnTo>
                  <a:lnTo>
                    <a:pt x="2066" y="438"/>
                  </a:lnTo>
                  <a:lnTo>
                    <a:pt x="2081" y="449"/>
                  </a:lnTo>
                  <a:lnTo>
                    <a:pt x="2095" y="461"/>
                  </a:lnTo>
                  <a:lnTo>
                    <a:pt x="2109" y="473"/>
                  </a:lnTo>
                  <a:lnTo>
                    <a:pt x="2123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5" name="Freeform 1021"/>
            <p:cNvSpPr>
              <a:spLocks/>
            </p:cNvSpPr>
            <p:nvPr/>
          </p:nvSpPr>
          <p:spPr bwMode="auto">
            <a:xfrm>
              <a:off x="10" y="3418"/>
              <a:ext cx="122" cy="14"/>
            </a:xfrm>
            <a:custGeom>
              <a:avLst/>
              <a:gdLst>
                <a:gd name="T0" fmla="*/ 0 w 2204"/>
                <a:gd name="T1" fmla="*/ 0 h 253"/>
                <a:gd name="T2" fmla="*/ 0 w 2204"/>
                <a:gd name="T3" fmla="*/ 0 h 253"/>
                <a:gd name="T4" fmla="*/ 0 w 2204"/>
                <a:gd name="T5" fmla="*/ 0 h 253"/>
                <a:gd name="T6" fmla="*/ 0 w 2204"/>
                <a:gd name="T7" fmla="*/ 0 h 253"/>
                <a:gd name="T8" fmla="*/ 0 w 2204"/>
                <a:gd name="T9" fmla="*/ 0 h 253"/>
                <a:gd name="T10" fmla="*/ 0 w 2204"/>
                <a:gd name="T11" fmla="*/ 0 h 253"/>
                <a:gd name="T12" fmla="*/ 0 w 2204"/>
                <a:gd name="T13" fmla="*/ 0 h 253"/>
                <a:gd name="T14" fmla="*/ 0 w 2204"/>
                <a:gd name="T15" fmla="*/ 0 h 253"/>
                <a:gd name="T16" fmla="*/ 0 w 2204"/>
                <a:gd name="T17" fmla="*/ 0 h 253"/>
                <a:gd name="T18" fmla="*/ 0 w 2204"/>
                <a:gd name="T19" fmla="*/ 0 h 253"/>
                <a:gd name="T20" fmla="*/ 0 w 2204"/>
                <a:gd name="T21" fmla="*/ 0 h 253"/>
                <a:gd name="T22" fmla="*/ 0 w 2204"/>
                <a:gd name="T23" fmla="*/ 0 h 253"/>
                <a:gd name="T24" fmla="*/ 0 w 2204"/>
                <a:gd name="T25" fmla="*/ 0 h 253"/>
                <a:gd name="T26" fmla="*/ 0 w 2204"/>
                <a:gd name="T27" fmla="*/ 0 h 253"/>
                <a:gd name="T28" fmla="*/ 0 w 2204"/>
                <a:gd name="T29" fmla="*/ 0 h 253"/>
                <a:gd name="T30" fmla="*/ 0 w 2204"/>
                <a:gd name="T31" fmla="*/ 0 h 253"/>
                <a:gd name="T32" fmla="*/ 0 w 2204"/>
                <a:gd name="T33" fmla="*/ 0 h 253"/>
                <a:gd name="T34" fmla="*/ 0 w 2204"/>
                <a:gd name="T35" fmla="*/ 0 h 253"/>
                <a:gd name="T36" fmla="*/ 0 w 2204"/>
                <a:gd name="T37" fmla="*/ 0 h 253"/>
                <a:gd name="T38" fmla="*/ 0 w 2204"/>
                <a:gd name="T39" fmla="*/ 0 h 253"/>
                <a:gd name="T40" fmla="*/ 0 w 2204"/>
                <a:gd name="T41" fmla="*/ 0 h 253"/>
                <a:gd name="T42" fmla="*/ 0 w 2204"/>
                <a:gd name="T43" fmla="*/ 0 h 253"/>
                <a:gd name="T44" fmla="*/ 0 w 2204"/>
                <a:gd name="T45" fmla="*/ 0 h 253"/>
                <a:gd name="T46" fmla="*/ 0 w 2204"/>
                <a:gd name="T47" fmla="*/ 0 h 253"/>
                <a:gd name="T48" fmla="*/ 0 w 2204"/>
                <a:gd name="T49" fmla="*/ 0 h 253"/>
                <a:gd name="T50" fmla="*/ 0 w 2204"/>
                <a:gd name="T51" fmla="*/ 0 h 253"/>
                <a:gd name="T52" fmla="*/ 0 w 2204"/>
                <a:gd name="T53" fmla="*/ 0 h 253"/>
                <a:gd name="T54" fmla="*/ 0 w 2204"/>
                <a:gd name="T55" fmla="*/ 0 h 253"/>
                <a:gd name="T56" fmla="*/ 0 w 2204"/>
                <a:gd name="T57" fmla="*/ 0 h 253"/>
                <a:gd name="T58" fmla="*/ 0 w 2204"/>
                <a:gd name="T59" fmla="*/ 0 h 253"/>
                <a:gd name="T60" fmla="*/ 0 w 2204"/>
                <a:gd name="T61" fmla="*/ 0 h 253"/>
                <a:gd name="T62" fmla="*/ 0 w 2204"/>
                <a:gd name="T63" fmla="*/ 0 h 253"/>
                <a:gd name="T64" fmla="*/ 0 w 2204"/>
                <a:gd name="T65" fmla="*/ 0 h 253"/>
                <a:gd name="T66" fmla="*/ 0 w 2204"/>
                <a:gd name="T67" fmla="*/ 0 h 253"/>
                <a:gd name="T68" fmla="*/ 0 w 2204"/>
                <a:gd name="T69" fmla="*/ 0 h 253"/>
                <a:gd name="T70" fmla="*/ 0 w 2204"/>
                <a:gd name="T71" fmla="*/ 0 h 253"/>
                <a:gd name="T72" fmla="*/ 0 w 2204"/>
                <a:gd name="T73" fmla="*/ 0 h 253"/>
                <a:gd name="T74" fmla="*/ 0 w 2204"/>
                <a:gd name="T75" fmla="*/ 0 h 2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04"/>
                <a:gd name="T115" fmla="*/ 0 h 253"/>
                <a:gd name="T116" fmla="*/ 2204 w 2204"/>
                <a:gd name="T117" fmla="*/ 253 h 2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04" h="253">
                  <a:moveTo>
                    <a:pt x="2204" y="183"/>
                  </a:moveTo>
                  <a:lnTo>
                    <a:pt x="2198" y="180"/>
                  </a:lnTo>
                  <a:lnTo>
                    <a:pt x="2179" y="173"/>
                  </a:lnTo>
                  <a:lnTo>
                    <a:pt x="2147" y="161"/>
                  </a:lnTo>
                  <a:lnTo>
                    <a:pt x="2106" y="148"/>
                  </a:lnTo>
                  <a:lnTo>
                    <a:pt x="2055" y="131"/>
                  </a:lnTo>
                  <a:lnTo>
                    <a:pt x="1996" y="113"/>
                  </a:lnTo>
                  <a:lnTo>
                    <a:pt x="1930" y="94"/>
                  </a:lnTo>
                  <a:lnTo>
                    <a:pt x="1856" y="75"/>
                  </a:lnTo>
                  <a:lnTo>
                    <a:pt x="1819" y="65"/>
                  </a:lnTo>
                  <a:lnTo>
                    <a:pt x="1779" y="56"/>
                  </a:lnTo>
                  <a:lnTo>
                    <a:pt x="1739" y="47"/>
                  </a:lnTo>
                  <a:lnTo>
                    <a:pt x="1697" y="39"/>
                  </a:lnTo>
                  <a:lnTo>
                    <a:pt x="1655" y="31"/>
                  </a:lnTo>
                  <a:lnTo>
                    <a:pt x="1613" y="24"/>
                  </a:lnTo>
                  <a:lnTo>
                    <a:pt x="1569" y="17"/>
                  </a:lnTo>
                  <a:lnTo>
                    <a:pt x="1526" y="12"/>
                  </a:lnTo>
                  <a:lnTo>
                    <a:pt x="1481" y="7"/>
                  </a:lnTo>
                  <a:lnTo>
                    <a:pt x="1438" y="4"/>
                  </a:lnTo>
                  <a:lnTo>
                    <a:pt x="1394" y="1"/>
                  </a:lnTo>
                  <a:lnTo>
                    <a:pt x="1350" y="0"/>
                  </a:lnTo>
                  <a:lnTo>
                    <a:pt x="1308" y="0"/>
                  </a:lnTo>
                  <a:lnTo>
                    <a:pt x="1265" y="1"/>
                  </a:lnTo>
                  <a:lnTo>
                    <a:pt x="1222" y="3"/>
                  </a:lnTo>
                  <a:lnTo>
                    <a:pt x="1182" y="8"/>
                  </a:lnTo>
                  <a:lnTo>
                    <a:pt x="1101" y="19"/>
                  </a:lnTo>
                  <a:lnTo>
                    <a:pt x="1025" y="30"/>
                  </a:lnTo>
                  <a:lnTo>
                    <a:pt x="950" y="41"/>
                  </a:lnTo>
                  <a:lnTo>
                    <a:pt x="877" y="52"/>
                  </a:lnTo>
                  <a:lnTo>
                    <a:pt x="806" y="64"/>
                  </a:lnTo>
                  <a:lnTo>
                    <a:pt x="736" y="75"/>
                  </a:lnTo>
                  <a:lnTo>
                    <a:pt x="665" y="87"/>
                  </a:lnTo>
                  <a:lnTo>
                    <a:pt x="596" y="100"/>
                  </a:lnTo>
                  <a:lnTo>
                    <a:pt x="527" y="115"/>
                  </a:lnTo>
                  <a:lnTo>
                    <a:pt x="456" y="129"/>
                  </a:lnTo>
                  <a:lnTo>
                    <a:pt x="385" y="145"/>
                  </a:lnTo>
                  <a:lnTo>
                    <a:pt x="313" y="161"/>
                  </a:lnTo>
                  <a:lnTo>
                    <a:pt x="238" y="180"/>
                  </a:lnTo>
                  <a:lnTo>
                    <a:pt x="161" y="199"/>
                  </a:lnTo>
                  <a:lnTo>
                    <a:pt x="82" y="220"/>
                  </a:lnTo>
                  <a:lnTo>
                    <a:pt x="0" y="243"/>
                  </a:lnTo>
                  <a:lnTo>
                    <a:pt x="7" y="244"/>
                  </a:lnTo>
                  <a:lnTo>
                    <a:pt x="29" y="245"/>
                  </a:lnTo>
                  <a:lnTo>
                    <a:pt x="66" y="247"/>
                  </a:lnTo>
                  <a:lnTo>
                    <a:pt x="114" y="248"/>
                  </a:lnTo>
                  <a:lnTo>
                    <a:pt x="172" y="250"/>
                  </a:lnTo>
                  <a:lnTo>
                    <a:pt x="240" y="252"/>
                  </a:lnTo>
                  <a:lnTo>
                    <a:pt x="316" y="253"/>
                  </a:lnTo>
                  <a:lnTo>
                    <a:pt x="399" y="253"/>
                  </a:lnTo>
                  <a:lnTo>
                    <a:pt x="487" y="252"/>
                  </a:lnTo>
                  <a:lnTo>
                    <a:pt x="579" y="249"/>
                  </a:lnTo>
                  <a:lnTo>
                    <a:pt x="674" y="245"/>
                  </a:lnTo>
                  <a:lnTo>
                    <a:pt x="770" y="239"/>
                  </a:lnTo>
                  <a:lnTo>
                    <a:pt x="819" y="235"/>
                  </a:lnTo>
                  <a:lnTo>
                    <a:pt x="867" y="229"/>
                  </a:lnTo>
                  <a:lnTo>
                    <a:pt x="914" y="224"/>
                  </a:lnTo>
                  <a:lnTo>
                    <a:pt x="962" y="219"/>
                  </a:lnTo>
                  <a:lnTo>
                    <a:pt x="1009" y="212"/>
                  </a:lnTo>
                  <a:lnTo>
                    <a:pt x="1055" y="205"/>
                  </a:lnTo>
                  <a:lnTo>
                    <a:pt x="1099" y="197"/>
                  </a:lnTo>
                  <a:lnTo>
                    <a:pt x="1143" y="188"/>
                  </a:lnTo>
                  <a:lnTo>
                    <a:pt x="1190" y="182"/>
                  </a:lnTo>
                  <a:lnTo>
                    <a:pt x="1243" y="176"/>
                  </a:lnTo>
                  <a:lnTo>
                    <a:pt x="1303" y="172"/>
                  </a:lnTo>
                  <a:lnTo>
                    <a:pt x="1367" y="168"/>
                  </a:lnTo>
                  <a:lnTo>
                    <a:pt x="1435" y="165"/>
                  </a:lnTo>
                  <a:lnTo>
                    <a:pt x="1506" y="163"/>
                  </a:lnTo>
                  <a:lnTo>
                    <a:pt x="1580" y="163"/>
                  </a:lnTo>
                  <a:lnTo>
                    <a:pt x="1655" y="162"/>
                  </a:lnTo>
                  <a:lnTo>
                    <a:pt x="1730" y="163"/>
                  </a:lnTo>
                  <a:lnTo>
                    <a:pt x="1807" y="164"/>
                  </a:lnTo>
                  <a:lnTo>
                    <a:pt x="1881" y="166"/>
                  </a:lnTo>
                  <a:lnTo>
                    <a:pt x="1953" y="168"/>
                  </a:lnTo>
                  <a:lnTo>
                    <a:pt x="2022" y="172"/>
                  </a:lnTo>
                  <a:lnTo>
                    <a:pt x="2088" y="175"/>
                  </a:lnTo>
                  <a:lnTo>
                    <a:pt x="2149" y="179"/>
                  </a:lnTo>
                  <a:lnTo>
                    <a:pt x="2204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6" name="Freeform 1022"/>
            <p:cNvSpPr>
              <a:spLocks/>
            </p:cNvSpPr>
            <p:nvPr/>
          </p:nvSpPr>
          <p:spPr bwMode="auto">
            <a:xfrm>
              <a:off x="678" y="3717"/>
              <a:ext cx="17" cy="49"/>
            </a:xfrm>
            <a:custGeom>
              <a:avLst/>
              <a:gdLst>
                <a:gd name="T0" fmla="*/ 0 w 307"/>
                <a:gd name="T1" fmla="*/ 0 h 870"/>
                <a:gd name="T2" fmla="*/ 0 w 307"/>
                <a:gd name="T3" fmla="*/ 0 h 870"/>
                <a:gd name="T4" fmla="*/ 0 w 307"/>
                <a:gd name="T5" fmla="*/ 0 h 870"/>
                <a:gd name="T6" fmla="*/ 0 w 307"/>
                <a:gd name="T7" fmla="*/ 0 h 870"/>
                <a:gd name="T8" fmla="*/ 0 w 307"/>
                <a:gd name="T9" fmla="*/ 0 h 870"/>
                <a:gd name="T10" fmla="*/ 0 w 307"/>
                <a:gd name="T11" fmla="*/ 0 h 870"/>
                <a:gd name="T12" fmla="*/ 0 w 307"/>
                <a:gd name="T13" fmla="*/ 0 h 870"/>
                <a:gd name="T14" fmla="*/ 0 w 307"/>
                <a:gd name="T15" fmla="*/ 0 h 870"/>
                <a:gd name="T16" fmla="*/ 0 w 307"/>
                <a:gd name="T17" fmla="*/ 0 h 870"/>
                <a:gd name="T18" fmla="*/ 0 w 307"/>
                <a:gd name="T19" fmla="*/ 0 h 870"/>
                <a:gd name="T20" fmla="*/ 0 w 307"/>
                <a:gd name="T21" fmla="*/ 0 h 870"/>
                <a:gd name="T22" fmla="*/ 0 w 307"/>
                <a:gd name="T23" fmla="*/ 0 h 870"/>
                <a:gd name="T24" fmla="*/ 0 w 307"/>
                <a:gd name="T25" fmla="*/ 0 h 870"/>
                <a:gd name="T26" fmla="*/ 0 w 307"/>
                <a:gd name="T27" fmla="*/ 0 h 870"/>
                <a:gd name="T28" fmla="*/ 0 w 307"/>
                <a:gd name="T29" fmla="*/ 0 h 870"/>
                <a:gd name="T30" fmla="*/ 0 w 307"/>
                <a:gd name="T31" fmla="*/ 0 h 870"/>
                <a:gd name="T32" fmla="*/ 0 w 307"/>
                <a:gd name="T33" fmla="*/ 0 h 870"/>
                <a:gd name="T34" fmla="*/ 0 w 307"/>
                <a:gd name="T35" fmla="*/ 0 h 870"/>
                <a:gd name="T36" fmla="*/ 0 w 307"/>
                <a:gd name="T37" fmla="*/ 0 h 870"/>
                <a:gd name="T38" fmla="*/ 0 w 307"/>
                <a:gd name="T39" fmla="*/ 0 h 870"/>
                <a:gd name="T40" fmla="*/ 0 w 307"/>
                <a:gd name="T41" fmla="*/ 0 h 870"/>
                <a:gd name="T42" fmla="*/ 0 w 307"/>
                <a:gd name="T43" fmla="*/ 0 h 870"/>
                <a:gd name="T44" fmla="*/ 0 w 307"/>
                <a:gd name="T45" fmla="*/ 0 h 870"/>
                <a:gd name="T46" fmla="*/ 0 w 307"/>
                <a:gd name="T47" fmla="*/ 0 h 870"/>
                <a:gd name="T48" fmla="*/ 0 w 307"/>
                <a:gd name="T49" fmla="*/ 0 h 870"/>
                <a:gd name="T50" fmla="*/ 0 w 307"/>
                <a:gd name="T51" fmla="*/ 0 h 870"/>
                <a:gd name="T52" fmla="*/ 0 w 307"/>
                <a:gd name="T53" fmla="*/ 0 h 870"/>
                <a:gd name="T54" fmla="*/ 0 w 307"/>
                <a:gd name="T55" fmla="*/ 0 h 870"/>
                <a:gd name="T56" fmla="*/ 0 w 307"/>
                <a:gd name="T57" fmla="*/ 0 h 870"/>
                <a:gd name="T58" fmla="*/ 0 w 307"/>
                <a:gd name="T59" fmla="*/ 0 h 870"/>
                <a:gd name="T60" fmla="*/ 0 w 307"/>
                <a:gd name="T61" fmla="*/ 0 h 870"/>
                <a:gd name="T62" fmla="*/ 0 w 307"/>
                <a:gd name="T63" fmla="*/ 0 h 870"/>
                <a:gd name="T64" fmla="*/ 0 w 307"/>
                <a:gd name="T65" fmla="*/ 0 h 870"/>
                <a:gd name="T66" fmla="*/ 0 w 307"/>
                <a:gd name="T67" fmla="*/ 0 h 870"/>
                <a:gd name="T68" fmla="*/ 0 w 307"/>
                <a:gd name="T69" fmla="*/ 0 h 870"/>
                <a:gd name="T70" fmla="*/ 0 w 307"/>
                <a:gd name="T71" fmla="*/ 0 h 870"/>
                <a:gd name="T72" fmla="*/ 0 w 307"/>
                <a:gd name="T73" fmla="*/ 0 h 870"/>
                <a:gd name="T74" fmla="*/ 0 w 307"/>
                <a:gd name="T75" fmla="*/ 0 h 870"/>
                <a:gd name="T76" fmla="*/ 0 w 307"/>
                <a:gd name="T77" fmla="*/ 0 h 870"/>
                <a:gd name="T78" fmla="*/ 0 w 307"/>
                <a:gd name="T79" fmla="*/ 0 h 870"/>
                <a:gd name="T80" fmla="*/ 0 w 307"/>
                <a:gd name="T81" fmla="*/ 0 h 870"/>
                <a:gd name="T82" fmla="*/ 0 w 307"/>
                <a:gd name="T83" fmla="*/ 0 h 870"/>
                <a:gd name="T84" fmla="*/ 0 w 307"/>
                <a:gd name="T85" fmla="*/ 0 h 870"/>
                <a:gd name="T86" fmla="*/ 0 w 307"/>
                <a:gd name="T87" fmla="*/ 0 h 870"/>
                <a:gd name="T88" fmla="*/ 0 w 307"/>
                <a:gd name="T89" fmla="*/ 0 h 870"/>
                <a:gd name="T90" fmla="*/ 0 w 307"/>
                <a:gd name="T91" fmla="*/ 0 h 870"/>
                <a:gd name="T92" fmla="*/ 0 w 307"/>
                <a:gd name="T93" fmla="*/ 0 h 87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7"/>
                <a:gd name="T142" fmla="*/ 0 h 870"/>
                <a:gd name="T143" fmla="*/ 307 w 307"/>
                <a:gd name="T144" fmla="*/ 870 h 87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7" h="870">
                  <a:moveTo>
                    <a:pt x="279" y="0"/>
                  </a:moveTo>
                  <a:lnTo>
                    <a:pt x="281" y="13"/>
                  </a:lnTo>
                  <a:lnTo>
                    <a:pt x="286" y="49"/>
                  </a:lnTo>
                  <a:lnTo>
                    <a:pt x="292" y="104"/>
                  </a:lnTo>
                  <a:lnTo>
                    <a:pt x="298" y="175"/>
                  </a:lnTo>
                  <a:lnTo>
                    <a:pt x="301" y="215"/>
                  </a:lnTo>
                  <a:lnTo>
                    <a:pt x="304" y="259"/>
                  </a:lnTo>
                  <a:lnTo>
                    <a:pt x="306" y="304"/>
                  </a:lnTo>
                  <a:lnTo>
                    <a:pt x="307" y="351"/>
                  </a:lnTo>
                  <a:lnTo>
                    <a:pt x="307" y="400"/>
                  </a:lnTo>
                  <a:lnTo>
                    <a:pt x="306" y="448"/>
                  </a:lnTo>
                  <a:lnTo>
                    <a:pt x="304" y="498"/>
                  </a:lnTo>
                  <a:lnTo>
                    <a:pt x="301" y="547"/>
                  </a:lnTo>
                  <a:lnTo>
                    <a:pt x="300" y="557"/>
                  </a:lnTo>
                  <a:lnTo>
                    <a:pt x="298" y="566"/>
                  </a:lnTo>
                  <a:lnTo>
                    <a:pt x="295" y="575"/>
                  </a:lnTo>
                  <a:lnTo>
                    <a:pt x="292" y="585"/>
                  </a:lnTo>
                  <a:lnTo>
                    <a:pt x="288" y="594"/>
                  </a:lnTo>
                  <a:lnTo>
                    <a:pt x="283" y="603"/>
                  </a:lnTo>
                  <a:lnTo>
                    <a:pt x="278" y="612"/>
                  </a:lnTo>
                  <a:lnTo>
                    <a:pt x="271" y="622"/>
                  </a:lnTo>
                  <a:lnTo>
                    <a:pt x="258" y="641"/>
                  </a:lnTo>
                  <a:lnTo>
                    <a:pt x="243" y="660"/>
                  </a:lnTo>
                  <a:lnTo>
                    <a:pt x="226" y="679"/>
                  </a:lnTo>
                  <a:lnTo>
                    <a:pt x="205" y="699"/>
                  </a:lnTo>
                  <a:lnTo>
                    <a:pt x="185" y="719"/>
                  </a:lnTo>
                  <a:lnTo>
                    <a:pt x="162" y="739"/>
                  </a:lnTo>
                  <a:lnTo>
                    <a:pt x="138" y="760"/>
                  </a:lnTo>
                  <a:lnTo>
                    <a:pt x="113" y="781"/>
                  </a:lnTo>
                  <a:lnTo>
                    <a:pt x="58" y="825"/>
                  </a:lnTo>
                  <a:lnTo>
                    <a:pt x="0" y="870"/>
                  </a:lnTo>
                  <a:lnTo>
                    <a:pt x="3" y="863"/>
                  </a:lnTo>
                  <a:lnTo>
                    <a:pt x="10" y="841"/>
                  </a:lnTo>
                  <a:lnTo>
                    <a:pt x="22" y="806"/>
                  </a:lnTo>
                  <a:lnTo>
                    <a:pt x="39" y="762"/>
                  </a:lnTo>
                  <a:lnTo>
                    <a:pt x="58" y="708"/>
                  </a:lnTo>
                  <a:lnTo>
                    <a:pt x="79" y="646"/>
                  </a:lnTo>
                  <a:lnTo>
                    <a:pt x="103" y="578"/>
                  </a:lnTo>
                  <a:lnTo>
                    <a:pt x="127" y="507"/>
                  </a:lnTo>
                  <a:lnTo>
                    <a:pt x="152" y="434"/>
                  </a:lnTo>
                  <a:lnTo>
                    <a:pt x="176" y="360"/>
                  </a:lnTo>
                  <a:lnTo>
                    <a:pt x="199" y="287"/>
                  </a:lnTo>
                  <a:lnTo>
                    <a:pt x="222" y="216"/>
                  </a:lnTo>
                  <a:lnTo>
                    <a:pt x="241" y="151"/>
                  </a:lnTo>
                  <a:lnTo>
                    <a:pt x="257" y="92"/>
                  </a:lnTo>
                  <a:lnTo>
                    <a:pt x="270" y="42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7" name="Freeform 1023"/>
            <p:cNvSpPr>
              <a:spLocks/>
            </p:cNvSpPr>
            <p:nvPr/>
          </p:nvSpPr>
          <p:spPr bwMode="auto">
            <a:xfrm>
              <a:off x="0" y="3230"/>
              <a:ext cx="724" cy="857"/>
            </a:xfrm>
            <a:custGeom>
              <a:avLst/>
              <a:gdLst>
                <a:gd name="T0" fmla="*/ 0 w 13032"/>
                <a:gd name="T1" fmla="*/ 0 h 15425"/>
                <a:gd name="T2" fmla="*/ 0 w 13032"/>
                <a:gd name="T3" fmla="*/ 0 h 15425"/>
                <a:gd name="T4" fmla="*/ 0 w 13032"/>
                <a:gd name="T5" fmla="*/ 0 h 15425"/>
                <a:gd name="T6" fmla="*/ 0 w 13032"/>
                <a:gd name="T7" fmla="*/ 0 h 15425"/>
                <a:gd name="T8" fmla="*/ 0 w 13032"/>
                <a:gd name="T9" fmla="*/ 0 h 15425"/>
                <a:gd name="T10" fmla="*/ 0 w 13032"/>
                <a:gd name="T11" fmla="*/ 0 h 15425"/>
                <a:gd name="T12" fmla="*/ 0 w 13032"/>
                <a:gd name="T13" fmla="*/ 0 h 15425"/>
                <a:gd name="T14" fmla="*/ 0 w 13032"/>
                <a:gd name="T15" fmla="*/ 0 h 15425"/>
                <a:gd name="T16" fmla="*/ 0 w 13032"/>
                <a:gd name="T17" fmla="*/ 0 h 15425"/>
                <a:gd name="T18" fmla="*/ 0 w 13032"/>
                <a:gd name="T19" fmla="*/ 0 h 15425"/>
                <a:gd name="T20" fmla="*/ 0 w 13032"/>
                <a:gd name="T21" fmla="*/ 0 h 15425"/>
                <a:gd name="T22" fmla="*/ 0 w 13032"/>
                <a:gd name="T23" fmla="*/ 0 h 15425"/>
                <a:gd name="T24" fmla="*/ 0 w 13032"/>
                <a:gd name="T25" fmla="*/ 0 h 15425"/>
                <a:gd name="T26" fmla="*/ 0 w 13032"/>
                <a:gd name="T27" fmla="*/ 0 h 15425"/>
                <a:gd name="T28" fmla="*/ 0 w 13032"/>
                <a:gd name="T29" fmla="*/ 0 h 15425"/>
                <a:gd name="T30" fmla="*/ 0 w 13032"/>
                <a:gd name="T31" fmla="*/ 0 h 15425"/>
                <a:gd name="T32" fmla="*/ 0 w 13032"/>
                <a:gd name="T33" fmla="*/ 0 h 15425"/>
                <a:gd name="T34" fmla="*/ 0 w 13032"/>
                <a:gd name="T35" fmla="*/ 0 h 15425"/>
                <a:gd name="T36" fmla="*/ 0 w 13032"/>
                <a:gd name="T37" fmla="*/ 0 h 15425"/>
                <a:gd name="T38" fmla="*/ 0 w 13032"/>
                <a:gd name="T39" fmla="*/ 0 h 15425"/>
                <a:gd name="T40" fmla="*/ 0 w 13032"/>
                <a:gd name="T41" fmla="*/ 0 h 15425"/>
                <a:gd name="T42" fmla="*/ 0 w 13032"/>
                <a:gd name="T43" fmla="*/ 0 h 15425"/>
                <a:gd name="T44" fmla="*/ 0 w 13032"/>
                <a:gd name="T45" fmla="*/ 0 h 15425"/>
                <a:gd name="T46" fmla="*/ 0 w 13032"/>
                <a:gd name="T47" fmla="*/ 0 h 15425"/>
                <a:gd name="T48" fmla="*/ 0 w 13032"/>
                <a:gd name="T49" fmla="*/ 0 h 15425"/>
                <a:gd name="T50" fmla="*/ 0 w 13032"/>
                <a:gd name="T51" fmla="*/ 0 h 15425"/>
                <a:gd name="T52" fmla="*/ 0 w 13032"/>
                <a:gd name="T53" fmla="*/ 0 h 15425"/>
                <a:gd name="T54" fmla="*/ 0 w 13032"/>
                <a:gd name="T55" fmla="*/ 0 h 15425"/>
                <a:gd name="T56" fmla="*/ 0 w 13032"/>
                <a:gd name="T57" fmla="*/ 0 h 15425"/>
                <a:gd name="T58" fmla="*/ 0 w 13032"/>
                <a:gd name="T59" fmla="*/ 0 h 15425"/>
                <a:gd name="T60" fmla="*/ 0 w 13032"/>
                <a:gd name="T61" fmla="*/ 0 h 15425"/>
                <a:gd name="T62" fmla="*/ 0 w 13032"/>
                <a:gd name="T63" fmla="*/ 0 h 15425"/>
                <a:gd name="T64" fmla="*/ 0 w 13032"/>
                <a:gd name="T65" fmla="*/ 0 h 15425"/>
                <a:gd name="T66" fmla="*/ 0 w 13032"/>
                <a:gd name="T67" fmla="*/ 0 h 15425"/>
                <a:gd name="T68" fmla="*/ 0 w 13032"/>
                <a:gd name="T69" fmla="*/ 0 h 15425"/>
                <a:gd name="T70" fmla="*/ 0 w 13032"/>
                <a:gd name="T71" fmla="*/ 0 h 15425"/>
                <a:gd name="T72" fmla="*/ 0 w 13032"/>
                <a:gd name="T73" fmla="*/ 0 h 15425"/>
                <a:gd name="T74" fmla="*/ 0 w 13032"/>
                <a:gd name="T75" fmla="*/ 0 h 15425"/>
                <a:gd name="T76" fmla="*/ 0 w 13032"/>
                <a:gd name="T77" fmla="*/ 0 h 15425"/>
                <a:gd name="T78" fmla="*/ 0 w 13032"/>
                <a:gd name="T79" fmla="*/ 0 h 15425"/>
                <a:gd name="T80" fmla="*/ 0 w 13032"/>
                <a:gd name="T81" fmla="*/ 0 h 15425"/>
                <a:gd name="T82" fmla="*/ 0 w 13032"/>
                <a:gd name="T83" fmla="*/ 0 h 15425"/>
                <a:gd name="T84" fmla="*/ 0 w 13032"/>
                <a:gd name="T85" fmla="*/ 0 h 15425"/>
                <a:gd name="T86" fmla="*/ 0 w 13032"/>
                <a:gd name="T87" fmla="*/ 0 h 15425"/>
                <a:gd name="T88" fmla="*/ 0 w 13032"/>
                <a:gd name="T89" fmla="*/ 0 h 15425"/>
                <a:gd name="T90" fmla="*/ 0 w 13032"/>
                <a:gd name="T91" fmla="*/ 0 h 15425"/>
                <a:gd name="T92" fmla="*/ 0 w 13032"/>
                <a:gd name="T93" fmla="*/ 0 h 15425"/>
                <a:gd name="T94" fmla="*/ 0 w 13032"/>
                <a:gd name="T95" fmla="*/ 0 h 15425"/>
                <a:gd name="T96" fmla="*/ 0 w 13032"/>
                <a:gd name="T97" fmla="*/ 0 h 15425"/>
                <a:gd name="T98" fmla="*/ 0 w 13032"/>
                <a:gd name="T99" fmla="*/ 0 h 15425"/>
                <a:gd name="T100" fmla="*/ 0 w 13032"/>
                <a:gd name="T101" fmla="*/ 0 h 15425"/>
                <a:gd name="T102" fmla="*/ 0 w 13032"/>
                <a:gd name="T103" fmla="*/ 0 h 15425"/>
                <a:gd name="T104" fmla="*/ 0 w 13032"/>
                <a:gd name="T105" fmla="*/ 0 h 15425"/>
                <a:gd name="T106" fmla="*/ 0 w 13032"/>
                <a:gd name="T107" fmla="*/ 0 h 15425"/>
                <a:gd name="T108" fmla="*/ 0 w 13032"/>
                <a:gd name="T109" fmla="*/ 0 h 15425"/>
                <a:gd name="T110" fmla="*/ 0 w 13032"/>
                <a:gd name="T111" fmla="*/ 0 h 15425"/>
                <a:gd name="T112" fmla="*/ 0 w 13032"/>
                <a:gd name="T113" fmla="*/ 0 h 15425"/>
                <a:gd name="T114" fmla="*/ 0 w 13032"/>
                <a:gd name="T115" fmla="*/ 0 h 15425"/>
                <a:gd name="T116" fmla="*/ 0 w 13032"/>
                <a:gd name="T117" fmla="*/ 0 h 15425"/>
                <a:gd name="T118" fmla="*/ 0 w 13032"/>
                <a:gd name="T119" fmla="*/ 0 h 15425"/>
                <a:gd name="T120" fmla="*/ 0 w 13032"/>
                <a:gd name="T121" fmla="*/ 0 h 15425"/>
                <a:gd name="T122" fmla="*/ 0 w 13032"/>
                <a:gd name="T123" fmla="*/ 0 h 15425"/>
                <a:gd name="T124" fmla="*/ 0 w 13032"/>
                <a:gd name="T125" fmla="*/ 0 h 154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032"/>
                <a:gd name="T190" fmla="*/ 0 h 15425"/>
                <a:gd name="T191" fmla="*/ 13032 w 13032"/>
                <a:gd name="T192" fmla="*/ 15425 h 154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032" h="15425">
                  <a:moveTo>
                    <a:pt x="10110" y="15224"/>
                  </a:moveTo>
                  <a:lnTo>
                    <a:pt x="10235" y="15276"/>
                  </a:lnTo>
                  <a:lnTo>
                    <a:pt x="10354" y="15319"/>
                  </a:lnTo>
                  <a:lnTo>
                    <a:pt x="10466" y="15355"/>
                  </a:lnTo>
                  <a:lnTo>
                    <a:pt x="10573" y="15382"/>
                  </a:lnTo>
                  <a:lnTo>
                    <a:pt x="10674" y="15404"/>
                  </a:lnTo>
                  <a:lnTo>
                    <a:pt x="10769" y="15417"/>
                  </a:lnTo>
                  <a:lnTo>
                    <a:pt x="10860" y="15424"/>
                  </a:lnTo>
                  <a:lnTo>
                    <a:pt x="10944" y="15425"/>
                  </a:lnTo>
                  <a:lnTo>
                    <a:pt x="11023" y="15421"/>
                  </a:lnTo>
                  <a:lnTo>
                    <a:pt x="11097" y="15411"/>
                  </a:lnTo>
                  <a:lnTo>
                    <a:pt x="11167" y="15396"/>
                  </a:lnTo>
                  <a:lnTo>
                    <a:pt x="11232" y="15375"/>
                  </a:lnTo>
                  <a:lnTo>
                    <a:pt x="11290" y="15351"/>
                  </a:lnTo>
                  <a:lnTo>
                    <a:pt x="11346" y="15323"/>
                  </a:lnTo>
                  <a:lnTo>
                    <a:pt x="11396" y="15292"/>
                  </a:lnTo>
                  <a:lnTo>
                    <a:pt x="11443" y="15257"/>
                  </a:lnTo>
                  <a:lnTo>
                    <a:pt x="11485" y="15220"/>
                  </a:lnTo>
                  <a:lnTo>
                    <a:pt x="11523" y="15180"/>
                  </a:lnTo>
                  <a:lnTo>
                    <a:pt x="11557" y="15138"/>
                  </a:lnTo>
                  <a:lnTo>
                    <a:pt x="11587" y="15095"/>
                  </a:lnTo>
                  <a:lnTo>
                    <a:pt x="11614" y="15051"/>
                  </a:lnTo>
                  <a:lnTo>
                    <a:pt x="11637" y="15005"/>
                  </a:lnTo>
                  <a:lnTo>
                    <a:pt x="11656" y="14959"/>
                  </a:lnTo>
                  <a:lnTo>
                    <a:pt x="11673" y="14914"/>
                  </a:lnTo>
                  <a:lnTo>
                    <a:pt x="11686" y="14868"/>
                  </a:lnTo>
                  <a:lnTo>
                    <a:pt x="11696" y="14823"/>
                  </a:lnTo>
                  <a:lnTo>
                    <a:pt x="11703" y="14778"/>
                  </a:lnTo>
                  <a:lnTo>
                    <a:pt x="11708" y="14737"/>
                  </a:lnTo>
                  <a:lnTo>
                    <a:pt x="11710" y="14696"/>
                  </a:lnTo>
                  <a:lnTo>
                    <a:pt x="11709" y="14657"/>
                  </a:lnTo>
                  <a:lnTo>
                    <a:pt x="11706" y="14622"/>
                  </a:lnTo>
                  <a:lnTo>
                    <a:pt x="11701" y="14588"/>
                  </a:lnTo>
                  <a:lnTo>
                    <a:pt x="11694" y="14557"/>
                  </a:lnTo>
                  <a:lnTo>
                    <a:pt x="11684" y="14526"/>
                  </a:lnTo>
                  <a:lnTo>
                    <a:pt x="11672" y="14497"/>
                  </a:lnTo>
                  <a:lnTo>
                    <a:pt x="11657" y="14468"/>
                  </a:lnTo>
                  <a:lnTo>
                    <a:pt x="11640" y="14441"/>
                  </a:lnTo>
                  <a:lnTo>
                    <a:pt x="11621" y="14413"/>
                  </a:lnTo>
                  <a:lnTo>
                    <a:pt x="11599" y="14388"/>
                  </a:lnTo>
                  <a:lnTo>
                    <a:pt x="11577" y="14362"/>
                  </a:lnTo>
                  <a:lnTo>
                    <a:pt x="11552" y="14338"/>
                  </a:lnTo>
                  <a:lnTo>
                    <a:pt x="11525" y="14315"/>
                  </a:lnTo>
                  <a:lnTo>
                    <a:pt x="11497" y="14292"/>
                  </a:lnTo>
                  <a:lnTo>
                    <a:pt x="11467" y="14271"/>
                  </a:lnTo>
                  <a:lnTo>
                    <a:pt x="11436" y="14251"/>
                  </a:lnTo>
                  <a:lnTo>
                    <a:pt x="11402" y="14231"/>
                  </a:lnTo>
                  <a:lnTo>
                    <a:pt x="11369" y="14213"/>
                  </a:lnTo>
                  <a:lnTo>
                    <a:pt x="11333" y="14195"/>
                  </a:lnTo>
                  <a:lnTo>
                    <a:pt x="11297" y="14178"/>
                  </a:lnTo>
                  <a:lnTo>
                    <a:pt x="11259" y="14163"/>
                  </a:lnTo>
                  <a:lnTo>
                    <a:pt x="11221" y="14148"/>
                  </a:lnTo>
                  <a:lnTo>
                    <a:pt x="11182" y="14135"/>
                  </a:lnTo>
                  <a:lnTo>
                    <a:pt x="11142" y="14122"/>
                  </a:lnTo>
                  <a:lnTo>
                    <a:pt x="11101" y="14110"/>
                  </a:lnTo>
                  <a:lnTo>
                    <a:pt x="11060" y="14100"/>
                  </a:lnTo>
                  <a:lnTo>
                    <a:pt x="11018" y="14090"/>
                  </a:lnTo>
                  <a:lnTo>
                    <a:pt x="10975" y="14082"/>
                  </a:lnTo>
                  <a:lnTo>
                    <a:pt x="10934" y="14075"/>
                  </a:lnTo>
                  <a:lnTo>
                    <a:pt x="10891" y="14069"/>
                  </a:lnTo>
                  <a:lnTo>
                    <a:pt x="10848" y="14062"/>
                  </a:lnTo>
                  <a:lnTo>
                    <a:pt x="10806" y="14058"/>
                  </a:lnTo>
                  <a:lnTo>
                    <a:pt x="10763" y="14055"/>
                  </a:lnTo>
                  <a:lnTo>
                    <a:pt x="10720" y="14053"/>
                  </a:lnTo>
                  <a:lnTo>
                    <a:pt x="10679" y="14052"/>
                  </a:lnTo>
                  <a:lnTo>
                    <a:pt x="10633" y="14048"/>
                  </a:lnTo>
                  <a:lnTo>
                    <a:pt x="10584" y="14039"/>
                  </a:lnTo>
                  <a:lnTo>
                    <a:pt x="10531" y="14025"/>
                  </a:lnTo>
                  <a:lnTo>
                    <a:pt x="10477" y="14005"/>
                  </a:lnTo>
                  <a:lnTo>
                    <a:pt x="10418" y="13982"/>
                  </a:lnTo>
                  <a:lnTo>
                    <a:pt x="10357" y="13955"/>
                  </a:lnTo>
                  <a:lnTo>
                    <a:pt x="10294" y="13923"/>
                  </a:lnTo>
                  <a:lnTo>
                    <a:pt x="10228" y="13889"/>
                  </a:lnTo>
                  <a:lnTo>
                    <a:pt x="10161" y="13850"/>
                  </a:lnTo>
                  <a:lnTo>
                    <a:pt x="10092" y="13808"/>
                  </a:lnTo>
                  <a:lnTo>
                    <a:pt x="10022" y="13764"/>
                  </a:lnTo>
                  <a:lnTo>
                    <a:pt x="9952" y="13718"/>
                  </a:lnTo>
                  <a:lnTo>
                    <a:pt x="9881" y="13669"/>
                  </a:lnTo>
                  <a:lnTo>
                    <a:pt x="9810" y="13618"/>
                  </a:lnTo>
                  <a:lnTo>
                    <a:pt x="9740" y="13566"/>
                  </a:lnTo>
                  <a:lnTo>
                    <a:pt x="9669" y="13512"/>
                  </a:lnTo>
                  <a:lnTo>
                    <a:pt x="9599" y="13458"/>
                  </a:lnTo>
                  <a:lnTo>
                    <a:pt x="9531" y="13403"/>
                  </a:lnTo>
                  <a:lnTo>
                    <a:pt x="9462" y="13347"/>
                  </a:lnTo>
                  <a:lnTo>
                    <a:pt x="9396" y="13293"/>
                  </a:lnTo>
                  <a:lnTo>
                    <a:pt x="9332" y="13238"/>
                  </a:lnTo>
                  <a:lnTo>
                    <a:pt x="9270" y="13183"/>
                  </a:lnTo>
                  <a:lnTo>
                    <a:pt x="9211" y="13129"/>
                  </a:lnTo>
                  <a:lnTo>
                    <a:pt x="9155" y="13076"/>
                  </a:lnTo>
                  <a:lnTo>
                    <a:pt x="9102" y="13024"/>
                  </a:lnTo>
                  <a:lnTo>
                    <a:pt x="9052" y="12974"/>
                  </a:lnTo>
                  <a:lnTo>
                    <a:pt x="9005" y="12926"/>
                  </a:lnTo>
                  <a:lnTo>
                    <a:pt x="8963" y="12881"/>
                  </a:lnTo>
                  <a:lnTo>
                    <a:pt x="8925" y="12838"/>
                  </a:lnTo>
                  <a:lnTo>
                    <a:pt x="8891" y="12797"/>
                  </a:lnTo>
                  <a:lnTo>
                    <a:pt x="8863" y="12761"/>
                  </a:lnTo>
                  <a:lnTo>
                    <a:pt x="8841" y="12727"/>
                  </a:lnTo>
                  <a:lnTo>
                    <a:pt x="8850" y="12719"/>
                  </a:lnTo>
                  <a:lnTo>
                    <a:pt x="8876" y="12697"/>
                  </a:lnTo>
                  <a:lnTo>
                    <a:pt x="8918" y="12661"/>
                  </a:lnTo>
                  <a:lnTo>
                    <a:pt x="8973" y="12612"/>
                  </a:lnTo>
                  <a:lnTo>
                    <a:pt x="9038" y="12553"/>
                  </a:lnTo>
                  <a:lnTo>
                    <a:pt x="9110" y="12484"/>
                  </a:lnTo>
                  <a:lnTo>
                    <a:pt x="9148" y="12446"/>
                  </a:lnTo>
                  <a:lnTo>
                    <a:pt x="9189" y="12407"/>
                  </a:lnTo>
                  <a:lnTo>
                    <a:pt x="9230" y="12365"/>
                  </a:lnTo>
                  <a:lnTo>
                    <a:pt x="9271" y="12321"/>
                  </a:lnTo>
                  <a:lnTo>
                    <a:pt x="9312" y="12277"/>
                  </a:lnTo>
                  <a:lnTo>
                    <a:pt x="9354" y="12231"/>
                  </a:lnTo>
                  <a:lnTo>
                    <a:pt x="9395" y="12183"/>
                  </a:lnTo>
                  <a:lnTo>
                    <a:pt x="9436" y="12134"/>
                  </a:lnTo>
                  <a:lnTo>
                    <a:pt x="9477" y="12085"/>
                  </a:lnTo>
                  <a:lnTo>
                    <a:pt x="9515" y="12035"/>
                  </a:lnTo>
                  <a:lnTo>
                    <a:pt x="9552" y="11984"/>
                  </a:lnTo>
                  <a:lnTo>
                    <a:pt x="9587" y="11933"/>
                  </a:lnTo>
                  <a:lnTo>
                    <a:pt x="9621" y="11881"/>
                  </a:lnTo>
                  <a:lnTo>
                    <a:pt x="9652" y="11829"/>
                  </a:lnTo>
                  <a:lnTo>
                    <a:pt x="9681" y="11777"/>
                  </a:lnTo>
                  <a:lnTo>
                    <a:pt x="9707" y="11725"/>
                  </a:lnTo>
                  <a:lnTo>
                    <a:pt x="9730" y="11673"/>
                  </a:lnTo>
                  <a:lnTo>
                    <a:pt x="9749" y="11623"/>
                  </a:lnTo>
                  <a:lnTo>
                    <a:pt x="9764" y="11572"/>
                  </a:lnTo>
                  <a:lnTo>
                    <a:pt x="9775" y="11522"/>
                  </a:lnTo>
                  <a:lnTo>
                    <a:pt x="9794" y="11441"/>
                  </a:lnTo>
                  <a:lnTo>
                    <a:pt x="9818" y="11363"/>
                  </a:lnTo>
                  <a:lnTo>
                    <a:pt x="9848" y="11289"/>
                  </a:lnTo>
                  <a:lnTo>
                    <a:pt x="9882" y="11218"/>
                  </a:lnTo>
                  <a:lnTo>
                    <a:pt x="9921" y="11151"/>
                  </a:lnTo>
                  <a:lnTo>
                    <a:pt x="9964" y="11086"/>
                  </a:lnTo>
                  <a:lnTo>
                    <a:pt x="10012" y="11025"/>
                  </a:lnTo>
                  <a:lnTo>
                    <a:pt x="10064" y="10966"/>
                  </a:lnTo>
                  <a:lnTo>
                    <a:pt x="10118" y="10910"/>
                  </a:lnTo>
                  <a:lnTo>
                    <a:pt x="10176" y="10856"/>
                  </a:lnTo>
                  <a:lnTo>
                    <a:pt x="10236" y="10804"/>
                  </a:lnTo>
                  <a:lnTo>
                    <a:pt x="10299" y="10755"/>
                  </a:lnTo>
                  <a:lnTo>
                    <a:pt x="10364" y="10707"/>
                  </a:lnTo>
                  <a:lnTo>
                    <a:pt x="10430" y="10662"/>
                  </a:lnTo>
                  <a:lnTo>
                    <a:pt x="10498" y="10618"/>
                  </a:lnTo>
                  <a:lnTo>
                    <a:pt x="10566" y="10574"/>
                  </a:lnTo>
                  <a:lnTo>
                    <a:pt x="10635" y="10533"/>
                  </a:lnTo>
                  <a:lnTo>
                    <a:pt x="10705" y="10493"/>
                  </a:lnTo>
                  <a:lnTo>
                    <a:pt x="10774" y="10453"/>
                  </a:lnTo>
                  <a:lnTo>
                    <a:pt x="10843" y="10413"/>
                  </a:lnTo>
                  <a:lnTo>
                    <a:pt x="10911" y="10375"/>
                  </a:lnTo>
                  <a:lnTo>
                    <a:pt x="10980" y="10337"/>
                  </a:lnTo>
                  <a:lnTo>
                    <a:pt x="11046" y="10298"/>
                  </a:lnTo>
                  <a:lnTo>
                    <a:pt x="11110" y="10261"/>
                  </a:lnTo>
                  <a:lnTo>
                    <a:pt x="11172" y="10222"/>
                  </a:lnTo>
                  <a:lnTo>
                    <a:pt x="11232" y="10184"/>
                  </a:lnTo>
                  <a:lnTo>
                    <a:pt x="11288" y="10145"/>
                  </a:lnTo>
                  <a:lnTo>
                    <a:pt x="11342" y="10104"/>
                  </a:lnTo>
                  <a:lnTo>
                    <a:pt x="11393" y="10064"/>
                  </a:lnTo>
                  <a:lnTo>
                    <a:pt x="11440" y="10022"/>
                  </a:lnTo>
                  <a:lnTo>
                    <a:pt x="11483" y="9979"/>
                  </a:lnTo>
                  <a:lnTo>
                    <a:pt x="11521" y="9934"/>
                  </a:lnTo>
                  <a:lnTo>
                    <a:pt x="11573" y="9867"/>
                  </a:lnTo>
                  <a:lnTo>
                    <a:pt x="11620" y="9799"/>
                  </a:lnTo>
                  <a:lnTo>
                    <a:pt x="11662" y="9731"/>
                  </a:lnTo>
                  <a:lnTo>
                    <a:pt x="11701" y="9663"/>
                  </a:lnTo>
                  <a:lnTo>
                    <a:pt x="11736" y="9596"/>
                  </a:lnTo>
                  <a:lnTo>
                    <a:pt x="11765" y="9529"/>
                  </a:lnTo>
                  <a:lnTo>
                    <a:pt x="11789" y="9463"/>
                  </a:lnTo>
                  <a:lnTo>
                    <a:pt x="11811" y="9396"/>
                  </a:lnTo>
                  <a:lnTo>
                    <a:pt x="11828" y="9332"/>
                  </a:lnTo>
                  <a:lnTo>
                    <a:pt x="11840" y="9269"/>
                  </a:lnTo>
                  <a:lnTo>
                    <a:pt x="11849" y="9207"/>
                  </a:lnTo>
                  <a:lnTo>
                    <a:pt x="11854" y="9146"/>
                  </a:lnTo>
                  <a:lnTo>
                    <a:pt x="11855" y="9087"/>
                  </a:lnTo>
                  <a:lnTo>
                    <a:pt x="11852" y="9030"/>
                  </a:lnTo>
                  <a:lnTo>
                    <a:pt x="11846" y="8975"/>
                  </a:lnTo>
                  <a:lnTo>
                    <a:pt x="11836" y="8921"/>
                  </a:lnTo>
                  <a:lnTo>
                    <a:pt x="11822" y="8871"/>
                  </a:lnTo>
                  <a:lnTo>
                    <a:pt x="11805" y="8822"/>
                  </a:lnTo>
                  <a:lnTo>
                    <a:pt x="11784" y="8776"/>
                  </a:lnTo>
                  <a:lnTo>
                    <a:pt x="11760" y="8733"/>
                  </a:lnTo>
                  <a:lnTo>
                    <a:pt x="11734" y="8693"/>
                  </a:lnTo>
                  <a:lnTo>
                    <a:pt x="11703" y="8655"/>
                  </a:lnTo>
                  <a:lnTo>
                    <a:pt x="11669" y="8621"/>
                  </a:lnTo>
                  <a:lnTo>
                    <a:pt x="11632" y="8590"/>
                  </a:lnTo>
                  <a:lnTo>
                    <a:pt x="11592" y="8563"/>
                  </a:lnTo>
                  <a:lnTo>
                    <a:pt x="11550" y="8539"/>
                  </a:lnTo>
                  <a:lnTo>
                    <a:pt x="11504" y="8520"/>
                  </a:lnTo>
                  <a:lnTo>
                    <a:pt x="11456" y="8503"/>
                  </a:lnTo>
                  <a:lnTo>
                    <a:pt x="11405" y="8492"/>
                  </a:lnTo>
                  <a:lnTo>
                    <a:pt x="11351" y="8485"/>
                  </a:lnTo>
                  <a:lnTo>
                    <a:pt x="11295" y="8482"/>
                  </a:lnTo>
                  <a:lnTo>
                    <a:pt x="11237" y="8484"/>
                  </a:lnTo>
                  <a:lnTo>
                    <a:pt x="11169" y="8488"/>
                  </a:lnTo>
                  <a:lnTo>
                    <a:pt x="11104" y="8493"/>
                  </a:lnTo>
                  <a:lnTo>
                    <a:pt x="11040" y="8498"/>
                  </a:lnTo>
                  <a:lnTo>
                    <a:pt x="10979" y="8506"/>
                  </a:lnTo>
                  <a:lnTo>
                    <a:pt x="10919" y="8513"/>
                  </a:lnTo>
                  <a:lnTo>
                    <a:pt x="10861" y="8521"/>
                  </a:lnTo>
                  <a:lnTo>
                    <a:pt x="10804" y="8531"/>
                  </a:lnTo>
                  <a:lnTo>
                    <a:pt x="10748" y="8541"/>
                  </a:lnTo>
                  <a:lnTo>
                    <a:pt x="10693" y="8553"/>
                  </a:lnTo>
                  <a:lnTo>
                    <a:pt x="10639" y="8567"/>
                  </a:lnTo>
                  <a:lnTo>
                    <a:pt x="10586" y="8582"/>
                  </a:lnTo>
                  <a:lnTo>
                    <a:pt x="10534" y="8598"/>
                  </a:lnTo>
                  <a:lnTo>
                    <a:pt x="10483" y="8616"/>
                  </a:lnTo>
                  <a:lnTo>
                    <a:pt x="10431" y="8637"/>
                  </a:lnTo>
                  <a:lnTo>
                    <a:pt x="10379" y="8659"/>
                  </a:lnTo>
                  <a:lnTo>
                    <a:pt x="10327" y="8682"/>
                  </a:lnTo>
                  <a:lnTo>
                    <a:pt x="10275" y="8709"/>
                  </a:lnTo>
                  <a:lnTo>
                    <a:pt x="10224" y="8737"/>
                  </a:lnTo>
                  <a:lnTo>
                    <a:pt x="10171" y="8768"/>
                  </a:lnTo>
                  <a:lnTo>
                    <a:pt x="10118" y="8800"/>
                  </a:lnTo>
                  <a:lnTo>
                    <a:pt x="10063" y="8836"/>
                  </a:lnTo>
                  <a:lnTo>
                    <a:pt x="10008" y="8875"/>
                  </a:lnTo>
                  <a:lnTo>
                    <a:pt x="9951" y="8915"/>
                  </a:lnTo>
                  <a:lnTo>
                    <a:pt x="9894" y="8959"/>
                  </a:lnTo>
                  <a:lnTo>
                    <a:pt x="9834" y="9005"/>
                  </a:lnTo>
                  <a:lnTo>
                    <a:pt x="9773" y="9055"/>
                  </a:lnTo>
                  <a:lnTo>
                    <a:pt x="9711" y="9108"/>
                  </a:lnTo>
                  <a:lnTo>
                    <a:pt x="9646" y="9164"/>
                  </a:lnTo>
                  <a:lnTo>
                    <a:pt x="9579" y="9223"/>
                  </a:lnTo>
                  <a:lnTo>
                    <a:pt x="9511" y="9285"/>
                  </a:lnTo>
                  <a:lnTo>
                    <a:pt x="9439" y="9351"/>
                  </a:lnTo>
                  <a:lnTo>
                    <a:pt x="9365" y="9420"/>
                  </a:lnTo>
                  <a:lnTo>
                    <a:pt x="9289" y="9488"/>
                  </a:lnTo>
                  <a:lnTo>
                    <a:pt x="9217" y="9547"/>
                  </a:lnTo>
                  <a:lnTo>
                    <a:pt x="9148" y="9596"/>
                  </a:lnTo>
                  <a:lnTo>
                    <a:pt x="9084" y="9635"/>
                  </a:lnTo>
                  <a:lnTo>
                    <a:pt x="9025" y="9666"/>
                  </a:lnTo>
                  <a:lnTo>
                    <a:pt x="8970" y="9689"/>
                  </a:lnTo>
                  <a:lnTo>
                    <a:pt x="8919" y="9704"/>
                  </a:lnTo>
                  <a:lnTo>
                    <a:pt x="8872" y="9712"/>
                  </a:lnTo>
                  <a:lnTo>
                    <a:pt x="8829" y="9712"/>
                  </a:lnTo>
                  <a:lnTo>
                    <a:pt x="8792" y="9706"/>
                  </a:lnTo>
                  <a:lnTo>
                    <a:pt x="8758" y="9693"/>
                  </a:lnTo>
                  <a:lnTo>
                    <a:pt x="8729" y="9675"/>
                  </a:lnTo>
                  <a:lnTo>
                    <a:pt x="8703" y="9652"/>
                  </a:lnTo>
                  <a:lnTo>
                    <a:pt x="8683" y="9624"/>
                  </a:lnTo>
                  <a:lnTo>
                    <a:pt x="8668" y="9591"/>
                  </a:lnTo>
                  <a:lnTo>
                    <a:pt x="8657" y="9554"/>
                  </a:lnTo>
                  <a:lnTo>
                    <a:pt x="8649" y="9513"/>
                  </a:lnTo>
                  <a:lnTo>
                    <a:pt x="8647" y="9470"/>
                  </a:lnTo>
                  <a:lnTo>
                    <a:pt x="8649" y="9423"/>
                  </a:lnTo>
                  <a:lnTo>
                    <a:pt x="8657" y="9374"/>
                  </a:lnTo>
                  <a:lnTo>
                    <a:pt x="8668" y="9323"/>
                  </a:lnTo>
                  <a:lnTo>
                    <a:pt x="8684" y="9271"/>
                  </a:lnTo>
                  <a:lnTo>
                    <a:pt x="8705" y="9217"/>
                  </a:lnTo>
                  <a:lnTo>
                    <a:pt x="8731" y="9163"/>
                  </a:lnTo>
                  <a:lnTo>
                    <a:pt x="8761" y="9109"/>
                  </a:lnTo>
                  <a:lnTo>
                    <a:pt x="8796" y="9054"/>
                  </a:lnTo>
                  <a:lnTo>
                    <a:pt x="8835" y="9000"/>
                  </a:lnTo>
                  <a:lnTo>
                    <a:pt x="8881" y="8947"/>
                  </a:lnTo>
                  <a:lnTo>
                    <a:pt x="8930" y="8895"/>
                  </a:lnTo>
                  <a:lnTo>
                    <a:pt x="8985" y="8845"/>
                  </a:lnTo>
                  <a:lnTo>
                    <a:pt x="9044" y="8797"/>
                  </a:lnTo>
                  <a:lnTo>
                    <a:pt x="9108" y="8752"/>
                  </a:lnTo>
                  <a:lnTo>
                    <a:pt x="9140" y="8730"/>
                  </a:lnTo>
                  <a:lnTo>
                    <a:pt x="9174" y="8706"/>
                  </a:lnTo>
                  <a:lnTo>
                    <a:pt x="9208" y="8678"/>
                  </a:lnTo>
                  <a:lnTo>
                    <a:pt x="9246" y="8647"/>
                  </a:lnTo>
                  <a:lnTo>
                    <a:pt x="9325" y="8578"/>
                  </a:lnTo>
                  <a:lnTo>
                    <a:pt x="9414" y="8499"/>
                  </a:lnTo>
                  <a:lnTo>
                    <a:pt x="9460" y="8458"/>
                  </a:lnTo>
                  <a:lnTo>
                    <a:pt x="9511" y="8414"/>
                  </a:lnTo>
                  <a:lnTo>
                    <a:pt x="9563" y="8369"/>
                  </a:lnTo>
                  <a:lnTo>
                    <a:pt x="9618" y="8323"/>
                  </a:lnTo>
                  <a:lnTo>
                    <a:pt x="9676" y="8277"/>
                  </a:lnTo>
                  <a:lnTo>
                    <a:pt x="9737" y="8230"/>
                  </a:lnTo>
                  <a:lnTo>
                    <a:pt x="9801" y="8183"/>
                  </a:lnTo>
                  <a:lnTo>
                    <a:pt x="9868" y="8135"/>
                  </a:lnTo>
                  <a:lnTo>
                    <a:pt x="9938" y="8089"/>
                  </a:lnTo>
                  <a:lnTo>
                    <a:pt x="10012" y="8042"/>
                  </a:lnTo>
                  <a:lnTo>
                    <a:pt x="10088" y="7995"/>
                  </a:lnTo>
                  <a:lnTo>
                    <a:pt x="10170" y="7950"/>
                  </a:lnTo>
                  <a:lnTo>
                    <a:pt x="10254" y="7905"/>
                  </a:lnTo>
                  <a:lnTo>
                    <a:pt x="10342" y="7863"/>
                  </a:lnTo>
                  <a:lnTo>
                    <a:pt x="10434" y="7822"/>
                  </a:lnTo>
                  <a:lnTo>
                    <a:pt x="10530" y="7782"/>
                  </a:lnTo>
                  <a:lnTo>
                    <a:pt x="10631" y="7746"/>
                  </a:lnTo>
                  <a:lnTo>
                    <a:pt x="10736" y="7710"/>
                  </a:lnTo>
                  <a:lnTo>
                    <a:pt x="10844" y="7679"/>
                  </a:lnTo>
                  <a:lnTo>
                    <a:pt x="10958" y="7649"/>
                  </a:lnTo>
                  <a:lnTo>
                    <a:pt x="11077" y="7623"/>
                  </a:lnTo>
                  <a:lnTo>
                    <a:pt x="11200" y="7599"/>
                  </a:lnTo>
                  <a:lnTo>
                    <a:pt x="11328" y="7580"/>
                  </a:lnTo>
                  <a:lnTo>
                    <a:pt x="11460" y="7564"/>
                  </a:lnTo>
                  <a:lnTo>
                    <a:pt x="11537" y="7553"/>
                  </a:lnTo>
                  <a:lnTo>
                    <a:pt x="11616" y="7536"/>
                  </a:lnTo>
                  <a:lnTo>
                    <a:pt x="11695" y="7514"/>
                  </a:lnTo>
                  <a:lnTo>
                    <a:pt x="11774" y="7485"/>
                  </a:lnTo>
                  <a:lnTo>
                    <a:pt x="11853" y="7453"/>
                  </a:lnTo>
                  <a:lnTo>
                    <a:pt x="11933" y="7416"/>
                  </a:lnTo>
                  <a:lnTo>
                    <a:pt x="12011" y="7375"/>
                  </a:lnTo>
                  <a:lnTo>
                    <a:pt x="12089" y="7330"/>
                  </a:lnTo>
                  <a:lnTo>
                    <a:pt x="12166" y="7282"/>
                  </a:lnTo>
                  <a:lnTo>
                    <a:pt x="12242" y="7231"/>
                  </a:lnTo>
                  <a:lnTo>
                    <a:pt x="12316" y="7177"/>
                  </a:lnTo>
                  <a:lnTo>
                    <a:pt x="12388" y="7121"/>
                  </a:lnTo>
                  <a:lnTo>
                    <a:pt x="12458" y="7064"/>
                  </a:lnTo>
                  <a:lnTo>
                    <a:pt x="12525" y="7005"/>
                  </a:lnTo>
                  <a:lnTo>
                    <a:pt x="12590" y="6945"/>
                  </a:lnTo>
                  <a:lnTo>
                    <a:pt x="12651" y="6885"/>
                  </a:lnTo>
                  <a:lnTo>
                    <a:pt x="12709" y="6824"/>
                  </a:lnTo>
                  <a:lnTo>
                    <a:pt x="12763" y="6764"/>
                  </a:lnTo>
                  <a:lnTo>
                    <a:pt x="12813" y="6704"/>
                  </a:lnTo>
                  <a:lnTo>
                    <a:pt x="12858" y="6645"/>
                  </a:lnTo>
                  <a:lnTo>
                    <a:pt x="12900" y="6587"/>
                  </a:lnTo>
                  <a:lnTo>
                    <a:pt x="12936" y="6533"/>
                  </a:lnTo>
                  <a:lnTo>
                    <a:pt x="12967" y="6479"/>
                  </a:lnTo>
                  <a:lnTo>
                    <a:pt x="12993" y="6428"/>
                  </a:lnTo>
                  <a:lnTo>
                    <a:pt x="13012" y="6379"/>
                  </a:lnTo>
                  <a:lnTo>
                    <a:pt x="13025" y="6334"/>
                  </a:lnTo>
                  <a:lnTo>
                    <a:pt x="13032" y="6294"/>
                  </a:lnTo>
                  <a:lnTo>
                    <a:pt x="13032" y="6256"/>
                  </a:lnTo>
                  <a:lnTo>
                    <a:pt x="13025" y="6223"/>
                  </a:lnTo>
                  <a:lnTo>
                    <a:pt x="13011" y="6196"/>
                  </a:lnTo>
                  <a:lnTo>
                    <a:pt x="12990" y="6174"/>
                  </a:lnTo>
                  <a:lnTo>
                    <a:pt x="12959" y="6157"/>
                  </a:lnTo>
                  <a:lnTo>
                    <a:pt x="12891" y="6131"/>
                  </a:lnTo>
                  <a:lnTo>
                    <a:pt x="12825" y="6105"/>
                  </a:lnTo>
                  <a:lnTo>
                    <a:pt x="12762" y="6081"/>
                  </a:lnTo>
                  <a:lnTo>
                    <a:pt x="12703" y="6058"/>
                  </a:lnTo>
                  <a:lnTo>
                    <a:pt x="12676" y="6044"/>
                  </a:lnTo>
                  <a:lnTo>
                    <a:pt x="12649" y="6032"/>
                  </a:lnTo>
                  <a:lnTo>
                    <a:pt x="12624" y="6018"/>
                  </a:lnTo>
                  <a:lnTo>
                    <a:pt x="12600" y="6004"/>
                  </a:lnTo>
                  <a:lnTo>
                    <a:pt x="12578" y="5989"/>
                  </a:lnTo>
                  <a:lnTo>
                    <a:pt x="12559" y="5973"/>
                  </a:lnTo>
                  <a:lnTo>
                    <a:pt x="12540" y="5957"/>
                  </a:lnTo>
                  <a:lnTo>
                    <a:pt x="12524" y="5939"/>
                  </a:lnTo>
                  <a:lnTo>
                    <a:pt x="12511" y="5919"/>
                  </a:lnTo>
                  <a:lnTo>
                    <a:pt x="12500" y="5899"/>
                  </a:lnTo>
                  <a:lnTo>
                    <a:pt x="12491" y="5877"/>
                  </a:lnTo>
                  <a:lnTo>
                    <a:pt x="12483" y="5852"/>
                  </a:lnTo>
                  <a:lnTo>
                    <a:pt x="12480" y="5827"/>
                  </a:lnTo>
                  <a:lnTo>
                    <a:pt x="12478" y="5799"/>
                  </a:lnTo>
                  <a:lnTo>
                    <a:pt x="12480" y="5770"/>
                  </a:lnTo>
                  <a:lnTo>
                    <a:pt x="12485" y="5738"/>
                  </a:lnTo>
                  <a:lnTo>
                    <a:pt x="12494" y="5705"/>
                  </a:lnTo>
                  <a:lnTo>
                    <a:pt x="12505" y="5669"/>
                  </a:lnTo>
                  <a:lnTo>
                    <a:pt x="12519" y="5630"/>
                  </a:lnTo>
                  <a:lnTo>
                    <a:pt x="12537" y="5589"/>
                  </a:lnTo>
                  <a:lnTo>
                    <a:pt x="12560" y="5545"/>
                  </a:lnTo>
                  <a:lnTo>
                    <a:pt x="12585" y="5498"/>
                  </a:lnTo>
                  <a:lnTo>
                    <a:pt x="12615" y="5448"/>
                  </a:lnTo>
                  <a:lnTo>
                    <a:pt x="12648" y="5396"/>
                  </a:lnTo>
                  <a:lnTo>
                    <a:pt x="12683" y="5342"/>
                  </a:lnTo>
                  <a:lnTo>
                    <a:pt x="12716" y="5289"/>
                  </a:lnTo>
                  <a:lnTo>
                    <a:pt x="12747" y="5236"/>
                  </a:lnTo>
                  <a:lnTo>
                    <a:pt x="12775" y="5183"/>
                  </a:lnTo>
                  <a:lnTo>
                    <a:pt x="12802" y="5130"/>
                  </a:lnTo>
                  <a:lnTo>
                    <a:pt x="12825" y="5078"/>
                  </a:lnTo>
                  <a:lnTo>
                    <a:pt x="12846" y="5027"/>
                  </a:lnTo>
                  <a:lnTo>
                    <a:pt x="12866" y="4977"/>
                  </a:lnTo>
                  <a:lnTo>
                    <a:pt x="12883" y="4927"/>
                  </a:lnTo>
                  <a:lnTo>
                    <a:pt x="12898" y="4878"/>
                  </a:lnTo>
                  <a:lnTo>
                    <a:pt x="12911" y="4830"/>
                  </a:lnTo>
                  <a:lnTo>
                    <a:pt x="12921" y="4782"/>
                  </a:lnTo>
                  <a:lnTo>
                    <a:pt x="12930" y="4737"/>
                  </a:lnTo>
                  <a:lnTo>
                    <a:pt x="12936" y="4691"/>
                  </a:lnTo>
                  <a:lnTo>
                    <a:pt x="12940" y="4646"/>
                  </a:lnTo>
                  <a:lnTo>
                    <a:pt x="12942" y="4603"/>
                  </a:lnTo>
                  <a:lnTo>
                    <a:pt x="12942" y="4562"/>
                  </a:lnTo>
                  <a:lnTo>
                    <a:pt x="12939" y="4521"/>
                  </a:lnTo>
                  <a:lnTo>
                    <a:pt x="12935" y="4481"/>
                  </a:lnTo>
                  <a:lnTo>
                    <a:pt x="12928" y="4443"/>
                  </a:lnTo>
                  <a:lnTo>
                    <a:pt x="12918" y="4406"/>
                  </a:lnTo>
                  <a:lnTo>
                    <a:pt x="12908" y="4371"/>
                  </a:lnTo>
                  <a:lnTo>
                    <a:pt x="12895" y="4338"/>
                  </a:lnTo>
                  <a:lnTo>
                    <a:pt x="12880" y="4305"/>
                  </a:lnTo>
                  <a:lnTo>
                    <a:pt x="12862" y="4275"/>
                  </a:lnTo>
                  <a:lnTo>
                    <a:pt x="12843" y="4246"/>
                  </a:lnTo>
                  <a:lnTo>
                    <a:pt x="12823" y="4220"/>
                  </a:lnTo>
                  <a:lnTo>
                    <a:pt x="12799" y="4194"/>
                  </a:lnTo>
                  <a:lnTo>
                    <a:pt x="12774" y="4172"/>
                  </a:lnTo>
                  <a:lnTo>
                    <a:pt x="12747" y="4151"/>
                  </a:lnTo>
                  <a:lnTo>
                    <a:pt x="12717" y="4131"/>
                  </a:lnTo>
                  <a:lnTo>
                    <a:pt x="12686" y="4114"/>
                  </a:lnTo>
                  <a:lnTo>
                    <a:pt x="12631" y="4091"/>
                  </a:lnTo>
                  <a:lnTo>
                    <a:pt x="12576" y="4074"/>
                  </a:lnTo>
                  <a:lnTo>
                    <a:pt x="12520" y="4066"/>
                  </a:lnTo>
                  <a:lnTo>
                    <a:pt x="12463" y="4064"/>
                  </a:lnTo>
                  <a:lnTo>
                    <a:pt x="12405" y="4069"/>
                  </a:lnTo>
                  <a:lnTo>
                    <a:pt x="12346" y="4081"/>
                  </a:lnTo>
                  <a:lnTo>
                    <a:pt x="12287" y="4098"/>
                  </a:lnTo>
                  <a:lnTo>
                    <a:pt x="12228" y="4120"/>
                  </a:lnTo>
                  <a:lnTo>
                    <a:pt x="12167" y="4148"/>
                  </a:lnTo>
                  <a:lnTo>
                    <a:pt x="12106" y="4180"/>
                  </a:lnTo>
                  <a:lnTo>
                    <a:pt x="12046" y="4217"/>
                  </a:lnTo>
                  <a:lnTo>
                    <a:pt x="11982" y="4258"/>
                  </a:lnTo>
                  <a:lnTo>
                    <a:pt x="11919" y="4301"/>
                  </a:lnTo>
                  <a:lnTo>
                    <a:pt x="11856" y="4349"/>
                  </a:lnTo>
                  <a:lnTo>
                    <a:pt x="11792" y="4399"/>
                  </a:lnTo>
                  <a:lnTo>
                    <a:pt x="11727" y="4452"/>
                  </a:lnTo>
                  <a:lnTo>
                    <a:pt x="11661" y="4507"/>
                  </a:lnTo>
                  <a:lnTo>
                    <a:pt x="11595" y="4564"/>
                  </a:lnTo>
                  <a:lnTo>
                    <a:pt x="11529" y="4621"/>
                  </a:lnTo>
                  <a:lnTo>
                    <a:pt x="11462" y="4680"/>
                  </a:lnTo>
                  <a:lnTo>
                    <a:pt x="11394" y="4739"/>
                  </a:lnTo>
                  <a:lnTo>
                    <a:pt x="11326" y="4799"/>
                  </a:lnTo>
                  <a:lnTo>
                    <a:pt x="11257" y="4858"/>
                  </a:lnTo>
                  <a:lnTo>
                    <a:pt x="11187" y="4917"/>
                  </a:lnTo>
                  <a:lnTo>
                    <a:pt x="11118" y="4973"/>
                  </a:lnTo>
                  <a:lnTo>
                    <a:pt x="11047" y="5030"/>
                  </a:lnTo>
                  <a:lnTo>
                    <a:pt x="10975" y="5084"/>
                  </a:lnTo>
                  <a:lnTo>
                    <a:pt x="10904" y="5137"/>
                  </a:lnTo>
                  <a:lnTo>
                    <a:pt x="10832" y="5187"/>
                  </a:lnTo>
                  <a:lnTo>
                    <a:pt x="10759" y="5235"/>
                  </a:lnTo>
                  <a:lnTo>
                    <a:pt x="10686" y="5279"/>
                  </a:lnTo>
                  <a:lnTo>
                    <a:pt x="10613" y="5319"/>
                  </a:lnTo>
                  <a:lnTo>
                    <a:pt x="10537" y="5360"/>
                  </a:lnTo>
                  <a:lnTo>
                    <a:pt x="10461" y="5402"/>
                  </a:lnTo>
                  <a:lnTo>
                    <a:pt x="10389" y="5444"/>
                  </a:lnTo>
                  <a:lnTo>
                    <a:pt x="10318" y="5487"/>
                  </a:lnTo>
                  <a:lnTo>
                    <a:pt x="10249" y="5532"/>
                  </a:lnTo>
                  <a:lnTo>
                    <a:pt x="10182" y="5577"/>
                  </a:lnTo>
                  <a:lnTo>
                    <a:pt x="10117" y="5622"/>
                  </a:lnTo>
                  <a:lnTo>
                    <a:pt x="10053" y="5669"/>
                  </a:lnTo>
                  <a:lnTo>
                    <a:pt x="9991" y="5716"/>
                  </a:lnTo>
                  <a:lnTo>
                    <a:pt x="9930" y="5764"/>
                  </a:lnTo>
                  <a:lnTo>
                    <a:pt x="9871" y="5811"/>
                  </a:lnTo>
                  <a:lnTo>
                    <a:pt x="9814" y="5859"/>
                  </a:lnTo>
                  <a:lnTo>
                    <a:pt x="9758" y="5908"/>
                  </a:lnTo>
                  <a:lnTo>
                    <a:pt x="9704" y="5957"/>
                  </a:lnTo>
                  <a:lnTo>
                    <a:pt x="9651" y="6006"/>
                  </a:lnTo>
                  <a:lnTo>
                    <a:pt x="9601" y="6055"/>
                  </a:lnTo>
                  <a:lnTo>
                    <a:pt x="9551" y="6104"/>
                  </a:lnTo>
                  <a:lnTo>
                    <a:pt x="9502" y="6153"/>
                  </a:lnTo>
                  <a:lnTo>
                    <a:pt x="9455" y="6202"/>
                  </a:lnTo>
                  <a:lnTo>
                    <a:pt x="9410" y="6251"/>
                  </a:lnTo>
                  <a:lnTo>
                    <a:pt x="9365" y="6300"/>
                  </a:lnTo>
                  <a:lnTo>
                    <a:pt x="9321" y="6348"/>
                  </a:lnTo>
                  <a:lnTo>
                    <a:pt x="9280" y="6396"/>
                  </a:lnTo>
                  <a:lnTo>
                    <a:pt x="9239" y="6444"/>
                  </a:lnTo>
                  <a:lnTo>
                    <a:pt x="9161" y="6538"/>
                  </a:lnTo>
                  <a:lnTo>
                    <a:pt x="9086" y="6629"/>
                  </a:lnTo>
                  <a:lnTo>
                    <a:pt x="9016" y="6718"/>
                  </a:lnTo>
                  <a:lnTo>
                    <a:pt x="8949" y="6803"/>
                  </a:lnTo>
                  <a:lnTo>
                    <a:pt x="8923" y="6835"/>
                  </a:lnTo>
                  <a:lnTo>
                    <a:pt x="8888" y="6871"/>
                  </a:lnTo>
                  <a:lnTo>
                    <a:pt x="8868" y="6891"/>
                  </a:lnTo>
                  <a:lnTo>
                    <a:pt x="8848" y="6911"/>
                  </a:lnTo>
                  <a:lnTo>
                    <a:pt x="8824" y="6931"/>
                  </a:lnTo>
                  <a:lnTo>
                    <a:pt x="8801" y="6952"/>
                  </a:lnTo>
                  <a:lnTo>
                    <a:pt x="8777" y="6971"/>
                  </a:lnTo>
                  <a:lnTo>
                    <a:pt x="8751" y="6990"/>
                  </a:lnTo>
                  <a:lnTo>
                    <a:pt x="8725" y="7007"/>
                  </a:lnTo>
                  <a:lnTo>
                    <a:pt x="8698" y="7024"/>
                  </a:lnTo>
                  <a:lnTo>
                    <a:pt x="8672" y="7038"/>
                  </a:lnTo>
                  <a:lnTo>
                    <a:pt x="8645" y="7050"/>
                  </a:lnTo>
                  <a:lnTo>
                    <a:pt x="8618" y="7060"/>
                  </a:lnTo>
                  <a:lnTo>
                    <a:pt x="8592" y="7067"/>
                  </a:lnTo>
                  <a:lnTo>
                    <a:pt x="8565" y="7072"/>
                  </a:lnTo>
                  <a:lnTo>
                    <a:pt x="8539" y="7073"/>
                  </a:lnTo>
                  <a:lnTo>
                    <a:pt x="8513" y="7071"/>
                  </a:lnTo>
                  <a:lnTo>
                    <a:pt x="8489" y="7063"/>
                  </a:lnTo>
                  <a:lnTo>
                    <a:pt x="8466" y="7052"/>
                  </a:lnTo>
                  <a:lnTo>
                    <a:pt x="8442" y="7037"/>
                  </a:lnTo>
                  <a:lnTo>
                    <a:pt x="8422" y="7016"/>
                  </a:lnTo>
                  <a:lnTo>
                    <a:pt x="8402" y="6990"/>
                  </a:lnTo>
                  <a:lnTo>
                    <a:pt x="8383" y="6959"/>
                  </a:lnTo>
                  <a:lnTo>
                    <a:pt x="8367" y="6921"/>
                  </a:lnTo>
                  <a:lnTo>
                    <a:pt x="8353" y="6878"/>
                  </a:lnTo>
                  <a:lnTo>
                    <a:pt x="8341" y="6827"/>
                  </a:lnTo>
                  <a:lnTo>
                    <a:pt x="8330" y="6772"/>
                  </a:lnTo>
                  <a:lnTo>
                    <a:pt x="8322" y="6707"/>
                  </a:lnTo>
                  <a:lnTo>
                    <a:pt x="8317" y="6635"/>
                  </a:lnTo>
                  <a:lnTo>
                    <a:pt x="8315" y="6557"/>
                  </a:lnTo>
                  <a:lnTo>
                    <a:pt x="8322" y="6471"/>
                  </a:lnTo>
                  <a:lnTo>
                    <a:pt x="8346" y="6379"/>
                  </a:lnTo>
                  <a:lnTo>
                    <a:pt x="8384" y="6282"/>
                  </a:lnTo>
                  <a:lnTo>
                    <a:pt x="8436" y="6180"/>
                  </a:lnTo>
                  <a:lnTo>
                    <a:pt x="8501" y="6073"/>
                  </a:lnTo>
                  <a:lnTo>
                    <a:pt x="8577" y="5962"/>
                  </a:lnTo>
                  <a:lnTo>
                    <a:pt x="8664" y="5847"/>
                  </a:lnTo>
                  <a:lnTo>
                    <a:pt x="8761" y="5730"/>
                  </a:lnTo>
                  <a:lnTo>
                    <a:pt x="8866" y="5609"/>
                  </a:lnTo>
                  <a:lnTo>
                    <a:pt x="8980" y="5487"/>
                  </a:lnTo>
                  <a:lnTo>
                    <a:pt x="9100" y="5363"/>
                  </a:lnTo>
                  <a:lnTo>
                    <a:pt x="9226" y="5237"/>
                  </a:lnTo>
                  <a:lnTo>
                    <a:pt x="9356" y="5111"/>
                  </a:lnTo>
                  <a:lnTo>
                    <a:pt x="9490" y="4984"/>
                  </a:lnTo>
                  <a:lnTo>
                    <a:pt x="9627" y="4857"/>
                  </a:lnTo>
                  <a:lnTo>
                    <a:pt x="9765" y="4730"/>
                  </a:lnTo>
                  <a:lnTo>
                    <a:pt x="9904" y="4605"/>
                  </a:lnTo>
                  <a:lnTo>
                    <a:pt x="10044" y="4481"/>
                  </a:lnTo>
                  <a:lnTo>
                    <a:pt x="10182" y="4360"/>
                  </a:lnTo>
                  <a:lnTo>
                    <a:pt x="10317" y="4241"/>
                  </a:lnTo>
                  <a:lnTo>
                    <a:pt x="10449" y="4124"/>
                  </a:lnTo>
                  <a:lnTo>
                    <a:pt x="10577" y="4011"/>
                  </a:lnTo>
                  <a:lnTo>
                    <a:pt x="10699" y="3902"/>
                  </a:lnTo>
                  <a:lnTo>
                    <a:pt x="10816" y="3797"/>
                  </a:lnTo>
                  <a:lnTo>
                    <a:pt x="10925" y="3697"/>
                  </a:lnTo>
                  <a:lnTo>
                    <a:pt x="11025" y="3602"/>
                  </a:lnTo>
                  <a:lnTo>
                    <a:pt x="11117" y="3513"/>
                  </a:lnTo>
                  <a:lnTo>
                    <a:pt x="11198" y="3430"/>
                  </a:lnTo>
                  <a:lnTo>
                    <a:pt x="11268" y="3352"/>
                  </a:lnTo>
                  <a:lnTo>
                    <a:pt x="11326" y="3283"/>
                  </a:lnTo>
                  <a:lnTo>
                    <a:pt x="11371" y="3221"/>
                  </a:lnTo>
                  <a:lnTo>
                    <a:pt x="11400" y="3167"/>
                  </a:lnTo>
                  <a:lnTo>
                    <a:pt x="11421" y="3119"/>
                  </a:lnTo>
                  <a:lnTo>
                    <a:pt x="11436" y="3075"/>
                  </a:lnTo>
                  <a:lnTo>
                    <a:pt x="11448" y="3033"/>
                  </a:lnTo>
                  <a:lnTo>
                    <a:pt x="11455" y="2995"/>
                  </a:lnTo>
                  <a:lnTo>
                    <a:pt x="11459" y="2960"/>
                  </a:lnTo>
                  <a:lnTo>
                    <a:pt x="11459" y="2927"/>
                  </a:lnTo>
                  <a:lnTo>
                    <a:pt x="11456" y="2898"/>
                  </a:lnTo>
                  <a:lnTo>
                    <a:pt x="11451" y="2869"/>
                  </a:lnTo>
                  <a:lnTo>
                    <a:pt x="11444" y="2844"/>
                  </a:lnTo>
                  <a:lnTo>
                    <a:pt x="11434" y="2819"/>
                  </a:lnTo>
                  <a:lnTo>
                    <a:pt x="11422" y="2796"/>
                  </a:lnTo>
                  <a:lnTo>
                    <a:pt x="11409" y="2774"/>
                  </a:lnTo>
                  <a:lnTo>
                    <a:pt x="11394" y="2752"/>
                  </a:lnTo>
                  <a:lnTo>
                    <a:pt x="11380" y="2732"/>
                  </a:lnTo>
                  <a:lnTo>
                    <a:pt x="11364" y="2711"/>
                  </a:lnTo>
                  <a:lnTo>
                    <a:pt x="11347" y="2690"/>
                  </a:lnTo>
                  <a:lnTo>
                    <a:pt x="11332" y="2670"/>
                  </a:lnTo>
                  <a:lnTo>
                    <a:pt x="11316" y="2649"/>
                  </a:lnTo>
                  <a:lnTo>
                    <a:pt x="11302" y="2626"/>
                  </a:lnTo>
                  <a:lnTo>
                    <a:pt x="11287" y="2603"/>
                  </a:lnTo>
                  <a:lnTo>
                    <a:pt x="11274" y="2578"/>
                  </a:lnTo>
                  <a:lnTo>
                    <a:pt x="11263" y="2552"/>
                  </a:lnTo>
                  <a:lnTo>
                    <a:pt x="11254" y="2524"/>
                  </a:lnTo>
                  <a:lnTo>
                    <a:pt x="11247" y="2494"/>
                  </a:lnTo>
                  <a:lnTo>
                    <a:pt x="11243" y="2461"/>
                  </a:lnTo>
                  <a:lnTo>
                    <a:pt x="11241" y="2426"/>
                  </a:lnTo>
                  <a:lnTo>
                    <a:pt x="11243" y="2388"/>
                  </a:lnTo>
                  <a:lnTo>
                    <a:pt x="11248" y="2347"/>
                  </a:lnTo>
                  <a:lnTo>
                    <a:pt x="11256" y="2302"/>
                  </a:lnTo>
                  <a:lnTo>
                    <a:pt x="11269" y="2253"/>
                  </a:lnTo>
                  <a:lnTo>
                    <a:pt x="11285" y="2200"/>
                  </a:lnTo>
                  <a:lnTo>
                    <a:pt x="11308" y="2143"/>
                  </a:lnTo>
                  <a:lnTo>
                    <a:pt x="11358" y="2012"/>
                  </a:lnTo>
                  <a:lnTo>
                    <a:pt x="11398" y="1888"/>
                  </a:lnTo>
                  <a:lnTo>
                    <a:pt x="11429" y="1771"/>
                  </a:lnTo>
                  <a:lnTo>
                    <a:pt x="11451" y="1660"/>
                  </a:lnTo>
                  <a:lnTo>
                    <a:pt x="11463" y="1556"/>
                  </a:lnTo>
                  <a:lnTo>
                    <a:pt x="11468" y="1460"/>
                  </a:lnTo>
                  <a:lnTo>
                    <a:pt x="11465" y="1369"/>
                  </a:lnTo>
                  <a:lnTo>
                    <a:pt x="11455" y="1285"/>
                  </a:lnTo>
                  <a:lnTo>
                    <a:pt x="11438" y="1207"/>
                  </a:lnTo>
                  <a:lnTo>
                    <a:pt x="11415" y="1135"/>
                  </a:lnTo>
                  <a:lnTo>
                    <a:pt x="11387" y="1069"/>
                  </a:lnTo>
                  <a:lnTo>
                    <a:pt x="11353" y="1009"/>
                  </a:lnTo>
                  <a:lnTo>
                    <a:pt x="11315" y="955"/>
                  </a:lnTo>
                  <a:lnTo>
                    <a:pt x="11273" y="908"/>
                  </a:lnTo>
                  <a:lnTo>
                    <a:pt x="11227" y="865"/>
                  </a:lnTo>
                  <a:lnTo>
                    <a:pt x="11179" y="827"/>
                  </a:lnTo>
                  <a:lnTo>
                    <a:pt x="11128" y="796"/>
                  </a:lnTo>
                  <a:lnTo>
                    <a:pt x="11074" y="769"/>
                  </a:lnTo>
                  <a:lnTo>
                    <a:pt x="11020" y="748"/>
                  </a:lnTo>
                  <a:lnTo>
                    <a:pt x="10964" y="731"/>
                  </a:lnTo>
                  <a:lnTo>
                    <a:pt x="10908" y="719"/>
                  </a:lnTo>
                  <a:lnTo>
                    <a:pt x="10853" y="712"/>
                  </a:lnTo>
                  <a:lnTo>
                    <a:pt x="10797" y="710"/>
                  </a:lnTo>
                  <a:lnTo>
                    <a:pt x="10743" y="712"/>
                  </a:lnTo>
                  <a:lnTo>
                    <a:pt x="10690" y="719"/>
                  </a:lnTo>
                  <a:lnTo>
                    <a:pt x="10639" y="730"/>
                  </a:lnTo>
                  <a:lnTo>
                    <a:pt x="10591" y="745"/>
                  </a:lnTo>
                  <a:lnTo>
                    <a:pt x="10547" y="764"/>
                  </a:lnTo>
                  <a:lnTo>
                    <a:pt x="10506" y="788"/>
                  </a:lnTo>
                  <a:lnTo>
                    <a:pt x="10469" y="814"/>
                  </a:lnTo>
                  <a:lnTo>
                    <a:pt x="10437" y="844"/>
                  </a:lnTo>
                  <a:lnTo>
                    <a:pt x="10410" y="879"/>
                  </a:lnTo>
                  <a:lnTo>
                    <a:pt x="10383" y="920"/>
                  </a:lnTo>
                  <a:lnTo>
                    <a:pt x="10350" y="972"/>
                  </a:lnTo>
                  <a:lnTo>
                    <a:pt x="10312" y="1033"/>
                  </a:lnTo>
                  <a:lnTo>
                    <a:pt x="10269" y="1102"/>
                  </a:lnTo>
                  <a:lnTo>
                    <a:pt x="10171" y="1264"/>
                  </a:lnTo>
                  <a:lnTo>
                    <a:pt x="10056" y="1456"/>
                  </a:lnTo>
                  <a:lnTo>
                    <a:pt x="9930" y="1668"/>
                  </a:lnTo>
                  <a:lnTo>
                    <a:pt x="9793" y="1898"/>
                  </a:lnTo>
                  <a:lnTo>
                    <a:pt x="9648" y="2139"/>
                  </a:lnTo>
                  <a:lnTo>
                    <a:pt x="9499" y="2387"/>
                  </a:lnTo>
                  <a:lnTo>
                    <a:pt x="9347" y="2636"/>
                  </a:lnTo>
                  <a:lnTo>
                    <a:pt x="9195" y="2882"/>
                  </a:lnTo>
                  <a:lnTo>
                    <a:pt x="9120" y="3002"/>
                  </a:lnTo>
                  <a:lnTo>
                    <a:pt x="9047" y="3117"/>
                  </a:lnTo>
                  <a:lnTo>
                    <a:pt x="8974" y="3231"/>
                  </a:lnTo>
                  <a:lnTo>
                    <a:pt x="8904" y="3339"/>
                  </a:lnTo>
                  <a:lnTo>
                    <a:pt x="8834" y="3443"/>
                  </a:lnTo>
                  <a:lnTo>
                    <a:pt x="8767" y="3542"/>
                  </a:lnTo>
                  <a:lnTo>
                    <a:pt x="8703" y="3634"/>
                  </a:lnTo>
                  <a:lnTo>
                    <a:pt x="8642" y="3719"/>
                  </a:lnTo>
                  <a:lnTo>
                    <a:pt x="8585" y="3797"/>
                  </a:lnTo>
                  <a:lnTo>
                    <a:pt x="8532" y="3866"/>
                  </a:lnTo>
                  <a:lnTo>
                    <a:pt x="8481" y="3927"/>
                  </a:lnTo>
                  <a:lnTo>
                    <a:pt x="8435" y="3978"/>
                  </a:lnTo>
                  <a:lnTo>
                    <a:pt x="8415" y="3998"/>
                  </a:lnTo>
                  <a:lnTo>
                    <a:pt x="8392" y="4019"/>
                  </a:lnTo>
                  <a:lnTo>
                    <a:pt x="8369" y="4039"/>
                  </a:lnTo>
                  <a:lnTo>
                    <a:pt x="8346" y="4058"/>
                  </a:lnTo>
                  <a:lnTo>
                    <a:pt x="8320" y="4075"/>
                  </a:lnTo>
                  <a:lnTo>
                    <a:pt x="8295" y="4093"/>
                  </a:lnTo>
                  <a:lnTo>
                    <a:pt x="8267" y="4109"/>
                  </a:lnTo>
                  <a:lnTo>
                    <a:pt x="8241" y="4123"/>
                  </a:lnTo>
                  <a:lnTo>
                    <a:pt x="8213" y="4135"/>
                  </a:lnTo>
                  <a:lnTo>
                    <a:pt x="8185" y="4147"/>
                  </a:lnTo>
                  <a:lnTo>
                    <a:pt x="8157" y="4157"/>
                  </a:lnTo>
                  <a:lnTo>
                    <a:pt x="8128" y="4164"/>
                  </a:lnTo>
                  <a:lnTo>
                    <a:pt x="8099" y="4169"/>
                  </a:lnTo>
                  <a:lnTo>
                    <a:pt x="8070" y="4172"/>
                  </a:lnTo>
                  <a:lnTo>
                    <a:pt x="8042" y="4173"/>
                  </a:lnTo>
                  <a:lnTo>
                    <a:pt x="8014" y="4171"/>
                  </a:lnTo>
                  <a:lnTo>
                    <a:pt x="7986" y="4166"/>
                  </a:lnTo>
                  <a:lnTo>
                    <a:pt x="7958" y="4159"/>
                  </a:lnTo>
                  <a:lnTo>
                    <a:pt x="7932" y="4148"/>
                  </a:lnTo>
                  <a:lnTo>
                    <a:pt x="7907" y="4134"/>
                  </a:lnTo>
                  <a:lnTo>
                    <a:pt x="7881" y="4117"/>
                  </a:lnTo>
                  <a:lnTo>
                    <a:pt x="7857" y="4096"/>
                  </a:lnTo>
                  <a:lnTo>
                    <a:pt x="7835" y="4072"/>
                  </a:lnTo>
                  <a:lnTo>
                    <a:pt x="7812" y="4044"/>
                  </a:lnTo>
                  <a:lnTo>
                    <a:pt x="7792" y="4012"/>
                  </a:lnTo>
                  <a:lnTo>
                    <a:pt x="7773" y="3976"/>
                  </a:lnTo>
                  <a:lnTo>
                    <a:pt x="7754" y="3936"/>
                  </a:lnTo>
                  <a:lnTo>
                    <a:pt x="7738" y="3891"/>
                  </a:lnTo>
                  <a:lnTo>
                    <a:pt x="7724" y="3842"/>
                  </a:lnTo>
                  <a:lnTo>
                    <a:pt x="7711" y="3788"/>
                  </a:lnTo>
                  <a:lnTo>
                    <a:pt x="7700" y="3730"/>
                  </a:lnTo>
                  <a:lnTo>
                    <a:pt x="7691" y="3666"/>
                  </a:lnTo>
                  <a:lnTo>
                    <a:pt x="7687" y="3597"/>
                  </a:lnTo>
                  <a:lnTo>
                    <a:pt x="7692" y="3526"/>
                  </a:lnTo>
                  <a:lnTo>
                    <a:pt x="7705" y="3452"/>
                  </a:lnTo>
                  <a:lnTo>
                    <a:pt x="7726" y="3375"/>
                  </a:lnTo>
                  <a:lnTo>
                    <a:pt x="7752" y="3294"/>
                  </a:lnTo>
                  <a:lnTo>
                    <a:pt x="7786" y="3211"/>
                  </a:lnTo>
                  <a:lnTo>
                    <a:pt x="7824" y="3127"/>
                  </a:lnTo>
                  <a:lnTo>
                    <a:pt x="7868" y="3039"/>
                  </a:lnTo>
                  <a:lnTo>
                    <a:pt x="7916" y="2951"/>
                  </a:lnTo>
                  <a:lnTo>
                    <a:pt x="7969" y="2860"/>
                  </a:lnTo>
                  <a:lnTo>
                    <a:pt x="8024" y="2768"/>
                  </a:lnTo>
                  <a:lnTo>
                    <a:pt x="8081" y="2674"/>
                  </a:lnTo>
                  <a:lnTo>
                    <a:pt x="8202" y="2485"/>
                  </a:lnTo>
                  <a:lnTo>
                    <a:pt x="8326" y="2293"/>
                  </a:lnTo>
                  <a:lnTo>
                    <a:pt x="8388" y="2196"/>
                  </a:lnTo>
                  <a:lnTo>
                    <a:pt x="8449" y="2100"/>
                  </a:lnTo>
                  <a:lnTo>
                    <a:pt x="8508" y="2004"/>
                  </a:lnTo>
                  <a:lnTo>
                    <a:pt x="8566" y="1909"/>
                  </a:lnTo>
                  <a:lnTo>
                    <a:pt x="8620" y="1814"/>
                  </a:lnTo>
                  <a:lnTo>
                    <a:pt x="8672" y="1720"/>
                  </a:lnTo>
                  <a:lnTo>
                    <a:pt x="8719" y="1628"/>
                  </a:lnTo>
                  <a:lnTo>
                    <a:pt x="8761" y="1536"/>
                  </a:lnTo>
                  <a:lnTo>
                    <a:pt x="8799" y="1447"/>
                  </a:lnTo>
                  <a:lnTo>
                    <a:pt x="8830" y="1358"/>
                  </a:lnTo>
                  <a:lnTo>
                    <a:pt x="8856" y="1272"/>
                  </a:lnTo>
                  <a:lnTo>
                    <a:pt x="8874" y="1188"/>
                  </a:lnTo>
                  <a:lnTo>
                    <a:pt x="8885" y="1107"/>
                  </a:lnTo>
                  <a:lnTo>
                    <a:pt x="8888" y="1028"/>
                  </a:lnTo>
                  <a:lnTo>
                    <a:pt x="8882" y="952"/>
                  </a:lnTo>
                  <a:lnTo>
                    <a:pt x="8868" y="879"/>
                  </a:lnTo>
                  <a:lnTo>
                    <a:pt x="8851" y="837"/>
                  </a:lnTo>
                  <a:lnTo>
                    <a:pt x="8827" y="802"/>
                  </a:lnTo>
                  <a:lnTo>
                    <a:pt x="8798" y="773"/>
                  </a:lnTo>
                  <a:lnTo>
                    <a:pt x="8761" y="750"/>
                  </a:lnTo>
                  <a:lnTo>
                    <a:pt x="8720" y="733"/>
                  </a:lnTo>
                  <a:lnTo>
                    <a:pt x="8673" y="720"/>
                  </a:lnTo>
                  <a:lnTo>
                    <a:pt x="8622" y="712"/>
                  </a:lnTo>
                  <a:lnTo>
                    <a:pt x="8567" y="710"/>
                  </a:lnTo>
                  <a:lnTo>
                    <a:pt x="8508" y="711"/>
                  </a:lnTo>
                  <a:lnTo>
                    <a:pt x="8446" y="716"/>
                  </a:lnTo>
                  <a:lnTo>
                    <a:pt x="8382" y="724"/>
                  </a:lnTo>
                  <a:lnTo>
                    <a:pt x="8316" y="737"/>
                  </a:lnTo>
                  <a:lnTo>
                    <a:pt x="8248" y="751"/>
                  </a:lnTo>
                  <a:lnTo>
                    <a:pt x="8179" y="768"/>
                  </a:lnTo>
                  <a:lnTo>
                    <a:pt x="8109" y="786"/>
                  </a:lnTo>
                  <a:lnTo>
                    <a:pt x="8040" y="808"/>
                  </a:lnTo>
                  <a:lnTo>
                    <a:pt x="7970" y="830"/>
                  </a:lnTo>
                  <a:lnTo>
                    <a:pt x="7902" y="854"/>
                  </a:lnTo>
                  <a:lnTo>
                    <a:pt x="7835" y="877"/>
                  </a:lnTo>
                  <a:lnTo>
                    <a:pt x="7769" y="901"/>
                  </a:lnTo>
                  <a:lnTo>
                    <a:pt x="7706" y="926"/>
                  </a:lnTo>
                  <a:lnTo>
                    <a:pt x="7647" y="950"/>
                  </a:lnTo>
                  <a:lnTo>
                    <a:pt x="7590" y="974"/>
                  </a:lnTo>
                  <a:lnTo>
                    <a:pt x="7538" y="996"/>
                  </a:lnTo>
                  <a:lnTo>
                    <a:pt x="7445" y="1037"/>
                  </a:lnTo>
                  <a:lnTo>
                    <a:pt x="7375" y="1068"/>
                  </a:lnTo>
                  <a:lnTo>
                    <a:pt x="7329" y="1091"/>
                  </a:lnTo>
                  <a:lnTo>
                    <a:pt x="7314" y="1098"/>
                  </a:lnTo>
                  <a:lnTo>
                    <a:pt x="7278" y="1003"/>
                  </a:lnTo>
                  <a:lnTo>
                    <a:pt x="7238" y="914"/>
                  </a:lnTo>
                  <a:lnTo>
                    <a:pt x="7195" y="828"/>
                  </a:lnTo>
                  <a:lnTo>
                    <a:pt x="7151" y="748"/>
                  </a:lnTo>
                  <a:lnTo>
                    <a:pt x="7103" y="673"/>
                  </a:lnTo>
                  <a:lnTo>
                    <a:pt x="7053" y="600"/>
                  </a:lnTo>
                  <a:lnTo>
                    <a:pt x="7000" y="534"/>
                  </a:lnTo>
                  <a:lnTo>
                    <a:pt x="6946" y="471"/>
                  </a:lnTo>
                  <a:lnTo>
                    <a:pt x="6892" y="413"/>
                  </a:lnTo>
                  <a:lnTo>
                    <a:pt x="6834" y="359"/>
                  </a:lnTo>
                  <a:lnTo>
                    <a:pt x="6776" y="310"/>
                  </a:lnTo>
                  <a:lnTo>
                    <a:pt x="6716" y="263"/>
                  </a:lnTo>
                  <a:lnTo>
                    <a:pt x="6656" y="221"/>
                  </a:lnTo>
                  <a:lnTo>
                    <a:pt x="6595" y="183"/>
                  </a:lnTo>
                  <a:lnTo>
                    <a:pt x="6533" y="149"/>
                  </a:lnTo>
                  <a:lnTo>
                    <a:pt x="6471" y="118"/>
                  </a:lnTo>
                  <a:lnTo>
                    <a:pt x="6409" y="92"/>
                  </a:lnTo>
                  <a:lnTo>
                    <a:pt x="6346" y="68"/>
                  </a:lnTo>
                  <a:lnTo>
                    <a:pt x="6284" y="49"/>
                  </a:lnTo>
                  <a:lnTo>
                    <a:pt x="6223" y="33"/>
                  </a:lnTo>
                  <a:lnTo>
                    <a:pt x="6162" y="20"/>
                  </a:lnTo>
                  <a:lnTo>
                    <a:pt x="6102" y="11"/>
                  </a:lnTo>
                  <a:lnTo>
                    <a:pt x="6043" y="3"/>
                  </a:lnTo>
                  <a:lnTo>
                    <a:pt x="5985" y="0"/>
                  </a:lnTo>
                  <a:lnTo>
                    <a:pt x="5929" y="0"/>
                  </a:lnTo>
                  <a:lnTo>
                    <a:pt x="5874" y="3"/>
                  </a:lnTo>
                  <a:lnTo>
                    <a:pt x="5822" y="10"/>
                  </a:lnTo>
                  <a:lnTo>
                    <a:pt x="5771" y="18"/>
                  </a:lnTo>
                  <a:lnTo>
                    <a:pt x="5722" y="30"/>
                  </a:lnTo>
                  <a:lnTo>
                    <a:pt x="5675" y="43"/>
                  </a:lnTo>
                  <a:lnTo>
                    <a:pt x="5631" y="60"/>
                  </a:lnTo>
                  <a:lnTo>
                    <a:pt x="5591" y="80"/>
                  </a:lnTo>
                  <a:lnTo>
                    <a:pt x="5552" y="103"/>
                  </a:lnTo>
                  <a:lnTo>
                    <a:pt x="5518" y="130"/>
                  </a:lnTo>
                  <a:lnTo>
                    <a:pt x="5486" y="161"/>
                  </a:lnTo>
                  <a:lnTo>
                    <a:pt x="5457" y="196"/>
                  </a:lnTo>
                  <a:lnTo>
                    <a:pt x="5430" y="233"/>
                  </a:lnTo>
                  <a:lnTo>
                    <a:pt x="5407" y="275"/>
                  </a:lnTo>
                  <a:lnTo>
                    <a:pt x="5387" y="319"/>
                  </a:lnTo>
                  <a:lnTo>
                    <a:pt x="5368" y="365"/>
                  </a:lnTo>
                  <a:lnTo>
                    <a:pt x="5352" y="414"/>
                  </a:lnTo>
                  <a:lnTo>
                    <a:pt x="5339" y="465"/>
                  </a:lnTo>
                  <a:lnTo>
                    <a:pt x="5329" y="518"/>
                  </a:lnTo>
                  <a:lnTo>
                    <a:pt x="5320" y="573"/>
                  </a:lnTo>
                  <a:lnTo>
                    <a:pt x="5313" y="629"/>
                  </a:lnTo>
                  <a:lnTo>
                    <a:pt x="5309" y="687"/>
                  </a:lnTo>
                  <a:lnTo>
                    <a:pt x="5307" y="745"/>
                  </a:lnTo>
                  <a:lnTo>
                    <a:pt x="5307" y="804"/>
                  </a:lnTo>
                  <a:lnTo>
                    <a:pt x="5309" y="864"/>
                  </a:lnTo>
                  <a:lnTo>
                    <a:pt x="5313" y="924"/>
                  </a:lnTo>
                  <a:lnTo>
                    <a:pt x="5319" y="984"/>
                  </a:lnTo>
                  <a:lnTo>
                    <a:pt x="5327" y="1044"/>
                  </a:lnTo>
                  <a:lnTo>
                    <a:pt x="5336" y="1103"/>
                  </a:lnTo>
                  <a:lnTo>
                    <a:pt x="5346" y="1161"/>
                  </a:lnTo>
                  <a:lnTo>
                    <a:pt x="5358" y="1219"/>
                  </a:lnTo>
                  <a:lnTo>
                    <a:pt x="5372" y="1276"/>
                  </a:lnTo>
                  <a:lnTo>
                    <a:pt x="5387" y="1331"/>
                  </a:lnTo>
                  <a:lnTo>
                    <a:pt x="5404" y="1383"/>
                  </a:lnTo>
                  <a:lnTo>
                    <a:pt x="5421" y="1435"/>
                  </a:lnTo>
                  <a:lnTo>
                    <a:pt x="5439" y="1484"/>
                  </a:lnTo>
                  <a:lnTo>
                    <a:pt x="5460" y="1532"/>
                  </a:lnTo>
                  <a:lnTo>
                    <a:pt x="5480" y="1576"/>
                  </a:lnTo>
                  <a:lnTo>
                    <a:pt x="5502" y="1617"/>
                  </a:lnTo>
                  <a:lnTo>
                    <a:pt x="5525" y="1656"/>
                  </a:lnTo>
                  <a:lnTo>
                    <a:pt x="5548" y="1696"/>
                  </a:lnTo>
                  <a:lnTo>
                    <a:pt x="5572" y="1737"/>
                  </a:lnTo>
                  <a:lnTo>
                    <a:pt x="5596" y="1782"/>
                  </a:lnTo>
                  <a:lnTo>
                    <a:pt x="5619" y="1829"/>
                  </a:lnTo>
                  <a:lnTo>
                    <a:pt x="5642" y="1878"/>
                  </a:lnTo>
                  <a:lnTo>
                    <a:pt x="5663" y="1929"/>
                  </a:lnTo>
                  <a:lnTo>
                    <a:pt x="5682" y="1979"/>
                  </a:lnTo>
                  <a:lnTo>
                    <a:pt x="5701" y="2031"/>
                  </a:lnTo>
                  <a:lnTo>
                    <a:pt x="5716" y="2083"/>
                  </a:lnTo>
                  <a:lnTo>
                    <a:pt x="5728" y="2135"/>
                  </a:lnTo>
                  <a:lnTo>
                    <a:pt x="5737" y="2186"/>
                  </a:lnTo>
                  <a:lnTo>
                    <a:pt x="5743" y="2236"/>
                  </a:lnTo>
                  <a:lnTo>
                    <a:pt x="5745" y="2285"/>
                  </a:lnTo>
                  <a:lnTo>
                    <a:pt x="5743" y="2331"/>
                  </a:lnTo>
                  <a:lnTo>
                    <a:pt x="5736" y="2376"/>
                  </a:lnTo>
                  <a:lnTo>
                    <a:pt x="5725" y="2418"/>
                  </a:lnTo>
                  <a:lnTo>
                    <a:pt x="5707" y="2456"/>
                  </a:lnTo>
                  <a:lnTo>
                    <a:pt x="5684" y="2492"/>
                  </a:lnTo>
                  <a:lnTo>
                    <a:pt x="5655" y="2524"/>
                  </a:lnTo>
                  <a:lnTo>
                    <a:pt x="5618" y="2551"/>
                  </a:lnTo>
                  <a:lnTo>
                    <a:pt x="5576" y="2573"/>
                  </a:lnTo>
                  <a:lnTo>
                    <a:pt x="5525" y="2591"/>
                  </a:lnTo>
                  <a:lnTo>
                    <a:pt x="5467" y="2603"/>
                  </a:lnTo>
                  <a:lnTo>
                    <a:pt x="5400" y="2609"/>
                  </a:lnTo>
                  <a:lnTo>
                    <a:pt x="5326" y="2609"/>
                  </a:lnTo>
                  <a:lnTo>
                    <a:pt x="5241" y="2602"/>
                  </a:lnTo>
                  <a:lnTo>
                    <a:pt x="5148" y="2588"/>
                  </a:lnTo>
                  <a:lnTo>
                    <a:pt x="5045" y="2565"/>
                  </a:lnTo>
                  <a:lnTo>
                    <a:pt x="4932" y="2536"/>
                  </a:lnTo>
                  <a:lnTo>
                    <a:pt x="4809" y="2498"/>
                  </a:lnTo>
                  <a:lnTo>
                    <a:pt x="4674" y="2451"/>
                  </a:lnTo>
                  <a:lnTo>
                    <a:pt x="4529" y="2395"/>
                  </a:lnTo>
                  <a:lnTo>
                    <a:pt x="4419" y="2355"/>
                  </a:lnTo>
                  <a:lnTo>
                    <a:pt x="4309" y="2318"/>
                  </a:lnTo>
                  <a:lnTo>
                    <a:pt x="4201" y="2287"/>
                  </a:lnTo>
                  <a:lnTo>
                    <a:pt x="4094" y="2259"/>
                  </a:lnTo>
                  <a:lnTo>
                    <a:pt x="3988" y="2236"/>
                  </a:lnTo>
                  <a:lnTo>
                    <a:pt x="3885" y="2215"/>
                  </a:lnTo>
                  <a:lnTo>
                    <a:pt x="3782" y="2200"/>
                  </a:lnTo>
                  <a:lnTo>
                    <a:pt x="3682" y="2188"/>
                  </a:lnTo>
                  <a:lnTo>
                    <a:pt x="3584" y="2180"/>
                  </a:lnTo>
                  <a:lnTo>
                    <a:pt x="3488" y="2176"/>
                  </a:lnTo>
                  <a:lnTo>
                    <a:pt x="3394" y="2174"/>
                  </a:lnTo>
                  <a:lnTo>
                    <a:pt x="3303" y="2176"/>
                  </a:lnTo>
                  <a:lnTo>
                    <a:pt x="3215" y="2181"/>
                  </a:lnTo>
                  <a:lnTo>
                    <a:pt x="3130" y="2189"/>
                  </a:lnTo>
                  <a:lnTo>
                    <a:pt x="3047" y="2200"/>
                  </a:lnTo>
                  <a:lnTo>
                    <a:pt x="2968" y="2213"/>
                  </a:lnTo>
                  <a:lnTo>
                    <a:pt x="2892" y="2230"/>
                  </a:lnTo>
                  <a:lnTo>
                    <a:pt x="2820" y="2248"/>
                  </a:lnTo>
                  <a:lnTo>
                    <a:pt x="2751" y="2269"/>
                  </a:lnTo>
                  <a:lnTo>
                    <a:pt x="2687" y="2293"/>
                  </a:lnTo>
                  <a:lnTo>
                    <a:pt x="2626" y="2318"/>
                  </a:lnTo>
                  <a:lnTo>
                    <a:pt x="2569" y="2345"/>
                  </a:lnTo>
                  <a:lnTo>
                    <a:pt x="2516" y="2374"/>
                  </a:lnTo>
                  <a:lnTo>
                    <a:pt x="2468" y="2405"/>
                  </a:lnTo>
                  <a:lnTo>
                    <a:pt x="2424" y="2437"/>
                  </a:lnTo>
                  <a:lnTo>
                    <a:pt x="2386" y="2471"/>
                  </a:lnTo>
                  <a:lnTo>
                    <a:pt x="2352" y="2506"/>
                  </a:lnTo>
                  <a:lnTo>
                    <a:pt x="2324" y="2542"/>
                  </a:lnTo>
                  <a:lnTo>
                    <a:pt x="2301" y="2579"/>
                  </a:lnTo>
                  <a:lnTo>
                    <a:pt x="2283" y="2618"/>
                  </a:lnTo>
                  <a:lnTo>
                    <a:pt x="2271" y="2657"/>
                  </a:lnTo>
                  <a:lnTo>
                    <a:pt x="2264" y="2696"/>
                  </a:lnTo>
                  <a:lnTo>
                    <a:pt x="2266" y="2774"/>
                  </a:lnTo>
                  <a:lnTo>
                    <a:pt x="2284" y="2848"/>
                  </a:lnTo>
                  <a:lnTo>
                    <a:pt x="2317" y="2921"/>
                  </a:lnTo>
                  <a:lnTo>
                    <a:pt x="2364" y="2992"/>
                  </a:lnTo>
                  <a:lnTo>
                    <a:pt x="2423" y="3061"/>
                  </a:lnTo>
                  <a:lnTo>
                    <a:pt x="2496" y="3128"/>
                  </a:lnTo>
                  <a:lnTo>
                    <a:pt x="2579" y="3193"/>
                  </a:lnTo>
                  <a:lnTo>
                    <a:pt x="2672" y="3257"/>
                  </a:lnTo>
                  <a:lnTo>
                    <a:pt x="2775" y="3318"/>
                  </a:lnTo>
                  <a:lnTo>
                    <a:pt x="2886" y="3378"/>
                  </a:lnTo>
                  <a:lnTo>
                    <a:pt x="3005" y="3437"/>
                  </a:lnTo>
                  <a:lnTo>
                    <a:pt x="3130" y="3494"/>
                  </a:lnTo>
                  <a:lnTo>
                    <a:pt x="3261" y="3549"/>
                  </a:lnTo>
                  <a:lnTo>
                    <a:pt x="3396" y="3603"/>
                  </a:lnTo>
                  <a:lnTo>
                    <a:pt x="3535" y="3655"/>
                  </a:lnTo>
                  <a:lnTo>
                    <a:pt x="3677" y="3706"/>
                  </a:lnTo>
                  <a:lnTo>
                    <a:pt x="3821" y="3756"/>
                  </a:lnTo>
                  <a:lnTo>
                    <a:pt x="3966" y="3804"/>
                  </a:lnTo>
                  <a:lnTo>
                    <a:pt x="4110" y="3852"/>
                  </a:lnTo>
                  <a:lnTo>
                    <a:pt x="4255" y="3897"/>
                  </a:lnTo>
                  <a:lnTo>
                    <a:pt x="4536" y="3987"/>
                  </a:lnTo>
                  <a:lnTo>
                    <a:pt x="4803" y="4072"/>
                  </a:lnTo>
                  <a:lnTo>
                    <a:pt x="4928" y="4114"/>
                  </a:lnTo>
                  <a:lnTo>
                    <a:pt x="5047" y="4154"/>
                  </a:lnTo>
                  <a:lnTo>
                    <a:pt x="5159" y="4194"/>
                  </a:lnTo>
                  <a:lnTo>
                    <a:pt x="5263" y="4233"/>
                  </a:lnTo>
                  <a:lnTo>
                    <a:pt x="5357" y="4272"/>
                  </a:lnTo>
                  <a:lnTo>
                    <a:pt x="5440" y="4309"/>
                  </a:lnTo>
                  <a:lnTo>
                    <a:pt x="5514" y="4346"/>
                  </a:lnTo>
                  <a:lnTo>
                    <a:pt x="5575" y="4383"/>
                  </a:lnTo>
                  <a:lnTo>
                    <a:pt x="5623" y="4419"/>
                  </a:lnTo>
                  <a:lnTo>
                    <a:pt x="5665" y="4457"/>
                  </a:lnTo>
                  <a:lnTo>
                    <a:pt x="5700" y="4493"/>
                  </a:lnTo>
                  <a:lnTo>
                    <a:pt x="5727" y="4531"/>
                  </a:lnTo>
                  <a:lnTo>
                    <a:pt x="5747" y="4568"/>
                  </a:lnTo>
                  <a:lnTo>
                    <a:pt x="5761" y="4604"/>
                  </a:lnTo>
                  <a:lnTo>
                    <a:pt x="5768" y="4640"/>
                  </a:lnTo>
                  <a:lnTo>
                    <a:pt x="5769" y="4674"/>
                  </a:lnTo>
                  <a:lnTo>
                    <a:pt x="5764" y="4708"/>
                  </a:lnTo>
                  <a:lnTo>
                    <a:pt x="5752" y="4741"/>
                  </a:lnTo>
                  <a:lnTo>
                    <a:pt x="5735" y="4771"/>
                  </a:lnTo>
                  <a:lnTo>
                    <a:pt x="5714" y="4801"/>
                  </a:lnTo>
                  <a:lnTo>
                    <a:pt x="5686" y="4828"/>
                  </a:lnTo>
                  <a:lnTo>
                    <a:pt x="5654" y="4853"/>
                  </a:lnTo>
                  <a:lnTo>
                    <a:pt x="5617" y="4876"/>
                  </a:lnTo>
                  <a:lnTo>
                    <a:pt x="5576" y="4896"/>
                  </a:lnTo>
                  <a:lnTo>
                    <a:pt x="5530" y="4913"/>
                  </a:lnTo>
                  <a:lnTo>
                    <a:pt x="5480" y="4929"/>
                  </a:lnTo>
                  <a:lnTo>
                    <a:pt x="5426" y="4940"/>
                  </a:lnTo>
                  <a:lnTo>
                    <a:pt x="5369" y="4948"/>
                  </a:lnTo>
                  <a:lnTo>
                    <a:pt x="5308" y="4953"/>
                  </a:lnTo>
                  <a:lnTo>
                    <a:pt x="5245" y="4954"/>
                  </a:lnTo>
                  <a:lnTo>
                    <a:pt x="5178" y="4951"/>
                  </a:lnTo>
                  <a:lnTo>
                    <a:pt x="5109" y="4943"/>
                  </a:lnTo>
                  <a:lnTo>
                    <a:pt x="5038" y="4932"/>
                  </a:lnTo>
                  <a:lnTo>
                    <a:pt x="4964" y="4916"/>
                  </a:lnTo>
                  <a:lnTo>
                    <a:pt x="4888" y="4895"/>
                  </a:lnTo>
                  <a:lnTo>
                    <a:pt x="4810" y="4869"/>
                  </a:lnTo>
                  <a:lnTo>
                    <a:pt x="4730" y="4838"/>
                  </a:lnTo>
                  <a:lnTo>
                    <a:pt x="4650" y="4802"/>
                  </a:lnTo>
                  <a:lnTo>
                    <a:pt x="4569" y="4759"/>
                  </a:lnTo>
                  <a:lnTo>
                    <a:pt x="4485" y="4711"/>
                  </a:lnTo>
                  <a:lnTo>
                    <a:pt x="4400" y="4661"/>
                  </a:lnTo>
                  <a:lnTo>
                    <a:pt x="4311" y="4612"/>
                  </a:lnTo>
                  <a:lnTo>
                    <a:pt x="4219" y="4566"/>
                  </a:lnTo>
                  <a:lnTo>
                    <a:pt x="4124" y="4520"/>
                  </a:lnTo>
                  <a:lnTo>
                    <a:pt x="4025" y="4476"/>
                  </a:lnTo>
                  <a:lnTo>
                    <a:pt x="3924" y="4434"/>
                  </a:lnTo>
                  <a:lnTo>
                    <a:pt x="3821" y="4395"/>
                  </a:lnTo>
                  <a:lnTo>
                    <a:pt x="3715" y="4356"/>
                  </a:lnTo>
                  <a:lnTo>
                    <a:pt x="3608" y="4319"/>
                  </a:lnTo>
                  <a:lnTo>
                    <a:pt x="3500" y="4284"/>
                  </a:lnTo>
                  <a:lnTo>
                    <a:pt x="3390" y="4250"/>
                  </a:lnTo>
                  <a:lnTo>
                    <a:pt x="3279" y="4218"/>
                  </a:lnTo>
                  <a:lnTo>
                    <a:pt x="3168" y="4187"/>
                  </a:lnTo>
                  <a:lnTo>
                    <a:pt x="3058" y="4159"/>
                  </a:lnTo>
                  <a:lnTo>
                    <a:pt x="2946" y="4131"/>
                  </a:lnTo>
                  <a:lnTo>
                    <a:pt x="2835" y="4105"/>
                  </a:lnTo>
                  <a:lnTo>
                    <a:pt x="2724" y="4081"/>
                  </a:lnTo>
                  <a:lnTo>
                    <a:pt x="2615" y="4058"/>
                  </a:lnTo>
                  <a:lnTo>
                    <a:pt x="2507" y="4037"/>
                  </a:lnTo>
                  <a:lnTo>
                    <a:pt x="2399" y="4016"/>
                  </a:lnTo>
                  <a:lnTo>
                    <a:pt x="2294" y="3998"/>
                  </a:lnTo>
                  <a:lnTo>
                    <a:pt x="2192" y="3981"/>
                  </a:lnTo>
                  <a:lnTo>
                    <a:pt x="2091" y="3965"/>
                  </a:lnTo>
                  <a:lnTo>
                    <a:pt x="1993" y="3950"/>
                  </a:lnTo>
                  <a:lnTo>
                    <a:pt x="1898" y="3938"/>
                  </a:lnTo>
                  <a:lnTo>
                    <a:pt x="1806" y="3926"/>
                  </a:lnTo>
                  <a:lnTo>
                    <a:pt x="1718" y="3916"/>
                  </a:lnTo>
                  <a:lnTo>
                    <a:pt x="1633" y="3908"/>
                  </a:lnTo>
                  <a:lnTo>
                    <a:pt x="1553" y="3900"/>
                  </a:lnTo>
                  <a:lnTo>
                    <a:pt x="1477" y="3893"/>
                  </a:lnTo>
                  <a:lnTo>
                    <a:pt x="1406" y="3888"/>
                  </a:lnTo>
                  <a:lnTo>
                    <a:pt x="1340" y="3884"/>
                  </a:lnTo>
                  <a:lnTo>
                    <a:pt x="1276" y="3882"/>
                  </a:lnTo>
                  <a:lnTo>
                    <a:pt x="1211" y="3882"/>
                  </a:lnTo>
                  <a:lnTo>
                    <a:pt x="1145" y="3883"/>
                  </a:lnTo>
                  <a:lnTo>
                    <a:pt x="1078" y="3885"/>
                  </a:lnTo>
                  <a:lnTo>
                    <a:pt x="1010" y="3890"/>
                  </a:lnTo>
                  <a:lnTo>
                    <a:pt x="942" y="3896"/>
                  </a:lnTo>
                  <a:lnTo>
                    <a:pt x="874" y="3906"/>
                  </a:lnTo>
                  <a:lnTo>
                    <a:pt x="806" y="3916"/>
                  </a:lnTo>
                  <a:lnTo>
                    <a:pt x="739" y="3929"/>
                  </a:lnTo>
                  <a:lnTo>
                    <a:pt x="673" y="3943"/>
                  </a:lnTo>
                  <a:lnTo>
                    <a:pt x="608" y="3961"/>
                  </a:lnTo>
                  <a:lnTo>
                    <a:pt x="544" y="3980"/>
                  </a:lnTo>
                  <a:lnTo>
                    <a:pt x="483" y="4002"/>
                  </a:lnTo>
                  <a:lnTo>
                    <a:pt x="424" y="4027"/>
                  </a:lnTo>
                  <a:lnTo>
                    <a:pt x="367" y="4053"/>
                  </a:lnTo>
                  <a:lnTo>
                    <a:pt x="313" y="4083"/>
                  </a:lnTo>
                  <a:lnTo>
                    <a:pt x="262" y="4114"/>
                  </a:lnTo>
                  <a:lnTo>
                    <a:pt x="214" y="4149"/>
                  </a:lnTo>
                  <a:lnTo>
                    <a:pt x="172" y="4186"/>
                  </a:lnTo>
                  <a:lnTo>
                    <a:pt x="132" y="4227"/>
                  </a:lnTo>
                  <a:lnTo>
                    <a:pt x="97" y="4271"/>
                  </a:lnTo>
                  <a:lnTo>
                    <a:pt x="67" y="4317"/>
                  </a:lnTo>
                  <a:lnTo>
                    <a:pt x="43" y="4366"/>
                  </a:lnTo>
                  <a:lnTo>
                    <a:pt x="22" y="4418"/>
                  </a:lnTo>
                  <a:lnTo>
                    <a:pt x="9" y="4474"/>
                  </a:lnTo>
                  <a:lnTo>
                    <a:pt x="1" y="4533"/>
                  </a:lnTo>
                  <a:lnTo>
                    <a:pt x="0" y="4595"/>
                  </a:lnTo>
                  <a:lnTo>
                    <a:pt x="5" y="4660"/>
                  </a:lnTo>
                  <a:lnTo>
                    <a:pt x="16" y="4729"/>
                  </a:lnTo>
                  <a:lnTo>
                    <a:pt x="37" y="4802"/>
                  </a:lnTo>
                  <a:lnTo>
                    <a:pt x="63" y="4878"/>
                  </a:lnTo>
                  <a:lnTo>
                    <a:pt x="98" y="4958"/>
                  </a:lnTo>
                  <a:lnTo>
                    <a:pt x="111" y="4982"/>
                  </a:lnTo>
                  <a:lnTo>
                    <a:pt x="125" y="5006"/>
                  </a:lnTo>
                  <a:lnTo>
                    <a:pt x="141" y="5031"/>
                  </a:lnTo>
                  <a:lnTo>
                    <a:pt x="160" y="5057"/>
                  </a:lnTo>
                  <a:lnTo>
                    <a:pt x="183" y="5084"/>
                  </a:lnTo>
                  <a:lnTo>
                    <a:pt x="208" y="5111"/>
                  </a:lnTo>
                  <a:lnTo>
                    <a:pt x="236" y="5138"/>
                  </a:lnTo>
                  <a:lnTo>
                    <a:pt x="266" y="5166"/>
                  </a:lnTo>
                  <a:lnTo>
                    <a:pt x="301" y="5193"/>
                  </a:lnTo>
                  <a:lnTo>
                    <a:pt x="338" y="5220"/>
                  </a:lnTo>
                  <a:lnTo>
                    <a:pt x="380" y="5247"/>
                  </a:lnTo>
                  <a:lnTo>
                    <a:pt x="425" y="5273"/>
                  </a:lnTo>
                  <a:lnTo>
                    <a:pt x="473" y="5300"/>
                  </a:lnTo>
                  <a:lnTo>
                    <a:pt x="526" y="5325"/>
                  </a:lnTo>
                  <a:lnTo>
                    <a:pt x="584" y="5350"/>
                  </a:lnTo>
                  <a:lnTo>
                    <a:pt x="646" y="5374"/>
                  </a:lnTo>
                  <a:lnTo>
                    <a:pt x="712" y="5397"/>
                  </a:lnTo>
                  <a:lnTo>
                    <a:pt x="783" y="5418"/>
                  </a:lnTo>
                  <a:lnTo>
                    <a:pt x="859" y="5439"/>
                  </a:lnTo>
                  <a:lnTo>
                    <a:pt x="940" y="5458"/>
                  </a:lnTo>
                  <a:lnTo>
                    <a:pt x="1026" y="5475"/>
                  </a:lnTo>
                  <a:lnTo>
                    <a:pt x="1118" y="5491"/>
                  </a:lnTo>
                  <a:lnTo>
                    <a:pt x="1214" y="5504"/>
                  </a:lnTo>
                  <a:lnTo>
                    <a:pt x="1317" y="5517"/>
                  </a:lnTo>
                  <a:lnTo>
                    <a:pt x="1426" y="5527"/>
                  </a:lnTo>
                  <a:lnTo>
                    <a:pt x="1540" y="5535"/>
                  </a:lnTo>
                  <a:lnTo>
                    <a:pt x="1661" y="5540"/>
                  </a:lnTo>
                  <a:lnTo>
                    <a:pt x="1788" y="5543"/>
                  </a:lnTo>
                  <a:lnTo>
                    <a:pt x="1921" y="5543"/>
                  </a:lnTo>
                  <a:lnTo>
                    <a:pt x="2062" y="5541"/>
                  </a:lnTo>
                  <a:lnTo>
                    <a:pt x="2209" y="5536"/>
                  </a:lnTo>
                  <a:lnTo>
                    <a:pt x="2362" y="5527"/>
                  </a:lnTo>
                  <a:lnTo>
                    <a:pt x="2512" y="5521"/>
                  </a:lnTo>
                  <a:lnTo>
                    <a:pt x="2660" y="5518"/>
                  </a:lnTo>
                  <a:lnTo>
                    <a:pt x="2806" y="5519"/>
                  </a:lnTo>
                  <a:lnTo>
                    <a:pt x="2950" y="5523"/>
                  </a:lnTo>
                  <a:lnTo>
                    <a:pt x="3091" y="5531"/>
                  </a:lnTo>
                  <a:lnTo>
                    <a:pt x="3230" y="5542"/>
                  </a:lnTo>
                  <a:lnTo>
                    <a:pt x="3367" y="5557"/>
                  </a:lnTo>
                  <a:lnTo>
                    <a:pt x="3502" y="5574"/>
                  </a:lnTo>
                  <a:lnTo>
                    <a:pt x="3633" y="5594"/>
                  </a:lnTo>
                  <a:lnTo>
                    <a:pt x="3761" y="5615"/>
                  </a:lnTo>
                  <a:lnTo>
                    <a:pt x="3887" y="5640"/>
                  </a:lnTo>
                  <a:lnTo>
                    <a:pt x="4009" y="5665"/>
                  </a:lnTo>
                  <a:lnTo>
                    <a:pt x="4128" y="5693"/>
                  </a:lnTo>
                  <a:lnTo>
                    <a:pt x="4243" y="5721"/>
                  </a:lnTo>
                  <a:lnTo>
                    <a:pt x="4355" y="5751"/>
                  </a:lnTo>
                  <a:lnTo>
                    <a:pt x="4463" y="5782"/>
                  </a:lnTo>
                  <a:lnTo>
                    <a:pt x="4567" y="5814"/>
                  </a:lnTo>
                  <a:lnTo>
                    <a:pt x="4667" y="5845"/>
                  </a:lnTo>
                  <a:lnTo>
                    <a:pt x="4763" y="5877"/>
                  </a:lnTo>
                  <a:lnTo>
                    <a:pt x="4854" y="5909"/>
                  </a:lnTo>
                  <a:lnTo>
                    <a:pt x="4940" y="5941"/>
                  </a:lnTo>
                  <a:lnTo>
                    <a:pt x="5023" y="5971"/>
                  </a:lnTo>
                  <a:lnTo>
                    <a:pt x="5101" y="6002"/>
                  </a:lnTo>
                  <a:lnTo>
                    <a:pt x="5173" y="6031"/>
                  </a:lnTo>
                  <a:lnTo>
                    <a:pt x="5240" y="6059"/>
                  </a:lnTo>
                  <a:lnTo>
                    <a:pt x="5302" y="6085"/>
                  </a:lnTo>
                  <a:lnTo>
                    <a:pt x="5359" y="6110"/>
                  </a:lnTo>
                  <a:lnTo>
                    <a:pt x="5411" y="6133"/>
                  </a:lnTo>
                  <a:lnTo>
                    <a:pt x="5496" y="6173"/>
                  </a:lnTo>
                  <a:lnTo>
                    <a:pt x="5557" y="6201"/>
                  </a:lnTo>
                  <a:lnTo>
                    <a:pt x="5598" y="6220"/>
                  </a:lnTo>
                  <a:lnTo>
                    <a:pt x="5637" y="6244"/>
                  </a:lnTo>
                  <a:lnTo>
                    <a:pt x="5675" y="6269"/>
                  </a:lnTo>
                  <a:lnTo>
                    <a:pt x="5712" y="6299"/>
                  </a:lnTo>
                  <a:lnTo>
                    <a:pt x="5747" y="6330"/>
                  </a:lnTo>
                  <a:lnTo>
                    <a:pt x="5781" y="6364"/>
                  </a:lnTo>
                  <a:lnTo>
                    <a:pt x="5812" y="6400"/>
                  </a:lnTo>
                  <a:lnTo>
                    <a:pt x="5843" y="6439"/>
                  </a:lnTo>
                  <a:lnTo>
                    <a:pt x="5870" y="6479"/>
                  </a:lnTo>
                  <a:lnTo>
                    <a:pt x="5896" y="6521"/>
                  </a:lnTo>
                  <a:lnTo>
                    <a:pt x="5918" y="6564"/>
                  </a:lnTo>
                  <a:lnTo>
                    <a:pt x="5938" y="6609"/>
                  </a:lnTo>
                  <a:lnTo>
                    <a:pt x="5956" y="6655"/>
                  </a:lnTo>
                  <a:lnTo>
                    <a:pt x="5970" y="6701"/>
                  </a:lnTo>
                  <a:lnTo>
                    <a:pt x="5981" y="6748"/>
                  </a:lnTo>
                  <a:lnTo>
                    <a:pt x="5989" y="6795"/>
                  </a:lnTo>
                  <a:lnTo>
                    <a:pt x="5993" y="6843"/>
                  </a:lnTo>
                  <a:lnTo>
                    <a:pt x="5994" y="6891"/>
                  </a:lnTo>
                  <a:lnTo>
                    <a:pt x="5990" y="6938"/>
                  </a:lnTo>
                  <a:lnTo>
                    <a:pt x="5983" y="6985"/>
                  </a:lnTo>
                  <a:lnTo>
                    <a:pt x="5972" y="7032"/>
                  </a:lnTo>
                  <a:lnTo>
                    <a:pt x="5956" y="7078"/>
                  </a:lnTo>
                  <a:lnTo>
                    <a:pt x="5934" y="7122"/>
                  </a:lnTo>
                  <a:lnTo>
                    <a:pt x="5909" y="7165"/>
                  </a:lnTo>
                  <a:lnTo>
                    <a:pt x="5878" y="7208"/>
                  </a:lnTo>
                  <a:lnTo>
                    <a:pt x="5844" y="7247"/>
                  </a:lnTo>
                  <a:lnTo>
                    <a:pt x="5803" y="7286"/>
                  </a:lnTo>
                  <a:lnTo>
                    <a:pt x="5756" y="7323"/>
                  </a:lnTo>
                  <a:lnTo>
                    <a:pt x="5705" y="7356"/>
                  </a:lnTo>
                  <a:lnTo>
                    <a:pt x="5647" y="7388"/>
                  </a:lnTo>
                  <a:lnTo>
                    <a:pt x="5584" y="7417"/>
                  </a:lnTo>
                  <a:lnTo>
                    <a:pt x="5514" y="7444"/>
                  </a:lnTo>
                  <a:lnTo>
                    <a:pt x="5442" y="7465"/>
                  </a:lnTo>
                  <a:lnTo>
                    <a:pt x="5374" y="7481"/>
                  </a:lnTo>
                  <a:lnTo>
                    <a:pt x="5308" y="7492"/>
                  </a:lnTo>
                  <a:lnTo>
                    <a:pt x="5245" y="7497"/>
                  </a:lnTo>
                  <a:lnTo>
                    <a:pt x="5184" y="7496"/>
                  </a:lnTo>
                  <a:lnTo>
                    <a:pt x="5126" y="7491"/>
                  </a:lnTo>
                  <a:lnTo>
                    <a:pt x="5070" y="7480"/>
                  </a:lnTo>
                  <a:lnTo>
                    <a:pt x="5015" y="7467"/>
                  </a:lnTo>
                  <a:lnTo>
                    <a:pt x="4962" y="7449"/>
                  </a:lnTo>
                  <a:lnTo>
                    <a:pt x="4909" y="7428"/>
                  </a:lnTo>
                  <a:lnTo>
                    <a:pt x="4858" y="7403"/>
                  </a:lnTo>
                  <a:lnTo>
                    <a:pt x="4808" y="7376"/>
                  </a:lnTo>
                  <a:lnTo>
                    <a:pt x="4760" y="7346"/>
                  </a:lnTo>
                  <a:lnTo>
                    <a:pt x="4711" y="7314"/>
                  </a:lnTo>
                  <a:lnTo>
                    <a:pt x="4663" y="7279"/>
                  </a:lnTo>
                  <a:lnTo>
                    <a:pt x="4614" y="7243"/>
                  </a:lnTo>
                  <a:lnTo>
                    <a:pt x="4518" y="7168"/>
                  </a:lnTo>
                  <a:lnTo>
                    <a:pt x="4420" y="7091"/>
                  </a:lnTo>
                  <a:lnTo>
                    <a:pt x="4369" y="7052"/>
                  </a:lnTo>
                  <a:lnTo>
                    <a:pt x="4319" y="7014"/>
                  </a:lnTo>
                  <a:lnTo>
                    <a:pt x="4266" y="6976"/>
                  </a:lnTo>
                  <a:lnTo>
                    <a:pt x="4212" y="6938"/>
                  </a:lnTo>
                  <a:lnTo>
                    <a:pt x="4156" y="6903"/>
                  </a:lnTo>
                  <a:lnTo>
                    <a:pt x="4098" y="6868"/>
                  </a:lnTo>
                  <a:lnTo>
                    <a:pt x="4038" y="6837"/>
                  </a:lnTo>
                  <a:lnTo>
                    <a:pt x="3977" y="6806"/>
                  </a:lnTo>
                  <a:lnTo>
                    <a:pt x="3912" y="6779"/>
                  </a:lnTo>
                  <a:lnTo>
                    <a:pt x="3846" y="6754"/>
                  </a:lnTo>
                  <a:lnTo>
                    <a:pt x="3776" y="6733"/>
                  </a:lnTo>
                  <a:lnTo>
                    <a:pt x="3703" y="6716"/>
                  </a:lnTo>
                  <a:lnTo>
                    <a:pt x="3673" y="6711"/>
                  </a:lnTo>
                  <a:lnTo>
                    <a:pt x="3643" y="6706"/>
                  </a:lnTo>
                  <a:lnTo>
                    <a:pt x="3611" y="6704"/>
                  </a:lnTo>
                  <a:lnTo>
                    <a:pt x="3580" y="6704"/>
                  </a:lnTo>
                  <a:lnTo>
                    <a:pt x="3548" y="6705"/>
                  </a:lnTo>
                  <a:lnTo>
                    <a:pt x="3516" y="6706"/>
                  </a:lnTo>
                  <a:lnTo>
                    <a:pt x="3483" y="6710"/>
                  </a:lnTo>
                  <a:lnTo>
                    <a:pt x="3450" y="6713"/>
                  </a:lnTo>
                  <a:lnTo>
                    <a:pt x="3384" y="6721"/>
                  </a:lnTo>
                  <a:lnTo>
                    <a:pt x="3316" y="6730"/>
                  </a:lnTo>
                  <a:lnTo>
                    <a:pt x="3281" y="6734"/>
                  </a:lnTo>
                  <a:lnTo>
                    <a:pt x="3247" y="6738"/>
                  </a:lnTo>
                  <a:lnTo>
                    <a:pt x="3212" y="6741"/>
                  </a:lnTo>
                  <a:lnTo>
                    <a:pt x="3177" y="6744"/>
                  </a:lnTo>
                  <a:lnTo>
                    <a:pt x="3143" y="6746"/>
                  </a:lnTo>
                  <a:lnTo>
                    <a:pt x="3107" y="6747"/>
                  </a:lnTo>
                  <a:lnTo>
                    <a:pt x="3073" y="6746"/>
                  </a:lnTo>
                  <a:lnTo>
                    <a:pt x="3038" y="6744"/>
                  </a:lnTo>
                  <a:lnTo>
                    <a:pt x="3003" y="6741"/>
                  </a:lnTo>
                  <a:lnTo>
                    <a:pt x="2968" y="6736"/>
                  </a:lnTo>
                  <a:lnTo>
                    <a:pt x="2934" y="6729"/>
                  </a:lnTo>
                  <a:lnTo>
                    <a:pt x="2899" y="6720"/>
                  </a:lnTo>
                  <a:lnTo>
                    <a:pt x="2864" y="6708"/>
                  </a:lnTo>
                  <a:lnTo>
                    <a:pt x="2831" y="6695"/>
                  </a:lnTo>
                  <a:lnTo>
                    <a:pt x="2796" y="6678"/>
                  </a:lnTo>
                  <a:lnTo>
                    <a:pt x="2763" y="6659"/>
                  </a:lnTo>
                  <a:lnTo>
                    <a:pt x="2729" y="6637"/>
                  </a:lnTo>
                  <a:lnTo>
                    <a:pt x="2696" y="6612"/>
                  </a:lnTo>
                  <a:lnTo>
                    <a:pt x="2663" y="6583"/>
                  </a:lnTo>
                  <a:lnTo>
                    <a:pt x="2631" y="6551"/>
                  </a:lnTo>
                  <a:lnTo>
                    <a:pt x="2597" y="6520"/>
                  </a:lnTo>
                  <a:lnTo>
                    <a:pt x="2558" y="6491"/>
                  </a:lnTo>
                  <a:lnTo>
                    <a:pt x="2513" y="6463"/>
                  </a:lnTo>
                  <a:lnTo>
                    <a:pt x="2463" y="6437"/>
                  </a:lnTo>
                  <a:lnTo>
                    <a:pt x="2407" y="6413"/>
                  </a:lnTo>
                  <a:lnTo>
                    <a:pt x="2348" y="6389"/>
                  </a:lnTo>
                  <a:lnTo>
                    <a:pt x="2285" y="6369"/>
                  </a:lnTo>
                  <a:lnTo>
                    <a:pt x="2219" y="6348"/>
                  </a:lnTo>
                  <a:lnTo>
                    <a:pt x="2149" y="6331"/>
                  </a:lnTo>
                  <a:lnTo>
                    <a:pt x="2077" y="6315"/>
                  </a:lnTo>
                  <a:lnTo>
                    <a:pt x="2003" y="6300"/>
                  </a:lnTo>
                  <a:lnTo>
                    <a:pt x="1927" y="6286"/>
                  </a:lnTo>
                  <a:lnTo>
                    <a:pt x="1849" y="6275"/>
                  </a:lnTo>
                  <a:lnTo>
                    <a:pt x="1771" y="6265"/>
                  </a:lnTo>
                  <a:lnTo>
                    <a:pt x="1693" y="6257"/>
                  </a:lnTo>
                  <a:lnTo>
                    <a:pt x="1615" y="6251"/>
                  </a:lnTo>
                  <a:lnTo>
                    <a:pt x="1536" y="6246"/>
                  </a:lnTo>
                  <a:lnTo>
                    <a:pt x="1460" y="6243"/>
                  </a:lnTo>
                  <a:lnTo>
                    <a:pt x="1384" y="6241"/>
                  </a:lnTo>
                  <a:lnTo>
                    <a:pt x="1311" y="6241"/>
                  </a:lnTo>
                  <a:lnTo>
                    <a:pt x="1239" y="6242"/>
                  </a:lnTo>
                  <a:lnTo>
                    <a:pt x="1170" y="6245"/>
                  </a:lnTo>
                  <a:lnTo>
                    <a:pt x="1103" y="6250"/>
                  </a:lnTo>
                  <a:lnTo>
                    <a:pt x="1041" y="6256"/>
                  </a:lnTo>
                  <a:lnTo>
                    <a:pt x="984" y="6264"/>
                  </a:lnTo>
                  <a:lnTo>
                    <a:pt x="929" y="6273"/>
                  </a:lnTo>
                  <a:lnTo>
                    <a:pt x="880" y="6284"/>
                  </a:lnTo>
                  <a:lnTo>
                    <a:pt x="836" y="6298"/>
                  </a:lnTo>
                  <a:lnTo>
                    <a:pt x="798" y="6312"/>
                  </a:lnTo>
                  <a:lnTo>
                    <a:pt x="766" y="6328"/>
                  </a:lnTo>
                  <a:lnTo>
                    <a:pt x="740" y="6345"/>
                  </a:lnTo>
                  <a:lnTo>
                    <a:pt x="721" y="6365"/>
                  </a:lnTo>
                  <a:lnTo>
                    <a:pt x="679" y="6428"/>
                  </a:lnTo>
                  <a:lnTo>
                    <a:pt x="649" y="6489"/>
                  </a:lnTo>
                  <a:lnTo>
                    <a:pt x="633" y="6549"/>
                  </a:lnTo>
                  <a:lnTo>
                    <a:pt x="627" y="6608"/>
                  </a:lnTo>
                  <a:lnTo>
                    <a:pt x="632" y="6666"/>
                  </a:lnTo>
                  <a:lnTo>
                    <a:pt x="647" y="6722"/>
                  </a:lnTo>
                  <a:lnTo>
                    <a:pt x="672" y="6777"/>
                  </a:lnTo>
                  <a:lnTo>
                    <a:pt x="704" y="6832"/>
                  </a:lnTo>
                  <a:lnTo>
                    <a:pt x="745" y="6884"/>
                  </a:lnTo>
                  <a:lnTo>
                    <a:pt x="793" y="6935"/>
                  </a:lnTo>
                  <a:lnTo>
                    <a:pt x="846" y="6986"/>
                  </a:lnTo>
                  <a:lnTo>
                    <a:pt x="906" y="7035"/>
                  </a:lnTo>
                  <a:lnTo>
                    <a:pt x="970" y="7084"/>
                  </a:lnTo>
                  <a:lnTo>
                    <a:pt x="1038" y="7131"/>
                  </a:lnTo>
                  <a:lnTo>
                    <a:pt x="1110" y="7176"/>
                  </a:lnTo>
                  <a:lnTo>
                    <a:pt x="1183" y="7220"/>
                  </a:lnTo>
                  <a:lnTo>
                    <a:pt x="1259" y="7264"/>
                  </a:lnTo>
                  <a:lnTo>
                    <a:pt x="1335" y="7305"/>
                  </a:lnTo>
                  <a:lnTo>
                    <a:pt x="1411" y="7347"/>
                  </a:lnTo>
                  <a:lnTo>
                    <a:pt x="1488" y="7387"/>
                  </a:lnTo>
                  <a:lnTo>
                    <a:pt x="1635" y="7462"/>
                  </a:lnTo>
                  <a:lnTo>
                    <a:pt x="1772" y="7533"/>
                  </a:lnTo>
                  <a:lnTo>
                    <a:pt x="1834" y="7568"/>
                  </a:lnTo>
                  <a:lnTo>
                    <a:pt x="1891" y="7600"/>
                  </a:lnTo>
                  <a:lnTo>
                    <a:pt x="1942" y="7632"/>
                  </a:lnTo>
                  <a:lnTo>
                    <a:pt x="1987" y="7662"/>
                  </a:lnTo>
                  <a:lnTo>
                    <a:pt x="2024" y="7691"/>
                  </a:lnTo>
                  <a:lnTo>
                    <a:pt x="2053" y="7719"/>
                  </a:lnTo>
                  <a:lnTo>
                    <a:pt x="2073" y="7746"/>
                  </a:lnTo>
                  <a:lnTo>
                    <a:pt x="2084" y="7772"/>
                  </a:lnTo>
                  <a:lnTo>
                    <a:pt x="2097" y="7830"/>
                  </a:lnTo>
                  <a:lnTo>
                    <a:pt x="2115" y="7884"/>
                  </a:lnTo>
                  <a:lnTo>
                    <a:pt x="2134" y="7936"/>
                  </a:lnTo>
                  <a:lnTo>
                    <a:pt x="2157" y="7984"/>
                  </a:lnTo>
                  <a:lnTo>
                    <a:pt x="2183" y="8029"/>
                  </a:lnTo>
                  <a:lnTo>
                    <a:pt x="2210" y="8071"/>
                  </a:lnTo>
                  <a:lnTo>
                    <a:pt x="2241" y="8111"/>
                  </a:lnTo>
                  <a:lnTo>
                    <a:pt x="2273" y="8149"/>
                  </a:lnTo>
                  <a:lnTo>
                    <a:pt x="2308" y="8183"/>
                  </a:lnTo>
                  <a:lnTo>
                    <a:pt x="2344" y="8216"/>
                  </a:lnTo>
                  <a:lnTo>
                    <a:pt x="2383" y="8246"/>
                  </a:lnTo>
                  <a:lnTo>
                    <a:pt x="2423" y="8275"/>
                  </a:lnTo>
                  <a:lnTo>
                    <a:pt x="2466" y="8301"/>
                  </a:lnTo>
                  <a:lnTo>
                    <a:pt x="2511" y="8327"/>
                  </a:lnTo>
                  <a:lnTo>
                    <a:pt x="2556" y="8350"/>
                  </a:lnTo>
                  <a:lnTo>
                    <a:pt x="2603" y="8372"/>
                  </a:lnTo>
                  <a:lnTo>
                    <a:pt x="2651" y="8393"/>
                  </a:lnTo>
                  <a:lnTo>
                    <a:pt x="2700" y="8413"/>
                  </a:lnTo>
                  <a:lnTo>
                    <a:pt x="2751" y="8431"/>
                  </a:lnTo>
                  <a:lnTo>
                    <a:pt x="2802" y="8450"/>
                  </a:lnTo>
                  <a:lnTo>
                    <a:pt x="2854" y="8467"/>
                  </a:lnTo>
                  <a:lnTo>
                    <a:pt x="2907" y="8483"/>
                  </a:lnTo>
                  <a:lnTo>
                    <a:pt x="2960" y="8499"/>
                  </a:lnTo>
                  <a:lnTo>
                    <a:pt x="3014" y="8515"/>
                  </a:lnTo>
                  <a:lnTo>
                    <a:pt x="3123" y="8546"/>
                  </a:lnTo>
                  <a:lnTo>
                    <a:pt x="3231" y="8579"/>
                  </a:lnTo>
                  <a:lnTo>
                    <a:pt x="3285" y="8595"/>
                  </a:lnTo>
                  <a:lnTo>
                    <a:pt x="3339" y="8611"/>
                  </a:lnTo>
                  <a:lnTo>
                    <a:pt x="3393" y="8630"/>
                  </a:lnTo>
                  <a:lnTo>
                    <a:pt x="3446" y="8648"/>
                  </a:lnTo>
                  <a:lnTo>
                    <a:pt x="3569" y="8692"/>
                  </a:lnTo>
                  <a:lnTo>
                    <a:pt x="3715" y="8742"/>
                  </a:lnTo>
                  <a:lnTo>
                    <a:pt x="3884" y="8800"/>
                  </a:lnTo>
                  <a:lnTo>
                    <a:pt x="4069" y="8862"/>
                  </a:lnTo>
                  <a:lnTo>
                    <a:pt x="4266" y="8930"/>
                  </a:lnTo>
                  <a:lnTo>
                    <a:pt x="4473" y="9000"/>
                  </a:lnTo>
                  <a:lnTo>
                    <a:pt x="4685" y="9072"/>
                  </a:lnTo>
                  <a:lnTo>
                    <a:pt x="4899" y="9144"/>
                  </a:lnTo>
                  <a:lnTo>
                    <a:pt x="5110" y="9215"/>
                  </a:lnTo>
                  <a:lnTo>
                    <a:pt x="5315" y="9286"/>
                  </a:lnTo>
                  <a:lnTo>
                    <a:pt x="5510" y="9352"/>
                  </a:lnTo>
                  <a:lnTo>
                    <a:pt x="5690" y="9414"/>
                  </a:lnTo>
                  <a:lnTo>
                    <a:pt x="5852" y="9471"/>
                  </a:lnTo>
                  <a:lnTo>
                    <a:pt x="5993" y="9520"/>
                  </a:lnTo>
                  <a:lnTo>
                    <a:pt x="6107" y="9562"/>
                  </a:lnTo>
                  <a:lnTo>
                    <a:pt x="6192" y="9595"/>
                  </a:lnTo>
                  <a:lnTo>
                    <a:pt x="6225" y="9610"/>
                  </a:lnTo>
                  <a:lnTo>
                    <a:pt x="6252" y="9627"/>
                  </a:lnTo>
                  <a:lnTo>
                    <a:pt x="6276" y="9646"/>
                  </a:lnTo>
                  <a:lnTo>
                    <a:pt x="6295" y="9666"/>
                  </a:lnTo>
                  <a:lnTo>
                    <a:pt x="6310" y="9687"/>
                  </a:lnTo>
                  <a:lnTo>
                    <a:pt x="6321" y="9711"/>
                  </a:lnTo>
                  <a:lnTo>
                    <a:pt x="6329" y="9734"/>
                  </a:lnTo>
                  <a:lnTo>
                    <a:pt x="6332" y="9758"/>
                  </a:lnTo>
                  <a:lnTo>
                    <a:pt x="6332" y="9783"/>
                  </a:lnTo>
                  <a:lnTo>
                    <a:pt x="6328" y="9807"/>
                  </a:lnTo>
                  <a:lnTo>
                    <a:pt x="6320" y="9832"/>
                  </a:lnTo>
                  <a:lnTo>
                    <a:pt x="6309" y="9856"/>
                  </a:lnTo>
                  <a:lnTo>
                    <a:pt x="6294" y="9881"/>
                  </a:lnTo>
                  <a:lnTo>
                    <a:pt x="6277" y="9904"/>
                  </a:lnTo>
                  <a:lnTo>
                    <a:pt x="6255" y="9925"/>
                  </a:lnTo>
                  <a:lnTo>
                    <a:pt x="6231" y="9947"/>
                  </a:lnTo>
                  <a:lnTo>
                    <a:pt x="6204" y="9966"/>
                  </a:lnTo>
                  <a:lnTo>
                    <a:pt x="6174" y="9983"/>
                  </a:lnTo>
                  <a:lnTo>
                    <a:pt x="6141" y="9999"/>
                  </a:lnTo>
                  <a:lnTo>
                    <a:pt x="6105" y="10013"/>
                  </a:lnTo>
                  <a:lnTo>
                    <a:pt x="6066" y="10024"/>
                  </a:lnTo>
                  <a:lnTo>
                    <a:pt x="6025" y="10033"/>
                  </a:lnTo>
                  <a:lnTo>
                    <a:pt x="5981" y="10038"/>
                  </a:lnTo>
                  <a:lnTo>
                    <a:pt x="5934" y="10041"/>
                  </a:lnTo>
                  <a:lnTo>
                    <a:pt x="5886" y="10040"/>
                  </a:lnTo>
                  <a:lnTo>
                    <a:pt x="5835" y="10036"/>
                  </a:lnTo>
                  <a:lnTo>
                    <a:pt x="5782" y="10028"/>
                  </a:lnTo>
                  <a:lnTo>
                    <a:pt x="5727" y="10016"/>
                  </a:lnTo>
                  <a:lnTo>
                    <a:pt x="5669" y="10001"/>
                  </a:lnTo>
                  <a:lnTo>
                    <a:pt x="5610" y="9979"/>
                  </a:lnTo>
                  <a:lnTo>
                    <a:pt x="5549" y="9954"/>
                  </a:lnTo>
                  <a:lnTo>
                    <a:pt x="5486" y="9923"/>
                  </a:lnTo>
                  <a:lnTo>
                    <a:pt x="5313" y="9839"/>
                  </a:lnTo>
                  <a:lnTo>
                    <a:pt x="5147" y="9764"/>
                  </a:lnTo>
                  <a:lnTo>
                    <a:pt x="4984" y="9697"/>
                  </a:lnTo>
                  <a:lnTo>
                    <a:pt x="4828" y="9640"/>
                  </a:lnTo>
                  <a:lnTo>
                    <a:pt x="4676" y="9593"/>
                  </a:lnTo>
                  <a:lnTo>
                    <a:pt x="4531" y="9553"/>
                  </a:lnTo>
                  <a:lnTo>
                    <a:pt x="4391" y="9520"/>
                  </a:lnTo>
                  <a:lnTo>
                    <a:pt x="4256" y="9496"/>
                  </a:lnTo>
                  <a:lnTo>
                    <a:pt x="4127" y="9479"/>
                  </a:lnTo>
                  <a:lnTo>
                    <a:pt x="4003" y="9469"/>
                  </a:lnTo>
                  <a:lnTo>
                    <a:pt x="3884" y="9464"/>
                  </a:lnTo>
                  <a:lnTo>
                    <a:pt x="3771" y="9466"/>
                  </a:lnTo>
                  <a:lnTo>
                    <a:pt x="3664" y="9472"/>
                  </a:lnTo>
                  <a:lnTo>
                    <a:pt x="3563" y="9484"/>
                  </a:lnTo>
                  <a:lnTo>
                    <a:pt x="3466" y="9500"/>
                  </a:lnTo>
                  <a:lnTo>
                    <a:pt x="3377" y="9520"/>
                  </a:lnTo>
                  <a:lnTo>
                    <a:pt x="3291" y="9545"/>
                  </a:lnTo>
                  <a:lnTo>
                    <a:pt x="3213" y="9572"/>
                  </a:lnTo>
                  <a:lnTo>
                    <a:pt x="3140" y="9603"/>
                  </a:lnTo>
                  <a:lnTo>
                    <a:pt x="3072" y="9636"/>
                  </a:lnTo>
                  <a:lnTo>
                    <a:pt x="3011" y="9671"/>
                  </a:lnTo>
                  <a:lnTo>
                    <a:pt x="2955" y="9709"/>
                  </a:lnTo>
                  <a:lnTo>
                    <a:pt x="2904" y="9746"/>
                  </a:lnTo>
                  <a:lnTo>
                    <a:pt x="2860" y="9786"/>
                  </a:lnTo>
                  <a:lnTo>
                    <a:pt x="2822" y="9826"/>
                  </a:lnTo>
                  <a:lnTo>
                    <a:pt x="2789" y="9865"/>
                  </a:lnTo>
                  <a:lnTo>
                    <a:pt x="2763" y="9905"/>
                  </a:lnTo>
                  <a:lnTo>
                    <a:pt x="2742" y="9944"/>
                  </a:lnTo>
                  <a:lnTo>
                    <a:pt x="2727" y="9981"/>
                  </a:lnTo>
                  <a:lnTo>
                    <a:pt x="2718" y="10017"/>
                  </a:lnTo>
                  <a:lnTo>
                    <a:pt x="2715" y="10051"/>
                  </a:lnTo>
                  <a:lnTo>
                    <a:pt x="2718" y="10083"/>
                  </a:lnTo>
                  <a:lnTo>
                    <a:pt x="2737" y="10160"/>
                  </a:lnTo>
                  <a:lnTo>
                    <a:pt x="2763" y="10230"/>
                  </a:lnTo>
                  <a:lnTo>
                    <a:pt x="2794" y="10293"/>
                  </a:lnTo>
                  <a:lnTo>
                    <a:pt x="2831" y="10349"/>
                  </a:lnTo>
                  <a:lnTo>
                    <a:pt x="2874" y="10400"/>
                  </a:lnTo>
                  <a:lnTo>
                    <a:pt x="2921" y="10444"/>
                  </a:lnTo>
                  <a:lnTo>
                    <a:pt x="2973" y="10484"/>
                  </a:lnTo>
                  <a:lnTo>
                    <a:pt x="3029" y="10517"/>
                  </a:lnTo>
                  <a:lnTo>
                    <a:pt x="3090" y="10547"/>
                  </a:lnTo>
                  <a:lnTo>
                    <a:pt x="3154" y="10573"/>
                  </a:lnTo>
                  <a:lnTo>
                    <a:pt x="3222" y="10594"/>
                  </a:lnTo>
                  <a:lnTo>
                    <a:pt x="3293" y="10614"/>
                  </a:lnTo>
                  <a:lnTo>
                    <a:pt x="3367" y="10630"/>
                  </a:lnTo>
                  <a:lnTo>
                    <a:pt x="3444" y="10643"/>
                  </a:lnTo>
                  <a:lnTo>
                    <a:pt x="3522" y="10655"/>
                  </a:lnTo>
                  <a:lnTo>
                    <a:pt x="3602" y="10667"/>
                  </a:lnTo>
                  <a:lnTo>
                    <a:pt x="3768" y="10685"/>
                  </a:lnTo>
                  <a:lnTo>
                    <a:pt x="3938" y="10704"/>
                  </a:lnTo>
                  <a:lnTo>
                    <a:pt x="4024" y="10714"/>
                  </a:lnTo>
                  <a:lnTo>
                    <a:pt x="4109" y="10726"/>
                  </a:lnTo>
                  <a:lnTo>
                    <a:pt x="4195" y="10739"/>
                  </a:lnTo>
                  <a:lnTo>
                    <a:pt x="4279" y="10755"/>
                  </a:lnTo>
                  <a:lnTo>
                    <a:pt x="4363" y="10772"/>
                  </a:lnTo>
                  <a:lnTo>
                    <a:pt x="4447" y="10794"/>
                  </a:lnTo>
                  <a:lnTo>
                    <a:pt x="4528" y="10818"/>
                  </a:lnTo>
                  <a:lnTo>
                    <a:pt x="4607" y="10847"/>
                  </a:lnTo>
                  <a:lnTo>
                    <a:pt x="4684" y="10879"/>
                  </a:lnTo>
                  <a:lnTo>
                    <a:pt x="4760" y="10917"/>
                  </a:lnTo>
                  <a:lnTo>
                    <a:pt x="4832" y="10960"/>
                  </a:lnTo>
                  <a:lnTo>
                    <a:pt x="4901" y="11007"/>
                  </a:lnTo>
                  <a:lnTo>
                    <a:pt x="4926" y="11029"/>
                  </a:lnTo>
                  <a:lnTo>
                    <a:pt x="4998" y="11088"/>
                  </a:lnTo>
                  <a:lnTo>
                    <a:pt x="5112" y="11180"/>
                  </a:lnTo>
                  <a:lnTo>
                    <a:pt x="5263" y="11300"/>
                  </a:lnTo>
                  <a:lnTo>
                    <a:pt x="5350" y="11369"/>
                  </a:lnTo>
                  <a:lnTo>
                    <a:pt x="5445" y="11444"/>
                  </a:lnTo>
                  <a:lnTo>
                    <a:pt x="5546" y="11522"/>
                  </a:lnTo>
                  <a:lnTo>
                    <a:pt x="5653" y="11603"/>
                  </a:lnTo>
                  <a:lnTo>
                    <a:pt x="5767" y="11689"/>
                  </a:lnTo>
                  <a:lnTo>
                    <a:pt x="5883" y="11776"/>
                  </a:lnTo>
                  <a:lnTo>
                    <a:pt x="6005" y="11865"/>
                  </a:lnTo>
                  <a:lnTo>
                    <a:pt x="6131" y="11955"/>
                  </a:lnTo>
                  <a:lnTo>
                    <a:pt x="6259" y="12046"/>
                  </a:lnTo>
                  <a:lnTo>
                    <a:pt x="6391" y="12135"/>
                  </a:lnTo>
                  <a:lnTo>
                    <a:pt x="6523" y="12225"/>
                  </a:lnTo>
                  <a:lnTo>
                    <a:pt x="6657" y="12312"/>
                  </a:lnTo>
                  <a:lnTo>
                    <a:pt x="6790" y="12398"/>
                  </a:lnTo>
                  <a:lnTo>
                    <a:pt x="6924" y="12480"/>
                  </a:lnTo>
                  <a:lnTo>
                    <a:pt x="7057" y="12559"/>
                  </a:lnTo>
                  <a:lnTo>
                    <a:pt x="7188" y="12634"/>
                  </a:lnTo>
                  <a:lnTo>
                    <a:pt x="7317" y="12704"/>
                  </a:lnTo>
                  <a:lnTo>
                    <a:pt x="7444" y="12768"/>
                  </a:lnTo>
                  <a:lnTo>
                    <a:pt x="7567" y="12826"/>
                  </a:lnTo>
                  <a:lnTo>
                    <a:pt x="7687" y="12878"/>
                  </a:lnTo>
                  <a:lnTo>
                    <a:pt x="7802" y="12921"/>
                  </a:lnTo>
                  <a:lnTo>
                    <a:pt x="7912" y="12957"/>
                  </a:lnTo>
                  <a:lnTo>
                    <a:pt x="8015" y="12983"/>
                  </a:lnTo>
                  <a:lnTo>
                    <a:pt x="8113" y="13001"/>
                  </a:lnTo>
                  <a:lnTo>
                    <a:pt x="8122" y="13020"/>
                  </a:lnTo>
                  <a:lnTo>
                    <a:pt x="8151" y="13075"/>
                  </a:lnTo>
                  <a:lnTo>
                    <a:pt x="8172" y="13116"/>
                  </a:lnTo>
                  <a:lnTo>
                    <a:pt x="8198" y="13162"/>
                  </a:lnTo>
                  <a:lnTo>
                    <a:pt x="8228" y="13216"/>
                  </a:lnTo>
                  <a:lnTo>
                    <a:pt x="8262" y="13276"/>
                  </a:lnTo>
                  <a:lnTo>
                    <a:pt x="8301" y="13342"/>
                  </a:lnTo>
                  <a:lnTo>
                    <a:pt x="8343" y="13414"/>
                  </a:lnTo>
                  <a:lnTo>
                    <a:pt x="8389" y="13490"/>
                  </a:lnTo>
                  <a:lnTo>
                    <a:pt x="8440" y="13570"/>
                  </a:lnTo>
                  <a:lnTo>
                    <a:pt x="8494" y="13654"/>
                  </a:lnTo>
                  <a:lnTo>
                    <a:pt x="8552" y="13740"/>
                  </a:lnTo>
                  <a:lnTo>
                    <a:pt x="8613" y="13830"/>
                  </a:lnTo>
                  <a:lnTo>
                    <a:pt x="8678" y="13921"/>
                  </a:lnTo>
                  <a:lnTo>
                    <a:pt x="8746" y="14015"/>
                  </a:lnTo>
                  <a:lnTo>
                    <a:pt x="8818" y="14108"/>
                  </a:lnTo>
                  <a:lnTo>
                    <a:pt x="8892" y="14203"/>
                  </a:lnTo>
                  <a:lnTo>
                    <a:pt x="8971" y="14296"/>
                  </a:lnTo>
                  <a:lnTo>
                    <a:pt x="9051" y="14390"/>
                  </a:lnTo>
                  <a:lnTo>
                    <a:pt x="9134" y="14482"/>
                  </a:lnTo>
                  <a:lnTo>
                    <a:pt x="9222" y="14573"/>
                  </a:lnTo>
                  <a:lnTo>
                    <a:pt x="9310" y="14661"/>
                  </a:lnTo>
                  <a:lnTo>
                    <a:pt x="9402" y="14747"/>
                  </a:lnTo>
                  <a:lnTo>
                    <a:pt x="9496" y="14829"/>
                  </a:lnTo>
                  <a:lnTo>
                    <a:pt x="9594" y="14908"/>
                  </a:lnTo>
                  <a:lnTo>
                    <a:pt x="9692" y="14982"/>
                  </a:lnTo>
                  <a:lnTo>
                    <a:pt x="9794" y="15051"/>
                  </a:lnTo>
                  <a:lnTo>
                    <a:pt x="9896" y="15115"/>
                  </a:lnTo>
                  <a:lnTo>
                    <a:pt x="10002" y="15172"/>
                  </a:lnTo>
                  <a:lnTo>
                    <a:pt x="10110" y="15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8" name="Freeform 1024"/>
            <p:cNvSpPr>
              <a:spLocks/>
            </p:cNvSpPr>
            <p:nvPr/>
          </p:nvSpPr>
          <p:spPr bwMode="auto">
            <a:xfrm>
              <a:off x="24" y="3254"/>
              <a:ext cx="415" cy="658"/>
            </a:xfrm>
            <a:custGeom>
              <a:avLst/>
              <a:gdLst>
                <a:gd name="T0" fmla="*/ 0 w 7475"/>
                <a:gd name="T1" fmla="*/ 0 h 11843"/>
                <a:gd name="T2" fmla="*/ 0 w 7475"/>
                <a:gd name="T3" fmla="*/ 0 h 11843"/>
                <a:gd name="T4" fmla="*/ 0 w 7475"/>
                <a:gd name="T5" fmla="*/ 0 h 11843"/>
                <a:gd name="T6" fmla="*/ 0 w 7475"/>
                <a:gd name="T7" fmla="*/ 0 h 11843"/>
                <a:gd name="T8" fmla="*/ 0 w 7475"/>
                <a:gd name="T9" fmla="*/ 0 h 11843"/>
                <a:gd name="T10" fmla="*/ 0 w 7475"/>
                <a:gd name="T11" fmla="*/ 0 h 11843"/>
                <a:gd name="T12" fmla="*/ 0 w 7475"/>
                <a:gd name="T13" fmla="*/ 0 h 11843"/>
                <a:gd name="T14" fmla="*/ 0 w 7475"/>
                <a:gd name="T15" fmla="*/ 0 h 11843"/>
                <a:gd name="T16" fmla="*/ 0 w 7475"/>
                <a:gd name="T17" fmla="*/ 0 h 11843"/>
                <a:gd name="T18" fmla="*/ 0 w 7475"/>
                <a:gd name="T19" fmla="*/ 0 h 11843"/>
                <a:gd name="T20" fmla="*/ 0 w 7475"/>
                <a:gd name="T21" fmla="*/ 0 h 11843"/>
                <a:gd name="T22" fmla="*/ 0 w 7475"/>
                <a:gd name="T23" fmla="*/ 0 h 11843"/>
                <a:gd name="T24" fmla="*/ 0 w 7475"/>
                <a:gd name="T25" fmla="*/ 0 h 11843"/>
                <a:gd name="T26" fmla="*/ 0 w 7475"/>
                <a:gd name="T27" fmla="*/ 0 h 11843"/>
                <a:gd name="T28" fmla="*/ 0 w 7475"/>
                <a:gd name="T29" fmla="*/ 0 h 11843"/>
                <a:gd name="T30" fmla="*/ 0 w 7475"/>
                <a:gd name="T31" fmla="*/ 0 h 11843"/>
                <a:gd name="T32" fmla="*/ 0 w 7475"/>
                <a:gd name="T33" fmla="*/ 0 h 11843"/>
                <a:gd name="T34" fmla="*/ 0 w 7475"/>
                <a:gd name="T35" fmla="*/ 0 h 11843"/>
                <a:gd name="T36" fmla="*/ 0 w 7475"/>
                <a:gd name="T37" fmla="*/ 0 h 11843"/>
                <a:gd name="T38" fmla="*/ 0 w 7475"/>
                <a:gd name="T39" fmla="*/ 0 h 11843"/>
                <a:gd name="T40" fmla="*/ 0 w 7475"/>
                <a:gd name="T41" fmla="*/ 0 h 11843"/>
                <a:gd name="T42" fmla="*/ 0 w 7475"/>
                <a:gd name="T43" fmla="*/ 0 h 11843"/>
                <a:gd name="T44" fmla="*/ 0 w 7475"/>
                <a:gd name="T45" fmla="*/ 0 h 11843"/>
                <a:gd name="T46" fmla="*/ 0 w 7475"/>
                <a:gd name="T47" fmla="*/ 0 h 11843"/>
                <a:gd name="T48" fmla="*/ 0 w 7475"/>
                <a:gd name="T49" fmla="*/ 0 h 11843"/>
                <a:gd name="T50" fmla="*/ 0 w 7475"/>
                <a:gd name="T51" fmla="*/ 0 h 11843"/>
                <a:gd name="T52" fmla="*/ 0 w 7475"/>
                <a:gd name="T53" fmla="*/ 0 h 11843"/>
                <a:gd name="T54" fmla="*/ 0 w 7475"/>
                <a:gd name="T55" fmla="*/ 0 h 11843"/>
                <a:gd name="T56" fmla="*/ 0 w 7475"/>
                <a:gd name="T57" fmla="*/ 0 h 11843"/>
                <a:gd name="T58" fmla="*/ 0 w 7475"/>
                <a:gd name="T59" fmla="*/ 0 h 11843"/>
                <a:gd name="T60" fmla="*/ 0 w 7475"/>
                <a:gd name="T61" fmla="*/ 0 h 11843"/>
                <a:gd name="T62" fmla="*/ 0 w 7475"/>
                <a:gd name="T63" fmla="*/ 0 h 11843"/>
                <a:gd name="T64" fmla="*/ 0 w 7475"/>
                <a:gd name="T65" fmla="*/ 0 h 11843"/>
                <a:gd name="T66" fmla="*/ 0 w 7475"/>
                <a:gd name="T67" fmla="*/ 0 h 11843"/>
                <a:gd name="T68" fmla="*/ 0 w 7475"/>
                <a:gd name="T69" fmla="*/ 0 h 11843"/>
                <a:gd name="T70" fmla="*/ 0 w 7475"/>
                <a:gd name="T71" fmla="*/ 0 h 11843"/>
                <a:gd name="T72" fmla="*/ 0 w 7475"/>
                <a:gd name="T73" fmla="*/ 0 h 11843"/>
                <a:gd name="T74" fmla="*/ 0 w 7475"/>
                <a:gd name="T75" fmla="*/ 0 h 11843"/>
                <a:gd name="T76" fmla="*/ 0 w 7475"/>
                <a:gd name="T77" fmla="*/ 0 h 11843"/>
                <a:gd name="T78" fmla="*/ 0 w 7475"/>
                <a:gd name="T79" fmla="*/ 0 h 11843"/>
                <a:gd name="T80" fmla="*/ 0 w 7475"/>
                <a:gd name="T81" fmla="*/ 0 h 11843"/>
                <a:gd name="T82" fmla="*/ 0 w 7475"/>
                <a:gd name="T83" fmla="*/ 0 h 11843"/>
                <a:gd name="T84" fmla="*/ 0 w 7475"/>
                <a:gd name="T85" fmla="*/ 0 h 11843"/>
                <a:gd name="T86" fmla="*/ 0 w 7475"/>
                <a:gd name="T87" fmla="*/ 0 h 11843"/>
                <a:gd name="T88" fmla="*/ 0 w 7475"/>
                <a:gd name="T89" fmla="*/ 0 h 11843"/>
                <a:gd name="T90" fmla="*/ 0 w 7475"/>
                <a:gd name="T91" fmla="*/ 0 h 11843"/>
                <a:gd name="T92" fmla="*/ 0 w 7475"/>
                <a:gd name="T93" fmla="*/ 0 h 11843"/>
                <a:gd name="T94" fmla="*/ 0 w 7475"/>
                <a:gd name="T95" fmla="*/ 0 h 11843"/>
                <a:gd name="T96" fmla="*/ 0 w 7475"/>
                <a:gd name="T97" fmla="*/ 0 h 11843"/>
                <a:gd name="T98" fmla="*/ 0 w 7475"/>
                <a:gd name="T99" fmla="*/ 0 h 11843"/>
                <a:gd name="T100" fmla="*/ 0 w 7475"/>
                <a:gd name="T101" fmla="*/ 0 h 11843"/>
                <a:gd name="T102" fmla="*/ 0 w 7475"/>
                <a:gd name="T103" fmla="*/ 0 h 11843"/>
                <a:gd name="T104" fmla="*/ 0 w 7475"/>
                <a:gd name="T105" fmla="*/ 0 h 11843"/>
                <a:gd name="T106" fmla="*/ 0 w 7475"/>
                <a:gd name="T107" fmla="*/ 0 h 11843"/>
                <a:gd name="T108" fmla="*/ 0 w 7475"/>
                <a:gd name="T109" fmla="*/ 0 h 11843"/>
                <a:gd name="T110" fmla="*/ 0 w 7475"/>
                <a:gd name="T111" fmla="*/ 0 h 11843"/>
                <a:gd name="T112" fmla="*/ 0 w 7475"/>
                <a:gd name="T113" fmla="*/ 0 h 11843"/>
                <a:gd name="T114" fmla="*/ 0 w 7475"/>
                <a:gd name="T115" fmla="*/ 0 h 11843"/>
                <a:gd name="T116" fmla="*/ 0 w 7475"/>
                <a:gd name="T117" fmla="*/ 0 h 118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475"/>
                <a:gd name="T178" fmla="*/ 0 h 11843"/>
                <a:gd name="T179" fmla="*/ 7475 w 7475"/>
                <a:gd name="T180" fmla="*/ 11843 h 118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475" h="11843">
                  <a:moveTo>
                    <a:pt x="5861" y="5782"/>
                  </a:moveTo>
                  <a:lnTo>
                    <a:pt x="5884" y="5839"/>
                  </a:lnTo>
                  <a:lnTo>
                    <a:pt x="5906" y="5899"/>
                  </a:lnTo>
                  <a:lnTo>
                    <a:pt x="5926" y="5960"/>
                  </a:lnTo>
                  <a:lnTo>
                    <a:pt x="5944" y="6023"/>
                  </a:lnTo>
                  <a:lnTo>
                    <a:pt x="5961" y="6088"/>
                  </a:lnTo>
                  <a:lnTo>
                    <a:pt x="5975" y="6153"/>
                  </a:lnTo>
                  <a:lnTo>
                    <a:pt x="5986" y="6220"/>
                  </a:lnTo>
                  <a:lnTo>
                    <a:pt x="5996" y="6289"/>
                  </a:lnTo>
                  <a:lnTo>
                    <a:pt x="6002" y="6357"/>
                  </a:lnTo>
                  <a:lnTo>
                    <a:pt x="6007" y="6426"/>
                  </a:lnTo>
                  <a:lnTo>
                    <a:pt x="6008" y="6495"/>
                  </a:lnTo>
                  <a:lnTo>
                    <a:pt x="6006" y="6563"/>
                  </a:lnTo>
                  <a:lnTo>
                    <a:pt x="6002" y="6631"/>
                  </a:lnTo>
                  <a:lnTo>
                    <a:pt x="5994" y="6699"/>
                  </a:lnTo>
                  <a:lnTo>
                    <a:pt x="5983" y="6767"/>
                  </a:lnTo>
                  <a:lnTo>
                    <a:pt x="5968" y="6832"/>
                  </a:lnTo>
                  <a:lnTo>
                    <a:pt x="5949" y="6897"/>
                  </a:lnTo>
                  <a:lnTo>
                    <a:pt x="5928" y="6960"/>
                  </a:lnTo>
                  <a:lnTo>
                    <a:pt x="5902" y="7021"/>
                  </a:lnTo>
                  <a:lnTo>
                    <a:pt x="5871" y="7080"/>
                  </a:lnTo>
                  <a:lnTo>
                    <a:pt x="5837" y="7137"/>
                  </a:lnTo>
                  <a:lnTo>
                    <a:pt x="5798" y="7191"/>
                  </a:lnTo>
                  <a:lnTo>
                    <a:pt x="5755" y="7242"/>
                  </a:lnTo>
                  <a:lnTo>
                    <a:pt x="5708" y="7291"/>
                  </a:lnTo>
                  <a:lnTo>
                    <a:pt x="5656" y="7337"/>
                  </a:lnTo>
                  <a:lnTo>
                    <a:pt x="5598" y="7379"/>
                  </a:lnTo>
                  <a:lnTo>
                    <a:pt x="5536" y="7417"/>
                  </a:lnTo>
                  <a:lnTo>
                    <a:pt x="5468" y="7451"/>
                  </a:lnTo>
                  <a:lnTo>
                    <a:pt x="5396" y="7481"/>
                  </a:lnTo>
                  <a:lnTo>
                    <a:pt x="5317" y="7508"/>
                  </a:lnTo>
                  <a:lnTo>
                    <a:pt x="5234" y="7528"/>
                  </a:lnTo>
                  <a:lnTo>
                    <a:pt x="5145" y="7546"/>
                  </a:lnTo>
                  <a:lnTo>
                    <a:pt x="5053" y="7557"/>
                  </a:lnTo>
                  <a:lnTo>
                    <a:pt x="4966" y="7564"/>
                  </a:lnTo>
                  <a:lnTo>
                    <a:pt x="4880" y="7566"/>
                  </a:lnTo>
                  <a:lnTo>
                    <a:pt x="4799" y="7564"/>
                  </a:lnTo>
                  <a:lnTo>
                    <a:pt x="4720" y="7559"/>
                  </a:lnTo>
                  <a:lnTo>
                    <a:pt x="4644" y="7550"/>
                  </a:lnTo>
                  <a:lnTo>
                    <a:pt x="4569" y="7537"/>
                  </a:lnTo>
                  <a:lnTo>
                    <a:pt x="4499" y="7521"/>
                  </a:lnTo>
                  <a:lnTo>
                    <a:pt x="4430" y="7503"/>
                  </a:lnTo>
                  <a:lnTo>
                    <a:pt x="4365" y="7483"/>
                  </a:lnTo>
                  <a:lnTo>
                    <a:pt x="4301" y="7459"/>
                  </a:lnTo>
                  <a:lnTo>
                    <a:pt x="4240" y="7434"/>
                  </a:lnTo>
                  <a:lnTo>
                    <a:pt x="4182" y="7406"/>
                  </a:lnTo>
                  <a:lnTo>
                    <a:pt x="4125" y="7378"/>
                  </a:lnTo>
                  <a:lnTo>
                    <a:pt x="4072" y="7347"/>
                  </a:lnTo>
                  <a:lnTo>
                    <a:pt x="4020" y="7316"/>
                  </a:lnTo>
                  <a:lnTo>
                    <a:pt x="3970" y="7284"/>
                  </a:lnTo>
                  <a:lnTo>
                    <a:pt x="3922" y="7252"/>
                  </a:lnTo>
                  <a:lnTo>
                    <a:pt x="3876" y="7218"/>
                  </a:lnTo>
                  <a:lnTo>
                    <a:pt x="3833" y="7186"/>
                  </a:lnTo>
                  <a:lnTo>
                    <a:pt x="3791" y="7152"/>
                  </a:lnTo>
                  <a:lnTo>
                    <a:pt x="3751" y="7120"/>
                  </a:lnTo>
                  <a:lnTo>
                    <a:pt x="3713" y="7089"/>
                  </a:lnTo>
                  <a:lnTo>
                    <a:pt x="3676" y="7057"/>
                  </a:lnTo>
                  <a:lnTo>
                    <a:pt x="3608" y="7000"/>
                  </a:lnTo>
                  <a:lnTo>
                    <a:pt x="3545" y="6950"/>
                  </a:lnTo>
                  <a:lnTo>
                    <a:pt x="3517" y="6927"/>
                  </a:lnTo>
                  <a:lnTo>
                    <a:pt x="3489" y="6908"/>
                  </a:lnTo>
                  <a:lnTo>
                    <a:pt x="3463" y="6891"/>
                  </a:lnTo>
                  <a:lnTo>
                    <a:pt x="3437" y="6877"/>
                  </a:lnTo>
                  <a:lnTo>
                    <a:pt x="3411" y="6865"/>
                  </a:lnTo>
                  <a:lnTo>
                    <a:pt x="3382" y="6854"/>
                  </a:lnTo>
                  <a:lnTo>
                    <a:pt x="3349" y="6845"/>
                  </a:lnTo>
                  <a:lnTo>
                    <a:pt x="3312" y="6835"/>
                  </a:lnTo>
                  <a:lnTo>
                    <a:pt x="3274" y="6827"/>
                  </a:lnTo>
                  <a:lnTo>
                    <a:pt x="3232" y="6818"/>
                  </a:lnTo>
                  <a:lnTo>
                    <a:pt x="3187" y="6811"/>
                  </a:lnTo>
                  <a:lnTo>
                    <a:pt x="3142" y="6804"/>
                  </a:lnTo>
                  <a:lnTo>
                    <a:pt x="3043" y="6790"/>
                  </a:lnTo>
                  <a:lnTo>
                    <a:pt x="2938" y="6778"/>
                  </a:lnTo>
                  <a:lnTo>
                    <a:pt x="2831" y="6765"/>
                  </a:lnTo>
                  <a:lnTo>
                    <a:pt x="2720" y="6750"/>
                  </a:lnTo>
                  <a:lnTo>
                    <a:pt x="2664" y="6743"/>
                  </a:lnTo>
                  <a:lnTo>
                    <a:pt x="2609" y="6735"/>
                  </a:lnTo>
                  <a:lnTo>
                    <a:pt x="2554" y="6727"/>
                  </a:lnTo>
                  <a:lnTo>
                    <a:pt x="2500" y="6717"/>
                  </a:lnTo>
                  <a:lnTo>
                    <a:pt x="2447" y="6708"/>
                  </a:lnTo>
                  <a:lnTo>
                    <a:pt x="2394" y="6696"/>
                  </a:lnTo>
                  <a:lnTo>
                    <a:pt x="2343" y="6684"/>
                  </a:lnTo>
                  <a:lnTo>
                    <a:pt x="2293" y="6672"/>
                  </a:lnTo>
                  <a:lnTo>
                    <a:pt x="2245" y="6658"/>
                  </a:lnTo>
                  <a:lnTo>
                    <a:pt x="2200" y="6642"/>
                  </a:lnTo>
                  <a:lnTo>
                    <a:pt x="2157" y="6626"/>
                  </a:lnTo>
                  <a:lnTo>
                    <a:pt x="2115" y="6608"/>
                  </a:lnTo>
                  <a:lnTo>
                    <a:pt x="2078" y="6589"/>
                  </a:lnTo>
                  <a:lnTo>
                    <a:pt x="2042" y="6568"/>
                  </a:lnTo>
                  <a:lnTo>
                    <a:pt x="2011" y="6546"/>
                  </a:lnTo>
                  <a:lnTo>
                    <a:pt x="1982" y="6521"/>
                  </a:lnTo>
                  <a:lnTo>
                    <a:pt x="1955" y="6496"/>
                  </a:lnTo>
                  <a:lnTo>
                    <a:pt x="1925" y="6473"/>
                  </a:lnTo>
                  <a:lnTo>
                    <a:pt x="1894" y="6449"/>
                  </a:lnTo>
                  <a:lnTo>
                    <a:pt x="1860" y="6427"/>
                  </a:lnTo>
                  <a:lnTo>
                    <a:pt x="1826" y="6406"/>
                  </a:lnTo>
                  <a:lnTo>
                    <a:pt x="1789" y="6384"/>
                  </a:lnTo>
                  <a:lnTo>
                    <a:pt x="1752" y="6364"/>
                  </a:lnTo>
                  <a:lnTo>
                    <a:pt x="1713" y="6346"/>
                  </a:lnTo>
                  <a:lnTo>
                    <a:pt x="1673" y="6327"/>
                  </a:lnTo>
                  <a:lnTo>
                    <a:pt x="1633" y="6309"/>
                  </a:lnTo>
                  <a:lnTo>
                    <a:pt x="1591" y="6293"/>
                  </a:lnTo>
                  <a:lnTo>
                    <a:pt x="1549" y="6277"/>
                  </a:lnTo>
                  <a:lnTo>
                    <a:pt x="1508" y="6262"/>
                  </a:lnTo>
                  <a:lnTo>
                    <a:pt x="1466" y="6249"/>
                  </a:lnTo>
                  <a:lnTo>
                    <a:pt x="1424" y="6236"/>
                  </a:lnTo>
                  <a:lnTo>
                    <a:pt x="1383" y="6224"/>
                  </a:lnTo>
                  <a:lnTo>
                    <a:pt x="1342" y="6213"/>
                  </a:lnTo>
                  <a:lnTo>
                    <a:pt x="1301" y="6204"/>
                  </a:lnTo>
                  <a:lnTo>
                    <a:pt x="1262" y="6195"/>
                  </a:lnTo>
                  <a:lnTo>
                    <a:pt x="1223" y="6187"/>
                  </a:lnTo>
                  <a:lnTo>
                    <a:pt x="1186" y="6181"/>
                  </a:lnTo>
                  <a:lnTo>
                    <a:pt x="1150" y="6175"/>
                  </a:lnTo>
                  <a:lnTo>
                    <a:pt x="1114" y="6171"/>
                  </a:lnTo>
                  <a:lnTo>
                    <a:pt x="1082" y="6168"/>
                  </a:lnTo>
                  <a:lnTo>
                    <a:pt x="1050" y="6164"/>
                  </a:lnTo>
                  <a:lnTo>
                    <a:pt x="1022" y="6163"/>
                  </a:lnTo>
                  <a:lnTo>
                    <a:pt x="995" y="6163"/>
                  </a:lnTo>
                  <a:lnTo>
                    <a:pt x="970" y="6164"/>
                  </a:lnTo>
                  <a:lnTo>
                    <a:pt x="948" y="6168"/>
                  </a:lnTo>
                  <a:lnTo>
                    <a:pt x="929" y="6171"/>
                  </a:lnTo>
                  <a:lnTo>
                    <a:pt x="912" y="6176"/>
                  </a:lnTo>
                  <a:lnTo>
                    <a:pt x="899" y="6182"/>
                  </a:lnTo>
                  <a:lnTo>
                    <a:pt x="888" y="6189"/>
                  </a:lnTo>
                  <a:lnTo>
                    <a:pt x="878" y="6198"/>
                  </a:lnTo>
                  <a:lnTo>
                    <a:pt x="870" y="6207"/>
                  </a:lnTo>
                  <a:lnTo>
                    <a:pt x="863" y="6218"/>
                  </a:lnTo>
                  <a:lnTo>
                    <a:pt x="858" y="6231"/>
                  </a:lnTo>
                  <a:lnTo>
                    <a:pt x="854" y="6244"/>
                  </a:lnTo>
                  <a:lnTo>
                    <a:pt x="852" y="6258"/>
                  </a:lnTo>
                  <a:lnTo>
                    <a:pt x="852" y="6273"/>
                  </a:lnTo>
                  <a:lnTo>
                    <a:pt x="854" y="6290"/>
                  </a:lnTo>
                  <a:lnTo>
                    <a:pt x="858" y="6307"/>
                  </a:lnTo>
                  <a:lnTo>
                    <a:pt x="863" y="6325"/>
                  </a:lnTo>
                  <a:lnTo>
                    <a:pt x="871" y="6343"/>
                  </a:lnTo>
                  <a:lnTo>
                    <a:pt x="881" y="6363"/>
                  </a:lnTo>
                  <a:lnTo>
                    <a:pt x="892" y="6383"/>
                  </a:lnTo>
                  <a:lnTo>
                    <a:pt x="906" y="6403"/>
                  </a:lnTo>
                  <a:lnTo>
                    <a:pt x="922" y="6425"/>
                  </a:lnTo>
                  <a:lnTo>
                    <a:pt x="941" y="6446"/>
                  </a:lnTo>
                  <a:lnTo>
                    <a:pt x="961" y="6469"/>
                  </a:lnTo>
                  <a:lnTo>
                    <a:pt x="984" y="6491"/>
                  </a:lnTo>
                  <a:lnTo>
                    <a:pt x="1010" y="6514"/>
                  </a:lnTo>
                  <a:lnTo>
                    <a:pt x="1037" y="6537"/>
                  </a:lnTo>
                  <a:lnTo>
                    <a:pt x="1069" y="6560"/>
                  </a:lnTo>
                  <a:lnTo>
                    <a:pt x="1101" y="6583"/>
                  </a:lnTo>
                  <a:lnTo>
                    <a:pt x="1138" y="6608"/>
                  </a:lnTo>
                  <a:lnTo>
                    <a:pt x="1176" y="6631"/>
                  </a:lnTo>
                  <a:lnTo>
                    <a:pt x="1217" y="6655"/>
                  </a:lnTo>
                  <a:lnTo>
                    <a:pt x="1262" y="6679"/>
                  </a:lnTo>
                  <a:lnTo>
                    <a:pt x="1309" y="6702"/>
                  </a:lnTo>
                  <a:lnTo>
                    <a:pt x="1359" y="6726"/>
                  </a:lnTo>
                  <a:lnTo>
                    <a:pt x="1412" y="6749"/>
                  </a:lnTo>
                  <a:lnTo>
                    <a:pt x="1468" y="6773"/>
                  </a:lnTo>
                  <a:lnTo>
                    <a:pt x="1528" y="6795"/>
                  </a:lnTo>
                  <a:lnTo>
                    <a:pt x="1588" y="6817"/>
                  </a:lnTo>
                  <a:lnTo>
                    <a:pt x="1645" y="6841"/>
                  </a:lnTo>
                  <a:lnTo>
                    <a:pt x="1700" y="6864"/>
                  </a:lnTo>
                  <a:lnTo>
                    <a:pt x="1753" y="6890"/>
                  </a:lnTo>
                  <a:lnTo>
                    <a:pt x="1802" y="6914"/>
                  </a:lnTo>
                  <a:lnTo>
                    <a:pt x="1850" y="6939"/>
                  </a:lnTo>
                  <a:lnTo>
                    <a:pt x="1897" y="6966"/>
                  </a:lnTo>
                  <a:lnTo>
                    <a:pt x="1941" y="6992"/>
                  </a:lnTo>
                  <a:lnTo>
                    <a:pt x="1982" y="7019"/>
                  </a:lnTo>
                  <a:lnTo>
                    <a:pt x="2022" y="7046"/>
                  </a:lnTo>
                  <a:lnTo>
                    <a:pt x="2061" y="7074"/>
                  </a:lnTo>
                  <a:lnTo>
                    <a:pt x="2097" y="7101"/>
                  </a:lnTo>
                  <a:lnTo>
                    <a:pt x="2132" y="7129"/>
                  </a:lnTo>
                  <a:lnTo>
                    <a:pt x="2164" y="7156"/>
                  </a:lnTo>
                  <a:lnTo>
                    <a:pt x="2196" y="7184"/>
                  </a:lnTo>
                  <a:lnTo>
                    <a:pt x="2226" y="7211"/>
                  </a:lnTo>
                  <a:lnTo>
                    <a:pt x="2255" y="7238"/>
                  </a:lnTo>
                  <a:lnTo>
                    <a:pt x="2282" y="7266"/>
                  </a:lnTo>
                  <a:lnTo>
                    <a:pt x="2308" y="7292"/>
                  </a:lnTo>
                  <a:lnTo>
                    <a:pt x="2333" y="7320"/>
                  </a:lnTo>
                  <a:lnTo>
                    <a:pt x="2380" y="7372"/>
                  </a:lnTo>
                  <a:lnTo>
                    <a:pt x="2422" y="7421"/>
                  </a:lnTo>
                  <a:lnTo>
                    <a:pt x="2462" y="7469"/>
                  </a:lnTo>
                  <a:lnTo>
                    <a:pt x="2500" y="7515"/>
                  </a:lnTo>
                  <a:lnTo>
                    <a:pt x="2534" y="7557"/>
                  </a:lnTo>
                  <a:lnTo>
                    <a:pt x="2568" y="7594"/>
                  </a:lnTo>
                  <a:lnTo>
                    <a:pt x="2592" y="7615"/>
                  </a:lnTo>
                  <a:lnTo>
                    <a:pt x="2632" y="7638"/>
                  </a:lnTo>
                  <a:lnTo>
                    <a:pt x="2684" y="7664"/>
                  </a:lnTo>
                  <a:lnTo>
                    <a:pt x="2752" y="7692"/>
                  </a:lnTo>
                  <a:lnTo>
                    <a:pt x="2829" y="7724"/>
                  </a:lnTo>
                  <a:lnTo>
                    <a:pt x="2918" y="7757"/>
                  </a:lnTo>
                  <a:lnTo>
                    <a:pt x="3018" y="7792"/>
                  </a:lnTo>
                  <a:lnTo>
                    <a:pt x="3125" y="7828"/>
                  </a:lnTo>
                  <a:lnTo>
                    <a:pt x="3242" y="7867"/>
                  </a:lnTo>
                  <a:lnTo>
                    <a:pt x="3365" y="7906"/>
                  </a:lnTo>
                  <a:lnTo>
                    <a:pt x="3495" y="7946"/>
                  </a:lnTo>
                  <a:lnTo>
                    <a:pt x="3631" y="7987"/>
                  </a:lnTo>
                  <a:lnTo>
                    <a:pt x="3770" y="8029"/>
                  </a:lnTo>
                  <a:lnTo>
                    <a:pt x="3912" y="8070"/>
                  </a:lnTo>
                  <a:lnTo>
                    <a:pt x="4057" y="8112"/>
                  </a:lnTo>
                  <a:lnTo>
                    <a:pt x="4204" y="8154"/>
                  </a:lnTo>
                  <a:lnTo>
                    <a:pt x="4350" y="8194"/>
                  </a:lnTo>
                  <a:lnTo>
                    <a:pt x="4496" y="8235"/>
                  </a:lnTo>
                  <a:lnTo>
                    <a:pt x="4641" y="8274"/>
                  </a:lnTo>
                  <a:lnTo>
                    <a:pt x="4783" y="8311"/>
                  </a:lnTo>
                  <a:lnTo>
                    <a:pt x="4922" y="8348"/>
                  </a:lnTo>
                  <a:lnTo>
                    <a:pt x="5057" y="8384"/>
                  </a:lnTo>
                  <a:lnTo>
                    <a:pt x="5186" y="8416"/>
                  </a:lnTo>
                  <a:lnTo>
                    <a:pt x="5309" y="8447"/>
                  </a:lnTo>
                  <a:lnTo>
                    <a:pt x="5425" y="8475"/>
                  </a:lnTo>
                  <a:lnTo>
                    <a:pt x="5533" y="8501"/>
                  </a:lnTo>
                  <a:lnTo>
                    <a:pt x="5631" y="8524"/>
                  </a:lnTo>
                  <a:lnTo>
                    <a:pt x="5720" y="8543"/>
                  </a:lnTo>
                  <a:lnTo>
                    <a:pt x="5797" y="8560"/>
                  </a:lnTo>
                  <a:lnTo>
                    <a:pt x="5863" y="8572"/>
                  </a:lnTo>
                  <a:lnTo>
                    <a:pt x="5915" y="8581"/>
                  </a:lnTo>
                  <a:lnTo>
                    <a:pt x="5953" y="8585"/>
                  </a:lnTo>
                  <a:lnTo>
                    <a:pt x="5985" y="8590"/>
                  </a:lnTo>
                  <a:lnTo>
                    <a:pt x="6016" y="8599"/>
                  </a:lnTo>
                  <a:lnTo>
                    <a:pt x="6048" y="8612"/>
                  </a:lnTo>
                  <a:lnTo>
                    <a:pt x="6080" y="8631"/>
                  </a:lnTo>
                  <a:lnTo>
                    <a:pt x="6114" y="8652"/>
                  </a:lnTo>
                  <a:lnTo>
                    <a:pt x="6147" y="8677"/>
                  </a:lnTo>
                  <a:lnTo>
                    <a:pt x="6179" y="8707"/>
                  </a:lnTo>
                  <a:lnTo>
                    <a:pt x="6212" y="8739"/>
                  </a:lnTo>
                  <a:lnTo>
                    <a:pt x="6243" y="8774"/>
                  </a:lnTo>
                  <a:lnTo>
                    <a:pt x="6274" y="8812"/>
                  </a:lnTo>
                  <a:lnTo>
                    <a:pt x="6304" y="8852"/>
                  </a:lnTo>
                  <a:lnTo>
                    <a:pt x="6332" y="8895"/>
                  </a:lnTo>
                  <a:lnTo>
                    <a:pt x="6360" y="8940"/>
                  </a:lnTo>
                  <a:lnTo>
                    <a:pt x="6385" y="8986"/>
                  </a:lnTo>
                  <a:lnTo>
                    <a:pt x="6410" y="9033"/>
                  </a:lnTo>
                  <a:lnTo>
                    <a:pt x="6431" y="9083"/>
                  </a:lnTo>
                  <a:lnTo>
                    <a:pt x="6450" y="9133"/>
                  </a:lnTo>
                  <a:lnTo>
                    <a:pt x="6468" y="9184"/>
                  </a:lnTo>
                  <a:lnTo>
                    <a:pt x="6483" y="9236"/>
                  </a:lnTo>
                  <a:lnTo>
                    <a:pt x="6494" y="9287"/>
                  </a:lnTo>
                  <a:lnTo>
                    <a:pt x="6503" y="9339"/>
                  </a:lnTo>
                  <a:lnTo>
                    <a:pt x="6508" y="9390"/>
                  </a:lnTo>
                  <a:lnTo>
                    <a:pt x="6510" y="9441"/>
                  </a:lnTo>
                  <a:lnTo>
                    <a:pt x="6509" y="9491"/>
                  </a:lnTo>
                  <a:lnTo>
                    <a:pt x="6504" y="9541"/>
                  </a:lnTo>
                  <a:lnTo>
                    <a:pt x="6494" y="9589"/>
                  </a:lnTo>
                  <a:lnTo>
                    <a:pt x="6481" y="9635"/>
                  </a:lnTo>
                  <a:lnTo>
                    <a:pt x="6463" y="9681"/>
                  </a:lnTo>
                  <a:lnTo>
                    <a:pt x="6440" y="9724"/>
                  </a:lnTo>
                  <a:lnTo>
                    <a:pt x="6413" y="9765"/>
                  </a:lnTo>
                  <a:lnTo>
                    <a:pt x="6380" y="9803"/>
                  </a:lnTo>
                  <a:lnTo>
                    <a:pt x="6343" y="9839"/>
                  </a:lnTo>
                  <a:lnTo>
                    <a:pt x="6301" y="9871"/>
                  </a:lnTo>
                  <a:lnTo>
                    <a:pt x="6258" y="9901"/>
                  </a:lnTo>
                  <a:lnTo>
                    <a:pt x="6214" y="9928"/>
                  </a:lnTo>
                  <a:lnTo>
                    <a:pt x="6168" y="9953"/>
                  </a:lnTo>
                  <a:lnTo>
                    <a:pt x="6121" y="9974"/>
                  </a:lnTo>
                  <a:lnTo>
                    <a:pt x="6074" y="9993"/>
                  </a:lnTo>
                  <a:lnTo>
                    <a:pt x="6026" y="10011"/>
                  </a:lnTo>
                  <a:lnTo>
                    <a:pt x="5976" y="10025"/>
                  </a:lnTo>
                  <a:lnTo>
                    <a:pt x="5926" y="10038"/>
                  </a:lnTo>
                  <a:lnTo>
                    <a:pt x="5876" y="10048"/>
                  </a:lnTo>
                  <a:lnTo>
                    <a:pt x="5825" y="10057"/>
                  </a:lnTo>
                  <a:lnTo>
                    <a:pt x="5775" y="10064"/>
                  </a:lnTo>
                  <a:lnTo>
                    <a:pt x="5724" y="10069"/>
                  </a:lnTo>
                  <a:lnTo>
                    <a:pt x="5673" y="10072"/>
                  </a:lnTo>
                  <a:lnTo>
                    <a:pt x="5623" y="10073"/>
                  </a:lnTo>
                  <a:lnTo>
                    <a:pt x="5572" y="10073"/>
                  </a:lnTo>
                  <a:lnTo>
                    <a:pt x="5524" y="10071"/>
                  </a:lnTo>
                  <a:lnTo>
                    <a:pt x="5474" y="10068"/>
                  </a:lnTo>
                  <a:lnTo>
                    <a:pt x="5426" y="10064"/>
                  </a:lnTo>
                  <a:lnTo>
                    <a:pt x="5378" y="10059"/>
                  </a:lnTo>
                  <a:lnTo>
                    <a:pt x="5333" y="10051"/>
                  </a:lnTo>
                  <a:lnTo>
                    <a:pt x="5288" y="10044"/>
                  </a:lnTo>
                  <a:lnTo>
                    <a:pt x="5243" y="10035"/>
                  </a:lnTo>
                  <a:lnTo>
                    <a:pt x="5201" y="10026"/>
                  </a:lnTo>
                  <a:lnTo>
                    <a:pt x="5161" y="10016"/>
                  </a:lnTo>
                  <a:lnTo>
                    <a:pt x="5121" y="10006"/>
                  </a:lnTo>
                  <a:lnTo>
                    <a:pt x="5085" y="9995"/>
                  </a:lnTo>
                  <a:lnTo>
                    <a:pt x="5049" y="9982"/>
                  </a:lnTo>
                  <a:lnTo>
                    <a:pt x="5016" y="9970"/>
                  </a:lnTo>
                  <a:lnTo>
                    <a:pt x="4985" y="9958"/>
                  </a:lnTo>
                  <a:lnTo>
                    <a:pt x="4957" y="9945"/>
                  </a:lnTo>
                  <a:lnTo>
                    <a:pt x="4931" y="9932"/>
                  </a:lnTo>
                  <a:lnTo>
                    <a:pt x="4904" y="9919"/>
                  </a:lnTo>
                  <a:lnTo>
                    <a:pt x="4870" y="9903"/>
                  </a:lnTo>
                  <a:lnTo>
                    <a:pt x="4833" y="9886"/>
                  </a:lnTo>
                  <a:lnTo>
                    <a:pt x="4789" y="9866"/>
                  </a:lnTo>
                  <a:lnTo>
                    <a:pt x="4688" y="9824"/>
                  </a:lnTo>
                  <a:lnTo>
                    <a:pt x="4572" y="9777"/>
                  </a:lnTo>
                  <a:lnTo>
                    <a:pt x="4509" y="9752"/>
                  </a:lnTo>
                  <a:lnTo>
                    <a:pt x="4444" y="9728"/>
                  </a:lnTo>
                  <a:lnTo>
                    <a:pt x="4376" y="9703"/>
                  </a:lnTo>
                  <a:lnTo>
                    <a:pt x="4305" y="9677"/>
                  </a:lnTo>
                  <a:lnTo>
                    <a:pt x="4234" y="9652"/>
                  </a:lnTo>
                  <a:lnTo>
                    <a:pt x="4161" y="9627"/>
                  </a:lnTo>
                  <a:lnTo>
                    <a:pt x="4087" y="9603"/>
                  </a:lnTo>
                  <a:lnTo>
                    <a:pt x="4012" y="9580"/>
                  </a:lnTo>
                  <a:lnTo>
                    <a:pt x="3936" y="9557"/>
                  </a:lnTo>
                  <a:lnTo>
                    <a:pt x="3862" y="9536"/>
                  </a:lnTo>
                  <a:lnTo>
                    <a:pt x="3788" y="9517"/>
                  </a:lnTo>
                  <a:lnTo>
                    <a:pt x="3715" y="9498"/>
                  </a:lnTo>
                  <a:lnTo>
                    <a:pt x="3643" y="9482"/>
                  </a:lnTo>
                  <a:lnTo>
                    <a:pt x="3573" y="9467"/>
                  </a:lnTo>
                  <a:lnTo>
                    <a:pt x="3504" y="9454"/>
                  </a:lnTo>
                  <a:lnTo>
                    <a:pt x="3438" y="9445"/>
                  </a:lnTo>
                  <a:lnTo>
                    <a:pt x="3375" y="9437"/>
                  </a:lnTo>
                  <a:lnTo>
                    <a:pt x="3315" y="9433"/>
                  </a:lnTo>
                  <a:lnTo>
                    <a:pt x="3259" y="9432"/>
                  </a:lnTo>
                  <a:lnTo>
                    <a:pt x="3207" y="9434"/>
                  </a:lnTo>
                  <a:lnTo>
                    <a:pt x="3158" y="9439"/>
                  </a:lnTo>
                  <a:lnTo>
                    <a:pt x="3115" y="9448"/>
                  </a:lnTo>
                  <a:lnTo>
                    <a:pt x="3077" y="9461"/>
                  </a:lnTo>
                  <a:lnTo>
                    <a:pt x="3043" y="9478"/>
                  </a:lnTo>
                  <a:lnTo>
                    <a:pt x="3014" y="9496"/>
                  </a:lnTo>
                  <a:lnTo>
                    <a:pt x="2986" y="9513"/>
                  </a:lnTo>
                  <a:lnTo>
                    <a:pt x="2962" y="9530"/>
                  </a:lnTo>
                  <a:lnTo>
                    <a:pt x="2940" y="9546"/>
                  </a:lnTo>
                  <a:lnTo>
                    <a:pt x="2920" y="9560"/>
                  </a:lnTo>
                  <a:lnTo>
                    <a:pt x="2903" y="9574"/>
                  </a:lnTo>
                  <a:lnTo>
                    <a:pt x="2889" y="9587"/>
                  </a:lnTo>
                  <a:lnTo>
                    <a:pt x="2875" y="9599"/>
                  </a:lnTo>
                  <a:lnTo>
                    <a:pt x="2865" y="9611"/>
                  </a:lnTo>
                  <a:lnTo>
                    <a:pt x="2857" y="9621"/>
                  </a:lnTo>
                  <a:lnTo>
                    <a:pt x="2850" y="9631"/>
                  </a:lnTo>
                  <a:lnTo>
                    <a:pt x="2846" y="9641"/>
                  </a:lnTo>
                  <a:lnTo>
                    <a:pt x="2843" y="9650"/>
                  </a:lnTo>
                  <a:lnTo>
                    <a:pt x="2842" y="9658"/>
                  </a:lnTo>
                  <a:lnTo>
                    <a:pt x="2842" y="9666"/>
                  </a:lnTo>
                  <a:lnTo>
                    <a:pt x="2844" y="9673"/>
                  </a:lnTo>
                  <a:lnTo>
                    <a:pt x="2847" y="9680"/>
                  </a:lnTo>
                  <a:lnTo>
                    <a:pt x="2851" y="9687"/>
                  </a:lnTo>
                  <a:lnTo>
                    <a:pt x="2857" y="9693"/>
                  </a:lnTo>
                  <a:lnTo>
                    <a:pt x="2864" y="9700"/>
                  </a:lnTo>
                  <a:lnTo>
                    <a:pt x="2872" y="9705"/>
                  </a:lnTo>
                  <a:lnTo>
                    <a:pt x="2882" y="9711"/>
                  </a:lnTo>
                  <a:lnTo>
                    <a:pt x="2891" y="9716"/>
                  </a:lnTo>
                  <a:lnTo>
                    <a:pt x="2902" y="9721"/>
                  </a:lnTo>
                  <a:lnTo>
                    <a:pt x="2951" y="9741"/>
                  </a:lnTo>
                  <a:lnTo>
                    <a:pt x="3006" y="9763"/>
                  </a:lnTo>
                  <a:lnTo>
                    <a:pt x="3023" y="9769"/>
                  </a:lnTo>
                  <a:lnTo>
                    <a:pt x="3049" y="9776"/>
                  </a:lnTo>
                  <a:lnTo>
                    <a:pt x="3083" y="9783"/>
                  </a:lnTo>
                  <a:lnTo>
                    <a:pt x="3123" y="9791"/>
                  </a:lnTo>
                  <a:lnTo>
                    <a:pt x="3223" y="9807"/>
                  </a:lnTo>
                  <a:lnTo>
                    <a:pt x="3344" y="9827"/>
                  </a:lnTo>
                  <a:lnTo>
                    <a:pt x="3482" y="9847"/>
                  </a:lnTo>
                  <a:lnTo>
                    <a:pt x="3634" y="9870"/>
                  </a:lnTo>
                  <a:lnTo>
                    <a:pt x="3794" y="9895"/>
                  </a:lnTo>
                  <a:lnTo>
                    <a:pt x="3959" y="9921"/>
                  </a:lnTo>
                  <a:lnTo>
                    <a:pt x="4042" y="9936"/>
                  </a:lnTo>
                  <a:lnTo>
                    <a:pt x="4124" y="9950"/>
                  </a:lnTo>
                  <a:lnTo>
                    <a:pt x="4206" y="9965"/>
                  </a:lnTo>
                  <a:lnTo>
                    <a:pt x="4286" y="9981"/>
                  </a:lnTo>
                  <a:lnTo>
                    <a:pt x="4364" y="9998"/>
                  </a:lnTo>
                  <a:lnTo>
                    <a:pt x="4439" y="10014"/>
                  </a:lnTo>
                  <a:lnTo>
                    <a:pt x="4513" y="10031"/>
                  </a:lnTo>
                  <a:lnTo>
                    <a:pt x="4582" y="10049"/>
                  </a:lnTo>
                  <a:lnTo>
                    <a:pt x="4647" y="10068"/>
                  </a:lnTo>
                  <a:lnTo>
                    <a:pt x="4707" y="10086"/>
                  </a:lnTo>
                  <a:lnTo>
                    <a:pt x="4761" y="10105"/>
                  </a:lnTo>
                  <a:lnTo>
                    <a:pt x="4811" y="10126"/>
                  </a:lnTo>
                  <a:lnTo>
                    <a:pt x="4854" y="10146"/>
                  </a:lnTo>
                  <a:lnTo>
                    <a:pt x="4891" y="10167"/>
                  </a:lnTo>
                  <a:lnTo>
                    <a:pt x="4920" y="10189"/>
                  </a:lnTo>
                  <a:lnTo>
                    <a:pt x="4941" y="10211"/>
                  </a:lnTo>
                  <a:lnTo>
                    <a:pt x="4964" y="10238"/>
                  </a:lnTo>
                  <a:lnTo>
                    <a:pt x="4994" y="10269"/>
                  </a:lnTo>
                  <a:lnTo>
                    <a:pt x="5034" y="10307"/>
                  </a:lnTo>
                  <a:lnTo>
                    <a:pt x="5081" y="10349"/>
                  </a:lnTo>
                  <a:lnTo>
                    <a:pt x="5135" y="10397"/>
                  </a:lnTo>
                  <a:lnTo>
                    <a:pt x="5196" y="10449"/>
                  </a:lnTo>
                  <a:lnTo>
                    <a:pt x="5263" y="10505"/>
                  </a:lnTo>
                  <a:lnTo>
                    <a:pt x="5337" y="10564"/>
                  </a:lnTo>
                  <a:lnTo>
                    <a:pt x="5415" y="10626"/>
                  </a:lnTo>
                  <a:lnTo>
                    <a:pt x="5498" y="10691"/>
                  </a:lnTo>
                  <a:lnTo>
                    <a:pt x="5586" y="10758"/>
                  </a:lnTo>
                  <a:lnTo>
                    <a:pt x="5676" y="10826"/>
                  </a:lnTo>
                  <a:lnTo>
                    <a:pt x="5771" y="10896"/>
                  </a:lnTo>
                  <a:lnTo>
                    <a:pt x="5867" y="10967"/>
                  </a:lnTo>
                  <a:lnTo>
                    <a:pt x="5966" y="11037"/>
                  </a:lnTo>
                  <a:lnTo>
                    <a:pt x="6066" y="11107"/>
                  </a:lnTo>
                  <a:lnTo>
                    <a:pt x="6168" y="11177"/>
                  </a:lnTo>
                  <a:lnTo>
                    <a:pt x="6270" y="11245"/>
                  </a:lnTo>
                  <a:lnTo>
                    <a:pt x="6373" y="11314"/>
                  </a:lnTo>
                  <a:lnTo>
                    <a:pt x="6475" y="11379"/>
                  </a:lnTo>
                  <a:lnTo>
                    <a:pt x="6575" y="11441"/>
                  </a:lnTo>
                  <a:lnTo>
                    <a:pt x="6675" y="11501"/>
                  </a:lnTo>
                  <a:lnTo>
                    <a:pt x="6772" y="11558"/>
                  </a:lnTo>
                  <a:lnTo>
                    <a:pt x="6867" y="11611"/>
                  </a:lnTo>
                  <a:lnTo>
                    <a:pt x="6959" y="11659"/>
                  </a:lnTo>
                  <a:lnTo>
                    <a:pt x="7048" y="11703"/>
                  </a:lnTo>
                  <a:lnTo>
                    <a:pt x="7132" y="11742"/>
                  </a:lnTo>
                  <a:lnTo>
                    <a:pt x="7211" y="11775"/>
                  </a:lnTo>
                  <a:lnTo>
                    <a:pt x="7287" y="11802"/>
                  </a:lnTo>
                  <a:lnTo>
                    <a:pt x="7356" y="11823"/>
                  </a:lnTo>
                  <a:lnTo>
                    <a:pt x="7419" y="11836"/>
                  </a:lnTo>
                  <a:lnTo>
                    <a:pt x="7475" y="11843"/>
                  </a:lnTo>
                  <a:lnTo>
                    <a:pt x="7473" y="11812"/>
                  </a:lnTo>
                  <a:lnTo>
                    <a:pt x="7467" y="11723"/>
                  </a:lnTo>
                  <a:lnTo>
                    <a:pt x="7456" y="11584"/>
                  </a:lnTo>
                  <a:lnTo>
                    <a:pt x="7442" y="11402"/>
                  </a:lnTo>
                  <a:lnTo>
                    <a:pt x="7433" y="11297"/>
                  </a:lnTo>
                  <a:lnTo>
                    <a:pt x="7422" y="11184"/>
                  </a:lnTo>
                  <a:lnTo>
                    <a:pt x="7411" y="11064"/>
                  </a:lnTo>
                  <a:lnTo>
                    <a:pt x="7397" y="10938"/>
                  </a:lnTo>
                  <a:lnTo>
                    <a:pt x="7382" y="10807"/>
                  </a:lnTo>
                  <a:lnTo>
                    <a:pt x="7366" y="10672"/>
                  </a:lnTo>
                  <a:lnTo>
                    <a:pt x="7349" y="10532"/>
                  </a:lnTo>
                  <a:lnTo>
                    <a:pt x="7329" y="10391"/>
                  </a:lnTo>
                  <a:lnTo>
                    <a:pt x="7308" y="10248"/>
                  </a:lnTo>
                  <a:lnTo>
                    <a:pt x="7286" y="10103"/>
                  </a:lnTo>
                  <a:lnTo>
                    <a:pt x="7261" y="9960"/>
                  </a:lnTo>
                  <a:lnTo>
                    <a:pt x="7235" y="9817"/>
                  </a:lnTo>
                  <a:lnTo>
                    <a:pt x="7207" y="9676"/>
                  </a:lnTo>
                  <a:lnTo>
                    <a:pt x="7177" y="9538"/>
                  </a:lnTo>
                  <a:lnTo>
                    <a:pt x="7145" y="9404"/>
                  </a:lnTo>
                  <a:lnTo>
                    <a:pt x="7112" y="9274"/>
                  </a:lnTo>
                  <a:lnTo>
                    <a:pt x="7076" y="9150"/>
                  </a:lnTo>
                  <a:lnTo>
                    <a:pt x="7039" y="9033"/>
                  </a:lnTo>
                  <a:lnTo>
                    <a:pt x="6999" y="8925"/>
                  </a:lnTo>
                  <a:lnTo>
                    <a:pt x="6957" y="8823"/>
                  </a:lnTo>
                  <a:lnTo>
                    <a:pt x="6914" y="8730"/>
                  </a:lnTo>
                  <a:lnTo>
                    <a:pt x="6868" y="8649"/>
                  </a:lnTo>
                  <a:lnTo>
                    <a:pt x="6819" y="8579"/>
                  </a:lnTo>
                  <a:lnTo>
                    <a:pt x="6769" y="8520"/>
                  </a:lnTo>
                  <a:lnTo>
                    <a:pt x="6706" y="8447"/>
                  </a:lnTo>
                  <a:lnTo>
                    <a:pt x="6649" y="8357"/>
                  </a:lnTo>
                  <a:lnTo>
                    <a:pt x="6594" y="8253"/>
                  </a:lnTo>
                  <a:lnTo>
                    <a:pt x="6543" y="8136"/>
                  </a:lnTo>
                  <a:lnTo>
                    <a:pt x="6495" y="8005"/>
                  </a:lnTo>
                  <a:lnTo>
                    <a:pt x="6451" y="7863"/>
                  </a:lnTo>
                  <a:lnTo>
                    <a:pt x="6410" y="7710"/>
                  </a:lnTo>
                  <a:lnTo>
                    <a:pt x="6372" y="7547"/>
                  </a:lnTo>
                  <a:lnTo>
                    <a:pt x="6338" y="7375"/>
                  </a:lnTo>
                  <a:lnTo>
                    <a:pt x="6306" y="7195"/>
                  </a:lnTo>
                  <a:lnTo>
                    <a:pt x="6278" y="7008"/>
                  </a:lnTo>
                  <a:lnTo>
                    <a:pt x="6252" y="6814"/>
                  </a:lnTo>
                  <a:lnTo>
                    <a:pt x="6229" y="6616"/>
                  </a:lnTo>
                  <a:lnTo>
                    <a:pt x="6209" y="6413"/>
                  </a:lnTo>
                  <a:lnTo>
                    <a:pt x="6190" y="6207"/>
                  </a:lnTo>
                  <a:lnTo>
                    <a:pt x="6175" y="5999"/>
                  </a:lnTo>
                  <a:lnTo>
                    <a:pt x="6162" y="5789"/>
                  </a:lnTo>
                  <a:lnTo>
                    <a:pt x="6151" y="5579"/>
                  </a:lnTo>
                  <a:lnTo>
                    <a:pt x="6141" y="5369"/>
                  </a:lnTo>
                  <a:lnTo>
                    <a:pt x="6134" y="5161"/>
                  </a:lnTo>
                  <a:lnTo>
                    <a:pt x="6128" y="4955"/>
                  </a:lnTo>
                  <a:lnTo>
                    <a:pt x="6125" y="4754"/>
                  </a:lnTo>
                  <a:lnTo>
                    <a:pt x="6123" y="4556"/>
                  </a:lnTo>
                  <a:lnTo>
                    <a:pt x="6123" y="4363"/>
                  </a:lnTo>
                  <a:lnTo>
                    <a:pt x="6125" y="4177"/>
                  </a:lnTo>
                  <a:lnTo>
                    <a:pt x="6127" y="3998"/>
                  </a:lnTo>
                  <a:lnTo>
                    <a:pt x="6131" y="3828"/>
                  </a:lnTo>
                  <a:lnTo>
                    <a:pt x="6136" y="3667"/>
                  </a:lnTo>
                  <a:lnTo>
                    <a:pt x="6142" y="3515"/>
                  </a:lnTo>
                  <a:lnTo>
                    <a:pt x="6151" y="3376"/>
                  </a:lnTo>
                  <a:lnTo>
                    <a:pt x="6159" y="3248"/>
                  </a:lnTo>
                  <a:lnTo>
                    <a:pt x="6167" y="3132"/>
                  </a:lnTo>
                  <a:lnTo>
                    <a:pt x="6171" y="3063"/>
                  </a:lnTo>
                  <a:lnTo>
                    <a:pt x="6171" y="2987"/>
                  </a:lnTo>
                  <a:lnTo>
                    <a:pt x="6167" y="2905"/>
                  </a:lnTo>
                  <a:lnTo>
                    <a:pt x="6160" y="2818"/>
                  </a:lnTo>
                  <a:lnTo>
                    <a:pt x="6150" y="2725"/>
                  </a:lnTo>
                  <a:lnTo>
                    <a:pt x="6135" y="2627"/>
                  </a:lnTo>
                  <a:lnTo>
                    <a:pt x="6119" y="2526"/>
                  </a:lnTo>
                  <a:lnTo>
                    <a:pt x="6101" y="2420"/>
                  </a:lnTo>
                  <a:lnTo>
                    <a:pt x="6079" y="2312"/>
                  </a:lnTo>
                  <a:lnTo>
                    <a:pt x="6056" y="2200"/>
                  </a:lnTo>
                  <a:lnTo>
                    <a:pt x="6031" y="2086"/>
                  </a:lnTo>
                  <a:lnTo>
                    <a:pt x="6003" y="1970"/>
                  </a:lnTo>
                  <a:lnTo>
                    <a:pt x="5975" y="1853"/>
                  </a:lnTo>
                  <a:lnTo>
                    <a:pt x="5944" y="1735"/>
                  </a:lnTo>
                  <a:lnTo>
                    <a:pt x="5914" y="1616"/>
                  </a:lnTo>
                  <a:lnTo>
                    <a:pt x="5881" y="1498"/>
                  </a:lnTo>
                  <a:lnTo>
                    <a:pt x="5849" y="1381"/>
                  </a:lnTo>
                  <a:lnTo>
                    <a:pt x="5815" y="1264"/>
                  </a:lnTo>
                  <a:lnTo>
                    <a:pt x="5781" y="1149"/>
                  </a:lnTo>
                  <a:lnTo>
                    <a:pt x="5747" y="1035"/>
                  </a:lnTo>
                  <a:lnTo>
                    <a:pt x="5714" y="924"/>
                  </a:lnTo>
                  <a:lnTo>
                    <a:pt x="5680" y="816"/>
                  </a:lnTo>
                  <a:lnTo>
                    <a:pt x="5647" y="711"/>
                  </a:lnTo>
                  <a:lnTo>
                    <a:pt x="5615" y="611"/>
                  </a:lnTo>
                  <a:lnTo>
                    <a:pt x="5553" y="422"/>
                  </a:lnTo>
                  <a:lnTo>
                    <a:pt x="5497" y="256"/>
                  </a:lnTo>
                  <a:lnTo>
                    <a:pt x="5447" y="113"/>
                  </a:lnTo>
                  <a:lnTo>
                    <a:pt x="5407" y="0"/>
                  </a:lnTo>
                  <a:lnTo>
                    <a:pt x="5404" y="3"/>
                  </a:lnTo>
                  <a:lnTo>
                    <a:pt x="5398" y="12"/>
                  </a:lnTo>
                  <a:lnTo>
                    <a:pt x="5386" y="26"/>
                  </a:lnTo>
                  <a:lnTo>
                    <a:pt x="5374" y="47"/>
                  </a:lnTo>
                  <a:lnTo>
                    <a:pt x="5367" y="60"/>
                  </a:lnTo>
                  <a:lnTo>
                    <a:pt x="5360" y="75"/>
                  </a:lnTo>
                  <a:lnTo>
                    <a:pt x="5353" y="91"/>
                  </a:lnTo>
                  <a:lnTo>
                    <a:pt x="5347" y="108"/>
                  </a:lnTo>
                  <a:lnTo>
                    <a:pt x="5340" y="128"/>
                  </a:lnTo>
                  <a:lnTo>
                    <a:pt x="5334" y="149"/>
                  </a:lnTo>
                  <a:lnTo>
                    <a:pt x="5327" y="172"/>
                  </a:lnTo>
                  <a:lnTo>
                    <a:pt x="5322" y="198"/>
                  </a:lnTo>
                  <a:lnTo>
                    <a:pt x="5318" y="224"/>
                  </a:lnTo>
                  <a:lnTo>
                    <a:pt x="5315" y="253"/>
                  </a:lnTo>
                  <a:lnTo>
                    <a:pt x="5312" y="284"/>
                  </a:lnTo>
                  <a:lnTo>
                    <a:pt x="5311" y="317"/>
                  </a:lnTo>
                  <a:lnTo>
                    <a:pt x="5311" y="351"/>
                  </a:lnTo>
                  <a:lnTo>
                    <a:pt x="5313" y="388"/>
                  </a:lnTo>
                  <a:lnTo>
                    <a:pt x="5316" y="427"/>
                  </a:lnTo>
                  <a:lnTo>
                    <a:pt x="5321" y="467"/>
                  </a:lnTo>
                  <a:lnTo>
                    <a:pt x="5329" y="510"/>
                  </a:lnTo>
                  <a:lnTo>
                    <a:pt x="5337" y="555"/>
                  </a:lnTo>
                  <a:lnTo>
                    <a:pt x="5348" y="601"/>
                  </a:lnTo>
                  <a:lnTo>
                    <a:pt x="5361" y="651"/>
                  </a:lnTo>
                  <a:lnTo>
                    <a:pt x="5376" y="703"/>
                  </a:lnTo>
                  <a:lnTo>
                    <a:pt x="5395" y="756"/>
                  </a:lnTo>
                  <a:lnTo>
                    <a:pt x="5416" y="813"/>
                  </a:lnTo>
                  <a:lnTo>
                    <a:pt x="5439" y="871"/>
                  </a:lnTo>
                  <a:lnTo>
                    <a:pt x="5490" y="993"/>
                  </a:lnTo>
                  <a:lnTo>
                    <a:pt x="5541" y="1115"/>
                  </a:lnTo>
                  <a:lnTo>
                    <a:pt x="5593" y="1238"/>
                  </a:lnTo>
                  <a:lnTo>
                    <a:pt x="5641" y="1360"/>
                  </a:lnTo>
                  <a:lnTo>
                    <a:pt x="5666" y="1421"/>
                  </a:lnTo>
                  <a:lnTo>
                    <a:pt x="5688" y="1481"/>
                  </a:lnTo>
                  <a:lnTo>
                    <a:pt x="5710" y="1541"/>
                  </a:lnTo>
                  <a:lnTo>
                    <a:pt x="5730" y="1600"/>
                  </a:lnTo>
                  <a:lnTo>
                    <a:pt x="5749" y="1659"/>
                  </a:lnTo>
                  <a:lnTo>
                    <a:pt x="5766" y="1717"/>
                  </a:lnTo>
                  <a:lnTo>
                    <a:pt x="5782" y="1775"/>
                  </a:lnTo>
                  <a:lnTo>
                    <a:pt x="5795" y="1831"/>
                  </a:lnTo>
                  <a:lnTo>
                    <a:pt x="5806" y="1887"/>
                  </a:lnTo>
                  <a:lnTo>
                    <a:pt x="5815" y="1941"/>
                  </a:lnTo>
                  <a:lnTo>
                    <a:pt x="5821" y="1995"/>
                  </a:lnTo>
                  <a:lnTo>
                    <a:pt x="5825" y="2048"/>
                  </a:lnTo>
                  <a:lnTo>
                    <a:pt x="5825" y="2099"/>
                  </a:lnTo>
                  <a:lnTo>
                    <a:pt x="5823" y="2148"/>
                  </a:lnTo>
                  <a:lnTo>
                    <a:pt x="5817" y="2197"/>
                  </a:lnTo>
                  <a:lnTo>
                    <a:pt x="5809" y="2244"/>
                  </a:lnTo>
                  <a:lnTo>
                    <a:pt x="5796" y="2289"/>
                  </a:lnTo>
                  <a:lnTo>
                    <a:pt x="5780" y="2333"/>
                  </a:lnTo>
                  <a:lnTo>
                    <a:pt x="5759" y="2375"/>
                  </a:lnTo>
                  <a:lnTo>
                    <a:pt x="5735" y="2416"/>
                  </a:lnTo>
                  <a:lnTo>
                    <a:pt x="5707" y="2453"/>
                  </a:lnTo>
                  <a:lnTo>
                    <a:pt x="5673" y="2490"/>
                  </a:lnTo>
                  <a:lnTo>
                    <a:pt x="5635" y="2525"/>
                  </a:lnTo>
                  <a:lnTo>
                    <a:pt x="5593" y="2557"/>
                  </a:lnTo>
                  <a:lnTo>
                    <a:pt x="5546" y="2587"/>
                  </a:lnTo>
                  <a:lnTo>
                    <a:pt x="5498" y="2612"/>
                  </a:lnTo>
                  <a:lnTo>
                    <a:pt x="5450" y="2635"/>
                  </a:lnTo>
                  <a:lnTo>
                    <a:pt x="5402" y="2655"/>
                  </a:lnTo>
                  <a:lnTo>
                    <a:pt x="5352" y="2672"/>
                  </a:lnTo>
                  <a:lnTo>
                    <a:pt x="5301" y="2685"/>
                  </a:lnTo>
                  <a:lnTo>
                    <a:pt x="5250" y="2698"/>
                  </a:lnTo>
                  <a:lnTo>
                    <a:pt x="5199" y="2706"/>
                  </a:lnTo>
                  <a:lnTo>
                    <a:pt x="5148" y="2712"/>
                  </a:lnTo>
                  <a:lnTo>
                    <a:pt x="5096" y="2716"/>
                  </a:lnTo>
                  <a:lnTo>
                    <a:pt x="5043" y="2718"/>
                  </a:lnTo>
                  <a:lnTo>
                    <a:pt x="4990" y="2717"/>
                  </a:lnTo>
                  <a:lnTo>
                    <a:pt x="4937" y="2714"/>
                  </a:lnTo>
                  <a:lnTo>
                    <a:pt x="4884" y="2710"/>
                  </a:lnTo>
                  <a:lnTo>
                    <a:pt x="4832" y="2704"/>
                  </a:lnTo>
                  <a:lnTo>
                    <a:pt x="4779" y="2694"/>
                  </a:lnTo>
                  <a:lnTo>
                    <a:pt x="4726" y="2685"/>
                  </a:lnTo>
                  <a:lnTo>
                    <a:pt x="4673" y="2673"/>
                  </a:lnTo>
                  <a:lnTo>
                    <a:pt x="4621" y="2661"/>
                  </a:lnTo>
                  <a:lnTo>
                    <a:pt x="4569" y="2647"/>
                  </a:lnTo>
                  <a:lnTo>
                    <a:pt x="4518" y="2630"/>
                  </a:lnTo>
                  <a:lnTo>
                    <a:pt x="4466" y="2614"/>
                  </a:lnTo>
                  <a:lnTo>
                    <a:pt x="4415" y="2597"/>
                  </a:lnTo>
                  <a:lnTo>
                    <a:pt x="4365" y="2579"/>
                  </a:lnTo>
                  <a:lnTo>
                    <a:pt x="4315" y="2559"/>
                  </a:lnTo>
                  <a:lnTo>
                    <a:pt x="4267" y="2539"/>
                  </a:lnTo>
                  <a:lnTo>
                    <a:pt x="4218" y="2519"/>
                  </a:lnTo>
                  <a:lnTo>
                    <a:pt x="4170" y="2497"/>
                  </a:lnTo>
                  <a:lnTo>
                    <a:pt x="4123" y="2476"/>
                  </a:lnTo>
                  <a:lnTo>
                    <a:pt x="4078" y="2453"/>
                  </a:lnTo>
                  <a:lnTo>
                    <a:pt x="4034" y="2431"/>
                  </a:lnTo>
                  <a:lnTo>
                    <a:pt x="3990" y="2410"/>
                  </a:lnTo>
                  <a:lnTo>
                    <a:pt x="3946" y="2388"/>
                  </a:lnTo>
                  <a:lnTo>
                    <a:pt x="3899" y="2368"/>
                  </a:lnTo>
                  <a:lnTo>
                    <a:pt x="3850" y="2349"/>
                  </a:lnTo>
                  <a:lnTo>
                    <a:pt x="3800" y="2330"/>
                  </a:lnTo>
                  <a:lnTo>
                    <a:pt x="3748" y="2314"/>
                  </a:lnTo>
                  <a:lnTo>
                    <a:pt x="3696" y="2297"/>
                  </a:lnTo>
                  <a:lnTo>
                    <a:pt x="3642" y="2282"/>
                  </a:lnTo>
                  <a:lnTo>
                    <a:pt x="3588" y="2267"/>
                  </a:lnTo>
                  <a:lnTo>
                    <a:pt x="3532" y="2254"/>
                  </a:lnTo>
                  <a:lnTo>
                    <a:pt x="3477" y="2241"/>
                  </a:lnTo>
                  <a:lnTo>
                    <a:pt x="3421" y="2230"/>
                  </a:lnTo>
                  <a:lnTo>
                    <a:pt x="3365" y="2219"/>
                  </a:lnTo>
                  <a:lnTo>
                    <a:pt x="3309" y="2208"/>
                  </a:lnTo>
                  <a:lnTo>
                    <a:pt x="3255" y="2199"/>
                  </a:lnTo>
                  <a:lnTo>
                    <a:pt x="3200" y="2191"/>
                  </a:lnTo>
                  <a:lnTo>
                    <a:pt x="3146" y="2184"/>
                  </a:lnTo>
                  <a:lnTo>
                    <a:pt x="3093" y="2178"/>
                  </a:lnTo>
                  <a:lnTo>
                    <a:pt x="3041" y="2173"/>
                  </a:lnTo>
                  <a:lnTo>
                    <a:pt x="2991" y="2168"/>
                  </a:lnTo>
                  <a:lnTo>
                    <a:pt x="2943" y="2165"/>
                  </a:lnTo>
                  <a:lnTo>
                    <a:pt x="2896" y="2162"/>
                  </a:lnTo>
                  <a:lnTo>
                    <a:pt x="2851" y="2160"/>
                  </a:lnTo>
                  <a:lnTo>
                    <a:pt x="2808" y="2159"/>
                  </a:lnTo>
                  <a:lnTo>
                    <a:pt x="2768" y="2157"/>
                  </a:lnTo>
                  <a:lnTo>
                    <a:pt x="2730" y="2159"/>
                  </a:lnTo>
                  <a:lnTo>
                    <a:pt x="2696" y="2160"/>
                  </a:lnTo>
                  <a:lnTo>
                    <a:pt x="2664" y="2162"/>
                  </a:lnTo>
                  <a:lnTo>
                    <a:pt x="2635" y="2165"/>
                  </a:lnTo>
                  <a:lnTo>
                    <a:pt x="2610" y="2169"/>
                  </a:lnTo>
                  <a:lnTo>
                    <a:pt x="2588" y="2173"/>
                  </a:lnTo>
                  <a:lnTo>
                    <a:pt x="2571" y="2179"/>
                  </a:lnTo>
                  <a:lnTo>
                    <a:pt x="2556" y="2185"/>
                  </a:lnTo>
                  <a:lnTo>
                    <a:pt x="2544" y="2192"/>
                  </a:lnTo>
                  <a:lnTo>
                    <a:pt x="2532" y="2200"/>
                  </a:lnTo>
                  <a:lnTo>
                    <a:pt x="2519" y="2209"/>
                  </a:lnTo>
                  <a:lnTo>
                    <a:pt x="2507" y="2219"/>
                  </a:lnTo>
                  <a:lnTo>
                    <a:pt x="2493" y="2229"/>
                  </a:lnTo>
                  <a:lnTo>
                    <a:pt x="2480" y="2240"/>
                  </a:lnTo>
                  <a:lnTo>
                    <a:pt x="2468" y="2252"/>
                  </a:lnTo>
                  <a:lnTo>
                    <a:pt x="2457" y="2264"/>
                  </a:lnTo>
                  <a:lnTo>
                    <a:pt x="2446" y="2276"/>
                  </a:lnTo>
                  <a:lnTo>
                    <a:pt x="2435" y="2290"/>
                  </a:lnTo>
                  <a:lnTo>
                    <a:pt x="2426" y="2303"/>
                  </a:lnTo>
                  <a:lnTo>
                    <a:pt x="2418" y="2317"/>
                  </a:lnTo>
                  <a:lnTo>
                    <a:pt x="2412" y="2331"/>
                  </a:lnTo>
                  <a:lnTo>
                    <a:pt x="2407" y="2346"/>
                  </a:lnTo>
                  <a:lnTo>
                    <a:pt x="2404" y="2360"/>
                  </a:lnTo>
                  <a:lnTo>
                    <a:pt x="2403" y="2374"/>
                  </a:lnTo>
                  <a:lnTo>
                    <a:pt x="2403" y="2388"/>
                  </a:lnTo>
                  <a:lnTo>
                    <a:pt x="2406" y="2403"/>
                  </a:lnTo>
                  <a:lnTo>
                    <a:pt x="2411" y="2417"/>
                  </a:lnTo>
                  <a:lnTo>
                    <a:pt x="2419" y="2431"/>
                  </a:lnTo>
                  <a:lnTo>
                    <a:pt x="2429" y="2444"/>
                  </a:lnTo>
                  <a:lnTo>
                    <a:pt x="2443" y="2458"/>
                  </a:lnTo>
                  <a:lnTo>
                    <a:pt x="2459" y="2471"/>
                  </a:lnTo>
                  <a:lnTo>
                    <a:pt x="2479" y="2484"/>
                  </a:lnTo>
                  <a:lnTo>
                    <a:pt x="2502" y="2496"/>
                  </a:lnTo>
                  <a:lnTo>
                    <a:pt x="2528" y="2507"/>
                  </a:lnTo>
                  <a:lnTo>
                    <a:pt x="2558" y="2519"/>
                  </a:lnTo>
                  <a:lnTo>
                    <a:pt x="2592" y="2529"/>
                  </a:lnTo>
                  <a:lnTo>
                    <a:pt x="2631" y="2539"/>
                  </a:lnTo>
                  <a:lnTo>
                    <a:pt x="2672" y="2548"/>
                  </a:lnTo>
                  <a:lnTo>
                    <a:pt x="2719" y="2555"/>
                  </a:lnTo>
                  <a:lnTo>
                    <a:pt x="2770" y="2562"/>
                  </a:lnTo>
                  <a:lnTo>
                    <a:pt x="2827" y="2571"/>
                  </a:lnTo>
                  <a:lnTo>
                    <a:pt x="2892" y="2584"/>
                  </a:lnTo>
                  <a:lnTo>
                    <a:pt x="2964" y="2600"/>
                  </a:lnTo>
                  <a:lnTo>
                    <a:pt x="3042" y="2620"/>
                  </a:lnTo>
                  <a:lnTo>
                    <a:pt x="3126" y="2643"/>
                  </a:lnTo>
                  <a:lnTo>
                    <a:pt x="3217" y="2668"/>
                  </a:lnTo>
                  <a:lnTo>
                    <a:pt x="3311" y="2698"/>
                  </a:lnTo>
                  <a:lnTo>
                    <a:pt x="3411" y="2728"/>
                  </a:lnTo>
                  <a:lnTo>
                    <a:pt x="3514" y="2762"/>
                  </a:lnTo>
                  <a:lnTo>
                    <a:pt x="3619" y="2797"/>
                  </a:lnTo>
                  <a:lnTo>
                    <a:pt x="3728" y="2835"/>
                  </a:lnTo>
                  <a:lnTo>
                    <a:pt x="3840" y="2874"/>
                  </a:lnTo>
                  <a:lnTo>
                    <a:pt x="3952" y="2915"/>
                  </a:lnTo>
                  <a:lnTo>
                    <a:pt x="4065" y="2958"/>
                  </a:lnTo>
                  <a:lnTo>
                    <a:pt x="4180" y="3002"/>
                  </a:lnTo>
                  <a:lnTo>
                    <a:pt x="4294" y="3045"/>
                  </a:lnTo>
                  <a:lnTo>
                    <a:pt x="4408" y="3090"/>
                  </a:lnTo>
                  <a:lnTo>
                    <a:pt x="4521" y="3136"/>
                  </a:lnTo>
                  <a:lnTo>
                    <a:pt x="4631" y="3181"/>
                  </a:lnTo>
                  <a:lnTo>
                    <a:pt x="4740" y="3226"/>
                  </a:lnTo>
                  <a:lnTo>
                    <a:pt x="4846" y="3272"/>
                  </a:lnTo>
                  <a:lnTo>
                    <a:pt x="4948" y="3317"/>
                  </a:lnTo>
                  <a:lnTo>
                    <a:pt x="5047" y="3361"/>
                  </a:lnTo>
                  <a:lnTo>
                    <a:pt x="5142" y="3404"/>
                  </a:lnTo>
                  <a:lnTo>
                    <a:pt x="5231" y="3447"/>
                  </a:lnTo>
                  <a:lnTo>
                    <a:pt x="5315" y="3488"/>
                  </a:lnTo>
                  <a:lnTo>
                    <a:pt x="5394" y="3527"/>
                  </a:lnTo>
                  <a:lnTo>
                    <a:pt x="5465" y="3565"/>
                  </a:lnTo>
                  <a:lnTo>
                    <a:pt x="5530" y="3602"/>
                  </a:lnTo>
                  <a:lnTo>
                    <a:pt x="5587" y="3635"/>
                  </a:lnTo>
                  <a:lnTo>
                    <a:pt x="5634" y="3667"/>
                  </a:lnTo>
                  <a:lnTo>
                    <a:pt x="5675" y="3696"/>
                  </a:lnTo>
                  <a:lnTo>
                    <a:pt x="5709" y="3726"/>
                  </a:lnTo>
                  <a:lnTo>
                    <a:pt x="5737" y="3759"/>
                  </a:lnTo>
                  <a:lnTo>
                    <a:pt x="5760" y="3797"/>
                  </a:lnTo>
                  <a:lnTo>
                    <a:pt x="5780" y="3838"/>
                  </a:lnTo>
                  <a:lnTo>
                    <a:pt x="5794" y="3882"/>
                  </a:lnTo>
                  <a:lnTo>
                    <a:pt x="5805" y="3929"/>
                  </a:lnTo>
                  <a:lnTo>
                    <a:pt x="5811" y="3979"/>
                  </a:lnTo>
                  <a:lnTo>
                    <a:pt x="5813" y="4030"/>
                  </a:lnTo>
                  <a:lnTo>
                    <a:pt x="5811" y="4084"/>
                  </a:lnTo>
                  <a:lnTo>
                    <a:pt x="5806" y="4139"/>
                  </a:lnTo>
                  <a:lnTo>
                    <a:pt x="5797" y="4195"/>
                  </a:lnTo>
                  <a:lnTo>
                    <a:pt x="5784" y="4252"/>
                  </a:lnTo>
                  <a:lnTo>
                    <a:pt x="5767" y="4309"/>
                  </a:lnTo>
                  <a:lnTo>
                    <a:pt x="5749" y="4366"/>
                  </a:lnTo>
                  <a:lnTo>
                    <a:pt x="5727" y="4423"/>
                  </a:lnTo>
                  <a:lnTo>
                    <a:pt x="5701" y="4480"/>
                  </a:lnTo>
                  <a:lnTo>
                    <a:pt x="5674" y="4536"/>
                  </a:lnTo>
                  <a:lnTo>
                    <a:pt x="5643" y="4590"/>
                  </a:lnTo>
                  <a:lnTo>
                    <a:pt x="5610" y="4643"/>
                  </a:lnTo>
                  <a:lnTo>
                    <a:pt x="5574" y="4694"/>
                  </a:lnTo>
                  <a:lnTo>
                    <a:pt x="5537" y="4743"/>
                  </a:lnTo>
                  <a:lnTo>
                    <a:pt x="5497" y="4788"/>
                  </a:lnTo>
                  <a:lnTo>
                    <a:pt x="5456" y="4831"/>
                  </a:lnTo>
                  <a:lnTo>
                    <a:pt x="5413" y="4871"/>
                  </a:lnTo>
                  <a:lnTo>
                    <a:pt x="5367" y="4907"/>
                  </a:lnTo>
                  <a:lnTo>
                    <a:pt x="5321" y="4939"/>
                  </a:lnTo>
                  <a:lnTo>
                    <a:pt x="5273" y="4966"/>
                  </a:lnTo>
                  <a:lnTo>
                    <a:pt x="5224" y="4989"/>
                  </a:lnTo>
                  <a:lnTo>
                    <a:pt x="5174" y="5007"/>
                  </a:lnTo>
                  <a:lnTo>
                    <a:pt x="5122" y="5019"/>
                  </a:lnTo>
                  <a:lnTo>
                    <a:pt x="5070" y="5026"/>
                  </a:lnTo>
                  <a:lnTo>
                    <a:pt x="5019" y="5026"/>
                  </a:lnTo>
                  <a:lnTo>
                    <a:pt x="4964" y="5022"/>
                  </a:lnTo>
                  <a:lnTo>
                    <a:pt x="4905" y="5014"/>
                  </a:lnTo>
                  <a:lnTo>
                    <a:pt x="4842" y="5004"/>
                  </a:lnTo>
                  <a:lnTo>
                    <a:pt x="4777" y="4990"/>
                  </a:lnTo>
                  <a:lnTo>
                    <a:pt x="4708" y="4974"/>
                  </a:lnTo>
                  <a:lnTo>
                    <a:pt x="4635" y="4955"/>
                  </a:lnTo>
                  <a:lnTo>
                    <a:pt x="4561" y="4933"/>
                  </a:lnTo>
                  <a:lnTo>
                    <a:pt x="4485" y="4910"/>
                  </a:lnTo>
                  <a:lnTo>
                    <a:pt x="4407" y="4884"/>
                  </a:lnTo>
                  <a:lnTo>
                    <a:pt x="4327" y="4857"/>
                  </a:lnTo>
                  <a:lnTo>
                    <a:pt x="4245" y="4827"/>
                  </a:lnTo>
                  <a:lnTo>
                    <a:pt x="4163" y="4797"/>
                  </a:lnTo>
                  <a:lnTo>
                    <a:pt x="4080" y="4764"/>
                  </a:lnTo>
                  <a:lnTo>
                    <a:pt x="3996" y="4731"/>
                  </a:lnTo>
                  <a:lnTo>
                    <a:pt x="3912" y="4697"/>
                  </a:lnTo>
                  <a:lnTo>
                    <a:pt x="3828" y="4661"/>
                  </a:lnTo>
                  <a:lnTo>
                    <a:pt x="3744" y="4626"/>
                  </a:lnTo>
                  <a:lnTo>
                    <a:pt x="3661" y="4590"/>
                  </a:lnTo>
                  <a:lnTo>
                    <a:pt x="3579" y="4555"/>
                  </a:lnTo>
                  <a:lnTo>
                    <a:pt x="3497" y="4518"/>
                  </a:lnTo>
                  <a:lnTo>
                    <a:pt x="3340" y="4446"/>
                  </a:lnTo>
                  <a:lnTo>
                    <a:pt x="3189" y="4376"/>
                  </a:lnTo>
                  <a:lnTo>
                    <a:pt x="3050" y="4309"/>
                  </a:lnTo>
                  <a:lnTo>
                    <a:pt x="2923" y="4247"/>
                  </a:lnTo>
                  <a:lnTo>
                    <a:pt x="2810" y="4193"/>
                  </a:lnTo>
                  <a:lnTo>
                    <a:pt x="2715" y="4145"/>
                  </a:lnTo>
                  <a:lnTo>
                    <a:pt x="2667" y="4123"/>
                  </a:lnTo>
                  <a:lnTo>
                    <a:pt x="2611" y="4103"/>
                  </a:lnTo>
                  <a:lnTo>
                    <a:pt x="2547" y="4083"/>
                  </a:lnTo>
                  <a:lnTo>
                    <a:pt x="2476" y="4063"/>
                  </a:lnTo>
                  <a:lnTo>
                    <a:pt x="2399" y="4044"/>
                  </a:lnTo>
                  <a:lnTo>
                    <a:pt x="2315" y="4026"/>
                  </a:lnTo>
                  <a:lnTo>
                    <a:pt x="2225" y="4007"/>
                  </a:lnTo>
                  <a:lnTo>
                    <a:pt x="2132" y="3991"/>
                  </a:lnTo>
                  <a:lnTo>
                    <a:pt x="2033" y="3975"/>
                  </a:lnTo>
                  <a:lnTo>
                    <a:pt x="1932" y="3960"/>
                  </a:lnTo>
                  <a:lnTo>
                    <a:pt x="1828" y="3945"/>
                  </a:lnTo>
                  <a:lnTo>
                    <a:pt x="1721" y="3932"/>
                  </a:lnTo>
                  <a:lnTo>
                    <a:pt x="1612" y="3919"/>
                  </a:lnTo>
                  <a:lnTo>
                    <a:pt x="1504" y="3908"/>
                  </a:lnTo>
                  <a:lnTo>
                    <a:pt x="1394" y="3898"/>
                  </a:lnTo>
                  <a:lnTo>
                    <a:pt x="1284" y="3888"/>
                  </a:lnTo>
                  <a:lnTo>
                    <a:pt x="1176" y="3880"/>
                  </a:lnTo>
                  <a:lnTo>
                    <a:pt x="1069" y="3873"/>
                  </a:lnTo>
                  <a:lnTo>
                    <a:pt x="964" y="3868"/>
                  </a:lnTo>
                  <a:lnTo>
                    <a:pt x="862" y="3864"/>
                  </a:lnTo>
                  <a:lnTo>
                    <a:pt x="764" y="3861"/>
                  </a:lnTo>
                  <a:lnTo>
                    <a:pt x="669" y="3860"/>
                  </a:lnTo>
                  <a:lnTo>
                    <a:pt x="579" y="3860"/>
                  </a:lnTo>
                  <a:lnTo>
                    <a:pt x="495" y="3861"/>
                  </a:lnTo>
                  <a:lnTo>
                    <a:pt x="416" y="3864"/>
                  </a:lnTo>
                  <a:lnTo>
                    <a:pt x="344" y="3868"/>
                  </a:lnTo>
                  <a:lnTo>
                    <a:pt x="279" y="3875"/>
                  </a:lnTo>
                  <a:lnTo>
                    <a:pt x="222" y="3882"/>
                  </a:lnTo>
                  <a:lnTo>
                    <a:pt x="174" y="3893"/>
                  </a:lnTo>
                  <a:lnTo>
                    <a:pt x="134" y="3904"/>
                  </a:lnTo>
                  <a:lnTo>
                    <a:pt x="103" y="3917"/>
                  </a:lnTo>
                  <a:lnTo>
                    <a:pt x="84" y="3931"/>
                  </a:lnTo>
                  <a:lnTo>
                    <a:pt x="70" y="3948"/>
                  </a:lnTo>
                  <a:lnTo>
                    <a:pt x="58" y="3967"/>
                  </a:lnTo>
                  <a:lnTo>
                    <a:pt x="46" y="3987"/>
                  </a:lnTo>
                  <a:lnTo>
                    <a:pt x="36" y="4009"/>
                  </a:lnTo>
                  <a:lnTo>
                    <a:pt x="27" y="4033"/>
                  </a:lnTo>
                  <a:lnTo>
                    <a:pt x="19" y="4056"/>
                  </a:lnTo>
                  <a:lnTo>
                    <a:pt x="13" y="4082"/>
                  </a:lnTo>
                  <a:lnTo>
                    <a:pt x="7" y="4108"/>
                  </a:lnTo>
                  <a:lnTo>
                    <a:pt x="3" y="4136"/>
                  </a:lnTo>
                  <a:lnTo>
                    <a:pt x="1" y="4163"/>
                  </a:lnTo>
                  <a:lnTo>
                    <a:pt x="0" y="4190"/>
                  </a:lnTo>
                  <a:lnTo>
                    <a:pt x="1" y="4219"/>
                  </a:lnTo>
                  <a:lnTo>
                    <a:pt x="3" y="4246"/>
                  </a:lnTo>
                  <a:lnTo>
                    <a:pt x="7" y="4275"/>
                  </a:lnTo>
                  <a:lnTo>
                    <a:pt x="13" y="4303"/>
                  </a:lnTo>
                  <a:lnTo>
                    <a:pt x="21" y="4331"/>
                  </a:lnTo>
                  <a:lnTo>
                    <a:pt x="30" y="4357"/>
                  </a:lnTo>
                  <a:lnTo>
                    <a:pt x="42" y="4384"/>
                  </a:lnTo>
                  <a:lnTo>
                    <a:pt x="56" y="4409"/>
                  </a:lnTo>
                  <a:lnTo>
                    <a:pt x="72" y="4434"/>
                  </a:lnTo>
                  <a:lnTo>
                    <a:pt x="90" y="4457"/>
                  </a:lnTo>
                  <a:lnTo>
                    <a:pt x="111" y="4479"/>
                  </a:lnTo>
                  <a:lnTo>
                    <a:pt x="133" y="4500"/>
                  </a:lnTo>
                  <a:lnTo>
                    <a:pt x="157" y="4519"/>
                  </a:lnTo>
                  <a:lnTo>
                    <a:pt x="185" y="4536"/>
                  </a:lnTo>
                  <a:lnTo>
                    <a:pt x="215" y="4552"/>
                  </a:lnTo>
                  <a:lnTo>
                    <a:pt x="248" y="4565"/>
                  </a:lnTo>
                  <a:lnTo>
                    <a:pt x="282" y="4576"/>
                  </a:lnTo>
                  <a:lnTo>
                    <a:pt x="320" y="4584"/>
                  </a:lnTo>
                  <a:lnTo>
                    <a:pt x="360" y="4590"/>
                  </a:lnTo>
                  <a:lnTo>
                    <a:pt x="404" y="4593"/>
                  </a:lnTo>
                  <a:lnTo>
                    <a:pt x="450" y="4594"/>
                  </a:lnTo>
                  <a:lnTo>
                    <a:pt x="559" y="4593"/>
                  </a:lnTo>
                  <a:lnTo>
                    <a:pt x="691" y="4592"/>
                  </a:lnTo>
                  <a:lnTo>
                    <a:pt x="844" y="4591"/>
                  </a:lnTo>
                  <a:lnTo>
                    <a:pt x="1015" y="4591"/>
                  </a:lnTo>
                  <a:lnTo>
                    <a:pt x="1200" y="4592"/>
                  </a:lnTo>
                  <a:lnTo>
                    <a:pt x="1395" y="4594"/>
                  </a:lnTo>
                  <a:lnTo>
                    <a:pt x="1596" y="4598"/>
                  </a:lnTo>
                  <a:lnTo>
                    <a:pt x="1800" y="4604"/>
                  </a:lnTo>
                  <a:lnTo>
                    <a:pt x="1903" y="4608"/>
                  </a:lnTo>
                  <a:lnTo>
                    <a:pt x="2005" y="4613"/>
                  </a:lnTo>
                  <a:lnTo>
                    <a:pt x="2105" y="4618"/>
                  </a:lnTo>
                  <a:lnTo>
                    <a:pt x="2205" y="4623"/>
                  </a:lnTo>
                  <a:lnTo>
                    <a:pt x="2301" y="4630"/>
                  </a:lnTo>
                  <a:lnTo>
                    <a:pt x="2397" y="4637"/>
                  </a:lnTo>
                  <a:lnTo>
                    <a:pt x="2488" y="4644"/>
                  </a:lnTo>
                  <a:lnTo>
                    <a:pt x="2578" y="4653"/>
                  </a:lnTo>
                  <a:lnTo>
                    <a:pt x="2662" y="4663"/>
                  </a:lnTo>
                  <a:lnTo>
                    <a:pt x="2743" y="4674"/>
                  </a:lnTo>
                  <a:lnTo>
                    <a:pt x="2820" y="4685"/>
                  </a:lnTo>
                  <a:lnTo>
                    <a:pt x="2891" y="4698"/>
                  </a:lnTo>
                  <a:lnTo>
                    <a:pt x="2956" y="4711"/>
                  </a:lnTo>
                  <a:lnTo>
                    <a:pt x="3016" y="4725"/>
                  </a:lnTo>
                  <a:lnTo>
                    <a:pt x="3069" y="4742"/>
                  </a:lnTo>
                  <a:lnTo>
                    <a:pt x="3114" y="4758"/>
                  </a:lnTo>
                  <a:lnTo>
                    <a:pt x="3162" y="4776"/>
                  </a:lnTo>
                  <a:lnTo>
                    <a:pt x="3217" y="4794"/>
                  </a:lnTo>
                  <a:lnTo>
                    <a:pt x="3281" y="4813"/>
                  </a:lnTo>
                  <a:lnTo>
                    <a:pt x="3352" y="4831"/>
                  </a:lnTo>
                  <a:lnTo>
                    <a:pt x="3430" y="4852"/>
                  </a:lnTo>
                  <a:lnTo>
                    <a:pt x="3514" y="4871"/>
                  </a:lnTo>
                  <a:lnTo>
                    <a:pt x="3604" y="4892"/>
                  </a:lnTo>
                  <a:lnTo>
                    <a:pt x="3699" y="4914"/>
                  </a:lnTo>
                  <a:lnTo>
                    <a:pt x="3900" y="4959"/>
                  </a:lnTo>
                  <a:lnTo>
                    <a:pt x="4114" y="5008"/>
                  </a:lnTo>
                  <a:lnTo>
                    <a:pt x="4224" y="5035"/>
                  </a:lnTo>
                  <a:lnTo>
                    <a:pt x="4336" y="5061"/>
                  </a:lnTo>
                  <a:lnTo>
                    <a:pt x="4447" y="5090"/>
                  </a:lnTo>
                  <a:lnTo>
                    <a:pt x="4559" y="5118"/>
                  </a:lnTo>
                  <a:lnTo>
                    <a:pt x="4671" y="5148"/>
                  </a:lnTo>
                  <a:lnTo>
                    <a:pt x="4782" y="5180"/>
                  </a:lnTo>
                  <a:lnTo>
                    <a:pt x="4890" y="5214"/>
                  </a:lnTo>
                  <a:lnTo>
                    <a:pt x="4996" y="5247"/>
                  </a:lnTo>
                  <a:lnTo>
                    <a:pt x="5099" y="5283"/>
                  </a:lnTo>
                  <a:lnTo>
                    <a:pt x="5198" y="5320"/>
                  </a:lnTo>
                  <a:lnTo>
                    <a:pt x="5294" y="5359"/>
                  </a:lnTo>
                  <a:lnTo>
                    <a:pt x="5384" y="5399"/>
                  </a:lnTo>
                  <a:lnTo>
                    <a:pt x="5470" y="5440"/>
                  </a:lnTo>
                  <a:lnTo>
                    <a:pt x="5549" y="5484"/>
                  </a:lnTo>
                  <a:lnTo>
                    <a:pt x="5621" y="5529"/>
                  </a:lnTo>
                  <a:lnTo>
                    <a:pt x="5686" y="5576"/>
                  </a:lnTo>
                  <a:lnTo>
                    <a:pt x="5743" y="5624"/>
                  </a:lnTo>
                  <a:lnTo>
                    <a:pt x="5792" y="5675"/>
                  </a:lnTo>
                  <a:lnTo>
                    <a:pt x="5832" y="5728"/>
                  </a:lnTo>
                  <a:lnTo>
                    <a:pt x="5861" y="5782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39" name="Freeform 1025"/>
            <p:cNvSpPr>
              <a:spLocks/>
            </p:cNvSpPr>
            <p:nvPr/>
          </p:nvSpPr>
          <p:spPr bwMode="auto">
            <a:xfrm>
              <a:off x="336" y="3249"/>
              <a:ext cx="355" cy="671"/>
            </a:xfrm>
            <a:custGeom>
              <a:avLst/>
              <a:gdLst>
                <a:gd name="T0" fmla="*/ 0 w 6402"/>
                <a:gd name="T1" fmla="*/ 0 h 12073"/>
                <a:gd name="T2" fmla="*/ 0 w 6402"/>
                <a:gd name="T3" fmla="*/ 0 h 12073"/>
                <a:gd name="T4" fmla="*/ 0 w 6402"/>
                <a:gd name="T5" fmla="*/ 0 h 12073"/>
                <a:gd name="T6" fmla="*/ 0 w 6402"/>
                <a:gd name="T7" fmla="*/ 0 h 12073"/>
                <a:gd name="T8" fmla="*/ 0 w 6402"/>
                <a:gd name="T9" fmla="*/ 0 h 12073"/>
                <a:gd name="T10" fmla="*/ 0 w 6402"/>
                <a:gd name="T11" fmla="*/ 0 h 12073"/>
                <a:gd name="T12" fmla="*/ 0 w 6402"/>
                <a:gd name="T13" fmla="*/ 0 h 12073"/>
                <a:gd name="T14" fmla="*/ 0 w 6402"/>
                <a:gd name="T15" fmla="*/ 0 h 12073"/>
                <a:gd name="T16" fmla="*/ 0 w 6402"/>
                <a:gd name="T17" fmla="*/ 0 h 12073"/>
                <a:gd name="T18" fmla="*/ 0 w 6402"/>
                <a:gd name="T19" fmla="*/ 0 h 12073"/>
                <a:gd name="T20" fmla="*/ 0 w 6402"/>
                <a:gd name="T21" fmla="*/ 0 h 12073"/>
                <a:gd name="T22" fmla="*/ 0 w 6402"/>
                <a:gd name="T23" fmla="*/ 0 h 12073"/>
                <a:gd name="T24" fmla="*/ 0 w 6402"/>
                <a:gd name="T25" fmla="*/ 0 h 12073"/>
                <a:gd name="T26" fmla="*/ 0 w 6402"/>
                <a:gd name="T27" fmla="*/ 0 h 12073"/>
                <a:gd name="T28" fmla="*/ 0 w 6402"/>
                <a:gd name="T29" fmla="*/ 0 h 12073"/>
                <a:gd name="T30" fmla="*/ 0 w 6402"/>
                <a:gd name="T31" fmla="*/ 0 h 12073"/>
                <a:gd name="T32" fmla="*/ 0 w 6402"/>
                <a:gd name="T33" fmla="*/ 0 h 12073"/>
                <a:gd name="T34" fmla="*/ 0 w 6402"/>
                <a:gd name="T35" fmla="*/ 0 h 12073"/>
                <a:gd name="T36" fmla="*/ 0 w 6402"/>
                <a:gd name="T37" fmla="*/ 0 h 12073"/>
                <a:gd name="T38" fmla="*/ 0 w 6402"/>
                <a:gd name="T39" fmla="*/ 0 h 12073"/>
                <a:gd name="T40" fmla="*/ 0 w 6402"/>
                <a:gd name="T41" fmla="*/ 0 h 12073"/>
                <a:gd name="T42" fmla="*/ 0 w 6402"/>
                <a:gd name="T43" fmla="*/ 0 h 12073"/>
                <a:gd name="T44" fmla="*/ 0 w 6402"/>
                <a:gd name="T45" fmla="*/ 0 h 12073"/>
                <a:gd name="T46" fmla="*/ 0 w 6402"/>
                <a:gd name="T47" fmla="*/ 0 h 12073"/>
                <a:gd name="T48" fmla="*/ 0 w 6402"/>
                <a:gd name="T49" fmla="*/ 0 h 12073"/>
                <a:gd name="T50" fmla="*/ 0 w 6402"/>
                <a:gd name="T51" fmla="*/ 0 h 12073"/>
                <a:gd name="T52" fmla="*/ 0 w 6402"/>
                <a:gd name="T53" fmla="*/ 0 h 12073"/>
                <a:gd name="T54" fmla="*/ 0 w 6402"/>
                <a:gd name="T55" fmla="*/ 0 h 12073"/>
                <a:gd name="T56" fmla="*/ 0 w 6402"/>
                <a:gd name="T57" fmla="*/ 0 h 12073"/>
                <a:gd name="T58" fmla="*/ 0 w 6402"/>
                <a:gd name="T59" fmla="*/ 0 h 12073"/>
                <a:gd name="T60" fmla="*/ 0 w 6402"/>
                <a:gd name="T61" fmla="*/ 0 h 12073"/>
                <a:gd name="T62" fmla="*/ 0 w 6402"/>
                <a:gd name="T63" fmla="*/ 0 h 12073"/>
                <a:gd name="T64" fmla="*/ 0 w 6402"/>
                <a:gd name="T65" fmla="*/ 0 h 12073"/>
                <a:gd name="T66" fmla="*/ 0 w 6402"/>
                <a:gd name="T67" fmla="*/ 0 h 12073"/>
                <a:gd name="T68" fmla="*/ 0 w 6402"/>
                <a:gd name="T69" fmla="*/ 0 h 12073"/>
                <a:gd name="T70" fmla="*/ 0 w 6402"/>
                <a:gd name="T71" fmla="*/ 0 h 12073"/>
                <a:gd name="T72" fmla="*/ 0 w 6402"/>
                <a:gd name="T73" fmla="*/ 0 h 12073"/>
                <a:gd name="T74" fmla="*/ 0 w 6402"/>
                <a:gd name="T75" fmla="*/ 0 h 12073"/>
                <a:gd name="T76" fmla="*/ 0 w 6402"/>
                <a:gd name="T77" fmla="*/ 0 h 12073"/>
                <a:gd name="T78" fmla="*/ 0 w 6402"/>
                <a:gd name="T79" fmla="*/ 0 h 12073"/>
                <a:gd name="T80" fmla="*/ 0 w 6402"/>
                <a:gd name="T81" fmla="*/ 0 h 12073"/>
                <a:gd name="T82" fmla="*/ 0 w 6402"/>
                <a:gd name="T83" fmla="*/ 0 h 12073"/>
                <a:gd name="T84" fmla="*/ 0 w 6402"/>
                <a:gd name="T85" fmla="*/ 0 h 12073"/>
                <a:gd name="T86" fmla="*/ 0 w 6402"/>
                <a:gd name="T87" fmla="*/ 0 h 12073"/>
                <a:gd name="T88" fmla="*/ 0 w 6402"/>
                <a:gd name="T89" fmla="*/ 0 h 12073"/>
                <a:gd name="T90" fmla="*/ 0 w 6402"/>
                <a:gd name="T91" fmla="*/ 0 h 12073"/>
                <a:gd name="T92" fmla="*/ 0 w 6402"/>
                <a:gd name="T93" fmla="*/ 0 h 12073"/>
                <a:gd name="T94" fmla="*/ 0 w 6402"/>
                <a:gd name="T95" fmla="*/ 0 h 12073"/>
                <a:gd name="T96" fmla="*/ 0 w 6402"/>
                <a:gd name="T97" fmla="*/ 0 h 12073"/>
                <a:gd name="T98" fmla="*/ 0 w 6402"/>
                <a:gd name="T99" fmla="*/ 0 h 12073"/>
                <a:gd name="T100" fmla="*/ 0 w 6402"/>
                <a:gd name="T101" fmla="*/ 0 h 12073"/>
                <a:gd name="T102" fmla="*/ 0 w 6402"/>
                <a:gd name="T103" fmla="*/ 0 h 12073"/>
                <a:gd name="T104" fmla="*/ 0 w 6402"/>
                <a:gd name="T105" fmla="*/ 0 h 12073"/>
                <a:gd name="T106" fmla="*/ 0 w 6402"/>
                <a:gd name="T107" fmla="*/ 0 h 12073"/>
                <a:gd name="T108" fmla="*/ 0 w 6402"/>
                <a:gd name="T109" fmla="*/ 0 h 12073"/>
                <a:gd name="T110" fmla="*/ 0 w 6402"/>
                <a:gd name="T111" fmla="*/ 0 h 12073"/>
                <a:gd name="T112" fmla="*/ 0 w 6402"/>
                <a:gd name="T113" fmla="*/ 0 h 12073"/>
                <a:gd name="T114" fmla="*/ 0 w 6402"/>
                <a:gd name="T115" fmla="*/ 0 h 12073"/>
                <a:gd name="T116" fmla="*/ 0 w 6402"/>
                <a:gd name="T117" fmla="*/ 0 h 12073"/>
                <a:gd name="T118" fmla="*/ 0 w 6402"/>
                <a:gd name="T119" fmla="*/ 0 h 12073"/>
                <a:gd name="T120" fmla="*/ 0 w 6402"/>
                <a:gd name="T121" fmla="*/ 0 h 12073"/>
                <a:gd name="T122" fmla="*/ 0 w 6402"/>
                <a:gd name="T123" fmla="*/ 0 h 12073"/>
                <a:gd name="T124" fmla="*/ 0 w 6402"/>
                <a:gd name="T125" fmla="*/ 0 h 1207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402"/>
                <a:gd name="T190" fmla="*/ 0 h 12073"/>
                <a:gd name="T191" fmla="*/ 6402 w 6402"/>
                <a:gd name="T192" fmla="*/ 12073 h 1207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402" h="12073">
                  <a:moveTo>
                    <a:pt x="1597" y="8361"/>
                  </a:moveTo>
                  <a:lnTo>
                    <a:pt x="1545" y="8288"/>
                  </a:lnTo>
                  <a:lnTo>
                    <a:pt x="1494" y="8210"/>
                  </a:lnTo>
                  <a:lnTo>
                    <a:pt x="1447" y="8129"/>
                  </a:lnTo>
                  <a:lnTo>
                    <a:pt x="1403" y="8042"/>
                  </a:lnTo>
                  <a:lnTo>
                    <a:pt x="1362" y="7952"/>
                  </a:lnTo>
                  <a:lnTo>
                    <a:pt x="1323" y="7857"/>
                  </a:lnTo>
                  <a:lnTo>
                    <a:pt x="1288" y="7760"/>
                  </a:lnTo>
                  <a:lnTo>
                    <a:pt x="1254" y="7658"/>
                  </a:lnTo>
                  <a:lnTo>
                    <a:pt x="1223" y="7552"/>
                  </a:lnTo>
                  <a:lnTo>
                    <a:pt x="1194" y="7444"/>
                  </a:lnTo>
                  <a:lnTo>
                    <a:pt x="1168" y="7334"/>
                  </a:lnTo>
                  <a:lnTo>
                    <a:pt x="1143" y="7221"/>
                  </a:lnTo>
                  <a:lnTo>
                    <a:pt x="1121" y="7105"/>
                  </a:lnTo>
                  <a:lnTo>
                    <a:pt x="1102" y="6987"/>
                  </a:lnTo>
                  <a:lnTo>
                    <a:pt x="1083" y="6867"/>
                  </a:lnTo>
                  <a:lnTo>
                    <a:pt x="1067" y="6746"/>
                  </a:lnTo>
                  <a:lnTo>
                    <a:pt x="1053" y="6623"/>
                  </a:lnTo>
                  <a:lnTo>
                    <a:pt x="1040" y="6500"/>
                  </a:lnTo>
                  <a:lnTo>
                    <a:pt x="1029" y="6375"/>
                  </a:lnTo>
                  <a:lnTo>
                    <a:pt x="1019" y="6249"/>
                  </a:lnTo>
                  <a:lnTo>
                    <a:pt x="1012" y="6123"/>
                  </a:lnTo>
                  <a:lnTo>
                    <a:pt x="1005" y="5997"/>
                  </a:lnTo>
                  <a:lnTo>
                    <a:pt x="1000" y="5871"/>
                  </a:lnTo>
                  <a:lnTo>
                    <a:pt x="996" y="5745"/>
                  </a:lnTo>
                  <a:lnTo>
                    <a:pt x="994" y="5619"/>
                  </a:lnTo>
                  <a:lnTo>
                    <a:pt x="992" y="5495"/>
                  </a:lnTo>
                  <a:lnTo>
                    <a:pt x="991" y="5371"/>
                  </a:lnTo>
                  <a:lnTo>
                    <a:pt x="992" y="5249"/>
                  </a:lnTo>
                  <a:lnTo>
                    <a:pt x="993" y="5127"/>
                  </a:lnTo>
                  <a:lnTo>
                    <a:pt x="995" y="5008"/>
                  </a:lnTo>
                  <a:lnTo>
                    <a:pt x="997" y="4890"/>
                  </a:lnTo>
                  <a:lnTo>
                    <a:pt x="1001" y="4774"/>
                  </a:lnTo>
                  <a:lnTo>
                    <a:pt x="1005" y="4602"/>
                  </a:lnTo>
                  <a:lnTo>
                    <a:pt x="1007" y="4427"/>
                  </a:lnTo>
                  <a:lnTo>
                    <a:pt x="1006" y="4251"/>
                  </a:lnTo>
                  <a:lnTo>
                    <a:pt x="1001" y="4073"/>
                  </a:lnTo>
                  <a:lnTo>
                    <a:pt x="995" y="3895"/>
                  </a:lnTo>
                  <a:lnTo>
                    <a:pt x="985" y="3715"/>
                  </a:lnTo>
                  <a:lnTo>
                    <a:pt x="973" y="3536"/>
                  </a:lnTo>
                  <a:lnTo>
                    <a:pt x="957" y="3357"/>
                  </a:lnTo>
                  <a:lnTo>
                    <a:pt x="940" y="3178"/>
                  </a:lnTo>
                  <a:lnTo>
                    <a:pt x="920" y="3000"/>
                  </a:lnTo>
                  <a:lnTo>
                    <a:pt x="897" y="2823"/>
                  </a:lnTo>
                  <a:lnTo>
                    <a:pt x="873" y="2647"/>
                  </a:lnTo>
                  <a:lnTo>
                    <a:pt x="846" y="2474"/>
                  </a:lnTo>
                  <a:lnTo>
                    <a:pt x="817" y="2302"/>
                  </a:lnTo>
                  <a:lnTo>
                    <a:pt x="786" y="2134"/>
                  </a:lnTo>
                  <a:lnTo>
                    <a:pt x="752" y="1968"/>
                  </a:lnTo>
                  <a:lnTo>
                    <a:pt x="717" y="1805"/>
                  </a:lnTo>
                  <a:lnTo>
                    <a:pt x="680" y="1647"/>
                  </a:lnTo>
                  <a:lnTo>
                    <a:pt x="641" y="1492"/>
                  </a:lnTo>
                  <a:lnTo>
                    <a:pt x="601" y="1341"/>
                  </a:lnTo>
                  <a:lnTo>
                    <a:pt x="558" y="1195"/>
                  </a:lnTo>
                  <a:lnTo>
                    <a:pt x="514" y="1055"/>
                  </a:lnTo>
                  <a:lnTo>
                    <a:pt x="469" y="918"/>
                  </a:lnTo>
                  <a:lnTo>
                    <a:pt x="422" y="789"/>
                  </a:lnTo>
                  <a:lnTo>
                    <a:pt x="373" y="665"/>
                  </a:lnTo>
                  <a:lnTo>
                    <a:pt x="323" y="548"/>
                  </a:lnTo>
                  <a:lnTo>
                    <a:pt x="272" y="437"/>
                  </a:lnTo>
                  <a:lnTo>
                    <a:pt x="220" y="335"/>
                  </a:lnTo>
                  <a:lnTo>
                    <a:pt x="166" y="239"/>
                  </a:lnTo>
                  <a:lnTo>
                    <a:pt x="112" y="150"/>
                  </a:lnTo>
                  <a:lnTo>
                    <a:pt x="56" y="71"/>
                  </a:lnTo>
                  <a:lnTo>
                    <a:pt x="0" y="0"/>
                  </a:lnTo>
                  <a:lnTo>
                    <a:pt x="7" y="5"/>
                  </a:lnTo>
                  <a:lnTo>
                    <a:pt x="30" y="20"/>
                  </a:lnTo>
                  <a:lnTo>
                    <a:pt x="64" y="47"/>
                  </a:lnTo>
                  <a:lnTo>
                    <a:pt x="110" y="84"/>
                  </a:lnTo>
                  <a:lnTo>
                    <a:pt x="136" y="108"/>
                  </a:lnTo>
                  <a:lnTo>
                    <a:pt x="166" y="134"/>
                  </a:lnTo>
                  <a:lnTo>
                    <a:pt x="196" y="164"/>
                  </a:lnTo>
                  <a:lnTo>
                    <a:pt x="229" y="196"/>
                  </a:lnTo>
                  <a:lnTo>
                    <a:pt x="263" y="232"/>
                  </a:lnTo>
                  <a:lnTo>
                    <a:pt x="299" y="272"/>
                  </a:lnTo>
                  <a:lnTo>
                    <a:pt x="335" y="314"/>
                  </a:lnTo>
                  <a:lnTo>
                    <a:pt x="374" y="360"/>
                  </a:lnTo>
                  <a:lnTo>
                    <a:pt x="413" y="409"/>
                  </a:lnTo>
                  <a:lnTo>
                    <a:pt x="451" y="463"/>
                  </a:lnTo>
                  <a:lnTo>
                    <a:pt x="492" y="519"/>
                  </a:lnTo>
                  <a:lnTo>
                    <a:pt x="532" y="580"/>
                  </a:lnTo>
                  <a:lnTo>
                    <a:pt x="571" y="644"/>
                  </a:lnTo>
                  <a:lnTo>
                    <a:pt x="611" y="712"/>
                  </a:lnTo>
                  <a:lnTo>
                    <a:pt x="650" y="783"/>
                  </a:lnTo>
                  <a:lnTo>
                    <a:pt x="690" y="859"/>
                  </a:lnTo>
                  <a:lnTo>
                    <a:pt x="728" y="939"/>
                  </a:lnTo>
                  <a:lnTo>
                    <a:pt x="765" y="1023"/>
                  </a:lnTo>
                  <a:lnTo>
                    <a:pt x="801" y="1111"/>
                  </a:lnTo>
                  <a:lnTo>
                    <a:pt x="835" y="1203"/>
                  </a:lnTo>
                  <a:lnTo>
                    <a:pt x="869" y="1300"/>
                  </a:lnTo>
                  <a:lnTo>
                    <a:pt x="900" y="1400"/>
                  </a:lnTo>
                  <a:lnTo>
                    <a:pt x="930" y="1505"/>
                  </a:lnTo>
                  <a:lnTo>
                    <a:pt x="957" y="1615"/>
                  </a:lnTo>
                  <a:lnTo>
                    <a:pt x="968" y="1606"/>
                  </a:lnTo>
                  <a:lnTo>
                    <a:pt x="1002" y="1580"/>
                  </a:lnTo>
                  <a:lnTo>
                    <a:pt x="1055" y="1540"/>
                  </a:lnTo>
                  <a:lnTo>
                    <a:pt x="1124" y="1488"/>
                  </a:lnTo>
                  <a:lnTo>
                    <a:pt x="1206" y="1426"/>
                  </a:lnTo>
                  <a:lnTo>
                    <a:pt x="1300" y="1357"/>
                  </a:lnTo>
                  <a:lnTo>
                    <a:pt x="1401" y="1283"/>
                  </a:lnTo>
                  <a:lnTo>
                    <a:pt x="1508" y="1207"/>
                  </a:lnTo>
                  <a:lnTo>
                    <a:pt x="1618" y="1131"/>
                  </a:lnTo>
                  <a:lnTo>
                    <a:pt x="1728" y="1058"/>
                  </a:lnTo>
                  <a:lnTo>
                    <a:pt x="1781" y="1022"/>
                  </a:lnTo>
                  <a:lnTo>
                    <a:pt x="1834" y="989"/>
                  </a:lnTo>
                  <a:lnTo>
                    <a:pt x="1886" y="957"/>
                  </a:lnTo>
                  <a:lnTo>
                    <a:pt x="1936" y="926"/>
                  </a:lnTo>
                  <a:lnTo>
                    <a:pt x="1984" y="899"/>
                  </a:lnTo>
                  <a:lnTo>
                    <a:pt x="2028" y="875"/>
                  </a:lnTo>
                  <a:lnTo>
                    <a:pt x="2071" y="852"/>
                  </a:lnTo>
                  <a:lnTo>
                    <a:pt x="2111" y="834"/>
                  </a:lnTo>
                  <a:lnTo>
                    <a:pt x="2147" y="820"/>
                  </a:lnTo>
                  <a:lnTo>
                    <a:pt x="2180" y="808"/>
                  </a:lnTo>
                  <a:lnTo>
                    <a:pt x="2208" y="801"/>
                  </a:lnTo>
                  <a:lnTo>
                    <a:pt x="2232" y="799"/>
                  </a:lnTo>
                  <a:lnTo>
                    <a:pt x="2252" y="800"/>
                  </a:lnTo>
                  <a:lnTo>
                    <a:pt x="2269" y="804"/>
                  </a:lnTo>
                  <a:lnTo>
                    <a:pt x="2284" y="810"/>
                  </a:lnTo>
                  <a:lnTo>
                    <a:pt x="2297" y="818"/>
                  </a:lnTo>
                  <a:lnTo>
                    <a:pt x="2307" y="828"/>
                  </a:lnTo>
                  <a:lnTo>
                    <a:pt x="2315" y="840"/>
                  </a:lnTo>
                  <a:lnTo>
                    <a:pt x="2320" y="853"/>
                  </a:lnTo>
                  <a:lnTo>
                    <a:pt x="2324" y="868"/>
                  </a:lnTo>
                  <a:lnTo>
                    <a:pt x="2325" y="886"/>
                  </a:lnTo>
                  <a:lnTo>
                    <a:pt x="2325" y="904"/>
                  </a:lnTo>
                  <a:lnTo>
                    <a:pt x="2323" y="923"/>
                  </a:lnTo>
                  <a:lnTo>
                    <a:pt x="2319" y="945"/>
                  </a:lnTo>
                  <a:lnTo>
                    <a:pt x="2314" y="966"/>
                  </a:lnTo>
                  <a:lnTo>
                    <a:pt x="2307" y="990"/>
                  </a:lnTo>
                  <a:lnTo>
                    <a:pt x="2299" y="1013"/>
                  </a:lnTo>
                  <a:lnTo>
                    <a:pt x="2289" y="1038"/>
                  </a:lnTo>
                  <a:lnTo>
                    <a:pt x="2278" y="1064"/>
                  </a:lnTo>
                  <a:lnTo>
                    <a:pt x="2266" y="1089"/>
                  </a:lnTo>
                  <a:lnTo>
                    <a:pt x="2253" y="1116"/>
                  </a:lnTo>
                  <a:lnTo>
                    <a:pt x="2240" y="1142"/>
                  </a:lnTo>
                  <a:lnTo>
                    <a:pt x="2224" y="1170"/>
                  </a:lnTo>
                  <a:lnTo>
                    <a:pt x="2209" y="1196"/>
                  </a:lnTo>
                  <a:lnTo>
                    <a:pt x="2193" y="1222"/>
                  </a:lnTo>
                  <a:lnTo>
                    <a:pt x="2177" y="1250"/>
                  </a:lnTo>
                  <a:lnTo>
                    <a:pt x="2141" y="1303"/>
                  </a:lnTo>
                  <a:lnTo>
                    <a:pt x="2106" y="1353"/>
                  </a:lnTo>
                  <a:lnTo>
                    <a:pt x="2070" y="1401"/>
                  </a:lnTo>
                  <a:lnTo>
                    <a:pt x="2034" y="1445"/>
                  </a:lnTo>
                  <a:lnTo>
                    <a:pt x="1995" y="1494"/>
                  </a:lnTo>
                  <a:lnTo>
                    <a:pt x="1945" y="1555"/>
                  </a:lnTo>
                  <a:lnTo>
                    <a:pt x="1887" y="1628"/>
                  </a:lnTo>
                  <a:lnTo>
                    <a:pt x="1823" y="1710"/>
                  </a:lnTo>
                  <a:lnTo>
                    <a:pt x="1754" y="1800"/>
                  </a:lnTo>
                  <a:lnTo>
                    <a:pt x="1683" y="1897"/>
                  </a:lnTo>
                  <a:lnTo>
                    <a:pt x="1646" y="1948"/>
                  </a:lnTo>
                  <a:lnTo>
                    <a:pt x="1610" y="1999"/>
                  </a:lnTo>
                  <a:lnTo>
                    <a:pt x="1573" y="2051"/>
                  </a:lnTo>
                  <a:lnTo>
                    <a:pt x="1537" y="2105"/>
                  </a:lnTo>
                  <a:lnTo>
                    <a:pt x="1501" y="2159"/>
                  </a:lnTo>
                  <a:lnTo>
                    <a:pt x="1466" y="2213"/>
                  </a:lnTo>
                  <a:lnTo>
                    <a:pt x="1433" y="2268"/>
                  </a:lnTo>
                  <a:lnTo>
                    <a:pt x="1399" y="2322"/>
                  </a:lnTo>
                  <a:lnTo>
                    <a:pt x="1368" y="2377"/>
                  </a:lnTo>
                  <a:lnTo>
                    <a:pt x="1338" y="2431"/>
                  </a:lnTo>
                  <a:lnTo>
                    <a:pt x="1310" y="2485"/>
                  </a:lnTo>
                  <a:lnTo>
                    <a:pt x="1283" y="2537"/>
                  </a:lnTo>
                  <a:lnTo>
                    <a:pt x="1260" y="2589"/>
                  </a:lnTo>
                  <a:lnTo>
                    <a:pt x="1238" y="2640"/>
                  </a:lnTo>
                  <a:lnTo>
                    <a:pt x="1219" y="2690"/>
                  </a:lnTo>
                  <a:lnTo>
                    <a:pt x="1203" y="2738"/>
                  </a:lnTo>
                  <a:lnTo>
                    <a:pt x="1190" y="2785"/>
                  </a:lnTo>
                  <a:lnTo>
                    <a:pt x="1180" y="2829"/>
                  </a:lnTo>
                  <a:lnTo>
                    <a:pt x="1173" y="2872"/>
                  </a:lnTo>
                  <a:lnTo>
                    <a:pt x="1171" y="2913"/>
                  </a:lnTo>
                  <a:lnTo>
                    <a:pt x="1170" y="2992"/>
                  </a:lnTo>
                  <a:lnTo>
                    <a:pt x="1170" y="3072"/>
                  </a:lnTo>
                  <a:lnTo>
                    <a:pt x="1171" y="3155"/>
                  </a:lnTo>
                  <a:lnTo>
                    <a:pt x="1174" y="3238"/>
                  </a:lnTo>
                  <a:lnTo>
                    <a:pt x="1176" y="3280"/>
                  </a:lnTo>
                  <a:lnTo>
                    <a:pt x="1179" y="3323"/>
                  </a:lnTo>
                  <a:lnTo>
                    <a:pt x="1182" y="3364"/>
                  </a:lnTo>
                  <a:lnTo>
                    <a:pt x="1186" y="3406"/>
                  </a:lnTo>
                  <a:lnTo>
                    <a:pt x="1191" y="3449"/>
                  </a:lnTo>
                  <a:lnTo>
                    <a:pt x="1197" y="3490"/>
                  </a:lnTo>
                  <a:lnTo>
                    <a:pt x="1203" y="3533"/>
                  </a:lnTo>
                  <a:lnTo>
                    <a:pt x="1211" y="3575"/>
                  </a:lnTo>
                  <a:lnTo>
                    <a:pt x="1220" y="3616"/>
                  </a:lnTo>
                  <a:lnTo>
                    <a:pt x="1230" y="3657"/>
                  </a:lnTo>
                  <a:lnTo>
                    <a:pt x="1241" y="3699"/>
                  </a:lnTo>
                  <a:lnTo>
                    <a:pt x="1253" y="3739"/>
                  </a:lnTo>
                  <a:lnTo>
                    <a:pt x="1266" y="3779"/>
                  </a:lnTo>
                  <a:lnTo>
                    <a:pt x="1281" y="3819"/>
                  </a:lnTo>
                  <a:lnTo>
                    <a:pt x="1298" y="3858"/>
                  </a:lnTo>
                  <a:lnTo>
                    <a:pt x="1315" y="3897"/>
                  </a:lnTo>
                  <a:lnTo>
                    <a:pt x="1334" y="3936"/>
                  </a:lnTo>
                  <a:lnTo>
                    <a:pt x="1355" y="3973"/>
                  </a:lnTo>
                  <a:lnTo>
                    <a:pt x="1377" y="4010"/>
                  </a:lnTo>
                  <a:lnTo>
                    <a:pt x="1401" y="4047"/>
                  </a:lnTo>
                  <a:lnTo>
                    <a:pt x="1427" y="4081"/>
                  </a:lnTo>
                  <a:lnTo>
                    <a:pt x="1454" y="4116"/>
                  </a:lnTo>
                  <a:lnTo>
                    <a:pt x="1484" y="4150"/>
                  </a:lnTo>
                  <a:lnTo>
                    <a:pt x="1515" y="4183"/>
                  </a:lnTo>
                  <a:lnTo>
                    <a:pt x="1549" y="4213"/>
                  </a:lnTo>
                  <a:lnTo>
                    <a:pt x="1583" y="4242"/>
                  </a:lnTo>
                  <a:lnTo>
                    <a:pt x="1621" y="4267"/>
                  </a:lnTo>
                  <a:lnTo>
                    <a:pt x="1659" y="4290"/>
                  </a:lnTo>
                  <a:lnTo>
                    <a:pt x="1700" y="4309"/>
                  </a:lnTo>
                  <a:lnTo>
                    <a:pt x="1743" y="4326"/>
                  </a:lnTo>
                  <a:lnTo>
                    <a:pt x="1786" y="4340"/>
                  </a:lnTo>
                  <a:lnTo>
                    <a:pt x="1830" y="4351"/>
                  </a:lnTo>
                  <a:lnTo>
                    <a:pt x="1876" y="4360"/>
                  </a:lnTo>
                  <a:lnTo>
                    <a:pt x="1923" y="4365"/>
                  </a:lnTo>
                  <a:lnTo>
                    <a:pt x="1970" y="4368"/>
                  </a:lnTo>
                  <a:lnTo>
                    <a:pt x="2018" y="4367"/>
                  </a:lnTo>
                  <a:lnTo>
                    <a:pt x="2067" y="4364"/>
                  </a:lnTo>
                  <a:lnTo>
                    <a:pt x="2116" y="4359"/>
                  </a:lnTo>
                  <a:lnTo>
                    <a:pt x="2166" y="4350"/>
                  </a:lnTo>
                  <a:lnTo>
                    <a:pt x="2214" y="4339"/>
                  </a:lnTo>
                  <a:lnTo>
                    <a:pt x="2264" y="4324"/>
                  </a:lnTo>
                  <a:lnTo>
                    <a:pt x="2313" y="4307"/>
                  </a:lnTo>
                  <a:lnTo>
                    <a:pt x="2362" y="4287"/>
                  </a:lnTo>
                  <a:lnTo>
                    <a:pt x="2410" y="4263"/>
                  </a:lnTo>
                  <a:lnTo>
                    <a:pt x="2458" y="4238"/>
                  </a:lnTo>
                  <a:lnTo>
                    <a:pt x="2506" y="4209"/>
                  </a:lnTo>
                  <a:lnTo>
                    <a:pt x="2552" y="4178"/>
                  </a:lnTo>
                  <a:lnTo>
                    <a:pt x="2597" y="4143"/>
                  </a:lnTo>
                  <a:lnTo>
                    <a:pt x="2642" y="4107"/>
                  </a:lnTo>
                  <a:lnTo>
                    <a:pt x="2685" y="4066"/>
                  </a:lnTo>
                  <a:lnTo>
                    <a:pt x="2726" y="4023"/>
                  </a:lnTo>
                  <a:lnTo>
                    <a:pt x="2767" y="3977"/>
                  </a:lnTo>
                  <a:lnTo>
                    <a:pt x="2806" y="3930"/>
                  </a:lnTo>
                  <a:lnTo>
                    <a:pt x="2842" y="3878"/>
                  </a:lnTo>
                  <a:lnTo>
                    <a:pt x="2877" y="3824"/>
                  </a:lnTo>
                  <a:lnTo>
                    <a:pt x="2910" y="3767"/>
                  </a:lnTo>
                  <a:lnTo>
                    <a:pt x="2979" y="3642"/>
                  </a:lnTo>
                  <a:lnTo>
                    <a:pt x="3060" y="3500"/>
                  </a:lnTo>
                  <a:lnTo>
                    <a:pt x="3148" y="3347"/>
                  </a:lnTo>
                  <a:lnTo>
                    <a:pt x="3245" y="3183"/>
                  </a:lnTo>
                  <a:lnTo>
                    <a:pt x="3345" y="3012"/>
                  </a:lnTo>
                  <a:lnTo>
                    <a:pt x="3449" y="2837"/>
                  </a:lnTo>
                  <a:lnTo>
                    <a:pt x="3555" y="2661"/>
                  </a:lnTo>
                  <a:lnTo>
                    <a:pt x="3659" y="2487"/>
                  </a:lnTo>
                  <a:lnTo>
                    <a:pt x="3762" y="2318"/>
                  </a:lnTo>
                  <a:lnTo>
                    <a:pt x="3860" y="2155"/>
                  </a:lnTo>
                  <a:lnTo>
                    <a:pt x="3953" y="2004"/>
                  </a:lnTo>
                  <a:lnTo>
                    <a:pt x="4038" y="1866"/>
                  </a:lnTo>
                  <a:lnTo>
                    <a:pt x="4112" y="1745"/>
                  </a:lnTo>
                  <a:lnTo>
                    <a:pt x="4176" y="1643"/>
                  </a:lnTo>
                  <a:lnTo>
                    <a:pt x="4226" y="1565"/>
                  </a:lnTo>
                  <a:lnTo>
                    <a:pt x="4261" y="1511"/>
                  </a:lnTo>
                  <a:lnTo>
                    <a:pt x="4292" y="1464"/>
                  </a:lnTo>
                  <a:lnTo>
                    <a:pt x="4331" y="1408"/>
                  </a:lnTo>
                  <a:lnTo>
                    <a:pt x="4375" y="1342"/>
                  </a:lnTo>
                  <a:lnTo>
                    <a:pt x="4423" y="1272"/>
                  </a:lnTo>
                  <a:lnTo>
                    <a:pt x="4450" y="1236"/>
                  </a:lnTo>
                  <a:lnTo>
                    <a:pt x="4476" y="1199"/>
                  </a:lnTo>
                  <a:lnTo>
                    <a:pt x="4503" y="1162"/>
                  </a:lnTo>
                  <a:lnTo>
                    <a:pt x="4530" y="1127"/>
                  </a:lnTo>
                  <a:lnTo>
                    <a:pt x="4559" y="1092"/>
                  </a:lnTo>
                  <a:lnTo>
                    <a:pt x="4586" y="1058"/>
                  </a:lnTo>
                  <a:lnTo>
                    <a:pt x="4614" y="1025"/>
                  </a:lnTo>
                  <a:lnTo>
                    <a:pt x="4642" y="995"/>
                  </a:lnTo>
                  <a:lnTo>
                    <a:pt x="4669" y="966"/>
                  </a:lnTo>
                  <a:lnTo>
                    <a:pt x="4697" y="941"/>
                  </a:lnTo>
                  <a:lnTo>
                    <a:pt x="4724" y="918"/>
                  </a:lnTo>
                  <a:lnTo>
                    <a:pt x="4750" y="898"/>
                  </a:lnTo>
                  <a:lnTo>
                    <a:pt x="4775" y="883"/>
                  </a:lnTo>
                  <a:lnTo>
                    <a:pt x="4799" y="871"/>
                  </a:lnTo>
                  <a:lnTo>
                    <a:pt x="4823" y="862"/>
                  </a:lnTo>
                  <a:lnTo>
                    <a:pt x="4845" y="859"/>
                  </a:lnTo>
                  <a:lnTo>
                    <a:pt x="4865" y="861"/>
                  </a:lnTo>
                  <a:lnTo>
                    <a:pt x="4885" y="868"/>
                  </a:lnTo>
                  <a:lnTo>
                    <a:pt x="4903" y="882"/>
                  </a:lnTo>
                  <a:lnTo>
                    <a:pt x="4918" y="901"/>
                  </a:lnTo>
                  <a:lnTo>
                    <a:pt x="4933" y="926"/>
                  </a:lnTo>
                  <a:lnTo>
                    <a:pt x="4945" y="959"/>
                  </a:lnTo>
                  <a:lnTo>
                    <a:pt x="4954" y="999"/>
                  </a:lnTo>
                  <a:lnTo>
                    <a:pt x="4962" y="1045"/>
                  </a:lnTo>
                  <a:lnTo>
                    <a:pt x="4966" y="1096"/>
                  </a:lnTo>
                  <a:lnTo>
                    <a:pt x="4968" y="1145"/>
                  </a:lnTo>
                  <a:lnTo>
                    <a:pt x="4967" y="1194"/>
                  </a:lnTo>
                  <a:lnTo>
                    <a:pt x="4965" y="1242"/>
                  </a:lnTo>
                  <a:lnTo>
                    <a:pt x="4960" y="1290"/>
                  </a:lnTo>
                  <a:lnTo>
                    <a:pt x="4954" y="1335"/>
                  </a:lnTo>
                  <a:lnTo>
                    <a:pt x="4946" y="1381"/>
                  </a:lnTo>
                  <a:lnTo>
                    <a:pt x="4937" y="1425"/>
                  </a:lnTo>
                  <a:lnTo>
                    <a:pt x="4925" y="1469"/>
                  </a:lnTo>
                  <a:lnTo>
                    <a:pt x="4913" y="1511"/>
                  </a:lnTo>
                  <a:lnTo>
                    <a:pt x="4900" y="1553"/>
                  </a:lnTo>
                  <a:lnTo>
                    <a:pt x="4886" y="1594"/>
                  </a:lnTo>
                  <a:lnTo>
                    <a:pt x="4871" y="1634"/>
                  </a:lnTo>
                  <a:lnTo>
                    <a:pt x="4855" y="1673"/>
                  </a:lnTo>
                  <a:lnTo>
                    <a:pt x="4839" y="1712"/>
                  </a:lnTo>
                  <a:lnTo>
                    <a:pt x="4823" y="1748"/>
                  </a:lnTo>
                  <a:lnTo>
                    <a:pt x="4789" y="1820"/>
                  </a:lnTo>
                  <a:lnTo>
                    <a:pt x="4757" y="1889"/>
                  </a:lnTo>
                  <a:lnTo>
                    <a:pt x="4725" y="1953"/>
                  </a:lnTo>
                  <a:lnTo>
                    <a:pt x="4698" y="2014"/>
                  </a:lnTo>
                  <a:lnTo>
                    <a:pt x="4685" y="2042"/>
                  </a:lnTo>
                  <a:lnTo>
                    <a:pt x="4673" y="2071"/>
                  </a:lnTo>
                  <a:lnTo>
                    <a:pt x="4663" y="2097"/>
                  </a:lnTo>
                  <a:lnTo>
                    <a:pt x="4655" y="2123"/>
                  </a:lnTo>
                  <a:lnTo>
                    <a:pt x="4648" y="2148"/>
                  </a:lnTo>
                  <a:lnTo>
                    <a:pt x="4643" y="2172"/>
                  </a:lnTo>
                  <a:lnTo>
                    <a:pt x="4640" y="2196"/>
                  </a:lnTo>
                  <a:lnTo>
                    <a:pt x="4639" y="2217"/>
                  </a:lnTo>
                  <a:lnTo>
                    <a:pt x="4640" y="2239"/>
                  </a:lnTo>
                  <a:lnTo>
                    <a:pt x="4644" y="2261"/>
                  </a:lnTo>
                  <a:lnTo>
                    <a:pt x="4649" y="2281"/>
                  </a:lnTo>
                  <a:lnTo>
                    <a:pt x="4656" y="2302"/>
                  </a:lnTo>
                  <a:lnTo>
                    <a:pt x="4665" y="2323"/>
                  </a:lnTo>
                  <a:lnTo>
                    <a:pt x="4675" y="2343"/>
                  </a:lnTo>
                  <a:lnTo>
                    <a:pt x="4687" y="2362"/>
                  </a:lnTo>
                  <a:lnTo>
                    <a:pt x="4698" y="2383"/>
                  </a:lnTo>
                  <a:lnTo>
                    <a:pt x="4722" y="2425"/>
                  </a:lnTo>
                  <a:lnTo>
                    <a:pt x="4746" y="2466"/>
                  </a:lnTo>
                  <a:lnTo>
                    <a:pt x="4757" y="2488"/>
                  </a:lnTo>
                  <a:lnTo>
                    <a:pt x="4767" y="2510"/>
                  </a:lnTo>
                  <a:lnTo>
                    <a:pt x="4776" y="2532"/>
                  </a:lnTo>
                  <a:lnTo>
                    <a:pt x="4784" y="2556"/>
                  </a:lnTo>
                  <a:lnTo>
                    <a:pt x="4789" y="2579"/>
                  </a:lnTo>
                  <a:lnTo>
                    <a:pt x="4793" y="2605"/>
                  </a:lnTo>
                  <a:lnTo>
                    <a:pt x="4794" y="2630"/>
                  </a:lnTo>
                  <a:lnTo>
                    <a:pt x="4793" y="2656"/>
                  </a:lnTo>
                  <a:lnTo>
                    <a:pt x="4790" y="2684"/>
                  </a:lnTo>
                  <a:lnTo>
                    <a:pt x="4783" y="2713"/>
                  </a:lnTo>
                  <a:lnTo>
                    <a:pt x="4773" y="2743"/>
                  </a:lnTo>
                  <a:lnTo>
                    <a:pt x="4759" y="2774"/>
                  </a:lnTo>
                  <a:lnTo>
                    <a:pt x="4740" y="2808"/>
                  </a:lnTo>
                  <a:lnTo>
                    <a:pt x="4719" y="2841"/>
                  </a:lnTo>
                  <a:lnTo>
                    <a:pt x="4693" y="2877"/>
                  </a:lnTo>
                  <a:lnTo>
                    <a:pt x="4662" y="2915"/>
                  </a:lnTo>
                  <a:lnTo>
                    <a:pt x="4626" y="2954"/>
                  </a:lnTo>
                  <a:lnTo>
                    <a:pt x="4585" y="2995"/>
                  </a:lnTo>
                  <a:lnTo>
                    <a:pt x="4538" y="3038"/>
                  </a:lnTo>
                  <a:lnTo>
                    <a:pt x="4485" y="3083"/>
                  </a:lnTo>
                  <a:lnTo>
                    <a:pt x="4367" y="3181"/>
                  </a:lnTo>
                  <a:lnTo>
                    <a:pt x="4232" y="3295"/>
                  </a:lnTo>
                  <a:lnTo>
                    <a:pt x="4088" y="3420"/>
                  </a:lnTo>
                  <a:lnTo>
                    <a:pt x="3936" y="3554"/>
                  </a:lnTo>
                  <a:lnTo>
                    <a:pt x="3777" y="3697"/>
                  </a:lnTo>
                  <a:lnTo>
                    <a:pt x="3616" y="3844"/>
                  </a:lnTo>
                  <a:lnTo>
                    <a:pt x="3453" y="3995"/>
                  </a:lnTo>
                  <a:lnTo>
                    <a:pt x="3292" y="4146"/>
                  </a:lnTo>
                  <a:lnTo>
                    <a:pt x="3214" y="4222"/>
                  </a:lnTo>
                  <a:lnTo>
                    <a:pt x="3137" y="4296"/>
                  </a:lnTo>
                  <a:lnTo>
                    <a:pt x="3062" y="4369"/>
                  </a:lnTo>
                  <a:lnTo>
                    <a:pt x="2989" y="4442"/>
                  </a:lnTo>
                  <a:lnTo>
                    <a:pt x="2917" y="4513"/>
                  </a:lnTo>
                  <a:lnTo>
                    <a:pt x="2850" y="4583"/>
                  </a:lnTo>
                  <a:lnTo>
                    <a:pt x="2785" y="4650"/>
                  </a:lnTo>
                  <a:lnTo>
                    <a:pt x="2723" y="4715"/>
                  </a:lnTo>
                  <a:lnTo>
                    <a:pt x="2666" y="4777"/>
                  </a:lnTo>
                  <a:lnTo>
                    <a:pt x="2613" y="4837"/>
                  </a:lnTo>
                  <a:lnTo>
                    <a:pt x="2564" y="4893"/>
                  </a:lnTo>
                  <a:lnTo>
                    <a:pt x="2519" y="4947"/>
                  </a:lnTo>
                  <a:lnTo>
                    <a:pt x="2480" y="4995"/>
                  </a:lnTo>
                  <a:lnTo>
                    <a:pt x="2446" y="5041"/>
                  </a:lnTo>
                  <a:lnTo>
                    <a:pt x="2418" y="5082"/>
                  </a:lnTo>
                  <a:lnTo>
                    <a:pt x="2396" y="5119"/>
                  </a:lnTo>
                  <a:lnTo>
                    <a:pt x="2377" y="5153"/>
                  </a:lnTo>
                  <a:lnTo>
                    <a:pt x="2357" y="5186"/>
                  </a:lnTo>
                  <a:lnTo>
                    <a:pt x="2336" y="5217"/>
                  </a:lnTo>
                  <a:lnTo>
                    <a:pt x="2316" y="5248"/>
                  </a:lnTo>
                  <a:lnTo>
                    <a:pt x="2295" y="5277"/>
                  </a:lnTo>
                  <a:lnTo>
                    <a:pt x="2273" y="5306"/>
                  </a:lnTo>
                  <a:lnTo>
                    <a:pt x="2252" y="5334"/>
                  </a:lnTo>
                  <a:lnTo>
                    <a:pt x="2231" y="5362"/>
                  </a:lnTo>
                  <a:lnTo>
                    <a:pt x="2186" y="5414"/>
                  </a:lnTo>
                  <a:lnTo>
                    <a:pt x="2142" y="5466"/>
                  </a:lnTo>
                  <a:lnTo>
                    <a:pt x="2097" y="5518"/>
                  </a:lnTo>
                  <a:lnTo>
                    <a:pt x="2053" y="5569"/>
                  </a:lnTo>
                  <a:lnTo>
                    <a:pt x="2010" y="5622"/>
                  </a:lnTo>
                  <a:lnTo>
                    <a:pt x="1967" y="5676"/>
                  </a:lnTo>
                  <a:lnTo>
                    <a:pt x="1947" y="5703"/>
                  </a:lnTo>
                  <a:lnTo>
                    <a:pt x="1927" y="5733"/>
                  </a:lnTo>
                  <a:lnTo>
                    <a:pt x="1906" y="5761"/>
                  </a:lnTo>
                  <a:lnTo>
                    <a:pt x="1887" y="5792"/>
                  </a:lnTo>
                  <a:lnTo>
                    <a:pt x="1869" y="5823"/>
                  </a:lnTo>
                  <a:lnTo>
                    <a:pt x="1850" y="5856"/>
                  </a:lnTo>
                  <a:lnTo>
                    <a:pt x="1832" y="5889"/>
                  </a:lnTo>
                  <a:lnTo>
                    <a:pt x="1816" y="5924"/>
                  </a:lnTo>
                  <a:lnTo>
                    <a:pt x="1800" y="5960"/>
                  </a:lnTo>
                  <a:lnTo>
                    <a:pt x="1784" y="5997"/>
                  </a:lnTo>
                  <a:lnTo>
                    <a:pt x="1769" y="6037"/>
                  </a:lnTo>
                  <a:lnTo>
                    <a:pt x="1756" y="6078"/>
                  </a:lnTo>
                  <a:lnTo>
                    <a:pt x="1743" y="6119"/>
                  </a:lnTo>
                  <a:lnTo>
                    <a:pt x="1732" y="6162"/>
                  </a:lnTo>
                  <a:lnTo>
                    <a:pt x="1721" y="6206"/>
                  </a:lnTo>
                  <a:lnTo>
                    <a:pt x="1713" y="6249"/>
                  </a:lnTo>
                  <a:lnTo>
                    <a:pt x="1707" y="6294"/>
                  </a:lnTo>
                  <a:lnTo>
                    <a:pt x="1703" y="6340"/>
                  </a:lnTo>
                  <a:lnTo>
                    <a:pt x="1701" y="6385"/>
                  </a:lnTo>
                  <a:lnTo>
                    <a:pt x="1700" y="6430"/>
                  </a:lnTo>
                  <a:lnTo>
                    <a:pt x="1702" y="6475"/>
                  </a:lnTo>
                  <a:lnTo>
                    <a:pt x="1705" y="6521"/>
                  </a:lnTo>
                  <a:lnTo>
                    <a:pt x="1711" y="6566"/>
                  </a:lnTo>
                  <a:lnTo>
                    <a:pt x="1719" y="6609"/>
                  </a:lnTo>
                  <a:lnTo>
                    <a:pt x="1729" y="6654"/>
                  </a:lnTo>
                  <a:lnTo>
                    <a:pt x="1742" y="6697"/>
                  </a:lnTo>
                  <a:lnTo>
                    <a:pt x="1756" y="6740"/>
                  </a:lnTo>
                  <a:lnTo>
                    <a:pt x="1773" y="6781"/>
                  </a:lnTo>
                  <a:lnTo>
                    <a:pt x="1792" y="6822"/>
                  </a:lnTo>
                  <a:lnTo>
                    <a:pt x="1814" y="6862"/>
                  </a:lnTo>
                  <a:lnTo>
                    <a:pt x="1838" y="6900"/>
                  </a:lnTo>
                  <a:lnTo>
                    <a:pt x="1865" y="6937"/>
                  </a:lnTo>
                  <a:lnTo>
                    <a:pt x="1894" y="6973"/>
                  </a:lnTo>
                  <a:lnTo>
                    <a:pt x="1926" y="7006"/>
                  </a:lnTo>
                  <a:lnTo>
                    <a:pt x="1960" y="7038"/>
                  </a:lnTo>
                  <a:lnTo>
                    <a:pt x="1998" y="7068"/>
                  </a:lnTo>
                  <a:lnTo>
                    <a:pt x="2038" y="7097"/>
                  </a:lnTo>
                  <a:lnTo>
                    <a:pt x="2081" y="7122"/>
                  </a:lnTo>
                  <a:lnTo>
                    <a:pt x="2127" y="7146"/>
                  </a:lnTo>
                  <a:lnTo>
                    <a:pt x="2176" y="7168"/>
                  </a:lnTo>
                  <a:lnTo>
                    <a:pt x="2227" y="7186"/>
                  </a:lnTo>
                  <a:lnTo>
                    <a:pt x="2282" y="7202"/>
                  </a:lnTo>
                  <a:lnTo>
                    <a:pt x="2340" y="7217"/>
                  </a:lnTo>
                  <a:lnTo>
                    <a:pt x="2401" y="7227"/>
                  </a:lnTo>
                  <a:lnTo>
                    <a:pt x="2462" y="7234"/>
                  </a:lnTo>
                  <a:lnTo>
                    <a:pt x="2520" y="7237"/>
                  </a:lnTo>
                  <a:lnTo>
                    <a:pt x="2577" y="7236"/>
                  </a:lnTo>
                  <a:lnTo>
                    <a:pt x="2631" y="7231"/>
                  </a:lnTo>
                  <a:lnTo>
                    <a:pt x="2683" y="7223"/>
                  </a:lnTo>
                  <a:lnTo>
                    <a:pt x="2733" y="7211"/>
                  </a:lnTo>
                  <a:lnTo>
                    <a:pt x="2781" y="7195"/>
                  </a:lnTo>
                  <a:lnTo>
                    <a:pt x="2827" y="7176"/>
                  </a:lnTo>
                  <a:lnTo>
                    <a:pt x="2872" y="7155"/>
                  </a:lnTo>
                  <a:lnTo>
                    <a:pt x="2915" y="7130"/>
                  </a:lnTo>
                  <a:lnTo>
                    <a:pt x="2957" y="7104"/>
                  </a:lnTo>
                  <a:lnTo>
                    <a:pt x="2997" y="7074"/>
                  </a:lnTo>
                  <a:lnTo>
                    <a:pt x="3035" y="7043"/>
                  </a:lnTo>
                  <a:lnTo>
                    <a:pt x="3073" y="7009"/>
                  </a:lnTo>
                  <a:lnTo>
                    <a:pt x="3110" y="6974"/>
                  </a:lnTo>
                  <a:lnTo>
                    <a:pt x="3144" y="6936"/>
                  </a:lnTo>
                  <a:lnTo>
                    <a:pt x="3179" y="6897"/>
                  </a:lnTo>
                  <a:lnTo>
                    <a:pt x="3212" y="6857"/>
                  </a:lnTo>
                  <a:lnTo>
                    <a:pt x="3245" y="6816"/>
                  </a:lnTo>
                  <a:lnTo>
                    <a:pt x="3277" y="6773"/>
                  </a:lnTo>
                  <a:lnTo>
                    <a:pt x="3308" y="6729"/>
                  </a:lnTo>
                  <a:lnTo>
                    <a:pt x="3339" y="6686"/>
                  </a:lnTo>
                  <a:lnTo>
                    <a:pt x="3369" y="6641"/>
                  </a:lnTo>
                  <a:lnTo>
                    <a:pt x="3399" y="6596"/>
                  </a:lnTo>
                  <a:lnTo>
                    <a:pt x="3458" y="6507"/>
                  </a:lnTo>
                  <a:lnTo>
                    <a:pt x="3517" y="6417"/>
                  </a:lnTo>
                  <a:lnTo>
                    <a:pt x="3547" y="6374"/>
                  </a:lnTo>
                  <a:lnTo>
                    <a:pt x="3577" y="6330"/>
                  </a:lnTo>
                  <a:lnTo>
                    <a:pt x="3607" y="6288"/>
                  </a:lnTo>
                  <a:lnTo>
                    <a:pt x="3638" y="6246"/>
                  </a:lnTo>
                  <a:lnTo>
                    <a:pt x="3698" y="6166"/>
                  </a:lnTo>
                  <a:lnTo>
                    <a:pt x="3758" y="6089"/>
                  </a:lnTo>
                  <a:lnTo>
                    <a:pt x="3788" y="6051"/>
                  </a:lnTo>
                  <a:lnTo>
                    <a:pt x="3819" y="6014"/>
                  </a:lnTo>
                  <a:lnTo>
                    <a:pt x="3849" y="5977"/>
                  </a:lnTo>
                  <a:lnTo>
                    <a:pt x="3881" y="5940"/>
                  </a:lnTo>
                  <a:lnTo>
                    <a:pt x="3912" y="5906"/>
                  </a:lnTo>
                  <a:lnTo>
                    <a:pt x="3945" y="5870"/>
                  </a:lnTo>
                  <a:lnTo>
                    <a:pt x="3977" y="5836"/>
                  </a:lnTo>
                  <a:lnTo>
                    <a:pt x="4011" y="5802"/>
                  </a:lnTo>
                  <a:lnTo>
                    <a:pt x="4044" y="5768"/>
                  </a:lnTo>
                  <a:lnTo>
                    <a:pt x="4080" y="5735"/>
                  </a:lnTo>
                  <a:lnTo>
                    <a:pt x="4116" y="5702"/>
                  </a:lnTo>
                  <a:lnTo>
                    <a:pt x="4152" y="5670"/>
                  </a:lnTo>
                  <a:lnTo>
                    <a:pt x="4191" y="5638"/>
                  </a:lnTo>
                  <a:lnTo>
                    <a:pt x="4229" y="5606"/>
                  </a:lnTo>
                  <a:lnTo>
                    <a:pt x="4269" y="5575"/>
                  </a:lnTo>
                  <a:lnTo>
                    <a:pt x="4311" y="5544"/>
                  </a:lnTo>
                  <a:lnTo>
                    <a:pt x="4353" y="5512"/>
                  </a:lnTo>
                  <a:lnTo>
                    <a:pt x="4398" y="5482"/>
                  </a:lnTo>
                  <a:lnTo>
                    <a:pt x="4444" y="5451"/>
                  </a:lnTo>
                  <a:lnTo>
                    <a:pt x="4490" y="5421"/>
                  </a:lnTo>
                  <a:lnTo>
                    <a:pt x="4539" y="5390"/>
                  </a:lnTo>
                  <a:lnTo>
                    <a:pt x="4590" y="5361"/>
                  </a:lnTo>
                  <a:lnTo>
                    <a:pt x="4643" y="5330"/>
                  </a:lnTo>
                  <a:lnTo>
                    <a:pt x="4697" y="5300"/>
                  </a:lnTo>
                  <a:lnTo>
                    <a:pt x="4753" y="5270"/>
                  </a:lnTo>
                  <a:lnTo>
                    <a:pt x="4812" y="5240"/>
                  </a:lnTo>
                  <a:lnTo>
                    <a:pt x="4872" y="5209"/>
                  </a:lnTo>
                  <a:lnTo>
                    <a:pt x="4935" y="5180"/>
                  </a:lnTo>
                  <a:lnTo>
                    <a:pt x="4997" y="5148"/>
                  </a:lnTo>
                  <a:lnTo>
                    <a:pt x="5059" y="5114"/>
                  </a:lnTo>
                  <a:lnTo>
                    <a:pt x="5118" y="5079"/>
                  </a:lnTo>
                  <a:lnTo>
                    <a:pt x="5177" y="5042"/>
                  </a:lnTo>
                  <a:lnTo>
                    <a:pt x="5235" y="5004"/>
                  </a:lnTo>
                  <a:lnTo>
                    <a:pt x="5292" y="4964"/>
                  </a:lnTo>
                  <a:lnTo>
                    <a:pt x="5347" y="4923"/>
                  </a:lnTo>
                  <a:lnTo>
                    <a:pt x="5401" y="4883"/>
                  </a:lnTo>
                  <a:lnTo>
                    <a:pt x="5454" y="4841"/>
                  </a:lnTo>
                  <a:lnTo>
                    <a:pt x="5506" y="4798"/>
                  </a:lnTo>
                  <a:lnTo>
                    <a:pt x="5556" y="4756"/>
                  </a:lnTo>
                  <a:lnTo>
                    <a:pt x="5605" y="4715"/>
                  </a:lnTo>
                  <a:lnTo>
                    <a:pt x="5699" y="4632"/>
                  </a:lnTo>
                  <a:lnTo>
                    <a:pt x="5787" y="4553"/>
                  </a:lnTo>
                  <a:lnTo>
                    <a:pt x="5870" y="4479"/>
                  </a:lnTo>
                  <a:lnTo>
                    <a:pt x="5948" y="4413"/>
                  </a:lnTo>
                  <a:lnTo>
                    <a:pt x="5983" y="4382"/>
                  </a:lnTo>
                  <a:lnTo>
                    <a:pt x="6019" y="4355"/>
                  </a:lnTo>
                  <a:lnTo>
                    <a:pt x="6051" y="4329"/>
                  </a:lnTo>
                  <a:lnTo>
                    <a:pt x="6084" y="4307"/>
                  </a:lnTo>
                  <a:lnTo>
                    <a:pt x="6113" y="4288"/>
                  </a:lnTo>
                  <a:lnTo>
                    <a:pt x="6142" y="4272"/>
                  </a:lnTo>
                  <a:lnTo>
                    <a:pt x="6169" y="4259"/>
                  </a:lnTo>
                  <a:lnTo>
                    <a:pt x="6195" y="4251"/>
                  </a:lnTo>
                  <a:lnTo>
                    <a:pt x="6218" y="4247"/>
                  </a:lnTo>
                  <a:lnTo>
                    <a:pt x="6240" y="4246"/>
                  </a:lnTo>
                  <a:lnTo>
                    <a:pt x="6261" y="4251"/>
                  </a:lnTo>
                  <a:lnTo>
                    <a:pt x="6280" y="4259"/>
                  </a:lnTo>
                  <a:lnTo>
                    <a:pt x="6308" y="4282"/>
                  </a:lnTo>
                  <a:lnTo>
                    <a:pt x="6333" y="4306"/>
                  </a:lnTo>
                  <a:lnTo>
                    <a:pt x="6352" y="4333"/>
                  </a:lnTo>
                  <a:lnTo>
                    <a:pt x="6368" y="4363"/>
                  </a:lnTo>
                  <a:lnTo>
                    <a:pt x="6381" y="4395"/>
                  </a:lnTo>
                  <a:lnTo>
                    <a:pt x="6389" y="4430"/>
                  </a:lnTo>
                  <a:lnTo>
                    <a:pt x="6393" y="4466"/>
                  </a:lnTo>
                  <a:lnTo>
                    <a:pt x="6395" y="4503"/>
                  </a:lnTo>
                  <a:lnTo>
                    <a:pt x="6393" y="4543"/>
                  </a:lnTo>
                  <a:lnTo>
                    <a:pt x="6388" y="4584"/>
                  </a:lnTo>
                  <a:lnTo>
                    <a:pt x="6381" y="4625"/>
                  </a:lnTo>
                  <a:lnTo>
                    <a:pt x="6370" y="4669"/>
                  </a:lnTo>
                  <a:lnTo>
                    <a:pt x="6357" y="4713"/>
                  </a:lnTo>
                  <a:lnTo>
                    <a:pt x="6343" y="4758"/>
                  </a:lnTo>
                  <a:lnTo>
                    <a:pt x="6326" y="4802"/>
                  </a:lnTo>
                  <a:lnTo>
                    <a:pt x="6306" y="4848"/>
                  </a:lnTo>
                  <a:lnTo>
                    <a:pt x="6286" y="4894"/>
                  </a:lnTo>
                  <a:lnTo>
                    <a:pt x="6264" y="4940"/>
                  </a:lnTo>
                  <a:lnTo>
                    <a:pt x="6240" y="4985"/>
                  </a:lnTo>
                  <a:lnTo>
                    <a:pt x="6215" y="5030"/>
                  </a:lnTo>
                  <a:lnTo>
                    <a:pt x="6190" y="5075"/>
                  </a:lnTo>
                  <a:lnTo>
                    <a:pt x="6162" y="5120"/>
                  </a:lnTo>
                  <a:lnTo>
                    <a:pt x="6135" y="5162"/>
                  </a:lnTo>
                  <a:lnTo>
                    <a:pt x="6107" y="5205"/>
                  </a:lnTo>
                  <a:lnTo>
                    <a:pt x="6079" y="5246"/>
                  </a:lnTo>
                  <a:lnTo>
                    <a:pt x="6050" y="5285"/>
                  </a:lnTo>
                  <a:lnTo>
                    <a:pt x="6022" y="5324"/>
                  </a:lnTo>
                  <a:lnTo>
                    <a:pt x="5993" y="5361"/>
                  </a:lnTo>
                  <a:lnTo>
                    <a:pt x="5966" y="5395"/>
                  </a:lnTo>
                  <a:lnTo>
                    <a:pt x="5939" y="5428"/>
                  </a:lnTo>
                  <a:lnTo>
                    <a:pt x="5912" y="5458"/>
                  </a:lnTo>
                  <a:lnTo>
                    <a:pt x="5886" y="5486"/>
                  </a:lnTo>
                  <a:lnTo>
                    <a:pt x="5863" y="5511"/>
                  </a:lnTo>
                  <a:lnTo>
                    <a:pt x="5846" y="5536"/>
                  </a:lnTo>
                  <a:lnTo>
                    <a:pt x="5833" y="5558"/>
                  </a:lnTo>
                  <a:lnTo>
                    <a:pt x="5824" y="5579"/>
                  </a:lnTo>
                  <a:lnTo>
                    <a:pt x="5820" y="5600"/>
                  </a:lnTo>
                  <a:lnTo>
                    <a:pt x="5819" y="5618"/>
                  </a:lnTo>
                  <a:lnTo>
                    <a:pt x="5822" y="5635"/>
                  </a:lnTo>
                  <a:lnTo>
                    <a:pt x="5828" y="5651"/>
                  </a:lnTo>
                  <a:lnTo>
                    <a:pt x="5838" y="5667"/>
                  </a:lnTo>
                  <a:lnTo>
                    <a:pt x="5850" y="5681"/>
                  </a:lnTo>
                  <a:lnTo>
                    <a:pt x="5865" y="5694"/>
                  </a:lnTo>
                  <a:lnTo>
                    <a:pt x="5884" y="5707"/>
                  </a:lnTo>
                  <a:lnTo>
                    <a:pt x="5903" y="5719"/>
                  </a:lnTo>
                  <a:lnTo>
                    <a:pt x="5925" y="5730"/>
                  </a:lnTo>
                  <a:lnTo>
                    <a:pt x="5949" y="5739"/>
                  </a:lnTo>
                  <a:lnTo>
                    <a:pt x="5973" y="5749"/>
                  </a:lnTo>
                  <a:lnTo>
                    <a:pt x="5999" y="5757"/>
                  </a:lnTo>
                  <a:lnTo>
                    <a:pt x="6027" y="5765"/>
                  </a:lnTo>
                  <a:lnTo>
                    <a:pt x="6054" y="5773"/>
                  </a:lnTo>
                  <a:lnTo>
                    <a:pt x="6083" y="5780"/>
                  </a:lnTo>
                  <a:lnTo>
                    <a:pt x="6141" y="5793"/>
                  </a:lnTo>
                  <a:lnTo>
                    <a:pt x="6197" y="5805"/>
                  </a:lnTo>
                  <a:lnTo>
                    <a:pt x="6250" y="5815"/>
                  </a:lnTo>
                  <a:lnTo>
                    <a:pt x="6298" y="5825"/>
                  </a:lnTo>
                  <a:lnTo>
                    <a:pt x="6321" y="5831"/>
                  </a:lnTo>
                  <a:lnTo>
                    <a:pt x="6340" y="5837"/>
                  </a:lnTo>
                  <a:lnTo>
                    <a:pt x="6358" y="5842"/>
                  </a:lnTo>
                  <a:lnTo>
                    <a:pt x="6373" y="5847"/>
                  </a:lnTo>
                  <a:lnTo>
                    <a:pt x="6386" y="5856"/>
                  </a:lnTo>
                  <a:lnTo>
                    <a:pt x="6395" y="5868"/>
                  </a:lnTo>
                  <a:lnTo>
                    <a:pt x="6400" y="5883"/>
                  </a:lnTo>
                  <a:lnTo>
                    <a:pt x="6402" y="5903"/>
                  </a:lnTo>
                  <a:lnTo>
                    <a:pt x="6401" y="5925"/>
                  </a:lnTo>
                  <a:lnTo>
                    <a:pt x="6395" y="5950"/>
                  </a:lnTo>
                  <a:lnTo>
                    <a:pt x="6387" y="5979"/>
                  </a:lnTo>
                  <a:lnTo>
                    <a:pt x="6373" y="6009"/>
                  </a:lnTo>
                  <a:lnTo>
                    <a:pt x="6357" y="6042"/>
                  </a:lnTo>
                  <a:lnTo>
                    <a:pt x="6338" y="6077"/>
                  </a:lnTo>
                  <a:lnTo>
                    <a:pt x="6313" y="6112"/>
                  </a:lnTo>
                  <a:lnTo>
                    <a:pt x="6286" y="6150"/>
                  </a:lnTo>
                  <a:lnTo>
                    <a:pt x="6255" y="6188"/>
                  </a:lnTo>
                  <a:lnTo>
                    <a:pt x="6220" y="6228"/>
                  </a:lnTo>
                  <a:lnTo>
                    <a:pt x="6180" y="6268"/>
                  </a:lnTo>
                  <a:lnTo>
                    <a:pt x="6138" y="6308"/>
                  </a:lnTo>
                  <a:lnTo>
                    <a:pt x="6091" y="6349"/>
                  </a:lnTo>
                  <a:lnTo>
                    <a:pt x="6040" y="6390"/>
                  </a:lnTo>
                  <a:lnTo>
                    <a:pt x="5985" y="6429"/>
                  </a:lnTo>
                  <a:lnTo>
                    <a:pt x="5926" y="6469"/>
                  </a:lnTo>
                  <a:lnTo>
                    <a:pt x="5863" y="6507"/>
                  </a:lnTo>
                  <a:lnTo>
                    <a:pt x="5797" y="6544"/>
                  </a:lnTo>
                  <a:lnTo>
                    <a:pt x="5726" y="6580"/>
                  </a:lnTo>
                  <a:lnTo>
                    <a:pt x="5651" y="6615"/>
                  </a:lnTo>
                  <a:lnTo>
                    <a:pt x="5573" y="6646"/>
                  </a:lnTo>
                  <a:lnTo>
                    <a:pt x="5489" y="6676"/>
                  </a:lnTo>
                  <a:lnTo>
                    <a:pt x="5402" y="6703"/>
                  </a:lnTo>
                  <a:lnTo>
                    <a:pt x="5311" y="6728"/>
                  </a:lnTo>
                  <a:lnTo>
                    <a:pt x="5214" y="6750"/>
                  </a:lnTo>
                  <a:lnTo>
                    <a:pt x="5114" y="6768"/>
                  </a:lnTo>
                  <a:lnTo>
                    <a:pt x="5010" y="6783"/>
                  </a:lnTo>
                  <a:lnTo>
                    <a:pt x="4901" y="6795"/>
                  </a:lnTo>
                  <a:lnTo>
                    <a:pt x="4810" y="6805"/>
                  </a:lnTo>
                  <a:lnTo>
                    <a:pt x="4719" y="6819"/>
                  </a:lnTo>
                  <a:lnTo>
                    <a:pt x="4630" y="6837"/>
                  </a:lnTo>
                  <a:lnTo>
                    <a:pt x="4541" y="6860"/>
                  </a:lnTo>
                  <a:lnTo>
                    <a:pt x="4455" y="6886"/>
                  </a:lnTo>
                  <a:lnTo>
                    <a:pt x="4370" y="6916"/>
                  </a:lnTo>
                  <a:lnTo>
                    <a:pt x="4286" y="6948"/>
                  </a:lnTo>
                  <a:lnTo>
                    <a:pt x="4204" y="6984"/>
                  </a:lnTo>
                  <a:lnTo>
                    <a:pt x="4123" y="7021"/>
                  </a:lnTo>
                  <a:lnTo>
                    <a:pt x="4043" y="7062"/>
                  </a:lnTo>
                  <a:lnTo>
                    <a:pt x="3966" y="7105"/>
                  </a:lnTo>
                  <a:lnTo>
                    <a:pt x="3890" y="7148"/>
                  </a:lnTo>
                  <a:lnTo>
                    <a:pt x="3816" y="7194"/>
                  </a:lnTo>
                  <a:lnTo>
                    <a:pt x="3743" y="7242"/>
                  </a:lnTo>
                  <a:lnTo>
                    <a:pt x="3672" y="7291"/>
                  </a:lnTo>
                  <a:lnTo>
                    <a:pt x="3603" y="7340"/>
                  </a:lnTo>
                  <a:lnTo>
                    <a:pt x="3536" y="7390"/>
                  </a:lnTo>
                  <a:lnTo>
                    <a:pt x="3471" y="7440"/>
                  </a:lnTo>
                  <a:lnTo>
                    <a:pt x="3408" y="7490"/>
                  </a:lnTo>
                  <a:lnTo>
                    <a:pt x="3347" y="7541"/>
                  </a:lnTo>
                  <a:lnTo>
                    <a:pt x="3288" y="7590"/>
                  </a:lnTo>
                  <a:lnTo>
                    <a:pt x="3231" y="7640"/>
                  </a:lnTo>
                  <a:lnTo>
                    <a:pt x="3177" y="7687"/>
                  </a:lnTo>
                  <a:lnTo>
                    <a:pt x="3124" y="7734"/>
                  </a:lnTo>
                  <a:lnTo>
                    <a:pt x="3026" y="7824"/>
                  </a:lnTo>
                  <a:lnTo>
                    <a:pt x="2938" y="7905"/>
                  </a:lnTo>
                  <a:lnTo>
                    <a:pt x="2896" y="7943"/>
                  </a:lnTo>
                  <a:lnTo>
                    <a:pt x="2859" y="7977"/>
                  </a:lnTo>
                  <a:lnTo>
                    <a:pt x="2823" y="8009"/>
                  </a:lnTo>
                  <a:lnTo>
                    <a:pt x="2789" y="8037"/>
                  </a:lnTo>
                  <a:lnTo>
                    <a:pt x="2742" y="8077"/>
                  </a:lnTo>
                  <a:lnTo>
                    <a:pt x="2696" y="8118"/>
                  </a:lnTo>
                  <a:lnTo>
                    <a:pt x="2651" y="8158"/>
                  </a:lnTo>
                  <a:lnTo>
                    <a:pt x="2609" y="8199"/>
                  </a:lnTo>
                  <a:lnTo>
                    <a:pt x="2568" y="8242"/>
                  </a:lnTo>
                  <a:lnTo>
                    <a:pt x="2528" y="8283"/>
                  </a:lnTo>
                  <a:lnTo>
                    <a:pt x="2491" y="8326"/>
                  </a:lnTo>
                  <a:lnTo>
                    <a:pt x="2454" y="8369"/>
                  </a:lnTo>
                  <a:lnTo>
                    <a:pt x="2420" y="8413"/>
                  </a:lnTo>
                  <a:lnTo>
                    <a:pt x="2388" y="8456"/>
                  </a:lnTo>
                  <a:lnTo>
                    <a:pt x="2358" y="8501"/>
                  </a:lnTo>
                  <a:lnTo>
                    <a:pt x="2329" y="8546"/>
                  </a:lnTo>
                  <a:lnTo>
                    <a:pt x="2303" y="8591"/>
                  </a:lnTo>
                  <a:lnTo>
                    <a:pt x="2278" y="8635"/>
                  </a:lnTo>
                  <a:lnTo>
                    <a:pt x="2256" y="8681"/>
                  </a:lnTo>
                  <a:lnTo>
                    <a:pt x="2236" y="8727"/>
                  </a:lnTo>
                  <a:lnTo>
                    <a:pt x="2217" y="8774"/>
                  </a:lnTo>
                  <a:lnTo>
                    <a:pt x="2202" y="8819"/>
                  </a:lnTo>
                  <a:lnTo>
                    <a:pt x="2189" y="8866"/>
                  </a:lnTo>
                  <a:lnTo>
                    <a:pt x="2178" y="8913"/>
                  </a:lnTo>
                  <a:lnTo>
                    <a:pt x="2170" y="8960"/>
                  </a:lnTo>
                  <a:lnTo>
                    <a:pt x="2163" y="9007"/>
                  </a:lnTo>
                  <a:lnTo>
                    <a:pt x="2159" y="9054"/>
                  </a:lnTo>
                  <a:lnTo>
                    <a:pt x="2158" y="9101"/>
                  </a:lnTo>
                  <a:lnTo>
                    <a:pt x="2160" y="9149"/>
                  </a:lnTo>
                  <a:lnTo>
                    <a:pt x="2164" y="9197"/>
                  </a:lnTo>
                  <a:lnTo>
                    <a:pt x="2172" y="9243"/>
                  </a:lnTo>
                  <a:lnTo>
                    <a:pt x="2181" y="9291"/>
                  </a:lnTo>
                  <a:lnTo>
                    <a:pt x="2194" y="9339"/>
                  </a:lnTo>
                  <a:lnTo>
                    <a:pt x="2209" y="9387"/>
                  </a:lnTo>
                  <a:lnTo>
                    <a:pt x="2226" y="9435"/>
                  </a:lnTo>
                  <a:lnTo>
                    <a:pt x="2248" y="9482"/>
                  </a:lnTo>
                  <a:lnTo>
                    <a:pt x="2270" y="9528"/>
                  </a:lnTo>
                  <a:lnTo>
                    <a:pt x="2292" y="9572"/>
                  </a:lnTo>
                  <a:lnTo>
                    <a:pt x="2313" y="9613"/>
                  </a:lnTo>
                  <a:lnTo>
                    <a:pt x="2333" y="9651"/>
                  </a:lnTo>
                  <a:lnTo>
                    <a:pt x="2352" y="9688"/>
                  </a:lnTo>
                  <a:lnTo>
                    <a:pt x="2373" y="9720"/>
                  </a:lnTo>
                  <a:lnTo>
                    <a:pt x="2392" y="9752"/>
                  </a:lnTo>
                  <a:lnTo>
                    <a:pt x="2411" y="9780"/>
                  </a:lnTo>
                  <a:lnTo>
                    <a:pt x="2431" y="9807"/>
                  </a:lnTo>
                  <a:lnTo>
                    <a:pt x="2450" y="9830"/>
                  </a:lnTo>
                  <a:lnTo>
                    <a:pt x="2469" y="9852"/>
                  </a:lnTo>
                  <a:lnTo>
                    <a:pt x="2489" y="9871"/>
                  </a:lnTo>
                  <a:lnTo>
                    <a:pt x="2509" y="9887"/>
                  </a:lnTo>
                  <a:lnTo>
                    <a:pt x="2530" y="9901"/>
                  </a:lnTo>
                  <a:lnTo>
                    <a:pt x="2551" y="9914"/>
                  </a:lnTo>
                  <a:lnTo>
                    <a:pt x="2573" y="9924"/>
                  </a:lnTo>
                  <a:lnTo>
                    <a:pt x="2595" y="9931"/>
                  </a:lnTo>
                  <a:lnTo>
                    <a:pt x="2619" y="9936"/>
                  </a:lnTo>
                  <a:lnTo>
                    <a:pt x="2643" y="9938"/>
                  </a:lnTo>
                  <a:lnTo>
                    <a:pt x="2669" y="9939"/>
                  </a:lnTo>
                  <a:lnTo>
                    <a:pt x="2695" y="9937"/>
                  </a:lnTo>
                  <a:lnTo>
                    <a:pt x="2723" y="9933"/>
                  </a:lnTo>
                  <a:lnTo>
                    <a:pt x="2752" y="9927"/>
                  </a:lnTo>
                  <a:lnTo>
                    <a:pt x="2782" y="9919"/>
                  </a:lnTo>
                  <a:lnTo>
                    <a:pt x="2815" y="9908"/>
                  </a:lnTo>
                  <a:lnTo>
                    <a:pt x="2848" y="9895"/>
                  </a:lnTo>
                  <a:lnTo>
                    <a:pt x="2884" y="9880"/>
                  </a:lnTo>
                  <a:lnTo>
                    <a:pt x="2922" y="9863"/>
                  </a:lnTo>
                  <a:lnTo>
                    <a:pt x="2960" y="9844"/>
                  </a:lnTo>
                  <a:lnTo>
                    <a:pt x="3002" y="9822"/>
                  </a:lnTo>
                  <a:lnTo>
                    <a:pt x="3044" y="9799"/>
                  </a:lnTo>
                  <a:lnTo>
                    <a:pt x="3090" y="9773"/>
                  </a:lnTo>
                  <a:lnTo>
                    <a:pt x="3138" y="9746"/>
                  </a:lnTo>
                  <a:lnTo>
                    <a:pt x="3186" y="9715"/>
                  </a:lnTo>
                  <a:lnTo>
                    <a:pt x="3233" y="9684"/>
                  </a:lnTo>
                  <a:lnTo>
                    <a:pt x="3282" y="9649"/>
                  </a:lnTo>
                  <a:lnTo>
                    <a:pt x="3331" y="9614"/>
                  </a:lnTo>
                  <a:lnTo>
                    <a:pt x="3381" y="9576"/>
                  </a:lnTo>
                  <a:lnTo>
                    <a:pt x="3431" y="9537"/>
                  </a:lnTo>
                  <a:lnTo>
                    <a:pt x="3480" y="9497"/>
                  </a:lnTo>
                  <a:lnTo>
                    <a:pt x="3583" y="9413"/>
                  </a:lnTo>
                  <a:lnTo>
                    <a:pt x="3687" y="9327"/>
                  </a:lnTo>
                  <a:lnTo>
                    <a:pt x="3793" y="9239"/>
                  </a:lnTo>
                  <a:lnTo>
                    <a:pt x="3902" y="9152"/>
                  </a:lnTo>
                  <a:lnTo>
                    <a:pt x="3958" y="9109"/>
                  </a:lnTo>
                  <a:lnTo>
                    <a:pt x="4014" y="9067"/>
                  </a:lnTo>
                  <a:lnTo>
                    <a:pt x="4070" y="9024"/>
                  </a:lnTo>
                  <a:lnTo>
                    <a:pt x="4128" y="8983"/>
                  </a:lnTo>
                  <a:lnTo>
                    <a:pt x="4186" y="8943"/>
                  </a:lnTo>
                  <a:lnTo>
                    <a:pt x="4245" y="8905"/>
                  </a:lnTo>
                  <a:lnTo>
                    <a:pt x="4304" y="8868"/>
                  </a:lnTo>
                  <a:lnTo>
                    <a:pt x="4363" y="8833"/>
                  </a:lnTo>
                  <a:lnTo>
                    <a:pt x="4424" y="8799"/>
                  </a:lnTo>
                  <a:lnTo>
                    <a:pt x="4486" y="8769"/>
                  </a:lnTo>
                  <a:lnTo>
                    <a:pt x="4548" y="8739"/>
                  </a:lnTo>
                  <a:lnTo>
                    <a:pt x="4612" y="8713"/>
                  </a:lnTo>
                  <a:lnTo>
                    <a:pt x="4676" y="8688"/>
                  </a:lnTo>
                  <a:lnTo>
                    <a:pt x="4741" y="8667"/>
                  </a:lnTo>
                  <a:lnTo>
                    <a:pt x="4808" y="8649"/>
                  </a:lnTo>
                  <a:lnTo>
                    <a:pt x="4874" y="8634"/>
                  </a:lnTo>
                  <a:lnTo>
                    <a:pt x="4927" y="8625"/>
                  </a:lnTo>
                  <a:lnTo>
                    <a:pt x="4978" y="8621"/>
                  </a:lnTo>
                  <a:lnTo>
                    <a:pt x="5025" y="8621"/>
                  </a:lnTo>
                  <a:lnTo>
                    <a:pt x="5070" y="8625"/>
                  </a:lnTo>
                  <a:lnTo>
                    <a:pt x="5111" y="8633"/>
                  </a:lnTo>
                  <a:lnTo>
                    <a:pt x="5150" y="8644"/>
                  </a:lnTo>
                  <a:lnTo>
                    <a:pt x="5185" y="8660"/>
                  </a:lnTo>
                  <a:lnTo>
                    <a:pt x="5217" y="8677"/>
                  </a:lnTo>
                  <a:lnTo>
                    <a:pt x="5245" y="8697"/>
                  </a:lnTo>
                  <a:lnTo>
                    <a:pt x="5271" y="8721"/>
                  </a:lnTo>
                  <a:lnTo>
                    <a:pt x="5293" y="8746"/>
                  </a:lnTo>
                  <a:lnTo>
                    <a:pt x="5313" y="8775"/>
                  </a:lnTo>
                  <a:lnTo>
                    <a:pt x="5329" y="8804"/>
                  </a:lnTo>
                  <a:lnTo>
                    <a:pt x="5341" y="8836"/>
                  </a:lnTo>
                  <a:lnTo>
                    <a:pt x="5350" y="8869"/>
                  </a:lnTo>
                  <a:lnTo>
                    <a:pt x="5355" y="8904"/>
                  </a:lnTo>
                  <a:lnTo>
                    <a:pt x="5357" y="8939"/>
                  </a:lnTo>
                  <a:lnTo>
                    <a:pt x="5356" y="8976"/>
                  </a:lnTo>
                  <a:lnTo>
                    <a:pt x="5351" y="9014"/>
                  </a:lnTo>
                  <a:lnTo>
                    <a:pt x="5343" y="9051"/>
                  </a:lnTo>
                  <a:lnTo>
                    <a:pt x="5331" y="9089"/>
                  </a:lnTo>
                  <a:lnTo>
                    <a:pt x="5315" y="9127"/>
                  </a:lnTo>
                  <a:lnTo>
                    <a:pt x="5295" y="9165"/>
                  </a:lnTo>
                  <a:lnTo>
                    <a:pt x="5273" y="9202"/>
                  </a:lnTo>
                  <a:lnTo>
                    <a:pt x="5245" y="9239"/>
                  </a:lnTo>
                  <a:lnTo>
                    <a:pt x="5215" y="9275"/>
                  </a:lnTo>
                  <a:lnTo>
                    <a:pt x="5180" y="9310"/>
                  </a:lnTo>
                  <a:lnTo>
                    <a:pt x="5143" y="9343"/>
                  </a:lnTo>
                  <a:lnTo>
                    <a:pt x="5100" y="9376"/>
                  </a:lnTo>
                  <a:lnTo>
                    <a:pt x="5054" y="9406"/>
                  </a:lnTo>
                  <a:lnTo>
                    <a:pt x="5005" y="9435"/>
                  </a:lnTo>
                  <a:lnTo>
                    <a:pt x="4951" y="9461"/>
                  </a:lnTo>
                  <a:lnTo>
                    <a:pt x="4838" y="9511"/>
                  </a:lnTo>
                  <a:lnTo>
                    <a:pt x="4726" y="9562"/>
                  </a:lnTo>
                  <a:lnTo>
                    <a:pt x="4671" y="9588"/>
                  </a:lnTo>
                  <a:lnTo>
                    <a:pt x="4616" y="9615"/>
                  </a:lnTo>
                  <a:lnTo>
                    <a:pt x="4562" y="9641"/>
                  </a:lnTo>
                  <a:lnTo>
                    <a:pt x="4507" y="9669"/>
                  </a:lnTo>
                  <a:lnTo>
                    <a:pt x="4453" y="9698"/>
                  </a:lnTo>
                  <a:lnTo>
                    <a:pt x="4399" y="9728"/>
                  </a:lnTo>
                  <a:lnTo>
                    <a:pt x="4346" y="9758"/>
                  </a:lnTo>
                  <a:lnTo>
                    <a:pt x="4293" y="9790"/>
                  </a:lnTo>
                  <a:lnTo>
                    <a:pt x="4242" y="9823"/>
                  </a:lnTo>
                  <a:lnTo>
                    <a:pt x="4190" y="9858"/>
                  </a:lnTo>
                  <a:lnTo>
                    <a:pt x="4139" y="9893"/>
                  </a:lnTo>
                  <a:lnTo>
                    <a:pt x="4089" y="9932"/>
                  </a:lnTo>
                  <a:lnTo>
                    <a:pt x="4039" y="9972"/>
                  </a:lnTo>
                  <a:lnTo>
                    <a:pt x="3991" y="10013"/>
                  </a:lnTo>
                  <a:lnTo>
                    <a:pt x="3942" y="10056"/>
                  </a:lnTo>
                  <a:lnTo>
                    <a:pt x="3894" y="10102"/>
                  </a:lnTo>
                  <a:lnTo>
                    <a:pt x="3847" y="10151"/>
                  </a:lnTo>
                  <a:lnTo>
                    <a:pt x="3802" y="10200"/>
                  </a:lnTo>
                  <a:lnTo>
                    <a:pt x="3756" y="10253"/>
                  </a:lnTo>
                  <a:lnTo>
                    <a:pt x="3712" y="10309"/>
                  </a:lnTo>
                  <a:lnTo>
                    <a:pt x="3668" y="10367"/>
                  </a:lnTo>
                  <a:lnTo>
                    <a:pt x="3626" y="10428"/>
                  </a:lnTo>
                  <a:lnTo>
                    <a:pt x="3584" y="10493"/>
                  </a:lnTo>
                  <a:lnTo>
                    <a:pt x="3543" y="10561"/>
                  </a:lnTo>
                  <a:lnTo>
                    <a:pt x="3504" y="10631"/>
                  </a:lnTo>
                  <a:lnTo>
                    <a:pt x="3465" y="10704"/>
                  </a:lnTo>
                  <a:lnTo>
                    <a:pt x="3428" y="10781"/>
                  </a:lnTo>
                  <a:lnTo>
                    <a:pt x="3391" y="10863"/>
                  </a:lnTo>
                  <a:lnTo>
                    <a:pt x="3364" y="10923"/>
                  </a:lnTo>
                  <a:lnTo>
                    <a:pt x="3333" y="10982"/>
                  </a:lnTo>
                  <a:lnTo>
                    <a:pt x="3301" y="11041"/>
                  </a:lnTo>
                  <a:lnTo>
                    <a:pt x="3267" y="11099"/>
                  </a:lnTo>
                  <a:lnTo>
                    <a:pt x="3230" y="11155"/>
                  </a:lnTo>
                  <a:lnTo>
                    <a:pt x="3193" y="11212"/>
                  </a:lnTo>
                  <a:lnTo>
                    <a:pt x="3154" y="11267"/>
                  </a:lnTo>
                  <a:lnTo>
                    <a:pt x="3115" y="11321"/>
                  </a:lnTo>
                  <a:lnTo>
                    <a:pt x="3074" y="11375"/>
                  </a:lnTo>
                  <a:lnTo>
                    <a:pt x="3033" y="11427"/>
                  </a:lnTo>
                  <a:lnTo>
                    <a:pt x="2992" y="11478"/>
                  </a:lnTo>
                  <a:lnTo>
                    <a:pt x="2950" y="11527"/>
                  </a:lnTo>
                  <a:lnTo>
                    <a:pt x="2907" y="11574"/>
                  </a:lnTo>
                  <a:lnTo>
                    <a:pt x="2866" y="11620"/>
                  </a:lnTo>
                  <a:lnTo>
                    <a:pt x="2825" y="11665"/>
                  </a:lnTo>
                  <a:lnTo>
                    <a:pt x="2784" y="11708"/>
                  </a:lnTo>
                  <a:lnTo>
                    <a:pt x="2745" y="11748"/>
                  </a:lnTo>
                  <a:lnTo>
                    <a:pt x="2705" y="11787"/>
                  </a:lnTo>
                  <a:lnTo>
                    <a:pt x="2669" y="11824"/>
                  </a:lnTo>
                  <a:lnTo>
                    <a:pt x="2632" y="11858"/>
                  </a:lnTo>
                  <a:lnTo>
                    <a:pt x="2565" y="11921"/>
                  </a:lnTo>
                  <a:lnTo>
                    <a:pt x="2507" y="11973"/>
                  </a:lnTo>
                  <a:lnTo>
                    <a:pt x="2458" y="12016"/>
                  </a:lnTo>
                  <a:lnTo>
                    <a:pt x="2422" y="12046"/>
                  </a:lnTo>
                  <a:lnTo>
                    <a:pt x="2398" y="12066"/>
                  </a:lnTo>
                  <a:lnTo>
                    <a:pt x="2390" y="12073"/>
                  </a:lnTo>
                  <a:lnTo>
                    <a:pt x="2387" y="12038"/>
                  </a:lnTo>
                  <a:lnTo>
                    <a:pt x="2377" y="11941"/>
                  </a:lnTo>
                  <a:lnTo>
                    <a:pt x="2362" y="11787"/>
                  </a:lnTo>
                  <a:lnTo>
                    <a:pt x="2338" y="11587"/>
                  </a:lnTo>
                  <a:lnTo>
                    <a:pt x="2325" y="11471"/>
                  </a:lnTo>
                  <a:lnTo>
                    <a:pt x="2310" y="11346"/>
                  </a:lnTo>
                  <a:lnTo>
                    <a:pt x="2294" y="11213"/>
                  </a:lnTo>
                  <a:lnTo>
                    <a:pt x="2275" y="11074"/>
                  </a:lnTo>
                  <a:lnTo>
                    <a:pt x="2255" y="10929"/>
                  </a:lnTo>
                  <a:lnTo>
                    <a:pt x="2234" y="10778"/>
                  </a:lnTo>
                  <a:lnTo>
                    <a:pt x="2211" y="10624"/>
                  </a:lnTo>
                  <a:lnTo>
                    <a:pt x="2187" y="10467"/>
                  </a:lnTo>
                  <a:lnTo>
                    <a:pt x="2160" y="10307"/>
                  </a:lnTo>
                  <a:lnTo>
                    <a:pt x="2133" y="10148"/>
                  </a:lnTo>
                  <a:lnTo>
                    <a:pt x="2105" y="9988"/>
                  </a:lnTo>
                  <a:lnTo>
                    <a:pt x="2074" y="9828"/>
                  </a:lnTo>
                  <a:lnTo>
                    <a:pt x="2043" y="9672"/>
                  </a:lnTo>
                  <a:lnTo>
                    <a:pt x="2009" y="9517"/>
                  </a:lnTo>
                  <a:lnTo>
                    <a:pt x="1974" y="9368"/>
                  </a:lnTo>
                  <a:lnTo>
                    <a:pt x="1938" y="9222"/>
                  </a:lnTo>
                  <a:lnTo>
                    <a:pt x="1900" y="9083"/>
                  </a:lnTo>
                  <a:lnTo>
                    <a:pt x="1861" y="8951"/>
                  </a:lnTo>
                  <a:lnTo>
                    <a:pt x="1821" y="8827"/>
                  </a:lnTo>
                  <a:lnTo>
                    <a:pt x="1778" y="8712"/>
                  </a:lnTo>
                  <a:lnTo>
                    <a:pt x="1736" y="8607"/>
                  </a:lnTo>
                  <a:lnTo>
                    <a:pt x="1691" y="8512"/>
                  </a:lnTo>
                  <a:lnTo>
                    <a:pt x="1644" y="8430"/>
                  </a:lnTo>
                  <a:lnTo>
                    <a:pt x="1597" y="8361"/>
                  </a:lnTo>
                  <a:close/>
                </a:path>
              </a:pathLst>
            </a:custGeom>
            <a:solidFill>
              <a:srgbClr val="00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0" name="Freeform 1026"/>
            <p:cNvSpPr>
              <a:spLocks/>
            </p:cNvSpPr>
            <p:nvPr/>
          </p:nvSpPr>
          <p:spPr bwMode="auto">
            <a:xfrm>
              <a:off x="470" y="3948"/>
              <a:ext cx="104" cy="102"/>
            </a:xfrm>
            <a:custGeom>
              <a:avLst/>
              <a:gdLst>
                <a:gd name="T0" fmla="*/ 0 w 1870"/>
                <a:gd name="T1" fmla="*/ 0 h 1829"/>
                <a:gd name="T2" fmla="*/ 0 w 1870"/>
                <a:gd name="T3" fmla="*/ 0 h 1829"/>
                <a:gd name="T4" fmla="*/ 0 w 1870"/>
                <a:gd name="T5" fmla="*/ 0 h 1829"/>
                <a:gd name="T6" fmla="*/ 0 w 1870"/>
                <a:gd name="T7" fmla="*/ 0 h 1829"/>
                <a:gd name="T8" fmla="*/ 0 w 1870"/>
                <a:gd name="T9" fmla="*/ 0 h 1829"/>
                <a:gd name="T10" fmla="*/ 0 w 1870"/>
                <a:gd name="T11" fmla="*/ 0 h 1829"/>
                <a:gd name="T12" fmla="*/ 0 w 1870"/>
                <a:gd name="T13" fmla="*/ 0 h 1829"/>
                <a:gd name="T14" fmla="*/ 0 w 1870"/>
                <a:gd name="T15" fmla="*/ 0 h 1829"/>
                <a:gd name="T16" fmla="*/ 0 w 1870"/>
                <a:gd name="T17" fmla="*/ 0 h 1829"/>
                <a:gd name="T18" fmla="*/ 0 w 1870"/>
                <a:gd name="T19" fmla="*/ 0 h 1829"/>
                <a:gd name="T20" fmla="*/ 0 w 1870"/>
                <a:gd name="T21" fmla="*/ 0 h 1829"/>
                <a:gd name="T22" fmla="*/ 0 w 1870"/>
                <a:gd name="T23" fmla="*/ 0 h 1829"/>
                <a:gd name="T24" fmla="*/ 0 w 1870"/>
                <a:gd name="T25" fmla="*/ 0 h 1829"/>
                <a:gd name="T26" fmla="*/ 0 w 1870"/>
                <a:gd name="T27" fmla="*/ 0 h 1829"/>
                <a:gd name="T28" fmla="*/ 0 w 1870"/>
                <a:gd name="T29" fmla="*/ 0 h 1829"/>
                <a:gd name="T30" fmla="*/ 0 w 1870"/>
                <a:gd name="T31" fmla="*/ 0 h 1829"/>
                <a:gd name="T32" fmla="*/ 0 w 1870"/>
                <a:gd name="T33" fmla="*/ 0 h 1829"/>
                <a:gd name="T34" fmla="*/ 0 w 1870"/>
                <a:gd name="T35" fmla="*/ 0 h 1829"/>
                <a:gd name="T36" fmla="*/ 0 w 1870"/>
                <a:gd name="T37" fmla="*/ 0 h 1829"/>
                <a:gd name="T38" fmla="*/ 0 w 1870"/>
                <a:gd name="T39" fmla="*/ 0 h 1829"/>
                <a:gd name="T40" fmla="*/ 0 w 1870"/>
                <a:gd name="T41" fmla="*/ 0 h 1829"/>
                <a:gd name="T42" fmla="*/ 0 w 1870"/>
                <a:gd name="T43" fmla="*/ 0 h 1829"/>
                <a:gd name="T44" fmla="*/ 0 w 1870"/>
                <a:gd name="T45" fmla="*/ 0 h 1829"/>
                <a:gd name="T46" fmla="*/ 0 w 1870"/>
                <a:gd name="T47" fmla="*/ 0 h 1829"/>
                <a:gd name="T48" fmla="*/ 0 w 1870"/>
                <a:gd name="T49" fmla="*/ 0 h 1829"/>
                <a:gd name="T50" fmla="*/ 0 w 1870"/>
                <a:gd name="T51" fmla="*/ 0 h 1829"/>
                <a:gd name="T52" fmla="*/ 0 w 1870"/>
                <a:gd name="T53" fmla="*/ 0 h 1829"/>
                <a:gd name="T54" fmla="*/ 0 w 1870"/>
                <a:gd name="T55" fmla="*/ 0 h 1829"/>
                <a:gd name="T56" fmla="*/ 0 w 1870"/>
                <a:gd name="T57" fmla="*/ 0 h 1829"/>
                <a:gd name="T58" fmla="*/ 0 w 1870"/>
                <a:gd name="T59" fmla="*/ 0 h 1829"/>
                <a:gd name="T60" fmla="*/ 0 w 1870"/>
                <a:gd name="T61" fmla="*/ 0 h 1829"/>
                <a:gd name="T62" fmla="*/ 0 w 1870"/>
                <a:gd name="T63" fmla="*/ 0 h 1829"/>
                <a:gd name="T64" fmla="*/ 0 w 1870"/>
                <a:gd name="T65" fmla="*/ 0 h 1829"/>
                <a:gd name="T66" fmla="*/ 0 w 1870"/>
                <a:gd name="T67" fmla="*/ 0 h 1829"/>
                <a:gd name="T68" fmla="*/ 0 w 1870"/>
                <a:gd name="T69" fmla="*/ 0 h 1829"/>
                <a:gd name="T70" fmla="*/ 0 w 1870"/>
                <a:gd name="T71" fmla="*/ 0 h 1829"/>
                <a:gd name="T72" fmla="*/ 0 w 1870"/>
                <a:gd name="T73" fmla="*/ 0 h 1829"/>
                <a:gd name="T74" fmla="*/ 0 w 1870"/>
                <a:gd name="T75" fmla="*/ 0 h 1829"/>
                <a:gd name="T76" fmla="*/ 0 w 1870"/>
                <a:gd name="T77" fmla="*/ 0 h 1829"/>
                <a:gd name="T78" fmla="*/ 0 w 1870"/>
                <a:gd name="T79" fmla="*/ 0 h 1829"/>
                <a:gd name="T80" fmla="*/ 0 w 1870"/>
                <a:gd name="T81" fmla="*/ 0 h 1829"/>
                <a:gd name="T82" fmla="*/ 0 w 1870"/>
                <a:gd name="T83" fmla="*/ 0 h 1829"/>
                <a:gd name="T84" fmla="*/ 0 w 1870"/>
                <a:gd name="T85" fmla="*/ 0 h 1829"/>
                <a:gd name="T86" fmla="*/ 0 w 1870"/>
                <a:gd name="T87" fmla="*/ 0 h 1829"/>
                <a:gd name="T88" fmla="*/ 0 w 1870"/>
                <a:gd name="T89" fmla="*/ 0 h 1829"/>
                <a:gd name="T90" fmla="*/ 0 w 1870"/>
                <a:gd name="T91" fmla="*/ 0 h 1829"/>
                <a:gd name="T92" fmla="*/ 0 w 1870"/>
                <a:gd name="T93" fmla="*/ 0 h 18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0"/>
                <a:gd name="T142" fmla="*/ 0 h 1829"/>
                <a:gd name="T143" fmla="*/ 1870 w 1870"/>
                <a:gd name="T144" fmla="*/ 1829 h 182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0" h="1829">
                  <a:moveTo>
                    <a:pt x="1044" y="976"/>
                  </a:moveTo>
                  <a:lnTo>
                    <a:pt x="1024" y="949"/>
                  </a:lnTo>
                  <a:lnTo>
                    <a:pt x="1001" y="921"/>
                  </a:lnTo>
                  <a:lnTo>
                    <a:pt x="975" y="891"/>
                  </a:lnTo>
                  <a:lnTo>
                    <a:pt x="948" y="859"/>
                  </a:lnTo>
                  <a:lnTo>
                    <a:pt x="887" y="792"/>
                  </a:lnTo>
                  <a:lnTo>
                    <a:pt x="820" y="719"/>
                  </a:lnTo>
                  <a:lnTo>
                    <a:pt x="746" y="643"/>
                  </a:lnTo>
                  <a:lnTo>
                    <a:pt x="669" y="566"/>
                  </a:lnTo>
                  <a:lnTo>
                    <a:pt x="590" y="488"/>
                  </a:lnTo>
                  <a:lnTo>
                    <a:pt x="510" y="412"/>
                  </a:lnTo>
                  <a:lnTo>
                    <a:pt x="429" y="338"/>
                  </a:lnTo>
                  <a:lnTo>
                    <a:pt x="351" y="267"/>
                  </a:lnTo>
                  <a:lnTo>
                    <a:pt x="276" y="202"/>
                  </a:lnTo>
                  <a:lnTo>
                    <a:pt x="206" y="143"/>
                  </a:lnTo>
                  <a:lnTo>
                    <a:pt x="172" y="116"/>
                  </a:lnTo>
                  <a:lnTo>
                    <a:pt x="141" y="92"/>
                  </a:lnTo>
                  <a:lnTo>
                    <a:pt x="111" y="69"/>
                  </a:lnTo>
                  <a:lnTo>
                    <a:pt x="84" y="50"/>
                  </a:lnTo>
                  <a:lnTo>
                    <a:pt x="60" y="34"/>
                  </a:lnTo>
                  <a:lnTo>
                    <a:pt x="36" y="20"/>
                  </a:lnTo>
                  <a:lnTo>
                    <a:pt x="17" y="8"/>
                  </a:lnTo>
                  <a:lnTo>
                    <a:pt x="0" y="0"/>
                  </a:lnTo>
                  <a:lnTo>
                    <a:pt x="9" y="19"/>
                  </a:lnTo>
                  <a:lnTo>
                    <a:pt x="38" y="69"/>
                  </a:lnTo>
                  <a:lnTo>
                    <a:pt x="85" y="149"/>
                  </a:lnTo>
                  <a:lnTo>
                    <a:pt x="149" y="254"/>
                  </a:lnTo>
                  <a:lnTo>
                    <a:pt x="187" y="314"/>
                  </a:lnTo>
                  <a:lnTo>
                    <a:pt x="228" y="378"/>
                  </a:lnTo>
                  <a:lnTo>
                    <a:pt x="273" y="446"/>
                  </a:lnTo>
                  <a:lnTo>
                    <a:pt x="321" y="517"/>
                  </a:lnTo>
                  <a:lnTo>
                    <a:pt x="372" y="591"/>
                  </a:lnTo>
                  <a:lnTo>
                    <a:pt x="426" y="668"/>
                  </a:lnTo>
                  <a:lnTo>
                    <a:pt x="483" y="747"/>
                  </a:lnTo>
                  <a:lnTo>
                    <a:pt x="543" y="827"/>
                  </a:lnTo>
                  <a:lnTo>
                    <a:pt x="605" y="907"/>
                  </a:lnTo>
                  <a:lnTo>
                    <a:pt x="669" y="988"/>
                  </a:lnTo>
                  <a:lnTo>
                    <a:pt x="736" y="1068"/>
                  </a:lnTo>
                  <a:lnTo>
                    <a:pt x="804" y="1147"/>
                  </a:lnTo>
                  <a:lnTo>
                    <a:pt x="875" y="1225"/>
                  </a:lnTo>
                  <a:lnTo>
                    <a:pt x="947" y="1301"/>
                  </a:lnTo>
                  <a:lnTo>
                    <a:pt x="1021" y="1374"/>
                  </a:lnTo>
                  <a:lnTo>
                    <a:pt x="1095" y="1444"/>
                  </a:lnTo>
                  <a:lnTo>
                    <a:pt x="1171" y="1511"/>
                  </a:lnTo>
                  <a:lnTo>
                    <a:pt x="1248" y="1574"/>
                  </a:lnTo>
                  <a:lnTo>
                    <a:pt x="1327" y="1631"/>
                  </a:lnTo>
                  <a:lnTo>
                    <a:pt x="1405" y="1683"/>
                  </a:lnTo>
                  <a:lnTo>
                    <a:pt x="1484" y="1730"/>
                  </a:lnTo>
                  <a:lnTo>
                    <a:pt x="1563" y="1770"/>
                  </a:lnTo>
                  <a:lnTo>
                    <a:pt x="1643" y="1803"/>
                  </a:lnTo>
                  <a:lnTo>
                    <a:pt x="1722" y="1829"/>
                  </a:lnTo>
                  <a:lnTo>
                    <a:pt x="1722" y="1815"/>
                  </a:lnTo>
                  <a:lnTo>
                    <a:pt x="1724" y="1776"/>
                  </a:lnTo>
                  <a:lnTo>
                    <a:pt x="1726" y="1750"/>
                  </a:lnTo>
                  <a:lnTo>
                    <a:pt x="1729" y="1720"/>
                  </a:lnTo>
                  <a:lnTo>
                    <a:pt x="1733" y="1687"/>
                  </a:lnTo>
                  <a:lnTo>
                    <a:pt x="1738" y="1653"/>
                  </a:lnTo>
                  <a:lnTo>
                    <a:pt x="1746" y="1617"/>
                  </a:lnTo>
                  <a:lnTo>
                    <a:pt x="1756" y="1583"/>
                  </a:lnTo>
                  <a:lnTo>
                    <a:pt x="1762" y="1564"/>
                  </a:lnTo>
                  <a:lnTo>
                    <a:pt x="1768" y="1548"/>
                  </a:lnTo>
                  <a:lnTo>
                    <a:pt x="1775" y="1531"/>
                  </a:lnTo>
                  <a:lnTo>
                    <a:pt x="1782" y="1516"/>
                  </a:lnTo>
                  <a:lnTo>
                    <a:pt x="1790" y="1499"/>
                  </a:lnTo>
                  <a:lnTo>
                    <a:pt x="1799" y="1485"/>
                  </a:lnTo>
                  <a:lnTo>
                    <a:pt x="1809" y="1471"/>
                  </a:lnTo>
                  <a:lnTo>
                    <a:pt x="1820" y="1459"/>
                  </a:lnTo>
                  <a:lnTo>
                    <a:pt x="1831" y="1446"/>
                  </a:lnTo>
                  <a:lnTo>
                    <a:pt x="1843" y="1436"/>
                  </a:lnTo>
                  <a:lnTo>
                    <a:pt x="1856" y="1426"/>
                  </a:lnTo>
                  <a:lnTo>
                    <a:pt x="1870" y="1419"/>
                  </a:lnTo>
                  <a:lnTo>
                    <a:pt x="1863" y="1417"/>
                  </a:lnTo>
                  <a:lnTo>
                    <a:pt x="1843" y="1411"/>
                  </a:lnTo>
                  <a:lnTo>
                    <a:pt x="1811" y="1402"/>
                  </a:lnTo>
                  <a:lnTo>
                    <a:pt x="1770" y="1388"/>
                  </a:lnTo>
                  <a:lnTo>
                    <a:pt x="1719" y="1372"/>
                  </a:lnTo>
                  <a:lnTo>
                    <a:pt x="1662" y="1352"/>
                  </a:lnTo>
                  <a:lnTo>
                    <a:pt x="1599" y="1328"/>
                  </a:lnTo>
                  <a:lnTo>
                    <a:pt x="1533" y="1302"/>
                  </a:lnTo>
                  <a:lnTo>
                    <a:pt x="1498" y="1287"/>
                  </a:lnTo>
                  <a:lnTo>
                    <a:pt x="1464" y="1272"/>
                  </a:lnTo>
                  <a:lnTo>
                    <a:pt x="1429" y="1255"/>
                  </a:lnTo>
                  <a:lnTo>
                    <a:pt x="1395" y="1238"/>
                  </a:lnTo>
                  <a:lnTo>
                    <a:pt x="1359" y="1221"/>
                  </a:lnTo>
                  <a:lnTo>
                    <a:pt x="1326" y="1201"/>
                  </a:lnTo>
                  <a:lnTo>
                    <a:pt x="1291" y="1182"/>
                  </a:lnTo>
                  <a:lnTo>
                    <a:pt x="1259" y="1163"/>
                  </a:lnTo>
                  <a:lnTo>
                    <a:pt x="1226" y="1141"/>
                  </a:lnTo>
                  <a:lnTo>
                    <a:pt x="1196" y="1120"/>
                  </a:lnTo>
                  <a:lnTo>
                    <a:pt x="1166" y="1098"/>
                  </a:lnTo>
                  <a:lnTo>
                    <a:pt x="1138" y="1074"/>
                  </a:lnTo>
                  <a:lnTo>
                    <a:pt x="1111" y="1051"/>
                  </a:lnTo>
                  <a:lnTo>
                    <a:pt x="1087" y="1026"/>
                  </a:lnTo>
                  <a:lnTo>
                    <a:pt x="1065" y="1001"/>
                  </a:lnTo>
                  <a:lnTo>
                    <a:pt x="1044" y="976"/>
                  </a:lnTo>
                  <a:close/>
                </a:path>
              </a:pathLst>
            </a:custGeom>
            <a:solidFill>
              <a:srgbClr val="9E26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841" name="Freeform 1027"/>
            <p:cNvSpPr>
              <a:spLocks/>
            </p:cNvSpPr>
            <p:nvPr/>
          </p:nvSpPr>
          <p:spPr bwMode="auto">
            <a:xfrm>
              <a:off x="592" y="4032"/>
              <a:ext cx="38" cy="36"/>
            </a:xfrm>
            <a:custGeom>
              <a:avLst/>
              <a:gdLst>
                <a:gd name="T0" fmla="*/ 0 w 681"/>
                <a:gd name="T1" fmla="*/ 0 h 656"/>
                <a:gd name="T2" fmla="*/ 0 w 681"/>
                <a:gd name="T3" fmla="*/ 0 h 656"/>
                <a:gd name="T4" fmla="*/ 0 w 681"/>
                <a:gd name="T5" fmla="*/ 0 h 656"/>
                <a:gd name="T6" fmla="*/ 0 w 681"/>
                <a:gd name="T7" fmla="*/ 0 h 656"/>
                <a:gd name="T8" fmla="*/ 0 w 681"/>
                <a:gd name="T9" fmla="*/ 0 h 656"/>
                <a:gd name="T10" fmla="*/ 0 w 681"/>
                <a:gd name="T11" fmla="*/ 0 h 656"/>
                <a:gd name="T12" fmla="*/ 0 w 681"/>
                <a:gd name="T13" fmla="*/ 0 h 656"/>
                <a:gd name="T14" fmla="*/ 0 w 681"/>
                <a:gd name="T15" fmla="*/ 0 h 656"/>
                <a:gd name="T16" fmla="*/ 0 w 681"/>
                <a:gd name="T17" fmla="*/ 0 h 656"/>
                <a:gd name="T18" fmla="*/ 0 w 681"/>
                <a:gd name="T19" fmla="*/ 0 h 656"/>
                <a:gd name="T20" fmla="*/ 0 w 681"/>
                <a:gd name="T21" fmla="*/ 0 h 656"/>
                <a:gd name="T22" fmla="*/ 0 w 681"/>
                <a:gd name="T23" fmla="*/ 0 h 656"/>
                <a:gd name="T24" fmla="*/ 0 w 681"/>
                <a:gd name="T25" fmla="*/ 0 h 656"/>
                <a:gd name="T26" fmla="*/ 0 w 681"/>
                <a:gd name="T27" fmla="*/ 0 h 656"/>
                <a:gd name="T28" fmla="*/ 0 w 681"/>
                <a:gd name="T29" fmla="*/ 0 h 656"/>
                <a:gd name="T30" fmla="*/ 0 w 681"/>
                <a:gd name="T31" fmla="*/ 0 h 656"/>
                <a:gd name="T32" fmla="*/ 0 w 681"/>
                <a:gd name="T33" fmla="*/ 0 h 656"/>
                <a:gd name="T34" fmla="*/ 0 w 681"/>
                <a:gd name="T35" fmla="*/ 0 h 656"/>
                <a:gd name="T36" fmla="*/ 0 w 681"/>
                <a:gd name="T37" fmla="*/ 0 h 656"/>
                <a:gd name="T38" fmla="*/ 0 w 681"/>
                <a:gd name="T39" fmla="*/ 0 h 656"/>
                <a:gd name="T40" fmla="*/ 0 w 681"/>
                <a:gd name="T41" fmla="*/ 0 h 656"/>
                <a:gd name="T42" fmla="*/ 0 w 681"/>
                <a:gd name="T43" fmla="*/ 0 h 656"/>
                <a:gd name="T44" fmla="*/ 0 w 681"/>
                <a:gd name="T45" fmla="*/ 0 h 656"/>
                <a:gd name="T46" fmla="*/ 0 w 681"/>
                <a:gd name="T47" fmla="*/ 0 h 656"/>
                <a:gd name="T48" fmla="*/ 0 w 681"/>
                <a:gd name="T49" fmla="*/ 0 h 656"/>
                <a:gd name="T50" fmla="*/ 0 w 681"/>
                <a:gd name="T51" fmla="*/ 0 h 656"/>
                <a:gd name="T52" fmla="*/ 0 w 681"/>
                <a:gd name="T53" fmla="*/ 0 h 656"/>
                <a:gd name="T54" fmla="*/ 0 w 681"/>
                <a:gd name="T55" fmla="*/ 0 h 656"/>
                <a:gd name="T56" fmla="*/ 0 w 681"/>
                <a:gd name="T57" fmla="*/ 0 h 656"/>
                <a:gd name="T58" fmla="*/ 0 w 681"/>
                <a:gd name="T59" fmla="*/ 0 h 656"/>
                <a:gd name="T60" fmla="*/ 0 w 681"/>
                <a:gd name="T61" fmla="*/ 0 h 656"/>
                <a:gd name="T62" fmla="*/ 0 w 681"/>
                <a:gd name="T63" fmla="*/ 0 h 656"/>
                <a:gd name="T64" fmla="*/ 0 w 681"/>
                <a:gd name="T65" fmla="*/ 0 h 656"/>
                <a:gd name="T66" fmla="*/ 0 w 681"/>
                <a:gd name="T67" fmla="*/ 0 h 656"/>
                <a:gd name="T68" fmla="*/ 0 w 681"/>
                <a:gd name="T69" fmla="*/ 0 h 656"/>
                <a:gd name="T70" fmla="*/ 0 w 681"/>
                <a:gd name="T71" fmla="*/ 0 h 656"/>
                <a:gd name="T72" fmla="*/ 0 w 681"/>
                <a:gd name="T73" fmla="*/ 0 h 656"/>
                <a:gd name="T74" fmla="*/ 0 w 681"/>
                <a:gd name="T75" fmla="*/ 0 h 656"/>
                <a:gd name="T76" fmla="*/ 0 w 681"/>
                <a:gd name="T77" fmla="*/ 0 h 656"/>
                <a:gd name="T78" fmla="*/ 0 w 681"/>
                <a:gd name="T79" fmla="*/ 0 h 656"/>
                <a:gd name="T80" fmla="*/ 0 w 681"/>
                <a:gd name="T81" fmla="*/ 0 h 656"/>
                <a:gd name="T82" fmla="*/ 0 w 681"/>
                <a:gd name="T83" fmla="*/ 0 h 656"/>
                <a:gd name="T84" fmla="*/ 0 w 681"/>
                <a:gd name="T85" fmla="*/ 0 h 656"/>
                <a:gd name="T86" fmla="*/ 0 w 681"/>
                <a:gd name="T87" fmla="*/ 0 h 656"/>
                <a:gd name="T88" fmla="*/ 0 w 681"/>
                <a:gd name="T89" fmla="*/ 0 h 656"/>
                <a:gd name="T90" fmla="*/ 0 w 681"/>
                <a:gd name="T91" fmla="*/ 0 h 656"/>
                <a:gd name="T92" fmla="*/ 0 w 681"/>
                <a:gd name="T93" fmla="*/ 0 h 656"/>
                <a:gd name="T94" fmla="*/ 0 w 681"/>
                <a:gd name="T95" fmla="*/ 0 h 656"/>
                <a:gd name="T96" fmla="*/ 0 w 681"/>
                <a:gd name="T97" fmla="*/ 0 h 656"/>
                <a:gd name="T98" fmla="*/ 0 w 681"/>
                <a:gd name="T99" fmla="*/ 0 h 656"/>
                <a:gd name="T100" fmla="*/ 0 w 681"/>
                <a:gd name="T101" fmla="*/ 0 h 656"/>
                <a:gd name="T102" fmla="*/ 0 w 681"/>
                <a:gd name="T103" fmla="*/ 0 h 6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81"/>
                <a:gd name="T157" fmla="*/ 0 h 656"/>
                <a:gd name="T158" fmla="*/ 681 w 681"/>
                <a:gd name="T159" fmla="*/ 656 h 6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81" h="656">
                  <a:moveTo>
                    <a:pt x="289" y="655"/>
                  </a:moveTo>
                  <a:lnTo>
                    <a:pt x="317" y="651"/>
                  </a:lnTo>
                  <a:lnTo>
                    <a:pt x="346" y="644"/>
                  </a:lnTo>
                  <a:lnTo>
                    <a:pt x="377" y="635"/>
                  </a:lnTo>
                  <a:lnTo>
                    <a:pt x="408" y="625"/>
                  </a:lnTo>
                  <a:lnTo>
                    <a:pt x="439" y="613"/>
                  </a:lnTo>
                  <a:lnTo>
                    <a:pt x="470" y="600"/>
                  </a:lnTo>
                  <a:lnTo>
                    <a:pt x="501" y="584"/>
                  </a:lnTo>
                  <a:lnTo>
                    <a:pt x="531" y="569"/>
                  </a:lnTo>
                  <a:lnTo>
                    <a:pt x="558" y="553"/>
                  </a:lnTo>
                  <a:lnTo>
                    <a:pt x="585" y="536"/>
                  </a:lnTo>
                  <a:lnTo>
                    <a:pt x="609" y="519"/>
                  </a:lnTo>
                  <a:lnTo>
                    <a:pt x="630" y="503"/>
                  </a:lnTo>
                  <a:lnTo>
                    <a:pt x="640" y="495"/>
                  </a:lnTo>
                  <a:lnTo>
                    <a:pt x="648" y="487"/>
                  </a:lnTo>
                  <a:lnTo>
                    <a:pt x="655" y="478"/>
                  </a:lnTo>
                  <a:lnTo>
                    <a:pt x="662" y="470"/>
                  </a:lnTo>
                  <a:lnTo>
                    <a:pt x="667" y="463"/>
                  </a:lnTo>
                  <a:lnTo>
                    <a:pt x="672" y="456"/>
                  </a:lnTo>
                  <a:lnTo>
                    <a:pt x="675" y="449"/>
                  </a:lnTo>
                  <a:lnTo>
                    <a:pt x="677" y="442"/>
                  </a:lnTo>
                  <a:lnTo>
                    <a:pt x="679" y="425"/>
                  </a:lnTo>
                  <a:lnTo>
                    <a:pt x="680" y="403"/>
                  </a:lnTo>
                  <a:lnTo>
                    <a:pt x="681" y="380"/>
                  </a:lnTo>
                  <a:lnTo>
                    <a:pt x="680" y="353"/>
                  </a:lnTo>
                  <a:lnTo>
                    <a:pt x="679" y="326"/>
                  </a:lnTo>
                  <a:lnTo>
                    <a:pt x="676" y="296"/>
                  </a:lnTo>
                  <a:lnTo>
                    <a:pt x="672" y="266"/>
                  </a:lnTo>
                  <a:lnTo>
                    <a:pt x="667" y="236"/>
                  </a:lnTo>
                  <a:lnTo>
                    <a:pt x="661" y="207"/>
                  </a:lnTo>
                  <a:lnTo>
                    <a:pt x="653" y="178"/>
                  </a:lnTo>
                  <a:lnTo>
                    <a:pt x="648" y="165"/>
                  </a:lnTo>
                  <a:lnTo>
                    <a:pt x="643" y="152"/>
                  </a:lnTo>
                  <a:lnTo>
                    <a:pt x="637" y="140"/>
                  </a:lnTo>
                  <a:lnTo>
                    <a:pt x="631" y="128"/>
                  </a:lnTo>
                  <a:lnTo>
                    <a:pt x="625" y="116"/>
                  </a:lnTo>
                  <a:lnTo>
                    <a:pt x="617" y="106"/>
                  </a:lnTo>
                  <a:lnTo>
                    <a:pt x="609" y="96"/>
                  </a:lnTo>
                  <a:lnTo>
                    <a:pt x="601" y="88"/>
                  </a:lnTo>
                  <a:lnTo>
                    <a:pt x="592" y="80"/>
                  </a:lnTo>
                  <a:lnTo>
                    <a:pt x="583" y="74"/>
                  </a:lnTo>
                  <a:lnTo>
                    <a:pt x="574" y="69"/>
                  </a:lnTo>
                  <a:lnTo>
                    <a:pt x="563" y="64"/>
                  </a:lnTo>
                  <a:lnTo>
                    <a:pt x="540" y="56"/>
                  </a:lnTo>
                  <a:lnTo>
                    <a:pt x="515" y="49"/>
                  </a:lnTo>
                  <a:lnTo>
                    <a:pt x="487" y="42"/>
                  </a:lnTo>
                  <a:lnTo>
                    <a:pt x="457" y="35"/>
                  </a:lnTo>
                  <a:lnTo>
                    <a:pt x="425" y="28"/>
                  </a:lnTo>
                  <a:lnTo>
                    <a:pt x="393" y="22"/>
                  </a:lnTo>
                  <a:lnTo>
                    <a:pt x="360" y="16"/>
                  </a:lnTo>
                  <a:lnTo>
                    <a:pt x="328" y="11"/>
                  </a:lnTo>
                  <a:lnTo>
                    <a:pt x="295" y="7"/>
                  </a:lnTo>
                  <a:lnTo>
                    <a:pt x="265" y="4"/>
                  </a:lnTo>
                  <a:lnTo>
                    <a:pt x="236" y="2"/>
                  </a:lnTo>
                  <a:lnTo>
                    <a:pt x="210" y="0"/>
                  </a:lnTo>
                  <a:lnTo>
                    <a:pt x="188" y="2"/>
                  </a:lnTo>
                  <a:lnTo>
                    <a:pt x="167" y="5"/>
                  </a:lnTo>
                  <a:lnTo>
                    <a:pt x="159" y="7"/>
                  </a:lnTo>
                  <a:lnTo>
                    <a:pt x="152" y="9"/>
                  </a:lnTo>
                  <a:lnTo>
                    <a:pt x="146" y="12"/>
                  </a:lnTo>
                  <a:lnTo>
                    <a:pt x="142" y="15"/>
                  </a:lnTo>
                  <a:lnTo>
                    <a:pt x="136" y="22"/>
                  </a:lnTo>
                  <a:lnTo>
                    <a:pt x="128" y="33"/>
                  </a:lnTo>
                  <a:lnTo>
                    <a:pt x="117" y="49"/>
                  </a:lnTo>
                  <a:lnTo>
                    <a:pt x="107" y="69"/>
                  </a:lnTo>
                  <a:lnTo>
                    <a:pt x="83" y="115"/>
                  </a:lnTo>
                  <a:lnTo>
                    <a:pt x="59" y="168"/>
                  </a:lnTo>
                  <a:lnTo>
                    <a:pt x="46" y="196"/>
                  </a:lnTo>
                  <a:lnTo>
                    <a:pt x="35" y="223"/>
                  </a:lnTo>
                  <a:lnTo>
                    <a:pt x="24" y="250"/>
                  </a:lnTo>
                  <a:lnTo>
                    <a:pt x="16" y="274"/>
                  </a:lnTo>
                  <a:lnTo>
                    <a:pt x="8" y="296"/>
                  </a:lnTo>
                  <a:lnTo>
                    <a:pt x="3" y="316"/>
                  </a:lnTo>
                  <a:lnTo>
                    <a:pt x="1" y="324"/>
                  </a:lnTo>
                  <a:lnTo>
                    <a:pt x="0" y="332"/>
                  </a:lnTo>
                  <a:lnTo>
                    <a:pt x="0" y="338"/>
                  </a:lnTo>
                  <a:lnTo>
                    <a:pt x="0" y="343"/>
                  </a:lnTo>
                  <a:lnTo>
                    <a:pt x="2" y="354"/>
                  </a:lnTo>
                  <a:lnTo>
                    <a:pt x="4" y="367"/>
                  </a:lnTo>
                  <a:lnTo>
                    <a:pt x="7" y="379"/>
                  </a:lnTo>
                  <a:lnTo>
                    <a:pt x="11" y="392"/>
                  </a:lnTo>
                  <a:lnTo>
                    <a:pt x="20" y="418"/>
                  </a:lnTo>
                  <a:lnTo>
                    <a:pt x="31" y="445"/>
                  </a:lnTo>
                  <a:lnTo>
                    <a:pt x="44" y="472"/>
                  </a:lnTo>
                  <a:lnTo>
                    <a:pt x="60" y="499"/>
                  </a:lnTo>
                  <a:lnTo>
                    <a:pt x="68" y="512"/>
                  </a:lnTo>
                  <a:lnTo>
                    <a:pt x="77" y="525"/>
                  </a:lnTo>
                  <a:lnTo>
                    <a:pt x="86" y="538"/>
                  </a:lnTo>
                  <a:lnTo>
                    <a:pt x="95" y="551"/>
                  </a:lnTo>
                  <a:lnTo>
                    <a:pt x="105" y="563"/>
                  </a:lnTo>
                  <a:lnTo>
                    <a:pt x="115" y="574"/>
                  </a:lnTo>
                  <a:lnTo>
                    <a:pt x="126" y="585"/>
                  </a:lnTo>
                  <a:lnTo>
                    <a:pt x="137" y="595"/>
                  </a:lnTo>
                  <a:lnTo>
                    <a:pt x="148" y="606"/>
                  </a:lnTo>
                  <a:lnTo>
                    <a:pt x="160" y="615"/>
                  </a:lnTo>
                  <a:lnTo>
                    <a:pt x="171" y="623"/>
                  </a:lnTo>
                  <a:lnTo>
                    <a:pt x="184" y="630"/>
                  </a:lnTo>
                  <a:lnTo>
                    <a:pt x="197" y="637"/>
                  </a:lnTo>
                  <a:lnTo>
                    <a:pt x="209" y="643"/>
                  </a:lnTo>
                  <a:lnTo>
                    <a:pt x="222" y="647"/>
                  </a:lnTo>
                  <a:lnTo>
                    <a:pt x="235" y="651"/>
                  </a:lnTo>
                  <a:lnTo>
                    <a:pt x="249" y="654"/>
                  </a:lnTo>
                  <a:lnTo>
                    <a:pt x="262" y="655"/>
                  </a:lnTo>
                  <a:lnTo>
                    <a:pt x="275" y="656"/>
                  </a:lnTo>
                  <a:lnTo>
                    <a:pt x="289" y="655"/>
                  </a:lnTo>
                  <a:close/>
                </a:path>
              </a:pathLst>
            </a:custGeom>
            <a:solidFill>
              <a:srgbClr val="B23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3" name="Group 1028"/>
          <p:cNvGrpSpPr>
            <a:grpSpLocks/>
          </p:cNvGrpSpPr>
          <p:nvPr/>
        </p:nvGrpSpPr>
        <p:grpSpPr bwMode="auto">
          <a:xfrm>
            <a:off x="7391400" y="4613275"/>
            <a:ext cx="1219200" cy="1066800"/>
            <a:chOff x="4656" y="3216"/>
            <a:chExt cx="768" cy="672"/>
          </a:xfrm>
        </p:grpSpPr>
        <p:grpSp>
          <p:nvGrpSpPr>
            <p:cNvPr id="80493" name="Group 1029"/>
            <p:cNvGrpSpPr>
              <a:grpSpLocks/>
            </p:cNvGrpSpPr>
            <p:nvPr/>
          </p:nvGrpSpPr>
          <p:grpSpPr bwMode="auto">
            <a:xfrm>
              <a:off x="4656" y="3216"/>
              <a:ext cx="768" cy="672"/>
              <a:chOff x="4656" y="3216"/>
              <a:chExt cx="768" cy="672"/>
            </a:xfrm>
          </p:grpSpPr>
          <p:sp>
            <p:nvSpPr>
              <p:cNvPr id="80617" name="Rectangle 1030"/>
              <p:cNvSpPr>
                <a:spLocks noChangeArrowheads="1"/>
              </p:cNvSpPr>
              <p:nvPr/>
            </p:nvSpPr>
            <p:spPr bwMode="auto">
              <a:xfrm>
                <a:off x="4736" y="3228"/>
                <a:ext cx="685" cy="637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18" name="Freeform 1031"/>
              <p:cNvSpPr>
                <a:spLocks/>
              </p:cNvSpPr>
              <p:nvPr/>
            </p:nvSpPr>
            <p:spPr bwMode="auto">
              <a:xfrm>
                <a:off x="5418" y="3225"/>
                <a:ext cx="6" cy="640"/>
              </a:xfrm>
              <a:custGeom>
                <a:avLst/>
                <a:gdLst>
                  <a:gd name="T0" fmla="*/ 0 w 129"/>
                  <a:gd name="T1" fmla="*/ 0 h 13439"/>
                  <a:gd name="T2" fmla="*/ 0 w 129"/>
                  <a:gd name="T3" fmla="*/ 0 h 13439"/>
                  <a:gd name="T4" fmla="*/ 0 w 129"/>
                  <a:gd name="T5" fmla="*/ 0 h 13439"/>
                  <a:gd name="T6" fmla="*/ 0 w 129"/>
                  <a:gd name="T7" fmla="*/ 0 h 13439"/>
                  <a:gd name="T8" fmla="*/ 0 w 129"/>
                  <a:gd name="T9" fmla="*/ 0 h 13439"/>
                  <a:gd name="T10" fmla="*/ 0 w 129"/>
                  <a:gd name="T11" fmla="*/ 0 h 13439"/>
                  <a:gd name="T12" fmla="*/ 0 w 129"/>
                  <a:gd name="T13" fmla="*/ 0 h 13439"/>
                  <a:gd name="T14" fmla="*/ 0 w 129"/>
                  <a:gd name="T15" fmla="*/ 0 h 13439"/>
                  <a:gd name="T16" fmla="*/ 0 w 129"/>
                  <a:gd name="T17" fmla="*/ 0 h 13439"/>
                  <a:gd name="T18" fmla="*/ 0 w 129"/>
                  <a:gd name="T19" fmla="*/ 0 h 134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13439"/>
                  <a:gd name="T32" fmla="*/ 129 w 129"/>
                  <a:gd name="T33" fmla="*/ 13439 h 134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13439">
                    <a:moveTo>
                      <a:pt x="64" y="129"/>
                    </a:moveTo>
                    <a:lnTo>
                      <a:pt x="0" y="64"/>
                    </a:lnTo>
                    <a:lnTo>
                      <a:pt x="0" y="13439"/>
                    </a:lnTo>
                    <a:lnTo>
                      <a:pt x="129" y="13439"/>
                    </a:lnTo>
                    <a:lnTo>
                      <a:pt x="129" y="64"/>
                    </a:lnTo>
                    <a:lnTo>
                      <a:pt x="64" y="0"/>
                    </a:lnTo>
                    <a:lnTo>
                      <a:pt x="129" y="64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19" name="Freeform 1032"/>
              <p:cNvSpPr>
                <a:spLocks/>
              </p:cNvSpPr>
              <p:nvPr/>
            </p:nvSpPr>
            <p:spPr bwMode="auto">
              <a:xfrm>
                <a:off x="4733" y="3225"/>
                <a:ext cx="688" cy="6"/>
              </a:xfrm>
              <a:custGeom>
                <a:avLst/>
                <a:gdLst>
                  <a:gd name="T0" fmla="*/ 0 w 14439"/>
                  <a:gd name="T1" fmla="*/ 0 h 129"/>
                  <a:gd name="T2" fmla="*/ 0 w 14439"/>
                  <a:gd name="T3" fmla="*/ 0 h 129"/>
                  <a:gd name="T4" fmla="*/ 0 w 14439"/>
                  <a:gd name="T5" fmla="*/ 0 h 129"/>
                  <a:gd name="T6" fmla="*/ 0 w 14439"/>
                  <a:gd name="T7" fmla="*/ 0 h 129"/>
                  <a:gd name="T8" fmla="*/ 0 w 14439"/>
                  <a:gd name="T9" fmla="*/ 0 h 129"/>
                  <a:gd name="T10" fmla="*/ 0 w 14439"/>
                  <a:gd name="T11" fmla="*/ 0 h 129"/>
                  <a:gd name="T12" fmla="*/ 0 w 14439"/>
                  <a:gd name="T13" fmla="*/ 0 h 129"/>
                  <a:gd name="T14" fmla="*/ 0 w 14439"/>
                  <a:gd name="T15" fmla="*/ 0 h 129"/>
                  <a:gd name="T16" fmla="*/ 0 w 14439"/>
                  <a:gd name="T17" fmla="*/ 0 h 129"/>
                  <a:gd name="T18" fmla="*/ 0 w 14439"/>
                  <a:gd name="T19" fmla="*/ 0 h 1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39"/>
                  <a:gd name="T31" fmla="*/ 0 h 129"/>
                  <a:gd name="T32" fmla="*/ 14439 w 14439"/>
                  <a:gd name="T33" fmla="*/ 129 h 1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39" h="129">
                    <a:moveTo>
                      <a:pt x="113" y="64"/>
                    </a:moveTo>
                    <a:lnTo>
                      <a:pt x="53" y="129"/>
                    </a:lnTo>
                    <a:lnTo>
                      <a:pt x="14439" y="129"/>
                    </a:lnTo>
                    <a:lnTo>
                      <a:pt x="14439" y="0"/>
                    </a:lnTo>
                    <a:lnTo>
                      <a:pt x="53" y="0"/>
                    </a:lnTo>
                    <a:lnTo>
                      <a:pt x="0" y="64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1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0" name="Freeform 1033"/>
              <p:cNvSpPr>
                <a:spLocks/>
              </p:cNvSpPr>
              <p:nvPr/>
            </p:nvSpPr>
            <p:spPr bwMode="auto">
              <a:xfrm>
                <a:off x="4733" y="3228"/>
                <a:ext cx="6" cy="639"/>
              </a:xfrm>
              <a:custGeom>
                <a:avLst/>
                <a:gdLst>
                  <a:gd name="T0" fmla="*/ 0 w 113"/>
                  <a:gd name="T1" fmla="*/ 0 h 13428"/>
                  <a:gd name="T2" fmla="*/ 0 w 113"/>
                  <a:gd name="T3" fmla="*/ 0 h 13428"/>
                  <a:gd name="T4" fmla="*/ 0 w 113"/>
                  <a:gd name="T5" fmla="*/ 0 h 13428"/>
                  <a:gd name="T6" fmla="*/ 0 w 113"/>
                  <a:gd name="T7" fmla="*/ 0 h 13428"/>
                  <a:gd name="T8" fmla="*/ 0 w 113"/>
                  <a:gd name="T9" fmla="*/ 0 h 13428"/>
                  <a:gd name="T10" fmla="*/ 0 w 113"/>
                  <a:gd name="T11" fmla="*/ 0 h 13428"/>
                  <a:gd name="T12" fmla="*/ 0 w 113"/>
                  <a:gd name="T13" fmla="*/ 0 h 13428"/>
                  <a:gd name="T14" fmla="*/ 0 w 113"/>
                  <a:gd name="T15" fmla="*/ 0 h 13428"/>
                  <a:gd name="T16" fmla="*/ 0 w 113"/>
                  <a:gd name="T17" fmla="*/ 0 h 13428"/>
                  <a:gd name="T18" fmla="*/ 0 w 113"/>
                  <a:gd name="T19" fmla="*/ 0 h 134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3"/>
                  <a:gd name="T31" fmla="*/ 0 h 13428"/>
                  <a:gd name="T32" fmla="*/ 113 w 113"/>
                  <a:gd name="T33" fmla="*/ 13428 h 134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3" h="13428">
                    <a:moveTo>
                      <a:pt x="53" y="13315"/>
                    </a:moveTo>
                    <a:lnTo>
                      <a:pt x="113" y="13375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375"/>
                    </a:lnTo>
                    <a:lnTo>
                      <a:pt x="53" y="13428"/>
                    </a:lnTo>
                    <a:lnTo>
                      <a:pt x="0" y="13375"/>
                    </a:lnTo>
                    <a:lnTo>
                      <a:pt x="0" y="13428"/>
                    </a:lnTo>
                    <a:lnTo>
                      <a:pt x="53" y="13428"/>
                    </a:lnTo>
                    <a:lnTo>
                      <a:pt x="53" y="13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1" name="Freeform 1034"/>
              <p:cNvSpPr>
                <a:spLocks/>
              </p:cNvSpPr>
              <p:nvPr/>
            </p:nvSpPr>
            <p:spPr bwMode="auto">
              <a:xfrm>
                <a:off x="4736" y="3862"/>
                <a:ext cx="688" cy="5"/>
              </a:xfrm>
              <a:custGeom>
                <a:avLst/>
                <a:gdLst>
                  <a:gd name="T0" fmla="*/ 0 w 14451"/>
                  <a:gd name="T1" fmla="*/ 0 h 113"/>
                  <a:gd name="T2" fmla="*/ 0 w 14451"/>
                  <a:gd name="T3" fmla="*/ 0 h 113"/>
                  <a:gd name="T4" fmla="*/ 0 w 14451"/>
                  <a:gd name="T5" fmla="*/ 0 h 113"/>
                  <a:gd name="T6" fmla="*/ 0 w 14451"/>
                  <a:gd name="T7" fmla="*/ 0 h 113"/>
                  <a:gd name="T8" fmla="*/ 0 w 14451"/>
                  <a:gd name="T9" fmla="*/ 0 h 113"/>
                  <a:gd name="T10" fmla="*/ 0 w 14451"/>
                  <a:gd name="T11" fmla="*/ 0 h 113"/>
                  <a:gd name="T12" fmla="*/ 0 w 14451"/>
                  <a:gd name="T13" fmla="*/ 0 h 113"/>
                  <a:gd name="T14" fmla="*/ 0 w 14451"/>
                  <a:gd name="T15" fmla="*/ 0 h 113"/>
                  <a:gd name="T16" fmla="*/ 0 w 14451"/>
                  <a:gd name="T17" fmla="*/ 0 h 113"/>
                  <a:gd name="T18" fmla="*/ 0 w 14451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51"/>
                  <a:gd name="T31" fmla="*/ 0 h 113"/>
                  <a:gd name="T32" fmla="*/ 14451 w 14451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51" h="113">
                    <a:moveTo>
                      <a:pt x="14322" y="60"/>
                    </a:moveTo>
                    <a:lnTo>
                      <a:pt x="14386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4386" y="113"/>
                    </a:lnTo>
                    <a:lnTo>
                      <a:pt x="14451" y="60"/>
                    </a:lnTo>
                    <a:lnTo>
                      <a:pt x="14386" y="113"/>
                    </a:lnTo>
                    <a:lnTo>
                      <a:pt x="14451" y="113"/>
                    </a:lnTo>
                    <a:lnTo>
                      <a:pt x="14451" y="60"/>
                    </a:lnTo>
                    <a:lnTo>
                      <a:pt x="1432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2" name="Freeform 1035"/>
              <p:cNvSpPr>
                <a:spLocks/>
              </p:cNvSpPr>
              <p:nvPr/>
            </p:nvSpPr>
            <p:spPr bwMode="auto">
              <a:xfrm>
                <a:off x="4659" y="3228"/>
                <a:ext cx="77" cy="637"/>
              </a:xfrm>
              <a:custGeom>
                <a:avLst/>
                <a:gdLst>
                  <a:gd name="T0" fmla="*/ 0 w 1612"/>
                  <a:gd name="T1" fmla="*/ 0 h 13375"/>
                  <a:gd name="T2" fmla="*/ 0 w 1612"/>
                  <a:gd name="T3" fmla="*/ 0 h 13375"/>
                  <a:gd name="T4" fmla="*/ 0 w 1612"/>
                  <a:gd name="T5" fmla="*/ 0 h 13375"/>
                  <a:gd name="T6" fmla="*/ 0 w 1612"/>
                  <a:gd name="T7" fmla="*/ 0 h 13375"/>
                  <a:gd name="T8" fmla="*/ 0 w 1612"/>
                  <a:gd name="T9" fmla="*/ 0 h 133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2"/>
                  <a:gd name="T16" fmla="*/ 0 h 13375"/>
                  <a:gd name="T17" fmla="*/ 1612 w 1612"/>
                  <a:gd name="T18" fmla="*/ 13375 h 133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2" h="13375">
                    <a:moveTo>
                      <a:pt x="0" y="12993"/>
                    </a:moveTo>
                    <a:lnTo>
                      <a:pt x="0" y="323"/>
                    </a:lnTo>
                    <a:lnTo>
                      <a:pt x="1612" y="0"/>
                    </a:lnTo>
                    <a:lnTo>
                      <a:pt x="1612" y="13375"/>
                    </a:lnTo>
                    <a:lnTo>
                      <a:pt x="0" y="1299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3" name="Freeform 1036"/>
              <p:cNvSpPr>
                <a:spLocks/>
              </p:cNvSpPr>
              <p:nvPr/>
            </p:nvSpPr>
            <p:spPr bwMode="auto">
              <a:xfrm>
                <a:off x="4656" y="3241"/>
                <a:ext cx="6" cy="606"/>
              </a:xfrm>
              <a:custGeom>
                <a:avLst/>
                <a:gdLst>
                  <a:gd name="T0" fmla="*/ 0 w 129"/>
                  <a:gd name="T1" fmla="*/ 0 h 12730"/>
                  <a:gd name="T2" fmla="*/ 0 w 129"/>
                  <a:gd name="T3" fmla="*/ 0 h 12730"/>
                  <a:gd name="T4" fmla="*/ 0 w 129"/>
                  <a:gd name="T5" fmla="*/ 0 h 12730"/>
                  <a:gd name="T6" fmla="*/ 0 w 129"/>
                  <a:gd name="T7" fmla="*/ 0 h 12730"/>
                  <a:gd name="T8" fmla="*/ 0 w 129"/>
                  <a:gd name="T9" fmla="*/ 0 h 12730"/>
                  <a:gd name="T10" fmla="*/ 0 w 129"/>
                  <a:gd name="T11" fmla="*/ 0 h 12730"/>
                  <a:gd name="T12" fmla="*/ 0 w 129"/>
                  <a:gd name="T13" fmla="*/ 0 h 12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2730"/>
                  <a:gd name="T23" fmla="*/ 129 w 129"/>
                  <a:gd name="T24" fmla="*/ 12730 h 127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2730">
                    <a:moveTo>
                      <a:pt x="53" y="0"/>
                    </a:moveTo>
                    <a:lnTo>
                      <a:pt x="0" y="60"/>
                    </a:lnTo>
                    <a:lnTo>
                      <a:pt x="0" y="12730"/>
                    </a:lnTo>
                    <a:lnTo>
                      <a:pt x="129" y="12730"/>
                    </a:lnTo>
                    <a:lnTo>
                      <a:pt x="129" y="60"/>
                    </a:lnTo>
                    <a:lnTo>
                      <a:pt x="81" y="1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4" name="Freeform 1037"/>
              <p:cNvSpPr>
                <a:spLocks/>
              </p:cNvSpPr>
              <p:nvPr/>
            </p:nvSpPr>
            <p:spPr bwMode="auto">
              <a:xfrm>
                <a:off x="4659" y="3225"/>
                <a:ext cx="80" cy="21"/>
              </a:xfrm>
              <a:custGeom>
                <a:avLst/>
                <a:gdLst>
                  <a:gd name="T0" fmla="*/ 0 w 1684"/>
                  <a:gd name="T1" fmla="*/ 0 h 435"/>
                  <a:gd name="T2" fmla="*/ 0 w 1684"/>
                  <a:gd name="T3" fmla="*/ 0 h 435"/>
                  <a:gd name="T4" fmla="*/ 0 w 1684"/>
                  <a:gd name="T5" fmla="*/ 0 h 435"/>
                  <a:gd name="T6" fmla="*/ 0 w 1684"/>
                  <a:gd name="T7" fmla="*/ 0 h 435"/>
                  <a:gd name="T8" fmla="*/ 0 w 1684"/>
                  <a:gd name="T9" fmla="*/ 0 h 435"/>
                  <a:gd name="T10" fmla="*/ 0 w 1684"/>
                  <a:gd name="T11" fmla="*/ 0 h 435"/>
                  <a:gd name="T12" fmla="*/ 0 w 1684"/>
                  <a:gd name="T13" fmla="*/ 0 h 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84"/>
                  <a:gd name="T22" fmla="*/ 0 h 435"/>
                  <a:gd name="T23" fmla="*/ 1684 w 1684"/>
                  <a:gd name="T24" fmla="*/ 435 h 4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84" h="435">
                    <a:moveTo>
                      <a:pt x="1684" y="59"/>
                    </a:moveTo>
                    <a:lnTo>
                      <a:pt x="1613" y="0"/>
                    </a:lnTo>
                    <a:lnTo>
                      <a:pt x="0" y="322"/>
                    </a:lnTo>
                    <a:lnTo>
                      <a:pt x="28" y="435"/>
                    </a:lnTo>
                    <a:lnTo>
                      <a:pt x="1640" y="118"/>
                    </a:lnTo>
                    <a:lnTo>
                      <a:pt x="1571" y="59"/>
                    </a:lnTo>
                    <a:lnTo>
                      <a:pt x="1684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5" name="Freeform 1038"/>
              <p:cNvSpPr>
                <a:spLocks/>
              </p:cNvSpPr>
              <p:nvPr/>
            </p:nvSpPr>
            <p:spPr bwMode="auto">
              <a:xfrm>
                <a:off x="4733" y="3228"/>
                <a:ext cx="6" cy="639"/>
              </a:xfrm>
              <a:custGeom>
                <a:avLst/>
                <a:gdLst>
                  <a:gd name="T0" fmla="*/ 0 w 113"/>
                  <a:gd name="T1" fmla="*/ 0 h 13428"/>
                  <a:gd name="T2" fmla="*/ 0 w 113"/>
                  <a:gd name="T3" fmla="*/ 0 h 13428"/>
                  <a:gd name="T4" fmla="*/ 0 w 113"/>
                  <a:gd name="T5" fmla="*/ 0 h 13428"/>
                  <a:gd name="T6" fmla="*/ 0 w 113"/>
                  <a:gd name="T7" fmla="*/ 0 h 13428"/>
                  <a:gd name="T8" fmla="*/ 0 w 113"/>
                  <a:gd name="T9" fmla="*/ 0 h 13428"/>
                  <a:gd name="T10" fmla="*/ 0 w 113"/>
                  <a:gd name="T11" fmla="*/ 0 h 13428"/>
                  <a:gd name="T12" fmla="*/ 0 w 113"/>
                  <a:gd name="T13" fmla="*/ 0 h 134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3"/>
                  <a:gd name="T22" fmla="*/ 0 h 13428"/>
                  <a:gd name="T23" fmla="*/ 113 w 113"/>
                  <a:gd name="T24" fmla="*/ 13428 h 134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3" h="13428">
                    <a:moveTo>
                      <a:pt x="42" y="13428"/>
                    </a:moveTo>
                    <a:lnTo>
                      <a:pt x="113" y="13375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375"/>
                    </a:lnTo>
                    <a:lnTo>
                      <a:pt x="69" y="13315"/>
                    </a:lnTo>
                    <a:lnTo>
                      <a:pt x="42" y="13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6" name="Freeform 1039"/>
              <p:cNvSpPr>
                <a:spLocks/>
              </p:cNvSpPr>
              <p:nvPr/>
            </p:nvSpPr>
            <p:spPr bwMode="auto">
              <a:xfrm>
                <a:off x="4656" y="3844"/>
                <a:ext cx="81" cy="23"/>
              </a:xfrm>
              <a:custGeom>
                <a:avLst/>
                <a:gdLst>
                  <a:gd name="T0" fmla="*/ 0 w 1693"/>
                  <a:gd name="T1" fmla="*/ 0 h 489"/>
                  <a:gd name="T2" fmla="*/ 0 w 1693"/>
                  <a:gd name="T3" fmla="*/ 0 h 489"/>
                  <a:gd name="T4" fmla="*/ 0 w 1693"/>
                  <a:gd name="T5" fmla="*/ 0 h 489"/>
                  <a:gd name="T6" fmla="*/ 0 w 1693"/>
                  <a:gd name="T7" fmla="*/ 0 h 489"/>
                  <a:gd name="T8" fmla="*/ 0 w 1693"/>
                  <a:gd name="T9" fmla="*/ 0 h 489"/>
                  <a:gd name="T10" fmla="*/ 0 w 1693"/>
                  <a:gd name="T11" fmla="*/ 0 h 489"/>
                  <a:gd name="T12" fmla="*/ 0 w 1693"/>
                  <a:gd name="T13" fmla="*/ 0 h 4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93"/>
                  <a:gd name="T22" fmla="*/ 0 h 489"/>
                  <a:gd name="T23" fmla="*/ 1693 w 1693"/>
                  <a:gd name="T24" fmla="*/ 489 h 4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93" h="489">
                    <a:moveTo>
                      <a:pt x="0" y="54"/>
                    </a:moveTo>
                    <a:lnTo>
                      <a:pt x="53" y="113"/>
                    </a:lnTo>
                    <a:lnTo>
                      <a:pt x="1666" y="489"/>
                    </a:lnTo>
                    <a:lnTo>
                      <a:pt x="1693" y="376"/>
                    </a:lnTo>
                    <a:lnTo>
                      <a:pt x="81" y="0"/>
                    </a:lnTo>
                    <a:lnTo>
                      <a:pt x="129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7" name="Freeform 1040"/>
              <p:cNvSpPr>
                <a:spLocks/>
              </p:cNvSpPr>
              <p:nvPr/>
            </p:nvSpPr>
            <p:spPr bwMode="auto">
              <a:xfrm>
                <a:off x="4661" y="3844"/>
                <a:ext cx="757" cy="41"/>
              </a:xfrm>
              <a:custGeom>
                <a:avLst/>
                <a:gdLst>
                  <a:gd name="T0" fmla="*/ 0 w 15913"/>
                  <a:gd name="T1" fmla="*/ 0 h 856"/>
                  <a:gd name="T2" fmla="*/ 0 w 15913"/>
                  <a:gd name="T3" fmla="*/ 0 h 856"/>
                  <a:gd name="T4" fmla="*/ 0 w 15913"/>
                  <a:gd name="T5" fmla="*/ 0 h 856"/>
                  <a:gd name="T6" fmla="*/ 0 w 15913"/>
                  <a:gd name="T7" fmla="*/ 0 h 856"/>
                  <a:gd name="T8" fmla="*/ 0 w 15913"/>
                  <a:gd name="T9" fmla="*/ 0 h 856"/>
                  <a:gd name="T10" fmla="*/ 0 w 15913"/>
                  <a:gd name="T11" fmla="*/ 0 h 856"/>
                  <a:gd name="T12" fmla="*/ 0 w 15913"/>
                  <a:gd name="T13" fmla="*/ 0 h 8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13"/>
                  <a:gd name="T22" fmla="*/ 0 h 856"/>
                  <a:gd name="T23" fmla="*/ 15913 w 15913"/>
                  <a:gd name="T24" fmla="*/ 856 h 8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13" h="856">
                    <a:moveTo>
                      <a:pt x="15913" y="378"/>
                    </a:moveTo>
                    <a:lnTo>
                      <a:pt x="1580" y="378"/>
                    </a:lnTo>
                    <a:lnTo>
                      <a:pt x="0" y="0"/>
                    </a:lnTo>
                    <a:lnTo>
                      <a:pt x="0" y="431"/>
                    </a:lnTo>
                    <a:lnTo>
                      <a:pt x="1532" y="856"/>
                    </a:lnTo>
                    <a:lnTo>
                      <a:pt x="15913" y="856"/>
                    </a:lnTo>
                    <a:lnTo>
                      <a:pt x="15913" y="3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8" name="Freeform 1041"/>
              <p:cNvSpPr>
                <a:spLocks/>
              </p:cNvSpPr>
              <p:nvPr/>
            </p:nvSpPr>
            <p:spPr bwMode="auto">
              <a:xfrm>
                <a:off x="4735" y="3859"/>
                <a:ext cx="683" cy="6"/>
              </a:xfrm>
              <a:custGeom>
                <a:avLst/>
                <a:gdLst>
                  <a:gd name="T0" fmla="*/ 0 w 14344"/>
                  <a:gd name="T1" fmla="*/ 0 h 129"/>
                  <a:gd name="T2" fmla="*/ 0 w 14344"/>
                  <a:gd name="T3" fmla="*/ 0 h 129"/>
                  <a:gd name="T4" fmla="*/ 0 w 14344"/>
                  <a:gd name="T5" fmla="*/ 0 h 129"/>
                  <a:gd name="T6" fmla="*/ 0 w 14344"/>
                  <a:gd name="T7" fmla="*/ 0 h 129"/>
                  <a:gd name="T8" fmla="*/ 0 w 14344"/>
                  <a:gd name="T9" fmla="*/ 0 h 129"/>
                  <a:gd name="T10" fmla="*/ 0 w 14344"/>
                  <a:gd name="T11" fmla="*/ 0 h 129"/>
                  <a:gd name="T12" fmla="*/ 0 w 14344"/>
                  <a:gd name="T13" fmla="*/ 0 h 129"/>
                  <a:gd name="T14" fmla="*/ 0 w 14344"/>
                  <a:gd name="T15" fmla="*/ 0 h 129"/>
                  <a:gd name="T16" fmla="*/ 0 w 14344"/>
                  <a:gd name="T17" fmla="*/ 0 h 129"/>
                  <a:gd name="T18" fmla="*/ 0 w 14344"/>
                  <a:gd name="T19" fmla="*/ 0 h 1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44"/>
                  <a:gd name="T31" fmla="*/ 0 h 129"/>
                  <a:gd name="T32" fmla="*/ 14344 w 14344"/>
                  <a:gd name="T33" fmla="*/ 129 h 1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44" h="129">
                    <a:moveTo>
                      <a:pt x="0" y="123"/>
                    </a:moveTo>
                    <a:lnTo>
                      <a:pt x="11" y="129"/>
                    </a:lnTo>
                    <a:lnTo>
                      <a:pt x="14344" y="129"/>
                    </a:lnTo>
                    <a:lnTo>
                      <a:pt x="14344" y="0"/>
                    </a:lnTo>
                    <a:lnTo>
                      <a:pt x="11" y="0"/>
                    </a:lnTo>
                    <a:lnTo>
                      <a:pt x="27" y="5"/>
                    </a:lnTo>
                    <a:lnTo>
                      <a:pt x="0" y="123"/>
                    </a:lnTo>
                    <a:lnTo>
                      <a:pt x="6" y="129"/>
                    </a:lnTo>
                    <a:lnTo>
                      <a:pt x="11" y="129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29" name="Freeform 1042"/>
              <p:cNvSpPr>
                <a:spLocks/>
              </p:cNvSpPr>
              <p:nvPr/>
            </p:nvSpPr>
            <p:spPr bwMode="auto">
              <a:xfrm>
                <a:off x="4658" y="3841"/>
                <a:ext cx="79" cy="24"/>
              </a:xfrm>
              <a:custGeom>
                <a:avLst/>
                <a:gdLst>
                  <a:gd name="T0" fmla="*/ 0 w 1656"/>
                  <a:gd name="T1" fmla="*/ 0 h 510"/>
                  <a:gd name="T2" fmla="*/ 0 w 1656"/>
                  <a:gd name="T3" fmla="*/ 0 h 510"/>
                  <a:gd name="T4" fmla="*/ 0 w 1656"/>
                  <a:gd name="T5" fmla="*/ 0 h 510"/>
                  <a:gd name="T6" fmla="*/ 0 w 1656"/>
                  <a:gd name="T7" fmla="*/ 0 h 510"/>
                  <a:gd name="T8" fmla="*/ 0 w 1656"/>
                  <a:gd name="T9" fmla="*/ 0 h 510"/>
                  <a:gd name="T10" fmla="*/ 0 w 1656"/>
                  <a:gd name="T11" fmla="*/ 0 h 510"/>
                  <a:gd name="T12" fmla="*/ 0 w 1656"/>
                  <a:gd name="T13" fmla="*/ 0 h 510"/>
                  <a:gd name="T14" fmla="*/ 0 w 1656"/>
                  <a:gd name="T15" fmla="*/ 0 h 510"/>
                  <a:gd name="T16" fmla="*/ 0 w 1656"/>
                  <a:gd name="T17" fmla="*/ 0 h 510"/>
                  <a:gd name="T18" fmla="*/ 0 w 1656"/>
                  <a:gd name="T19" fmla="*/ 0 h 5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56"/>
                  <a:gd name="T31" fmla="*/ 0 h 510"/>
                  <a:gd name="T32" fmla="*/ 1656 w 1656"/>
                  <a:gd name="T33" fmla="*/ 510 h 5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56" h="510">
                    <a:moveTo>
                      <a:pt x="119" y="74"/>
                    </a:moveTo>
                    <a:lnTo>
                      <a:pt x="49" y="134"/>
                    </a:lnTo>
                    <a:lnTo>
                      <a:pt x="1629" y="510"/>
                    </a:lnTo>
                    <a:lnTo>
                      <a:pt x="1656" y="392"/>
                    </a:lnTo>
                    <a:lnTo>
                      <a:pt x="71" y="16"/>
                    </a:lnTo>
                    <a:lnTo>
                      <a:pt x="0" y="74"/>
                    </a:lnTo>
                    <a:lnTo>
                      <a:pt x="71" y="16"/>
                    </a:lnTo>
                    <a:lnTo>
                      <a:pt x="0" y="0"/>
                    </a:lnTo>
                    <a:lnTo>
                      <a:pt x="0" y="74"/>
                    </a:lnTo>
                    <a:lnTo>
                      <a:pt x="119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0" name="Freeform 1043"/>
              <p:cNvSpPr>
                <a:spLocks/>
              </p:cNvSpPr>
              <p:nvPr/>
            </p:nvSpPr>
            <p:spPr bwMode="auto">
              <a:xfrm>
                <a:off x="4658" y="3844"/>
                <a:ext cx="5" cy="23"/>
              </a:xfrm>
              <a:custGeom>
                <a:avLst/>
                <a:gdLst>
                  <a:gd name="T0" fmla="*/ 0 w 119"/>
                  <a:gd name="T1" fmla="*/ 0 h 484"/>
                  <a:gd name="T2" fmla="*/ 0 w 119"/>
                  <a:gd name="T3" fmla="*/ 0 h 484"/>
                  <a:gd name="T4" fmla="*/ 0 w 119"/>
                  <a:gd name="T5" fmla="*/ 0 h 484"/>
                  <a:gd name="T6" fmla="*/ 0 w 119"/>
                  <a:gd name="T7" fmla="*/ 0 h 484"/>
                  <a:gd name="T8" fmla="*/ 0 w 119"/>
                  <a:gd name="T9" fmla="*/ 0 h 484"/>
                  <a:gd name="T10" fmla="*/ 0 w 119"/>
                  <a:gd name="T11" fmla="*/ 0 h 484"/>
                  <a:gd name="T12" fmla="*/ 0 w 119"/>
                  <a:gd name="T13" fmla="*/ 0 h 484"/>
                  <a:gd name="T14" fmla="*/ 0 w 119"/>
                  <a:gd name="T15" fmla="*/ 0 h 484"/>
                  <a:gd name="T16" fmla="*/ 0 w 119"/>
                  <a:gd name="T17" fmla="*/ 0 h 484"/>
                  <a:gd name="T18" fmla="*/ 0 w 119"/>
                  <a:gd name="T19" fmla="*/ 0 h 4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9"/>
                  <a:gd name="T31" fmla="*/ 0 h 484"/>
                  <a:gd name="T32" fmla="*/ 119 w 119"/>
                  <a:gd name="T33" fmla="*/ 484 h 4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9" h="484">
                    <a:moveTo>
                      <a:pt x="76" y="371"/>
                    </a:moveTo>
                    <a:lnTo>
                      <a:pt x="119" y="43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0" y="431"/>
                    </a:lnTo>
                    <a:lnTo>
                      <a:pt x="44" y="484"/>
                    </a:lnTo>
                    <a:lnTo>
                      <a:pt x="0" y="431"/>
                    </a:lnTo>
                    <a:lnTo>
                      <a:pt x="0" y="474"/>
                    </a:lnTo>
                    <a:lnTo>
                      <a:pt x="44" y="484"/>
                    </a:lnTo>
                    <a:lnTo>
                      <a:pt x="76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1" name="Freeform 1044"/>
              <p:cNvSpPr>
                <a:spLocks/>
              </p:cNvSpPr>
              <p:nvPr/>
            </p:nvSpPr>
            <p:spPr bwMode="auto">
              <a:xfrm>
                <a:off x="4660" y="3862"/>
                <a:ext cx="74" cy="26"/>
              </a:xfrm>
              <a:custGeom>
                <a:avLst/>
                <a:gdLst>
                  <a:gd name="T0" fmla="*/ 0 w 1564"/>
                  <a:gd name="T1" fmla="*/ 0 h 544"/>
                  <a:gd name="T2" fmla="*/ 0 w 1564"/>
                  <a:gd name="T3" fmla="*/ 0 h 544"/>
                  <a:gd name="T4" fmla="*/ 0 w 1564"/>
                  <a:gd name="T5" fmla="*/ 0 h 544"/>
                  <a:gd name="T6" fmla="*/ 0 w 1564"/>
                  <a:gd name="T7" fmla="*/ 0 h 544"/>
                  <a:gd name="T8" fmla="*/ 0 w 1564"/>
                  <a:gd name="T9" fmla="*/ 0 h 544"/>
                  <a:gd name="T10" fmla="*/ 0 w 1564"/>
                  <a:gd name="T11" fmla="*/ 0 h 544"/>
                  <a:gd name="T12" fmla="*/ 0 w 1564"/>
                  <a:gd name="T13" fmla="*/ 0 h 544"/>
                  <a:gd name="T14" fmla="*/ 0 w 1564"/>
                  <a:gd name="T15" fmla="*/ 0 h 544"/>
                  <a:gd name="T16" fmla="*/ 0 w 1564"/>
                  <a:gd name="T17" fmla="*/ 0 h 544"/>
                  <a:gd name="T18" fmla="*/ 0 w 1564"/>
                  <a:gd name="T19" fmla="*/ 0 h 5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64"/>
                  <a:gd name="T31" fmla="*/ 0 h 544"/>
                  <a:gd name="T32" fmla="*/ 1564 w 1564"/>
                  <a:gd name="T33" fmla="*/ 544 h 5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64" h="544">
                    <a:moveTo>
                      <a:pt x="1548" y="431"/>
                    </a:moveTo>
                    <a:lnTo>
                      <a:pt x="1564" y="431"/>
                    </a:lnTo>
                    <a:lnTo>
                      <a:pt x="32" y="0"/>
                    </a:lnTo>
                    <a:lnTo>
                      <a:pt x="0" y="113"/>
                    </a:lnTo>
                    <a:lnTo>
                      <a:pt x="1527" y="544"/>
                    </a:lnTo>
                    <a:lnTo>
                      <a:pt x="1548" y="544"/>
                    </a:lnTo>
                    <a:lnTo>
                      <a:pt x="1527" y="544"/>
                    </a:lnTo>
                    <a:lnTo>
                      <a:pt x="1543" y="544"/>
                    </a:lnTo>
                    <a:lnTo>
                      <a:pt x="1548" y="544"/>
                    </a:lnTo>
                    <a:lnTo>
                      <a:pt x="1548" y="4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2" name="Freeform 1045"/>
              <p:cNvSpPr>
                <a:spLocks/>
              </p:cNvSpPr>
              <p:nvPr/>
            </p:nvSpPr>
            <p:spPr bwMode="auto">
              <a:xfrm>
                <a:off x="4734" y="3883"/>
                <a:ext cx="687" cy="5"/>
              </a:xfrm>
              <a:custGeom>
                <a:avLst/>
                <a:gdLst>
                  <a:gd name="T0" fmla="*/ 0 w 14446"/>
                  <a:gd name="T1" fmla="*/ 0 h 113"/>
                  <a:gd name="T2" fmla="*/ 0 w 14446"/>
                  <a:gd name="T3" fmla="*/ 0 h 113"/>
                  <a:gd name="T4" fmla="*/ 0 w 14446"/>
                  <a:gd name="T5" fmla="*/ 0 h 113"/>
                  <a:gd name="T6" fmla="*/ 0 w 14446"/>
                  <a:gd name="T7" fmla="*/ 0 h 113"/>
                  <a:gd name="T8" fmla="*/ 0 w 14446"/>
                  <a:gd name="T9" fmla="*/ 0 h 113"/>
                  <a:gd name="T10" fmla="*/ 0 w 14446"/>
                  <a:gd name="T11" fmla="*/ 0 h 113"/>
                  <a:gd name="T12" fmla="*/ 0 w 14446"/>
                  <a:gd name="T13" fmla="*/ 0 h 113"/>
                  <a:gd name="T14" fmla="*/ 0 w 14446"/>
                  <a:gd name="T15" fmla="*/ 0 h 113"/>
                  <a:gd name="T16" fmla="*/ 0 w 14446"/>
                  <a:gd name="T17" fmla="*/ 0 h 113"/>
                  <a:gd name="T18" fmla="*/ 0 w 14446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46"/>
                  <a:gd name="T31" fmla="*/ 0 h 113"/>
                  <a:gd name="T32" fmla="*/ 14446 w 14446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46" h="113">
                    <a:moveTo>
                      <a:pt x="14317" y="54"/>
                    </a:moveTo>
                    <a:lnTo>
                      <a:pt x="14381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4381" y="113"/>
                    </a:lnTo>
                    <a:lnTo>
                      <a:pt x="14446" y="54"/>
                    </a:lnTo>
                    <a:lnTo>
                      <a:pt x="14381" y="113"/>
                    </a:lnTo>
                    <a:lnTo>
                      <a:pt x="14446" y="113"/>
                    </a:lnTo>
                    <a:lnTo>
                      <a:pt x="14446" y="54"/>
                    </a:lnTo>
                    <a:lnTo>
                      <a:pt x="1431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3" name="Freeform 1046"/>
              <p:cNvSpPr>
                <a:spLocks/>
              </p:cNvSpPr>
              <p:nvPr/>
            </p:nvSpPr>
            <p:spPr bwMode="auto">
              <a:xfrm>
                <a:off x="5415" y="3859"/>
                <a:ext cx="6" cy="26"/>
              </a:xfrm>
              <a:custGeom>
                <a:avLst/>
                <a:gdLst>
                  <a:gd name="T0" fmla="*/ 0 w 129"/>
                  <a:gd name="T1" fmla="*/ 0 h 543"/>
                  <a:gd name="T2" fmla="*/ 0 w 129"/>
                  <a:gd name="T3" fmla="*/ 0 h 543"/>
                  <a:gd name="T4" fmla="*/ 0 w 129"/>
                  <a:gd name="T5" fmla="*/ 0 h 543"/>
                  <a:gd name="T6" fmla="*/ 0 w 129"/>
                  <a:gd name="T7" fmla="*/ 0 h 543"/>
                  <a:gd name="T8" fmla="*/ 0 w 129"/>
                  <a:gd name="T9" fmla="*/ 0 h 543"/>
                  <a:gd name="T10" fmla="*/ 0 w 129"/>
                  <a:gd name="T11" fmla="*/ 0 h 543"/>
                  <a:gd name="T12" fmla="*/ 0 w 129"/>
                  <a:gd name="T13" fmla="*/ 0 h 543"/>
                  <a:gd name="T14" fmla="*/ 0 w 129"/>
                  <a:gd name="T15" fmla="*/ 0 h 543"/>
                  <a:gd name="T16" fmla="*/ 0 w 129"/>
                  <a:gd name="T17" fmla="*/ 0 h 543"/>
                  <a:gd name="T18" fmla="*/ 0 w 129"/>
                  <a:gd name="T19" fmla="*/ 0 h 5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543"/>
                  <a:gd name="T32" fmla="*/ 129 w 129"/>
                  <a:gd name="T33" fmla="*/ 543 h 5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543">
                    <a:moveTo>
                      <a:pt x="64" y="129"/>
                    </a:moveTo>
                    <a:lnTo>
                      <a:pt x="0" y="65"/>
                    </a:lnTo>
                    <a:lnTo>
                      <a:pt x="0" y="543"/>
                    </a:lnTo>
                    <a:lnTo>
                      <a:pt x="129" y="543"/>
                    </a:lnTo>
                    <a:lnTo>
                      <a:pt x="129" y="65"/>
                    </a:lnTo>
                    <a:lnTo>
                      <a:pt x="64" y="0"/>
                    </a:lnTo>
                    <a:lnTo>
                      <a:pt x="129" y="65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4" name="Rectangle 1047"/>
              <p:cNvSpPr>
                <a:spLocks noChangeArrowheads="1"/>
              </p:cNvSpPr>
              <p:nvPr/>
            </p:nvSpPr>
            <p:spPr bwMode="auto">
              <a:xfrm>
                <a:off x="4754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5" name="Freeform 1048"/>
              <p:cNvSpPr>
                <a:spLocks/>
              </p:cNvSpPr>
              <p:nvPr/>
            </p:nvSpPr>
            <p:spPr bwMode="auto">
              <a:xfrm>
                <a:off x="4940" y="3216"/>
                <a:ext cx="6" cy="625"/>
              </a:xfrm>
              <a:custGeom>
                <a:avLst/>
                <a:gdLst>
                  <a:gd name="T0" fmla="*/ 0 w 129"/>
                  <a:gd name="T1" fmla="*/ 0 h 13117"/>
                  <a:gd name="T2" fmla="*/ 0 w 129"/>
                  <a:gd name="T3" fmla="*/ 0 h 13117"/>
                  <a:gd name="T4" fmla="*/ 0 w 129"/>
                  <a:gd name="T5" fmla="*/ 0 h 13117"/>
                  <a:gd name="T6" fmla="*/ 0 w 129"/>
                  <a:gd name="T7" fmla="*/ 0 h 13117"/>
                  <a:gd name="T8" fmla="*/ 0 w 129"/>
                  <a:gd name="T9" fmla="*/ 0 h 13117"/>
                  <a:gd name="T10" fmla="*/ 0 w 129"/>
                  <a:gd name="T11" fmla="*/ 0 h 13117"/>
                  <a:gd name="T12" fmla="*/ 0 w 129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3117"/>
                  <a:gd name="T23" fmla="*/ 129 w 129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3117">
                    <a:moveTo>
                      <a:pt x="65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9" y="13117"/>
                    </a:lnTo>
                    <a:lnTo>
                      <a:pt x="129" y="65"/>
                    </a:lnTo>
                    <a:lnTo>
                      <a:pt x="65" y="0"/>
                    </a:lnTo>
                    <a:lnTo>
                      <a:pt x="65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6" name="Freeform 1049"/>
              <p:cNvSpPr>
                <a:spLocks/>
              </p:cNvSpPr>
              <p:nvPr/>
            </p:nvSpPr>
            <p:spPr bwMode="auto">
              <a:xfrm>
                <a:off x="4751" y="3216"/>
                <a:ext cx="192" cy="6"/>
              </a:xfrm>
              <a:custGeom>
                <a:avLst/>
                <a:gdLst>
                  <a:gd name="T0" fmla="*/ 0 w 4032"/>
                  <a:gd name="T1" fmla="*/ 0 h 124"/>
                  <a:gd name="T2" fmla="*/ 0 w 4032"/>
                  <a:gd name="T3" fmla="*/ 0 h 124"/>
                  <a:gd name="T4" fmla="*/ 0 w 4032"/>
                  <a:gd name="T5" fmla="*/ 0 h 124"/>
                  <a:gd name="T6" fmla="*/ 0 w 4032"/>
                  <a:gd name="T7" fmla="*/ 0 h 124"/>
                  <a:gd name="T8" fmla="*/ 0 w 4032"/>
                  <a:gd name="T9" fmla="*/ 0 h 124"/>
                  <a:gd name="T10" fmla="*/ 0 w 4032"/>
                  <a:gd name="T11" fmla="*/ 0 h 124"/>
                  <a:gd name="T12" fmla="*/ 0 w 4032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24"/>
                  <a:gd name="T23" fmla="*/ 4032 w 4032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24">
                    <a:moveTo>
                      <a:pt x="113" y="65"/>
                    </a:moveTo>
                    <a:lnTo>
                      <a:pt x="59" y="124"/>
                    </a:lnTo>
                    <a:lnTo>
                      <a:pt x="4032" y="124"/>
                    </a:lnTo>
                    <a:lnTo>
                      <a:pt x="4032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3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7" name="Freeform 1050"/>
              <p:cNvSpPr>
                <a:spLocks/>
              </p:cNvSpPr>
              <p:nvPr/>
            </p:nvSpPr>
            <p:spPr bwMode="auto">
              <a:xfrm>
                <a:off x="4751" y="3219"/>
                <a:ext cx="6" cy="624"/>
              </a:xfrm>
              <a:custGeom>
                <a:avLst/>
                <a:gdLst>
                  <a:gd name="T0" fmla="*/ 0 w 113"/>
                  <a:gd name="T1" fmla="*/ 0 h 13106"/>
                  <a:gd name="T2" fmla="*/ 0 w 113"/>
                  <a:gd name="T3" fmla="*/ 0 h 13106"/>
                  <a:gd name="T4" fmla="*/ 0 w 113"/>
                  <a:gd name="T5" fmla="*/ 0 h 13106"/>
                  <a:gd name="T6" fmla="*/ 0 w 113"/>
                  <a:gd name="T7" fmla="*/ 0 h 13106"/>
                  <a:gd name="T8" fmla="*/ 0 w 113"/>
                  <a:gd name="T9" fmla="*/ 0 h 13106"/>
                  <a:gd name="T10" fmla="*/ 0 w 113"/>
                  <a:gd name="T11" fmla="*/ 0 h 13106"/>
                  <a:gd name="T12" fmla="*/ 0 w 113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3"/>
                  <a:gd name="T22" fmla="*/ 0 h 13106"/>
                  <a:gd name="T23" fmla="*/ 113 w 113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3" h="13106">
                    <a:moveTo>
                      <a:pt x="59" y="12993"/>
                    </a:moveTo>
                    <a:lnTo>
                      <a:pt x="113" y="13052"/>
                    </a:lnTo>
                    <a:lnTo>
                      <a:pt x="113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8" name="Freeform 1051"/>
              <p:cNvSpPr>
                <a:spLocks/>
              </p:cNvSpPr>
              <p:nvPr/>
            </p:nvSpPr>
            <p:spPr bwMode="auto">
              <a:xfrm>
                <a:off x="4754" y="3838"/>
                <a:ext cx="192" cy="5"/>
              </a:xfrm>
              <a:custGeom>
                <a:avLst/>
                <a:gdLst>
                  <a:gd name="T0" fmla="*/ 0 w 4037"/>
                  <a:gd name="T1" fmla="*/ 0 h 113"/>
                  <a:gd name="T2" fmla="*/ 0 w 4037"/>
                  <a:gd name="T3" fmla="*/ 0 h 113"/>
                  <a:gd name="T4" fmla="*/ 0 w 4037"/>
                  <a:gd name="T5" fmla="*/ 0 h 113"/>
                  <a:gd name="T6" fmla="*/ 0 w 4037"/>
                  <a:gd name="T7" fmla="*/ 0 h 113"/>
                  <a:gd name="T8" fmla="*/ 0 w 4037"/>
                  <a:gd name="T9" fmla="*/ 0 h 113"/>
                  <a:gd name="T10" fmla="*/ 0 w 4037"/>
                  <a:gd name="T11" fmla="*/ 0 h 113"/>
                  <a:gd name="T12" fmla="*/ 0 w 4037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7"/>
                  <a:gd name="T22" fmla="*/ 0 h 113"/>
                  <a:gd name="T23" fmla="*/ 4037 w 4037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7" h="113">
                    <a:moveTo>
                      <a:pt x="3908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4037" y="59"/>
                    </a:lnTo>
                    <a:lnTo>
                      <a:pt x="3908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39" name="Rectangle 1052"/>
              <p:cNvSpPr>
                <a:spLocks noChangeArrowheads="1"/>
              </p:cNvSpPr>
              <p:nvPr/>
            </p:nvSpPr>
            <p:spPr bwMode="auto">
              <a:xfrm>
                <a:off x="4990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0" name="Freeform 1053"/>
              <p:cNvSpPr>
                <a:spLocks/>
              </p:cNvSpPr>
              <p:nvPr/>
            </p:nvSpPr>
            <p:spPr bwMode="auto">
              <a:xfrm>
                <a:off x="5176" y="3216"/>
                <a:ext cx="6" cy="625"/>
              </a:xfrm>
              <a:custGeom>
                <a:avLst/>
                <a:gdLst>
                  <a:gd name="T0" fmla="*/ 0 w 123"/>
                  <a:gd name="T1" fmla="*/ 0 h 13117"/>
                  <a:gd name="T2" fmla="*/ 0 w 123"/>
                  <a:gd name="T3" fmla="*/ 0 h 13117"/>
                  <a:gd name="T4" fmla="*/ 0 w 123"/>
                  <a:gd name="T5" fmla="*/ 0 h 13117"/>
                  <a:gd name="T6" fmla="*/ 0 w 123"/>
                  <a:gd name="T7" fmla="*/ 0 h 13117"/>
                  <a:gd name="T8" fmla="*/ 0 w 123"/>
                  <a:gd name="T9" fmla="*/ 0 h 13117"/>
                  <a:gd name="T10" fmla="*/ 0 w 123"/>
                  <a:gd name="T11" fmla="*/ 0 h 13117"/>
                  <a:gd name="T12" fmla="*/ 0 w 123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13117"/>
                  <a:gd name="T23" fmla="*/ 123 w 123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13117">
                    <a:moveTo>
                      <a:pt x="58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3" y="13117"/>
                    </a:lnTo>
                    <a:lnTo>
                      <a:pt x="123" y="65"/>
                    </a:lnTo>
                    <a:lnTo>
                      <a:pt x="58" y="0"/>
                    </a:lnTo>
                    <a:lnTo>
                      <a:pt x="5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1" name="Freeform 1054"/>
              <p:cNvSpPr>
                <a:spLocks/>
              </p:cNvSpPr>
              <p:nvPr/>
            </p:nvSpPr>
            <p:spPr bwMode="auto">
              <a:xfrm>
                <a:off x="4988" y="3216"/>
                <a:ext cx="191" cy="6"/>
              </a:xfrm>
              <a:custGeom>
                <a:avLst/>
                <a:gdLst>
                  <a:gd name="T0" fmla="*/ 0 w 4026"/>
                  <a:gd name="T1" fmla="*/ 0 h 124"/>
                  <a:gd name="T2" fmla="*/ 0 w 4026"/>
                  <a:gd name="T3" fmla="*/ 0 h 124"/>
                  <a:gd name="T4" fmla="*/ 0 w 4026"/>
                  <a:gd name="T5" fmla="*/ 0 h 124"/>
                  <a:gd name="T6" fmla="*/ 0 w 4026"/>
                  <a:gd name="T7" fmla="*/ 0 h 124"/>
                  <a:gd name="T8" fmla="*/ 0 w 4026"/>
                  <a:gd name="T9" fmla="*/ 0 h 124"/>
                  <a:gd name="T10" fmla="*/ 0 w 4026"/>
                  <a:gd name="T11" fmla="*/ 0 h 124"/>
                  <a:gd name="T12" fmla="*/ 0 w 4026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26"/>
                  <a:gd name="T22" fmla="*/ 0 h 124"/>
                  <a:gd name="T23" fmla="*/ 4026 w 4026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26" h="124">
                    <a:moveTo>
                      <a:pt x="118" y="65"/>
                    </a:moveTo>
                    <a:lnTo>
                      <a:pt x="59" y="124"/>
                    </a:lnTo>
                    <a:lnTo>
                      <a:pt x="4026" y="124"/>
                    </a:lnTo>
                    <a:lnTo>
                      <a:pt x="4026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2" name="Freeform 1055"/>
              <p:cNvSpPr>
                <a:spLocks/>
              </p:cNvSpPr>
              <p:nvPr/>
            </p:nvSpPr>
            <p:spPr bwMode="auto">
              <a:xfrm>
                <a:off x="4988" y="3219"/>
                <a:ext cx="5" cy="624"/>
              </a:xfrm>
              <a:custGeom>
                <a:avLst/>
                <a:gdLst>
                  <a:gd name="T0" fmla="*/ 0 w 118"/>
                  <a:gd name="T1" fmla="*/ 0 h 13106"/>
                  <a:gd name="T2" fmla="*/ 0 w 118"/>
                  <a:gd name="T3" fmla="*/ 0 h 13106"/>
                  <a:gd name="T4" fmla="*/ 0 w 118"/>
                  <a:gd name="T5" fmla="*/ 0 h 13106"/>
                  <a:gd name="T6" fmla="*/ 0 w 118"/>
                  <a:gd name="T7" fmla="*/ 0 h 13106"/>
                  <a:gd name="T8" fmla="*/ 0 w 118"/>
                  <a:gd name="T9" fmla="*/ 0 h 13106"/>
                  <a:gd name="T10" fmla="*/ 0 w 118"/>
                  <a:gd name="T11" fmla="*/ 0 h 13106"/>
                  <a:gd name="T12" fmla="*/ 0 w 118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8"/>
                  <a:gd name="T22" fmla="*/ 0 h 13106"/>
                  <a:gd name="T23" fmla="*/ 118 w 118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8" h="13106">
                    <a:moveTo>
                      <a:pt x="59" y="12993"/>
                    </a:moveTo>
                    <a:lnTo>
                      <a:pt x="118" y="13052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3" name="Freeform 1056"/>
              <p:cNvSpPr>
                <a:spLocks/>
              </p:cNvSpPr>
              <p:nvPr/>
            </p:nvSpPr>
            <p:spPr bwMode="auto">
              <a:xfrm>
                <a:off x="4990" y="3838"/>
                <a:ext cx="192" cy="5"/>
              </a:xfrm>
              <a:custGeom>
                <a:avLst/>
                <a:gdLst>
                  <a:gd name="T0" fmla="*/ 0 w 4032"/>
                  <a:gd name="T1" fmla="*/ 0 h 113"/>
                  <a:gd name="T2" fmla="*/ 0 w 4032"/>
                  <a:gd name="T3" fmla="*/ 0 h 113"/>
                  <a:gd name="T4" fmla="*/ 0 w 4032"/>
                  <a:gd name="T5" fmla="*/ 0 h 113"/>
                  <a:gd name="T6" fmla="*/ 0 w 4032"/>
                  <a:gd name="T7" fmla="*/ 0 h 113"/>
                  <a:gd name="T8" fmla="*/ 0 w 4032"/>
                  <a:gd name="T9" fmla="*/ 0 h 113"/>
                  <a:gd name="T10" fmla="*/ 0 w 4032"/>
                  <a:gd name="T11" fmla="*/ 0 h 113"/>
                  <a:gd name="T12" fmla="*/ 0 w 4032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13"/>
                  <a:gd name="T23" fmla="*/ 4032 w 4032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13">
                    <a:moveTo>
                      <a:pt x="3909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4032" y="59"/>
                    </a:lnTo>
                    <a:lnTo>
                      <a:pt x="3909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4" name="Rectangle 1057"/>
              <p:cNvSpPr>
                <a:spLocks noChangeArrowheads="1"/>
              </p:cNvSpPr>
              <p:nvPr/>
            </p:nvSpPr>
            <p:spPr bwMode="auto">
              <a:xfrm>
                <a:off x="5219" y="3219"/>
                <a:ext cx="189" cy="622"/>
              </a:xfrm>
              <a:prstGeom prst="rect">
                <a:avLst/>
              </a:prstGeom>
              <a:solidFill>
                <a:srgbClr val="E5C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5" name="Freeform 1058"/>
              <p:cNvSpPr>
                <a:spLocks/>
              </p:cNvSpPr>
              <p:nvPr/>
            </p:nvSpPr>
            <p:spPr bwMode="auto">
              <a:xfrm>
                <a:off x="5405" y="3216"/>
                <a:ext cx="6" cy="625"/>
              </a:xfrm>
              <a:custGeom>
                <a:avLst/>
                <a:gdLst>
                  <a:gd name="T0" fmla="*/ 0 w 129"/>
                  <a:gd name="T1" fmla="*/ 0 h 13117"/>
                  <a:gd name="T2" fmla="*/ 0 w 129"/>
                  <a:gd name="T3" fmla="*/ 0 h 13117"/>
                  <a:gd name="T4" fmla="*/ 0 w 129"/>
                  <a:gd name="T5" fmla="*/ 0 h 13117"/>
                  <a:gd name="T6" fmla="*/ 0 w 129"/>
                  <a:gd name="T7" fmla="*/ 0 h 13117"/>
                  <a:gd name="T8" fmla="*/ 0 w 129"/>
                  <a:gd name="T9" fmla="*/ 0 h 13117"/>
                  <a:gd name="T10" fmla="*/ 0 w 129"/>
                  <a:gd name="T11" fmla="*/ 0 h 13117"/>
                  <a:gd name="T12" fmla="*/ 0 w 129"/>
                  <a:gd name="T13" fmla="*/ 0 h 13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13117"/>
                  <a:gd name="T23" fmla="*/ 129 w 129"/>
                  <a:gd name="T24" fmla="*/ 13117 h 13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13117">
                    <a:moveTo>
                      <a:pt x="64" y="124"/>
                    </a:moveTo>
                    <a:lnTo>
                      <a:pt x="0" y="65"/>
                    </a:lnTo>
                    <a:lnTo>
                      <a:pt x="0" y="13117"/>
                    </a:lnTo>
                    <a:lnTo>
                      <a:pt x="129" y="13117"/>
                    </a:lnTo>
                    <a:lnTo>
                      <a:pt x="129" y="65"/>
                    </a:lnTo>
                    <a:lnTo>
                      <a:pt x="64" y="0"/>
                    </a:lnTo>
                    <a:lnTo>
                      <a:pt x="64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6" name="Freeform 1059"/>
              <p:cNvSpPr>
                <a:spLocks/>
              </p:cNvSpPr>
              <p:nvPr/>
            </p:nvSpPr>
            <p:spPr bwMode="auto">
              <a:xfrm>
                <a:off x="5216" y="3216"/>
                <a:ext cx="192" cy="6"/>
              </a:xfrm>
              <a:custGeom>
                <a:avLst/>
                <a:gdLst>
                  <a:gd name="T0" fmla="*/ 0 w 4026"/>
                  <a:gd name="T1" fmla="*/ 0 h 124"/>
                  <a:gd name="T2" fmla="*/ 0 w 4026"/>
                  <a:gd name="T3" fmla="*/ 0 h 124"/>
                  <a:gd name="T4" fmla="*/ 0 w 4026"/>
                  <a:gd name="T5" fmla="*/ 0 h 124"/>
                  <a:gd name="T6" fmla="*/ 0 w 4026"/>
                  <a:gd name="T7" fmla="*/ 0 h 124"/>
                  <a:gd name="T8" fmla="*/ 0 w 4026"/>
                  <a:gd name="T9" fmla="*/ 0 h 124"/>
                  <a:gd name="T10" fmla="*/ 0 w 4026"/>
                  <a:gd name="T11" fmla="*/ 0 h 124"/>
                  <a:gd name="T12" fmla="*/ 0 w 4026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26"/>
                  <a:gd name="T22" fmla="*/ 0 h 124"/>
                  <a:gd name="T23" fmla="*/ 4026 w 4026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26" h="124">
                    <a:moveTo>
                      <a:pt x="118" y="65"/>
                    </a:moveTo>
                    <a:lnTo>
                      <a:pt x="59" y="124"/>
                    </a:lnTo>
                    <a:lnTo>
                      <a:pt x="4026" y="124"/>
                    </a:lnTo>
                    <a:lnTo>
                      <a:pt x="4026" y="0"/>
                    </a:lnTo>
                    <a:lnTo>
                      <a:pt x="59" y="0"/>
                    </a:lnTo>
                    <a:lnTo>
                      <a:pt x="0" y="65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7" name="Freeform 1060"/>
              <p:cNvSpPr>
                <a:spLocks/>
              </p:cNvSpPr>
              <p:nvPr/>
            </p:nvSpPr>
            <p:spPr bwMode="auto">
              <a:xfrm>
                <a:off x="5216" y="3219"/>
                <a:ext cx="6" cy="624"/>
              </a:xfrm>
              <a:custGeom>
                <a:avLst/>
                <a:gdLst>
                  <a:gd name="T0" fmla="*/ 0 w 118"/>
                  <a:gd name="T1" fmla="*/ 0 h 13106"/>
                  <a:gd name="T2" fmla="*/ 0 w 118"/>
                  <a:gd name="T3" fmla="*/ 0 h 13106"/>
                  <a:gd name="T4" fmla="*/ 0 w 118"/>
                  <a:gd name="T5" fmla="*/ 0 h 13106"/>
                  <a:gd name="T6" fmla="*/ 0 w 118"/>
                  <a:gd name="T7" fmla="*/ 0 h 13106"/>
                  <a:gd name="T8" fmla="*/ 0 w 118"/>
                  <a:gd name="T9" fmla="*/ 0 h 13106"/>
                  <a:gd name="T10" fmla="*/ 0 w 118"/>
                  <a:gd name="T11" fmla="*/ 0 h 13106"/>
                  <a:gd name="T12" fmla="*/ 0 w 118"/>
                  <a:gd name="T13" fmla="*/ 0 h 13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8"/>
                  <a:gd name="T22" fmla="*/ 0 h 13106"/>
                  <a:gd name="T23" fmla="*/ 118 w 118"/>
                  <a:gd name="T24" fmla="*/ 13106 h 13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8" h="13106">
                    <a:moveTo>
                      <a:pt x="59" y="12993"/>
                    </a:moveTo>
                    <a:lnTo>
                      <a:pt x="118" y="13052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13052"/>
                    </a:lnTo>
                    <a:lnTo>
                      <a:pt x="59" y="13106"/>
                    </a:lnTo>
                    <a:lnTo>
                      <a:pt x="59" y="129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8" name="Freeform 1061"/>
              <p:cNvSpPr>
                <a:spLocks/>
              </p:cNvSpPr>
              <p:nvPr/>
            </p:nvSpPr>
            <p:spPr bwMode="auto">
              <a:xfrm>
                <a:off x="5219" y="3838"/>
                <a:ext cx="192" cy="5"/>
              </a:xfrm>
              <a:custGeom>
                <a:avLst/>
                <a:gdLst>
                  <a:gd name="T0" fmla="*/ 0 w 4032"/>
                  <a:gd name="T1" fmla="*/ 0 h 113"/>
                  <a:gd name="T2" fmla="*/ 0 w 4032"/>
                  <a:gd name="T3" fmla="*/ 0 h 113"/>
                  <a:gd name="T4" fmla="*/ 0 w 4032"/>
                  <a:gd name="T5" fmla="*/ 0 h 113"/>
                  <a:gd name="T6" fmla="*/ 0 w 4032"/>
                  <a:gd name="T7" fmla="*/ 0 h 113"/>
                  <a:gd name="T8" fmla="*/ 0 w 4032"/>
                  <a:gd name="T9" fmla="*/ 0 h 113"/>
                  <a:gd name="T10" fmla="*/ 0 w 4032"/>
                  <a:gd name="T11" fmla="*/ 0 h 113"/>
                  <a:gd name="T12" fmla="*/ 0 w 4032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32"/>
                  <a:gd name="T22" fmla="*/ 0 h 113"/>
                  <a:gd name="T23" fmla="*/ 4032 w 4032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32" h="113">
                    <a:moveTo>
                      <a:pt x="3903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4032" y="59"/>
                    </a:lnTo>
                    <a:lnTo>
                      <a:pt x="390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49" name="Freeform 1062"/>
              <p:cNvSpPr>
                <a:spLocks/>
              </p:cNvSpPr>
              <p:nvPr/>
            </p:nvSpPr>
            <p:spPr bwMode="auto">
              <a:xfrm>
                <a:off x="4966" y="3231"/>
                <a:ext cx="3" cy="629"/>
              </a:xfrm>
              <a:custGeom>
                <a:avLst/>
                <a:gdLst>
                  <a:gd name="T0" fmla="*/ 0 w 80"/>
                  <a:gd name="T1" fmla="*/ 0 h 13213"/>
                  <a:gd name="T2" fmla="*/ 0 w 80"/>
                  <a:gd name="T3" fmla="*/ 0 h 13213"/>
                  <a:gd name="T4" fmla="*/ 0 w 80"/>
                  <a:gd name="T5" fmla="*/ 0 h 13213"/>
                  <a:gd name="T6" fmla="*/ 0 w 80"/>
                  <a:gd name="T7" fmla="*/ 0 h 13213"/>
                  <a:gd name="T8" fmla="*/ 0 w 80"/>
                  <a:gd name="T9" fmla="*/ 0 h 13213"/>
                  <a:gd name="T10" fmla="*/ 0 w 80"/>
                  <a:gd name="T11" fmla="*/ 0 h 13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213"/>
                  <a:gd name="T20" fmla="*/ 80 w 80"/>
                  <a:gd name="T21" fmla="*/ 13213 h 13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213">
                    <a:moveTo>
                      <a:pt x="43" y="13213"/>
                    </a:moveTo>
                    <a:lnTo>
                      <a:pt x="80" y="13213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13213"/>
                    </a:lnTo>
                    <a:lnTo>
                      <a:pt x="43" y="13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0" name="Freeform 1063"/>
              <p:cNvSpPr>
                <a:spLocks/>
              </p:cNvSpPr>
              <p:nvPr/>
            </p:nvSpPr>
            <p:spPr bwMode="auto">
              <a:xfrm>
                <a:off x="5198" y="3230"/>
                <a:ext cx="4" cy="629"/>
              </a:xfrm>
              <a:custGeom>
                <a:avLst/>
                <a:gdLst>
                  <a:gd name="T0" fmla="*/ 0 w 81"/>
                  <a:gd name="T1" fmla="*/ 0 h 13214"/>
                  <a:gd name="T2" fmla="*/ 0 w 81"/>
                  <a:gd name="T3" fmla="*/ 0 h 13214"/>
                  <a:gd name="T4" fmla="*/ 0 w 81"/>
                  <a:gd name="T5" fmla="*/ 0 h 13214"/>
                  <a:gd name="T6" fmla="*/ 0 w 81"/>
                  <a:gd name="T7" fmla="*/ 0 h 13214"/>
                  <a:gd name="T8" fmla="*/ 0 w 81"/>
                  <a:gd name="T9" fmla="*/ 0 h 13214"/>
                  <a:gd name="T10" fmla="*/ 0 w 81"/>
                  <a:gd name="T11" fmla="*/ 0 h 132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13214"/>
                  <a:gd name="T20" fmla="*/ 81 w 81"/>
                  <a:gd name="T21" fmla="*/ 13214 h 132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13214">
                    <a:moveTo>
                      <a:pt x="39" y="13214"/>
                    </a:moveTo>
                    <a:lnTo>
                      <a:pt x="81" y="13214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3214"/>
                    </a:lnTo>
                    <a:lnTo>
                      <a:pt x="39" y="13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1" name="Freeform 1064"/>
              <p:cNvSpPr>
                <a:spLocks/>
              </p:cNvSpPr>
              <p:nvPr/>
            </p:nvSpPr>
            <p:spPr bwMode="auto">
              <a:xfrm>
                <a:off x="4754" y="3435"/>
                <a:ext cx="189" cy="6"/>
              </a:xfrm>
              <a:custGeom>
                <a:avLst/>
                <a:gdLst>
                  <a:gd name="T0" fmla="*/ 0 w 3973"/>
                  <a:gd name="T1" fmla="*/ 0 h 118"/>
                  <a:gd name="T2" fmla="*/ 0 w 3973"/>
                  <a:gd name="T3" fmla="*/ 0 h 118"/>
                  <a:gd name="T4" fmla="*/ 0 w 3973"/>
                  <a:gd name="T5" fmla="*/ 0 h 118"/>
                  <a:gd name="T6" fmla="*/ 0 w 3973"/>
                  <a:gd name="T7" fmla="*/ 0 h 118"/>
                  <a:gd name="T8" fmla="*/ 0 w 3973"/>
                  <a:gd name="T9" fmla="*/ 0 h 118"/>
                  <a:gd name="T10" fmla="*/ 0 w 3973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8"/>
                  <a:gd name="T20" fmla="*/ 3973 w 3973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8">
                    <a:moveTo>
                      <a:pt x="3973" y="60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73" y="118"/>
                    </a:lnTo>
                    <a:lnTo>
                      <a:pt x="3973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2" name="Freeform 1065"/>
              <p:cNvSpPr>
                <a:spLocks/>
              </p:cNvSpPr>
              <p:nvPr/>
            </p:nvSpPr>
            <p:spPr bwMode="auto">
              <a:xfrm>
                <a:off x="4990" y="3325"/>
                <a:ext cx="189" cy="6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3" name="Freeform 1066"/>
              <p:cNvSpPr>
                <a:spLocks/>
              </p:cNvSpPr>
              <p:nvPr/>
            </p:nvSpPr>
            <p:spPr bwMode="auto">
              <a:xfrm>
                <a:off x="4990" y="3397"/>
                <a:ext cx="189" cy="5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4" name="Freeform 1067"/>
              <p:cNvSpPr>
                <a:spLocks/>
              </p:cNvSpPr>
              <p:nvPr/>
            </p:nvSpPr>
            <p:spPr bwMode="auto">
              <a:xfrm>
                <a:off x="4990" y="3486"/>
                <a:ext cx="189" cy="6"/>
              </a:xfrm>
              <a:custGeom>
                <a:avLst/>
                <a:gdLst>
                  <a:gd name="T0" fmla="*/ 0 w 3967"/>
                  <a:gd name="T1" fmla="*/ 0 h 118"/>
                  <a:gd name="T2" fmla="*/ 0 w 3967"/>
                  <a:gd name="T3" fmla="*/ 0 h 118"/>
                  <a:gd name="T4" fmla="*/ 0 w 3967"/>
                  <a:gd name="T5" fmla="*/ 0 h 118"/>
                  <a:gd name="T6" fmla="*/ 0 w 3967"/>
                  <a:gd name="T7" fmla="*/ 0 h 118"/>
                  <a:gd name="T8" fmla="*/ 0 w 3967"/>
                  <a:gd name="T9" fmla="*/ 0 h 118"/>
                  <a:gd name="T10" fmla="*/ 0 w 3967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8"/>
                  <a:gd name="T20" fmla="*/ 3967 w 3967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8">
                    <a:moveTo>
                      <a:pt x="3967" y="59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967" y="118"/>
                    </a:lnTo>
                    <a:lnTo>
                      <a:pt x="396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5" name="Freeform 1068"/>
              <p:cNvSpPr>
                <a:spLocks/>
              </p:cNvSpPr>
              <p:nvPr/>
            </p:nvSpPr>
            <p:spPr bwMode="auto">
              <a:xfrm>
                <a:off x="4990" y="3502"/>
                <a:ext cx="189" cy="5"/>
              </a:xfrm>
              <a:custGeom>
                <a:avLst/>
                <a:gdLst>
                  <a:gd name="T0" fmla="*/ 0 w 3967"/>
                  <a:gd name="T1" fmla="*/ 0 h 113"/>
                  <a:gd name="T2" fmla="*/ 0 w 3967"/>
                  <a:gd name="T3" fmla="*/ 0 h 113"/>
                  <a:gd name="T4" fmla="*/ 0 w 3967"/>
                  <a:gd name="T5" fmla="*/ 0 h 113"/>
                  <a:gd name="T6" fmla="*/ 0 w 3967"/>
                  <a:gd name="T7" fmla="*/ 0 h 113"/>
                  <a:gd name="T8" fmla="*/ 0 w 3967"/>
                  <a:gd name="T9" fmla="*/ 0 h 113"/>
                  <a:gd name="T10" fmla="*/ 0 w 396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3"/>
                  <a:gd name="T20" fmla="*/ 3967 w 396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3">
                    <a:moveTo>
                      <a:pt x="3967" y="53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3967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6" name="Freeform 1069"/>
              <p:cNvSpPr>
                <a:spLocks/>
              </p:cNvSpPr>
              <p:nvPr/>
            </p:nvSpPr>
            <p:spPr bwMode="auto">
              <a:xfrm>
                <a:off x="4990" y="3614"/>
                <a:ext cx="189" cy="5"/>
              </a:xfrm>
              <a:custGeom>
                <a:avLst/>
                <a:gdLst>
                  <a:gd name="T0" fmla="*/ 0 w 3967"/>
                  <a:gd name="T1" fmla="*/ 0 h 113"/>
                  <a:gd name="T2" fmla="*/ 0 w 3967"/>
                  <a:gd name="T3" fmla="*/ 0 h 113"/>
                  <a:gd name="T4" fmla="*/ 0 w 3967"/>
                  <a:gd name="T5" fmla="*/ 0 h 113"/>
                  <a:gd name="T6" fmla="*/ 0 w 3967"/>
                  <a:gd name="T7" fmla="*/ 0 h 113"/>
                  <a:gd name="T8" fmla="*/ 0 w 3967"/>
                  <a:gd name="T9" fmla="*/ 0 h 113"/>
                  <a:gd name="T10" fmla="*/ 0 w 396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3"/>
                  <a:gd name="T20" fmla="*/ 3967 w 396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3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67" y="113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7" name="Freeform 1070"/>
              <p:cNvSpPr>
                <a:spLocks/>
              </p:cNvSpPr>
              <p:nvPr/>
            </p:nvSpPr>
            <p:spPr bwMode="auto">
              <a:xfrm>
                <a:off x="4990" y="3726"/>
                <a:ext cx="186" cy="6"/>
              </a:xfrm>
              <a:custGeom>
                <a:avLst/>
                <a:gdLst>
                  <a:gd name="T0" fmla="*/ 0 w 3893"/>
                  <a:gd name="T1" fmla="*/ 0 h 118"/>
                  <a:gd name="T2" fmla="*/ 0 w 3893"/>
                  <a:gd name="T3" fmla="*/ 0 h 118"/>
                  <a:gd name="T4" fmla="*/ 0 w 3893"/>
                  <a:gd name="T5" fmla="*/ 0 h 118"/>
                  <a:gd name="T6" fmla="*/ 0 w 3893"/>
                  <a:gd name="T7" fmla="*/ 0 h 118"/>
                  <a:gd name="T8" fmla="*/ 0 w 3893"/>
                  <a:gd name="T9" fmla="*/ 0 h 118"/>
                  <a:gd name="T10" fmla="*/ 0 w 3893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3"/>
                  <a:gd name="T19" fmla="*/ 0 h 118"/>
                  <a:gd name="T20" fmla="*/ 3893 w 3893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3" h="118">
                    <a:moveTo>
                      <a:pt x="3893" y="58"/>
                    </a:moveTo>
                    <a:lnTo>
                      <a:pt x="389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3" y="118"/>
                    </a:lnTo>
                    <a:lnTo>
                      <a:pt x="3893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8" name="Freeform 1071"/>
              <p:cNvSpPr>
                <a:spLocks/>
              </p:cNvSpPr>
              <p:nvPr/>
            </p:nvSpPr>
            <p:spPr bwMode="auto">
              <a:xfrm>
                <a:off x="4990" y="3253"/>
                <a:ext cx="189" cy="6"/>
              </a:xfrm>
              <a:custGeom>
                <a:avLst/>
                <a:gdLst>
                  <a:gd name="T0" fmla="*/ 0 w 3967"/>
                  <a:gd name="T1" fmla="*/ 0 h 119"/>
                  <a:gd name="T2" fmla="*/ 0 w 3967"/>
                  <a:gd name="T3" fmla="*/ 0 h 119"/>
                  <a:gd name="T4" fmla="*/ 0 w 3967"/>
                  <a:gd name="T5" fmla="*/ 0 h 119"/>
                  <a:gd name="T6" fmla="*/ 0 w 3967"/>
                  <a:gd name="T7" fmla="*/ 0 h 119"/>
                  <a:gd name="T8" fmla="*/ 0 w 3967"/>
                  <a:gd name="T9" fmla="*/ 0 h 119"/>
                  <a:gd name="T10" fmla="*/ 0 w 3967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7"/>
                  <a:gd name="T19" fmla="*/ 0 h 119"/>
                  <a:gd name="T20" fmla="*/ 3967 w 3967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7" h="119">
                    <a:moveTo>
                      <a:pt x="3967" y="60"/>
                    </a:moveTo>
                    <a:lnTo>
                      <a:pt x="3967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67" y="119"/>
                    </a:lnTo>
                    <a:lnTo>
                      <a:pt x="3967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59" name="Freeform 1072"/>
              <p:cNvSpPr>
                <a:spLocks/>
              </p:cNvSpPr>
              <p:nvPr/>
            </p:nvSpPr>
            <p:spPr bwMode="auto">
              <a:xfrm>
                <a:off x="5222" y="3253"/>
                <a:ext cx="185" cy="6"/>
              </a:xfrm>
              <a:custGeom>
                <a:avLst/>
                <a:gdLst>
                  <a:gd name="T0" fmla="*/ 0 w 3892"/>
                  <a:gd name="T1" fmla="*/ 0 h 119"/>
                  <a:gd name="T2" fmla="*/ 0 w 3892"/>
                  <a:gd name="T3" fmla="*/ 0 h 119"/>
                  <a:gd name="T4" fmla="*/ 0 w 3892"/>
                  <a:gd name="T5" fmla="*/ 0 h 119"/>
                  <a:gd name="T6" fmla="*/ 0 w 3892"/>
                  <a:gd name="T7" fmla="*/ 0 h 119"/>
                  <a:gd name="T8" fmla="*/ 0 w 3892"/>
                  <a:gd name="T9" fmla="*/ 0 h 119"/>
                  <a:gd name="T10" fmla="*/ 0 w 3892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9"/>
                  <a:gd name="T20" fmla="*/ 3892 w 3892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9">
                    <a:moveTo>
                      <a:pt x="3892" y="60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892" y="119"/>
                    </a:lnTo>
                    <a:lnTo>
                      <a:pt x="389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0" name="Freeform 1073"/>
              <p:cNvSpPr>
                <a:spLocks/>
              </p:cNvSpPr>
              <p:nvPr/>
            </p:nvSpPr>
            <p:spPr bwMode="auto">
              <a:xfrm>
                <a:off x="5222" y="3364"/>
                <a:ext cx="185" cy="5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1" name="Freeform 1074"/>
              <p:cNvSpPr>
                <a:spLocks/>
              </p:cNvSpPr>
              <p:nvPr/>
            </p:nvSpPr>
            <p:spPr bwMode="auto">
              <a:xfrm>
                <a:off x="5222" y="3468"/>
                <a:ext cx="185" cy="6"/>
              </a:xfrm>
              <a:custGeom>
                <a:avLst/>
                <a:gdLst>
                  <a:gd name="T0" fmla="*/ 0 w 3892"/>
                  <a:gd name="T1" fmla="*/ 0 h 119"/>
                  <a:gd name="T2" fmla="*/ 0 w 3892"/>
                  <a:gd name="T3" fmla="*/ 0 h 119"/>
                  <a:gd name="T4" fmla="*/ 0 w 3892"/>
                  <a:gd name="T5" fmla="*/ 0 h 119"/>
                  <a:gd name="T6" fmla="*/ 0 w 3892"/>
                  <a:gd name="T7" fmla="*/ 0 h 119"/>
                  <a:gd name="T8" fmla="*/ 0 w 3892"/>
                  <a:gd name="T9" fmla="*/ 0 h 119"/>
                  <a:gd name="T10" fmla="*/ 0 w 3892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9"/>
                  <a:gd name="T20" fmla="*/ 3892 w 3892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9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892" y="119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2" name="Freeform 1075"/>
              <p:cNvSpPr>
                <a:spLocks/>
              </p:cNvSpPr>
              <p:nvPr/>
            </p:nvSpPr>
            <p:spPr bwMode="auto">
              <a:xfrm>
                <a:off x="5222" y="3573"/>
                <a:ext cx="185" cy="6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60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3" name="Freeform 1076"/>
              <p:cNvSpPr>
                <a:spLocks/>
              </p:cNvSpPr>
              <p:nvPr/>
            </p:nvSpPr>
            <p:spPr bwMode="auto">
              <a:xfrm>
                <a:off x="5222" y="3678"/>
                <a:ext cx="185" cy="6"/>
              </a:xfrm>
              <a:custGeom>
                <a:avLst/>
                <a:gdLst>
                  <a:gd name="T0" fmla="*/ 0 w 3892"/>
                  <a:gd name="T1" fmla="*/ 0 h 118"/>
                  <a:gd name="T2" fmla="*/ 0 w 3892"/>
                  <a:gd name="T3" fmla="*/ 0 h 118"/>
                  <a:gd name="T4" fmla="*/ 0 w 3892"/>
                  <a:gd name="T5" fmla="*/ 0 h 118"/>
                  <a:gd name="T6" fmla="*/ 0 w 3892"/>
                  <a:gd name="T7" fmla="*/ 0 h 118"/>
                  <a:gd name="T8" fmla="*/ 0 w 3892"/>
                  <a:gd name="T9" fmla="*/ 0 h 118"/>
                  <a:gd name="T10" fmla="*/ 0 w 3892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92"/>
                  <a:gd name="T19" fmla="*/ 0 h 118"/>
                  <a:gd name="T20" fmla="*/ 3892 w 3892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92" h="118">
                    <a:moveTo>
                      <a:pt x="3892" y="59"/>
                    </a:moveTo>
                    <a:lnTo>
                      <a:pt x="3892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3892" y="118"/>
                    </a:lnTo>
                    <a:lnTo>
                      <a:pt x="389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4" name="Freeform 1077"/>
              <p:cNvSpPr>
                <a:spLocks/>
              </p:cNvSpPr>
              <p:nvPr/>
            </p:nvSpPr>
            <p:spPr bwMode="auto">
              <a:xfrm>
                <a:off x="4755" y="3253"/>
                <a:ext cx="190" cy="6"/>
              </a:xfrm>
              <a:custGeom>
                <a:avLst/>
                <a:gdLst>
                  <a:gd name="T0" fmla="*/ 0 w 3978"/>
                  <a:gd name="T1" fmla="*/ 0 h 119"/>
                  <a:gd name="T2" fmla="*/ 0 w 3978"/>
                  <a:gd name="T3" fmla="*/ 0 h 119"/>
                  <a:gd name="T4" fmla="*/ 0 w 3978"/>
                  <a:gd name="T5" fmla="*/ 0 h 119"/>
                  <a:gd name="T6" fmla="*/ 0 w 3978"/>
                  <a:gd name="T7" fmla="*/ 0 h 119"/>
                  <a:gd name="T8" fmla="*/ 0 w 3978"/>
                  <a:gd name="T9" fmla="*/ 0 h 119"/>
                  <a:gd name="T10" fmla="*/ 0 w 3978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8"/>
                  <a:gd name="T19" fmla="*/ 0 h 119"/>
                  <a:gd name="T20" fmla="*/ 3978 w 3978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8" h="119">
                    <a:moveTo>
                      <a:pt x="3978" y="60"/>
                    </a:moveTo>
                    <a:lnTo>
                      <a:pt x="3978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78" y="119"/>
                    </a:lnTo>
                    <a:lnTo>
                      <a:pt x="3978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5" name="Freeform 1078"/>
              <p:cNvSpPr>
                <a:spLocks/>
              </p:cNvSpPr>
              <p:nvPr/>
            </p:nvSpPr>
            <p:spPr bwMode="auto">
              <a:xfrm>
                <a:off x="4754" y="3514"/>
                <a:ext cx="189" cy="6"/>
              </a:xfrm>
              <a:custGeom>
                <a:avLst/>
                <a:gdLst>
                  <a:gd name="T0" fmla="*/ 0 w 3973"/>
                  <a:gd name="T1" fmla="*/ 0 h 119"/>
                  <a:gd name="T2" fmla="*/ 0 w 3973"/>
                  <a:gd name="T3" fmla="*/ 0 h 119"/>
                  <a:gd name="T4" fmla="*/ 0 w 3973"/>
                  <a:gd name="T5" fmla="*/ 0 h 119"/>
                  <a:gd name="T6" fmla="*/ 0 w 3973"/>
                  <a:gd name="T7" fmla="*/ 0 h 119"/>
                  <a:gd name="T8" fmla="*/ 0 w 3973"/>
                  <a:gd name="T9" fmla="*/ 0 h 119"/>
                  <a:gd name="T10" fmla="*/ 0 w 3973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9"/>
                  <a:gd name="T20" fmla="*/ 3973 w 3973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9">
                    <a:moveTo>
                      <a:pt x="3973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3973" y="119"/>
                    </a:lnTo>
                    <a:lnTo>
                      <a:pt x="397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6" name="Freeform 1079"/>
              <p:cNvSpPr>
                <a:spLocks/>
              </p:cNvSpPr>
              <p:nvPr/>
            </p:nvSpPr>
            <p:spPr bwMode="auto">
              <a:xfrm>
                <a:off x="4754" y="3586"/>
                <a:ext cx="189" cy="5"/>
              </a:xfrm>
              <a:custGeom>
                <a:avLst/>
                <a:gdLst>
                  <a:gd name="T0" fmla="*/ 0 w 3973"/>
                  <a:gd name="T1" fmla="*/ 0 h 113"/>
                  <a:gd name="T2" fmla="*/ 0 w 3973"/>
                  <a:gd name="T3" fmla="*/ 0 h 113"/>
                  <a:gd name="T4" fmla="*/ 0 w 3973"/>
                  <a:gd name="T5" fmla="*/ 0 h 113"/>
                  <a:gd name="T6" fmla="*/ 0 w 3973"/>
                  <a:gd name="T7" fmla="*/ 0 h 113"/>
                  <a:gd name="T8" fmla="*/ 0 w 3973"/>
                  <a:gd name="T9" fmla="*/ 0 h 113"/>
                  <a:gd name="T10" fmla="*/ 0 w 3973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3"/>
                  <a:gd name="T20" fmla="*/ 3973 w 3973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3">
                    <a:moveTo>
                      <a:pt x="3973" y="54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3973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7" name="Freeform 1080"/>
              <p:cNvSpPr>
                <a:spLocks/>
              </p:cNvSpPr>
              <p:nvPr/>
            </p:nvSpPr>
            <p:spPr bwMode="auto">
              <a:xfrm>
                <a:off x="4754" y="3719"/>
                <a:ext cx="189" cy="5"/>
              </a:xfrm>
              <a:custGeom>
                <a:avLst/>
                <a:gdLst>
                  <a:gd name="T0" fmla="*/ 0 w 3973"/>
                  <a:gd name="T1" fmla="*/ 0 h 113"/>
                  <a:gd name="T2" fmla="*/ 0 w 3973"/>
                  <a:gd name="T3" fmla="*/ 0 h 113"/>
                  <a:gd name="T4" fmla="*/ 0 w 3973"/>
                  <a:gd name="T5" fmla="*/ 0 h 113"/>
                  <a:gd name="T6" fmla="*/ 0 w 3973"/>
                  <a:gd name="T7" fmla="*/ 0 h 113"/>
                  <a:gd name="T8" fmla="*/ 0 w 3973"/>
                  <a:gd name="T9" fmla="*/ 0 h 113"/>
                  <a:gd name="T10" fmla="*/ 0 w 3973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73"/>
                  <a:gd name="T19" fmla="*/ 0 h 113"/>
                  <a:gd name="T20" fmla="*/ 3973 w 3973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73" h="113">
                    <a:moveTo>
                      <a:pt x="3973" y="59"/>
                    </a:moveTo>
                    <a:lnTo>
                      <a:pt x="3973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973" y="113"/>
                    </a:lnTo>
                    <a:lnTo>
                      <a:pt x="3973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8" name="Rectangle 1081"/>
              <p:cNvSpPr>
                <a:spLocks noChangeArrowheads="1"/>
              </p:cNvSpPr>
              <p:nvPr/>
            </p:nvSpPr>
            <p:spPr bwMode="auto">
              <a:xfrm>
                <a:off x="4851" y="3284"/>
                <a:ext cx="56" cy="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69" name="Freeform 1082"/>
              <p:cNvSpPr>
                <a:spLocks/>
              </p:cNvSpPr>
              <p:nvPr/>
            </p:nvSpPr>
            <p:spPr bwMode="auto">
              <a:xfrm>
                <a:off x="4905" y="3282"/>
                <a:ext cx="4" cy="28"/>
              </a:xfrm>
              <a:custGeom>
                <a:avLst/>
                <a:gdLst>
                  <a:gd name="T0" fmla="*/ 0 w 80"/>
                  <a:gd name="T1" fmla="*/ 0 h 580"/>
                  <a:gd name="T2" fmla="*/ 0 w 80"/>
                  <a:gd name="T3" fmla="*/ 0 h 580"/>
                  <a:gd name="T4" fmla="*/ 0 w 80"/>
                  <a:gd name="T5" fmla="*/ 0 h 580"/>
                  <a:gd name="T6" fmla="*/ 0 w 80"/>
                  <a:gd name="T7" fmla="*/ 0 h 580"/>
                  <a:gd name="T8" fmla="*/ 0 w 80"/>
                  <a:gd name="T9" fmla="*/ 0 h 580"/>
                  <a:gd name="T10" fmla="*/ 0 w 80"/>
                  <a:gd name="T11" fmla="*/ 0 h 580"/>
                  <a:gd name="T12" fmla="*/ 0 w 80"/>
                  <a:gd name="T13" fmla="*/ 0 h 580"/>
                  <a:gd name="T14" fmla="*/ 0 w 80"/>
                  <a:gd name="T15" fmla="*/ 0 h 580"/>
                  <a:gd name="T16" fmla="*/ 0 w 80"/>
                  <a:gd name="T17" fmla="*/ 0 h 580"/>
                  <a:gd name="T18" fmla="*/ 0 w 80"/>
                  <a:gd name="T19" fmla="*/ 0 h 5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580"/>
                  <a:gd name="T32" fmla="*/ 80 w 80"/>
                  <a:gd name="T33" fmla="*/ 580 h 5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580">
                    <a:moveTo>
                      <a:pt x="37" y="80"/>
                    </a:moveTo>
                    <a:lnTo>
                      <a:pt x="0" y="38"/>
                    </a:lnTo>
                    <a:lnTo>
                      <a:pt x="0" y="580"/>
                    </a:lnTo>
                    <a:lnTo>
                      <a:pt x="80" y="580"/>
                    </a:lnTo>
                    <a:lnTo>
                      <a:pt x="80" y="38"/>
                    </a:lnTo>
                    <a:lnTo>
                      <a:pt x="37" y="0"/>
                    </a:lnTo>
                    <a:lnTo>
                      <a:pt x="80" y="38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0" name="Freeform 1083"/>
              <p:cNvSpPr>
                <a:spLocks/>
              </p:cNvSpPr>
              <p:nvPr/>
            </p:nvSpPr>
            <p:spPr bwMode="auto">
              <a:xfrm>
                <a:off x="4849" y="3282"/>
                <a:ext cx="58" cy="4"/>
              </a:xfrm>
              <a:custGeom>
                <a:avLst/>
                <a:gdLst>
                  <a:gd name="T0" fmla="*/ 0 w 1215"/>
                  <a:gd name="T1" fmla="*/ 0 h 80"/>
                  <a:gd name="T2" fmla="*/ 0 w 1215"/>
                  <a:gd name="T3" fmla="*/ 0 h 80"/>
                  <a:gd name="T4" fmla="*/ 0 w 1215"/>
                  <a:gd name="T5" fmla="*/ 0 h 80"/>
                  <a:gd name="T6" fmla="*/ 0 w 1215"/>
                  <a:gd name="T7" fmla="*/ 0 h 80"/>
                  <a:gd name="T8" fmla="*/ 0 w 1215"/>
                  <a:gd name="T9" fmla="*/ 0 h 80"/>
                  <a:gd name="T10" fmla="*/ 0 w 1215"/>
                  <a:gd name="T11" fmla="*/ 0 h 80"/>
                  <a:gd name="T12" fmla="*/ 0 w 1215"/>
                  <a:gd name="T13" fmla="*/ 0 h 80"/>
                  <a:gd name="T14" fmla="*/ 0 w 1215"/>
                  <a:gd name="T15" fmla="*/ 0 h 80"/>
                  <a:gd name="T16" fmla="*/ 0 w 1215"/>
                  <a:gd name="T17" fmla="*/ 0 h 80"/>
                  <a:gd name="T18" fmla="*/ 0 w 1215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5"/>
                  <a:gd name="T31" fmla="*/ 0 h 80"/>
                  <a:gd name="T32" fmla="*/ 1215 w 1215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5" h="80">
                    <a:moveTo>
                      <a:pt x="81" y="38"/>
                    </a:moveTo>
                    <a:lnTo>
                      <a:pt x="38" y="80"/>
                    </a:lnTo>
                    <a:lnTo>
                      <a:pt x="1215" y="80"/>
                    </a:lnTo>
                    <a:lnTo>
                      <a:pt x="1215" y="0"/>
                    </a:lnTo>
                    <a:lnTo>
                      <a:pt x="38" y="0"/>
                    </a:lnTo>
                    <a:lnTo>
                      <a:pt x="0" y="38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1" name="Freeform 1084"/>
              <p:cNvSpPr>
                <a:spLocks/>
              </p:cNvSpPr>
              <p:nvPr/>
            </p:nvSpPr>
            <p:spPr bwMode="auto">
              <a:xfrm>
                <a:off x="4849" y="3284"/>
                <a:ext cx="4" cy="28"/>
              </a:xfrm>
              <a:custGeom>
                <a:avLst/>
                <a:gdLst>
                  <a:gd name="T0" fmla="*/ 0 w 81"/>
                  <a:gd name="T1" fmla="*/ 0 h 581"/>
                  <a:gd name="T2" fmla="*/ 0 w 81"/>
                  <a:gd name="T3" fmla="*/ 0 h 581"/>
                  <a:gd name="T4" fmla="*/ 0 w 81"/>
                  <a:gd name="T5" fmla="*/ 0 h 581"/>
                  <a:gd name="T6" fmla="*/ 0 w 81"/>
                  <a:gd name="T7" fmla="*/ 0 h 581"/>
                  <a:gd name="T8" fmla="*/ 0 w 81"/>
                  <a:gd name="T9" fmla="*/ 0 h 581"/>
                  <a:gd name="T10" fmla="*/ 0 w 81"/>
                  <a:gd name="T11" fmla="*/ 0 h 581"/>
                  <a:gd name="T12" fmla="*/ 0 w 81"/>
                  <a:gd name="T13" fmla="*/ 0 h 581"/>
                  <a:gd name="T14" fmla="*/ 0 w 81"/>
                  <a:gd name="T15" fmla="*/ 0 h 581"/>
                  <a:gd name="T16" fmla="*/ 0 w 81"/>
                  <a:gd name="T17" fmla="*/ 0 h 581"/>
                  <a:gd name="T18" fmla="*/ 0 w 81"/>
                  <a:gd name="T19" fmla="*/ 0 h 5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581"/>
                  <a:gd name="T32" fmla="*/ 81 w 81"/>
                  <a:gd name="T33" fmla="*/ 581 h 5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581">
                    <a:moveTo>
                      <a:pt x="38" y="500"/>
                    </a:moveTo>
                    <a:lnTo>
                      <a:pt x="81" y="54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42"/>
                    </a:lnTo>
                    <a:lnTo>
                      <a:pt x="38" y="581"/>
                    </a:lnTo>
                    <a:lnTo>
                      <a:pt x="0" y="542"/>
                    </a:lnTo>
                    <a:lnTo>
                      <a:pt x="0" y="581"/>
                    </a:lnTo>
                    <a:lnTo>
                      <a:pt x="38" y="581"/>
                    </a:lnTo>
                    <a:lnTo>
                      <a:pt x="38" y="5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2" name="Freeform 1085"/>
              <p:cNvSpPr>
                <a:spLocks/>
              </p:cNvSpPr>
              <p:nvPr/>
            </p:nvSpPr>
            <p:spPr bwMode="auto">
              <a:xfrm>
                <a:off x="4851" y="3308"/>
                <a:ext cx="58" cy="4"/>
              </a:xfrm>
              <a:custGeom>
                <a:avLst/>
                <a:gdLst>
                  <a:gd name="T0" fmla="*/ 0 w 1220"/>
                  <a:gd name="T1" fmla="*/ 0 h 81"/>
                  <a:gd name="T2" fmla="*/ 0 w 1220"/>
                  <a:gd name="T3" fmla="*/ 0 h 81"/>
                  <a:gd name="T4" fmla="*/ 0 w 1220"/>
                  <a:gd name="T5" fmla="*/ 0 h 81"/>
                  <a:gd name="T6" fmla="*/ 0 w 1220"/>
                  <a:gd name="T7" fmla="*/ 0 h 81"/>
                  <a:gd name="T8" fmla="*/ 0 w 1220"/>
                  <a:gd name="T9" fmla="*/ 0 h 81"/>
                  <a:gd name="T10" fmla="*/ 0 w 1220"/>
                  <a:gd name="T11" fmla="*/ 0 h 81"/>
                  <a:gd name="T12" fmla="*/ 0 w 1220"/>
                  <a:gd name="T13" fmla="*/ 0 h 81"/>
                  <a:gd name="T14" fmla="*/ 0 w 1220"/>
                  <a:gd name="T15" fmla="*/ 0 h 81"/>
                  <a:gd name="T16" fmla="*/ 0 w 1220"/>
                  <a:gd name="T17" fmla="*/ 0 h 81"/>
                  <a:gd name="T18" fmla="*/ 0 w 1220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0"/>
                  <a:gd name="T31" fmla="*/ 0 h 81"/>
                  <a:gd name="T32" fmla="*/ 1220 w 1220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0" h="81">
                    <a:moveTo>
                      <a:pt x="1140" y="42"/>
                    </a:moveTo>
                    <a:lnTo>
                      <a:pt x="117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177" y="81"/>
                    </a:lnTo>
                    <a:lnTo>
                      <a:pt x="1220" y="42"/>
                    </a:lnTo>
                    <a:lnTo>
                      <a:pt x="1177" y="81"/>
                    </a:lnTo>
                    <a:lnTo>
                      <a:pt x="1220" y="81"/>
                    </a:lnTo>
                    <a:lnTo>
                      <a:pt x="1220" y="42"/>
                    </a:lnTo>
                    <a:lnTo>
                      <a:pt x="114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3" name="Rectangle 1086"/>
              <p:cNvSpPr>
                <a:spLocks noChangeArrowheads="1"/>
              </p:cNvSpPr>
              <p:nvPr/>
            </p:nvSpPr>
            <p:spPr bwMode="auto">
              <a:xfrm>
                <a:off x="5003" y="3428"/>
                <a:ext cx="161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4" name="Freeform 1087"/>
              <p:cNvSpPr>
                <a:spLocks/>
              </p:cNvSpPr>
              <p:nvPr/>
            </p:nvSpPr>
            <p:spPr bwMode="auto">
              <a:xfrm>
                <a:off x="5162" y="3426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39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39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39" y="0"/>
                    </a:lnTo>
                    <a:lnTo>
                      <a:pt x="39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5" name="Freeform 1088"/>
              <p:cNvSpPr>
                <a:spLocks/>
              </p:cNvSpPr>
              <p:nvPr/>
            </p:nvSpPr>
            <p:spPr bwMode="auto">
              <a:xfrm>
                <a:off x="5001" y="3426"/>
                <a:ext cx="163" cy="4"/>
              </a:xfrm>
              <a:custGeom>
                <a:avLst/>
                <a:gdLst>
                  <a:gd name="T0" fmla="*/ 0 w 3419"/>
                  <a:gd name="T1" fmla="*/ 0 h 80"/>
                  <a:gd name="T2" fmla="*/ 0 w 3419"/>
                  <a:gd name="T3" fmla="*/ 0 h 80"/>
                  <a:gd name="T4" fmla="*/ 0 w 3419"/>
                  <a:gd name="T5" fmla="*/ 0 h 80"/>
                  <a:gd name="T6" fmla="*/ 0 w 3419"/>
                  <a:gd name="T7" fmla="*/ 0 h 80"/>
                  <a:gd name="T8" fmla="*/ 0 w 3419"/>
                  <a:gd name="T9" fmla="*/ 0 h 80"/>
                  <a:gd name="T10" fmla="*/ 0 w 3419"/>
                  <a:gd name="T11" fmla="*/ 0 h 80"/>
                  <a:gd name="T12" fmla="*/ 0 w 3419"/>
                  <a:gd name="T13" fmla="*/ 0 h 80"/>
                  <a:gd name="T14" fmla="*/ 0 w 3419"/>
                  <a:gd name="T15" fmla="*/ 0 h 80"/>
                  <a:gd name="T16" fmla="*/ 0 w 3419"/>
                  <a:gd name="T17" fmla="*/ 0 h 80"/>
                  <a:gd name="T18" fmla="*/ 0 w 3419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19"/>
                  <a:gd name="T31" fmla="*/ 0 h 80"/>
                  <a:gd name="T32" fmla="*/ 3419 w 3419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19" h="80">
                    <a:moveTo>
                      <a:pt x="85" y="37"/>
                    </a:moveTo>
                    <a:lnTo>
                      <a:pt x="42" y="80"/>
                    </a:lnTo>
                    <a:lnTo>
                      <a:pt x="3419" y="80"/>
                    </a:lnTo>
                    <a:lnTo>
                      <a:pt x="3419" y="0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6" name="Freeform 1089"/>
              <p:cNvSpPr>
                <a:spLocks/>
              </p:cNvSpPr>
              <p:nvPr/>
            </p:nvSpPr>
            <p:spPr bwMode="auto">
              <a:xfrm>
                <a:off x="5001" y="3428"/>
                <a:ext cx="4" cy="30"/>
              </a:xfrm>
              <a:custGeom>
                <a:avLst/>
                <a:gdLst>
                  <a:gd name="T0" fmla="*/ 0 w 85"/>
                  <a:gd name="T1" fmla="*/ 0 h 635"/>
                  <a:gd name="T2" fmla="*/ 0 w 85"/>
                  <a:gd name="T3" fmla="*/ 0 h 635"/>
                  <a:gd name="T4" fmla="*/ 0 w 85"/>
                  <a:gd name="T5" fmla="*/ 0 h 635"/>
                  <a:gd name="T6" fmla="*/ 0 w 85"/>
                  <a:gd name="T7" fmla="*/ 0 h 635"/>
                  <a:gd name="T8" fmla="*/ 0 w 85"/>
                  <a:gd name="T9" fmla="*/ 0 h 635"/>
                  <a:gd name="T10" fmla="*/ 0 w 85"/>
                  <a:gd name="T11" fmla="*/ 0 h 635"/>
                  <a:gd name="T12" fmla="*/ 0 w 85"/>
                  <a:gd name="T13" fmla="*/ 0 h 635"/>
                  <a:gd name="T14" fmla="*/ 0 w 85"/>
                  <a:gd name="T15" fmla="*/ 0 h 635"/>
                  <a:gd name="T16" fmla="*/ 0 w 85"/>
                  <a:gd name="T17" fmla="*/ 0 h 635"/>
                  <a:gd name="T18" fmla="*/ 0 w 85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5"/>
                  <a:gd name="T31" fmla="*/ 0 h 635"/>
                  <a:gd name="T32" fmla="*/ 85 w 85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5" h="635">
                    <a:moveTo>
                      <a:pt x="42" y="554"/>
                    </a:moveTo>
                    <a:lnTo>
                      <a:pt x="85" y="592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2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2" y="635"/>
                    </a:lnTo>
                    <a:lnTo>
                      <a:pt x="42" y="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7" name="Freeform 1090"/>
              <p:cNvSpPr>
                <a:spLocks/>
              </p:cNvSpPr>
              <p:nvPr/>
            </p:nvSpPr>
            <p:spPr bwMode="auto">
              <a:xfrm>
                <a:off x="5003" y="3454"/>
                <a:ext cx="163" cy="4"/>
              </a:xfrm>
              <a:custGeom>
                <a:avLst/>
                <a:gdLst>
                  <a:gd name="T0" fmla="*/ 0 w 3419"/>
                  <a:gd name="T1" fmla="*/ 0 h 81"/>
                  <a:gd name="T2" fmla="*/ 0 w 3419"/>
                  <a:gd name="T3" fmla="*/ 0 h 81"/>
                  <a:gd name="T4" fmla="*/ 0 w 3419"/>
                  <a:gd name="T5" fmla="*/ 0 h 81"/>
                  <a:gd name="T6" fmla="*/ 0 w 3419"/>
                  <a:gd name="T7" fmla="*/ 0 h 81"/>
                  <a:gd name="T8" fmla="*/ 0 w 3419"/>
                  <a:gd name="T9" fmla="*/ 0 h 81"/>
                  <a:gd name="T10" fmla="*/ 0 w 3419"/>
                  <a:gd name="T11" fmla="*/ 0 h 81"/>
                  <a:gd name="T12" fmla="*/ 0 w 3419"/>
                  <a:gd name="T13" fmla="*/ 0 h 81"/>
                  <a:gd name="T14" fmla="*/ 0 w 3419"/>
                  <a:gd name="T15" fmla="*/ 0 h 81"/>
                  <a:gd name="T16" fmla="*/ 0 w 3419"/>
                  <a:gd name="T17" fmla="*/ 0 h 81"/>
                  <a:gd name="T18" fmla="*/ 0 w 3419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19"/>
                  <a:gd name="T31" fmla="*/ 0 h 81"/>
                  <a:gd name="T32" fmla="*/ 3419 w 341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19" h="81">
                    <a:moveTo>
                      <a:pt x="3338" y="38"/>
                    </a:moveTo>
                    <a:lnTo>
                      <a:pt x="337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377" y="81"/>
                    </a:lnTo>
                    <a:lnTo>
                      <a:pt x="3419" y="38"/>
                    </a:lnTo>
                    <a:lnTo>
                      <a:pt x="3377" y="81"/>
                    </a:lnTo>
                    <a:lnTo>
                      <a:pt x="3419" y="81"/>
                    </a:lnTo>
                    <a:lnTo>
                      <a:pt x="3419" y="38"/>
                    </a:lnTo>
                    <a:lnTo>
                      <a:pt x="33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8" name="Rectangle 1091"/>
              <p:cNvSpPr>
                <a:spLocks noChangeArrowheads="1"/>
              </p:cNvSpPr>
              <p:nvPr/>
            </p:nvSpPr>
            <p:spPr bwMode="auto">
              <a:xfrm>
                <a:off x="4782" y="3458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79" name="Freeform 1092"/>
              <p:cNvSpPr>
                <a:spLocks/>
              </p:cNvSpPr>
              <p:nvPr/>
            </p:nvSpPr>
            <p:spPr bwMode="auto">
              <a:xfrm>
                <a:off x="4844" y="3456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1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0" name="Freeform 1093"/>
              <p:cNvSpPr>
                <a:spLocks/>
              </p:cNvSpPr>
              <p:nvPr/>
            </p:nvSpPr>
            <p:spPr bwMode="auto">
              <a:xfrm>
                <a:off x="4780" y="3456"/>
                <a:ext cx="66" cy="4"/>
              </a:xfrm>
              <a:custGeom>
                <a:avLst/>
                <a:gdLst>
                  <a:gd name="T0" fmla="*/ 0 w 1381"/>
                  <a:gd name="T1" fmla="*/ 0 h 81"/>
                  <a:gd name="T2" fmla="*/ 0 w 1381"/>
                  <a:gd name="T3" fmla="*/ 0 h 81"/>
                  <a:gd name="T4" fmla="*/ 0 w 1381"/>
                  <a:gd name="T5" fmla="*/ 0 h 81"/>
                  <a:gd name="T6" fmla="*/ 0 w 1381"/>
                  <a:gd name="T7" fmla="*/ 0 h 81"/>
                  <a:gd name="T8" fmla="*/ 0 w 1381"/>
                  <a:gd name="T9" fmla="*/ 0 h 81"/>
                  <a:gd name="T10" fmla="*/ 0 w 1381"/>
                  <a:gd name="T11" fmla="*/ 0 h 81"/>
                  <a:gd name="T12" fmla="*/ 0 w 1381"/>
                  <a:gd name="T13" fmla="*/ 0 h 81"/>
                  <a:gd name="T14" fmla="*/ 0 w 1381"/>
                  <a:gd name="T15" fmla="*/ 0 h 81"/>
                  <a:gd name="T16" fmla="*/ 0 w 1381"/>
                  <a:gd name="T17" fmla="*/ 0 h 81"/>
                  <a:gd name="T18" fmla="*/ 0 w 138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1"/>
                  <a:gd name="T32" fmla="*/ 1381 w 138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1">
                    <a:moveTo>
                      <a:pt x="80" y="37"/>
                    </a:moveTo>
                    <a:lnTo>
                      <a:pt x="42" y="81"/>
                    </a:lnTo>
                    <a:lnTo>
                      <a:pt x="1381" y="81"/>
                    </a:lnTo>
                    <a:lnTo>
                      <a:pt x="1381" y="0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1" name="Freeform 1094"/>
              <p:cNvSpPr>
                <a:spLocks/>
              </p:cNvSpPr>
              <p:nvPr/>
            </p:nvSpPr>
            <p:spPr bwMode="auto">
              <a:xfrm>
                <a:off x="4780" y="3458"/>
                <a:ext cx="4" cy="30"/>
              </a:xfrm>
              <a:custGeom>
                <a:avLst/>
                <a:gdLst>
                  <a:gd name="T0" fmla="*/ 0 w 80"/>
                  <a:gd name="T1" fmla="*/ 0 h 635"/>
                  <a:gd name="T2" fmla="*/ 0 w 80"/>
                  <a:gd name="T3" fmla="*/ 0 h 635"/>
                  <a:gd name="T4" fmla="*/ 0 w 80"/>
                  <a:gd name="T5" fmla="*/ 0 h 635"/>
                  <a:gd name="T6" fmla="*/ 0 w 80"/>
                  <a:gd name="T7" fmla="*/ 0 h 635"/>
                  <a:gd name="T8" fmla="*/ 0 w 80"/>
                  <a:gd name="T9" fmla="*/ 0 h 635"/>
                  <a:gd name="T10" fmla="*/ 0 w 80"/>
                  <a:gd name="T11" fmla="*/ 0 h 635"/>
                  <a:gd name="T12" fmla="*/ 0 w 80"/>
                  <a:gd name="T13" fmla="*/ 0 h 635"/>
                  <a:gd name="T14" fmla="*/ 0 w 80"/>
                  <a:gd name="T15" fmla="*/ 0 h 635"/>
                  <a:gd name="T16" fmla="*/ 0 w 80"/>
                  <a:gd name="T17" fmla="*/ 0 h 635"/>
                  <a:gd name="T18" fmla="*/ 0 w 80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35"/>
                  <a:gd name="T32" fmla="*/ 80 w 80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35">
                    <a:moveTo>
                      <a:pt x="42" y="555"/>
                    </a:moveTo>
                    <a:lnTo>
                      <a:pt x="80" y="592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2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2" y="635"/>
                    </a:lnTo>
                    <a:lnTo>
                      <a:pt x="42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2" name="Freeform 1095"/>
              <p:cNvSpPr>
                <a:spLocks/>
              </p:cNvSpPr>
              <p:nvPr/>
            </p:nvSpPr>
            <p:spPr bwMode="auto">
              <a:xfrm>
                <a:off x="4782" y="3485"/>
                <a:ext cx="66" cy="3"/>
              </a:xfrm>
              <a:custGeom>
                <a:avLst/>
                <a:gdLst>
                  <a:gd name="T0" fmla="*/ 0 w 1377"/>
                  <a:gd name="T1" fmla="*/ 0 h 80"/>
                  <a:gd name="T2" fmla="*/ 0 w 1377"/>
                  <a:gd name="T3" fmla="*/ 0 h 80"/>
                  <a:gd name="T4" fmla="*/ 0 w 1377"/>
                  <a:gd name="T5" fmla="*/ 0 h 80"/>
                  <a:gd name="T6" fmla="*/ 0 w 1377"/>
                  <a:gd name="T7" fmla="*/ 0 h 80"/>
                  <a:gd name="T8" fmla="*/ 0 w 1377"/>
                  <a:gd name="T9" fmla="*/ 0 h 80"/>
                  <a:gd name="T10" fmla="*/ 0 w 1377"/>
                  <a:gd name="T11" fmla="*/ 0 h 80"/>
                  <a:gd name="T12" fmla="*/ 0 w 1377"/>
                  <a:gd name="T13" fmla="*/ 0 h 80"/>
                  <a:gd name="T14" fmla="*/ 0 w 1377"/>
                  <a:gd name="T15" fmla="*/ 0 h 80"/>
                  <a:gd name="T16" fmla="*/ 0 w 1377"/>
                  <a:gd name="T17" fmla="*/ 0 h 80"/>
                  <a:gd name="T18" fmla="*/ 0 w 137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7"/>
                  <a:gd name="T31" fmla="*/ 0 h 80"/>
                  <a:gd name="T32" fmla="*/ 1377 w 1377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7" h="80">
                    <a:moveTo>
                      <a:pt x="1296" y="37"/>
                    </a:moveTo>
                    <a:lnTo>
                      <a:pt x="1339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9" y="80"/>
                    </a:lnTo>
                    <a:lnTo>
                      <a:pt x="1377" y="37"/>
                    </a:lnTo>
                    <a:lnTo>
                      <a:pt x="1339" y="80"/>
                    </a:lnTo>
                    <a:lnTo>
                      <a:pt x="1377" y="80"/>
                    </a:lnTo>
                    <a:lnTo>
                      <a:pt x="1377" y="37"/>
                    </a:lnTo>
                    <a:lnTo>
                      <a:pt x="129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3" name="Rectangle 1096"/>
              <p:cNvSpPr>
                <a:spLocks noChangeArrowheads="1"/>
              </p:cNvSpPr>
              <p:nvPr/>
            </p:nvSpPr>
            <p:spPr bwMode="auto">
              <a:xfrm>
                <a:off x="4856" y="3458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4" name="Freeform 1097"/>
              <p:cNvSpPr>
                <a:spLocks/>
              </p:cNvSpPr>
              <p:nvPr/>
            </p:nvSpPr>
            <p:spPr bwMode="auto">
              <a:xfrm>
                <a:off x="4918" y="3456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37" y="81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37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5" name="Freeform 1098"/>
              <p:cNvSpPr>
                <a:spLocks/>
              </p:cNvSpPr>
              <p:nvPr/>
            </p:nvSpPr>
            <p:spPr bwMode="auto">
              <a:xfrm>
                <a:off x="4854" y="3456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81" y="37"/>
                    </a:moveTo>
                    <a:lnTo>
                      <a:pt x="43" y="81"/>
                    </a:lnTo>
                    <a:lnTo>
                      <a:pt x="1387" y="81"/>
                    </a:lnTo>
                    <a:lnTo>
                      <a:pt x="1387" y="0"/>
                    </a:lnTo>
                    <a:lnTo>
                      <a:pt x="43" y="0"/>
                    </a:lnTo>
                    <a:lnTo>
                      <a:pt x="0" y="37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6" name="Freeform 1099"/>
              <p:cNvSpPr>
                <a:spLocks/>
              </p:cNvSpPr>
              <p:nvPr/>
            </p:nvSpPr>
            <p:spPr bwMode="auto">
              <a:xfrm>
                <a:off x="4854" y="3458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3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3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3" y="635"/>
                    </a:lnTo>
                    <a:lnTo>
                      <a:pt x="43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7" name="Freeform 1100"/>
              <p:cNvSpPr>
                <a:spLocks/>
              </p:cNvSpPr>
              <p:nvPr/>
            </p:nvSpPr>
            <p:spPr bwMode="auto">
              <a:xfrm>
                <a:off x="4856" y="3485"/>
                <a:ext cx="66" cy="3"/>
              </a:xfrm>
              <a:custGeom>
                <a:avLst/>
                <a:gdLst>
                  <a:gd name="T0" fmla="*/ 0 w 1387"/>
                  <a:gd name="T1" fmla="*/ 0 h 80"/>
                  <a:gd name="T2" fmla="*/ 0 w 1387"/>
                  <a:gd name="T3" fmla="*/ 0 h 80"/>
                  <a:gd name="T4" fmla="*/ 0 w 1387"/>
                  <a:gd name="T5" fmla="*/ 0 h 80"/>
                  <a:gd name="T6" fmla="*/ 0 w 1387"/>
                  <a:gd name="T7" fmla="*/ 0 h 80"/>
                  <a:gd name="T8" fmla="*/ 0 w 1387"/>
                  <a:gd name="T9" fmla="*/ 0 h 80"/>
                  <a:gd name="T10" fmla="*/ 0 w 1387"/>
                  <a:gd name="T11" fmla="*/ 0 h 80"/>
                  <a:gd name="T12" fmla="*/ 0 w 1387"/>
                  <a:gd name="T13" fmla="*/ 0 h 80"/>
                  <a:gd name="T14" fmla="*/ 0 w 1387"/>
                  <a:gd name="T15" fmla="*/ 0 h 80"/>
                  <a:gd name="T16" fmla="*/ 0 w 1387"/>
                  <a:gd name="T17" fmla="*/ 0 h 80"/>
                  <a:gd name="T18" fmla="*/ 0 w 138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0"/>
                  <a:gd name="T32" fmla="*/ 1387 w 1387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0">
                    <a:moveTo>
                      <a:pt x="1307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7" y="37"/>
                    </a:lnTo>
                    <a:lnTo>
                      <a:pt x="1344" y="80"/>
                    </a:lnTo>
                    <a:lnTo>
                      <a:pt x="1387" y="80"/>
                    </a:lnTo>
                    <a:lnTo>
                      <a:pt x="1387" y="37"/>
                    </a:lnTo>
                    <a:lnTo>
                      <a:pt x="130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8" name="Rectangle 1101"/>
              <p:cNvSpPr>
                <a:spLocks noChangeArrowheads="1"/>
              </p:cNvSpPr>
              <p:nvPr/>
            </p:nvSpPr>
            <p:spPr bwMode="auto">
              <a:xfrm>
                <a:off x="4782" y="3535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89" name="Freeform 1102"/>
              <p:cNvSpPr>
                <a:spLocks/>
              </p:cNvSpPr>
              <p:nvPr/>
            </p:nvSpPr>
            <p:spPr bwMode="auto">
              <a:xfrm>
                <a:off x="4844" y="3533"/>
                <a:ext cx="4" cy="30"/>
              </a:xfrm>
              <a:custGeom>
                <a:avLst/>
                <a:gdLst>
                  <a:gd name="T0" fmla="*/ 0 w 81"/>
                  <a:gd name="T1" fmla="*/ 0 h 624"/>
                  <a:gd name="T2" fmla="*/ 0 w 81"/>
                  <a:gd name="T3" fmla="*/ 0 h 624"/>
                  <a:gd name="T4" fmla="*/ 0 w 81"/>
                  <a:gd name="T5" fmla="*/ 0 h 624"/>
                  <a:gd name="T6" fmla="*/ 0 w 81"/>
                  <a:gd name="T7" fmla="*/ 0 h 624"/>
                  <a:gd name="T8" fmla="*/ 0 w 81"/>
                  <a:gd name="T9" fmla="*/ 0 h 624"/>
                  <a:gd name="T10" fmla="*/ 0 w 81"/>
                  <a:gd name="T11" fmla="*/ 0 h 624"/>
                  <a:gd name="T12" fmla="*/ 0 w 81"/>
                  <a:gd name="T13" fmla="*/ 0 h 624"/>
                  <a:gd name="T14" fmla="*/ 0 w 81"/>
                  <a:gd name="T15" fmla="*/ 0 h 624"/>
                  <a:gd name="T16" fmla="*/ 0 w 81"/>
                  <a:gd name="T17" fmla="*/ 0 h 624"/>
                  <a:gd name="T18" fmla="*/ 0 w 81"/>
                  <a:gd name="T19" fmla="*/ 0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4"/>
                  <a:gd name="T32" fmla="*/ 81 w 81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4">
                    <a:moveTo>
                      <a:pt x="43" y="81"/>
                    </a:moveTo>
                    <a:lnTo>
                      <a:pt x="0" y="38"/>
                    </a:lnTo>
                    <a:lnTo>
                      <a:pt x="0" y="624"/>
                    </a:lnTo>
                    <a:lnTo>
                      <a:pt x="81" y="624"/>
                    </a:lnTo>
                    <a:lnTo>
                      <a:pt x="81" y="38"/>
                    </a:lnTo>
                    <a:lnTo>
                      <a:pt x="43" y="0"/>
                    </a:lnTo>
                    <a:lnTo>
                      <a:pt x="81" y="38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0" name="Freeform 1103"/>
              <p:cNvSpPr>
                <a:spLocks/>
              </p:cNvSpPr>
              <p:nvPr/>
            </p:nvSpPr>
            <p:spPr bwMode="auto">
              <a:xfrm>
                <a:off x="4780" y="3533"/>
                <a:ext cx="66" cy="4"/>
              </a:xfrm>
              <a:custGeom>
                <a:avLst/>
                <a:gdLst>
                  <a:gd name="T0" fmla="*/ 0 w 1381"/>
                  <a:gd name="T1" fmla="*/ 0 h 81"/>
                  <a:gd name="T2" fmla="*/ 0 w 1381"/>
                  <a:gd name="T3" fmla="*/ 0 h 81"/>
                  <a:gd name="T4" fmla="*/ 0 w 1381"/>
                  <a:gd name="T5" fmla="*/ 0 h 81"/>
                  <a:gd name="T6" fmla="*/ 0 w 1381"/>
                  <a:gd name="T7" fmla="*/ 0 h 81"/>
                  <a:gd name="T8" fmla="*/ 0 w 1381"/>
                  <a:gd name="T9" fmla="*/ 0 h 81"/>
                  <a:gd name="T10" fmla="*/ 0 w 1381"/>
                  <a:gd name="T11" fmla="*/ 0 h 81"/>
                  <a:gd name="T12" fmla="*/ 0 w 1381"/>
                  <a:gd name="T13" fmla="*/ 0 h 81"/>
                  <a:gd name="T14" fmla="*/ 0 w 1381"/>
                  <a:gd name="T15" fmla="*/ 0 h 81"/>
                  <a:gd name="T16" fmla="*/ 0 w 1381"/>
                  <a:gd name="T17" fmla="*/ 0 h 81"/>
                  <a:gd name="T18" fmla="*/ 0 w 138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1"/>
                  <a:gd name="T32" fmla="*/ 1381 w 138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1">
                    <a:moveTo>
                      <a:pt x="80" y="38"/>
                    </a:moveTo>
                    <a:lnTo>
                      <a:pt x="42" y="81"/>
                    </a:lnTo>
                    <a:lnTo>
                      <a:pt x="1381" y="81"/>
                    </a:lnTo>
                    <a:lnTo>
                      <a:pt x="1381" y="0"/>
                    </a:lnTo>
                    <a:lnTo>
                      <a:pt x="42" y="0"/>
                    </a:lnTo>
                    <a:lnTo>
                      <a:pt x="0" y="38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1" name="Freeform 1104"/>
              <p:cNvSpPr>
                <a:spLocks/>
              </p:cNvSpPr>
              <p:nvPr/>
            </p:nvSpPr>
            <p:spPr bwMode="auto">
              <a:xfrm>
                <a:off x="4780" y="3535"/>
                <a:ext cx="4" cy="30"/>
              </a:xfrm>
              <a:custGeom>
                <a:avLst/>
                <a:gdLst>
                  <a:gd name="T0" fmla="*/ 0 w 80"/>
                  <a:gd name="T1" fmla="*/ 0 h 630"/>
                  <a:gd name="T2" fmla="*/ 0 w 80"/>
                  <a:gd name="T3" fmla="*/ 0 h 630"/>
                  <a:gd name="T4" fmla="*/ 0 w 80"/>
                  <a:gd name="T5" fmla="*/ 0 h 630"/>
                  <a:gd name="T6" fmla="*/ 0 w 80"/>
                  <a:gd name="T7" fmla="*/ 0 h 630"/>
                  <a:gd name="T8" fmla="*/ 0 w 80"/>
                  <a:gd name="T9" fmla="*/ 0 h 630"/>
                  <a:gd name="T10" fmla="*/ 0 w 80"/>
                  <a:gd name="T11" fmla="*/ 0 h 630"/>
                  <a:gd name="T12" fmla="*/ 0 w 80"/>
                  <a:gd name="T13" fmla="*/ 0 h 630"/>
                  <a:gd name="T14" fmla="*/ 0 w 80"/>
                  <a:gd name="T15" fmla="*/ 0 h 630"/>
                  <a:gd name="T16" fmla="*/ 0 w 80"/>
                  <a:gd name="T17" fmla="*/ 0 h 630"/>
                  <a:gd name="T18" fmla="*/ 0 w 80"/>
                  <a:gd name="T19" fmla="*/ 0 h 6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30"/>
                  <a:gd name="T32" fmla="*/ 80 w 80"/>
                  <a:gd name="T33" fmla="*/ 630 h 6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30">
                    <a:moveTo>
                      <a:pt x="42" y="549"/>
                    </a:moveTo>
                    <a:lnTo>
                      <a:pt x="80" y="586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586"/>
                    </a:lnTo>
                    <a:lnTo>
                      <a:pt x="42" y="630"/>
                    </a:lnTo>
                    <a:lnTo>
                      <a:pt x="0" y="586"/>
                    </a:lnTo>
                    <a:lnTo>
                      <a:pt x="0" y="630"/>
                    </a:lnTo>
                    <a:lnTo>
                      <a:pt x="42" y="630"/>
                    </a:lnTo>
                    <a:lnTo>
                      <a:pt x="42" y="5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2" name="Freeform 1105"/>
              <p:cNvSpPr>
                <a:spLocks/>
              </p:cNvSpPr>
              <p:nvPr/>
            </p:nvSpPr>
            <p:spPr bwMode="auto">
              <a:xfrm>
                <a:off x="4782" y="3561"/>
                <a:ext cx="66" cy="4"/>
              </a:xfrm>
              <a:custGeom>
                <a:avLst/>
                <a:gdLst>
                  <a:gd name="T0" fmla="*/ 0 w 1377"/>
                  <a:gd name="T1" fmla="*/ 0 h 81"/>
                  <a:gd name="T2" fmla="*/ 0 w 1377"/>
                  <a:gd name="T3" fmla="*/ 0 h 81"/>
                  <a:gd name="T4" fmla="*/ 0 w 1377"/>
                  <a:gd name="T5" fmla="*/ 0 h 81"/>
                  <a:gd name="T6" fmla="*/ 0 w 1377"/>
                  <a:gd name="T7" fmla="*/ 0 h 81"/>
                  <a:gd name="T8" fmla="*/ 0 w 1377"/>
                  <a:gd name="T9" fmla="*/ 0 h 81"/>
                  <a:gd name="T10" fmla="*/ 0 w 1377"/>
                  <a:gd name="T11" fmla="*/ 0 h 81"/>
                  <a:gd name="T12" fmla="*/ 0 w 1377"/>
                  <a:gd name="T13" fmla="*/ 0 h 81"/>
                  <a:gd name="T14" fmla="*/ 0 w 1377"/>
                  <a:gd name="T15" fmla="*/ 0 h 81"/>
                  <a:gd name="T16" fmla="*/ 0 w 1377"/>
                  <a:gd name="T17" fmla="*/ 0 h 81"/>
                  <a:gd name="T18" fmla="*/ 0 w 137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7"/>
                  <a:gd name="T31" fmla="*/ 0 h 81"/>
                  <a:gd name="T32" fmla="*/ 1377 w 137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7" h="81">
                    <a:moveTo>
                      <a:pt x="1296" y="37"/>
                    </a:moveTo>
                    <a:lnTo>
                      <a:pt x="1339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339" y="81"/>
                    </a:lnTo>
                    <a:lnTo>
                      <a:pt x="1377" y="37"/>
                    </a:lnTo>
                    <a:lnTo>
                      <a:pt x="1339" y="81"/>
                    </a:lnTo>
                    <a:lnTo>
                      <a:pt x="1377" y="81"/>
                    </a:lnTo>
                    <a:lnTo>
                      <a:pt x="1377" y="37"/>
                    </a:lnTo>
                    <a:lnTo>
                      <a:pt x="129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3" name="Rectangle 1106"/>
              <p:cNvSpPr>
                <a:spLocks noChangeArrowheads="1"/>
              </p:cNvSpPr>
              <p:nvPr/>
            </p:nvSpPr>
            <p:spPr bwMode="auto">
              <a:xfrm>
                <a:off x="4856" y="3535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4" name="Freeform 1107"/>
              <p:cNvSpPr>
                <a:spLocks/>
              </p:cNvSpPr>
              <p:nvPr/>
            </p:nvSpPr>
            <p:spPr bwMode="auto">
              <a:xfrm>
                <a:off x="4918" y="3533"/>
                <a:ext cx="4" cy="30"/>
              </a:xfrm>
              <a:custGeom>
                <a:avLst/>
                <a:gdLst>
                  <a:gd name="T0" fmla="*/ 0 w 80"/>
                  <a:gd name="T1" fmla="*/ 0 h 624"/>
                  <a:gd name="T2" fmla="*/ 0 w 80"/>
                  <a:gd name="T3" fmla="*/ 0 h 624"/>
                  <a:gd name="T4" fmla="*/ 0 w 80"/>
                  <a:gd name="T5" fmla="*/ 0 h 624"/>
                  <a:gd name="T6" fmla="*/ 0 w 80"/>
                  <a:gd name="T7" fmla="*/ 0 h 624"/>
                  <a:gd name="T8" fmla="*/ 0 w 80"/>
                  <a:gd name="T9" fmla="*/ 0 h 624"/>
                  <a:gd name="T10" fmla="*/ 0 w 80"/>
                  <a:gd name="T11" fmla="*/ 0 h 624"/>
                  <a:gd name="T12" fmla="*/ 0 w 80"/>
                  <a:gd name="T13" fmla="*/ 0 h 624"/>
                  <a:gd name="T14" fmla="*/ 0 w 80"/>
                  <a:gd name="T15" fmla="*/ 0 h 624"/>
                  <a:gd name="T16" fmla="*/ 0 w 80"/>
                  <a:gd name="T17" fmla="*/ 0 h 624"/>
                  <a:gd name="T18" fmla="*/ 0 w 80"/>
                  <a:gd name="T19" fmla="*/ 0 h 6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4"/>
                  <a:gd name="T32" fmla="*/ 80 w 80"/>
                  <a:gd name="T33" fmla="*/ 624 h 6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4">
                    <a:moveTo>
                      <a:pt x="37" y="81"/>
                    </a:moveTo>
                    <a:lnTo>
                      <a:pt x="0" y="38"/>
                    </a:lnTo>
                    <a:lnTo>
                      <a:pt x="0" y="624"/>
                    </a:lnTo>
                    <a:lnTo>
                      <a:pt x="80" y="624"/>
                    </a:lnTo>
                    <a:lnTo>
                      <a:pt x="80" y="38"/>
                    </a:lnTo>
                    <a:lnTo>
                      <a:pt x="37" y="0"/>
                    </a:lnTo>
                    <a:lnTo>
                      <a:pt x="80" y="38"/>
                    </a:lnTo>
                    <a:lnTo>
                      <a:pt x="80" y="0"/>
                    </a:lnTo>
                    <a:lnTo>
                      <a:pt x="37" y="0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5" name="Freeform 1108"/>
              <p:cNvSpPr>
                <a:spLocks/>
              </p:cNvSpPr>
              <p:nvPr/>
            </p:nvSpPr>
            <p:spPr bwMode="auto">
              <a:xfrm>
                <a:off x="4854" y="3533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81" y="38"/>
                    </a:moveTo>
                    <a:lnTo>
                      <a:pt x="43" y="81"/>
                    </a:lnTo>
                    <a:lnTo>
                      <a:pt x="1387" y="81"/>
                    </a:lnTo>
                    <a:lnTo>
                      <a:pt x="1387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8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6" name="Freeform 1109"/>
              <p:cNvSpPr>
                <a:spLocks/>
              </p:cNvSpPr>
              <p:nvPr/>
            </p:nvSpPr>
            <p:spPr bwMode="auto">
              <a:xfrm>
                <a:off x="4854" y="3535"/>
                <a:ext cx="4" cy="30"/>
              </a:xfrm>
              <a:custGeom>
                <a:avLst/>
                <a:gdLst>
                  <a:gd name="T0" fmla="*/ 0 w 81"/>
                  <a:gd name="T1" fmla="*/ 0 h 630"/>
                  <a:gd name="T2" fmla="*/ 0 w 81"/>
                  <a:gd name="T3" fmla="*/ 0 h 630"/>
                  <a:gd name="T4" fmla="*/ 0 w 81"/>
                  <a:gd name="T5" fmla="*/ 0 h 630"/>
                  <a:gd name="T6" fmla="*/ 0 w 81"/>
                  <a:gd name="T7" fmla="*/ 0 h 630"/>
                  <a:gd name="T8" fmla="*/ 0 w 81"/>
                  <a:gd name="T9" fmla="*/ 0 h 630"/>
                  <a:gd name="T10" fmla="*/ 0 w 81"/>
                  <a:gd name="T11" fmla="*/ 0 h 630"/>
                  <a:gd name="T12" fmla="*/ 0 w 81"/>
                  <a:gd name="T13" fmla="*/ 0 h 630"/>
                  <a:gd name="T14" fmla="*/ 0 w 81"/>
                  <a:gd name="T15" fmla="*/ 0 h 630"/>
                  <a:gd name="T16" fmla="*/ 0 w 81"/>
                  <a:gd name="T17" fmla="*/ 0 h 630"/>
                  <a:gd name="T18" fmla="*/ 0 w 81"/>
                  <a:gd name="T19" fmla="*/ 0 h 6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0"/>
                  <a:gd name="T32" fmla="*/ 81 w 81"/>
                  <a:gd name="T33" fmla="*/ 630 h 6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0">
                    <a:moveTo>
                      <a:pt x="43" y="549"/>
                    </a:moveTo>
                    <a:lnTo>
                      <a:pt x="81" y="586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86"/>
                    </a:lnTo>
                    <a:lnTo>
                      <a:pt x="43" y="630"/>
                    </a:lnTo>
                    <a:lnTo>
                      <a:pt x="0" y="586"/>
                    </a:lnTo>
                    <a:lnTo>
                      <a:pt x="0" y="630"/>
                    </a:lnTo>
                    <a:lnTo>
                      <a:pt x="43" y="630"/>
                    </a:lnTo>
                    <a:lnTo>
                      <a:pt x="43" y="5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7" name="Freeform 1110"/>
              <p:cNvSpPr>
                <a:spLocks/>
              </p:cNvSpPr>
              <p:nvPr/>
            </p:nvSpPr>
            <p:spPr bwMode="auto">
              <a:xfrm>
                <a:off x="4856" y="3561"/>
                <a:ext cx="66" cy="4"/>
              </a:xfrm>
              <a:custGeom>
                <a:avLst/>
                <a:gdLst>
                  <a:gd name="T0" fmla="*/ 0 w 1387"/>
                  <a:gd name="T1" fmla="*/ 0 h 81"/>
                  <a:gd name="T2" fmla="*/ 0 w 1387"/>
                  <a:gd name="T3" fmla="*/ 0 h 81"/>
                  <a:gd name="T4" fmla="*/ 0 w 1387"/>
                  <a:gd name="T5" fmla="*/ 0 h 81"/>
                  <a:gd name="T6" fmla="*/ 0 w 1387"/>
                  <a:gd name="T7" fmla="*/ 0 h 81"/>
                  <a:gd name="T8" fmla="*/ 0 w 1387"/>
                  <a:gd name="T9" fmla="*/ 0 h 81"/>
                  <a:gd name="T10" fmla="*/ 0 w 1387"/>
                  <a:gd name="T11" fmla="*/ 0 h 81"/>
                  <a:gd name="T12" fmla="*/ 0 w 1387"/>
                  <a:gd name="T13" fmla="*/ 0 h 81"/>
                  <a:gd name="T14" fmla="*/ 0 w 1387"/>
                  <a:gd name="T15" fmla="*/ 0 h 81"/>
                  <a:gd name="T16" fmla="*/ 0 w 1387"/>
                  <a:gd name="T17" fmla="*/ 0 h 81"/>
                  <a:gd name="T18" fmla="*/ 0 w 1387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7"/>
                  <a:gd name="T31" fmla="*/ 0 h 81"/>
                  <a:gd name="T32" fmla="*/ 1387 w 1387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7" h="81">
                    <a:moveTo>
                      <a:pt x="1307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344" y="81"/>
                    </a:lnTo>
                    <a:lnTo>
                      <a:pt x="1387" y="37"/>
                    </a:lnTo>
                    <a:lnTo>
                      <a:pt x="1344" y="81"/>
                    </a:lnTo>
                    <a:lnTo>
                      <a:pt x="1387" y="81"/>
                    </a:lnTo>
                    <a:lnTo>
                      <a:pt x="1387" y="37"/>
                    </a:lnTo>
                    <a:lnTo>
                      <a:pt x="130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8" name="Rectangle 1111"/>
              <p:cNvSpPr>
                <a:spLocks noChangeArrowheads="1"/>
              </p:cNvSpPr>
              <p:nvPr/>
            </p:nvSpPr>
            <p:spPr bwMode="auto">
              <a:xfrm>
                <a:off x="5018" y="3343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99" name="Freeform 1112"/>
              <p:cNvSpPr>
                <a:spLocks/>
              </p:cNvSpPr>
              <p:nvPr/>
            </p:nvSpPr>
            <p:spPr bwMode="auto">
              <a:xfrm>
                <a:off x="5080" y="3341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42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42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42" y="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0" name="Freeform 1113"/>
              <p:cNvSpPr>
                <a:spLocks/>
              </p:cNvSpPr>
              <p:nvPr/>
            </p:nvSpPr>
            <p:spPr bwMode="auto">
              <a:xfrm>
                <a:off x="5017" y="3341"/>
                <a:ext cx="65" cy="4"/>
              </a:xfrm>
              <a:custGeom>
                <a:avLst/>
                <a:gdLst>
                  <a:gd name="T0" fmla="*/ 0 w 1381"/>
                  <a:gd name="T1" fmla="*/ 0 h 80"/>
                  <a:gd name="T2" fmla="*/ 0 w 1381"/>
                  <a:gd name="T3" fmla="*/ 0 h 80"/>
                  <a:gd name="T4" fmla="*/ 0 w 1381"/>
                  <a:gd name="T5" fmla="*/ 0 h 80"/>
                  <a:gd name="T6" fmla="*/ 0 w 1381"/>
                  <a:gd name="T7" fmla="*/ 0 h 80"/>
                  <a:gd name="T8" fmla="*/ 0 w 1381"/>
                  <a:gd name="T9" fmla="*/ 0 h 80"/>
                  <a:gd name="T10" fmla="*/ 0 w 1381"/>
                  <a:gd name="T11" fmla="*/ 0 h 80"/>
                  <a:gd name="T12" fmla="*/ 0 w 1381"/>
                  <a:gd name="T13" fmla="*/ 0 h 80"/>
                  <a:gd name="T14" fmla="*/ 0 w 1381"/>
                  <a:gd name="T15" fmla="*/ 0 h 80"/>
                  <a:gd name="T16" fmla="*/ 0 w 1381"/>
                  <a:gd name="T17" fmla="*/ 0 h 80"/>
                  <a:gd name="T18" fmla="*/ 0 w 1381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0"/>
                  <a:gd name="T32" fmla="*/ 1381 w 138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0">
                    <a:moveTo>
                      <a:pt x="81" y="37"/>
                    </a:moveTo>
                    <a:lnTo>
                      <a:pt x="37" y="80"/>
                    </a:lnTo>
                    <a:lnTo>
                      <a:pt x="1381" y="80"/>
                    </a:lnTo>
                    <a:lnTo>
                      <a:pt x="1381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1" name="Freeform 1114"/>
              <p:cNvSpPr>
                <a:spLocks/>
              </p:cNvSpPr>
              <p:nvPr/>
            </p:nvSpPr>
            <p:spPr bwMode="auto">
              <a:xfrm>
                <a:off x="5017" y="3343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37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37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37" y="635"/>
                    </a:lnTo>
                    <a:lnTo>
                      <a:pt x="37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2" name="Freeform 1115"/>
              <p:cNvSpPr>
                <a:spLocks/>
              </p:cNvSpPr>
              <p:nvPr/>
            </p:nvSpPr>
            <p:spPr bwMode="auto">
              <a:xfrm>
                <a:off x="5018" y="3369"/>
                <a:ext cx="66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1302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2" y="37"/>
                    </a:lnTo>
                    <a:lnTo>
                      <a:pt x="1344" y="80"/>
                    </a:lnTo>
                    <a:lnTo>
                      <a:pt x="1382" y="80"/>
                    </a:lnTo>
                    <a:lnTo>
                      <a:pt x="1382" y="37"/>
                    </a:lnTo>
                    <a:lnTo>
                      <a:pt x="130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3" name="Rectangle 1116"/>
              <p:cNvSpPr>
                <a:spLocks noChangeArrowheads="1"/>
              </p:cNvSpPr>
              <p:nvPr/>
            </p:nvSpPr>
            <p:spPr bwMode="auto">
              <a:xfrm>
                <a:off x="5093" y="3343"/>
                <a:ext cx="63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4" name="Freeform 1117"/>
              <p:cNvSpPr>
                <a:spLocks/>
              </p:cNvSpPr>
              <p:nvPr/>
            </p:nvSpPr>
            <p:spPr bwMode="auto">
              <a:xfrm>
                <a:off x="5154" y="3341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5" name="Freeform 1118"/>
              <p:cNvSpPr>
                <a:spLocks/>
              </p:cNvSpPr>
              <p:nvPr/>
            </p:nvSpPr>
            <p:spPr bwMode="auto">
              <a:xfrm>
                <a:off x="5091" y="3341"/>
                <a:ext cx="65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81" y="37"/>
                    </a:moveTo>
                    <a:lnTo>
                      <a:pt x="44" y="80"/>
                    </a:lnTo>
                    <a:lnTo>
                      <a:pt x="1382" y="80"/>
                    </a:lnTo>
                    <a:lnTo>
                      <a:pt x="1382" y="0"/>
                    </a:lnTo>
                    <a:lnTo>
                      <a:pt x="44" y="0"/>
                    </a:lnTo>
                    <a:lnTo>
                      <a:pt x="0" y="37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6" name="Freeform 1119"/>
              <p:cNvSpPr>
                <a:spLocks/>
              </p:cNvSpPr>
              <p:nvPr/>
            </p:nvSpPr>
            <p:spPr bwMode="auto">
              <a:xfrm>
                <a:off x="5091" y="3343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4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4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4" y="635"/>
                    </a:lnTo>
                    <a:lnTo>
                      <a:pt x="44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7" name="Freeform 1120"/>
              <p:cNvSpPr>
                <a:spLocks/>
              </p:cNvSpPr>
              <p:nvPr/>
            </p:nvSpPr>
            <p:spPr bwMode="auto">
              <a:xfrm>
                <a:off x="5093" y="3369"/>
                <a:ext cx="65" cy="4"/>
              </a:xfrm>
              <a:custGeom>
                <a:avLst/>
                <a:gdLst>
                  <a:gd name="T0" fmla="*/ 0 w 1376"/>
                  <a:gd name="T1" fmla="*/ 0 h 80"/>
                  <a:gd name="T2" fmla="*/ 0 w 1376"/>
                  <a:gd name="T3" fmla="*/ 0 h 80"/>
                  <a:gd name="T4" fmla="*/ 0 w 1376"/>
                  <a:gd name="T5" fmla="*/ 0 h 80"/>
                  <a:gd name="T6" fmla="*/ 0 w 1376"/>
                  <a:gd name="T7" fmla="*/ 0 h 80"/>
                  <a:gd name="T8" fmla="*/ 0 w 1376"/>
                  <a:gd name="T9" fmla="*/ 0 h 80"/>
                  <a:gd name="T10" fmla="*/ 0 w 1376"/>
                  <a:gd name="T11" fmla="*/ 0 h 80"/>
                  <a:gd name="T12" fmla="*/ 0 w 1376"/>
                  <a:gd name="T13" fmla="*/ 0 h 80"/>
                  <a:gd name="T14" fmla="*/ 0 w 1376"/>
                  <a:gd name="T15" fmla="*/ 0 h 80"/>
                  <a:gd name="T16" fmla="*/ 0 w 1376"/>
                  <a:gd name="T17" fmla="*/ 0 h 80"/>
                  <a:gd name="T18" fmla="*/ 0 w 137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6"/>
                  <a:gd name="T31" fmla="*/ 0 h 80"/>
                  <a:gd name="T32" fmla="*/ 1376 w 137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6" h="80">
                    <a:moveTo>
                      <a:pt x="1295" y="37"/>
                    </a:moveTo>
                    <a:lnTo>
                      <a:pt x="133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8" y="80"/>
                    </a:lnTo>
                    <a:lnTo>
                      <a:pt x="1376" y="37"/>
                    </a:lnTo>
                    <a:lnTo>
                      <a:pt x="1338" y="80"/>
                    </a:lnTo>
                    <a:lnTo>
                      <a:pt x="1376" y="80"/>
                    </a:lnTo>
                    <a:lnTo>
                      <a:pt x="1376" y="37"/>
                    </a:lnTo>
                    <a:lnTo>
                      <a:pt x="129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8" name="Rectangle 1121"/>
              <p:cNvSpPr>
                <a:spLocks noChangeArrowheads="1"/>
              </p:cNvSpPr>
              <p:nvPr/>
            </p:nvSpPr>
            <p:spPr bwMode="auto">
              <a:xfrm>
                <a:off x="5018" y="3274"/>
                <a:ext cx="64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09" name="Freeform 1122"/>
              <p:cNvSpPr>
                <a:spLocks/>
              </p:cNvSpPr>
              <p:nvPr/>
            </p:nvSpPr>
            <p:spPr bwMode="auto">
              <a:xfrm>
                <a:off x="5080" y="3272"/>
                <a:ext cx="4" cy="30"/>
              </a:xfrm>
              <a:custGeom>
                <a:avLst/>
                <a:gdLst>
                  <a:gd name="T0" fmla="*/ 0 w 80"/>
                  <a:gd name="T1" fmla="*/ 0 h 629"/>
                  <a:gd name="T2" fmla="*/ 0 w 80"/>
                  <a:gd name="T3" fmla="*/ 0 h 629"/>
                  <a:gd name="T4" fmla="*/ 0 w 80"/>
                  <a:gd name="T5" fmla="*/ 0 h 629"/>
                  <a:gd name="T6" fmla="*/ 0 w 80"/>
                  <a:gd name="T7" fmla="*/ 0 h 629"/>
                  <a:gd name="T8" fmla="*/ 0 w 80"/>
                  <a:gd name="T9" fmla="*/ 0 h 629"/>
                  <a:gd name="T10" fmla="*/ 0 w 80"/>
                  <a:gd name="T11" fmla="*/ 0 h 629"/>
                  <a:gd name="T12" fmla="*/ 0 w 80"/>
                  <a:gd name="T13" fmla="*/ 0 h 629"/>
                  <a:gd name="T14" fmla="*/ 0 w 80"/>
                  <a:gd name="T15" fmla="*/ 0 h 629"/>
                  <a:gd name="T16" fmla="*/ 0 w 80"/>
                  <a:gd name="T17" fmla="*/ 0 h 629"/>
                  <a:gd name="T18" fmla="*/ 0 w 80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629"/>
                  <a:gd name="T32" fmla="*/ 80 w 80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629">
                    <a:moveTo>
                      <a:pt x="42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0" y="629"/>
                    </a:lnTo>
                    <a:lnTo>
                      <a:pt x="80" y="37"/>
                    </a:lnTo>
                    <a:lnTo>
                      <a:pt x="42" y="0"/>
                    </a:lnTo>
                    <a:lnTo>
                      <a:pt x="80" y="37"/>
                    </a:lnTo>
                    <a:lnTo>
                      <a:pt x="80" y="0"/>
                    </a:lnTo>
                    <a:lnTo>
                      <a:pt x="42" y="0"/>
                    </a:lnTo>
                    <a:lnTo>
                      <a:pt x="42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0" name="Freeform 1123"/>
              <p:cNvSpPr>
                <a:spLocks/>
              </p:cNvSpPr>
              <p:nvPr/>
            </p:nvSpPr>
            <p:spPr bwMode="auto">
              <a:xfrm>
                <a:off x="5017" y="3272"/>
                <a:ext cx="65" cy="4"/>
              </a:xfrm>
              <a:custGeom>
                <a:avLst/>
                <a:gdLst>
                  <a:gd name="T0" fmla="*/ 0 w 1381"/>
                  <a:gd name="T1" fmla="*/ 0 h 80"/>
                  <a:gd name="T2" fmla="*/ 0 w 1381"/>
                  <a:gd name="T3" fmla="*/ 0 h 80"/>
                  <a:gd name="T4" fmla="*/ 0 w 1381"/>
                  <a:gd name="T5" fmla="*/ 0 h 80"/>
                  <a:gd name="T6" fmla="*/ 0 w 1381"/>
                  <a:gd name="T7" fmla="*/ 0 h 80"/>
                  <a:gd name="T8" fmla="*/ 0 w 1381"/>
                  <a:gd name="T9" fmla="*/ 0 h 80"/>
                  <a:gd name="T10" fmla="*/ 0 w 1381"/>
                  <a:gd name="T11" fmla="*/ 0 h 80"/>
                  <a:gd name="T12" fmla="*/ 0 w 1381"/>
                  <a:gd name="T13" fmla="*/ 0 h 80"/>
                  <a:gd name="T14" fmla="*/ 0 w 1381"/>
                  <a:gd name="T15" fmla="*/ 0 h 80"/>
                  <a:gd name="T16" fmla="*/ 0 w 1381"/>
                  <a:gd name="T17" fmla="*/ 0 h 80"/>
                  <a:gd name="T18" fmla="*/ 0 w 1381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1"/>
                  <a:gd name="T31" fmla="*/ 0 h 80"/>
                  <a:gd name="T32" fmla="*/ 1381 w 138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1" h="80">
                    <a:moveTo>
                      <a:pt x="81" y="37"/>
                    </a:moveTo>
                    <a:lnTo>
                      <a:pt x="37" y="80"/>
                    </a:lnTo>
                    <a:lnTo>
                      <a:pt x="1381" y="80"/>
                    </a:lnTo>
                    <a:lnTo>
                      <a:pt x="1381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1" name="Freeform 1124"/>
              <p:cNvSpPr>
                <a:spLocks/>
              </p:cNvSpPr>
              <p:nvPr/>
            </p:nvSpPr>
            <p:spPr bwMode="auto">
              <a:xfrm>
                <a:off x="5017" y="3274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37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37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37" y="635"/>
                    </a:lnTo>
                    <a:lnTo>
                      <a:pt x="37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2" name="Freeform 1125"/>
              <p:cNvSpPr>
                <a:spLocks/>
              </p:cNvSpPr>
              <p:nvPr/>
            </p:nvSpPr>
            <p:spPr bwMode="auto">
              <a:xfrm>
                <a:off x="5018" y="3300"/>
                <a:ext cx="66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1302" y="37"/>
                    </a:moveTo>
                    <a:lnTo>
                      <a:pt x="134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44" y="80"/>
                    </a:lnTo>
                    <a:lnTo>
                      <a:pt x="1382" y="37"/>
                    </a:lnTo>
                    <a:lnTo>
                      <a:pt x="1344" y="80"/>
                    </a:lnTo>
                    <a:lnTo>
                      <a:pt x="1382" y="80"/>
                    </a:lnTo>
                    <a:lnTo>
                      <a:pt x="1382" y="37"/>
                    </a:lnTo>
                    <a:lnTo>
                      <a:pt x="130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3" name="Rectangle 1126"/>
              <p:cNvSpPr>
                <a:spLocks noChangeArrowheads="1"/>
              </p:cNvSpPr>
              <p:nvPr/>
            </p:nvSpPr>
            <p:spPr bwMode="auto">
              <a:xfrm>
                <a:off x="5093" y="3274"/>
                <a:ext cx="63" cy="28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4" name="Freeform 1127"/>
              <p:cNvSpPr>
                <a:spLocks/>
              </p:cNvSpPr>
              <p:nvPr/>
            </p:nvSpPr>
            <p:spPr bwMode="auto">
              <a:xfrm>
                <a:off x="5154" y="3272"/>
                <a:ext cx="4" cy="30"/>
              </a:xfrm>
              <a:custGeom>
                <a:avLst/>
                <a:gdLst>
                  <a:gd name="T0" fmla="*/ 0 w 81"/>
                  <a:gd name="T1" fmla="*/ 0 h 629"/>
                  <a:gd name="T2" fmla="*/ 0 w 81"/>
                  <a:gd name="T3" fmla="*/ 0 h 629"/>
                  <a:gd name="T4" fmla="*/ 0 w 81"/>
                  <a:gd name="T5" fmla="*/ 0 h 629"/>
                  <a:gd name="T6" fmla="*/ 0 w 81"/>
                  <a:gd name="T7" fmla="*/ 0 h 629"/>
                  <a:gd name="T8" fmla="*/ 0 w 81"/>
                  <a:gd name="T9" fmla="*/ 0 h 629"/>
                  <a:gd name="T10" fmla="*/ 0 w 81"/>
                  <a:gd name="T11" fmla="*/ 0 h 629"/>
                  <a:gd name="T12" fmla="*/ 0 w 81"/>
                  <a:gd name="T13" fmla="*/ 0 h 629"/>
                  <a:gd name="T14" fmla="*/ 0 w 81"/>
                  <a:gd name="T15" fmla="*/ 0 h 629"/>
                  <a:gd name="T16" fmla="*/ 0 w 81"/>
                  <a:gd name="T17" fmla="*/ 0 h 629"/>
                  <a:gd name="T18" fmla="*/ 0 w 81"/>
                  <a:gd name="T19" fmla="*/ 0 h 6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29"/>
                  <a:gd name="T32" fmla="*/ 81 w 81"/>
                  <a:gd name="T33" fmla="*/ 629 h 6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29">
                    <a:moveTo>
                      <a:pt x="43" y="80"/>
                    </a:moveTo>
                    <a:lnTo>
                      <a:pt x="0" y="37"/>
                    </a:lnTo>
                    <a:lnTo>
                      <a:pt x="0" y="629"/>
                    </a:lnTo>
                    <a:lnTo>
                      <a:pt x="81" y="629"/>
                    </a:lnTo>
                    <a:lnTo>
                      <a:pt x="81" y="37"/>
                    </a:lnTo>
                    <a:lnTo>
                      <a:pt x="43" y="0"/>
                    </a:lnTo>
                    <a:lnTo>
                      <a:pt x="81" y="37"/>
                    </a:lnTo>
                    <a:lnTo>
                      <a:pt x="81" y="0"/>
                    </a:lnTo>
                    <a:lnTo>
                      <a:pt x="43" y="0"/>
                    </a:lnTo>
                    <a:lnTo>
                      <a:pt x="43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5" name="Freeform 1128"/>
              <p:cNvSpPr>
                <a:spLocks/>
              </p:cNvSpPr>
              <p:nvPr/>
            </p:nvSpPr>
            <p:spPr bwMode="auto">
              <a:xfrm>
                <a:off x="5091" y="3272"/>
                <a:ext cx="65" cy="4"/>
              </a:xfrm>
              <a:custGeom>
                <a:avLst/>
                <a:gdLst>
                  <a:gd name="T0" fmla="*/ 0 w 1382"/>
                  <a:gd name="T1" fmla="*/ 0 h 80"/>
                  <a:gd name="T2" fmla="*/ 0 w 1382"/>
                  <a:gd name="T3" fmla="*/ 0 h 80"/>
                  <a:gd name="T4" fmla="*/ 0 w 1382"/>
                  <a:gd name="T5" fmla="*/ 0 h 80"/>
                  <a:gd name="T6" fmla="*/ 0 w 1382"/>
                  <a:gd name="T7" fmla="*/ 0 h 80"/>
                  <a:gd name="T8" fmla="*/ 0 w 1382"/>
                  <a:gd name="T9" fmla="*/ 0 h 80"/>
                  <a:gd name="T10" fmla="*/ 0 w 1382"/>
                  <a:gd name="T11" fmla="*/ 0 h 80"/>
                  <a:gd name="T12" fmla="*/ 0 w 1382"/>
                  <a:gd name="T13" fmla="*/ 0 h 80"/>
                  <a:gd name="T14" fmla="*/ 0 w 1382"/>
                  <a:gd name="T15" fmla="*/ 0 h 80"/>
                  <a:gd name="T16" fmla="*/ 0 w 1382"/>
                  <a:gd name="T17" fmla="*/ 0 h 80"/>
                  <a:gd name="T18" fmla="*/ 0 w 138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82"/>
                  <a:gd name="T31" fmla="*/ 0 h 80"/>
                  <a:gd name="T32" fmla="*/ 1382 w 138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82" h="80">
                    <a:moveTo>
                      <a:pt x="81" y="37"/>
                    </a:moveTo>
                    <a:lnTo>
                      <a:pt x="44" y="80"/>
                    </a:lnTo>
                    <a:lnTo>
                      <a:pt x="1382" y="80"/>
                    </a:lnTo>
                    <a:lnTo>
                      <a:pt x="1382" y="0"/>
                    </a:lnTo>
                    <a:lnTo>
                      <a:pt x="44" y="0"/>
                    </a:lnTo>
                    <a:lnTo>
                      <a:pt x="0" y="37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6" name="Freeform 1129"/>
              <p:cNvSpPr>
                <a:spLocks/>
              </p:cNvSpPr>
              <p:nvPr/>
            </p:nvSpPr>
            <p:spPr bwMode="auto">
              <a:xfrm>
                <a:off x="5091" y="3274"/>
                <a:ext cx="4" cy="30"/>
              </a:xfrm>
              <a:custGeom>
                <a:avLst/>
                <a:gdLst>
                  <a:gd name="T0" fmla="*/ 0 w 81"/>
                  <a:gd name="T1" fmla="*/ 0 h 635"/>
                  <a:gd name="T2" fmla="*/ 0 w 81"/>
                  <a:gd name="T3" fmla="*/ 0 h 635"/>
                  <a:gd name="T4" fmla="*/ 0 w 81"/>
                  <a:gd name="T5" fmla="*/ 0 h 635"/>
                  <a:gd name="T6" fmla="*/ 0 w 81"/>
                  <a:gd name="T7" fmla="*/ 0 h 635"/>
                  <a:gd name="T8" fmla="*/ 0 w 81"/>
                  <a:gd name="T9" fmla="*/ 0 h 635"/>
                  <a:gd name="T10" fmla="*/ 0 w 81"/>
                  <a:gd name="T11" fmla="*/ 0 h 635"/>
                  <a:gd name="T12" fmla="*/ 0 w 81"/>
                  <a:gd name="T13" fmla="*/ 0 h 635"/>
                  <a:gd name="T14" fmla="*/ 0 w 81"/>
                  <a:gd name="T15" fmla="*/ 0 h 635"/>
                  <a:gd name="T16" fmla="*/ 0 w 81"/>
                  <a:gd name="T17" fmla="*/ 0 h 635"/>
                  <a:gd name="T18" fmla="*/ 0 w 81"/>
                  <a:gd name="T19" fmla="*/ 0 h 6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635"/>
                  <a:gd name="T32" fmla="*/ 81 w 81"/>
                  <a:gd name="T33" fmla="*/ 635 h 6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635">
                    <a:moveTo>
                      <a:pt x="44" y="555"/>
                    </a:moveTo>
                    <a:lnTo>
                      <a:pt x="81" y="592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592"/>
                    </a:lnTo>
                    <a:lnTo>
                      <a:pt x="44" y="635"/>
                    </a:lnTo>
                    <a:lnTo>
                      <a:pt x="0" y="592"/>
                    </a:lnTo>
                    <a:lnTo>
                      <a:pt x="0" y="635"/>
                    </a:lnTo>
                    <a:lnTo>
                      <a:pt x="44" y="635"/>
                    </a:lnTo>
                    <a:lnTo>
                      <a:pt x="44" y="5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7" name="Freeform 1130"/>
              <p:cNvSpPr>
                <a:spLocks/>
              </p:cNvSpPr>
              <p:nvPr/>
            </p:nvSpPr>
            <p:spPr bwMode="auto">
              <a:xfrm>
                <a:off x="5093" y="3300"/>
                <a:ext cx="65" cy="4"/>
              </a:xfrm>
              <a:custGeom>
                <a:avLst/>
                <a:gdLst>
                  <a:gd name="T0" fmla="*/ 0 w 1376"/>
                  <a:gd name="T1" fmla="*/ 0 h 80"/>
                  <a:gd name="T2" fmla="*/ 0 w 1376"/>
                  <a:gd name="T3" fmla="*/ 0 h 80"/>
                  <a:gd name="T4" fmla="*/ 0 w 1376"/>
                  <a:gd name="T5" fmla="*/ 0 h 80"/>
                  <a:gd name="T6" fmla="*/ 0 w 1376"/>
                  <a:gd name="T7" fmla="*/ 0 h 80"/>
                  <a:gd name="T8" fmla="*/ 0 w 1376"/>
                  <a:gd name="T9" fmla="*/ 0 h 80"/>
                  <a:gd name="T10" fmla="*/ 0 w 1376"/>
                  <a:gd name="T11" fmla="*/ 0 h 80"/>
                  <a:gd name="T12" fmla="*/ 0 w 1376"/>
                  <a:gd name="T13" fmla="*/ 0 h 80"/>
                  <a:gd name="T14" fmla="*/ 0 w 1376"/>
                  <a:gd name="T15" fmla="*/ 0 h 80"/>
                  <a:gd name="T16" fmla="*/ 0 w 1376"/>
                  <a:gd name="T17" fmla="*/ 0 h 80"/>
                  <a:gd name="T18" fmla="*/ 0 w 137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6"/>
                  <a:gd name="T31" fmla="*/ 0 h 80"/>
                  <a:gd name="T32" fmla="*/ 1376 w 137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6" h="80">
                    <a:moveTo>
                      <a:pt x="1295" y="37"/>
                    </a:moveTo>
                    <a:lnTo>
                      <a:pt x="133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338" y="80"/>
                    </a:lnTo>
                    <a:lnTo>
                      <a:pt x="1376" y="37"/>
                    </a:lnTo>
                    <a:lnTo>
                      <a:pt x="1338" y="80"/>
                    </a:lnTo>
                    <a:lnTo>
                      <a:pt x="1376" y="80"/>
                    </a:lnTo>
                    <a:lnTo>
                      <a:pt x="1376" y="37"/>
                    </a:lnTo>
                    <a:lnTo>
                      <a:pt x="129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8" name="Rectangle 1131"/>
              <p:cNvSpPr>
                <a:spLocks noChangeArrowheads="1"/>
              </p:cNvSpPr>
              <p:nvPr/>
            </p:nvSpPr>
            <p:spPr bwMode="auto">
              <a:xfrm>
                <a:off x="4907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19" name="Freeform 1132"/>
              <p:cNvSpPr>
                <a:spLocks/>
              </p:cNvSpPr>
              <p:nvPr/>
            </p:nvSpPr>
            <p:spPr bwMode="auto">
              <a:xfrm>
                <a:off x="4929" y="3231"/>
                <a:ext cx="3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38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38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38" y="0"/>
                    </a:lnTo>
                    <a:lnTo>
                      <a:pt x="38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0" name="Freeform 1133"/>
              <p:cNvSpPr>
                <a:spLocks/>
              </p:cNvSpPr>
              <p:nvPr/>
            </p:nvSpPr>
            <p:spPr bwMode="auto">
              <a:xfrm>
                <a:off x="4905" y="3231"/>
                <a:ext cx="25" cy="4"/>
              </a:xfrm>
              <a:custGeom>
                <a:avLst/>
                <a:gdLst>
                  <a:gd name="T0" fmla="*/ 0 w 526"/>
                  <a:gd name="T1" fmla="*/ 0 h 80"/>
                  <a:gd name="T2" fmla="*/ 0 w 526"/>
                  <a:gd name="T3" fmla="*/ 0 h 80"/>
                  <a:gd name="T4" fmla="*/ 0 w 526"/>
                  <a:gd name="T5" fmla="*/ 0 h 80"/>
                  <a:gd name="T6" fmla="*/ 0 w 526"/>
                  <a:gd name="T7" fmla="*/ 0 h 80"/>
                  <a:gd name="T8" fmla="*/ 0 w 526"/>
                  <a:gd name="T9" fmla="*/ 0 h 80"/>
                  <a:gd name="T10" fmla="*/ 0 w 526"/>
                  <a:gd name="T11" fmla="*/ 0 h 80"/>
                  <a:gd name="T12" fmla="*/ 0 w 526"/>
                  <a:gd name="T13" fmla="*/ 0 h 80"/>
                  <a:gd name="T14" fmla="*/ 0 w 526"/>
                  <a:gd name="T15" fmla="*/ 0 h 80"/>
                  <a:gd name="T16" fmla="*/ 0 w 526"/>
                  <a:gd name="T17" fmla="*/ 0 h 80"/>
                  <a:gd name="T18" fmla="*/ 0 w 52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6"/>
                  <a:gd name="T31" fmla="*/ 0 h 80"/>
                  <a:gd name="T32" fmla="*/ 526 w 52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6" h="80">
                    <a:moveTo>
                      <a:pt x="80" y="42"/>
                    </a:moveTo>
                    <a:lnTo>
                      <a:pt x="37" y="80"/>
                    </a:lnTo>
                    <a:lnTo>
                      <a:pt x="526" y="80"/>
                    </a:lnTo>
                    <a:lnTo>
                      <a:pt x="526" y="0"/>
                    </a:lnTo>
                    <a:lnTo>
                      <a:pt x="37" y="0"/>
                    </a:lnTo>
                    <a:lnTo>
                      <a:pt x="0" y="42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1" name="Freeform 1134"/>
              <p:cNvSpPr>
                <a:spLocks/>
              </p:cNvSpPr>
              <p:nvPr/>
            </p:nvSpPr>
            <p:spPr bwMode="auto">
              <a:xfrm>
                <a:off x="4905" y="3233"/>
                <a:ext cx="4" cy="15"/>
              </a:xfrm>
              <a:custGeom>
                <a:avLst/>
                <a:gdLst>
                  <a:gd name="T0" fmla="*/ 0 w 80"/>
                  <a:gd name="T1" fmla="*/ 0 h 307"/>
                  <a:gd name="T2" fmla="*/ 0 w 80"/>
                  <a:gd name="T3" fmla="*/ 0 h 307"/>
                  <a:gd name="T4" fmla="*/ 0 w 80"/>
                  <a:gd name="T5" fmla="*/ 0 h 307"/>
                  <a:gd name="T6" fmla="*/ 0 w 80"/>
                  <a:gd name="T7" fmla="*/ 0 h 307"/>
                  <a:gd name="T8" fmla="*/ 0 w 80"/>
                  <a:gd name="T9" fmla="*/ 0 h 307"/>
                  <a:gd name="T10" fmla="*/ 0 w 80"/>
                  <a:gd name="T11" fmla="*/ 0 h 307"/>
                  <a:gd name="T12" fmla="*/ 0 w 80"/>
                  <a:gd name="T13" fmla="*/ 0 h 307"/>
                  <a:gd name="T14" fmla="*/ 0 w 80"/>
                  <a:gd name="T15" fmla="*/ 0 h 307"/>
                  <a:gd name="T16" fmla="*/ 0 w 80"/>
                  <a:gd name="T17" fmla="*/ 0 h 307"/>
                  <a:gd name="T18" fmla="*/ 0 w 80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307"/>
                  <a:gd name="T32" fmla="*/ 80 w 80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307">
                    <a:moveTo>
                      <a:pt x="37" y="226"/>
                    </a:moveTo>
                    <a:lnTo>
                      <a:pt x="80" y="264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37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37" y="307"/>
                    </a:lnTo>
                    <a:lnTo>
                      <a:pt x="37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2" name="Freeform 1135"/>
              <p:cNvSpPr>
                <a:spLocks/>
              </p:cNvSpPr>
              <p:nvPr/>
            </p:nvSpPr>
            <p:spPr bwMode="auto">
              <a:xfrm>
                <a:off x="4907" y="3244"/>
                <a:ext cx="25" cy="4"/>
              </a:xfrm>
              <a:custGeom>
                <a:avLst/>
                <a:gdLst>
                  <a:gd name="T0" fmla="*/ 0 w 532"/>
                  <a:gd name="T1" fmla="*/ 0 h 81"/>
                  <a:gd name="T2" fmla="*/ 0 w 532"/>
                  <a:gd name="T3" fmla="*/ 0 h 81"/>
                  <a:gd name="T4" fmla="*/ 0 w 532"/>
                  <a:gd name="T5" fmla="*/ 0 h 81"/>
                  <a:gd name="T6" fmla="*/ 0 w 532"/>
                  <a:gd name="T7" fmla="*/ 0 h 81"/>
                  <a:gd name="T8" fmla="*/ 0 w 532"/>
                  <a:gd name="T9" fmla="*/ 0 h 81"/>
                  <a:gd name="T10" fmla="*/ 0 w 532"/>
                  <a:gd name="T11" fmla="*/ 0 h 81"/>
                  <a:gd name="T12" fmla="*/ 0 w 532"/>
                  <a:gd name="T13" fmla="*/ 0 h 81"/>
                  <a:gd name="T14" fmla="*/ 0 w 532"/>
                  <a:gd name="T15" fmla="*/ 0 h 81"/>
                  <a:gd name="T16" fmla="*/ 0 w 532"/>
                  <a:gd name="T17" fmla="*/ 0 h 81"/>
                  <a:gd name="T18" fmla="*/ 0 w 532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2"/>
                  <a:gd name="T31" fmla="*/ 0 h 81"/>
                  <a:gd name="T32" fmla="*/ 532 w 532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2" h="81">
                    <a:moveTo>
                      <a:pt x="451" y="38"/>
                    </a:moveTo>
                    <a:lnTo>
                      <a:pt x="489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9" y="81"/>
                    </a:lnTo>
                    <a:lnTo>
                      <a:pt x="532" y="38"/>
                    </a:lnTo>
                    <a:lnTo>
                      <a:pt x="489" y="81"/>
                    </a:lnTo>
                    <a:lnTo>
                      <a:pt x="532" y="81"/>
                    </a:lnTo>
                    <a:lnTo>
                      <a:pt x="532" y="38"/>
                    </a:lnTo>
                    <a:lnTo>
                      <a:pt x="45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3" name="Rectangle 1136"/>
              <p:cNvSpPr>
                <a:spLocks noChangeArrowheads="1"/>
              </p:cNvSpPr>
              <p:nvPr/>
            </p:nvSpPr>
            <p:spPr bwMode="auto">
              <a:xfrm>
                <a:off x="5139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4" name="Freeform 1137"/>
              <p:cNvSpPr>
                <a:spLocks/>
              </p:cNvSpPr>
              <p:nvPr/>
            </p:nvSpPr>
            <p:spPr bwMode="auto">
              <a:xfrm>
                <a:off x="5160" y="3231"/>
                <a:ext cx="4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37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37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37" y="0"/>
                    </a:lnTo>
                    <a:lnTo>
                      <a:pt x="37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5" name="Freeform 1138"/>
              <p:cNvSpPr>
                <a:spLocks/>
              </p:cNvSpPr>
              <p:nvPr/>
            </p:nvSpPr>
            <p:spPr bwMode="auto">
              <a:xfrm>
                <a:off x="5137" y="3231"/>
                <a:ext cx="25" cy="4"/>
              </a:xfrm>
              <a:custGeom>
                <a:avLst/>
                <a:gdLst>
                  <a:gd name="T0" fmla="*/ 0 w 526"/>
                  <a:gd name="T1" fmla="*/ 0 h 80"/>
                  <a:gd name="T2" fmla="*/ 0 w 526"/>
                  <a:gd name="T3" fmla="*/ 0 h 80"/>
                  <a:gd name="T4" fmla="*/ 0 w 526"/>
                  <a:gd name="T5" fmla="*/ 0 h 80"/>
                  <a:gd name="T6" fmla="*/ 0 w 526"/>
                  <a:gd name="T7" fmla="*/ 0 h 80"/>
                  <a:gd name="T8" fmla="*/ 0 w 526"/>
                  <a:gd name="T9" fmla="*/ 0 h 80"/>
                  <a:gd name="T10" fmla="*/ 0 w 526"/>
                  <a:gd name="T11" fmla="*/ 0 h 80"/>
                  <a:gd name="T12" fmla="*/ 0 w 526"/>
                  <a:gd name="T13" fmla="*/ 0 h 80"/>
                  <a:gd name="T14" fmla="*/ 0 w 526"/>
                  <a:gd name="T15" fmla="*/ 0 h 80"/>
                  <a:gd name="T16" fmla="*/ 0 w 526"/>
                  <a:gd name="T17" fmla="*/ 0 h 80"/>
                  <a:gd name="T18" fmla="*/ 0 w 52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6"/>
                  <a:gd name="T31" fmla="*/ 0 h 80"/>
                  <a:gd name="T32" fmla="*/ 526 w 526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6" h="80">
                    <a:moveTo>
                      <a:pt x="81" y="42"/>
                    </a:moveTo>
                    <a:lnTo>
                      <a:pt x="42" y="80"/>
                    </a:lnTo>
                    <a:lnTo>
                      <a:pt x="526" y="80"/>
                    </a:lnTo>
                    <a:lnTo>
                      <a:pt x="526" y="0"/>
                    </a:lnTo>
                    <a:lnTo>
                      <a:pt x="42" y="0"/>
                    </a:lnTo>
                    <a:lnTo>
                      <a:pt x="0" y="42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1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6" name="Freeform 1139"/>
              <p:cNvSpPr>
                <a:spLocks/>
              </p:cNvSpPr>
              <p:nvPr/>
            </p:nvSpPr>
            <p:spPr bwMode="auto">
              <a:xfrm>
                <a:off x="5137" y="3233"/>
                <a:ext cx="3" cy="15"/>
              </a:xfrm>
              <a:custGeom>
                <a:avLst/>
                <a:gdLst>
                  <a:gd name="T0" fmla="*/ 0 w 81"/>
                  <a:gd name="T1" fmla="*/ 0 h 307"/>
                  <a:gd name="T2" fmla="*/ 0 w 81"/>
                  <a:gd name="T3" fmla="*/ 0 h 307"/>
                  <a:gd name="T4" fmla="*/ 0 w 81"/>
                  <a:gd name="T5" fmla="*/ 0 h 307"/>
                  <a:gd name="T6" fmla="*/ 0 w 81"/>
                  <a:gd name="T7" fmla="*/ 0 h 307"/>
                  <a:gd name="T8" fmla="*/ 0 w 81"/>
                  <a:gd name="T9" fmla="*/ 0 h 307"/>
                  <a:gd name="T10" fmla="*/ 0 w 81"/>
                  <a:gd name="T11" fmla="*/ 0 h 307"/>
                  <a:gd name="T12" fmla="*/ 0 w 81"/>
                  <a:gd name="T13" fmla="*/ 0 h 307"/>
                  <a:gd name="T14" fmla="*/ 0 w 81"/>
                  <a:gd name="T15" fmla="*/ 0 h 307"/>
                  <a:gd name="T16" fmla="*/ 0 w 81"/>
                  <a:gd name="T17" fmla="*/ 0 h 307"/>
                  <a:gd name="T18" fmla="*/ 0 w 81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7"/>
                  <a:gd name="T32" fmla="*/ 81 w 81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7">
                    <a:moveTo>
                      <a:pt x="42" y="226"/>
                    </a:moveTo>
                    <a:lnTo>
                      <a:pt x="81" y="264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42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42" y="307"/>
                    </a:lnTo>
                    <a:lnTo>
                      <a:pt x="42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7" name="Freeform 1140"/>
              <p:cNvSpPr>
                <a:spLocks/>
              </p:cNvSpPr>
              <p:nvPr/>
            </p:nvSpPr>
            <p:spPr bwMode="auto">
              <a:xfrm>
                <a:off x="5139" y="3244"/>
                <a:ext cx="25" cy="4"/>
              </a:xfrm>
              <a:custGeom>
                <a:avLst/>
                <a:gdLst>
                  <a:gd name="T0" fmla="*/ 0 w 528"/>
                  <a:gd name="T1" fmla="*/ 0 h 81"/>
                  <a:gd name="T2" fmla="*/ 0 w 528"/>
                  <a:gd name="T3" fmla="*/ 0 h 81"/>
                  <a:gd name="T4" fmla="*/ 0 w 528"/>
                  <a:gd name="T5" fmla="*/ 0 h 81"/>
                  <a:gd name="T6" fmla="*/ 0 w 528"/>
                  <a:gd name="T7" fmla="*/ 0 h 81"/>
                  <a:gd name="T8" fmla="*/ 0 w 528"/>
                  <a:gd name="T9" fmla="*/ 0 h 81"/>
                  <a:gd name="T10" fmla="*/ 0 w 528"/>
                  <a:gd name="T11" fmla="*/ 0 h 81"/>
                  <a:gd name="T12" fmla="*/ 0 w 528"/>
                  <a:gd name="T13" fmla="*/ 0 h 81"/>
                  <a:gd name="T14" fmla="*/ 0 w 528"/>
                  <a:gd name="T15" fmla="*/ 0 h 81"/>
                  <a:gd name="T16" fmla="*/ 0 w 528"/>
                  <a:gd name="T17" fmla="*/ 0 h 81"/>
                  <a:gd name="T18" fmla="*/ 0 w 52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81"/>
                  <a:gd name="T32" fmla="*/ 528 w 52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81">
                    <a:moveTo>
                      <a:pt x="447" y="38"/>
                    </a:moveTo>
                    <a:lnTo>
                      <a:pt x="48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4" y="81"/>
                    </a:lnTo>
                    <a:lnTo>
                      <a:pt x="528" y="38"/>
                    </a:lnTo>
                    <a:lnTo>
                      <a:pt x="484" y="81"/>
                    </a:lnTo>
                    <a:lnTo>
                      <a:pt x="528" y="81"/>
                    </a:lnTo>
                    <a:lnTo>
                      <a:pt x="528" y="38"/>
                    </a:lnTo>
                    <a:lnTo>
                      <a:pt x="44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8" name="Rectangle 1141"/>
              <p:cNvSpPr>
                <a:spLocks noChangeArrowheads="1"/>
              </p:cNvSpPr>
              <p:nvPr/>
            </p:nvSpPr>
            <p:spPr bwMode="auto">
              <a:xfrm>
                <a:off x="5370" y="3233"/>
                <a:ext cx="23" cy="13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29" name="Freeform 1142"/>
              <p:cNvSpPr>
                <a:spLocks/>
              </p:cNvSpPr>
              <p:nvPr/>
            </p:nvSpPr>
            <p:spPr bwMode="auto">
              <a:xfrm>
                <a:off x="5391" y="3231"/>
                <a:ext cx="4" cy="15"/>
              </a:xfrm>
              <a:custGeom>
                <a:avLst/>
                <a:gdLst>
                  <a:gd name="T0" fmla="*/ 0 w 81"/>
                  <a:gd name="T1" fmla="*/ 0 h 306"/>
                  <a:gd name="T2" fmla="*/ 0 w 81"/>
                  <a:gd name="T3" fmla="*/ 0 h 306"/>
                  <a:gd name="T4" fmla="*/ 0 w 81"/>
                  <a:gd name="T5" fmla="*/ 0 h 306"/>
                  <a:gd name="T6" fmla="*/ 0 w 81"/>
                  <a:gd name="T7" fmla="*/ 0 h 306"/>
                  <a:gd name="T8" fmla="*/ 0 w 81"/>
                  <a:gd name="T9" fmla="*/ 0 h 306"/>
                  <a:gd name="T10" fmla="*/ 0 w 81"/>
                  <a:gd name="T11" fmla="*/ 0 h 306"/>
                  <a:gd name="T12" fmla="*/ 0 w 81"/>
                  <a:gd name="T13" fmla="*/ 0 h 306"/>
                  <a:gd name="T14" fmla="*/ 0 w 81"/>
                  <a:gd name="T15" fmla="*/ 0 h 306"/>
                  <a:gd name="T16" fmla="*/ 0 w 81"/>
                  <a:gd name="T17" fmla="*/ 0 h 306"/>
                  <a:gd name="T18" fmla="*/ 0 w 81"/>
                  <a:gd name="T19" fmla="*/ 0 h 3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306"/>
                  <a:gd name="T32" fmla="*/ 81 w 81"/>
                  <a:gd name="T33" fmla="*/ 306 h 3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306">
                    <a:moveTo>
                      <a:pt x="44" y="80"/>
                    </a:moveTo>
                    <a:lnTo>
                      <a:pt x="0" y="42"/>
                    </a:lnTo>
                    <a:lnTo>
                      <a:pt x="0" y="306"/>
                    </a:lnTo>
                    <a:lnTo>
                      <a:pt x="81" y="306"/>
                    </a:lnTo>
                    <a:lnTo>
                      <a:pt x="81" y="42"/>
                    </a:lnTo>
                    <a:lnTo>
                      <a:pt x="44" y="0"/>
                    </a:lnTo>
                    <a:lnTo>
                      <a:pt x="81" y="42"/>
                    </a:lnTo>
                    <a:lnTo>
                      <a:pt x="81" y="0"/>
                    </a:lnTo>
                    <a:lnTo>
                      <a:pt x="44" y="0"/>
                    </a:lnTo>
                    <a:lnTo>
                      <a:pt x="44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0" name="Freeform 1143"/>
              <p:cNvSpPr>
                <a:spLocks/>
              </p:cNvSpPr>
              <p:nvPr/>
            </p:nvSpPr>
            <p:spPr bwMode="auto">
              <a:xfrm>
                <a:off x="5368" y="3231"/>
                <a:ext cx="25" cy="4"/>
              </a:xfrm>
              <a:custGeom>
                <a:avLst/>
                <a:gdLst>
                  <a:gd name="T0" fmla="*/ 0 w 522"/>
                  <a:gd name="T1" fmla="*/ 0 h 80"/>
                  <a:gd name="T2" fmla="*/ 0 w 522"/>
                  <a:gd name="T3" fmla="*/ 0 h 80"/>
                  <a:gd name="T4" fmla="*/ 0 w 522"/>
                  <a:gd name="T5" fmla="*/ 0 h 80"/>
                  <a:gd name="T6" fmla="*/ 0 w 522"/>
                  <a:gd name="T7" fmla="*/ 0 h 80"/>
                  <a:gd name="T8" fmla="*/ 0 w 522"/>
                  <a:gd name="T9" fmla="*/ 0 h 80"/>
                  <a:gd name="T10" fmla="*/ 0 w 522"/>
                  <a:gd name="T11" fmla="*/ 0 h 80"/>
                  <a:gd name="T12" fmla="*/ 0 w 522"/>
                  <a:gd name="T13" fmla="*/ 0 h 80"/>
                  <a:gd name="T14" fmla="*/ 0 w 522"/>
                  <a:gd name="T15" fmla="*/ 0 h 80"/>
                  <a:gd name="T16" fmla="*/ 0 w 522"/>
                  <a:gd name="T17" fmla="*/ 0 h 80"/>
                  <a:gd name="T18" fmla="*/ 0 w 522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2"/>
                  <a:gd name="T31" fmla="*/ 0 h 80"/>
                  <a:gd name="T32" fmla="*/ 522 w 522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2" h="80">
                    <a:moveTo>
                      <a:pt x="80" y="42"/>
                    </a:moveTo>
                    <a:lnTo>
                      <a:pt x="38" y="80"/>
                    </a:lnTo>
                    <a:lnTo>
                      <a:pt x="522" y="80"/>
                    </a:lnTo>
                    <a:lnTo>
                      <a:pt x="522" y="0"/>
                    </a:lnTo>
                    <a:lnTo>
                      <a:pt x="38" y="0"/>
                    </a:lnTo>
                    <a:lnTo>
                      <a:pt x="0" y="42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8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1" name="Freeform 1144"/>
              <p:cNvSpPr>
                <a:spLocks/>
              </p:cNvSpPr>
              <p:nvPr/>
            </p:nvSpPr>
            <p:spPr bwMode="auto">
              <a:xfrm>
                <a:off x="5368" y="3233"/>
                <a:ext cx="4" cy="15"/>
              </a:xfrm>
              <a:custGeom>
                <a:avLst/>
                <a:gdLst>
                  <a:gd name="T0" fmla="*/ 0 w 80"/>
                  <a:gd name="T1" fmla="*/ 0 h 307"/>
                  <a:gd name="T2" fmla="*/ 0 w 80"/>
                  <a:gd name="T3" fmla="*/ 0 h 307"/>
                  <a:gd name="T4" fmla="*/ 0 w 80"/>
                  <a:gd name="T5" fmla="*/ 0 h 307"/>
                  <a:gd name="T6" fmla="*/ 0 w 80"/>
                  <a:gd name="T7" fmla="*/ 0 h 307"/>
                  <a:gd name="T8" fmla="*/ 0 w 80"/>
                  <a:gd name="T9" fmla="*/ 0 h 307"/>
                  <a:gd name="T10" fmla="*/ 0 w 80"/>
                  <a:gd name="T11" fmla="*/ 0 h 307"/>
                  <a:gd name="T12" fmla="*/ 0 w 80"/>
                  <a:gd name="T13" fmla="*/ 0 h 307"/>
                  <a:gd name="T14" fmla="*/ 0 w 80"/>
                  <a:gd name="T15" fmla="*/ 0 h 307"/>
                  <a:gd name="T16" fmla="*/ 0 w 80"/>
                  <a:gd name="T17" fmla="*/ 0 h 307"/>
                  <a:gd name="T18" fmla="*/ 0 w 80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307"/>
                  <a:gd name="T32" fmla="*/ 80 w 80"/>
                  <a:gd name="T33" fmla="*/ 307 h 3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307">
                    <a:moveTo>
                      <a:pt x="38" y="226"/>
                    </a:moveTo>
                    <a:lnTo>
                      <a:pt x="80" y="264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38" y="307"/>
                    </a:lnTo>
                    <a:lnTo>
                      <a:pt x="0" y="264"/>
                    </a:lnTo>
                    <a:lnTo>
                      <a:pt x="0" y="307"/>
                    </a:lnTo>
                    <a:lnTo>
                      <a:pt x="38" y="307"/>
                    </a:lnTo>
                    <a:lnTo>
                      <a:pt x="38" y="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2" name="Freeform 1145"/>
              <p:cNvSpPr>
                <a:spLocks/>
              </p:cNvSpPr>
              <p:nvPr/>
            </p:nvSpPr>
            <p:spPr bwMode="auto">
              <a:xfrm>
                <a:off x="5370" y="3244"/>
                <a:ext cx="25" cy="4"/>
              </a:xfrm>
              <a:custGeom>
                <a:avLst/>
                <a:gdLst>
                  <a:gd name="T0" fmla="*/ 0 w 521"/>
                  <a:gd name="T1" fmla="*/ 0 h 81"/>
                  <a:gd name="T2" fmla="*/ 0 w 521"/>
                  <a:gd name="T3" fmla="*/ 0 h 81"/>
                  <a:gd name="T4" fmla="*/ 0 w 521"/>
                  <a:gd name="T5" fmla="*/ 0 h 81"/>
                  <a:gd name="T6" fmla="*/ 0 w 521"/>
                  <a:gd name="T7" fmla="*/ 0 h 81"/>
                  <a:gd name="T8" fmla="*/ 0 w 521"/>
                  <a:gd name="T9" fmla="*/ 0 h 81"/>
                  <a:gd name="T10" fmla="*/ 0 w 521"/>
                  <a:gd name="T11" fmla="*/ 0 h 81"/>
                  <a:gd name="T12" fmla="*/ 0 w 521"/>
                  <a:gd name="T13" fmla="*/ 0 h 81"/>
                  <a:gd name="T14" fmla="*/ 0 w 521"/>
                  <a:gd name="T15" fmla="*/ 0 h 81"/>
                  <a:gd name="T16" fmla="*/ 0 w 521"/>
                  <a:gd name="T17" fmla="*/ 0 h 81"/>
                  <a:gd name="T18" fmla="*/ 0 w 52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1"/>
                  <a:gd name="T31" fmla="*/ 0 h 81"/>
                  <a:gd name="T32" fmla="*/ 521 w 52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1" h="81">
                    <a:moveTo>
                      <a:pt x="440" y="38"/>
                    </a:moveTo>
                    <a:lnTo>
                      <a:pt x="48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84" y="81"/>
                    </a:lnTo>
                    <a:lnTo>
                      <a:pt x="521" y="38"/>
                    </a:lnTo>
                    <a:lnTo>
                      <a:pt x="484" y="81"/>
                    </a:lnTo>
                    <a:lnTo>
                      <a:pt x="521" y="81"/>
                    </a:lnTo>
                    <a:lnTo>
                      <a:pt x="521" y="38"/>
                    </a:lnTo>
                    <a:lnTo>
                      <a:pt x="44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3" name="Freeform 1146"/>
              <p:cNvSpPr>
                <a:spLocks/>
              </p:cNvSpPr>
              <p:nvPr/>
            </p:nvSpPr>
            <p:spPr bwMode="auto">
              <a:xfrm>
                <a:off x="4754" y="3283"/>
                <a:ext cx="82" cy="4"/>
              </a:xfrm>
              <a:custGeom>
                <a:avLst/>
                <a:gdLst>
                  <a:gd name="T0" fmla="*/ 0 w 1710"/>
                  <a:gd name="T1" fmla="*/ 0 h 80"/>
                  <a:gd name="T2" fmla="*/ 0 w 1710"/>
                  <a:gd name="T3" fmla="*/ 0 h 80"/>
                  <a:gd name="T4" fmla="*/ 0 w 1710"/>
                  <a:gd name="T5" fmla="*/ 0 h 80"/>
                  <a:gd name="T6" fmla="*/ 0 w 1710"/>
                  <a:gd name="T7" fmla="*/ 0 h 80"/>
                  <a:gd name="T8" fmla="*/ 0 w 1710"/>
                  <a:gd name="T9" fmla="*/ 0 h 80"/>
                  <a:gd name="T10" fmla="*/ 0 w 1710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0"/>
                  <a:gd name="T20" fmla="*/ 1710 w 1710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0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710" y="80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4" name="Freeform 1147"/>
              <p:cNvSpPr>
                <a:spLocks/>
              </p:cNvSpPr>
              <p:nvPr/>
            </p:nvSpPr>
            <p:spPr bwMode="auto">
              <a:xfrm>
                <a:off x="4754" y="3294"/>
                <a:ext cx="82" cy="3"/>
              </a:xfrm>
              <a:custGeom>
                <a:avLst/>
                <a:gdLst>
                  <a:gd name="T0" fmla="*/ 0 w 1710"/>
                  <a:gd name="T1" fmla="*/ 0 h 80"/>
                  <a:gd name="T2" fmla="*/ 0 w 1710"/>
                  <a:gd name="T3" fmla="*/ 0 h 80"/>
                  <a:gd name="T4" fmla="*/ 0 w 1710"/>
                  <a:gd name="T5" fmla="*/ 0 h 80"/>
                  <a:gd name="T6" fmla="*/ 0 w 1710"/>
                  <a:gd name="T7" fmla="*/ 0 h 80"/>
                  <a:gd name="T8" fmla="*/ 0 w 1710"/>
                  <a:gd name="T9" fmla="*/ 0 h 80"/>
                  <a:gd name="T10" fmla="*/ 0 w 1710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0"/>
                  <a:gd name="T20" fmla="*/ 1710 w 1710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0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1710" y="80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5" name="Freeform 1148"/>
              <p:cNvSpPr>
                <a:spLocks/>
              </p:cNvSpPr>
              <p:nvPr/>
            </p:nvSpPr>
            <p:spPr bwMode="auto">
              <a:xfrm>
                <a:off x="4754" y="3304"/>
                <a:ext cx="82" cy="4"/>
              </a:xfrm>
              <a:custGeom>
                <a:avLst/>
                <a:gdLst>
                  <a:gd name="T0" fmla="*/ 0 w 1710"/>
                  <a:gd name="T1" fmla="*/ 0 h 81"/>
                  <a:gd name="T2" fmla="*/ 0 w 1710"/>
                  <a:gd name="T3" fmla="*/ 0 h 81"/>
                  <a:gd name="T4" fmla="*/ 0 w 1710"/>
                  <a:gd name="T5" fmla="*/ 0 h 81"/>
                  <a:gd name="T6" fmla="*/ 0 w 1710"/>
                  <a:gd name="T7" fmla="*/ 0 h 81"/>
                  <a:gd name="T8" fmla="*/ 0 w 1710"/>
                  <a:gd name="T9" fmla="*/ 0 h 81"/>
                  <a:gd name="T10" fmla="*/ 0 w 171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1"/>
                  <a:gd name="T20" fmla="*/ 1710 w 171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1">
                    <a:moveTo>
                      <a:pt x="1710" y="43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710" y="81"/>
                    </a:lnTo>
                    <a:lnTo>
                      <a:pt x="171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6" name="Freeform 1149"/>
              <p:cNvSpPr>
                <a:spLocks/>
              </p:cNvSpPr>
              <p:nvPr/>
            </p:nvSpPr>
            <p:spPr bwMode="auto">
              <a:xfrm>
                <a:off x="4754" y="3315"/>
                <a:ext cx="82" cy="3"/>
              </a:xfrm>
              <a:custGeom>
                <a:avLst/>
                <a:gdLst>
                  <a:gd name="T0" fmla="*/ 0 w 1710"/>
                  <a:gd name="T1" fmla="*/ 0 h 81"/>
                  <a:gd name="T2" fmla="*/ 0 w 1710"/>
                  <a:gd name="T3" fmla="*/ 0 h 81"/>
                  <a:gd name="T4" fmla="*/ 0 w 1710"/>
                  <a:gd name="T5" fmla="*/ 0 h 81"/>
                  <a:gd name="T6" fmla="*/ 0 w 1710"/>
                  <a:gd name="T7" fmla="*/ 0 h 81"/>
                  <a:gd name="T8" fmla="*/ 0 w 1710"/>
                  <a:gd name="T9" fmla="*/ 0 h 81"/>
                  <a:gd name="T10" fmla="*/ 0 w 1710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0"/>
                  <a:gd name="T19" fmla="*/ 0 h 81"/>
                  <a:gd name="T20" fmla="*/ 1710 w 1710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0" h="81">
                    <a:moveTo>
                      <a:pt x="1710" y="44"/>
                    </a:moveTo>
                    <a:lnTo>
                      <a:pt x="1710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1710" y="81"/>
                    </a:lnTo>
                    <a:lnTo>
                      <a:pt x="171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7" name="Freeform 1150"/>
              <p:cNvSpPr>
                <a:spLocks/>
              </p:cNvSpPr>
              <p:nvPr/>
            </p:nvSpPr>
            <p:spPr bwMode="auto">
              <a:xfrm>
                <a:off x="4921" y="3283"/>
                <a:ext cx="22" cy="4"/>
              </a:xfrm>
              <a:custGeom>
                <a:avLst/>
                <a:gdLst>
                  <a:gd name="T0" fmla="*/ 0 w 468"/>
                  <a:gd name="T1" fmla="*/ 0 h 80"/>
                  <a:gd name="T2" fmla="*/ 0 w 468"/>
                  <a:gd name="T3" fmla="*/ 0 h 80"/>
                  <a:gd name="T4" fmla="*/ 0 w 468"/>
                  <a:gd name="T5" fmla="*/ 0 h 80"/>
                  <a:gd name="T6" fmla="*/ 0 w 468"/>
                  <a:gd name="T7" fmla="*/ 0 h 80"/>
                  <a:gd name="T8" fmla="*/ 0 w 468"/>
                  <a:gd name="T9" fmla="*/ 0 h 80"/>
                  <a:gd name="T10" fmla="*/ 0 w 4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0"/>
                  <a:gd name="T20" fmla="*/ 468 w 4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0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468" y="80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8" name="Freeform 1151"/>
              <p:cNvSpPr>
                <a:spLocks/>
              </p:cNvSpPr>
              <p:nvPr/>
            </p:nvSpPr>
            <p:spPr bwMode="auto">
              <a:xfrm>
                <a:off x="4921" y="3294"/>
                <a:ext cx="22" cy="3"/>
              </a:xfrm>
              <a:custGeom>
                <a:avLst/>
                <a:gdLst>
                  <a:gd name="T0" fmla="*/ 0 w 468"/>
                  <a:gd name="T1" fmla="*/ 0 h 80"/>
                  <a:gd name="T2" fmla="*/ 0 w 468"/>
                  <a:gd name="T3" fmla="*/ 0 h 80"/>
                  <a:gd name="T4" fmla="*/ 0 w 468"/>
                  <a:gd name="T5" fmla="*/ 0 h 80"/>
                  <a:gd name="T6" fmla="*/ 0 w 468"/>
                  <a:gd name="T7" fmla="*/ 0 h 80"/>
                  <a:gd name="T8" fmla="*/ 0 w 468"/>
                  <a:gd name="T9" fmla="*/ 0 h 80"/>
                  <a:gd name="T10" fmla="*/ 0 w 4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0"/>
                  <a:gd name="T20" fmla="*/ 468 w 4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0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468" y="80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39" name="Freeform 1152"/>
              <p:cNvSpPr>
                <a:spLocks/>
              </p:cNvSpPr>
              <p:nvPr/>
            </p:nvSpPr>
            <p:spPr bwMode="auto">
              <a:xfrm>
                <a:off x="4921" y="3304"/>
                <a:ext cx="22" cy="4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1"/>
                  <a:gd name="T20" fmla="*/ 468 w 4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1">
                    <a:moveTo>
                      <a:pt x="468" y="43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68" y="81"/>
                    </a:lnTo>
                    <a:lnTo>
                      <a:pt x="4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0" name="Freeform 1153"/>
              <p:cNvSpPr>
                <a:spLocks/>
              </p:cNvSpPr>
              <p:nvPr/>
            </p:nvSpPr>
            <p:spPr bwMode="auto">
              <a:xfrm>
                <a:off x="4921" y="3315"/>
                <a:ext cx="22" cy="3"/>
              </a:xfrm>
              <a:custGeom>
                <a:avLst/>
                <a:gdLst>
                  <a:gd name="T0" fmla="*/ 0 w 468"/>
                  <a:gd name="T1" fmla="*/ 0 h 81"/>
                  <a:gd name="T2" fmla="*/ 0 w 468"/>
                  <a:gd name="T3" fmla="*/ 0 h 81"/>
                  <a:gd name="T4" fmla="*/ 0 w 468"/>
                  <a:gd name="T5" fmla="*/ 0 h 81"/>
                  <a:gd name="T6" fmla="*/ 0 w 468"/>
                  <a:gd name="T7" fmla="*/ 0 h 81"/>
                  <a:gd name="T8" fmla="*/ 0 w 468"/>
                  <a:gd name="T9" fmla="*/ 0 h 81"/>
                  <a:gd name="T10" fmla="*/ 0 w 4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8"/>
                  <a:gd name="T19" fmla="*/ 0 h 81"/>
                  <a:gd name="T20" fmla="*/ 468 w 4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8" h="81">
                    <a:moveTo>
                      <a:pt x="468" y="44"/>
                    </a:moveTo>
                    <a:lnTo>
                      <a:pt x="4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468" y="81"/>
                    </a:lnTo>
                    <a:lnTo>
                      <a:pt x="4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1" name="Freeform 1154"/>
              <p:cNvSpPr>
                <a:spLocks/>
              </p:cNvSpPr>
              <p:nvPr/>
            </p:nvSpPr>
            <p:spPr bwMode="auto">
              <a:xfrm>
                <a:off x="4754" y="3325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2" name="Freeform 1155"/>
              <p:cNvSpPr>
                <a:spLocks/>
              </p:cNvSpPr>
              <p:nvPr/>
            </p:nvSpPr>
            <p:spPr bwMode="auto">
              <a:xfrm>
                <a:off x="4754" y="3336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2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3" name="Freeform 1156"/>
              <p:cNvSpPr>
                <a:spLocks/>
              </p:cNvSpPr>
              <p:nvPr/>
            </p:nvSpPr>
            <p:spPr bwMode="auto">
              <a:xfrm>
                <a:off x="4754" y="3346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4" name="Freeform 1157"/>
              <p:cNvSpPr>
                <a:spLocks/>
              </p:cNvSpPr>
              <p:nvPr/>
            </p:nvSpPr>
            <p:spPr bwMode="auto">
              <a:xfrm>
                <a:off x="4754" y="3357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4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5" name="Freeform 1158"/>
              <p:cNvSpPr>
                <a:spLocks/>
              </p:cNvSpPr>
              <p:nvPr/>
            </p:nvSpPr>
            <p:spPr bwMode="auto">
              <a:xfrm>
                <a:off x="4754" y="3367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6" name="Freeform 1159"/>
              <p:cNvSpPr>
                <a:spLocks/>
              </p:cNvSpPr>
              <p:nvPr/>
            </p:nvSpPr>
            <p:spPr bwMode="auto">
              <a:xfrm>
                <a:off x="4754" y="3378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7" name="Freeform 1160"/>
              <p:cNvSpPr>
                <a:spLocks/>
              </p:cNvSpPr>
              <p:nvPr/>
            </p:nvSpPr>
            <p:spPr bwMode="auto">
              <a:xfrm>
                <a:off x="4754" y="3388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8" name="Freeform 1161"/>
              <p:cNvSpPr>
                <a:spLocks/>
              </p:cNvSpPr>
              <p:nvPr/>
            </p:nvSpPr>
            <p:spPr bwMode="auto">
              <a:xfrm>
                <a:off x="4754" y="3399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2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49" name="Freeform 1162"/>
              <p:cNvSpPr>
                <a:spLocks/>
              </p:cNvSpPr>
              <p:nvPr/>
            </p:nvSpPr>
            <p:spPr bwMode="auto">
              <a:xfrm>
                <a:off x="4754" y="3409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43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0" name="Freeform 1163"/>
              <p:cNvSpPr>
                <a:spLocks/>
              </p:cNvSpPr>
              <p:nvPr/>
            </p:nvSpPr>
            <p:spPr bwMode="auto">
              <a:xfrm>
                <a:off x="4754" y="3420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44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1" name="Freeform 1164"/>
              <p:cNvSpPr>
                <a:spLocks/>
              </p:cNvSpPr>
              <p:nvPr/>
            </p:nvSpPr>
            <p:spPr bwMode="auto">
              <a:xfrm>
                <a:off x="4754" y="3611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2" name="Freeform 1165"/>
              <p:cNvSpPr>
                <a:spLocks/>
              </p:cNvSpPr>
              <p:nvPr/>
            </p:nvSpPr>
            <p:spPr bwMode="auto">
              <a:xfrm>
                <a:off x="4754" y="3621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3" name="Freeform 1166"/>
              <p:cNvSpPr>
                <a:spLocks/>
              </p:cNvSpPr>
              <p:nvPr/>
            </p:nvSpPr>
            <p:spPr bwMode="auto">
              <a:xfrm>
                <a:off x="4754" y="3632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9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4" name="Freeform 1167"/>
              <p:cNvSpPr>
                <a:spLocks/>
              </p:cNvSpPr>
              <p:nvPr/>
            </p:nvSpPr>
            <p:spPr bwMode="auto">
              <a:xfrm>
                <a:off x="4754" y="3642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8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5" name="Freeform 1168"/>
              <p:cNvSpPr>
                <a:spLocks/>
              </p:cNvSpPr>
              <p:nvPr/>
            </p:nvSpPr>
            <p:spPr bwMode="auto">
              <a:xfrm>
                <a:off x="4754" y="3653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6" name="Freeform 1169"/>
              <p:cNvSpPr>
                <a:spLocks/>
              </p:cNvSpPr>
              <p:nvPr/>
            </p:nvSpPr>
            <p:spPr bwMode="auto">
              <a:xfrm>
                <a:off x="4754" y="3663"/>
                <a:ext cx="189" cy="4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8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7" name="Freeform 1170"/>
              <p:cNvSpPr>
                <a:spLocks/>
              </p:cNvSpPr>
              <p:nvPr/>
            </p:nvSpPr>
            <p:spPr bwMode="auto">
              <a:xfrm>
                <a:off x="4754" y="3674"/>
                <a:ext cx="189" cy="3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8" name="Freeform 1171"/>
              <p:cNvSpPr>
                <a:spLocks/>
              </p:cNvSpPr>
              <p:nvPr/>
            </p:nvSpPr>
            <p:spPr bwMode="auto">
              <a:xfrm>
                <a:off x="4754" y="3684"/>
                <a:ext cx="189" cy="4"/>
              </a:xfrm>
              <a:custGeom>
                <a:avLst/>
                <a:gdLst>
                  <a:gd name="T0" fmla="*/ 0 w 3968"/>
                  <a:gd name="T1" fmla="*/ 0 h 80"/>
                  <a:gd name="T2" fmla="*/ 0 w 3968"/>
                  <a:gd name="T3" fmla="*/ 0 h 80"/>
                  <a:gd name="T4" fmla="*/ 0 w 3968"/>
                  <a:gd name="T5" fmla="*/ 0 h 80"/>
                  <a:gd name="T6" fmla="*/ 0 w 3968"/>
                  <a:gd name="T7" fmla="*/ 0 h 80"/>
                  <a:gd name="T8" fmla="*/ 0 w 3968"/>
                  <a:gd name="T9" fmla="*/ 0 h 80"/>
                  <a:gd name="T10" fmla="*/ 0 w 3968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0"/>
                  <a:gd name="T20" fmla="*/ 3968 w 3968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0">
                    <a:moveTo>
                      <a:pt x="3968" y="37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8" y="80"/>
                    </a:lnTo>
                    <a:lnTo>
                      <a:pt x="396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59" name="Freeform 1172"/>
              <p:cNvSpPr>
                <a:spLocks/>
              </p:cNvSpPr>
              <p:nvPr/>
            </p:nvSpPr>
            <p:spPr bwMode="auto">
              <a:xfrm>
                <a:off x="4754" y="3695"/>
                <a:ext cx="189" cy="3"/>
              </a:xfrm>
              <a:custGeom>
                <a:avLst/>
                <a:gdLst>
                  <a:gd name="T0" fmla="*/ 0 w 3968"/>
                  <a:gd name="T1" fmla="*/ 0 h 81"/>
                  <a:gd name="T2" fmla="*/ 0 w 3968"/>
                  <a:gd name="T3" fmla="*/ 0 h 81"/>
                  <a:gd name="T4" fmla="*/ 0 w 3968"/>
                  <a:gd name="T5" fmla="*/ 0 h 81"/>
                  <a:gd name="T6" fmla="*/ 0 w 3968"/>
                  <a:gd name="T7" fmla="*/ 0 h 81"/>
                  <a:gd name="T8" fmla="*/ 0 w 3968"/>
                  <a:gd name="T9" fmla="*/ 0 h 81"/>
                  <a:gd name="T10" fmla="*/ 0 w 3968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8"/>
                  <a:gd name="T19" fmla="*/ 0 h 81"/>
                  <a:gd name="T20" fmla="*/ 3968 w 3968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8" h="81">
                    <a:moveTo>
                      <a:pt x="3968" y="39"/>
                    </a:moveTo>
                    <a:lnTo>
                      <a:pt x="3968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8" y="81"/>
                    </a:lnTo>
                    <a:lnTo>
                      <a:pt x="396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0" name="Freeform 1173"/>
              <p:cNvSpPr>
                <a:spLocks/>
              </p:cNvSpPr>
              <p:nvPr/>
            </p:nvSpPr>
            <p:spPr bwMode="auto">
              <a:xfrm>
                <a:off x="4994" y="3643"/>
                <a:ext cx="186" cy="4"/>
              </a:xfrm>
              <a:custGeom>
                <a:avLst/>
                <a:gdLst>
                  <a:gd name="T0" fmla="*/ 0 w 3914"/>
                  <a:gd name="T1" fmla="*/ 0 h 81"/>
                  <a:gd name="T2" fmla="*/ 0 w 3914"/>
                  <a:gd name="T3" fmla="*/ 0 h 81"/>
                  <a:gd name="T4" fmla="*/ 0 w 3914"/>
                  <a:gd name="T5" fmla="*/ 0 h 81"/>
                  <a:gd name="T6" fmla="*/ 0 w 3914"/>
                  <a:gd name="T7" fmla="*/ 0 h 81"/>
                  <a:gd name="T8" fmla="*/ 0 w 3914"/>
                  <a:gd name="T9" fmla="*/ 0 h 81"/>
                  <a:gd name="T10" fmla="*/ 0 w 391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14"/>
                  <a:gd name="T19" fmla="*/ 0 h 81"/>
                  <a:gd name="T20" fmla="*/ 3914 w 391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14" h="81">
                    <a:moveTo>
                      <a:pt x="3914" y="43"/>
                    </a:moveTo>
                    <a:lnTo>
                      <a:pt x="391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14" y="81"/>
                    </a:lnTo>
                    <a:lnTo>
                      <a:pt x="391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1" name="Freeform 1174"/>
              <p:cNvSpPr>
                <a:spLocks/>
              </p:cNvSpPr>
              <p:nvPr/>
            </p:nvSpPr>
            <p:spPr bwMode="auto">
              <a:xfrm>
                <a:off x="4994" y="3654"/>
                <a:ext cx="186" cy="4"/>
              </a:xfrm>
              <a:custGeom>
                <a:avLst/>
                <a:gdLst>
                  <a:gd name="T0" fmla="*/ 0 w 3914"/>
                  <a:gd name="T1" fmla="*/ 0 h 81"/>
                  <a:gd name="T2" fmla="*/ 0 w 3914"/>
                  <a:gd name="T3" fmla="*/ 0 h 81"/>
                  <a:gd name="T4" fmla="*/ 0 w 3914"/>
                  <a:gd name="T5" fmla="*/ 0 h 81"/>
                  <a:gd name="T6" fmla="*/ 0 w 3914"/>
                  <a:gd name="T7" fmla="*/ 0 h 81"/>
                  <a:gd name="T8" fmla="*/ 0 w 3914"/>
                  <a:gd name="T9" fmla="*/ 0 h 81"/>
                  <a:gd name="T10" fmla="*/ 0 w 391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14"/>
                  <a:gd name="T19" fmla="*/ 0 h 81"/>
                  <a:gd name="T20" fmla="*/ 3914 w 391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14" h="81">
                    <a:moveTo>
                      <a:pt x="3914" y="44"/>
                    </a:moveTo>
                    <a:lnTo>
                      <a:pt x="391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14" y="81"/>
                    </a:lnTo>
                    <a:lnTo>
                      <a:pt x="3914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2" name="Freeform 1175"/>
              <p:cNvSpPr>
                <a:spLocks/>
              </p:cNvSpPr>
              <p:nvPr/>
            </p:nvSpPr>
            <p:spPr bwMode="auto">
              <a:xfrm>
                <a:off x="4994" y="3664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2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3" name="Freeform 1176"/>
              <p:cNvSpPr>
                <a:spLocks/>
              </p:cNvSpPr>
              <p:nvPr/>
            </p:nvSpPr>
            <p:spPr bwMode="auto">
              <a:xfrm>
                <a:off x="4994" y="3675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3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4" name="Freeform 1177"/>
              <p:cNvSpPr>
                <a:spLocks/>
              </p:cNvSpPr>
              <p:nvPr/>
            </p:nvSpPr>
            <p:spPr bwMode="auto">
              <a:xfrm>
                <a:off x="4994" y="3685"/>
                <a:ext cx="185" cy="4"/>
              </a:xfrm>
              <a:custGeom>
                <a:avLst/>
                <a:gdLst>
                  <a:gd name="T0" fmla="*/ 0 w 3882"/>
                  <a:gd name="T1" fmla="*/ 0 h 80"/>
                  <a:gd name="T2" fmla="*/ 0 w 3882"/>
                  <a:gd name="T3" fmla="*/ 0 h 80"/>
                  <a:gd name="T4" fmla="*/ 0 w 3882"/>
                  <a:gd name="T5" fmla="*/ 0 h 80"/>
                  <a:gd name="T6" fmla="*/ 0 w 3882"/>
                  <a:gd name="T7" fmla="*/ 0 h 80"/>
                  <a:gd name="T8" fmla="*/ 0 w 3882"/>
                  <a:gd name="T9" fmla="*/ 0 h 80"/>
                  <a:gd name="T10" fmla="*/ 0 w 388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0"/>
                  <a:gd name="T20" fmla="*/ 3882 w 388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0">
                    <a:moveTo>
                      <a:pt x="3882" y="43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2" y="80"/>
                    </a:lnTo>
                    <a:lnTo>
                      <a:pt x="3882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5" name="Freeform 1178"/>
              <p:cNvSpPr>
                <a:spLocks/>
              </p:cNvSpPr>
              <p:nvPr/>
            </p:nvSpPr>
            <p:spPr bwMode="auto">
              <a:xfrm>
                <a:off x="4994" y="3696"/>
                <a:ext cx="185" cy="4"/>
              </a:xfrm>
              <a:custGeom>
                <a:avLst/>
                <a:gdLst>
                  <a:gd name="T0" fmla="*/ 0 w 3882"/>
                  <a:gd name="T1" fmla="*/ 0 h 80"/>
                  <a:gd name="T2" fmla="*/ 0 w 3882"/>
                  <a:gd name="T3" fmla="*/ 0 h 80"/>
                  <a:gd name="T4" fmla="*/ 0 w 3882"/>
                  <a:gd name="T5" fmla="*/ 0 h 80"/>
                  <a:gd name="T6" fmla="*/ 0 w 3882"/>
                  <a:gd name="T7" fmla="*/ 0 h 80"/>
                  <a:gd name="T8" fmla="*/ 0 w 3882"/>
                  <a:gd name="T9" fmla="*/ 0 h 80"/>
                  <a:gd name="T10" fmla="*/ 0 w 388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0"/>
                  <a:gd name="T20" fmla="*/ 3882 w 388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0">
                    <a:moveTo>
                      <a:pt x="3882" y="42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2" y="80"/>
                    </a:lnTo>
                    <a:lnTo>
                      <a:pt x="3882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6" name="Freeform 1179"/>
              <p:cNvSpPr>
                <a:spLocks/>
              </p:cNvSpPr>
              <p:nvPr/>
            </p:nvSpPr>
            <p:spPr bwMode="auto">
              <a:xfrm>
                <a:off x="4994" y="3706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4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7" name="Freeform 1180"/>
              <p:cNvSpPr>
                <a:spLocks/>
              </p:cNvSpPr>
              <p:nvPr/>
            </p:nvSpPr>
            <p:spPr bwMode="auto">
              <a:xfrm>
                <a:off x="4994" y="3717"/>
                <a:ext cx="185" cy="4"/>
              </a:xfrm>
              <a:custGeom>
                <a:avLst/>
                <a:gdLst>
                  <a:gd name="T0" fmla="*/ 0 w 3882"/>
                  <a:gd name="T1" fmla="*/ 0 h 81"/>
                  <a:gd name="T2" fmla="*/ 0 w 3882"/>
                  <a:gd name="T3" fmla="*/ 0 h 81"/>
                  <a:gd name="T4" fmla="*/ 0 w 3882"/>
                  <a:gd name="T5" fmla="*/ 0 h 81"/>
                  <a:gd name="T6" fmla="*/ 0 w 3882"/>
                  <a:gd name="T7" fmla="*/ 0 h 81"/>
                  <a:gd name="T8" fmla="*/ 0 w 3882"/>
                  <a:gd name="T9" fmla="*/ 0 h 81"/>
                  <a:gd name="T10" fmla="*/ 0 w 388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2"/>
                  <a:gd name="T19" fmla="*/ 0 h 81"/>
                  <a:gd name="T20" fmla="*/ 3882 w 388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2" h="81">
                    <a:moveTo>
                      <a:pt x="3882" y="44"/>
                    </a:moveTo>
                    <a:lnTo>
                      <a:pt x="388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2" y="81"/>
                    </a:lnTo>
                    <a:lnTo>
                      <a:pt x="388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8" name="Freeform 1181"/>
              <p:cNvSpPr>
                <a:spLocks/>
              </p:cNvSpPr>
              <p:nvPr/>
            </p:nvSpPr>
            <p:spPr bwMode="auto">
              <a:xfrm>
                <a:off x="4990" y="3755"/>
                <a:ext cx="190" cy="3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69" name="Freeform 1182"/>
              <p:cNvSpPr>
                <a:spLocks/>
              </p:cNvSpPr>
              <p:nvPr/>
            </p:nvSpPr>
            <p:spPr bwMode="auto">
              <a:xfrm>
                <a:off x="4990" y="3765"/>
                <a:ext cx="190" cy="4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0" name="Freeform 1183"/>
              <p:cNvSpPr>
                <a:spLocks/>
              </p:cNvSpPr>
              <p:nvPr/>
            </p:nvSpPr>
            <p:spPr bwMode="auto">
              <a:xfrm>
                <a:off x="4990" y="3776"/>
                <a:ext cx="190" cy="3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1" name="Freeform 1184"/>
              <p:cNvSpPr>
                <a:spLocks/>
              </p:cNvSpPr>
              <p:nvPr/>
            </p:nvSpPr>
            <p:spPr bwMode="auto">
              <a:xfrm>
                <a:off x="4990" y="3786"/>
                <a:ext cx="190" cy="4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4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2" name="Freeform 1185"/>
              <p:cNvSpPr>
                <a:spLocks/>
              </p:cNvSpPr>
              <p:nvPr/>
            </p:nvSpPr>
            <p:spPr bwMode="auto">
              <a:xfrm>
                <a:off x="4990" y="3797"/>
                <a:ext cx="190" cy="3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3" name="Freeform 1186"/>
              <p:cNvSpPr>
                <a:spLocks/>
              </p:cNvSpPr>
              <p:nvPr/>
            </p:nvSpPr>
            <p:spPr bwMode="auto">
              <a:xfrm>
                <a:off x="4990" y="3807"/>
                <a:ext cx="190" cy="4"/>
              </a:xfrm>
              <a:custGeom>
                <a:avLst/>
                <a:gdLst>
                  <a:gd name="T0" fmla="*/ 0 w 3994"/>
                  <a:gd name="T1" fmla="*/ 0 h 81"/>
                  <a:gd name="T2" fmla="*/ 0 w 3994"/>
                  <a:gd name="T3" fmla="*/ 0 h 81"/>
                  <a:gd name="T4" fmla="*/ 0 w 3994"/>
                  <a:gd name="T5" fmla="*/ 0 h 81"/>
                  <a:gd name="T6" fmla="*/ 0 w 3994"/>
                  <a:gd name="T7" fmla="*/ 0 h 81"/>
                  <a:gd name="T8" fmla="*/ 0 w 3994"/>
                  <a:gd name="T9" fmla="*/ 0 h 81"/>
                  <a:gd name="T10" fmla="*/ 0 w 3994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1"/>
                  <a:gd name="T20" fmla="*/ 3994 w 3994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1">
                    <a:moveTo>
                      <a:pt x="3994" y="42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94" y="81"/>
                    </a:lnTo>
                    <a:lnTo>
                      <a:pt x="3994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4" name="Freeform 1187"/>
              <p:cNvSpPr>
                <a:spLocks/>
              </p:cNvSpPr>
              <p:nvPr/>
            </p:nvSpPr>
            <p:spPr bwMode="auto">
              <a:xfrm>
                <a:off x="4990" y="3818"/>
                <a:ext cx="190" cy="3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5" name="Freeform 1188"/>
              <p:cNvSpPr>
                <a:spLocks/>
              </p:cNvSpPr>
              <p:nvPr/>
            </p:nvSpPr>
            <p:spPr bwMode="auto">
              <a:xfrm>
                <a:off x="4990" y="3828"/>
                <a:ext cx="190" cy="4"/>
              </a:xfrm>
              <a:custGeom>
                <a:avLst/>
                <a:gdLst>
                  <a:gd name="T0" fmla="*/ 0 w 3994"/>
                  <a:gd name="T1" fmla="*/ 0 h 80"/>
                  <a:gd name="T2" fmla="*/ 0 w 3994"/>
                  <a:gd name="T3" fmla="*/ 0 h 80"/>
                  <a:gd name="T4" fmla="*/ 0 w 3994"/>
                  <a:gd name="T5" fmla="*/ 0 h 80"/>
                  <a:gd name="T6" fmla="*/ 0 w 3994"/>
                  <a:gd name="T7" fmla="*/ 0 h 80"/>
                  <a:gd name="T8" fmla="*/ 0 w 3994"/>
                  <a:gd name="T9" fmla="*/ 0 h 80"/>
                  <a:gd name="T10" fmla="*/ 0 w 3994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94"/>
                  <a:gd name="T19" fmla="*/ 0 h 80"/>
                  <a:gd name="T20" fmla="*/ 3994 w 3994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94" h="80">
                    <a:moveTo>
                      <a:pt x="3994" y="43"/>
                    </a:moveTo>
                    <a:lnTo>
                      <a:pt x="3994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94" y="80"/>
                    </a:lnTo>
                    <a:lnTo>
                      <a:pt x="3994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6" name="Freeform 1189"/>
              <p:cNvSpPr>
                <a:spLocks/>
              </p:cNvSpPr>
              <p:nvPr/>
            </p:nvSpPr>
            <p:spPr bwMode="auto">
              <a:xfrm>
                <a:off x="4990" y="3530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8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7" name="Freeform 1190"/>
              <p:cNvSpPr>
                <a:spLocks/>
              </p:cNvSpPr>
              <p:nvPr/>
            </p:nvSpPr>
            <p:spPr bwMode="auto">
              <a:xfrm>
                <a:off x="4990" y="3541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8" name="Freeform 1191"/>
              <p:cNvSpPr>
                <a:spLocks/>
              </p:cNvSpPr>
              <p:nvPr/>
            </p:nvSpPr>
            <p:spPr bwMode="auto">
              <a:xfrm>
                <a:off x="4990" y="3551"/>
                <a:ext cx="189" cy="4"/>
              </a:xfrm>
              <a:custGeom>
                <a:avLst/>
                <a:gdLst>
                  <a:gd name="T0" fmla="*/ 0 w 3962"/>
                  <a:gd name="T1" fmla="*/ 0 h 76"/>
                  <a:gd name="T2" fmla="*/ 0 w 3962"/>
                  <a:gd name="T3" fmla="*/ 0 h 76"/>
                  <a:gd name="T4" fmla="*/ 0 w 3962"/>
                  <a:gd name="T5" fmla="*/ 0 h 76"/>
                  <a:gd name="T6" fmla="*/ 0 w 3962"/>
                  <a:gd name="T7" fmla="*/ 0 h 76"/>
                  <a:gd name="T8" fmla="*/ 0 w 3962"/>
                  <a:gd name="T9" fmla="*/ 0 h 76"/>
                  <a:gd name="T10" fmla="*/ 0 w 3962"/>
                  <a:gd name="T11" fmla="*/ 0 h 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76"/>
                  <a:gd name="T20" fmla="*/ 3962 w 3962"/>
                  <a:gd name="T21" fmla="*/ 76 h 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76">
                    <a:moveTo>
                      <a:pt x="3962" y="33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3962" y="76"/>
                    </a:lnTo>
                    <a:lnTo>
                      <a:pt x="396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79" name="Freeform 1192"/>
              <p:cNvSpPr>
                <a:spLocks/>
              </p:cNvSpPr>
              <p:nvPr/>
            </p:nvSpPr>
            <p:spPr bwMode="auto">
              <a:xfrm>
                <a:off x="4990" y="3562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9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0" name="Freeform 1193"/>
              <p:cNvSpPr>
                <a:spLocks/>
              </p:cNvSpPr>
              <p:nvPr/>
            </p:nvSpPr>
            <p:spPr bwMode="auto">
              <a:xfrm>
                <a:off x="4990" y="3572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1" name="Freeform 1194"/>
              <p:cNvSpPr>
                <a:spLocks/>
              </p:cNvSpPr>
              <p:nvPr/>
            </p:nvSpPr>
            <p:spPr bwMode="auto">
              <a:xfrm>
                <a:off x="4990" y="3583"/>
                <a:ext cx="189" cy="4"/>
              </a:xfrm>
              <a:custGeom>
                <a:avLst/>
                <a:gdLst>
                  <a:gd name="T0" fmla="*/ 0 w 3962"/>
                  <a:gd name="T1" fmla="*/ 0 h 81"/>
                  <a:gd name="T2" fmla="*/ 0 w 3962"/>
                  <a:gd name="T3" fmla="*/ 0 h 81"/>
                  <a:gd name="T4" fmla="*/ 0 w 3962"/>
                  <a:gd name="T5" fmla="*/ 0 h 81"/>
                  <a:gd name="T6" fmla="*/ 0 w 3962"/>
                  <a:gd name="T7" fmla="*/ 0 h 81"/>
                  <a:gd name="T8" fmla="*/ 0 w 3962"/>
                  <a:gd name="T9" fmla="*/ 0 h 81"/>
                  <a:gd name="T10" fmla="*/ 0 w 3962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1"/>
                  <a:gd name="T20" fmla="*/ 3962 w 396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1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962" y="81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2" name="Freeform 1195"/>
              <p:cNvSpPr>
                <a:spLocks/>
              </p:cNvSpPr>
              <p:nvPr/>
            </p:nvSpPr>
            <p:spPr bwMode="auto">
              <a:xfrm>
                <a:off x="4990" y="3593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8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3" name="Freeform 1196"/>
              <p:cNvSpPr>
                <a:spLocks/>
              </p:cNvSpPr>
              <p:nvPr/>
            </p:nvSpPr>
            <p:spPr bwMode="auto">
              <a:xfrm>
                <a:off x="4990" y="3604"/>
                <a:ext cx="189" cy="4"/>
              </a:xfrm>
              <a:custGeom>
                <a:avLst/>
                <a:gdLst>
                  <a:gd name="T0" fmla="*/ 0 w 3962"/>
                  <a:gd name="T1" fmla="*/ 0 h 80"/>
                  <a:gd name="T2" fmla="*/ 0 w 3962"/>
                  <a:gd name="T3" fmla="*/ 0 h 80"/>
                  <a:gd name="T4" fmla="*/ 0 w 3962"/>
                  <a:gd name="T5" fmla="*/ 0 h 80"/>
                  <a:gd name="T6" fmla="*/ 0 w 3962"/>
                  <a:gd name="T7" fmla="*/ 0 h 80"/>
                  <a:gd name="T8" fmla="*/ 0 w 3962"/>
                  <a:gd name="T9" fmla="*/ 0 h 80"/>
                  <a:gd name="T10" fmla="*/ 0 w 3962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2"/>
                  <a:gd name="T19" fmla="*/ 0 h 80"/>
                  <a:gd name="T20" fmla="*/ 3962 w 3962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2" h="80">
                    <a:moveTo>
                      <a:pt x="3962" y="37"/>
                    </a:moveTo>
                    <a:lnTo>
                      <a:pt x="3962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962" y="80"/>
                    </a:lnTo>
                    <a:lnTo>
                      <a:pt x="396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4" name="Freeform 1197"/>
              <p:cNvSpPr>
                <a:spLocks/>
              </p:cNvSpPr>
              <p:nvPr/>
            </p:nvSpPr>
            <p:spPr bwMode="auto">
              <a:xfrm>
                <a:off x="5220" y="3714"/>
                <a:ext cx="185" cy="4"/>
              </a:xfrm>
              <a:custGeom>
                <a:avLst/>
                <a:gdLst>
                  <a:gd name="T0" fmla="*/ 0 w 3887"/>
                  <a:gd name="T1" fmla="*/ 0 h 85"/>
                  <a:gd name="T2" fmla="*/ 0 w 3887"/>
                  <a:gd name="T3" fmla="*/ 0 h 85"/>
                  <a:gd name="T4" fmla="*/ 0 w 3887"/>
                  <a:gd name="T5" fmla="*/ 0 h 85"/>
                  <a:gd name="T6" fmla="*/ 0 w 3887"/>
                  <a:gd name="T7" fmla="*/ 0 h 85"/>
                  <a:gd name="T8" fmla="*/ 0 w 3887"/>
                  <a:gd name="T9" fmla="*/ 0 h 85"/>
                  <a:gd name="T10" fmla="*/ 0 w 3887"/>
                  <a:gd name="T11" fmla="*/ 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5"/>
                  <a:gd name="T20" fmla="*/ 3887 w 3887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5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3887" y="85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5" name="Freeform 1198"/>
              <p:cNvSpPr>
                <a:spLocks/>
              </p:cNvSpPr>
              <p:nvPr/>
            </p:nvSpPr>
            <p:spPr bwMode="auto">
              <a:xfrm>
                <a:off x="5220" y="3725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6" name="Freeform 1199"/>
              <p:cNvSpPr>
                <a:spLocks/>
              </p:cNvSpPr>
              <p:nvPr/>
            </p:nvSpPr>
            <p:spPr bwMode="auto">
              <a:xfrm>
                <a:off x="5220" y="373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9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7" name="Freeform 1200"/>
              <p:cNvSpPr>
                <a:spLocks/>
              </p:cNvSpPr>
              <p:nvPr/>
            </p:nvSpPr>
            <p:spPr bwMode="auto">
              <a:xfrm>
                <a:off x="5220" y="3746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8" name="Freeform 1201"/>
              <p:cNvSpPr>
                <a:spLocks/>
              </p:cNvSpPr>
              <p:nvPr/>
            </p:nvSpPr>
            <p:spPr bwMode="auto">
              <a:xfrm>
                <a:off x="5220" y="3756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89" name="Freeform 1202"/>
              <p:cNvSpPr>
                <a:spLocks/>
              </p:cNvSpPr>
              <p:nvPr/>
            </p:nvSpPr>
            <p:spPr bwMode="auto">
              <a:xfrm>
                <a:off x="5220" y="3767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0" name="Freeform 1203"/>
              <p:cNvSpPr>
                <a:spLocks/>
              </p:cNvSpPr>
              <p:nvPr/>
            </p:nvSpPr>
            <p:spPr bwMode="auto">
              <a:xfrm>
                <a:off x="5220" y="3777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1" name="Freeform 1204"/>
              <p:cNvSpPr>
                <a:spLocks/>
              </p:cNvSpPr>
              <p:nvPr/>
            </p:nvSpPr>
            <p:spPr bwMode="auto">
              <a:xfrm>
                <a:off x="5220" y="3788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2" name="Freeform 1205"/>
              <p:cNvSpPr>
                <a:spLocks/>
              </p:cNvSpPr>
              <p:nvPr/>
            </p:nvSpPr>
            <p:spPr bwMode="auto">
              <a:xfrm>
                <a:off x="5220" y="3797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3" name="Freeform 1206"/>
              <p:cNvSpPr>
                <a:spLocks/>
              </p:cNvSpPr>
              <p:nvPr/>
            </p:nvSpPr>
            <p:spPr bwMode="auto">
              <a:xfrm>
                <a:off x="5220" y="3817"/>
                <a:ext cx="185" cy="5"/>
              </a:xfrm>
              <a:custGeom>
                <a:avLst/>
                <a:gdLst>
                  <a:gd name="T0" fmla="*/ 0 w 3887"/>
                  <a:gd name="T1" fmla="*/ 0 h 113"/>
                  <a:gd name="T2" fmla="*/ 0 w 3887"/>
                  <a:gd name="T3" fmla="*/ 0 h 113"/>
                  <a:gd name="T4" fmla="*/ 0 w 3887"/>
                  <a:gd name="T5" fmla="*/ 0 h 113"/>
                  <a:gd name="T6" fmla="*/ 0 w 3887"/>
                  <a:gd name="T7" fmla="*/ 0 h 113"/>
                  <a:gd name="T8" fmla="*/ 0 w 3887"/>
                  <a:gd name="T9" fmla="*/ 0 h 113"/>
                  <a:gd name="T10" fmla="*/ 0 w 3887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113"/>
                  <a:gd name="T20" fmla="*/ 3887 w 3887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113">
                    <a:moveTo>
                      <a:pt x="3887" y="59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3887" y="113"/>
                    </a:lnTo>
                    <a:lnTo>
                      <a:pt x="388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4" name="Freeform 1207"/>
              <p:cNvSpPr>
                <a:spLocks/>
              </p:cNvSpPr>
              <p:nvPr/>
            </p:nvSpPr>
            <p:spPr bwMode="auto">
              <a:xfrm>
                <a:off x="5220" y="370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5" name="Freeform 1208"/>
              <p:cNvSpPr>
                <a:spLocks/>
              </p:cNvSpPr>
              <p:nvPr/>
            </p:nvSpPr>
            <p:spPr bwMode="auto">
              <a:xfrm>
                <a:off x="5220" y="3595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6" name="Freeform 1209"/>
              <p:cNvSpPr>
                <a:spLocks/>
              </p:cNvSpPr>
              <p:nvPr/>
            </p:nvSpPr>
            <p:spPr bwMode="auto">
              <a:xfrm>
                <a:off x="5220" y="3606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7" name="Freeform 1210"/>
              <p:cNvSpPr>
                <a:spLocks/>
              </p:cNvSpPr>
              <p:nvPr/>
            </p:nvSpPr>
            <p:spPr bwMode="auto">
              <a:xfrm>
                <a:off x="5220" y="3616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8" name="Freeform 1211"/>
              <p:cNvSpPr>
                <a:spLocks/>
              </p:cNvSpPr>
              <p:nvPr/>
            </p:nvSpPr>
            <p:spPr bwMode="auto">
              <a:xfrm>
                <a:off x="5220" y="3627"/>
                <a:ext cx="185" cy="4"/>
              </a:xfrm>
              <a:custGeom>
                <a:avLst/>
                <a:gdLst>
                  <a:gd name="T0" fmla="*/ 0 w 3887"/>
                  <a:gd name="T1" fmla="*/ 0 h 85"/>
                  <a:gd name="T2" fmla="*/ 0 w 3887"/>
                  <a:gd name="T3" fmla="*/ 0 h 85"/>
                  <a:gd name="T4" fmla="*/ 0 w 3887"/>
                  <a:gd name="T5" fmla="*/ 0 h 85"/>
                  <a:gd name="T6" fmla="*/ 0 w 3887"/>
                  <a:gd name="T7" fmla="*/ 0 h 85"/>
                  <a:gd name="T8" fmla="*/ 0 w 3887"/>
                  <a:gd name="T9" fmla="*/ 0 h 85"/>
                  <a:gd name="T10" fmla="*/ 0 w 3887"/>
                  <a:gd name="T11" fmla="*/ 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5"/>
                  <a:gd name="T20" fmla="*/ 3887 w 3887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5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3887" y="85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99" name="Freeform 1212"/>
              <p:cNvSpPr>
                <a:spLocks/>
              </p:cNvSpPr>
              <p:nvPr/>
            </p:nvSpPr>
            <p:spPr bwMode="auto">
              <a:xfrm>
                <a:off x="5220" y="3637"/>
                <a:ext cx="185" cy="4"/>
              </a:xfrm>
              <a:custGeom>
                <a:avLst/>
                <a:gdLst>
                  <a:gd name="T0" fmla="*/ 0 w 3887"/>
                  <a:gd name="T1" fmla="*/ 0 h 86"/>
                  <a:gd name="T2" fmla="*/ 0 w 3887"/>
                  <a:gd name="T3" fmla="*/ 0 h 86"/>
                  <a:gd name="T4" fmla="*/ 0 w 3887"/>
                  <a:gd name="T5" fmla="*/ 0 h 86"/>
                  <a:gd name="T6" fmla="*/ 0 w 3887"/>
                  <a:gd name="T7" fmla="*/ 0 h 86"/>
                  <a:gd name="T8" fmla="*/ 0 w 3887"/>
                  <a:gd name="T9" fmla="*/ 0 h 86"/>
                  <a:gd name="T10" fmla="*/ 0 w 3887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6"/>
                  <a:gd name="T20" fmla="*/ 3887 w 3887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6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3887" y="86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0" name="Freeform 1213"/>
              <p:cNvSpPr>
                <a:spLocks/>
              </p:cNvSpPr>
              <p:nvPr/>
            </p:nvSpPr>
            <p:spPr bwMode="auto">
              <a:xfrm>
                <a:off x="5220" y="3648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1" name="Freeform 1214"/>
              <p:cNvSpPr>
                <a:spLocks/>
              </p:cNvSpPr>
              <p:nvPr/>
            </p:nvSpPr>
            <p:spPr bwMode="auto">
              <a:xfrm>
                <a:off x="5220" y="3659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8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2" name="Freeform 1215"/>
              <p:cNvSpPr>
                <a:spLocks/>
              </p:cNvSpPr>
              <p:nvPr/>
            </p:nvSpPr>
            <p:spPr bwMode="auto">
              <a:xfrm>
                <a:off x="5220" y="3669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37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3" name="Freeform 1216"/>
              <p:cNvSpPr>
                <a:spLocks/>
              </p:cNvSpPr>
              <p:nvPr/>
            </p:nvSpPr>
            <p:spPr bwMode="auto">
              <a:xfrm>
                <a:off x="5220" y="3490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4" name="Freeform 1217"/>
              <p:cNvSpPr>
                <a:spLocks/>
              </p:cNvSpPr>
              <p:nvPr/>
            </p:nvSpPr>
            <p:spPr bwMode="auto">
              <a:xfrm>
                <a:off x="5220" y="3501"/>
                <a:ext cx="185" cy="3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5" name="Freeform 1218"/>
              <p:cNvSpPr>
                <a:spLocks/>
              </p:cNvSpPr>
              <p:nvPr/>
            </p:nvSpPr>
            <p:spPr bwMode="auto">
              <a:xfrm>
                <a:off x="5220" y="3511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6" name="Freeform 1219"/>
              <p:cNvSpPr>
                <a:spLocks/>
              </p:cNvSpPr>
              <p:nvPr/>
            </p:nvSpPr>
            <p:spPr bwMode="auto">
              <a:xfrm>
                <a:off x="5220" y="3522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7" name="Freeform 1220"/>
              <p:cNvSpPr>
                <a:spLocks/>
              </p:cNvSpPr>
              <p:nvPr/>
            </p:nvSpPr>
            <p:spPr bwMode="auto">
              <a:xfrm>
                <a:off x="5220" y="3532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8" name="Freeform 1221"/>
              <p:cNvSpPr>
                <a:spLocks/>
              </p:cNvSpPr>
              <p:nvPr/>
            </p:nvSpPr>
            <p:spPr bwMode="auto">
              <a:xfrm>
                <a:off x="5220" y="3543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09" name="Freeform 1222"/>
              <p:cNvSpPr>
                <a:spLocks/>
              </p:cNvSpPr>
              <p:nvPr/>
            </p:nvSpPr>
            <p:spPr bwMode="auto">
              <a:xfrm>
                <a:off x="5220" y="3553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0" name="Freeform 1223"/>
              <p:cNvSpPr>
                <a:spLocks/>
              </p:cNvSpPr>
              <p:nvPr/>
            </p:nvSpPr>
            <p:spPr bwMode="auto">
              <a:xfrm>
                <a:off x="5220" y="3563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1" name="Freeform 1224"/>
              <p:cNvSpPr>
                <a:spLocks/>
              </p:cNvSpPr>
              <p:nvPr/>
            </p:nvSpPr>
            <p:spPr bwMode="auto">
              <a:xfrm>
                <a:off x="5220" y="3384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2" name="Freeform 1225"/>
              <p:cNvSpPr>
                <a:spLocks/>
              </p:cNvSpPr>
              <p:nvPr/>
            </p:nvSpPr>
            <p:spPr bwMode="auto">
              <a:xfrm>
                <a:off x="5220" y="3395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4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3" name="Freeform 1226"/>
              <p:cNvSpPr>
                <a:spLocks/>
              </p:cNvSpPr>
              <p:nvPr/>
            </p:nvSpPr>
            <p:spPr bwMode="auto">
              <a:xfrm>
                <a:off x="5220" y="3406"/>
                <a:ext cx="185" cy="3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2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4" name="Freeform 1227"/>
              <p:cNvSpPr>
                <a:spLocks/>
              </p:cNvSpPr>
              <p:nvPr/>
            </p:nvSpPr>
            <p:spPr bwMode="auto">
              <a:xfrm>
                <a:off x="5220" y="3416"/>
                <a:ext cx="185" cy="4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5" name="Freeform 1228"/>
              <p:cNvSpPr>
                <a:spLocks/>
              </p:cNvSpPr>
              <p:nvPr/>
            </p:nvSpPr>
            <p:spPr bwMode="auto">
              <a:xfrm>
                <a:off x="5220" y="3427"/>
                <a:ext cx="185" cy="3"/>
              </a:xfrm>
              <a:custGeom>
                <a:avLst/>
                <a:gdLst>
                  <a:gd name="T0" fmla="*/ 0 w 3887"/>
                  <a:gd name="T1" fmla="*/ 0 h 80"/>
                  <a:gd name="T2" fmla="*/ 0 w 3887"/>
                  <a:gd name="T3" fmla="*/ 0 h 80"/>
                  <a:gd name="T4" fmla="*/ 0 w 3887"/>
                  <a:gd name="T5" fmla="*/ 0 h 80"/>
                  <a:gd name="T6" fmla="*/ 0 w 3887"/>
                  <a:gd name="T7" fmla="*/ 0 h 80"/>
                  <a:gd name="T8" fmla="*/ 0 w 3887"/>
                  <a:gd name="T9" fmla="*/ 0 h 80"/>
                  <a:gd name="T10" fmla="*/ 0 w 3887"/>
                  <a:gd name="T11" fmla="*/ 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0"/>
                  <a:gd name="T20" fmla="*/ 3887 w 3887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0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3887" y="80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16" name="Freeform 1229"/>
              <p:cNvSpPr>
                <a:spLocks/>
              </p:cNvSpPr>
              <p:nvPr/>
            </p:nvSpPr>
            <p:spPr bwMode="auto">
              <a:xfrm>
                <a:off x="5220" y="3437"/>
                <a:ext cx="185" cy="4"/>
              </a:xfrm>
              <a:custGeom>
                <a:avLst/>
                <a:gdLst>
                  <a:gd name="T0" fmla="*/ 0 w 3887"/>
                  <a:gd name="T1" fmla="*/ 0 h 81"/>
                  <a:gd name="T2" fmla="*/ 0 w 3887"/>
                  <a:gd name="T3" fmla="*/ 0 h 81"/>
                  <a:gd name="T4" fmla="*/ 0 w 3887"/>
                  <a:gd name="T5" fmla="*/ 0 h 81"/>
                  <a:gd name="T6" fmla="*/ 0 w 3887"/>
                  <a:gd name="T7" fmla="*/ 0 h 81"/>
                  <a:gd name="T8" fmla="*/ 0 w 3887"/>
                  <a:gd name="T9" fmla="*/ 0 h 81"/>
                  <a:gd name="T10" fmla="*/ 0 w 3887"/>
                  <a:gd name="T11" fmla="*/ 0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87"/>
                  <a:gd name="T19" fmla="*/ 0 h 81"/>
                  <a:gd name="T20" fmla="*/ 3887 w 388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87" h="81">
                    <a:moveTo>
                      <a:pt x="3887" y="43"/>
                    </a:moveTo>
                    <a:lnTo>
                      <a:pt x="3887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3887" y="81"/>
                    </a:lnTo>
                    <a:lnTo>
                      <a:pt x="3887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494" name="Freeform 1230"/>
            <p:cNvSpPr>
              <a:spLocks/>
            </p:cNvSpPr>
            <p:nvPr/>
          </p:nvSpPr>
          <p:spPr bwMode="auto">
            <a:xfrm>
              <a:off x="5220" y="3447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44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5" name="Freeform 1231"/>
            <p:cNvSpPr>
              <a:spLocks/>
            </p:cNvSpPr>
            <p:nvPr/>
          </p:nvSpPr>
          <p:spPr bwMode="auto">
            <a:xfrm>
              <a:off x="5220" y="3458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43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6" name="Freeform 1232"/>
            <p:cNvSpPr>
              <a:spLocks/>
            </p:cNvSpPr>
            <p:nvPr/>
          </p:nvSpPr>
          <p:spPr bwMode="auto">
            <a:xfrm>
              <a:off x="5220" y="3279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7" name="Freeform 1233"/>
            <p:cNvSpPr>
              <a:spLocks/>
            </p:cNvSpPr>
            <p:nvPr/>
          </p:nvSpPr>
          <p:spPr bwMode="auto">
            <a:xfrm>
              <a:off x="5220" y="3290"/>
              <a:ext cx="185" cy="3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8" name="Freeform 1234"/>
            <p:cNvSpPr>
              <a:spLocks/>
            </p:cNvSpPr>
            <p:nvPr/>
          </p:nvSpPr>
          <p:spPr bwMode="auto">
            <a:xfrm>
              <a:off x="5220" y="3300"/>
              <a:ext cx="185" cy="4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9" name="Freeform 1235"/>
            <p:cNvSpPr>
              <a:spLocks/>
            </p:cNvSpPr>
            <p:nvPr/>
          </p:nvSpPr>
          <p:spPr bwMode="auto">
            <a:xfrm>
              <a:off x="5220" y="3310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0" name="Freeform 1236"/>
            <p:cNvSpPr>
              <a:spLocks/>
            </p:cNvSpPr>
            <p:nvPr/>
          </p:nvSpPr>
          <p:spPr bwMode="auto">
            <a:xfrm>
              <a:off x="5220" y="3321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1" name="Freeform 1237"/>
            <p:cNvSpPr>
              <a:spLocks/>
            </p:cNvSpPr>
            <p:nvPr/>
          </p:nvSpPr>
          <p:spPr bwMode="auto">
            <a:xfrm>
              <a:off x="5220" y="3331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8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2" name="Freeform 1238"/>
            <p:cNvSpPr>
              <a:spLocks/>
            </p:cNvSpPr>
            <p:nvPr/>
          </p:nvSpPr>
          <p:spPr bwMode="auto">
            <a:xfrm>
              <a:off x="5220" y="3342"/>
              <a:ext cx="185" cy="4"/>
            </a:xfrm>
            <a:custGeom>
              <a:avLst/>
              <a:gdLst>
                <a:gd name="T0" fmla="*/ 0 w 3887"/>
                <a:gd name="T1" fmla="*/ 0 h 81"/>
                <a:gd name="T2" fmla="*/ 0 w 3887"/>
                <a:gd name="T3" fmla="*/ 0 h 81"/>
                <a:gd name="T4" fmla="*/ 0 w 3887"/>
                <a:gd name="T5" fmla="*/ 0 h 81"/>
                <a:gd name="T6" fmla="*/ 0 w 3887"/>
                <a:gd name="T7" fmla="*/ 0 h 81"/>
                <a:gd name="T8" fmla="*/ 0 w 3887"/>
                <a:gd name="T9" fmla="*/ 0 h 81"/>
                <a:gd name="T10" fmla="*/ 0 w 3887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1"/>
                <a:gd name="T20" fmla="*/ 3887 w 3887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1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887" y="81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3" name="Freeform 1239"/>
            <p:cNvSpPr>
              <a:spLocks/>
            </p:cNvSpPr>
            <p:nvPr/>
          </p:nvSpPr>
          <p:spPr bwMode="auto">
            <a:xfrm>
              <a:off x="5220" y="3353"/>
              <a:ext cx="185" cy="3"/>
            </a:xfrm>
            <a:custGeom>
              <a:avLst/>
              <a:gdLst>
                <a:gd name="T0" fmla="*/ 0 w 3887"/>
                <a:gd name="T1" fmla="*/ 0 h 80"/>
                <a:gd name="T2" fmla="*/ 0 w 3887"/>
                <a:gd name="T3" fmla="*/ 0 h 80"/>
                <a:gd name="T4" fmla="*/ 0 w 3887"/>
                <a:gd name="T5" fmla="*/ 0 h 80"/>
                <a:gd name="T6" fmla="*/ 0 w 3887"/>
                <a:gd name="T7" fmla="*/ 0 h 80"/>
                <a:gd name="T8" fmla="*/ 0 w 3887"/>
                <a:gd name="T9" fmla="*/ 0 h 80"/>
                <a:gd name="T10" fmla="*/ 0 w 3887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87"/>
                <a:gd name="T19" fmla="*/ 0 h 80"/>
                <a:gd name="T20" fmla="*/ 3887 w 3887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87" h="80">
                  <a:moveTo>
                    <a:pt x="3887" y="37"/>
                  </a:moveTo>
                  <a:lnTo>
                    <a:pt x="38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887" y="80"/>
                  </a:lnTo>
                  <a:lnTo>
                    <a:pt x="388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4" name="Freeform 1240"/>
            <p:cNvSpPr>
              <a:spLocks/>
            </p:cNvSpPr>
            <p:nvPr/>
          </p:nvSpPr>
          <p:spPr bwMode="auto">
            <a:xfrm>
              <a:off x="4754" y="370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37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5" name="Freeform 1241"/>
            <p:cNvSpPr>
              <a:spLocks/>
            </p:cNvSpPr>
            <p:nvPr/>
          </p:nvSpPr>
          <p:spPr bwMode="auto">
            <a:xfrm>
              <a:off x="4754" y="3741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4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6" name="Freeform 1242"/>
            <p:cNvSpPr>
              <a:spLocks/>
            </p:cNvSpPr>
            <p:nvPr/>
          </p:nvSpPr>
          <p:spPr bwMode="auto">
            <a:xfrm>
              <a:off x="4754" y="3752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7" name="Freeform 1243"/>
            <p:cNvSpPr>
              <a:spLocks/>
            </p:cNvSpPr>
            <p:nvPr/>
          </p:nvSpPr>
          <p:spPr bwMode="auto">
            <a:xfrm>
              <a:off x="4754" y="3762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8" name="Freeform 1244"/>
            <p:cNvSpPr>
              <a:spLocks/>
            </p:cNvSpPr>
            <p:nvPr/>
          </p:nvSpPr>
          <p:spPr bwMode="auto">
            <a:xfrm>
              <a:off x="4754" y="3773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09" name="Freeform 1245"/>
            <p:cNvSpPr>
              <a:spLocks/>
            </p:cNvSpPr>
            <p:nvPr/>
          </p:nvSpPr>
          <p:spPr bwMode="auto">
            <a:xfrm>
              <a:off x="4754" y="3783"/>
              <a:ext cx="189" cy="4"/>
            </a:xfrm>
            <a:custGeom>
              <a:avLst/>
              <a:gdLst>
                <a:gd name="T0" fmla="*/ 0 w 3968"/>
                <a:gd name="T1" fmla="*/ 0 h 80"/>
                <a:gd name="T2" fmla="*/ 0 w 3968"/>
                <a:gd name="T3" fmla="*/ 0 h 80"/>
                <a:gd name="T4" fmla="*/ 0 w 3968"/>
                <a:gd name="T5" fmla="*/ 0 h 80"/>
                <a:gd name="T6" fmla="*/ 0 w 3968"/>
                <a:gd name="T7" fmla="*/ 0 h 80"/>
                <a:gd name="T8" fmla="*/ 0 w 3968"/>
                <a:gd name="T9" fmla="*/ 0 h 80"/>
                <a:gd name="T10" fmla="*/ 0 w 3968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0"/>
                <a:gd name="T20" fmla="*/ 3968 w 396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0">
                  <a:moveTo>
                    <a:pt x="3968" y="42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968" y="80"/>
                  </a:lnTo>
                  <a:lnTo>
                    <a:pt x="396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0" name="Freeform 1246"/>
            <p:cNvSpPr>
              <a:spLocks/>
            </p:cNvSpPr>
            <p:nvPr/>
          </p:nvSpPr>
          <p:spPr bwMode="auto">
            <a:xfrm>
              <a:off x="4754" y="3794"/>
              <a:ext cx="189" cy="4"/>
            </a:xfrm>
            <a:custGeom>
              <a:avLst/>
              <a:gdLst>
                <a:gd name="T0" fmla="*/ 0 w 3968"/>
                <a:gd name="T1" fmla="*/ 0 h 80"/>
                <a:gd name="T2" fmla="*/ 0 w 3968"/>
                <a:gd name="T3" fmla="*/ 0 h 80"/>
                <a:gd name="T4" fmla="*/ 0 w 3968"/>
                <a:gd name="T5" fmla="*/ 0 h 80"/>
                <a:gd name="T6" fmla="*/ 0 w 3968"/>
                <a:gd name="T7" fmla="*/ 0 h 80"/>
                <a:gd name="T8" fmla="*/ 0 w 3968"/>
                <a:gd name="T9" fmla="*/ 0 h 80"/>
                <a:gd name="T10" fmla="*/ 0 w 3968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0"/>
                <a:gd name="T20" fmla="*/ 3968 w 396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0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968" y="80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1" name="Freeform 1247"/>
            <p:cNvSpPr>
              <a:spLocks/>
            </p:cNvSpPr>
            <p:nvPr/>
          </p:nvSpPr>
          <p:spPr bwMode="auto">
            <a:xfrm>
              <a:off x="4754" y="3804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4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2" name="Freeform 1248"/>
            <p:cNvSpPr>
              <a:spLocks/>
            </p:cNvSpPr>
            <p:nvPr/>
          </p:nvSpPr>
          <p:spPr bwMode="auto">
            <a:xfrm>
              <a:off x="4754" y="381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3" name="Freeform 1249"/>
            <p:cNvSpPr>
              <a:spLocks/>
            </p:cNvSpPr>
            <p:nvPr/>
          </p:nvSpPr>
          <p:spPr bwMode="auto">
            <a:xfrm>
              <a:off x="4754" y="3825"/>
              <a:ext cx="189" cy="4"/>
            </a:xfrm>
            <a:custGeom>
              <a:avLst/>
              <a:gdLst>
                <a:gd name="T0" fmla="*/ 0 w 3968"/>
                <a:gd name="T1" fmla="*/ 0 h 81"/>
                <a:gd name="T2" fmla="*/ 0 w 3968"/>
                <a:gd name="T3" fmla="*/ 0 h 81"/>
                <a:gd name="T4" fmla="*/ 0 w 3968"/>
                <a:gd name="T5" fmla="*/ 0 h 81"/>
                <a:gd name="T6" fmla="*/ 0 w 3968"/>
                <a:gd name="T7" fmla="*/ 0 h 81"/>
                <a:gd name="T8" fmla="*/ 0 w 3968"/>
                <a:gd name="T9" fmla="*/ 0 h 81"/>
                <a:gd name="T10" fmla="*/ 0 w 3968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8"/>
                <a:gd name="T19" fmla="*/ 0 h 81"/>
                <a:gd name="T20" fmla="*/ 3968 w 3968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8" h="81">
                  <a:moveTo>
                    <a:pt x="3968" y="43"/>
                  </a:moveTo>
                  <a:lnTo>
                    <a:pt x="396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968" y="81"/>
                  </a:lnTo>
                  <a:lnTo>
                    <a:pt x="396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4" name="Freeform 1250"/>
            <p:cNvSpPr>
              <a:spLocks/>
            </p:cNvSpPr>
            <p:nvPr/>
          </p:nvSpPr>
          <p:spPr bwMode="auto">
            <a:xfrm>
              <a:off x="5004" y="3401"/>
              <a:ext cx="1" cy="25"/>
            </a:xfrm>
            <a:custGeom>
              <a:avLst/>
              <a:gdLst>
                <a:gd name="T0" fmla="*/ 0 w 1"/>
                <a:gd name="T1" fmla="*/ 0 h 523"/>
                <a:gd name="T2" fmla="*/ 0 w 1"/>
                <a:gd name="T3" fmla="*/ 0 h 523"/>
                <a:gd name="T4" fmla="*/ 0 w 1"/>
                <a:gd name="T5" fmla="*/ 0 h 523"/>
                <a:gd name="T6" fmla="*/ 0 60000 65536"/>
                <a:gd name="T7" fmla="*/ 0 60000 65536"/>
                <a:gd name="T8" fmla="*/ 0 60000 65536"/>
                <a:gd name="T9" fmla="*/ 0 w 1"/>
                <a:gd name="T10" fmla="*/ 0 h 523"/>
                <a:gd name="T11" fmla="*/ 1 w 1"/>
                <a:gd name="T12" fmla="*/ 523 h 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23">
                  <a:moveTo>
                    <a:pt x="0" y="523"/>
                  </a:moveTo>
                  <a:lnTo>
                    <a:pt x="0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5" name="Freeform 1251"/>
            <p:cNvSpPr>
              <a:spLocks/>
            </p:cNvSpPr>
            <p:nvPr/>
          </p:nvSpPr>
          <p:spPr bwMode="auto">
            <a:xfrm>
              <a:off x="5002" y="3401"/>
              <a:ext cx="4" cy="25"/>
            </a:xfrm>
            <a:custGeom>
              <a:avLst/>
              <a:gdLst>
                <a:gd name="T0" fmla="*/ 0 w 85"/>
                <a:gd name="T1" fmla="*/ 0 h 523"/>
                <a:gd name="T2" fmla="*/ 0 w 85"/>
                <a:gd name="T3" fmla="*/ 0 h 523"/>
                <a:gd name="T4" fmla="*/ 0 w 85"/>
                <a:gd name="T5" fmla="*/ 0 h 523"/>
                <a:gd name="T6" fmla="*/ 0 w 85"/>
                <a:gd name="T7" fmla="*/ 0 h 523"/>
                <a:gd name="T8" fmla="*/ 0 w 85"/>
                <a:gd name="T9" fmla="*/ 0 h 523"/>
                <a:gd name="T10" fmla="*/ 0 w 85"/>
                <a:gd name="T11" fmla="*/ 0 h 5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523"/>
                <a:gd name="T20" fmla="*/ 85 w 85"/>
                <a:gd name="T21" fmla="*/ 523 h 5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523">
                  <a:moveTo>
                    <a:pt x="43" y="0"/>
                  </a:moveTo>
                  <a:lnTo>
                    <a:pt x="0" y="0"/>
                  </a:lnTo>
                  <a:lnTo>
                    <a:pt x="0" y="523"/>
                  </a:lnTo>
                  <a:lnTo>
                    <a:pt x="85" y="523"/>
                  </a:lnTo>
                  <a:lnTo>
                    <a:pt x="85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6" name="Freeform 1252"/>
            <p:cNvSpPr>
              <a:spLocks/>
            </p:cNvSpPr>
            <p:nvPr/>
          </p:nvSpPr>
          <p:spPr bwMode="auto">
            <a:xfrm>
              <a:off x="5164" y="3398"/>
              <a:ext cx="1" cy="29"/>
            </a:xfrm>
            <a:custGeom>
              <a:avLst/>
              <a:gdLst>
                <a:gd name="T0" fmla="*/ 0 w 1"/>
                <a:gd name="T1" fmla="*/ 0 h 602"/>
                <a:gd name="T2" fmla="*/ 0 w 1"/>
                <a:gd name="T3" fmla="*/ 0 h 602"/>
                <a:gd name="T4" fmla="*/ 0 w 1"/>
                <a:gd name="T5" fmla="*/ 0 h 602"/>
                <a:gd name="T6" fmla="*/ 0 60000 65536"/>
                <a:gd name="T7" fmla="*/ 0 60000 65536"/>
                <a:gd name="T8" fmla="*/ 0 60000 65536"/>
                <a:gd name="T9" fmla="*/ 0 w 1"/>
                <a:gd name="T10" fmla="*/ 0 h 602"/>
                <a:gd name="T11" fmla="*/ 1 w 1"/>
                <a:gd name="T12" fmla="*/ 602 h 6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2">
                  <a:moveTo>
                    <a:pt x="0" y="602"/>
                  </a:move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7" name="Freeform 1253"/>
            <p:cNvSpPr>
              <a:spLocks/>
            </p:cNvSpPr>
            <p:nvPr/>
          </p:nvSpPr>
          <p:spPr bwMode="auto">
            <a:xfrm>
              <a:off x="5162" y="3398"/>
              <a:ext cx="4" cy="29"/>
            </a:xfrm>
            <a:custGeom>
              <a:avLst/>
              <a:gdLst>
                <a:gd name="T0" fmla="*/ 0 w 87"/>
                <a:gd name="T1" fmla="*/ 0 h 602"/>
                <a:gd name="T2" fmla="*/ 0 w 87"/>
                <a:gd name="T3" fmla="*/ 0 h 602"/>
                <a:gd name="T4" fmla="*/ 0 w 87"/>
                <a:gd name="T5" fmla="*/ 0 h 602"/>
                <a:gd name="T6" fmla="*/ 0 w 87"/>
                <a:gd name="T7" fmla="*/ 0 h 602"/>
                <a:gd name="T8" fmla="*/ 0 w 87"/>
                <a:gd name="T9" fmla="*/ 0 h 602"/>
                <a:gd name="T10" fmla="*/ 0 w 87"/>
                <a:gd name="T11" fmla="*/ 0 h 6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602"/>
                <a:gd name="T20" fmla="*/ 87 w 87"/>
                <a:gd name="T21" fmla="*/ 602 h 6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602">
                  <a:moveTo>
                    <a:pt x="44" y="0"/>
                  </a:moveTo>
                  <a:lnTo>
                    <a:pt x="0" y="0"/>
                  </a:lnTo>
                  <a:lnTo>
                    <a:pt x="0" y="602"/>
                  </a:lnTo>
                  <a:lnTo>
                    <a:pt x="87" y="602"/>
                  </a:lnTo>
                  <a:lnTo>
                    <a:pt x="87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8" name="Freeform 1254"/>
            <p:cNvSpPr>
              <a:spLocks/>
            </p:cNvSpPr>
            <p:nvPr/>
          </p:nvSpPr>
          <p:spPr bwMode="auto">
            <a:xfrm>
              <a:off x="5083" y="3398"/>
              <a:ext cx="4" cy="58"/>
            </a:xfrm>
            <a:custGeom>
              <a:avLst/>
              <a:gdLst>
                <a:gd name="T0" fmla="*/ 0 w 81"/>
                <a:gd name="T1" fmla="*/ 0 h 1210"/>
                <a:gd name="T2" fmla="*/ 0 w 81"/>
                <a:gd name="T3" fmla="*/ 0 h 1210"/>
                <a:gd name="T4" fmla="*/ 0 w 81"/>
                <a:gd name="T5" fmla="*/ 0 h 1210"/>
                <a:gd name="T6" fmla="*/ 0 w 81"/>
                <a:gd name="T7" fmla="*/ 0 h 1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210"/>
                <a:gd name="T14" fmla="*/ 81 w 81"/>
                <a:gd name="T15" fmla="*/ 1210 h 1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210">
                  <a:moveTo>
                    <a:pt x="81" y="0"/>
                  </a:moveTo>
                  <a:lnTo>
                    <a:pt x="81" y="569"/>
                  </a:lnTo>
                  <a:lnTo>
                    <a:pt x="0" y="121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19" name="Freeform 1255"/>
            <p:cNvSpPr>
              <a:spLocks/>
            </p:cNvSpPr>
            <p:nvPr/>
          </p:nvSpPr>
          <p:spPr bwMode="auto">
            <a:xfrm>
              <a:off x="5085" y="3398"/>
              <a:ext cx="4" cy="27"/>
            </a:xfrm>
            <a:custGeom>
              <a:avLst/>
              <a:gdLst>
                <a:gd name="T0" fmla="*/ 0 w 87"/>
                <a:gd name="T1" fmla="*/ 0 h 575"/>
                <a:gd name="T2" fmla="*/ 0 w 87"/>
                <a:gd name="T3" fmla="*/ 0 h 575"/>
                <a:gd name="T4" fmla="*/ 0 w 87"/>
                <a:gd name="T5" fmla="*/ 0 h 575"/>
                <a:gd name="T6" fmla="*/ 0 w 87"/>
                <a:gd name="T7" fmla="*/ 0 h 575"/>
                <a:gd name="T8" fmla="*/ 0 w 87"/>
                <a:gd name="T9" fmla="*/ 0 h 575"/>
                <a:gd name="T10" fmla="*/ 0 w 87"/>
                <a:gd name="T11" fmla="*/ 0 h 575"/>
                <a:gd name="T12" fmla="*/ 0 w 87"/>
                <a:gd name="T13" fmla="*/ 0 h 5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575"/>
                <a:gd name="T23" fmla="*/ 87 w 87"/>
                <a:gd name="T24" fmla="*/ 575 h 5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575">
                  <a:moveTo>
                    <a:pt x="87" y="575"/>
                  </a:moveTo>
                  <a:lnTo>
                    <a:pt x="87" y="569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0" y="564"/>
                  </a:lnTo>
                  <a:lnTo>
                    <a:pt x="87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0" name="Freeform 1256"/>
            <p:cNvSpPr>
              <a:spLocks/>
            </p:cNvSpPr>
            <p:nvPr/>
          </p:nvSpPr>
          <p:spPr bwMode="auto">
            <a:xfrm>
              <a:off x="5081" y="3425"/>
              <a:ext cx="8" cy="31"/>
            </a:xfrm>
            <a:custGeom>
              <a:avLst/>
              <a:gdLst>
                <a:gd name="T0" fmla="*/ 0 w 167"/>
                <a:gd name="T1" fmla="*/ 0 h 651"/>
                <a:gd name="T2" fmla="*/ 0 w 167"/>
                <a:gd name="T3" fmla="*/ 0 h 651"/>
                <a:gd name="T4" fmla="*/ 0 w 167"/>
                <a:gd name="T5" fmla="*/ 0 h 651"/>
                <a:gd name="T6" fmla="*/ 0 w 167"/>
                <a:gd name="T7" fmla="*/ 0 h 651"/>
                <a:gd name="T8" fmla="*/ 0 w 167"/>
                <a:gd name="T9" fmla="*/ 0 h 651"/>
                <a:gd name="T10" fmla="*/ 0 w 167"/>
                <a:gd name="T11" fmla="*/ 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7"/>
                <a:gd name="T19" fmla="*/ 0 h 651"/>
                <a:gd name="T20" fmla="*/ 167 w 167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7" h="651">
                  <a:moveTo>
                    <a:pt x="43" y="646"/>
                  </a:moveTo>
                  <a:lnTo>
                    <a:pt x="80" y="651"/>
                  </a:lnTo>
                  <a:lnTo>
                    <a:pt x="167" y="11"/>
                  </a:lnTo>
                  <a:lnTo>
                    <a:pt x="80" y="0"/>
                  </a:lnTo>
                  <a:lnTo>
                    <a:pt x="0" y="641"/>
                  </a:lnTo>
                  <a:lnTo>
                    <a:pt x="43" y="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1" name="Rectangle 1257"/>
            <p:cNvSpPr>
              <a:spLocks noChangeArrowheads="1"/>
            </p:cNvSpPr>
            <p:nvPr/>
          </p:nvSpPr>
          <p:spPr bwMode="auto">
            <a:xfrm>
              <a:off x="4910" y="370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2" name="Freeform 1258"/>
            <p:cNvSpPr>
              <a:spLocks/>
            </p:cNvSpPr>
            <p:nvPr/>
          </p:nvSpPr>
          <p:spPr bwMode="auto">
            <a:xfrm>
              <a:off x="4926" y="3705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38" y="81"/>
                  </a:moveTo>
                  <a:lnTo>
                    <a:pt x="0" y="37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7"/>
                  </a:lnTo>
                  <a:lnTo>
                    <a:pt x="38" y="0"/>
                  </a:lnTo>
                  <a:lnTo>
                    <a:pt x="81" y="37"/>
                  </a:lnTo>
                  <a:lnTo>
                    <a:pt x="81" y="0"/>
                  </a:lnTo>
                  <a:lnTo>
                    <a:pt x="38" y="0"/>
                  </a:lnTo>
                  <a:lnTo>
                    <a:pt x="3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3" name="Freeform 1259"/>
            <p:cNvSpPr>
              <a:spLocks/>
            </p:cNvSpPr>
            <p:nvPr/>
          </p:nvSpPr>
          <p:spPr bwMode="auto">
            <a:xfrm>
              <a:off x="4909" y="3705"/>
              <a:ext cx="19" cy="4"/>
            </a:xfrm>
            <a:custGeom>
              <a:avLst/>
              <a:gdLst>
                <a:gd name="T0" fmla="*/ 0 w 398"/>
                <a:gd name="T1" fmla="*/ 0 h 81"/>
                <a:gd name="T2" fmla="*/ 0 w 398"/>
                <a:gd name="T3" fmla="*/ 0 h 81"/>
                <a:gd name="T4" fmla="*/ 0 w 398"/>
                <a:gd name="T5" fmla="*/ 0 h 81"/>
                <a:gd name="T6" fmla="*/ 0 w 398"/>
                <a:gd name="T7" fmla="*/ 0 h 81"/>
                <a:gd name="T8" fmla="*/ 0 w 398"/>
                <a:gd name="T9" fmla="*/ 0 h 81"/>
                <a:gd name="T10" fmla="*/ 0 w 398"/>
                <a:gd name="T11" fmla="*/ 0 h 81"/>
                <a:gd name="T12" fmla="*/ 0 w 398"/>
                <a:gd name="T13" fmla="*/ 0 h 81"/>
                <a:gd name="T14" fmla="*/ 0 w 398"/>
                <a:gd name="T15" fmla="*/ 0 h 81"/>
                <a:gd name="T16" fmla="*/ 0 w 398"/>
                <a:gd name="T17" fmla="*/ 0 h 81"/>
                <a:gd name="T18" fmla="*/ 0 w 398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8"/>
                <a:gd name="T31" fmla="*/ 0 h 81"/>
                <a:gd name="T32" fmla="*/ 398 w 398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8" h="81">
                  <a:moveTo>
                    <a:pt x="81" y="37"/>
                  </a:moveTo>
                  <a:lnTo>
                    <a:pt x="37" y="81"/>
                  </a:lnTo>
                  <a:lnTo>
                    <a:pt x="398" y="81"/>
                  </a:lnTo>
                  <a:lnTo>
                    <a:pt x="398" y="0"/>
                  </a:lnTo>
                  <a:lnTo>
                    <a:pt x="37" y="0"/>
                  </a:lnTo>
                  <a:lnTo>
                    <a:pt x="0" y="3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4" name="Freeform 1260"/>
            <p:cNvSpPr>
              <a:spLocks/>
            </p:cNvSpPr>
            <p:nvPr/>
          </p:nvSpPr>
          <p:spPr bwMode="auto">
            <a:xfrm>
              <a:off x="4909" y="3707"/>
              <a:ext cx="4" cy="8"/>
            </a:xfrm>
            <a:custGeom>
              <a:avLst/>
              <a:gdLst>
                <a:gd name="T0" fmla="*/ 0 w 81"/>
                <a:gd name="T1" fmla="*/ 0 h 167"/>
                <a:gd name="T2" fmla="*/ 0 w 81"/>
                <a:gd name="T3" fmla="*/ 0 h 167"/>
                <a:gd name="T4" fmla="*/ 0 w 81"/>
                <a:gd name="T5" fmla="*/ 0 h 167"/>
                <a:gd name="T6" fmla="*/ 0 w 81"/>
                <a:gd name="T7" fmla="*/ 0 h 167"/>
                <a:gd name="T8" fmla="*/ 0 w 81"/>
                <a:gd name="T9" fmla="*/ 0 h 167"/>
                <a:gd name="T10" fmla="*/ 0 w 81"/>
                <a:gd name="T11" fmla="*/ 0 h 167"/>
                <a:gd name="T12" fmla="*/ 0 w 81"/>
                <a:gd name="T13" fmla="*/ 0 h 167"/>
                <a:gd name="T14" fmla="*/ 0 w 81"/>
                <a:gd name="T15" fmla="*/ 0 h 167"/>
                <a:gd name="T16" fmla="*/ 0 w 81"/>
                <a:gd name="T17" fmla="*/ 0 h 167"/>
                <a:gd name="T18" fmla="*/ 0 w 81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7"/>
                <a:gd name="T32" fmla="*/ 81 w 81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7">
                  <a:moveTo>
                    <a:pt x="37" y="81"/>
                  </a:moveTo>
                  <a:lnTo>
                    <a:pt x="81" y="124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37" y="167"/>
                  </a:lnTo>
                  <a:lnTo>
                    <a:pt x="0" y="124"/>
                  </a:lnTo>
                  <a:lnTo>
                    <a:pt x="0" y="167"/>
                  </a:lnTo>
                  <a:lnTo>
                    <a:pt x="37" y="167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5" name="Freeform 1261"/>
            <p:cNvSpPr>
              <a:spLocks/>
            </p:cNvSpPr>
            <p:nvPr/>
          </p:nvSpPr>
          <p:spPr bwMode="auto">
            <a:xfrm>
              <a:off x="4910" y="3711"/>
              <a:ext cx="20" cy="4"/>
            </a:xfrm>
            <a:custGeom>
              <a:avLst/>
              <a:gdLst>
                <a:gd name="T0" fmla="*/ 0 w 404"/>
                <a:gd name="T1" fmla="*/ 0 h 86"/>
                <a:gd name="T2" fmla="*/ 0 w 404"/>
                <a:gd name="T3" fmla="*/ 0 h 86"/>
                <a:gd name="T4" fmla="*/ 0 w 404"/>
                <a:gd name="T5" fmla="*/ 0 h 86"/>
                <a:gd name="T6" fmla="*/ 0 w 404"/>
                <a:gd name="T7" fmla="*/ 0 h 86"/>
                <a:gd name="T8" fmla="*/ 0 w 404"/>
                <a:gd name="T9" fmla="*/ 0 h 86"/>
                <a:gd name="T10" fmla="*/ 0 w 404"/>
                <a:gd name="T11" fmla="*/ 0 h 86"/>
                <a:gd name="T12" fmla="*/ 0 w 404"/>
                <a:gd name="T13" fmla="*/ 0 h 86"/>
                <a:gd name="T14" fmla="*/ 0 w 404"/>
                <a:gd name="T15" fmla="*/ 0 h 86"/>
                <a:gd name="T16" fmla="*/ 0 w 404"/>
                <a:gd name="T17" fmla="*/ 0 h 86"/>
                <a:gd name="T18" fmla="*/ 0 w 40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4"/>
                <a:gd name="T31" fmla="*/ 0 h 86"/>
                <a:gd name="T32" fmla="*/ 404 w 40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4" h="86">
                  <a:moveTo>
                    <a:pt x="323" y="43"/>
                  </a:moveTo>
                  <a:lnTo>
                    <a:pt x="361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61" y="86"/>
                  </a:lnTo>
                  <a:lnTo>
                    <a:pt x="404" y="43"/>
                  </a:lnTo>
                  <a:lnTo>
                    <a:pt x="361" y="86"/>
                  </a:lnTo>
                  <a:lnTo>
                    <a:pt x="404" y="86"/>
                  </a:lnTo>
                  <a:lnTo>
                    <a:pt x="404" y="43"/>
                  </a:lnTo>
                  <a:lnTo>
                    <a:pt x="32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6" name="Rectangle 1262"/>
            <p:cNvSpPr>
              <a:spLocks noChangeArrowheads="1"/>
            </p:cNvSpPr>
            <p:nvPr/>
          </p:nvSpPr>
          <p:spPr bwMode="auto">
            <a:xfrm>
              <a:off x="4910" y="3826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7" name="Freeform 1263"/>
            <p:cNvSpPr>
              <a:spLocks/>
            </p:cNvSpPr>
            <p:nvPr/>
          </p:nvSpPr>
          <p:spPr bwMode="auto">
            <a:xfrm>
              <a:off x="4926" y="3824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38" y="81"/>
                  </a:moveTo>
                  <a:lnTo>
                    <a:pt x="0" y="37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7"/>
                  </a:lnTo>
                  <a:lnTo>
                    <a:pt x="38" y="0"/>
                  </a:lnTo>
                  <a:lnTo>
                    <a:pt x="81" y="37"/>
                  </a:lnTo>
                  <a:lnTo>
                    <a:pt x="81" y="0"/>
                  </a:lnTo>
                  <a:lnTo>
                    <a:pt x="38" y="0"/>
                  </a:lnTo>
                  <a:lnTo>
                    <a:pt x="3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8" name="Freeform 1264"/>
            <p:cNvSpPr>
              <a:spLocks/>
            </p:cNvSpPr>
            <p:nvPr/>
          </p:nvSpPr>
          <p:spPr bwMode="auto">
            <a:xfrm>
              <a:off x="4909" y="3824"/>
              <a:ext cx="19" cy="4"/>
            </a:xfrm>
            <a:custGeom>
              <a:avLst/>
              <a:gdLst>
                <a:gd name="T0" fmla="*/ 0 w 398"/>
                <a:gd name="T1" fmla="*/ 0 h 81"/>
                <a:gd name="T2" fmla="*/ 0 w 398"/>
                <a:gd name="T3" fmla="*/ 0 h 81"/>
                <a:gd name="T4" fmla="*/ 0 w 398"/>
                <a:gd name="T5" fmla="*/ 0 h 81"/>
                <a:gd name="T6" fmla="*/ 0 w 398"/>
                <a:gd name="T7" fmla="*/ 0 h 81"/>
                <a:gd name="T8" fmla="*/ 0 w 398"/>
                <a:gd name="T9" fmla="*/ 0 h 81"/>
                <a:gd name="T10" fmla="*/ 0 w 398"/>
                <a:gd name="T11" fmla="*/ 0 h 81"/>
                <a:gd name="T12" fmla="*/ 0 w 398"/>
                <a:gd name="T13" fmla="*/ 0 h 81"/>
                <a:gd name="T14" fmla="*/ 0 w 398"/>
                <a:gd name="T15" fmla="*/ 0 h 81"/>
                <a:gd name="T16" fmla="*/ 0 w 398"/>
                <a:gd name="T17" fmla="*/ 0 h 81"/>
                <a:gd name="T18" fmla="*/ 0 w 398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8"/>
                <a:gd name="T31" fmla="*/ 0 h 81"/>
                <a:gd name="T32" fmla="*/ 398 w 398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8" h="81">
                  <a:moveTo>
                    <a:pt x="81" y="37"/>
                  </a:moveTo>
                  <a:lnTo>
                    <a:pt x="37" y="81"/>
                  </a:lnTo>
                  <a:lnTo>
                    <a:pt x="398" y="81"/>
                  </a:lnTo>
                  <a:lnTo>
                    <a:pt x="398" y="0"/>
                  </a:lnTo>
                  <a:lnTo>
                    <a:pt x="37" y="0"/>
                  </a:lnTo>
                  <a:lnTo>
                    <a:pt x="0" y="3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29" name="Freeform 1265"/>
            <p:cNvSpPr>
              <a:spLocks/>
            </p:cNvSpPr>
            <p:nvPr/>
          </p:nvSpPr>
          <p:spPr bwMode="auto">
            <a:xfrm>
              <a:off x="4909" y="3826"/>
              <a:ext cx="4" cy="8"/>
            </a:xfrm>
            <a:custGeom>
              <a:avLst/>
              <a:gdLst>
                <a:gd name="T0" fmla="*/ 0 w 81"/>
                <a:gd name="T1" fmla="*/ 0 h 167"/>
                <a:gd name="T2" fmla="*/ 0 w 81"/>
                <a:gd name="T3" fmla="*/ 0 h 167"/>
                <a:gd name="T4" fmla="*/ 0 w 81"/>
                <a:gd name="T5" fmla="*/ 0 h 167"/>
                <a:gd name="T6" fmla="*/ 0 w 81"/>
                <a:gd name="T7" fmla="*/ 0 h 167"/>
                <a:gd name="T8" fmla="*/ 0 w 81"/>
                <a:gd name="T9" fmla="*/ 0 h 167"/>
                <a:gd name="T10" fmla="*/ 0 w 81"/>
                <a:gd name="T11" fmla="*/ 0 h 167"/>
                <a:gd name="T12" fmla="*/ 0 w 81"/>
                <a:gd name="T13" fmla="*/ 0 h 167"/>
                <a:gd name="T14" fmla="*/ 0 w 81"/>
                <a:gd name="T15" fmla="*/ 0 h 167"/>
                <a:gd name="T16" fmla="*/ 0 w 81"/>
                <a:gd name="T17" fmla="*/ 0 h 167"/>
                <a:gd name="T18" fmla="*/ 0 w 81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7"/>
                <a:gd name="T32" fmla="*/ 81 w 81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7">
                  <a:moveTo>
                    <a:pt x="37" y="86"/>
                  </a:moveTo>
                  <a:lnTo>
                    <a:pt x="81" y="124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37" y="167"/>
                  </a:lnTo>
                  <a:lnTo>
                    <a:pt x="0" y="124"/>
                  </a:lnTo>
                  <a:lnTo>
                    <a:pt x="0" y="167"/>
                  </a:lnTo>
                  <a:lnTo>
                    <a:pt x="37" y="167"/>
                  </a:lnTo>
                  <a:lnTo>
                    <a:pt x="37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0" name="Freeform 1266"/>
            <p:cNvSpPr>
              <a:spLocks/>
            </p:cNvSpPr>
            <p:nvPr/>
          </p:nvSpPr>
          <p:spPr bwMode="auto">
            <a:xfrm>
              <a:off x="4910" y="3830"/>
              <a:ext cx="20" cy="4"/>
            </a:xfrm>
            <a:custGeom>
              <a:avLst/>
              <a:gdLst>
                <a:gd name="T0" fmla="*/ 0 w 404"/>
                <a:gd name="T1" fmla="*/ 0 h 81"/>
                <a:gd name="T2" fmla="*/ 0 w 404"/>
                <a:gd name="T3" fmla="*/ 0 h 81"/>
                <a:gd name="T4" fmla="*/ 0 w 404"/>
                <a:gd name="T5" fmla="*/ 0 h 81"/>
                <a:gd name="T6" fmla="*/ 0 w 404"/>
                <a:gd name="T7" fmla="*/ 0 h 81"/>
                <a:gd name="T8" fmla="*/ 0 w 404"/>
                <a:gd name="T9" fmla="*/ 0 h 81"/>
                <a:gd name="T10" fmla="*/ 0 w 404"/>
                <a:gd name="T11" fmla="*/ 0 h 81"/>
                <a:gd name="T12" fmla="*/ 0 w 404"/>
                <a:gd name="T13" fmla="*/ 0 h 81"/>
                <a:gd name="T14" fmla="*/ 0 w 404"/>
                <a:gd name="T15" fmla="*/ 0 h 81"/>
                <a:gd name="T16" fmla="*/ 0 w 404"/>
                <a:gd name="T17" fmla="*/ 0 h 81"/>
                <a:gd name="T18" fmla="*/ 0 w 404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4"/>
                <a:gd name="T31" fmla="*/ 0 h 81"/>
                <a:gd name="T32" fmla="*/ 404 w 404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4" h="81">
                  <a:moveTo>
                    <a:pt x="323" y="38"/>
                  </a:moveTo>
                  <a:lnTo>
                    <a:pt x="361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1" y="81"/>
                  </a:lnTo>
                  <a:lnTo>
                    <a:pt x="404" y="38"/>
                  </a:lnTo>
                  <a:lnTo>
                    <a:pt x="361" y="81"/>
                  </a:lnTo>
                  <a:lnTo>
                    <a:pt x="404" y="81"/>
                  </a:lnTo>
                  <a:lnTo>
                    <a:pt x="404" y="38"/>
                  </a:lnTo>
                  <a:lnTo>
                    <a:pt x="32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1" name="Rectangle 1267"/>
            <p:cNvSpPr>
              <a:spLocks noChangeArrowheads="1"/>
            </p:cNvSpPr>
            <p:nvPr/>
          </p:nvSpPr>
          <p:spPr bwMode="auto">
            <a:xfrm>
              <a:off x="5344" y="3350"/>
              <a:ext cx="1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2" name="Freeform 1268"/>
            <p:cNvSpPr>
              <a:spLocks/>
            </p:cNvSpPr>
            <p:nvPr/>
          </p:nvSpPr>
          <p:spPr bwMode="auto">
            <a:xfrm>
              <a:off x="5359" y="3348"/>
              <a:ext cx="4" cy="8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43" y="81"/>
                  </a:moveTo>
                  <a:lnTo>
                    <a:pt x="0" y="38"/>
                  </a:lnTo>
                  <a:lnTo>
                    <a:pt x="0" y="161"/>
                  </a:lnTo>
                  <a:lnTo>
                    <a:pt x="81" y="161"/>
                  </a:lnTo>
                  <a:lnTo>
                    <a:pt x="81" y="38"/>
                  </a:lnTo>
                  <a:lnTo>
                    <a:pt x="43" y="0"/>
                  </a:lnTo>
                  <a:lnTo>
                    <a:pt x="81" y="38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3" name="Freeform 1269"/>
            <p:cNvSpPr>
              <a:spLocks/>
            </p:cNvSpPr>
            <p:nvPr/>
          </p:nvSpPr>
          <p:spPr bwMode="auto">
            <a:xfrm>
              <a:off x="5342" y="3348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38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4" name="Freeform 1270"/>
            <p:cNvSpPr>
              <a:spLocks/>
            </p:cNvSpPr>
            <p:nvPr/>
          </p:nvSpPr>
          <p:spPr bwMode="auto">
            <a:xfrm>
              <a:off x="5342" y="3350"/>
              <a:ext cx="4" cy="8"/>
            </a:xfrm>
            <a:custGeom>
              <a:avLst/>
              <a:gdLst>
                <a:gd name="T0" fmla="*/ 0 w 81"/>
                <a:gd name="T1" fmla="*/ 0 h 162"/>
                <a:gd name="T2" fmla="*/ 0 w 81"/>
                <a:gd name="T3" fmla="*/ 0 h 162"/>
                <a:gd name="T4" fmla="*/ 0 w 81"/>
                <a:gd name="T5" fmla="*/ 0 h 162"/>
                <a:gd name="T6" fmla="*/ 0 w 81"/>
                <a:gd name="T7" fmla="*/ 0 h 162"/>
                <a:gd name="T8" fmla="*/ 0 w 81"/>
                <a:gd name="T9" fmla="*/ 0 h 162"/>
                <a:gd name="T10" fmla="*/ 0 w 81"/>
                <a:gd name="T11" fmla="*/ 0 h 162"/>
                <a:gd name="T12" fmla="*/ 0 w 81"/>
                <a:gd name="T13" fmla="*/ 0 h 162"/>
                <a:gd name="T14" fmla="*/ 0 w 81"/>
                <a:gd name="T15" fmla="*/ 0 h 162"/>
                <a:gd name="T16" fmla="*/ 0 w 81"/>
                <a:gd name="T17" fmla="*/ 0 h 162"/>
                <a:gd name="T18" fmla="*/ 0 w 81"/>
                <a:gd name="T19" fmla="*/ 0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2"/>
                <a:gd name="T32" fmla="*/ 81 w 81"/>
                <a:gd name="T33" fmla="*/ 162 h 1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2">
                  <a:moveTo>
                    <a:pt x="44" y="81"/>
                  </a:moveTo>
                  <a:lnTo>
                    <a:pt x="81" y="12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44" y="162"/>
                  </a:lnTo>
                  <a:lnTo>
                    <a:pt x="0" y="123"/>
                  </a:lnTo>
                  <a:lnTo>
                    <a:pt x="0" y="162"/>
                  </a:lnTo>
                  <a:lnTo>
                    <a:pt x="44" y="162"/>
                  </a:lnTo>
                  <a:lnTo>
                    <a:pt x="44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5" name="Freeform 1271"/>
            <p:cNvSpPr>
              <a:spLocks/>
            </p:cNvSpPr>
            <p:nvPr/>
          </p:nvSpPr>
          <p:spPr bwMode="auto">
            <a:xfrm>
              <a:off x="5344" y="3354"/>
              <a:ext cx="19" cy="4"/>
            </a:xfrm>
            <a:custGeom>
              <a:avLst/>
              <a:gdLst>
                <a:gd name="T0" fmla="*/ 0 w 403"/>
                <a:gd name="T1" fmla="*/ 0 h 81"/>
                <a:gd name="T2" fmla="*/ 0 w 403"/>
                <a:gd name="T3" fmla="*/ 0 h 81"/>
                <a:gd name="T4" fmla="*/ 0 w 403"/>
                <a:gd name="T5" fmla="*/ 0 h 81"/>
                <a:gd name="T6" fmla="*/ 0 w 403"/>
                <a:gd name="T7" fmla="*/ 0 h 81"/>
                <a:gd name="T8" fmla="*/ 0 w 403"/>
                <a:gd name="T9" fmla="*/ 0 h 81"/>
                <a:gd name="T10" fmla="*/ 0 w 403"/>
                <a:gd name="T11" fmla="*/ 0 h 81"/>
                <a:gd name="T12" fmla="*/ 0 w 403"/>
                <a:gd name="T13" fmla="*/ 0 h 81"/>
                <a:gd name="T14" fmla="*/ 0 w 403"/>
                <a:gd name="T15" fmla="*/ 0 h 81"/>
                <a:gd name="T16" fmla="*/ 0 w 403"/>
                <a:gd name="T17" fmla="*/ 0 h 81"/>
                <a:gd name="T18" fmla="*/ 0 w 403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1"/>
                <a:gd name="T32" fmla="*/ 403 w 403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1">
                  <a:moveTo>
                    <a:pt x="322" y="42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5" y="81"/>
                  </a:lnTo>
                  <a:lnTo>
                    <a:pt x="403" y="42"/>
                  </a:lnTo>
                  <a:lnTo>
                    <a:pt x="365" y="81"/>
                  </a:lnTo>
                  <a:lnTo>
                    <a:pt x="403" y="81"/>
                  </a:lnTo>
                  <a:lnTo>
                    <a:pt x="403" y="42"/>
                  </a:lnTo>
                  <a:lnTo>
                    <a:pt x="32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6" name="Rectangle 1272"/>
            <p:cNvSpPr>
              <a:spLocks noChangeArrowheads="1"/>
            </p:cNvSpPr>
            <p:nvPr/>
          </p:nvSpPr>
          <p:spPr bwMode="auto">
            <a:xfrm>
              <a:off x="5344" y="3456"/>
              <a:ext cx="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7" name="Freeform 1273"/>
            <p:cNvSpPr>
              <a:spLocks/>
            </p:cNvSpPr>
            <p:nvPr/>
          </p:nvSpPr>
          <p:spPr bwMode="auto">
            <a:xfrm>
              <a:off x="5359" y="3454"/>
              <a:ext cx="4" cy="7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1"/>
                  </a:moveTo>
                  <a:lnTo>
                    <a:pt x="0" y="38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38"/>
                  </a:lnTo>
                  <a:lnTo>
                    <a:pt x="43" y="0"/>
                  </a:lnTo>
                  <a:lnTo>
                    <a:pt x="81" y="38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8" name="Freeform 1274"/>
            <p:cNvSpPr>
              <a:spLocks/>
            </p:cNvSpPr>
            <p:nvPr/>
          </p:nvSpPr>
          <p:spPr bwMode="auto">
            <a:xfrm>
              <a:off x="5342" y="3454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38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39" name="Freeform 1275"/>
            <p:cNvSpPr>
              <a:spLocks/>
            </p:cNvSpPr>
            <p:nvPr/>
          </p:nvSpPr>
          <p:spPr bwMode="auto">
            <a:xfrm>
              <a:off x="5342" y="3456"/>
              <a:ext cx="4" cy="7"/>
            </a:xfrm>
            <a:custGeom>
              <a:avLst/>
              <a:gdLst>
                <a:gd name="T0" fmla="*/ 0 w 81"/>
                <a:gd name="T1" fmla="*/ 0 h 161"/>
                <a:gd name="T2" fmla="*/ 0 w 81"/>
                <a:gd name="T3" fmla="*/ 0 h 161"/>
                <a:gd name="T4" fmla="*/ 0 w 81"/>
                <a:gd name="T5" fmla="*/ 0 h 161"/>
                <a:gd name="T6" fmla="*/ 0 w 81"/>
                <a:gd name="T7" fmla="*/ 0 h 161"/>
                <a:gd name="T8" fmla="*/ 0 w 81"/>
                <a:gd name="T9" fmla="*/ 0 h 161"/>
                <a:gd name="T10" fmla="*/ 0 w 81"/>
                <a:gd name="T11" fmla="*/ 0 h 161"/>
                <a:gd name="T12" fmla="*/ 0 w 81"/>
                <a:gd name="T13" fmla="*/ 0 h 161"/>
                <a:gd name="T14" fmla="*/ 0 w 81"/>
                <a:gd name="T15" fmla="*/ 0 h 161"/>
                <a:gd name="T16" fmla="*/ 0 w 81"/>
                <a:gd name="T17" fmla="*/ 0 h 161"/>
                <a:gd name="T18" fmla="*/ 0 w 81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61"/>
                <a:gd name="T32" fmla="*/ 81 w 81"/>
                <a:gd name="T33" fmla="*/ 161 h 1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61">
                  <a:moveTo>
                    <a:pt x="44" y="75"/>
                  </a:moveTo>
                  <a:lnTo>
                    <a:pt x="81" y="11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44" y="161"/>
                  </a:lnTo>
                  <a:lnTo>
                    <a:pt x="0" y="118"/>
                  </a:lnTo>
                  <a:lnTo>
                    <a:pt x="0" y="161"/>
                  </a:lnTo>
                  <a:lnTo>
                    <a:pt x="44" y="161"/>
                  </a:lnTo>
                  <a:lnTo>
                    <a:pt x="44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0" name="Freeform 1276"/>
            <p:cNvSpPr>
              <a:spLocks/>
            </p:cNvSpPr>
            <p:nvPr/>
          </p:nvSpPr>
          <p:spPr bwMode="auto">
            <a:xfrm>
              <a:off x="5344" y="3459"/>
              <a:ext cx="19" cy="4"/>
            </a:xfrm>
            <a:custGeom>
              <a:avLst/>
              <a:gdLst>
                <a:gd name="T0" fmla="*/ 0 w 403"/>
                <a:gd name="T1" fmla="*/ 0 h 86"/>
                <a:gd name="T2" fmla="*/ 0 w 403"/>
                <a:gd name="T3" fmla="*/ 0 h 86"/>
                <a:gd name="T4" fmla="*/ 0 w 403"/>
                <a:gd name="T5" fmla="*/ 0 h 86"/>
                <a:gd name="T6" fmla="*/ 0 w 403"/>
                <a:gd name="T7" fmla="*/ 0 h 86"/>
                <a:gd name="T8" fmla="*/ 0 w 403"/>
                <a:gd name="T9" fmla="*/ 0 h 86"/>
                <a:gd name="T10" fmla="*/ 0 w 403"/>
                <a:gd name="T11" fmla="*/ 0 h 86"/>
                <a:gd name="T12" fmla="*/ 0 w 403"/>
                <a:gd name="T13" fmla="*/ 0 h 86"/>
                <a:gd name="T14" fmla="*/ 0 w 403"/>
                <a:gd name="T15" fmla="*/ 0 h 86"/>
                <a:gd name="T16" fmla="*/ 0 w 403"/>
                <a:gd name="T17" fmla="*/ 0 h 86"/>
                <a:gd name="T18" fmla="*/ 0 w 403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6"/>
                <a:gd name="T32" fmla="*/ 403 w 403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6">
                  <a:moveTo>
                    <a:pt x="322" y="43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65" y="86"/>
                  </a:lnTo>
                  <a:lnTo>
                    <a:pt x="403" y="43"/>
                  </a:lnTo>
                  <a:lnTo>
                    <a:pt x="365" y="86"/>
                  </a:lnTo>
                  <a:lnTo>
                    <a:pt x="403" y="86"/>
                  </a:lnTo>
                  <a:lnTo>
                    <a:pt x="403" y="43"/>
                  </a:lnTo>
                  <a:lnTo>
                    <a:pt x="32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1" name="Rectangle 1277"/>
            <p:cNvSpPr>
              <a:spLocks noChangeArrowheads="1"/>
            </p:cNvSpPr>
            <p:nvPr/>
          </p:nvSpPr>
          <p:spPr bwMode="auto">
            <a:xfrm>
              <a:off x="5344" y="3561"/>
              <a:ext cx="1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2" name="Freeform 1278"/>
            <p:cNvSpPr>
              <a:spLocks/>
            </p:cNvSpPr>
            <p:nvPr/>
          </p:nvSpPr>
          <p:spPr bwMode="auto">
            <a:xfrm>
              <a:off x="5359" y="3559"/>
              <a:ext cx="4" cy="8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0"/>
                  </a:moveTo>
                  <a:lnTo>
                    <a:pt x="0" y="43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43"/>
                  </a:lnTo>
                  <a:lnTo>
                    <a:pt x="43" y="0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3" name="Freeform 1279"/>
            <p:cNvSpPr>
              <a:spLocks/>
            </p:cNvSpPr>
            <p:nvPr/>
          </p:nvSpPr>
          <p:spPr bwMode="auto">
            <a:xfrm>
              <a:off x="5342" y="3559"/>
              <a:ext cx="19" cy="4"/>
            </a:xfrm>
            <a:custGeom>
              <a:avLst/>
              <a:gdLst>
                <a:gd name="T0" fmla="*/ 0 w 409"/>
                <a:gd name="T1" fmla="*/ 0 h 80"/>
                <a:gd name="T2" fmla="*/ 0 w 409"/>
                <a:gd name="T3" fmla="*/ 0 h 80"/>
                <a:gd name="T4" fmla="*/ 0 w 409"/>
                <a:gd name="T5" fmla="*/ 0 h 80"/>
                <a:gd name="T6" fmla="*/ 0 w 409"/>
                <a:gd name="T7" fmla="*/ 0 h 80"/>
                <a:gd name="T8" fmla="*/ 0 w 409"/>
                <a:gd name="T9" fmla="*/ 0 h 80"/>
                <a:gd name="T10" fmla="*/ 0 w 409"/>
                <a:gd name="T11" fmla="*/ 0 h 80"/>
                <a:gd name="T12" fmla="*/ 0 w 409"/>
                <a:gd name="T13" fmla="*/ 0 h 80"/>
                <a:gd name="T14" fmla="*/ 0 w 409"/>
                <a:gd name="T15" fmla="*/ 0 h 80"/>
                <a:gd name="T16" fmla="*/ 0 w 409"/>
                <a:gd name="T17" fmla="*/ 0 h 80"/>
                <a:gd name="T18" fmla="*/ 0 w 409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0"/>
                <a:gd name="T32" fmla="*/ 409 w 409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0">
                  <a:moveTo>
                    <a:pt x="81" y="43"/>
                  </a:moveTo>
                  <a:lnTo>
                    <a:pt x="44" y="80"/>
                  </a:lnTo>
                  <a:lnTo>
                    <a:pt x="409" y="80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43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8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4" name="Freeform 1280"/>
            <p:cNvSpPr>
              <a:spLocks/>
            </p:cNvSpPr>
            <p:nvPr/>
          </p:nvSpPr>
          <p:spPr bwMode="auto">
            <a:xfrm>
              <a:off x="5342" y="3561"/>
              <a:ext cx="4" cy="8"/>
            </a:xfrm>
            <a:custGeom>
              <a:avLst/>
              <a:gdLst>
                <a:gd name="T0" fmla="*/ 0 w 81"/>
                <a:gd name="T1" fmla="*/ 0 h 155"/>
                <a:gd name="T2" fmla="*/ 0 w 81"/>
                <a:gd name="T3" fmla="*/ 0 h 155"/>
                <a:gd name="T4" fmla="*/ 0 w 81"/>
                <a:gd name="T5" fmla="*/ 0 h 155"/>
                <a:gd name="T6" fmla="*/ 0 w 81"/>
                <a:gd name="T7" fmla="*/ 0 h 155"/>
                <a:gd name="T8" fmla="*/ 0 w 81"/>
                <a:gd name="T9" fmla="*/ 0 h 155"/>
                <a:gd name="T10" fmla="*/ 0 w 81"/>
                <a:gd name="T11" fmla="*/ 0 h 155"/>
                <a:gd name="T12" fmla="*/ 0 w 81"/>
                <a:gd name="T13" fmla="*/ 0 h 155"/>
                <a:gd name="T14" fmla="*/ 0 w 81"/>
                <a:gd name="T15" fmla="*/ 0 h 155"/>
                <a:gd name="T16" fmla="*/ 0 w 81"/>
                <a:gd name="T17" fmla="*/ 0 h 155"/>
                <a:gd name="T18" fmla="*/ 0 w 81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5"/>
                <a:gd name="T32" fmla="*/ 81 w 81"/>
                <a:gd name="T33" fmla="*/ 155 h 1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5">
                  <a:moveTo>
                    <a:pt x="44" y="75"/>
                  </a:move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44" y="155"/>
                  </a:lnTo>
                  <a:lnTo>
                    <a:pt x="0" y="113"/>
                  </a:lnTo>
                  <a:lnTo>
                    <a:pt x="0" y="155"/>
                  </a:lnTo>
                  <a:lnTo>
                    <a:pt x="44" y="155"/>
                  </a:lnTo>
                  <a:lnTo>
                    <a:pt x="44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5" name="Freeform 1281"/>
            <p:cNvSpPr>
              <a:spLocks/>
            </p:cNvSpPr>
            <p:nvPr/>
          </p:nvSpPr>
          <p:spPr bwMode="auto">
            <a:xfrm>
              <a:off x="5344" y="3565"/>
              <a:ext cx="19" cy="4"/>
            </a:xfrm>
            <a:custGeom>
              <a:avLst/>
              <a:gdLst>
                <a:gd name="T0" fmla="*/ 0 w 403"/>
                <a:gd name="T1" fmla="*/ 0 h 80"/>
                <a:gd name="T2" fmla="*/ 0 w 403"/>
                <a:gd name="T3" fmla="*/ 0 h 80"/>
                <a:gd name="T4" fmla="*/ 0 w 403"/>
                <a:gd name="T5" fmla="*/ 0 h 80"/>
                <a:gd name="T6" fmla="*/ 0 w 403"/>
                <a:gd name="T7" fmla="*/ 0 h 80"/>
                <a:gd name="T8" fmla="*/ 0 w 403"/>
                <a:gd name="T9" fmla="*/ 0 h 80"/>
                <a:gd name="T10" fmla="*/ 0 w 403"/>
                <a:gd name="T11" fmla="*/ 0 h 80"/>
                <a:gd name="T12" fmla="*/ 0 w 403"/>
                <a:gd name="T13" fmla="*/ 0 h 80"/>
                <a:gd name="T14" fmla="*/ 0 w 403"/>
                <a:gd name="T15" fmla="*/ 0 h 80"/>
                <a:gd name="T16" fmla="*/ 0 w 403"/>
                <a:gd name="T17" fmla="*/ 0 h 80"/>
                <a:gd name="T18" fmla="*/ 0 w 403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0"/>
                <a:gd name="T32" fmla="*/ 403 w 403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0">
                  <a:moveTo>
                    <a:pt x="322" y="38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365" y="80"/>
                  </a:lnTo>
                  <a:lnTo>
                    <a:pt x="403" y="38"/>
                  </a:lnTo>
                  <a:lnTo>
                    <a:pt x="365" y="80"/>
                  </a:lnTo>
                  <a:lnTo>
                    <a:pt x="403" y="80"/>
                  </a:lnTo>
                  <a:lnTo>
                    <a:pt x="403" y="38"/>
                  </a:lnTo>
                  <a:lnTo>
                    <a:pt x="32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6" name="Rectangle 1282"/>
            <p:cNvSpPr>
              <a:spLocks noChangeArrowheads="1"/>
            </p:cNvSpPr>
            <p:nvPr/>
          </p:nvSpPr>
          <p:spPr bwMode="auto">
            <a:xfrm>
              <a:off x="5344" y="3667"/>
              <a:ext cx="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7" name="Freeform 1283"/>
            <p:cNvSpPr>
              <a:spLocks/>
            </p:cNvSpPr>
            <p:nvPr/>
          </p:nvSpPr>
          <p:spPr bwMode="auto">
            <a:xfrm>
              <a:off x="5359" y="3665"/>
              <a:ext cx="4" cy="7"/>
            </a:xfrm>
            <a:custGeom>
              <a:avLst/>
              <a:gdLst>
                <a:gd name="T0" fmla="*/ 0 w 81"/>
                <a:gd name="T1" fmla="*/ 0 h 156"/>
                <a:gd name="T2" fmla="*/ 0 w 81"/>
                <a:gd name="T3" fmla="*/ 0 h 156"/>
                <a:gd name="T4" fmla="*/ 0 w 81"/>
                <a:gd name="T5" fmla="*/ 0 h 156"/>
                <a:gd name="T6" fmla="*/ 0 w 81"/>
                <a:gd name="T7" fmla="*/ 0 h 156"/>
                <a:gd name="T8" fmla="*/ 0 w 81"/>
                <a:gd name="T9" fmla="*/ 0 h 156"/>
                <a:gd name="T10" fmla="*/ 0 w 81"/>
                <a:gd name="T11" fmla="*/ 0 h 156"/>
                <a:gd name="T12" fmla="*/ 0 w 81"/>
                <a:gd name="T13" fmla="*/ 0 h 156"/>
                <a:gd name="T14" fmla="*/ 0 w 81"/>
                <a:gd name="T15" fmla="*/ 0 h 156"/>
                <a:gd name="T16" fmla="*/ 0 w 81"/>
                <a:gd name="T17" fmla="*/ 0 h 156"/>
                <a:gd name="T18" fmla="*/ 0 w 81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6"/>
                <a:gd name="T32" fmla="*/ 81 w 81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6">
                  <a:moveTo>
                    <a:pt x="43" y="81"/>
                  </a:moveTo>
                  <a:lnTo>
                    <a:pt x="0" y="43"/>
                  </a:lnTo>
                  <a:lnTo>
                    <a:pt x="0" y="156"/>
                  </a:lnTo>
                  <a:lnTo>
                    <a:pt x="81" y="156"/>
                  </a:lnTo>
                  <a:lnTo>
                    <a:pt x="81" y="43"/>
                  </a:lnTo>
                  <a:lnTo>
                    <a:pt x="43" y="0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43" y="0"/>
                  </a:lnTo>
                  <a:lnTo>
                    <a:pt x="4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8" name="Freeform 1284"/>
            <p:cNvSpPr>
              <a:spLocks/>
            </p:cNvSpPr>
            <p:nvPr/>
          </p:nvSpPr>
          <p:spPr bwMode="auto">
            <a:xfrm>
              <a:off x="5342" y="3665"/>
              <a:ext cx="19" cy="4"/>
            </a:xfrm>
            <a:custGeom>
              <a:avLst/>
              <a:gdLst>
                <a:gd name="T0" fmla="*/ 0 w 409"/>
                <a:gd name="T1" fmla="*/ 0 h 81"/>
                <a:gd name="T2" fmla="*/ 0 w 409"/>
                <a:gd name="T3" fmla="*/ 0 h 81"/>
                <a:gd name="T4" fmla="*/ 0 w 409"/>
                <a:gd name="T5" fmla="*/ 0 h 81"/>
                <a:gd name="T6" fmla="*/ 0 w 409"/>
                <a:gd name="T7" fmla="*/ 0 h 81"/>
                <a:gd name="T8" fmla="*/ 0 w 409"/>
                <a:gd name="T9" fmla="*/ 0 h 81"/>
                <a:gd name="T10" fmla="*/ 0 w 409"/>
                <a:gd name="T11" fmla="*/ 0 h 81"/>
                <a:gd name="T12" fmla="*/ 0 w 409"/>
                <a:gd name="T13" fmla="*/ 0 h 81"/>
                <a:gd name="T14" fmla="*/ 0 w 409"/>
                <a:gd name="T15" fmla="*/ 0 h 81"/>
                <a:gd name="T16" fmla="*/ 0 w 409"/>
                <a:gd name="T17" fmla="*/ 0 h 81"/>
                <a:gd name="T18" fmla="*/ 0 w 40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81"/>
                <a:gd name="T32" fmla="*/ 409 w 409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81">
                  <a:moveTo>
                    <a:pt x="81" y="43"/>
                  </a:moveTo>
                  <a:lnTo>
                    <a:pt x="44" y="81"/>
                  </a:lnTo>
                  <a:lnTo>
                    <a:pt x="409" y="81"/>
                  </a:lnTo>
                  <a:lnTo>
                    <a:pt x="409" y="0"/>
                  </a:lnTo>
                  <a:lnTo>
                    <a:pt x="44" y="0"/>
                  </a:lnTo>
                  <a:lnTo>
                    <a:pt x="0" y="43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8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49" name="Freeform 1285"/>
            <p:cNvSpPr>
              <a:spLocks/>
            </p:cNvSpPr>
            <p:nvPr/>
          </p:nvSpPr>
          <p:spPr bwMode="auto">
            <a:xfrm>
              <a:off x="5342" y="3667"/>
              <a:ext cx="4" cy="7"/>
            </a:xfrm>
            <a:custGeom>
              <a:avLst/>
              <a:gdLst>
                <a:gd name="T0" fmla="*/ 0 w 81"/>
                <a:gd name="T1" fmla="*/ 0 h 157"/>
                <a:gd name="T2" fmla="*/ 0 w 81"/>
                <a:gd name="T3" fmla="*/ 0 h 157"/>
                <a:gd name="T4" fmla="*/ 0 w 81"/>
                <a:gd name="T5" fmla="*/ 0 h 157"/>
                <a:gd name="T6" fmla="*/ 0 w 81"/>
                <a:gd name="T7" fmla="*/ 0 h 157"/>
                <a:gd name="T8" fmla="*/ 0 w 81"/>
                <a:gd name="T9" fmla="*/ 0 h 157"/>
                <a:gd name="T10" fmla="*/ 0 w 81"/>
                <a:gd name="T11" fmla="*/ 0 h 157"/>
                <a:gd name="T12" fmla="*/ 0 w 81"/>
                <a:gd name="T13" fmla="*/ 0 h 157"/>
                <a:gd name="T14" fmla="*/ 0 w 81"/>
                <a:gd name="T15" fmla="*/ 0 h 157"/>
                <a:gd name="T16" fmla="*/ 0 w 81"/>
                <a:gd name="T17" fmla="*/ 0 h 157"/>
                <a:gd name="T18" fmla="*/ 0 w 81"/>
                <a:gd name="T19" fmla="*/ 0 h 1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"/>
                <a:gd name="T31" fmla="*/ 0 h 157"/>
                <a:gd name="T32" fmla="*/ 81 w 81"/>
                <a:gd name="T33" fmla="*/ 157 h 1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" h="157">
                  <a:moveTo>
                    <a:pt x="44" y="76"/>
                  </a:move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44" y="157"/>
                  </a:lnTo>
                  <a:lnTo>
                    <a:pt x="0" y="113"/>
                  </a:lnTo>
                  <a:lnTo>
                    <a:pt x="0" y="157"/>
                  </a:lnTo>
                  <a:lnTo>
                    <a:pt x="44" y="157"/>
                  </a:lnTo>
                  <a:lnTo>
                    <a:pt x="4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0" name="Freeform 1286"/>
            <p:cNvSpPr>
              <a:spLocks/>
            </p:cNvSpPr>
            <p:nvPr/>
          </p:nvSpPr>
          <p:spPr bwMode="auto">
            <a:xfrm>
              <a:off x="5344" y="3670"/>
              <a:ext cx="19" cy="4"/>
            </a:xfrm>
            <a:custGeom>
              <a:avLst/>
              <a:gdLst>
                <a:gd name="T0" fmla="*/ 0 w 403"/>
                <a:gd name="T1" fmla="*/ 0 h 81"/>
                <a:gd name="T2" fmla="*/ 0 w 403"/>
                <a:gd name="T3" fmla="*/ 0 h 81"/>
                <a:gd name="T4" fmla="*/ 0 w 403"/>
                <a:gd name="T5" fmla="*/ 0 h 81"/>
                <a:gd name="T6" fmla="*/ 0 w 403"/>
                <a:gd name="T7" fmla="*/ 0 h 81"/>
                <a:gd name="T8" fmla="*/ 0 w 403"/>
                <a:gd name="T9" fmla="*/ 0 h 81"/>
                <a:gd name="T10" fmla="*/ 0 w 403"/>
                <a:gd name="T11" fmla="*/ 0 h 81"/>
                <a:gd name="T12" fmla="*/ 0 w 403"/>
                <a:gd name="T13" fmla="*/ 0 h 81"/>
                <a:gd name="T14" fmla="*/ 0 w 403"/>
                <a:gd name="T15" fmla="*/ 0 h 81"/>
                <a:gd name="T16" fmla="*/ 0 w 403"/>
                <a:gd name="T17" fmla="*/ 0 h 81"/>
                <a:gd name="T18" fmla="*/ 0 w 403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3"/>
                <a:gd name="T31" fmla="*/ 0 h 81"/>
                <a:gd name="T32" fmla="*/ 403 w 403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3" h="81">
                  <a:moveTo>
                    <a:pt x="322" y="37"/>
                  </a:moveTo>
                  <a:lnTo>
                    <a:pt x="365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65" y="81"/>
                  </a:lnTo>
                  <a:lnTo>
                    <a:pt x="403" y="37"/>
                  </a:lnTo>
                  <a:lnTo>
                    <a:pt x="365" y="81"/>
                  </a:lnTo>
                  <a:lnTo>
                    <a:pt x="403" y="81"/>
                  </a:lnTo>
                  <a:lnTo>
                    <a:pt x="403" y="37"/>
                  </a:lnTo>
                  <a:lnTo>
                    <a:pt x="322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1" name="Freeform 1287"/>
            <p:cNvSpPr>
              <a:spLocks/>
            </p:cNvSpPr>
            <p:nvPr/>
          </p:nvSpPr>
          <p:spPr bwMode="auto">
            <a:xfrm>
              <a:off x="5107" y="3473"/>
              <a:ext cx="2" cy="13"/>
            </a:xfrm>
            <a:custGeom>
              <a:avLst/>
              <a:gdLst>
                <a:gd name="T0" fmla="*/ 0 w 54"/>
                <a:gd name="T1" fmla="*/ 0 h 274"/>
                <a:gd name="T2" fmla="*/ 0 w 54"/>
                <a:gd name="T3" fmla="*/ 0 h 274"/>
                <a:gd name="T4" fmla="*/ 0 w 54"/>
                <a:gd name="T5" fmla="*/ 0 h 274"/>
                <a:gd name="T6" fmla="*/ 0 w 54"/>
                <a:gd name="T7" fmla="*/ 0 h 274"/>
                <a:gd name="T8" fmla="*/ 0 w 54"/>
                <a:gd name="T9" fmla="*/ 0 h 274"/>
                <a:gd name="T10" fmla="*/ 0 w 54"/>
                <a:gd name="T11" fmla="*/ 0 h 274"/>
                <a:gd name="T12" fmla="*/ 0 w 54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4"/>
                <a:gd name="T23" fmla="*/ 54 w 54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4">
                  <a:moveTo>
                    <a:pt x="26" y="59"/>
                  </a:moveTo>
                  <a:lnTo>
                    <a:pt x="0" y="32"/>
                  </a:lnTo>
                  <a:lnTo>
                    <a:pt x="0" y="274"/>
                  </a:lnTo>
                  <a:lnTo>
                    <a:pt x="54" y="274"/>
                  </a:lnTo>
                  <a:lnTo>
                    <a:pt x="54" y="32"/>
                  </a:lnTo>
                  <a:lnTo>
                    <a:pt x="26" y="0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2" name="Freeform 1288"/>
            <p:cNvSpPr>
              <a:spLocks/>
            </p:cNvSpPr>
            <p:nvPr/>
          </p:nvSpPr>
          <p:spPr bwMode="auto">
            <a:xfrm>
              <a:off x="5074" y="3473"/>
              <a:ext cx="34" cy="3"/>
            </a:xfrm>
            <a:custGeom>
              <a:avLst/>
              <a:gdLst>
                <a:gd name="T0" fmla="*/ 0 w 714"/>
                <a:gd name="T1" fmla="*/ 0 h 59"/>
                <a:gd name="T2" fmla="*/ 0 w 714"/>
                <a:gd name="T3" fmla="*/ 0 h 59"/>
                <a:gd name="T4" fmla="*/ 0 w 714"/>
                <a:gd name="T5" fmla="*/ 0 h 59"/>
                <a:gd name="T6" fmla="*/ 0 w 714"/>
                <a:gd name="T7" fmla="*/ 0 h 59"/>
                <a:gd name="T8" fmla="*/ 0 w 714"/>
                <a:gd name="T9" fmla="*/ 0 h 59"/>
                <a:gd name="T10" fmla="*/ 0 w 714"/>
                <a:gd name="T11" fmla="*/ 0 h 59"/>
                <a:gd name="T12" fmla="*/ 0 w 71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4"/>
                <a:gd name="T22" fmla="*/ 0 h 59"/>
                <a:gd name="T23" fmla="*/ 714 w 71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4" h="59">
                  <a:moveTo>
                    <a:pt x="59" y="32"/>
                  </a:moveTo>
                  <a:lnTo>
                    <a:pt x="32" y="59"/>
                  </a:lnTo>
                  <a:lnTo>
                    <a:pt x="714" y="59"/>
                  </a:lnTo>
                  <a:lnTo>
                    <a:pt x="714" y="0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3" name="Freeform 1289"/>
            <p:cNvSpPr>
              <a:spLocks/>
            </p:cNvSpPr>
            <p:nvPr/>
          </p:nvSpPr>
          <p:spPr bwMode="auto">
            <a:xfrm>
              <a:off x="5074" y="3475"/>
              <a:ext cx="3" cy="13"/>
            </a:xfrm>
            <a:custGeom>
              <a:avLst/>
              <a:gdLst>
                <a:gd name="T0" fmla="*/ 0 w 59"/>
                <a:gd name="T1" fmla="*/ 0 h 274"/>
                <a:gd name="T2" fmla="*/ 0 w 59"/>
                <a:gd name="T3" fmla="*/ 0 h 274"/>
                <a:gd name="T4" fmla="*/ 0 w 59"/>
                <a:gd name="T5" fmla="*/ 0 h 274"/>
                <a:gd name="T6" fmla="*/ 0 w 59"/>
                <a:gd name="T7" fmla="*/ 0 h 274"/>
                <a:gd name="T8" fmla="*/ 0 w 59"/>
                <a:gd name="T9" fmla="*/ 0 h 274"/>
                <a:gd name="T10" fmla="*/ 0 w 59"/>
                <a:gd name="T11" fmla="*/ 0 h 274"/>
                <a:gd name="T12" fmla="*/ 0 w 59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274"/>
                <a:gd name="T23" fmla="*/ 59 w 59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274">
                  <a:moveTo>
                    <a:pt x="32" y="215"/>
                  </a:moveTo>
                  <a:lnTo>
                    <a:pt x="59" y="242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242"/>
                  </a:lnTo>
                  <a:lnTo>
                    <a:pt x="32" y="274"/>
                  </a:lnTo>
                  <a:lnTo>
                    <a:pt x="32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4" name="Freeform 1290"/>
            <p:cNvSpPr>
              <a:spLocks/>
            </p:cNvSpPr>
            <p:nvPr/>
          </p:nvSpPr>
          <p:spPr bwMode="auto">
            <a:xfrm>
              <a:off x="5075" y="3485"/>
              <a:ext cx="34" cy="3"/>
            </a:xfrm>
            <a:custGeom>
              <a:avLst/>
              <a:gdLst>
                <a:gd name="T0" fmla="*/ 0 w 710"/>
                <a:gd name="T1" fmla="*/ 0 h 59"/>
                <a:gd name="T2" fmla="*/ 0 w 710"/>
                <a:gd name="T3" fmla="*/ 0 h 59"/>
                <a:gd name="T4" fmla="*/ 0 w 710"/>
                <a:gd name="T5" fmla="*/ 0 h 59"/>
                <a:gd name="T6" fmla="*/ 0 w 710"/>
                <a:gd name="T7" fmla="*/ 0 h 59"/>
                <a:gd name="T8" fmla="*/ 0 w 710"/>
                <a:gd name="T9" fmla="*/ 0 h 59"/>
                <a:gd name="T10" fmla="*/ 0 w 710"/>
                <a:gd name="T11" fmla="*/ 0 h 59"/>
                <a:gd name="T12" fmla="*/ 0 w 710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0"/>
                <a:gd name="T22" fmla="*/ 0 h 59"/>
                <a:gd name="T23" fmla="*/ 710 w 710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0" h="59">
                  <a:moveTo>
                    <a:pt x="656" y="27"/>
                  </a:moveTo>
                  <a:lnTo>
                    <a:pt x="6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82" y="59"/>
                  </a:lnTo>
                  <a:lnTo>
                    <a:pt x="710" y="27"/>
                  </a:lnTo>
                  <a:lnTo>
                    <a:pt x="65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5" name="Freeform 1291"/>
            <p:cNvSpPr>
              <a:spLocks/>
            </p:cNvSpPr>
            <p:nvPr/>
          </p:nvSpPr>
          <p:spPr bwMode="auto">
            <a:xfrm>
              <a:off x="5068" y="3272"/>
              <a:ext cx="3" cy="9"/>
            </a:xfrm>
            <a:custGeom>
              <a:avLst/>
              <a:gdLst>
                <a:gd name="T0" fmla="*/ 0 w 53"/>
                <a:gd name="T1" fmla="*/ 0 h 188"/>
                <a:gd name="T2" fmla="*/ 0 w 53"/>
                <a:gd name="T3" fmla="*/ 0 h 188"/>
                <a:gd name="T4" fmla="*/ 0 w 53"/>
                <a:gd name="T5" fmla="*/ 0 h 188"/>
                <a:gd name="T6" fmla="*/ 0 w 53"/>
                <a:gd name="T7" fmla="*/ 0 h 188"/>
                <a:gd name="T8" fmla="*/ 0 w 53"/>
                <a:gd name="T9" fmla="*/ 0 h 188"/>
                <a:gd name="T10" fmla="*/ 0 w 53"/>
                <a:gd name="T11" fmla="*/ 0 h 188"/>
                <a:gd name="T12" fmla="*/ 0 w 53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88"/>
                <a:gd name="T23" fmla="*/ 53 w 53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88">
                  <a:moveTo>
                    <a:pt x="26" y="59"/>
                  </a:moveTo>
                  <a:lnTo>
                    <a:pt x="0" y="27"/>
                  </a:lnTo>
                  <a:lnTo>
                    <a:pt x="0" y="188"/>
                  </a:lnTo>
                  <a:lnTo>
                    <a:pt x="53" y="188"/>
                  </a:lnTo>
                  <a:lnTo>
                    <a:pt x="53" y="27"/>
                  </a:lnTo>
                  <a:lnTo>
                    <a:pt x="26" y="0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6" name="Freeform 1292"/>
            <p:cNvSpPr>
              <a:spLocks/>
            </p:cNvSpPr>
            <p:nvPr/>
          </p:nvSpPr>
          <p:spPr bwMode="auto">
            <a:xfrm>
              <a:off x="5030" y="3272"/>
              <a:ext cx="39" cy="3"/>
            </a:xfrm>
            <a:custGeom>
              <a:avLst/>
              <a:gdLst>
                <a:gd name="T0" fmla="*/ 0 w 828"/>
                <a:gd name="T1" fmla="*/ 0 h 59"/>
                <a:gd name="T2" fmla="*/ 0 w 828"/>
                <a:gd name="T3" fmla="*/ 0 h 59"/>
                <a:gd name="T4" fmla="*/ 0 w 828"/>
                <a:gd name="T5" fmla="*/ 0 h 59"/>
                <a:gd name="T6" fmla="*/ 0 w 828"/>
                <a:gd name="T7" fmla="*/ 0 h 59"/>
                <a:gd name="T8" fmla="*/ 0 w 828"/>
                <a:gd name="T9" fmla="*/ 0 h 59"/>
                <a:gd name="T10" fmla="*/ 0 w 828"/>
                <a:gd name="T11" fmla="*/ 0 h 59"/>
                <a:gd name="T12" fmla="*/ 0 w 828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59"/>
                <a:gd name="T23" fmla="*/ 828 w 828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59">
                  <a:moveTo>
                    <a:pt x="54" y="27"/>
                  </a:moveTo>
                  <a:lnTo>
                    <a:pt x="28" y="59"/>
                  </a:lnTo>
                  <a:lnTo>
                    <a:pt x="828" y="59"/>
                  </a:lnTo>
                  <a:lnTo>
                    <a:pt x="82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7" name="Freeform 1293"/>
            <p:cNvSpPr>
              <a:spLocks/>
            </p:cNvSpPr>
            <p:nvPr/>
          </p:nvSpPr>
          <p:spPr bwMode="auto">
            <a:xfrm>
              <a:off x="5030" y="3273"/>
              <a:ext cx="3" cy="10"/>
            </a:xfrm>
            <a:custGeom>
              <a:avLst/>
              <a:gdLst>
                <a:gd name="T0" fmla="*/ 0 w 54"/>
                <a:gd name="T1" fmla="*/ 0 h 194"/>
                <a:gd name="T2" fmla="*/ 0 w 54"/>
                <a:gd name="T3" fmla="*/ 0 h 194"/>
                <a:gd name="T4" fmla="*/ 0 w 54"/>
                <a:gd name="T5" fmla="*/ 0 h 194"/>
                <a:gd name="T6" fmla="*/ 0 w 54"/>
                <a:gd name="T7" fmla="*/ 0 h 194"/>
                <a:gd name="T8" fmla="*/ 0 w 54"/>
                <a:gd name="T9" fmla="*/ 0 h 194"/>
                <a:gd name="T10" fmla="*/ 0 w 54"/>
                <a:gd name="T11" fmla="*/ 0 h 194"/>
                <a:gd name="T12" fmla="*/ 0 w 54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94"/>
                <a:gd name="T23" fmla="*/ 54 w 54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94">
                  <a:moveTo>
                    <a:pt x="28" y="134"/>
                  </a:moveTo>
                  <a:lnTo>
                    <a:pt x="54" y="16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28" y="194"/>
                  </a:lnTo>
                  <a:lnTo>
                    <a:pt x="2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8" name="Freeform 1294"/>
            <p:cNvSpPr>
              <a:spLocks/>
            </p:cNvSpPr>
            <p:nvPr/>
          </p:nvSpPr>
          <p:spPr bwMode="auto">
            <a:xfrm>
              <a:off x="5031" y="3280"/>
              <a:ext cx="40" cy="3"/>
            </a:xfrm>
            <a:custGeom>
              <a:avLst/>
              <a:gdLst>
                <a:gd name="T0" fmla="*/ 0 w 827"/>
                <a:gd name="T1" fmla="*/ 0 h 60"/>
                <a:gd name="T2" fmla="*/ 0 w 827"/>
                <a:gd name="T3" fmla="*/ 0 h 60"/>
                <a:gd name="T4" fmla="*/ 0 w 827"/>
                <a:gd name="T5" fmla="*/ 0 h 60"/>
                <a:gd name="T6" fmla="*/ 0 w 827"/>
                <a:gd name="T7" fmla="*/ 0 h 60"/>
                <a:gd name="T8" fmla="*/ 0 w 827"/>
                <a:gd name="T9" fmla="*/ 0 h 60"/>
                <a:gd name="T10" fmla="*/ 0 w 827"/>
                <a:gd name="T11" fmla="*/ 0 h 60"/>
                <a:gd name="T12" fmla="*/ 0 w 82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7"/>
                <a:gd name="T22" fmla="*/ 0 h 60"/>
                <a:gd name="T23" fmla="*/ 827 w 827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7" h="60">
                  <a:moveTo>
                    <a:pt x="774" y="27"/>
                  </a:moveTo>
                  <a:lnTo>
                    <a:pt x="80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0" y="60"/>
                  </a:lnTo>
                  <a:lnTo>
                    <a:pt x="827" y="27"/>
                  </a:lnTo>
                  <a:lnTo>
                    <a:pt x="77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59" name="Freeform 1295"/>
            <p:cNvSpPr>
              <a:spLocks/>
            </p:cNvSpPr>
            <p:nvPr/>
          </p:nvSpPr>
          <p:spPr bwMode="auto">
            <a:xfrm>
              <a:off x="5141" y="3272"/>
              <a:ext cx="3" cy="9"/>
            </a:xfrm>
            <a:custGeom>
              <a:avLst/>
              <a:gdLst>
                <a:gd name="T0" fmla="*/ 0 w 59"/>
                <a:gd name="T1" fmla="*/ 0 h 188"/>
                <a:gd name="T2" fmla="*/ 0 w 59"/>
                <a:gd name="T3" fmla="*/ 0 h 188"/>
                <a:gd name="T4" fmla="*/ 0 w 59"/>
                <a:gd name="T5" fmla="*/ 0 h 188"/>
                <a:gd name="T6" fmla="*/ 0 w 59"/>
                <a:gd name="T7" fmla="*/ 0 h 188"/>
                <a:gd name="T8" fmla="*/ 0 w 59"/>
                <a:gd name="T9" fmla="*/ 0 h 188"/>
                <a:gd name="T10" fmla="*/ 0 w 59"/>
                <a:gd name="T11" fmla="*/ 0 h 188"/>
                <a:gd name="T12" fmla="*/ 0 w 59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8"/>
                <a:gd name="T23" fmla="*/ 59 w 59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8">
                  <a:moveTo>
                    <a:pt x="32" y="59"/>
                  </a:moveTo>
                  <a:lnTo>
                    <a:pt x="0" y="27"/>
                  </a:lnTo>
                  <a:lnTo>
                    <a:pt x="0" y="188"/>
                  </a:lnTo>
                  <a:lnTo>
                    <a:pt x="59" y="188"/>
                  </a:lnTo>
                  <a:lnTo>
                    <a:pt x="59" y="27"/>
                  </a:lnTo>
                  <a:lnTo>
                    <a:pt x="32" y="0"/>
                  </a:lnTo>
                  <a:lnTo>
                    <a:pt x="32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0" name="Freeform 1296"/>
            <p:cNvSpPr>
              <a:spLocks/>
            </p:cNvSpPr>
            <p:nvPr/>
          </p:nvSpPr>
          <p:spPr bwMode="auto">
            <a:xfrm>
              <a:off x="5102" y="3272"/>
              <a:ext cx="40" cy="3"/>
            </a:xfrm>
            <a:custGeom>
              <a:avLst/>
              <a:gdLst>
                <a:gd name="T0" fmla="*/ 0 w 839"/>
                <a:gd name="T1" fmla="*/ 0 h 59"/>
                <a:gd name="T2" fmla="*/ 0 w 839"/>
                <a:gd name="T3" fmla="*/ 0 h 59"/>
                <a:gd name="T4" fmla="*/ 0 w 839"/>
                <a:gd name="T5" fmla="*/ 0 h 59"/>
                <a:gd name="T6" fmla="*/ 0 w 839"/>
                <a:gd name="T7" fmla="*/ 0 h 59"/>
                <a:gd name="T8" fmla="*/ 0 w 839"/>
                <a:gd name="T9" fmla="*/ 0 h 59"/>
                <a:gd name="T10" fmla="*/ 0 w 839"/>
                <a:gd name="T11" fmla="*/ 0 h 59"/>
                <a:gd name="T12" fmla="*/ 0 w 839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9"/>
                <a:gd name="T22" fmla="*/ 0 h 59"/>
                <a:gd name="T23" fmla="*/ 839 w 839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9" h="59">
                  <a:moveTo>
                    <a:pt x="60" y="27"/>
                  </a:moveTo>
                  <a:lnTo>
                    <a:pt x="33" y="59"/>
                  </a:lnTo>
                  <a:lnTo>
                    <a:pt x="839" y="59"/>
                  </a:lnTo>
                  <a:lnTo>
                    <a:pt x="839" y="0"/>
                  </a:lnTo>
                  <a:lnTo>
                    <a:pt x="33" y="0"/>
                  </a:lnTo>
                  <a:lnTo>
                    <a:pt x="0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1" name="Freeform 1297"/>
            <p:cNvSpPr>
              <a:spLocks/>
            </p:cNvSpPr>
            <p:nvPr/>
          </p:nvSpPr>
          <p:spPr bwMode="auto">
            <a:xfrm>
              <a:off x="5102" y="3273"/>
              <a:ext cx="3" cy="10"/>
            </a:xfrm>
            <a:custGeom>
              <a:avLst/>
              <a:gdLst>
                <a:gd name="T0" fmla="*/ 0 w 60"/>
                <a:gd name="T1" fmla="*/ 0 h 194"/>
                <a:gd name="T2" fmla="*/ 0 w 60"/>
                <a:gd name="T3" fmla="*/ 0 h 194"/>
                <a:gd name="T4" fmla="*/ 0 w 60"/>
                <a:gd name="T5" fmla="*/ 0 h 194"/>
                <a:gd name="T6" fmla="*/ 0 w 60"/>
                <a:gd name="T7" fmla="*/ 0 h 194"/>
                <a:gd name="T8" fmla="*/ 0 w 60"/>
                <a:gd name="T9" fmla="*/ 0 h 194"/>
                <a:gd name="T10" fmla="*/ 0 w 60"/>
                <a:gd name="T11" fmla="*/ 0 h 194"/>
                <a:gd name="T12" fmla="*/ 0 w 60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194"/>
                <a:gd name="T23" fmla="*/ 60 w 60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194">
                  <a:moveTo>
                    <a:pt x="33" y="134"/>
                  </a:moveTo>
                  <a:lnTo>
                    <a:pt x="60" y="161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33" y="194"/>
                  </a:lnTo>
                  <a:lnTo>
                    <a:pt x="3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2" name="Freeform 1298"/>
            <p:cNvSpPr>
              <a:spLocks/>
            </p:cNvSpPr>
            <p:nvPr/>
          </p:nvSpPr>
          <p:spPr bwMode="auto">
            <a:xfrm>
              <a:off x="5104" y="3280"/>
              <a:ext cx="40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2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27"/>
                  </a:lnTo>
                  <a:lnTo>
                    <a:pt x="77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3" name="Freeform 1299"/>
            <p:cNvSpPr>
              <a:spLocks/>
            </p:cNvSpPr>
            <p:nvPr/>
          </p:nvSpPr>
          <p:spPr bwMode="auto">
            <a:xfrm>
              <a:off x="5141" y="3343"/>
              <a:ext cx="3" cy="9"/>
            </a:xfrm>
            <a:custGeom>
              <a:avLst/>
              <a:gdLst>
                <a:gd name="T0" fmla="*/ 0 w 59"/>
                <a:gd name="T1" fmla="*/ 0 h 194"/>
                <a:gd name="T2" fmla="*/ 0 w 59"/>
                <a:gd name="T3" fmla="*/ 0 h 194"/>
                <a:gd name="T4" fmla="*/ 0 w 59"/>
                <a:gd name="T5" fmla="*/ 0 h 194"/>
                <a:gd name="T6" fmla="*/ 0 w 59"/>
                <a:gd name="T7" fmla="*/ 0 h 194"/>
                <a:gd name="T8" fmla="*/ 0 w 59"/>
                <a:gd name="T9" fmla="*/ 0 h 194"/>
                <a:gd name="T10" fmla="*/ 0 w 59"/>
                <a:gd name="T11" fmla="*/ 0 h 194"/>
                <a:gd name="T12" fmla="*/ 0 w 59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94"/>
                <a:gd name="T23" fmla="*/ 59 w 59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94">
                  <a:moveTo>
                    <a:pt x="32" y="60"/>
                  </a:moveTo>
                  <a:lnTo>
                    <a:pt x="0" y="32"/>
                  </a:lnTo>
                  <a:lnTo>
                    <a:pt x="0" y="194"/>
                  </a:lnTo>
                  <a:lnTo>
                    <a:pt x="59" y="194"/>
                  </a:lnTo>
                  <a:lnTo>
                    <a:pt x="59" y="32"/>
                  </a:lnTo>
                  <a:lnTo>
                    <a:pt x="32" y="0"/>
                  </a:lnTo>
                  <a:lnTo>
                    <a:pt x="3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4" name="Freeform 1300"/>
            <p:cNvSpPr>
              <a:spLocks/>
            </p:cNvSpPr>
            <p:nvPr/>
          </p:nvSpPr>
          <p:spPr bwMode="auto">
            <a:xfrm>
              <a:off x="5102" y="3343"/>
              <a:ext cx="40" cy="3"/>
            </a:xfrm>
            <a:custGeom>
              <a:avLst/>
              <a:gdLst>
                <a:gd name="T0" fmla="*/ 0 w 839"/>
                <a:gd name="T1" fmla="*/ 0 h 60"/>
                <a:gd name="T2" fmla="*/ 0 w 839"/>
                <a:gd name="T3" fmla="*/ 0 h 60"/>
                <a:gd name="T4" fmla="*/ 0 w 839"/>
                <a:gd name="T5" fmla="*/ 0 h 60"/>
                <a:gd name="T6" fmla="*/ 0 w 839"/>
                <a:gd name="T7" fmla="*/ 0 h 60"/>
                <a:gd name="T8" fmla="*/ 0 w 839"/>
                <a:gd name="T9" fmla="*/ 0 h 60"/>
                <a:gd name="T10" fmla="*/ 0 w 839"/>
                <a:gd name="T11" fmla="*/ 0 h 60"/>
                <a:gd name="T12" fmla="*/ 0 w 839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9"/>
                <a:gd name="T22" fmla="*/ 0 h 60"/>
                <a:gd name="T23" fmla="*/ 839 w 839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9" h="60">
                  <a:moveTo>
                    <a:pt x="60" y="32"/>
                  </a:moveTo>
                  <a:lnTo>
                    <a:pt x="33" y="60"/>
                  </a:lnTo>
                  <a:lnTo>
                    <a:pt x="839" y="60"/>
                  </a:lnTo>
                  <a:lnTo>
                    <a:pt x="839" y="0"/>
                  </a:lnTo>
                  <a:lnTo>
                    <a:pt x="33" y="0"/>
                  </a:lnTo>
                  <a:lnTo>
                    <a:pt x="0" y="32"/>
                  </a:lnTo>
                  <a:lnTo>
                    <a:pt x="6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5" name="Freeform 1301"/>
            <p:cNvSpPr>
              <a:spLocks/>
            </p:cNvSpPr>
            <p:nvPr/>
          </p:nvSpPr>
          <p:spPr bwMode="auto">
            <a:xfrm>
              <a:off x="5102" y="3345"/>
              <a:ext cx="3" cy="9"/>
            </a:xfrm>
            <a:custGeom>
              <a:avLst/>
              <a:gdLst>
                <a:gd name="T0" fmla="*/ 0 w 60"/>
                <a:gd name="T1" fmla="*/ 0 h 189"/>
                <a:gd name="T2" fmla="*/ 0 w 60"/>
                <a:gd name="T3" fmla="*/ 0 h 189"/>
                <a:gd name="T4" fmla="*/ 0 w 60"/>
                <a:gd name="T5" fmla="*/ 0 h 189"/>
                <a:gd name="T6" fmla="*/ 0 w 60"/>
                <a:gd name="T7" fmla="*/ 0 h 189"/>
                <a:gd name="T8" fmla="*/ 0 w 60"/>
                <a:gd name="T9" fmla="*/ 0 h 189"/>
                <a:gd name="T10" fmla="*/ 0 w 60"/>
                <a:gd name="T11" fmla="*/ 0 h 189"/>
                <a:gd name="T12" fmla="*/ 0 w 60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189"/>
                <a:gd name="T23" fmla="*/ 60 w 60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189">
                  <a:moveTo>
                    <a:pt x="33" y="129"/>
                  </a:moveTo>
                  <a:lnTo>
                    <a:pt x="60" y="162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33" y="189"/>
                  </a:lnTo>
                  <a:lnTo>
                    <a:pt x="3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6" name="Freeform 1302"/>
            <p:cNvSpPr>
              <a:spLocks/>
            </p:cNvSpPr>
            <p:nvPr/>
          </p:nvSpPr>
          <p:spPr bwMode="auto">
            <a:xfrm>
              <a:off x="5104" y="3351"/>
              <a:ext cx="40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33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33"/>
                  </a:lnTo>
                  <a:lnTo>
                    <a:pt x="77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7" name="Freeform 1303"/>
            <p:cNvSpPr>
              <a:spLocks/>
            </p:cNvSpPr>
            <p:nvPr/>
          </p:nvSpPr>
          <p:spPr bwMode="auto">
            <a:xfrm>
              <a:off x="5068" y="3343"/>
              <a:ext cx="3" cy="9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0 h 194"/>
                <a:gd name="T4" fmla="*/ 0 w 53"/>
                <a:gd name="T5" fmla="*/ 0 h 194"/>
                <a:gd name="T6" fmla="*/ 0 w 53"/>
                <a:gd name="T7" fmla="*/ 0 h 194"/>
                <a:gd name="T8" fmla="*/ 0 w 53"/>
                <a:gd name="T9" fmla="*/ 0 h 194"/>
                <a:gd name="T10" fmla="*/ 0 w 53"/>
                <a:gd name="T11" fmla="*/ 0 h 194"/>
                <a:gd name="T12" fmla="*/ 0 w 5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94"/>
                <a:gd name="T23" fmla="*/ 53 w 53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94">
                  <a:moveTo>
                    <a:pt x="26" y="60"/>
                  </a:moveTo>
                  <a:lnTo>
                    <a:pt x="0" y="32"/>
                  </a:lnTo>
                  <a:lnTo>
                    <a:pt x="0" y="194"/>
                  </a:lnTo>
                  <a:lnTo>
                    <a:pt x="53" y="194"/>
                  </a:lnTo>
                  <a:lnTo>
                    <a:pt x="53" y="32"/>
                  </a:lnTo>
                  <a:lnTo>
                    <a:pt x="26" y="0"/>
                  </a:lnTo>
                  <a:lnTo>
                    <a:pt x="2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8" name="Freeform 1304"/>
            <p:cNvSpPr>
              <a:spLocks/>
            </p:cNvSpPr>
            <p:nvPr/>
          </p:nvSpPr>
          <p:spPr bwMode="auto">
            <a:xfrm>
              <a:off x="5030" y="3343"/>
              <a:ext cx="39" cy="3"/>
            </a:xfrm>
            <a:custGeom>
              <a:avLst/>
              <a:gdLst>
                <a:gd name="T0" fmla="*/ 0 w 828"/>
                <a:gd name="T1" fmla="*/ 0 h 60"/>
                <a:gd name="T2" fmla="*/ 0 w 828"/>
                <a:gd name="T3" fmla="*/ 0 h 60"/>
                <a:gd name="T4" fmla="*/ 0 w 828"/>
                <a:gd name="T5" fmla="*/ 0 h 60"/>
                <a:gd name="T6" fmla="*/ 0 w 828"/>
                <a:gd name="T7" fmla="*/ 0 h 60"/>
                <a:gd name="T8" fmla="*/ 0 w 828"/>
                <a:gd name="T9" fmla="*/ 0 h 60"/>
                <a:gd name="T10" fmla="*/ 0 w 828"/>
                <a:gd name="T11" fmla="*/ 0 h 60"/>
                <a:gd name="T12" fmla="*/ 0 w 828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60"/>
                <a:gd name="T23" fmla="*/ 828 w 828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60">
                  <a:moveTo>
                    <a:pt x="54" y="32"/>
                  </a:moveTo>
                  <a:lnTo>
                    <a:pt x="28" y="60"/>
                  </a:lnTo>
                  <a:lnTo>
                    <a:pt x="828" y="60"/>
                  </a:lnTo>
                  <a:lnTo>
                    <a:pt x="828" y="0"/>
                  </a:lnTo>
                  <a:lnTo>
                    <a:pt x="28" y="0"/>
                  </a:lnTo>
                  <a:lnTo>
                    <a:pt x="0" y="32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69" name="Freeform 1305"/>
            <p:cNvSpPr>
              <a:spLocks/>
            </p:cNvSpPr>
            <p:nvPr/>
          </p:nvSpPr>
          <p:spPr bwMode="auto">
            <a:xfrm>
              <a:off x="5030" y="3345"/>
              <a:ext cx="3" cy="9"/>
            </a:xfrm>
            <a:custGeom>
              <a:avLst/>
              <a:gdLst>
                <a:gd name="T0" fmla="*/ 0 w 54"/>
                <a:gd name="T1" fmla="*/ 0 h 189"/>
                <a:gd name="T2" fmla="*/ 0 w 54"/>
                <a:gd name="T3" fmla="*/ 0 h 189"/>
                <a:gd name="T4" fmla="*/ 0 w 54"/>
                <a:gd name="T5" fmla="*/ 0 h 189"/>
                <a:gd name="T6" fmla="*/ 0 w 54"/>
                <a:gd name="T7" fmla="*/ 0 h 189"/>
                <a:gd name="T8" fmla="*/ 0 w 54"/>
                <a:gd name="T9" fmla="*/ 0 h 189"/>
                <a:gd name="T10" fmla="*/ 0 w 54"/>
                <a:gd name="T11" fmla="*/ 0 h 189"/>
                <a:gd name="T12" fmla="*/ 0 w 54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89"/>
                <a:gd name="T23" fmla="*/ 54 w 54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89">
                  <a:moveTo>
                    <a:pt x="28" y="129"/>
                  </a:moveTo>
                  <a:lnTo>
                    <a:pt x="54" y="16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28" y="189"/>
                  </a:lnTo>
                  <a:lnTo>
                    <a:pt x="28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0" name="Freeform 1306"/>
            <p:cNvSpPr>
              <a:spLocks/>
            </p:cNvSpPr>
            <p:nvPr/>
          </p:nvSpPr>
          <p:spPr bwMode="auto">
            <a:xfrm>
              <a:off x="5031" y="3351"/>
              <a:ext cx="40" cy="3"/>
            </a:xfrm>
            <a:custGeom>
              <a:avLst/>
              <a:gdLst>
                <a:gd name="T0" fmla="*/ 0 w 827"/>
                <a:gd name="T1" fmla="*/ 0 h 60"/>
                <a:gd name="T2" fmla="*/ 0 w 827"/>
                <a:gd name="T3" fmla="*/ 0 h 60"/>
                <a:gd name="T4" fmla="*/ 0 w 827"/>
                <a:gd name="T5" fmla="*/ 0 h 60"/>
                <a:gd name="T6" fmla="*/ 0 w 827"/>
                <a:gd name="T7" fmla="*/ 0 h 60"/>
                <a:gd name="T8" fmla="*/ 0 w 827"/>
                <a:gd name="T9" fmla="*/ 0 h 60"/>
                <a:gd name="T10" fmla="*/ 0 w 827"/>
                <a:gd name="T11" fmla="*/ 0 h 60"/>
                <a:gd name="T12" fmla="*/ 0 w 82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7"/>
                <a:gd name="T22" fmla="*/ 0 h 60"/>
                <a:gd name="T23" fmla="*/ 827 w 827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7" h="60">
                  <a:moveTo>
                    <a:pt x="774" y="33"/>
                  </a:moveTo>
                  <a:lnTo>
                    <a:pt x="80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0" y="60"/>
                  </a:lnTo>
                  <a:lnTo>
                    <a:pt x="827" y="33"/>
                  </a:lnTo>
                  <a:lnTo>
                    <a:pt x="77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1" name="Freeform 1307"/>
            <p:cNvSpPr>
              <a:spLocks/>
            </p:cNvSpPr>
            <p:nvPr/>
          </p:nvSpPr>
          <p:spPr bwMode="auto">
            <a:xfrm>
              <a:off x="4896" y="3286"/>
              <a:ext cx="2" cy="8"/>
            </a:xfrm>
            <a:custGeom>
              <a:avLst/>
              <a:gdLst>
                <a:gd name="T0" fmla="*/ 0 w 59"/>
                <a:gd name="T1" fmla="*/ 0 h 183"/>
                <a:gd name="T2" fmla="*/ 0 w 59"/>
                <a:gd name="T3" fmla="*/ 0 h 183"/>
                <a:gd name="T4" fmla="*/ 0 w 59"/>
                <a:gd name="T5" fmla="*/ 0 h 183"/>
                <a:gd name="T6" fmla="*/ 0 w 59"/>
                <a:gd name="T7" fmla="*/ 0 h 183"/>
                <a:gd name="T8" fmla="*/ 0 w 59"/>
                <a:gd name="T9" fmla="*/ 0 h 183"/>
                <a:gd name="T10" fmla="*/ 0 w 59"/>
                <a:gd name="T11" fmla="*/ 0 h 183"/>
                <a:gd name="T12" fmla="*/ 0 w 59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3"/>
                <a:gd name="T23" fmla="*/ 59 w 59"/>
                <a:gd name="T24" fmla="*/ 183 h 1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3">
                  <a:moveTo>
                    <a:pt x="32" y="54"/>
                  </a:moveTo>
                  <a:lnTo>
                    <a:pt x="0" y="26"/>
                  </a:lnTo>
                  <a:lnTo>
                    <a:pt x="0" y="183"/>
                  </a:lnTo>
                  <a:lnTo>
                    <a:pt x="59" y="183"/>
                  </a:lnTo>
                  <a:lnTo>
                    <a:pt x="59" y="26"/>
                  </a:lnTo>
                  <a:lnTo>
                    <a:pt x="32" y="0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2" name="Freeform 1308"/>
            <p:cNvSpPr>
              <a:spLocks/>
            </p:cNvSpPr>
            <p:nvPr/>
          </p:nvSpPr>
          <p:spPr bwMode="auto">
            <a:xfrm>
              <a:off x="4857" y="3286"/>
              <a:ext cx="40" cy="2"/>
            </a:xfrm>
            <a:custGeom>
              <a:avLst/>
              <a:gdLst>
                <a:gd name="T0" fmla="*/ 0 w 838"/>
                <a:gd name="T1" fmla="*/ 0 h 54"/>
                <a:gd name="T2" fmla="*/ 0 w 838"/>
                <a:gd name="T3" fmla="*/ 0 h 54"/>
                <a:gd name="T4" fmla="*/ 0 w 838"/>
                <a:gd name="T5" fmla="*/ 0 h 54"/>
                <a:gd name="T6" fmla="*/ 0 w 838"/>
                <a:gd name="T7" fmla="*/ 0 h 54"/>
                <a:gd name="T8" fmla="*/ 0 w 838"/>
                <a:gd name="T9" fmla="*/ 0 h 54"/>
                <a:gd name="T10" fmla="*/ 0 w 838"/>
                <a:gd name="T11" fmla="*/ 0 h 54"/>
                <a:gd name="T12" fmla="*/ 0 w 838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8"/>
                <a:gd name="T22" fmla="*/ 0 h 54"/>
                <a:gd name="T23" fmla="*/ 838 w 83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8" h="54">
                  <a:moveTo>
                    <a:pt x="59" y="26"/>
                  </a:moveTo>
                  <a:lnTo>
                    <a:pt x="32" y="54"/>
                  </a:lnTo>
                  <a:lnTo>
                    <a:pt x="838" y="54"/>
                  </a:lnTo>
                  <a:lnTo>
                    <a:pt x="838" y="0"/>
                  </a:lnTo>
                  <a:lnTo>
                    <a:pt x="32" y="0"/>
                  </a:lnTo>
                  <a:lnTo>
                    <a:pt x="0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3" name="Freeform 1309"/>
            <p:cNvSpPr>
              <a:spLocks/>
            </p:cNvSpPr>
            <p:nvPr/>
          </p:nvSpPr>
          <p:spPr bwMode="auto">
            <a:xfrm>
              <a:off x="4857" y="3287"/>
              <a:ext cx="3" cy="9"/>
            </a:xfrm>
            <a:custGeom>
              <a:avLst/>
              <a:gdLst>
                <a:gd name="T0" fmla="*/ 0 w 59"/>
                <a:gd name="T1" fmla="*/ 0 h 189"/>
                <a:gd name="T2" fmla="*/ 0 w 59"/>
                <a:gd name="T3" fmla="*/ 0 h 189"/>
                <a:gd name="T4" fmla="*/ 0 w 59"/>
                <a:gd name="T5" fmla="*/ 0 h 189"/>
                <a:gd name="T6" fmla="*/ 0 w 59"/>
                <a:gd name="T7" fmla="*/ 0 h 189"/>
                <a:gd name="T8" fmla="*/ 0 w 59"/>
                <a:gd name="T9" fmla="*/ 0 h 189"/>
                <a:gd name="T10" fmla="*/ 0 w 59"/>
                <a:gd name="T11" fmla="*/ 0 h 189"/>
                <a:gd name="T12" fmla="*/ 0 w 59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89"/>
                <a:gd name="T23" fmla="*/ 59 w 59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89">
                  <a:moveTo>
                    <a:pt x="32" y="129"/>
                  </a:moveTo>
                  <a:lnTo>
                    <a:pt x="59" y="157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32" y="189"/>
                  </a:lnTo>
                  <a:lnTo>
                    <a:pt x="32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4" name="Freeform 1310"/>
            <p:cNvSpPr>
              <a:spLocks/>
            </p:cNvSpPr>
            <p:nvPr/>
          </p:nvSpPr>
          <p:spPr bwMode="auto">
            <a:xfrm>
              <a:off x="4859" y="3293"/>
              <a:ext cx="39" cy="3"/>
            </a:xfrm>
            <a:custGeom>
              <a:avLst/>
              <a:gdLst>
                <a:gd name="T0" fmla="*/ 0 w 833"/>
                <a:gd name="T1" fmla="*/ 0 h 60"/>
                <a:gd name="T2" fmla="*/ 0 w 833"/>
                <a:gd name="T3" fmla="*/ 0 h 60"/>
                <a:gd name="T4" fmla="*/ 0 w 833"/>
                <a:gd name="T5" fmla="*/ 0 h 60"/>
                <a:gd name="T6" fmla="*/ 0 w 833"/>
                <a:gd name="T7" fmla="*/ 0 h 60"/>
                <a:gd name="T8" fmla="*/ 0 w 833"/>
                <a:gd name="T9" fmla="*/ 0 h 60"/>
                <a:gd name="T10" fmla="*/ 0 w 833"/>
                <a:gd name="T11" fmla="*/ 0 h 60"/>
                <a:gd name="T12" fmla="*/ 0 w 833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3"/>
                <a:gd name="T22" fmla="*/ 0 h 60"/>
                <a:gd name="T23" fmla="*/ 833 w 833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3" h="60">
                  <a:moveTo>
                    <a:pt x="774" y="28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806" y="60"/>
                  </a:lnTo>
                  <a:lnTo>
                    <a:pt x="833" y="28"/>
                  </a:lnTo>
                  <a:lnTo>
                    <a:pt x="77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5" name="Freeform 1311"/>
            <p:cNvSpPr>
              <a:spLocks/>
            </p:cNvSpPr>
            <p:nvPr/>
          </p:nvSpPr>
          <p:spPr bwMode="auto">
            <a:xfrm>
              <a:off x="4753" y="3496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6" name="Freeform 1312"/>
            <p:cNvSpPr>
              <a:spLocks/>
            </p:cNvSpPr>
            <p:nvPr/>
          </p:nvSpPr>
          <p:spPr bwMode="auto">
            <a:xfrm>
              <a:off x="4753" y="3494"/>
              <a:ext cx="165" cy="4"/>
            </a:xfrm>
            <a:custGeom>
              <a:avLst/>
              <a:gdLst>
                <a:gd name="T0" fmla="*/ 0 w 3474"/>
                <a:gd name="T1" fmla="*/ 0 h 81"/>
                <a:gd name="T2" fmla="*/ 0 w 3474"/>
                <a:gd name="T3" fmla="*/ 0 h 81"/>
                <a:gd name="T4" fmla="*/ 0 w 3474"/>
                <a:gd name="T5" fmla="*/ 0 h 81"/>
                <a:gd name="T6" fmla="*/ 0 w 3474"/>
                <a:gd name="T7" fmla="*/ 0 h 81"/>
                <a:gd name="T8" fmla="*/ 0 w 3474"/>
                <a:gd name="T9" fmla="*/ 0 h 81"/>
                <a:gd name="T10" fmla="*/ 0 w 3474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1"/>
                <a:gd name="T20" fmla="*/ 3474 w 3474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1">
                  <a:moveTo>
                    <a:pt x="0" y="43"/>
                  </a:moveTo>
                  <a:lnTo>
                    <a:pt x="0" y="81"/>
                  </a:lnTo>
                  <a:lnTo>
                    <a:pt x="3474" y="81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7" name="Freeform 1313"/>
            <p:cNvSpPr>
              <a:spLocks/>
            </p:cNvSpPr>
            <p:nvPr/>
          </p:nvSpPr>
          <p:spPr bwMode="auto">
            <a:xfrm>
              <a:off x="4753" y="3504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8" name="Freeform 1314"/>
            <p:cNvSpPr>
              <a:spLocks/>
            </p:cNvSpPr>
            <p:nvPr/>
          </p:nvSpPr>
          <p:spPr bwMode="auto">
            <a:xfrm>
              <a:off x="4753" y="3502"/>
              <a:ext cx="165" cy="4"/>
            </a:xfrm>
            <a:custGeom>
              <a:avLst/>
              <a:gdLst>
                <a:gd name="T0" fmla="*/ 0 w 3474"/>
                <a:gd name="T1" fmla="*/ 0 h 80"/>
                <a:gd name="T2" fmla="*/ 0 w 3474"/>
                <a:gd name="T3" fmla="*/ 0 h 80"/>
                <a:gd name="T4" fmla="*/ 0 w 3474"/>
                <a:gd name="T5" fmla="*/ 0 h 80"/>
                <a:gd name="T6" fmla="*/ 0 w 3474"/>
                <a:gd name="T7" fmla="*/ 0 h 80"/>
                <a:gd name="T8" fmla="*/ 0 w 3474"/>
                <a:gd name="T9" fmla="*/ 0 h 80"/>
                <a:gd name="T10" fmla="*/ 0 w 3474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0"/>
                <a:gd name="T20" fmla="*/ 3474 w 3474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0">
                  <a:moveTo>
                    <a:pt x="0" y="37"/>
                  </a:moveTo>
                  <a:lnTo>
                    <a:pt x="0" y="80"/>
                  </a:lnTo>
                  <a:lnTo>
                    <a:pt x="3474" y="80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79" name="Freeform 1315"/>
            <p:cNvSpPr>
              <a:spLocks/>
            </p:cNvSpPr>
            <p:nvPr/>
          </p:nvSpPr>
          <p:spPr bwMode="auto">
            <a:xfrm>
              <a:off x="4993" y="3310"/>
              <a:ext cx="165" cy="1"/>
            </a:xfrm>
            <a:custGeom>
              <a:avLst/>
              <a:gdLst>
                <a:gd name="T0" fmla="*/ 0 w 3462"/>
                <a:gd name="T1" fmla="*/ 0 h 1"/>
                <a:gd name="T2" fmla="*/ 0 w 3462"/>
                <a:gd name="T3" fmla="*/ 0 h 1"/>
                <a:gd name="T4" fmla="*/ 0 w 3462"/>
                <a:gd name="T5" fmla="*/ 0 h 1"/>
                <a:gd name="T6" fmla="*/ 0 60000 65536"/>
                <a:gd name="T7" fmla="*/ 0 60000 65536"/>
                <a:gd name="T8" fmla="*/ 0 60000 65536"/>
                <a:gd name="T9" fmla="*/ 0 w 3462"/>
                <a:gd name="T10" fmla="*/ 0 h 1"/>
                <a:gd name="T11" fmla="*/ 3462 w 34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62" h="1">
                  <a:moveTo>
                    <a:pt x="3462" y="0"/>
                  </a:moveTo>
                  <a:lnTo>
                    <a:pt x="0" y="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0" name="Freeform 1316"/>
            <p:cNvSpPr>
              <a:spLocks/>
            </p:cNvSpPr>
            <p:nvPr/>
          </p:nvSpPr>
          <p:spPr bwMode="auto">
            <a:xfrm>
              <a:off x="4993" y="3308"/>
              <a:ext cx="165" cy="4"/>
            </a:xfrm>
            <a:custGeom>
              <a:avLst/>
              <a:gdLst>
                <a:gd name="T0" fmla="*/ 0 w 3462"/>
                <a:gd name="T1" fmla="*/ 0 h 81"/>
                <a:gd name="T2" fmla="*/ 0 w 3462"/>
                <a:gd name="T3" fmla="*/ 0 h 81"/>
                <a:gd name="T4" fmla="*/ 0 w 3462"/>
                <a:gd name="T5" fmla="*/ 0 h 81"/>
                <a:gd name="T6" fmla="*/ 0 w 3462"/>
                <a:gd name="T7" fmla="*/ 0 h 81"/>
                <a:gd name="T8" fmla="*/ 0 w 3462"/>
                <a:gd name="T9" fmla="*/ 0 h 81"/>
                <a:gd name="T10" fmla="*/ 0 w 3462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2"/>
                <a:gd name="T19" fmla="*/ 0 h 81"/>
                <a:gd name="T20" fmla="*/ 3462 w 346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2" h="81">
                  <a:moveTo>
                    <a:pt x="0" y="42"/>
                  </a:moveTo>
                  <a:lnTo>
                    <a:pt x="0" y="81"/>
                  </a:lnTo>
                  <a:lnTo>
                    <a:pt x="3462" y="81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1" name="Freeform 1317"/>
            <p:cNvSpPr>
              <a:spLocks/>
            </p:cNvSpPr>
            <p:nvPr/>
          </p:nvSpPr>
          <p:spPr bwMode="auto">
            <a:xfrm>
              <a:off x="4993" y="3318"/>
              <a:ext cx="165" cy="1"/>
            </a:xfrm>
            <a:custGeom>
              <a:avLst/>
              <a:gdLst>
                <a:gd name="T0" fmla="*/ 0 w 3462"/>
                <a:gd name="T1" fmla="*/ 0 h 1"/>
                <a:gd name="T2" fmla="*/ 0 w 3462"/>
                <a:gd name="T3" fmla="*/ 0 h 1"/>
                <a:gd name="T4" fmla="*/ 0 w 3462"/>
                <a:gd name="T5" fmla="*/ 0 h 1"/>
                <a:gd name="T6" fmla="*/ 0 60000 65536"/>
                <a:gd name="T7" fmla="*/ 0 60000 65536"/>
                <a:gd name="T8" fmla="*/ 0 60000 65536"/>
                <a:gd name="T9" fmla="*/ 0 w 3462"/>
                <a:gd name="T10" fmla="*/ 0 h 1"/>
                <a:gd name="T11" fmla="*/ 3462 w 34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62" h="1">
                  <a:moveTo>
                    <a:pt x="3462" y="0"/>
                  </a:moveTo>
                  <a:lnTo>
                    <a:pt x="0" y="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2" name="Freeform 1318"/>
            <p:cNvSpPr>
              <a:spLocks/>
            </p:cNvSpPr>
            <p:nvPr/>
          </p:nvSpPr>
          <p:spPr bwMode="auto">
            <a:xfrm>
              <a:off x="4993" y="3316"/>
              <a:ext cx="165" cy="3"/>
            </a:xfrm>
            <a:custGeom>
              <a:avLst/>
              <a:gdLst>
                <a:gd name="T0" fmla="*/ 0 w 3462"/>
                <a:gd name="T1" fmla="*/ 0 h 81"/>
                <a:gd name="T2" fmla="*/ 0 w 3462"/>
                <a:gd name="T3" fmla="*/ 0 h 81"/>
                <a:gd name="T4" fmla="*/ 0 w 3462"/>
                <a:gd name="T5" fmla="*/ 0 h 81"/>
                <a:gd name="T6" fmla="*/ 0 w 3462"/>
                <a:gd name="T7" fmla="*/ 0 h 81"/>
                <a:gd name="T8" fmla="*/ 0 w 3462"/>
                <a:gd name="T9" fmla="*/ 0 h 81"/>
                <a:gd name="T10" fmla="*/ 0 w 3462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2"/>
                <a:gd name="T19" fmla="*/ 0 h 81"/>
                <a:gd name="T20" fmla="*/ 3462 w 346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2" h="81">
                  <a:moveTo>
                    <a:pt x="0" y="43"/>
                  </a:moveTo>
                  <a:lnTo>
                    <a:pt x="0" y="81"/>
                  </a:lnTo>
                  <a:lnTo>
                    <a:pt x="3462" y="81"/>
                  </a:lnTo>
                  <a:lnTo>
                    <a:pt x="3462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3" name="Freeform 1319"/>
            <p:cNvSpPr>
              <a:spLocks/>
            </p:cNvSpPr>
            <p:nvPr/>
          </p:nvSpPr>
          <p:spPr bwMode="auto">
            <a:xfrm>
              <a:off x="4989" y="3379"/>
              <a:ext cx="165" cy="1"/>
            </a:xfrm>
            <a:custGeom>
              <a:avLst/>
              <a:gdLst>
                <a:gd name="T0" fmla="*/ 0 w 3456"/>
                <a:gd name="T1" fmla="*/ 0 h 1"/>
                <a:gd name="T2" fmla="*/ 0 w 3456"/>
                <a:gd name="T3" fmla="*/ 0 h 1"/>
                <a:gd name="T4" fmla="*/ 0 w 3456"/>
                <a:gd name="T5" fmla="*/ 0 h 1"/>
                <a:gd name="T6" fmla="*/ 0 60000 65536"/>
                <a:gd name="T7" fmla="*/ 0 60000 65536"/>
                <a:gd name="T8" fmla="*/ 0 60000 65536"/>
                <a:gd name="T9" fmla="*/ 0 w 3456"/>
                <a:gd name="T10" fmla="*/ 0 h 1"/>
                <a:gd name="T11" fmla="*/ 3456 w 345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">
                  <a:moveTo>
                    <a:pt x="3456" y="0"/>
                  </a:moveTo>
                  <a:lnTo>
                    <a:pt x="0" y="0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4" name="Freeform 1320"/>
            <p:cNvSpPr>
              <a:spLocks/>
            </p:cNvSpPr>
            <p:nvPr/>
          </p:nvSpPr>
          <p:spPr bwMode="auto">
            <a:xfrm>
              <a:off x="4989" y="3377"/>
              <a:ext cx="165" cy="4"/>
            </a:xfrm>
            <a:custGeom>
              <a:avLst/>
              <a:gdLst>
                <a:gd name="T0" fmla="*/ 0 w 3456"/>
                <a:gd name="T1" fmla="*/ 0 h 81"/>
                <a:gd name="T2" fmla="*/ 0 w 3456"/>
                <a:gd name="T3" fmla="*/ 0 h 81"/>
                <a:gd name="T4" fmla="*/ 0 w 3456"/>
                <a:gd name="T5" fmla="*/ 0 h 81"/>
                <a:gd name="T6" fmla="*/ 0 w 3456"/>
                <a:gd name="T7" fmla="*/ 0 h 81"/>
                <a:gd name="T8" fmla="*/ 0 w 3456"/>
                <a:gd name="T9" fmla="*/ 0 h 81"/>
                <a:gd name="T10" fmla="*/ 0 w 345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56"/>
                <a:gd name="T19" fmla="*/ 0 h 81"/>
                <a:gd name="T20" fmla="*/ 3456 w 345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56" h="81">
                  <a:moveTo>
                    <a:pt x="0" y="37"/>
                  </a:moveTo>
                  <a:lnTo>
                    <a:pt x="0" y="81"/>
                  </a:lnTo>
                  <a:lnTo>
                    <a:pt x="3456" y="81"/>
                  </a:lnTo>
                  <a:lnTo>
                    <a:pt x="3456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5" name="Freeform 1321"/>
            <p:cNvSpPr>
              <a:spLocks/>
            </p:cNvSpPr>
            <p:nvPr/>
          </p:nvSpPr>
          <p:spPr bwMode="auto">
            <a:xfrm>
              <a:off x="4989" y="3387"/>
              <a:ext cx="165" cy="1"/>
            </a:xfrm>
            <a:custGeom>
              <a:avLst/>
              <a:gdLst>
                <a:gd name="T0" fmla="*/ 0 w 3456"/>
                <a:gd name="T1" fmla="*/ 0 h 1"/>
                <a:gd name="T2" fmla="*/ 0 w 3456"/>
                <a:gd name="T3" fmla="*/ 0 h 1"/>
                <a:gd name="T4" fmla="*/ 0 w 3456"/>
                <a:gd name="T5" fmla="*/ 0 h 1"/>
                <a:gd name="T6" fmla="*/ 0 60000 65536"/>
                <a:gd name="T7" fmla="*/ 0 60000 65536"/>
                <a:gd name="T8" fmla="*/ 0 60000 65536"/>
                <a:gd name="T9" fmla="*/ 0 w 3456"/>
                <a:gd name="T10" fmla="*/ 0 h 1"/>
                <a:gd name="T11" fmla="*/ 3456 w 345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">
                  <a:moveTo>
                    <a:pt x="3456" y="0"/>
                  </a:moveTo>
                  <a:lnTo>
                    <a:pt x="0" y="0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6" name="Freeform 1322"/>
            <p:cNvSpPr>
              <a:spLocks/>
            </p:cNvSpPr>
            <p:nvPr/>
          </p:nvSpPr>
          <p:spPr bwMode="auto">
            <a:xfrm>
              <a:off x="4989" y="3385"/>
              <a:ext cx="165" cy="4"/>
            </a:xfrm>
            <a:custGeom>
              <a:avLst/>
              <a:gdLst>
                <a:gd name="T0" fmla="*/ 0 w 3456"/>
                <a:gd name="T1" fmla="*/ 0 h 81"/>
                <a:gd name="T2" fmla="*/ 0 w 3456"/>
                <a:gd name="T3" fmla="*/ 0 h 81"/>
                <a:gd name="T4" fmla="*/ 0 w 3456"/>
                <a:gd name="T5" fmla="*/ 0 h 81"/>
                <a:gd name="T6" fmla="*/ 0 w 3456"/>
                <a:gd name="T7" fmla="*/ 0 h 81"/>
                <a:gd name="T8" fmla="*/ 0 w 3456"/>
                <a:gd name="T9" fmla="*/ 0 h 81"/>
                <a:gd name="T10" fmla="*/ 0 w 345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56"/>
                <a:gd name="T19" fmla="*/ 0 h 81"/>
                <a:gd name="T20" fmla="*/ 3456 w 345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56" h="81">
                  <a:moveTo>
                    <a:pt x="0" y="43"/>
                  </a:moveTo>
                  <a:lnTo>
                    <a:pt x="0" y="81"/>
                  </a:lnTo>
                  <a:lnTo>
                    <a:pt x="3456" y="81"/>
                  </a:lnTo>
                  <a:lnTo>
                    <a:pt x="3456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7" name="Freeform 1323"/>
            <p:cNvSpPr>
              <a:spLocks/>
            </p:cNvSpPr>
            <p:nvPr/>
          </p:nvSpPr>
          <p:spPr bwMode="auto">
            <a:xfrm>
              <a:off x="4753" y="3570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8" name="Freeform 1324"/>
            <p:cNvSpPr>
              <a:spLocks/>
            </p:cNvSpPr>
            <p:nvPr/>
          </p:nvSpPr>
          <p:spPr bwMode="auto">
            <a:xfrm>
              <a:off x="4753" y="3569"/>
              <a:ext cx="165" cy="3"/>
            </a:xfrm>
            <a:custGeom>
              <a:avLst/>
              <a:gdLst>
                <a:gd name="T0" fmla="*/ 0 w 3474"/>
                <a:gd name="T1" fmla="*/ 0 h 81"/>
                <a:gd name="T2" fmla="*/ 0 w 3474"/>
                <a:gd name="T3" fmla="*/ 0 h 81"/>
                <a:gd name="T4" fmla="*/ 0 w 3474"/>
                <a:gd name="T5" fmla="*/ 0 h 81"/>
                <a:gd name="T6" fmla="*/ 0 w 3474"/>
                <a:gd name="T7" fmla="*/ 0 h 81"/>
                <a:gd name="T8" fmla="*/ 0 w 3474"/>
                <a:gd name="T9" fmla="*/ 0 h 81"/>
                <a:gd name="T10" fmla="*/ 0 w 3474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1"/>
                <a:gd name="T20" fmla="*/ 3474 w 3474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1">
                  <a:moveTo>
                    <a:pt x="0" y="39"/>
                  </a:moveTo>
                  <a:lnTo>
                    <a:pt x="0" y="81"/>
                  </a:lnTo>
                  <a:lnTo>
                    <a:pt x="3474" y="81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89" name="Freeform 1325"/>
            <p:cNvSpPr>
              <a:spLocks/>
            </p:cNvSpPr>
            <p:nvPr/>
          </p:nvSpPr>
          <p:spPr bwMode="auto">
            <a:xfrm>
              <a:off x="4753" y="3578"/>
              <a:ext cx="165" cy="1"/>
            </a:xfrm>
            <a:custGeom>
              <a:avLst/>
              <a:gdLst>
                <a:gd name="T0" fmla="*/ 0 w 3474"/>
                <a:gd name="T1" fmla="*/ 0 h 1"/>
                <a:gd name="T2" fmla="*/ 0 w 3474"/>
                <a:gd name="T3" fmla="*/ 0 h 1"/>
                <a:gd name="T4" fmla="*/ 0 w 3474"/>
                <a:gd name="T5" fmla="*/ 0 h 1"/>
                <a:gd name="T6" fmla="*/ 0 60000 65536"/>
                <a:gd name="T7" fmla="*/ 0 60000 65536"/>
                <a:gd name="T8" fmla="*/ 0 60000 65536"/>
                <a:gd name="T9" fmla="*/ 0 w 3474"/>
                <a:gd name="T10" fmla="*/ 0 h 1"/>
                <a:gd name="T11" fmla="*/ 3474 w 34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4" h="1">
                  <a:moveTo>
                    <a:pt x="3474" y="0"/>
                  </a:moveTo>
                  <a:lnTo>
                    <a:pt x="0" y="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0" name="Freeform 1326"/>
            <p:cNvSpPr>
              <a:spLocks/>
            </p:cNvSpPr>
            <p:nvPr/>
          </p:nvSpPr>
          <p:spPr bwMode="auto">
            <a:xfrm>
              <a:off x="4753" y="3576"/>
              <a:ext cx="165" cy="4"/>
            </a:xfrm>
            <a:custGeom>
              <a:avLst/>
              <a:gdLst>
                <a:gd name="T0" fmla="*/ 0 w 3474"/>
                <a:gd name="T1" fmla="*/ 0 h 80"/>
                <a:gd name="T2" fmla="*/ 0 w 3474"/>
                <a:gd name="T3" fmla="*/ 0 h 80"/>
                <a:gd name="T4" fmla="*/ 0 w 3474"/>
                <a:gd name="T5" fmla="*/ 0 h 80"/>
                <a:gd name="T6" fmla="*/ 0 w 3474"/>
                <a:gd name="T7" fmla="*/ 0 h 80"/>
                <a:gd name="T8" fmla="*/ 0 w 3474"/>
                <a:gd name="T9" fmla="*/ 0 h 80"/>
                <a:gd name="T10" fmla="*/ 0 w 3474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74"/>
                <a:gd name="T19" fmla="*/ 0 h 80"/>
                <a:gd name="T20" fmla="*/ 3474 w 3474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74" h="80">
                  <a:moveTo>
                    <a:pt x="0" y="43"/>
                  </a:moveTo>
                  <a:lnTo>
                    <a:pt x="0" y="80"/>
                  </a:lnTo>
                  <a:lnTo>
                    <a:pt x="3474" y="80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1" name="Freeform 1327"/>
            <p:cNvSpPr>
              <a:spLocks/>
            </p:cNvSpPr>
            <p:nvPr/>
          </p:nvSpPr>
          <p:spPr bwMode="auto">
            <a:xfrm>
              <a:off x="4782" y="3463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2" name="Freeform 1328"/>
            <p:cNvSpPr>
              <a:spLocks/>
            </p:cNvSpPr>
            <p:nvPr/>
          </p:nvSpPr>
          <p:spPr bwMode="auto">
            <a:xfrm>
              <a:off x="4782" y="3462"/>
              <a:ext cx="61" cy="3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3" name="Freeform 1329"/>
            <p:cNvSpPr>
              <a:spLocks/>
            </p:cNvSpPr>
            <p:nvPr/>
          </p:nvSpPr>
          <p:spPr bwMode="auto">
            <a:xfrm>
              <a:off x="4782" y="3469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4" name="Freeform 1330"/>
            <p:cNvSpPr>
              <a:spLocks/>
            </p:cNvSpPr>
            <p:nvPr/>
          </p:nvSpPr>
          <p:spPr bwMode="auto">
            <a:xfrm>
              <a:off x="4782" y="3468"/>
              <a:ext cx="61" cy="3"/>
            </a:xfrm>
            <a:custGeom>
              <a:avLst/>
              <a:gdLst>
                <a:gd name="T0" fmla="*/ 0 w 1285"/>
                <a:gd name="T1" fmla="*/ 0 h 58"/>
                <a:gd name="T2" fmla="*/ 0 w 1285"/>
                <a:gd name="T3" fmla="*/ 0 h 58"/>
                <a:gd name="T4" fmla="*/ 0 w 1285"/>
                <a:gd name="T5" fmla="*/ 0 h 58"/>
                <a:gd name="T6" fmla="*/ 0 w 1285"/>
                <a:gd name="T7" fmla="*/ 0 h 58"/>
                <a:gd name="T8" fmla="*/ 0 w 1285"/>
                <a:gd name="T9" fmla="*/ 0 h 58"/>
                <a:gd name="T10" fmla="*/ 0 w 1285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8"/>
                <a:gd name="T20" fmla="*/ 1285 w 1285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8">
                  <a:moveTo>
                    <a:pt x="1285" y="26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1285" y="58"/>
                  </a:lnTo>
                  <a:lnTo>
                    <a:pt x="1285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5" name="Freeform 1331"/>
            <p:cNvSpPr>
              <a:spLocks/>
            </p:cNvSpPr>
            <p:nvPr/>
          </p:nvSpPr>
          <p:spPr bwMode="auto">
            <a:xfrm>
              <a:off x="4782" y="3475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6" name="Freeform 1332"/>
            <p:cNvSpPr>
              <a:spLocks/>
            </p:cNvSpPr>
            <p:nvPr/>
          </p:nvSpPr>
          <p:spPr bwMode="auto">
            <a:xfrm>
              <a:off x="4782" y="3473"/>
              <a:ext cx="61" cy="3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7" name="Freeform 1333"/>
            <p:cNvSpPr>
              <a:spLocks/>
            </p:cNvSpPr>
            <p:nvPr/>
          </p:nvSpPr>
          <p:spPr bwMode="auto">
            <a:xfrm>
              <a:off x="4857" y="3463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8" name="Freeform 1334"/>
            <p:cNvSpPr>
              <a:spLocks/>
            </p:cNvSpPr>
            <p:nvPr/>
          </p:nvSpPr>
          <p:spPr bwMode="auto">
            <a:xfrm>
              <a:off x="4857" y="3462"/>
              <a:ext cx="61" cy="3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599" name="Freeform 1335"/>
            <p:cNvSpPr>
              <a:spLocks/>
            </p:cNvSpPr>
            <p:nvPr/>
          </p:nvSpPr>
          <p:spPr bwMode="auto">
            <a:xfrm>
              <a:off x="4857" y="3469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0" name="Freeform 1336"/>
            <p:cNvSpPr>
              <a:spLocks/>
            </p:cNvSpPr>
            <p:nvPr/>
          </p:nvSpPr>
          <p:spPr bwMode="auto">
            <a:xfrm>
              <a:off x="4857" y="3468"/>
              <a:ext cx="61" cy="3"/>
            </a:xfrm>
            <a:custGeom>
              <a:avLst/>
              <a:gdLst>
                <a:gd name="T0" fmla="*/ 0 w 1297"/>
                <a:gd name="T1" fmla="*/ 0 h 58"/>
                <a:gd name="T2" fmla="*/ 0 w 1297"/>
                <a:gd name="T3" fmla="*/ 0 h 58"/>
                <a:gd name="T4" fmla="*/ 0 w 1297"/>
                <a:gd name="T5" fmla="*/ 0 h 58"/>
                <a:gd name="T6" fmla="*/ 0 w 1297"/>
                <a:gd name="T7" fmla="*/ 0 h 58"/>
                <a:gd name="T8" fmla="*/ 0 w 1297"/>
                <a:gd name="T9" fmla="*/ 0 h 58"/>
                <a:gd name="T10" fmla="*/ 0 w 1297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8"/>
                <a:gd name="T20" fmla="*/ 1297 w 1297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8">
                  <a:moveTo>
                    <a:pt x="1297" y="26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1297" y="58"/>
                  </a:lnTo>
                  <a:lnTo>
                    <a:pt x="129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1" name="Freeform 1337"/>
            <p:cNvSpPr>
              <a:spLocks/>
            </p:cNvSpPr>
            <p:nvPr/>
          </p:nvSpPr>
          <p:spPr bwMode="auto">
            <a:xfrm>
              <a:off x="4857" y="3475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2" name="Freeform 1338"/>
            <p:cNvSpPr>
              <a:spLocks/>
            </p:cNvSpPr>
            <p:nvPr/>
          </p:nvSpPr>
          <p:spPr bwMode="auto">
            <a:xfrm>
              <a:off x="4857" y="3473"/>
              <a:ext cx="61" cy="3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" name="Freeform 1339"/>
            <p:cNvSpPr>
              <a:spLocks/>
            </p:cNvSpPr>
            <p:nvPr/>
          </p:nvSpPr>
          <p:spPr bwMode="auto">
            <a:xfrm>
              <a:off x="4857" y="3540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4" name="Freeform 1340"/>
            <p:cNvSpPr>
              <a:spLocks/>
            </p:cNvSpPr>
            <p:nvPr/>
          </p:nvSpPr>
          <p:spPr bwMode="auto">
            <a:xfrm>
              <a:off x="4857" y="3539"/>
              <a:ext cx="61" cy="3"/>
            </a:xfrm>
            <a:custGeom>
              <a:avLst/>
              <a:gdLst>
                <a:gd name="T0" fmla="*/ 0 w 1297"/>
                <a:gd name="T1" fmla="*/ 0 h 60"/>
                <a:gd name="T2" fmla="*/ 0 w 1297"/>
                <a:gd name="T3" fmla="*/ 0 h 60"/>
                <a:gd name="T4" fmla="*/ 0 w 1297"/>
                <a:gd name="T5" fmla="*/ 0 h 60"/>
                <a:gd name="T6" fmla="*/ 0 w 1297"/>
                <a:gd name="T7" fmla="*/ 0 h 60"/>
                <a:gd name="T8" fmla="*/ 0 w 1297"/>
                <a:gd name="T9" fmla="*/ 0 h 60"/>
                <a:gd name="T10" fmla="*/ 0 w 129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60"/>
                <a:gd name="T20" fmla="*/ 1297 w 1297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60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297" y="60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5" name="Freeform 1341"/>
            <p:cNvSpPr>
              <a:spLocks/>
            </p:cNvSpPr>
            <p:nvPr/>
          </p:nvSpPr>
          <p:spPr bwMode="auto">
            <a:xfrm>
              <a:off x="4857" y="3546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6" name="Freeform 1342"/>
            <p:cNvSpPr>
              <a:spLocks/>
            </p:cNvSpPr>
            <p:nvPr/>
          </p:nvSpPr>
          <p:spPr bwMode="auto">
            <a:xfrm>
              <a:off x="4857" y="3545"/>
              <a:ext cx="61" cy="2"/>
            </a:xfrm>
            <a:custGeom>
              <a:avLst/>
              <a:gdLst>
                <a:gd name="T0" fmla="*/ 0 w 1297"/>
                <a:gd name="T1" fmla="*/ 0 h 59"/>
                <a:gd name="T2" fmla="*/ 0 w 1297"/>
                <a:gd name="T3" fmla="*/ 0 h 59"/>
                <a:gd name="T4" fmla="*/ 0 w 1297"/>
                <a:gd name="T5" fmla="*/ 0 h 59"/>
                <a:gd name="T6" fmla="*/ 0 w 1297"/>
                <a:gd name="T7" fmla="*/ 0 h 59"/>
                <a:gd name="T8" fmla="*/ 0 w 1297"/>
                <a:gd name="T9" fmla="*/ 0 h 59"/>
                <a:gd name="T10" fmla="*/ 0 w 129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9"/>
                <a:gd name="T20" fmla="*/ 1297 w 129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9">
                  <a:moveTo>
                    <a:pt x="1297" y="26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97" y="59"/>
                  </a:lnTo>
                  <a:lnTo>
                    <a:pt x="129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7" name="Freeform 1343"/>
            <p:cNvSpPr>
              <a:spLocks/>
            </p:cNvSpPr>
            <p:nvPr/>
          </p:nvSpPr>
          <p:spPr bwMode="auto">
            <a:xfrm>
              <a:off x="4857" y="3552"/>
              <a:ext cx="61" cy="1"/>
            </a:xfrm>
            <a:custGeom>
              <a:avLst/>
              <a:gdLst>
                <a:gd name="T0" fmla="*/ 0 w 1297"/>
                <a:gd name="T1" fmla="*/ 0 h 1"/>
                <a:gd name="T2" fmla="*/ 0 w 1297"/>
                <a:gd name="T3" fmla="*/ 0 h 1"/>
                <a:gd name="T4" fmla="*/ 0 w 1297"/>
                <a:gd name="T5" fmla="*/ 0 h 1"/>
                <a:gd name="T6" fmla="*/ 0 60000 65536"/>
                <a:gd name="T7" fmla="*/ 0 60000 65536"/>
                <a:gd name="T8" fmla="*/ 0 60000 65536"/>
                <a:gd name="T9" fmla="*/ 0 w 1297"/>
                <a:gd name="T10" fmla="*/ 0 h 1"/>
                <a:gd name="T11" fmla="*/ 1297 w 129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7" h="1">
                  <a:moveTo>
                    <a:pt x="0" y="0"/>
                  </a:moveTo>
                  <a:lnTo>
                    <a:pt x="1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8" name="Freeform 1344"/>
            <p:cNvSpPr>
              <a:spLocks/>
            </p:cNvSpPr>
            <p:nvPr/>
          </p:nvSpPr>
          <p:spPr bwMode="auto">
            <a:xfrm>
              <a:off x="4857" y="3550"/>
              <a:ext cx="61" cy="3"/>
            </a:xfrm>
            <a:custGeom>
              <a:avLst/>
              <a:gdLst>
                <a:gd name="T0" fmla="*/ 0 w 1297"/>
                <a:gd name="T1" fmla="*/ 0 h 55"/>
                <a:gd name="T2" fmla="*/ 0 w 1297"/>
                <a:gd name="T3" fmla="*/ 0 h 55"/>
                <a:gd name="T4" fmla="*/ 0 w 1297"/>
                <a:gd name="T5" fmla="*/ 0 h 55"/>
                <a:gd name="T6" fmla="*/ 0 w 1297"/>
                <a:gd name="T7" fmla="*/ 0 h 55"/>
                <a:gd name="T8" fmla="*/ 0 w 1297"/>
                <a:gd name="T9" fmla="*/ 0 h 55"/>
                <a:gd name="T10" fmla="*/ 0 w 1297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7"/>
                <a:gd name="T19" fmla="*/ 0 h 55"/>
                <a:gd name="T20" fmla="*/ 1297 w 1297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7" h="55">
                  <a:moveTo>
                    <a:pt x="1297" y="32"/>
                  </a:moveTo>
                  <a:lnTo>
                    <a:pt x="1297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297" y="55"/>
                  </a:lnTo>
                  <a:lnTo>
                    <a:pt x="129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9" name="Freeform 1345"/>
            <p:cNvSpPr>
              <a:spLocks/>
            </p:cNvSpPr>
            <p:nvPr/>
          </p:nvSpPr>
          <p:spPr bwMode="auto">
            <a:xfrm>
              <a:off x="4782" y="3540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0" name="Freeform 1346"/>
            <p:cNvSpPr>
              <a:spLocks/>
            </p:cNvSpPr>
            <p:nvPr/>
          </p:nvSpPr>
          <p:spPr bwMode="auto">
            <a:xfrm>
              <a:off x="4782" y="3539"/>
              <a:ext cx="61" cy="3"/>
            </a:xfrm>
            <a:custGeom>
              <a:avLst/>
              <a:gdLst>
                <a:gd name="T0" fmla="*/ 0 w 1285"/>
                <a:gd name="T1" fmla="*/ 0 h 60"/>
                <a:gd name="T2" fmla="*/ 0 w 1285"/>
                <a:gd name="T3" fmla="*/ 0 h 60"/>
                <a:gd name="T4" fmla="*/ 0 w 1285"/>
                <a:gd name="T5" fmla="*/ 0 h 60"/>
                <a:gd name="T6" fmla="*/ 0 w 1285"/>
                <a:gd name="T7" fmla="*/ 0 h 60"/>
                <a:gd name="T8" fmla="*/ 0 w 1285"/>
                <a:gd name="T9" fmla="*/ 0 h 60"/>
                <a:gd name="T10" fmla="*/ 0 w 1285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60"/>
                <a:gd name="T20" fmla="*/ 1285 w 1285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60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285" y="60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1" name="Freeform 1347"/>
            <p:cNvSpPr>
              <a:spLocks/>
            </p:cNvSpPr>
            <p:nvPr/>
          </p:nvSpPr>
          <p:spPr bwMode="auto">
            <a:xfrm>
              <a:off x="4782" y="3546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2" name="Freeform 1348"/>
            <p:cNvSpPr>
              <a:spLocks/>
            </p:cNvSpPr>
            <p:nvPr/>
          </p:nvSpPr>
          <p:spPr bwMode="auto">
            <a:xfrm>
              <a:off x="4782" y="3545"/>
              <a:ext cx="61" cy="2"/>
            </a:xfrm>
            <a:custGeom>
              <a:avLst/>
              <a:gdLst>
                <a:gd name="T0" fmla="*/ 0 w 1285"/>
                <a:gd name="T1" fmla="*/ 0 h 59"/>
                <a:gd name="T2" fmla="*/ 0 w 1285"/>
                <a:gd name="T3" fmla="*/ 0 h 59"/>
                <a:gd name="T4" fmla="*/ 0 w 1285"/>
                <a:gd name="T5" fmla="*/ 0 h 59"/>
                <a:gd name="T6" fmla="*/ 0 w 1285"/>
                <a:gd name="T7" fmla="*/ 0 h 59"/>
                <a:gd name="T8" fmla="*/ 0 w 1285"/>
                <a:gd name="T9" fmla="*/ 0 h 59"/>
                <a:gd name="T10" fmla="*/ 0 w 128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9"/>
                <a:gd name="T20" fmla="*/ 1285 w 128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9">
                  <a:moveTo>
                    <a:pt x="1285" y="26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285" y="59"/>
                  </a:lnTo>
                  <a:lnTo>
                    <a:pt x="1285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3" name="Freeform 1349"/>
            <p:cNvSpPr>
              <a:spLocks/>
            </p:cNvSpPr>
            <p:nvPr/>
          </p:nvSpPr>
          <p:spPr bwMode="auto">
            <a:xfrm>
              <a:off x="4782" y="3552"/>
              <a:ext cx="61" cy="1"/>
            </a:xfrm>
            <a:custGeom>
              <a:avLst/>
              <a:gdLst>
                <a:gd name="T0" fmla="*/ 0 w 1285"/>
                <a:gd name="T1" fmla="*/ 0 h 1"/>
                <a:gd name="T2" fmla="*/ 0 w 1285"/>
                <a:gd name="T3" fmla="*/ 0 h 1"/>
                <a:gd name="T4" fmla="*/ 0 w 1285"/>
                <a:gd name="T5" fmla="*/ 0 h 1"/>
                <a:gd name="T6" fmla="*/ 0 60000 65536"/>
                <a:gd name="T7" fmla="*/ 0 60000 65536"/>
                <a:gd name="T8" fmla="*/ 0 60000 65536"/>
                <a:gd name="T9" fmla="*/ 0 w 1285"/>
                <a:gd name="T10" fmla="*/ 0 h 1"/>
                <a:gd name="T11" fmla="*/ 1285 w 128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1">
                  <a:moveTo>
                    <a:pt x="0" y="0"/>
                  </a:moveTo>
                  <a:lnTo>
                    <a:pt x="1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4" name="Freeform 1350"/>
            <p:cNvSpPr>
              <a:spLocks/>
            </p:cNvSpPr>
            <p:nvPr/>
          </p:nvSpPr>
          <p:spPr bwMode="auto">
            <a:xfrm>
              <a:off x="4782" y="3550"/>
              <a:ext cx="61" cy="3"/>
            </a:xfrm>
            <a:custGeom>
              <a:avLst/>
              <a:gdLst>
                <a:gd name="T0" fmla="*/ 0 w 1285"/>
                <a:gd name="T1" fmla="*/ 0 h 55"/>
                <a:gd name="T2" fmla="*/ 0 w 1285"/>
                <a:gd name="T3" fmla="*/ 0 h 55"/>
                <a:gd name="T4" fmla="*/ 0 w 1285"/>
                <a:gd name="T5" fmla="*/ 0 h 55"/>
                <a:gd name="T6" fmla="*/ 0 w 1285"/>
                <a:gd name="T7" fmla="*/ 0 h 55"/>
                <a:gd name="T8" fmla="*/ 0 w 1285"/>
                <a:gd name="T9" fmla="*/ 0 h 55"/>
                <a:gd name="T10" fmla="*/ 0 w 1285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5"/>
                <a:gd name="T19" fmla="*/ 0 h 55"/>
                <a:gd name="T20" fmla="*/ 1285 w 1285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5" h="55">
                  <a:moveTo>
                    <a:pt x="1285" y="32"/>
                  </a:moveTo>
                  <a:lnTo>
                    <a:pt x="128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285" y="55"/>
                  </a:lnTo>
                  <a:lnTo>
                    <a:pt x="128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5" name="Freeform 1351"/>
            <p:cNvSpPr>
              <a:spLocks/>
            </p:cNvSpPr>
            <p:nvPr/>
          </p:nvSpPr>
          <p:spPr bwMode="auto">
            <a:xfrm>
              <a:off x="5003" y="3450"/>
              <a:ext cx="159" cy="1"/>
            </a:xfrm>
            <a:custGeom>
              <a:avLst/>
              <a:gdLst>
                <a:gd name="T0" fmla="*/ 0 w 3338"/>
                <a:gd name="T1" fmla="*/ 0 h 1"/>
                <a:gd name="T2" fmla="*/ 0 w 3338"/>
                <a:gd name="T3" fmla="*/ 0 h 1"/>
                <a:gd name="T4" fmla="*/ 0 w 3338"/>
                <a:gd name="T5" fmla="*/ 0 h 1"/>
                <a:gd name="T6" fmla="*/ 0 60000 65536"/>
                <a:gd name="T7" fmla="*/ 0 60000 65536"/>
                <a:gd name="T8" fmla="*/ 0 60000 65536"/>
                <a:gd name="T9" fmla="*/ 0 w 3338"/>
                <a:gd name="T10" fmla="*/ 0 h 1"/>
                <a:gd name="T11" fmla="*/ 3338 w 333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8" h="1">
                  <a:moveTo>
                    <a:pt x="0" y="0"/>
                  </a:moveTo>
                  <a:lnTo>
                    <a:pt x="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16" name="Freeform 1352"/>
            <p:cNvSpPr>
              <a:spLocks/>
            </p:cNvSpPr>
            <p:nvPr/>
          </p:nvSpPr>
          <p:spPr bwMode="auto">
            <a:xfrm>
              <a:off x="5003" y="3449"/>
              <a:ext cx="159" cy="2"/>
            </a:xfrm>
            <a:custGeom>
              <a:avLst/>
              <a:gdLst>
                <a:gd name="T0" fmla="*/ 0 w 3338"/>
                <a:gd name="T1" fmla="*/ 0 h 59"/>
                <a:gd name="T2" fmla="*/ 0 w 3338"/>
                <a:gd name="T3" fmla="*/ 0 h 59"/>
                <a:gd name="T4" fmla="*/ 0 w 3338"/>
                <a:gd name="T5" fmla="*/ 0 h 59"/>
                <a:gd name="T6" fmla="*/ 0 w 3338"/>
                <a:gd name="T7" fmla="*/ 0 h 59"/>
                <a:gd name="T8" fmla="*/ 0 w 3338"/>
                <a:gd name="T9" fmla="*/ 0 h 59"/>
                <a:gd name="T10" fmla="*/ 0 w 3338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8"/>
                <a:gd name="T19" fmla="*/ 0 h 59"/>
                <a:gd name="T20" fmla="*/ 3338 w 3338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8" h="59">
                  <a:moveTo>
                    <a:pt x="3338" y="33"/>
                  </a:moveTo>
                  <a:lnTo>
                    <a:pt x="333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3338" y="59"/>
                  </a:lnTo>
                  <a:lnTo>
                    <a:pt x="333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4" name="Group 1353"/>
          <p:cNvGrpSpPr>
            <a:grpSpLocks/>
          </p:cNvGrpSpPr>
          <p:nvPr/>
        </p:nvGrpSpPr>
        <p:grpSpPr bwMode="auto">
          <a:xfrm>
            <a:off x="6477000" y="2098675"/>
            <a:ext cx="900113" cy="1219200"/>
            <a:chOff x="4080" y="1632"/>
            <a:chExt cx="567" cy="768"/>
          </a:xfrm>
        </p:grpSpPr>
        <p:sp>
          <p:nvSpPr>
            <p:cNvPr id="80361" name="Freeform 1354"/>
            <p:cNvSpPr>
              <a:spLocks/>
            </p:cNvSpPr>
            <p:nvPr/>
          </p:nvSpPr>
          <p:spPr bwMode="auto">
            <a:xfrm>
              <a:off x="4083" y="1762"/>
              <a:ext cx="562" cy="635"/>
            </a:xfrm>
            <a:custGeom>
              <a:avLst/>
              <a:gdLst>
                <a:gd name="T0" fmla="*/ 0 w 11806"/>
                <a:gd name="T1" fmla="*/ 0 h 13338"/>
                <a:gd name="T2" fmla="*/ 0 w 11806"/>
                <a:gd name="T3" fmla="*/ 0 h 13338"/>
                <a:gd name="T4" fmla="*/ 0 w 11806"/>
                <a:gd name="T5" fmla="*/ 0 h 13338"/>
                <a:gd name="T6" fmla="*/ 0 w 11806"/>
                <a:gd name="T7" fmla="*/ 0 h 13338"/>
                <a:gd name="T8" fmla="*/ 0 w 11806"/>
                <a:gd name="T9" fmla="*/ 0 h 13338"/>
                <a:gd name="T10" fmla="*/ 0 w 11806"/>
                <a:gd name="T11" fmla="*/ 0 h 13338"/>
                <a:gd name="T12" fmla="*/ 0 w 11806"/>
                <a:gd name="T13" fmla="*/ 0 h 13338"/>
                <a:gd name="T14" fmla="*/ 0 w 11806"/>
                <a:gd name="T15" fmla="*/ 0 h 13338"/>
                <a:gd name="T16" fmla="*/ 0 w 11806"/>
                <a:gd name="T17" fmla="*/ 0 h 13338"/>
                <a:gd name="T18" fmla="*/ 0 w 11806"/>
                <a:gd name="T19" fmla="*/ 0 h 13338"/>
                <a:gd name="T20" fmla="*/ 0 w 11806"/>
                <a:gd name="T21" fmla="*/ 0 h 13338"/>
                <a:gd name="T22" fmla="*/ 0 w 11806"/>
                <a:gd name="T23" fmla="*/ 0 h 13338"/>
                <a:gd name="T24" fmla="*/ 0 w 11806"/>
                <a:gd name="T25" fmla="*/ 0 h 13338"/>
                <a:gd name="T26" fmla="*/ 0 w 11806"/>
                <a:gd name="T27" fmla="*/ 0 h 13338"/>
                <a:gd name="T28" fmla="*/ 0 w 11806"/>
                <a:gd name="T29" fmla="*/ 0 h 13338"/>
                <a:gd name="T30" fmla="*/ 0 w 11806"/>
                <a:gd name="T31" fmla="*/ 0 h 13338"/>
                <a:gd name="T32" fmla="*/ 0 w 11806"/>
                <a:gd name="T33" fmla="*/ 0 h 13338"/>
                <a:gd name="T34" fmla="*/ 0 w 11806"/>
                <a:gd name="T35" fmla="*/ 0 h 13338"/>
                <a:gd name="T36" fmla="*/ 0 w 11806"/>
                <a:gd name="T37" fmla="*/ 0 h 13338"/>
                <a:gd name="T38" fmla="*/ 0 w 11806"/>
                <a:gd name="T39" fmla="*/ 0 h 13338"/>
                <a:gd name="T40" fmla="*/ 0 w 11806"/>
                <a:gd name="T41" fmla="*/ 0 h 13338"/>
                <a:gd name="T42" fmla="*/ 0 w 11806"/>
                <a:gd name="T43" fmla="*/ 0 h 13338"/>
                <a:gd name="T44" fmla="*/ 0 w 11806"/>
                <a:gd name="T45" fmla="*/ 0 h 13338"/>
                <a:gd name="T46" fmla="*/ 0 w 11806"/>
                <a:gd name="T47" fmla="*/ 0 h 13338"/>
                <a:gd name="T48" fmla="*/ 0 w 11806"/>
                <a:gd name="T49" fmla="*/ 0 h 13338"/>
                <a:gd name="T50" fmla="*/ 0 w 11806"/>
                <a:gd name="T51" fmla="*/ 0 h 13338"/>
                <a:gd name="T52" fmla="*/ 0 w 11806"/>
                <a:gd name="T53" fmla="*/ 0 h 13338"/>
                <a:gd name="T54" fmla="*/ 0 w 11806"/>
                <a:gd name="T55" fmla="*/ 0 h 13338"/>
                <a:gd name="T56" fmla="*/ 0 w 11806"/>
                <a:gd name="T57" fmla="*/ 0 h 13338"/>
                <a:gd name="T58" fmla="*/ 0 w 11806"/>
                <a:gd name="T59" fmla="*/ 0 h 13338"/>
                <a:gd name="T60" fmla="*/ 0 w 11806"/>
                <a:gd name="T61" fmla="*/ 0 h 13338"/>
                <a:gd name="T62" fmla="*/ 0 w 11806"/>
                <a:gd name="T63" fmla="*/ 0 h 13338"/>
                <a:gd name="T64" fmla="*/ 0 w 11806"/>
                <a:gd name="T65" fmla="*/ 0 h 13338"/>
                <a:gd name="T66" fmla="*/ 0 w 11806"/>
                <a:gd name="T67" fmla="*/ 0 h 13338"/>
                <a:gd name="T68" fmla="*/ 0 w 11806"/>
                <a:gd name="T69" fmla="*/ 0 h 13338"/>
                <a:gd name="T70" fmla="*/ 0 w 11806"/>
                <a:gd name="T71" fmla="*/ 0 h 13338"/>
                <a:gd name="T72" fmla="*/ 0 w 11806"/>
                <a:gd name="T73" fmla="*/ 0 h 13338"/>
                <a:gd name="T74" fmla="*/ 0 w 11806"/>
                <a:gd name="T75" fmla="*/ 0 h 13338"/>
                <a:gd name="T76" fmla="*/ 0 w 11806"/>
                <a:gd name="T77" fmla="*/ 0 h 13338"/>
                <a:gd name="T78" fmla="*/ 0 w 11806"/>
                <a:gd name="T79" fmla="*/ 0 h 13338"/>
                <a:gd name="T80" fmla="*/ 0 w 11806"/>
                <a:gd name="T81" fmla="*/ 0 h 13338"/>
                <a:gd name="T82" fmla="*/ 0 w 11806"/>
                <a:gd name="T83" fmla="*/ 0 h 13338"/>
                <a:gd name="T84" fmla="*/ 0 w 11806"/>
                <a:gd name="T85" fmla="*/ 0 h 13338"/>
                <a:gd name="T86" fmla="*/ 0 w 11806"/>
                <a:gd name="T87" fmla="*/ 0 h 13338"/>
                <a:gd name="T88" fmla="*/ 0 w 11806"/>
                <a:gd name="T89" fmla="*/ 0 h 13338"/>
                <a:gd name="T90" fmla="*/ 0 w 11806"/>
                <a:gd name="T91" fmla="*/ 0 h 13338"/>
                <a:gd name="T92" fmla="*/ 0 w 11806"/>
                <a:gd name="T93" fmla="*/ 0 h 13338"/>
                <a:gd name="T94" fmla="*/ 0 w 11806"/>
                <a:gd name="T95" fmla="*/ 0 h 13338"/>
                <a:gd name="T96" fmla="*/ 0 w 11806"/>
                <a:gd name="T97" fmla="*/ 0 h 13338"/>
                <a:gd name="T98" fmla="*/ 0 w 11806"/>
                <a:gd name="T99" fmla="*/ 0 h 13338"/>
                <a:gd name="T100" fmla="*/ 0 w 11806"/>
                <a:gd name="T101" fmla="*/ 0 h 13338"/>
                <a:gd name="T102" fmla="*/ 0 w 11806"/>
                <a:gd name="T103" fmla="*/ 0 h 13338"/>
                <a:gd name="T104" fmla="*/ 0 w 11806"/>
                <a:gd name="T105" fmla="*/ 0 h 13338"/>
                <a:gd name="T106" fmla="*/ 0 w 11806"/>
                <a:gd name="T107" fmla="*/ 0 h 133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806"/>
                <a:gd name="T163" fmla="*/ 0 h 13338"/>
                <a:gd name="T164" fmla="*/ 11806 w 11806"/>
                <a:gd name="T165" fmla="*/ 13338 h 133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806" h="13338">
                  <a:moveTo>
                    <a:pt x="11720" y="9333"/>
                  </a:moveTo>
                  <a:lnTo>
                    <a:pt x="11725" y="9413"/>
                  </a:lnTo>
                  <a:lnTo>
                    <a:pt x="11730" y="9494"/>
                  </a:lnTo>
                  <a:lnTo>
                    <a:pt x="11736" y="9570"/>
                  </a:lnTo>
                  <a:lnTo>
                    <a:pt x="11746" y="9644"/>
                  </a:lnTo>
                  <a:lnTo>
                    <a:pt x="11757" y="9720"/>
                  </a:lnTo>
                  <a:lnTo>
                    <a:pt x="11768" y="9789"/>
                  </a:lnTo>
                  <a:lnTo>
                    <a:pt x="11773" y="9865"/>
                  </a:lnTo>
                  <a:lnTo>
                    <a:pt x="11784" y="9929"/>
                  </a:lnTo>
                  <a:lnTo>
                    <a:pt x="11795" y="10005"/>
                  </a:lnTo>
                  <a:lnTo>
                    <a:pt x="11801" y="10075"/>
                  </a:lnTo>
                  <a:lnTo>
                    <a:pt x="11801" y="10144"/>
                  </a:lnTo>
                  <a:lnTo>
                    <a:pt x="11806" y="10220"/>
                  </a:lnTo>
                  <a:lnTo>
                    <a:pt x="11801" y="10295"/>
                  </a:lnTo>
                  <a:lnTo>
                    <a:pt x="11795" y="10370"/>
                  </a:lnTo>
                  <a:lnTo>
                    <a:pt x="11790" y="10451"/>
                  </a:lnTo>
                  <a:lnTo>
                    <a:pt x="11773" y="10531"/>
                  </a:lnTo>
                  <a:lnTo>
                    <a:pt x="11762" y="10575"/>
                  </a:lnTo>
                  <a:lnTo>
                    <a:pt x="11746" y="10618"/>
                  </a:lnTo>
                  <a:lnTo>
                    <a:pt x="11730" y="10660"/>
                  </a:lnTo>
                  <a:lnTo>
                    <a:pt x="11714" y="10693"/>
                  </a:lnTo>
                  <a:lnTo>
                    <a:pt x="11704" y="10725"/>
                  </a:lnTo>
                  <a:lnTo>
                    <a:pt x="11693" y="10752"/>
                  </a:lnTo>
                  <a:lnTo>
                    <a:pt x="11688" y="10768"/>
                  </a:lnTo>
                  <a:lnTo>
                    <a:pt x="11682" y="10773"/>
                  </a:lnTo>
                  <a:lnTo>
                    <a:pt x="11435" y="11058"/>
                  </a:lnTo>
                  <a:lnTo>
                    <a:pt x="5411" y="13252"/>
                  </a:lnTo>
                  <a:lnTo>
                    <a:pt x="5395" y="13257"/>
                  </a:lnTo>
                  <a:lnTo>
                    <a:pt x="5336" y="13268"/>
                  </a:lnTo>
                  <a:lnTo>
                    <a:pt x="5255" y="13284"/>
                  </a:lnTo>
                  <a:lnTo>
                    <a:pt x="5153" y="13305"/>
                  </a:lnTo>
                  <a:lnTo>
                    <a:pt x="5036" y="13321"/>
                  </a:lnTo>
                  <a:lnTo>
                    <a:pt x="4912" y="13332"/>
                  </a:lnTo>
                  <a:lnTo>
                    <a:pt x="4788" y="13338"/>
                  </a:lnTo>
                  <a:lnTo>
                    <a:pt x="4670" y="13332"/>
                  </a:lnTo>
                  <a:lnTo>
                    <a:pt x="4573" y="13316"/>
                  </a:lnTo>
                  <a:lnTo>
                    <a:pt x="4488" y="13300"/>
                  </a:lnTo>
                  <a:lnTo>
                    <a:pt x="4401" y="13284"/>
                  </a:lnTo>
                  <a:lnTo>
                    <a:pt x="4320" y="13257"/>
                  </a:lnTo>
                  <a:lnTo>
                    <a:pt x="4246" y="13225"/>
                  </a:lnTo>
                  <a:lnTo>
                    <a:pt x="4170" y="13187"/>
                  </a:lnTo>
                  <a:lnTo>
                    <a:pt x="4095" y="13144"/>
                  </a:lnTo>
                  <a:lnTo>
                    <a:pt x="4014" y="13086"/>
                  </a:lnTo>
                  <a:lnTo>
                    <a:pt x="3961" y="13047"/>
                  </a:lnTo>
                  <a:lnTo>
                    <a:pt x="3917" y="12999"/>
                  </a:lnTo>
                  <a:lnTo>
                    <a:pt x="3864" y="12950"/>
                  </a:lnTo>
                  <a:lnTo>
                    <a:pt x="3816" y="12902"/>
                  </a:lnTo>
                  <a:lnTo>
                    <a:pt x="3778" y="12860"/>
                  </a:lnTo>
                  <a:lnTo>
                    <a:pt x="3746" y="12827"/>
                  </a:lnTo>
                  <a:lnTo>
                    <a:pt x="3724" y="12805"/>
                  </a:lnTo>
                  <a:lnTo>
                    <a:pt x="3719" y="12795"/>
                  </a:lnTo>
                  <a:lnTo>
                    <a:pt x="0" y="2011"/>
                  </a:lnTo>
                  <a:lnTo>
                    <a:pt x="274" y="0"/>
                  </a:lnTo>
                  <a:lnTo>
                    <a:pt x="11720" y="9333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2" name="Freeform 1355"/>
            <p:cNvSpPr>
              <a:spLocks/>
            </p:cNvSpPr>
            <p:nvPr/>
          </p:nvSpPr>
          <p:spPr bwMode="auto">
            <a:xfrm>
              <a:off x="4638" y="2206"/>
              <a:ext cx="9" cy="58"/>
            </a:xfrm>
            <a:custGeom>
              <a:avLst/>
              <a:gdLst>
                <a:gd name="T0" fmla="*/ 0 w 182"/>
                <a:gd name="T1" fmla="*/ 0 h 1209"/>
                <a:gd name="T2" fmla="*/ 0 w 182"/>
                <a:gd name="T3" fmla="*/ 0 h 1209"/>
                <a:gd name="T4" fmla="*/ 0 w 182"/>
                <a:gd name="T5" fmla="*/ 0 h 1209"/>
                <a:gd name="T6" fmla="*/ 0 w 182"/>
                <a:gd name="T7" fmla="*/ 0 h 1209"/>
                <a:gd name="T8" fmla="*/ 0 w 182"/>
                <a:gd name="T9" fmla="*/ 0 h 1209"/>
                <a:gd name="T10" fmla="*/ 0 w 182"/>
                <a:gd name="T11" fmla="*/ 0 h 1209"/>
                <a:gd name="T12" fmla="*/ 0 w 182"/>
                <a:gd name="T13" fmla="*/ 0 h 1209"/>
                <a:gd name="T14" fmla="*/ 0 w 182"/>
                <a:gd name="T15" fmla="*/ 0 h 1209"/>
                <a:gd name="T16" fmla="*/ 0 w 182"/>
                <a:gd name="T17" fmla="*/ 0 h 1209"/>
                <a:gd name="T18" fmla="*/ 0 w 182"/>
                <a:gd name="T19" fmla="*/ 0 h 1209"/>
                <a:gd name="T20" fmla="*/ 0 w 182"/>
                <a:gd name="T21" fmla="*/ 0 h 1209"/>
                <a:gd name="T22" fmla="*/ 0 w 182"/>
                <a:gd name="T23" fmla="*/ 0 h 1209"/>
                <a:gd name="T24" fmla="*/ 0 w 182"/>
                <a:gd name="T25" fmla="*/ 0 h 1209"/>
                <a:gd name="T26" fmla="*/ 0 w 182"/>
                <a:gd name="T27" fmla="*/ 0 h 1209"/>
                <a:gd name="T28" fmla="*/ 0 w 182"/>
                <a:gd name="T29" fmla="*/ 0 h 1209"/>
                <a:gd name="T30" fmla="*/ 0 w 182"/>
                <a:gd name="T31" fmla="*/ 0 h 1209"/>
                <a:gd name="T32" fmla="*/ 0 w 182"/>
                <a:gd name="T33" fmla="*/ 0 h 1209"/>
                <a:gd name="T34" fmla="*/ 0 w 182"/>
                <a:gd name="T35" fmla="*/ 0 h 1209"/>
                <a:gd name="T36" fmla="*/ 0 w 182"/>
                <a:gd name="T37" fmla="*/ 0 h 1209"/>
                <a:gd name="T38" fmla="*/ 0 w 182"/>
                <a:gd name="T39" fmla="*/ 0 h 1209"/>
                <a:gd name="T40" fmla="*/ 0 w 182"/>
                <a:gd name="T41" fmla="*/ 0 h 1209"/>
                <a:gd name="T42" fmla="*/ 0 w 182"/>
                <a:gd name="T43" fmla="*/ 0 h 1209"/>
                <a:gd name="T44" fmla="*/ 0 w 182"/>
                <a:gd name="T45" fmla="*/ 0 h 1209"/>
                <a:gd name="T46" fmla="*/ 0 w 182"/>
                <a:gd name="T47" fmla="*/ 0 h 1209"/>
                <a:gd name="T48" fmla="*/ 0 w 182"/>
                <a:gd name="T49" fmla="*/ 0 h 1209"/>
                <a:gd name="T50" fmla="*/ 0 w 182"/>
                <a:gd name="T51" fmla="*/ 0 h 1209"/>
                <a:gd name="T52" fmla="*/ 0 w 182"/>
                <a:gd name="T53" fmla="*/ 0 h 1209"/>
                <a:gd name="T54" fmla="*/ 0 w 182"/>
                <a:gd name="T55" fmla="*/ 0 h 1209"/>
                <a:gd name="T56" fmla="*/ 0 w 182"/>
                <a:gd name="T57" fmla="*/ 0 h 1209"/>
                <a:gd name="T58" fmla="*/ 0 w 182"/>
                <a:gd name="T59" fmla="*/ 0 h 1209"/>
                <a:gd name="T60" fmla="*/ 0 w 182"/>
                <a:gd name="T61" fmla="*/ 0 h 1209"/>
                <a:gd name="T62" fmla="*/ 0 w 182"/>
                <a:gd name="T63" fmla="*/ 0 h 1209"/>
                <a:gd name="T64" fmla="*/ 0 w 182"/>
                <a:gd name="T65" fmla="*/ 0 h 1209"/>
                <a:gd name="T66" fmla="*/ 0 w 182"/>
                <a:gd name="T67" fmla="*/ 0 h 1209"/>
                <a:gd name="T68" fmla="*/ 0 w 182"/>
                <a:gd name="T69" fmla="*/ 0 h 12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2"/>
                <a:gd name="T106" fmla="*/ 0 h 1209"/>
                <a:gd name="T107" fmla="*/ 182 w 182"/>
                <a:gd name="T108" fmla="*/ 1209 h 12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2" h="1209">
                  <a:moveTo>
                    <a:pt x="150" y="1209"/>
                  </a:moveTo>
                  <a:lnTo>
                    <a:pt x="166" y="1124"/>
                  </a:lnTo>
                  <a:lnTo>
                    <a:pt x="171" y="1043"/>
                  </a:lnTo>
                  <a:lnTo>
                    <a:pt x="177" y="967"/>
                  </a:lnTo>
                  <a:lnTo>
                    <a:pt x="182" y="887"/>
                  </a:lnTo>
                  <a:lnTo>
                    <a:pt x="177" y="811"/>
                  </a:lnTo>
                  <a:lnTo>
                    <a:pt x="177" y="742"/>
                  </a:lnTo>
                  <a:lnTo>
                    <a:pt x="171" y="666"/>
                  </a:lnTo>
                  <a:lnTo>
                    <a:pt x="161" y="585"/>
                  </a:lnTo>
                  <a:lnTo>
                    <a:pt x="150" y="527"/>
                  </a:lnTo>
                  <a:lnTo>
                    <a:pt x="145" y="451"/>
                  </a:lnTo>
                  <a:lnTo>
                    <a:pt x="139" y="382"/>
                  </a:lnTo>
                  <a:lnTo>
                    <a:pt x="129" y="306"/>
                  </a:lnTo>
                  <a:lnTo>
                    <a:pt x="118" y="231"/>
                  </a:lnTo>
                  <a:lnTo>
                    <a:pt x="112" y="156"/>
                  </a:lnTo>
                  <a:lnTo>
                    <a:pt x="106" y="75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5" y="85"/>
                  </a:lnTo>
                  <a:lnTo>
                    <a:pt x="10" y="166"/>
                  </a:lnTo>
                  <a:lnTo>
                    <a:pt x="16" y="242"/>
                  </a:lnTo>
                  <a:lnTo>
                    <a:pt x="26" y="317"/>
                  </a:lnTo>
                  <a:lnTo>
                    <a:pt x="32" y="392"/>
                  </a:lnTo>
                  <a:lnTo>
                    <a:pt x="42" y="462"/>
                  </a:lnTo>
                  <a:lnTo>
                    <a:pt x="48" y="537"/>
                  </a:lnTo>
                  <a:lnTo>
                    <a:pt x="58" y="608"/>
                  </a:lnTo>
                  <a:lnTo>
                    <a:pt x="69" y="677"/>
                  </a:lnTo>
                  <a:lnTo>
                    <a:pt x="74" y="742"/>
                  </a:lnTo>
                  <a:lnTo>
                    <a:pt x="74" y="811"/>
                  </a:lnTo>
                  <a:lnTo>
                    <a:pt x="80" y="887"/>
                  </a:lnTo>
                  <a:lnTo>
                    <a:pt x="74" y="956"/>
                  </a:lnTo>
                  <a:lnTo>
                    <a:pt x="69" y="1032"/>
                  </a:lnTo>
                  <a:lnTo>
                    <a:pt x="64" y="1113"/>
                  </a:lnTo>
                  <a:lnTo>
                    <a:pt x="48" y="1188"/>
                  </a:lnTo>
                  <a:lnTo>
                    <a:pt x="150" y="1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3" name="Freeform 1356"/>
            <p:cNvSpPr>
              <a:spLocks/>
            </p:cNvSpPr>
            <p:nvPr/>
          </p:nvSpPr>
          <p:spPr bwMode="auto">
            <a:xfrm>
              <a:off x="4636" y="2263"/>
              <a:ext cx="9" cy="14"/>
            </a:xfrm>
            <a:custGeom>
              <a:avLst/>
              <a:gdLst>
                <a:gd name="T0" fmla="*/ 0 w 189"/>
                <a:gd name="T1" fmla="*/ 0 h 284"/>
                <a:gd name="T2" fmla="*/ 0 w 189"/>
                <a:gd name="T3" fmla="*/ 0 h 284"/>
                <a:gd name="T4" fmla="*/ 0 w 189"/>
                <a:gd name="T5" fmla="*/ 0 h 284"/>
                <a:gd name="T6" fmla="*/ 0 w 189"/>
                <a:gd name="T7" fmla="*/ 0 h 284"/>
                <a:gd name="T8" fmla="*/ 0 w 189"/>
                <a:gd name="T9" fmla="*/ 0 h 284"/>
                <a:gd name="T10" fmla="*/ 0 w 189"/>
                <a:gd name="T11" fmla="*/ 0 h 284"/>
                <a:gd name="T12" fmla="*/ 0 w 189"/>
                <a:gd name="T13" fmla="*/ 0 h 284"/>
                <a:gd name="T14" fmla="*/ 0 w 189"/>
                <a:gd name="T15" fmla="*/ 0 h 284"/>
                <a:gd name="T16" fmla="*/ 0 w 189"/>
                <a:gd name="T17" fmla="*/ 0 h 284"/>
                <a:gd name="T18" fmla="*/ 0 w 189"/>
                <a:gd name="T19" fmla="*/ 0 h 284"/>
                <a:gd name="T20" fmla="*/ 0 w 189"/>
                <a:gd name="T21" fmla="*/ 0 h 284"/>
                <a:gd name="T22" fmla="*/ 0 w 189"/>
                <a:gd name="T23" fmla="*/ 0 h 284"/>
                <a:gd name="T24" fmla="*/ 0 w 189"/>
                <a:gd name="T25" fmla="*/ 0 h 284"/>
                <a:gd name="T26" fmla="*/ 0 w 189"/>
                <a:gd name="T27" fmla="*/ 0 h 284"/>
                <a:gd name="T28" fmla="*/ 0 w 189"/>
                <a:gd name="T29" fmla="*/ 0 h 284"/>
                <a:gd name="T30" fmla="*/ 0 w 189"/>
                <a:gd name="T31" fmla="*/ 0 h 284"/>
                <a:gd name="T32" fmla="*/ 0 w 189"/>
                <a:gd name="T33" fmla="*/ 0 h 284"/>
                <a:gd name="T34" fmla="*/ 0 w 189"/>
                <a:gd name="T35" fmla="*/ 0 h 284"/>
                <a:gd name="T36" fmla="*/ 0 w 189"/>
                <a:gd name="T37" fmla="*/ 0 h 284"/>
                <a:gd name="T38" fmla="*/ 0 w 189"/>
                <a:gd name="T39" fmla="*/ 0 h 284"/>
                <a:gd name="T40" fmla="*/ 0 w 189"/>
                <a:gd name="T41" fmla="*/ 0 h 284"/>
                <a:gd name="T42" fmla="*/ 0 w 189"/>
                <a:gd name="T43" fmla="*/ 0 h 284"/>
                <a:gd name="T44" fmla="*/ 0 w 189"/>
                <a:gd name="T45" fmla="*/ 0 h 2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284"/>
                <a:gd name="T71" fmla="*/ 189 w 189"/>
                <a:gd name="T72" fmla="*/ 284 h 2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284">
                  <a:moveTo>
                    <a:pt x="87" y="284"/>
                  </a:moveTo>
                  <a:lnTo>
                    <a:pt x="92" y="279"/>
                  </a:lnTo>
                  <a:lnTo>
                    <a:pt x="97" y="274"/>
                  </a:lnTo>
                  <a:lnTo>
                    <a:pt x="108" y="252"/>
                  </a:lnTo>
                  <a:lnTo>
                    <a:pt x="119" y="226"/>
                  </a:lnTo>
                  <a:lnTo>
                    <a:pt x="135" y="194"/>
                  </a:lnTo>
                  <a:lnTo>
                    <a:pt x="151" y="161"/>
                  </a:lnTo>
                  <a:lnTo>
                    <a:pt x="168" y="113"/>
                  </a:lnTo>
                  <a:lnTo>
                    <a:pt x="184" y="65"/>
                  </a:lnTo>
                  <a:lnTo>
                    <a:pt x="189" y="21"/>
                  </a:lnTo>
                  <a:lnTo>
                    <a:pt x="87" y="0"/>
                  </a:lnTo>
                  <a:lnTo>
                    <a:pt x="76" y="37"/>
                  </a:lnTo>
                  <a:lnTo>
                    <a:pt x="65" y="81"/>
                  </a:lnTo>
                  <a:lnTo>
                    <a:pt x="49" y="118"/>
                  </a:lnTo>
                  <a:lnTo>
                    <a:pt x="33" y="155"/>
                  </a:lnTo>
                  <a:lnTo>
                    <a:pt x="16" y="183"/>
                  </a:lnTo>
                  <a:lnTo>
                    <a:pt x="6" y="210"/>
                  </a:lnTo>
                  <a:lnTo>
                    <a:pt x="6" y="220"/>
                  </a:lnTo>
                  <a:lnTo>
                    <a:pt x="0" y="226"/>
                  </a:lnTo>
                  <a:lnTo>
                    <a:pt x="6" y="215"/>
                  </a:lnTo>
                  <a:lnTo>
                    <a:pt x="87" y="284"/>
                  </a:lnTo>
                  <a:lnTo>
                    <a:pt x="92" y="279"/>
                  </a:lnTo>
                  <a:lnTo>
                    <a:pt x="87" y="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4" name="Freeform 1357"/>
            <p:cNvSpPr>
              <a:spLocks/>
            </p:cNvSpPr>
            <p:nvPr/>
          </p:nvSpPr>
          <p:spPr bwMode="auto">
            <a:xfrm>
              <a:off x="4625" y="2273"/>
              <a:ext cx="16" cy="18"/>
            </a:xfrm>
            <a:custGeom>
              <a:avLst/>
              <a:gdLst>
                <a:gd name="T0" fmla="*/ 0 w 328"/>
                <a:gd name="T1" fmla="*/ 0 h 376"/>
                <a:gd name="T2" fmla="*/ 0 w 328"/>
                <a:gd name="T3" fmla="*/ 0 h 376"/>
                <a:gd name="T4" fmla="*/ 0 w 328"/>
                <a:gd name="T5" fmla="*/ 0 h 376"/>
                <a:gd name="T6" fmla="*/ 0 w 328"/>
                <a:gd name="T7" fmla="*/ 0 h 376"/>
                <a:gd name="T8" fmla="*/ 0 w 328"/>
                <a:gd name="T9" fmla="*/ 0 h 376"/>
                <a:gd name="T10" fmla="*/ 0 w 328"/>
                <a:gd name="T11" fmla="*/ 0 h 376"/>
                <a:gd name="T12" fmla="*/ 0 w 328"/>
                <a:gd name="T13" fmla="*/ 0 h 376"/>
                <a:gd name="T14" fmla="*/ 0 w 328"/>
                <a:gd name="T15" fmla="*/ 0 h 376"/>
                <a:gd name="T16" fmla="*/ 0 w 328"/>
                <a:gd name="T17" fmla="*/ 0 h 376"/>
                <a:gd name="T18" fmla="*/ 0 w 328"/>
                <a:gd name="T19" fmla="*/ 0 h 3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8"/>
                <a:gd name="T31" fmla="*/ 0 h 376"/>
                <a:gd name="T32" fmla="*/ 328 w 328"/>
                <a:gd name="T33" fmla="*/ 376 h 3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8" h="376">
                  <a:moveTo>
                    <a:pt x="64" y="376"/>
                  </a:moveTo>
                  <a:lnTo>
                    <a:pt x="86" y="360"/>
                  </a:lnTo>
                  <a:lnTo>
                    <a:pt x="328" y="69"/>
                  </a:lnTo>
                  <a:lnTo>
                    <a:pt x="247" y="0"/>
                  </a:lnTo>
                  <a:lnTo>
                    <a:pt x="0" y="290"/>
                  </a:lnTo>
                  <a:lnTo>
                    <a:pt x="22" y="274"/>
                  </a:lnTo>
                  <a:lnTo>
                    <a:pt x="64" y="376"/>
                  </a:lnTo>
                  <a:lnTo>
                    <a:pt x="75" y="371"/>
                  </a:lnTo>
                  <a:lnTo>
                    <a:pt x="86" y="360"/>
                  </a:lnTo>
                  <a:lnTo>
                    <a:pt x="64" y="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5" name="Freeform 1358"/>
            <p:cNvSpPr>
              <a:spLocks/>
            </p:cNvSpPr>
            <p:nvPr/>
          </p:nvSpPr>
          <p:spPr bwMode="auto">
            <a:xfrm>
              <a:off x="4339" y="2286"/>
              <a:ext cx="289" cy="109"/>
            </a:xfrm>
            <a:custGeom>
              <a:avLst/>
              <a:gdLst>
                <a:gd name="T0" fmla="*/ 0 w 6061"/>
                <a:gd name="T1" fmla="*/ 0 h 2290"/>
                <a:gd name="T2" fmla="*/ 0 w 6061"/>
                <a:gd name="T3" fmla="*/ 0 h 2290"/>
                <a:gd name="T4" fmla="*/ 0 w 6061"/>
                <a:gd name="T5" fmla="*/ 0 h 2290"/>
                <a:gd name="T6" fmla="*/ 0 w 6061"/>
                <a:gd name="T7" fmla="*/ 0 h 2290"/>
                <a:gd name="T8" fmla="*/ 0 w 6061"/>
                <a:gd name="T9" fmla="*/ 0 h 2290"/>
                <a:gd name="T10" fmla="*/ 0 w 6061"/>
                <a:gd name="T11" fmla="*/ 0 h 2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61"/>
                <a:gd name="T19" fmla="*/ 0 h 2290"/>
                <a:gd name="T20" fmla="*/ 6061 w 6061"/>
                <a:gd name="T21" fmla="*/ 2290 h 2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61" h="2290">
                  <a:moveTo>
                    <a:pt x="33" y="2290"/>
                  </a:moveTo>
                  <a:lnTo>
                    <a:pt x="38" y="2290"/>
                  </a:lnTo>
                  <a:lnTo>
                    <a:pt x="6061" y="102"/>
                  </a:lnTo>
                  <a:lnTo>
                    <a:pt x="6019" y="0"/>
                  </a:lnTo>
                  <a:lnTo>
                    <a:pt x="0" y="2188"/>
                  </a:lnTo>
                  <a:lnTo>
                    <a:pt x="33" y="2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6" name="Freeform 1359"/>
            <p:cNvSpPr>
              <a:spLocks/>
            </p:cNvSpPr>
            <p:nvPr/>
          </p:nvSpPr>
          <p:spPr bwMode="auto">
            <a:xfrm>
              <a:off x="4305" y="2391"/>
              <a:ext cx="36" cy="9"/>
            </a:xfrm>
            <a:custGeom>
              <a:avLst/>
              <a:gdLst>
                <a:gd name="T0" fmla="*/ 0 w 763"/>
                <a:gd name="T1" fmla="*/ 0 h 199"/>
                <a:gd name="T2" fmla="*/ 0 w 763"/>
                <a:gd name="T3" fmla="*/ 0 h 199"/>
                <a:gd name="T4" fmla="*/ 0 w 763"/>
                <a:gd name="T5" fmla="*/ 0 h 199"/>
                <a:gd name="T6" fmla="*/ 0 w 763"/>
                <a:gd name="T7" fmla="*/ 0 h 199"/>
                <a:gd name="T8" fmla="*/ 0 w 763"/>
                <a:gd name="T9" fmla="*/ 0 h 199"/>
                <a:gd name="T10" fmla="*/ 0 w 763"/>
                <a:gd name="T11" fmla="*/ 0 h 199"/>
                <a:gd name="T12" fmla="*/ 0 w 763"/>
                <a:gd name="T13" fmla="*/ 0 h 199"/>
                <a:gd name="T14" fmla="*/ 0 w 763"/>
                <a:gd name="T15" fmla="*/ 0 h 199"/>
                <a:gd name="T16" fmla="*/ 0 w 763"/>
                <a:gd name="T17" fmla="*/ 0 h 199"/>
                <a:gd name="T18" fmla="*/ 0 w 763"/>
                <a:gd name="T19" fmla="*/ 0 h 199"/>
                <a:gd name="T20" fmla="*/ 0 w 763"/>
                <a:gd name="T21" fmla="*/ 0 h 199"/>
                <a:gd name="T22" fmla="*/ 0 w 763"/>
                <a:gd name="T23" fmla="*/ 0 h 199"/>
                <a:gd name="T24" fmla="*/ 0 w 763"/>
                <a:gd name="T25" fmla="*/ 0 h 199"/>
                <a:gd name="T26" fmla="*/ 0 w 763"/>
                <a:gd name="T27" fmla="*/ 0 h 199"/>
                <a:gd name="T28" fmla="*/ 0 w 763"/>
                <a:gd name="T29" fmla="*/ 0 h 199"/>
                <a:gd name="T30" fmla="*/ 0 w 763"/>
                <a:gd name="T31" fmla="*/ 0 h 199"/>
                <a:gd name="T32" fmla="*/ 0 w 763"/>
                <a:gd name="T33" fmla="*/ 0 h 199"/>
                <a:gd name="T34" fmla="*/ 0 w 763"/>
                <a:gd name="T35" fmla="*/ 0 h 199"/>
                <a:gd name="T36" fmla="*/ 0 w 763"/>
                <a:gd name="T37" fmla="*/ 0 h 1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3"/>
                <a:gd name="T58" fmla="*/ 0 h 199"/>
                <a:gd name="T59" fmla="*/ 763 w 763"/>
                <a:gd name="T60" fmla="*/ 199 h 1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3" h="199">
                  <a:moveTo>
                    <a:pt x="0" y="188"/>
                  </a:moveTo>
                  <a:lnTo>
                    <a:pt x="123" y="199"/>
                  </a:lnTo>
                  <a:lnTo>
                    <a:pt x="252" y="188"/>
                  </a:lnTo>
                  <a:lnTo>
                    <a:pt x="376" y="178"/>
                  </a:lnTo>
                  <a:lnTo>
                    <a:pt x="500" y="162"/>
                  </a:lnTo>
                  <a:lnTo>
                    <a:pt x="601" y="140"/>
                  </a:lnTo>
                  <a:lnTo>
                    <a:pt x="682" y="118"/>
                  </a:lnTo>
                  <a:lnTo>
                    <a:pt x="735" y="107"/>
                  </a:lnTo>
                  <a:lnTo>
                    <a:pt x="763" y="102"/>
                  </a:lnTo>
                  <a:lnTo>
                    <a:pt x="730" y="0"/>
                  </a:lnTo>
                  <a:lnTo>
                    <a:pt x="719" y="5"/>
                  </a:lnTo>
                  <a:lnTo>
                    <a:pt x="661" y="17"/>
                  </a:lnTo>
                  <a:lnTo>
                    <a:pt x="580" y="38"/>
                  </a:lnTo>
                  <a:lnTo>
                    <a:pt x="477" y="59"/>
                  </a:lnTo>
                  <a:lnTo>
                    <a:pt x="365" y="75"/>
                  </a:lnTo>
                  <a:lnTo>
                    <a:pt x="242" y="86"/>
                  </a:lnTo>
                  <a:lnTo>
                    <a:pt x="123" y="86"/>
                  </a:lnTo>
                  <a:lnTo>
                    <a:pt x="10" y="8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7" name="Freeform 1360"/>
            <p:cNvSpPr>
              <a:spLocks/>
            </p:cNvSpPr>
            <p:nvPr/>
          </p:nvSpPr>
          <p:spPr bwMode="auto">
            <a:xfrm>
              <a:off x="4272" y="2383"/>
              <a:ext cx="33" cy="16"/>
            </a:xfrm>
            <a:custGeom>
              <a:avLst/>
              <a:gdLst>
                <a:gd name="T0" fmla="*/ 0 w 693"/>
                <a:gd name="T1" fmla="*/ 0 h 339"/>
                <a:gd name="T2" fmla="*/ 0 w 693"/>
                <a:gd name="T3" fmla="*/ 0 h 339"/>
                <a:gd name="T4" fmla="*/ 0 w 693"/>
                <a:gd name="T5" fmla="*/ 0 h 339"/>
                <a:gd name="T6" fmla="*/ 0 w 693"/>
                <a:gd name="T7" fmla="*/ 0 h 339"/>
                <a:gd name="T8" fmla="*/ 0 w 693"/>
                <a:gd name="T9" fmla="*/ 0 h 339"/>
                <a:gd name="T10" fmla="*/ 0 w 693"/>
                <a:gd name="T11" fmla="*/ 0 h 339"/>
                <a:gd name="T12" fmla="*/ 0 w 693"/>
                <a:gd name="T13" fmla="*/ 0 h 339"/>
                <a:gd name="T14" fmla="*/ 0 w 693"/>
                <a:gd name="T15" fmla="*/ 0 h 339"/>
                <a:gd name="T16" fmla="*/ 0 w 693"/>
                <a:gd name="T17" fmla="*/ 0 h 339"/>
                <a:gd name="T18" fmla="*/ 0 w 693"/>
                <a:gd name="T19" fmla="*/ 0 h 339"/>
                <a:gd name="T20" fmla="*/ 0 w 693"/>
                <a:gd name="T21" fmla="*/ 0 h 339"/>
                <a:gd name="T22" fmla="*/ 0 w 693"/>
                <a:gd name="T23" fmla="*/ 0 h 339"/>
                <a:gd name="T24" fmla="*/ 0 w 693"/>
                <a:gd name="T25" fmla="*/ 0 h 339"/>
                <a:gd name="T26" fmla="*/ 0 w 693"/>
                <a:gd name="T27" fmla="*/ 0 h 339"/>
                <a:gd name="T28" fmla="*/ 0 w 693"/>
                <a:gd name="T29" fmla="*/ 0 h 339"/>
                <a:gd name="T30" fmla="*/ 0 w 693"/>
                <a:gd name="T31" fmla="*/ 0 h 339"/>
                <a:gd name="T32" fmla="*/ 0 w 693"/>
                <a:gd name="T33" fmla="*/ 0 h 339"/>
                <a:gd name="T34" fmla="*/ 0 w 693"/>
                <a:gd name="T35" fmla="*/ 0 h 339"/>
                <a:gd name="T36" fmla="*/ 0 w 693"/>
                <a:gd name="T37" fmla="*/ 0 h 3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3"/>
                <a:gd name="T58" fmla="*/ 0 h 339"/>
                <a:gd name="T59" fmla="*/ 693 w 693"/>
                <a:gd name="T60" fmla="*/ 339 h 3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3" h="339">
                  <a:moveTo>
                    <a:pt x="0" y="81"/>
                  </a:moveTo>
                  <a:lnTo>
                    <a:pt x="80" y="140"/>
                  </a:lnTo>
                  <a:lnTo>
                    <a:pt x="167" y="189"/>
                  </a:lnTo>
                  <a:lnTo>
                    <a:pt x="242" y="232"/>
                  </a:lnTo>
                  <a:lnTo>
                    <a:pt x="322" y="258"/>
                  </a:lnTo>
                  <a:lnTo>
                    <a:pt x="403" y="285"/>
                  </a:lnTo>
                  <a:lnTo>
                    <a:pt x="494" y="307"/>
                  </a:lnTo>
                  <a:lnTo>
                    <a:pt x="580" y="323"/>
                  </a:lnTo>
                  <a:lnTo>
                    <a:pt x="683" y="339"/>
                  </a:lnTo>
                  <a:lnTo>
                    <a:pt x="693" y="237"/>
                  </a:lnTo>
                  <a:lnTo>
                    <a:pt x="602" y="221"/>
                  </a:lnTo>
                  <a:lnTo>
                    <a:pt x="511" y="205"/>
                  </a:lnTo>
                  <a:lnTo>
                    <a:pt x="435" y="184"/>
                  </a:lnTo>
                  <a:lnTo>
                    <a:pt x="354" y="156"/>
                  </a:lnTo>
                  <a:lnTo>
                    <a:pt x="285" y="124"/>
                  </a:lnTo>
                  <a:lnTo>
                    <a:pt x="215" y="97"/>
                  </a:lnTo>
                  <a:lnTo>
                    <a:pt x="145" y="49"/>
                  </a:lnTo>
                  <a:lnTo>
                    <a:pt x="59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8" name="Freeform 1361"/>
            <p:cNvSpPr>
              <a:spLocks/>
            </p:cNvSpPr>
            <p:nvPr/>
          </p:nvSpPr>
          <p:spPr bwMode="auto">
            <a:xfrm>
              <a:off x="4257" y="2370"/>
              <a:ext cx="18" cy="17"/>
            </a:xfrm>
            <a:custGeom>
              <a:avLst/>
              <a:gdLst>
                <a:gd name="T0" fmla="*/ 0 w 370"/>
                <a:gd name="T1" fmla="*/ 0 h 371"/>
                <a:gd name="T2" fmla="*/ 0 w 370"/>
                <a:gd name="T3" fmla="*/ 0 h 371"/>
                <a:gd name="T4" fmla="*/ 0 w 370"/>
                <a:gd name="T5" fmla="*/ 0 h 371"/>
                <a:gd name="T6" fmla="*/ 0 w 370"/>
                <a:gd name="T7" fmla="*/ 0 h 371"/>
                <a:gd name="T8" fmla="*/ 0 w 370"/>
                <a:gd name="T9" fmla="*/ 0 h 371"/>
                <a:gd name="T10" fmla="*/ 0 w 370"/>
                <a:gd name="T11" fmla="*/ 0 h 371"/>
                <a:gd name="T12" fmla="*/ 0 w 370"/>
                <a:gd name="T13" fmla="*/ 0 h 371"/>
                <a:gd name="T14" fmla="*/ 0 w 370"/>
                <a:gd name="T15" fmla="*/ 0 h 371"/>
                <a:gd name="T16" fmla="*/ 0 w 370"/>
                <a:gd name="T17" fmla="*/ 0 h 371"/>
                <a:gd name="T18" fmla="*/ 0 w 370"/>
                <a:gd name="T19" fmla="*/ 0 h 371"/>
                <a:gd name="T20" fmla="*/ 0 w 370"/>
                <a:gd name="T21" fmla="*/ 0 h 371"/>
                <a:gd name="T22" fmla="*/ 0 w 370"/>
                <a:gd name="T23" fmla="*/ 0 h 371"/>
                <a:gd name="T24" fmla="*/ 0 w 370"/>
                <a:gd name="T25" fmla="*/ 0 h 371"/>
                <a:gd name="T26" fmla="*/ 0 w 370"/>
                <a:gd name="T27" fmla="*/ 0 h 371"/>
                <a:gd name="T28" fmla="*/ 0 w 370"/>
                <a:gd name="T29" fmla="*/ 0 h 371"/>
                <a:gd name="T30" fmla="*/ 0 w 370"/>
                <a:gd name="T31" fmla="*/ 0 h 371"/>
                <a:gd name="T32" fmla="*/ 0 w 370"/>
                <a:gd name="T33" fmla="*/ 0 h 371"/>
                <a:gd name="T34" fmla="*/ 0 w 370"/>
                <a:gd name="T35" fmla="*/ 0 h 371"/>
                <a:gd name="T36" fmla="*/ 0 w 370"/>
                <a:gd name="T37" fmla="*/ 0 h 371"/>
                <a:gd name="T38" fmla="*/ 0 w 370"/>
                <a:gd name="T39" fmla="*/ 0 h 371"/>
                <a:gd name="T40" fmla="*/ 0 w 370"/>
                <a:gd name="T41" fmla="*/ 0 h 371"/>
                <a:gd name="T42" fmla="*/ 0 w 370"/>
                <a:gd name="T43" fmla="*/ 0 h 371"/>
                <a:gd name="T44" fmla="*/ 0 w 370"/>
                <a:gd name="T45" fmla="*/ 0 h 371"/>
                <a:gd name="T46" fmla="*/ 0 w 370"/>
                <a:gd name="T47" fmla="*/ 0 h 3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0"/>
                <a:gd name="T73" fmla="*/ 0 h 371"/>
                <a:gd name="T74" fmla="*/ 370 w 370"/>
                <a:gd name="T75" fmla="*/ 371 h 3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0" h="371">
                  <a:moveTo>
                    <a:pt x="0" y="54"/>
                  </a:moveTo>
                  <a:lnTo>
                    <a:pt x="11" y="76"/>
                  </a:lnTo>
                  <a:lnTo>
                    <a:pt x="16" y="81"/>
                  </a:lnTo>
                  <a:lnTo>
                    <a:pt x="32" y="103"/>
                  </a:lnTo>
                  <a:lnTo>
                    <a:pt x="64" y="140"/>
                  </a:lnTo>
                  <a:lnTo>
                    <a:pt x="107" y="183"/>
                  </a:lnTo>
                  <a:lnTo>
                    <a:pt x="156" y="232"/>
                  </a:lnTo>
                  <a:lnTo>
                    <a:pt x="209" y="285"/>
                  </a:lnTo>
                  <a:lnTo>
                    <a:pt x="257" y="329"/>
                  </a:lnTo>
                  <a:lnTo>
                    <a:pt x="311" y="371"/>
                  </a:lnTo>
                  <a:lnTo>
                    <a:pt x="370" y="290"/>
                  </a:lnTo>
                  <a:lnTo>
                    <a:pt x="327" y="248"/>
                  </a:lnTo>
                  <a:lnTo>
                    <a:pt x="279" y="200"/>
                  </a:lnTo>
                  <a:lnTo>
                    <a:pt x="230" y="161"/>
                  </a:lnTo>
                  <a:lnTo>
                    <a:pt x="188" y="108"/>
                  </a:lnTo>
                  <a:lnTo>
                    <a:pt x="145" y="70"/>
                  </a:lnTo>
                  <a:lnTo>
                    <a:pt x="117" y="32"/>
                  </a:lnTo>
                  <a:lnTo>
                    <a:pt x="96" y="11"/>
                  </a:lnTo>
                  <a:lnTo>
                    <a:pt x="91" y="0"/>
                  </a:lnTo>
                  <a:lnTo>
                    <a:pt x="101" y="22"/>
                  </a:lnTo>
                  <a:lnTo>
                    <a:pt x="0" y="54"/>
                  </a:lnTo>
                  <a:lnTo>
                    <a:pt x="5" y="64"/>
                  </a:lnTo>
                  <a:lnTo>
                    <a:pt x="11" y="76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9" name="Freeform 1362"/>
            <p:cNvSpPr>
              <a:spLocks/>
            </p:cNvSpPr>
            <p:nvPr/>
          </p:nvSpPr>
          <p:spPr bwMode="auto">
            <a:xfrm>
              <a:off x="4080" y="1857"/>
              <a:ext cx="182" cy="515"/>
            </a:xfrm>
            <a:custGeom>
              <a:avLst/>
              <a:gdLst>
                <a:gd name="T0" fmla="*/ 0 w 3825"/>
                <a:gd name="T1" fmla="*/ 0 h 10811"/>
                <a:gd name="T2" fmla="*/ 0 w 3825"/>
                <a:gd name="T3" fmla="*/ 0 h 10811"/>
                <a:gd name="T4" fmla="*/ 0 w 3825"/>
                <a:gd name="T5" fmla="*/ 0 h 10811"/>
                <a:gd name="T6" fmla="*/ 0 w 3825"/>
                <a:gd name="T7" fmla="*/ 0 h 10811"/>
                <a:gd name="T8" fmla="*/ 0 w 3825"/>
                <a:gd name="T9" fmla="*/ 0 h 10811"/>
                <a:gd name="T10" fmla="*/ 0 w 3825"/>
                <a:gd name="T11" fmla="*/ 0 h 10811"/>
                <a:gd name="T12" fmla="*/ 0 w 3825"/>
                <a:gd name="T13" fmla="*/ 0 h 10811"/>
                <a:gd name="T14" fmla="*/ 0 w 3825"/>
                <a:gd name="T15" fmla="*/ 0 h 10811"/>
                <a:gd name="T16" fmla="*/ 0 w 3825"/>
                <a:gd name="T17" fmla="*/ 0 h 10811"/>
                <a:gd name="T18" fmla="*/ 0 w 3825"/>
                <a:gd name="T19" fmla="*/ 0 h 108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25"/>
                <a:gd name="T31" fmla="*/ 0 h 10811"/>
                <a:gd name="T32" fmla="*/ 3825 w 3825"/>
                <a:gd name="T33" fmla="*/ 10811 h 108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25" h="10811">
                  <a:moveTo>
                    <a:pt x="5" y="11"/>
                  </a:moveTo>
                  <a:lnTo>
                    <a:pt x="5" y="27"/>
                  </a:lnTo>
                  <a:lnTo>
                    <a:pt x="3724" y="10811"/>
                  </a:lnTo>
                  <a:lnTo>
                    <a:pt x="3825" y="10779"/>
                  </a:lnTo>
                  <a:lnTo>
                    <a:pt x="108" y="0"/>
                  </a:lnTo>
                  <a:lnTo>
                    <a:pt x="108" y="16"/>
                  </a:lnTo>
                  <a:lnTo>
                    <a:pt x="5" y="11"/>
                  </a:lnTo>
                  <a:lnTo>
                    <a:pt x="0" y="16"/>
                  </a:lnTo>
                  <a:lnTo>
                    <a:pt x="5" y="27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0" name="Freeform 1363"/>
            <p:cNvSpPr>
              <a:spLocks/>
            </p:cNvSpPr>
            <p:nvPr/>
          </p:nvSpPr>
          <p:spPr bwMode="auto">
            <a:xfrm>
              <a:off x="4080" y="1762"/>
              <a:ext cx="18" cy="96"/>
            </a:xfrm>
            <a:custGeom>
              <a:avLst/>
              <a:gdLst>
                <a:gd name="T0" fmla="*/ 0 w 371"/>
                <a:gd name="T1" fmla="*/ 0 h 2021"/>
                <a:gd name="T2" fmla="*/ 0 w 371"/>
                <a:gd name="T3" fmla="*/ 0 h 2021"/>
                <a:gd name="T4" fmla="*/ 0 w 371"/>
                <a:gd name="T5" fmla="*/ 0 h 2021"/>
                <a:gd name="T6" fmla="*/ 0 w 371"/>
                <a:gd name="T7" fmla="*/ 0 h 2021"/>
                <a:gd name="T8" fmla="*/ 0 w 371"/>
                <a:gd name="T9" fmla="*/ 0 h 2021"/>
                <a:gd name="T10" fmla="*/ 0 w 371"/>
                <a:gd name="T11" fmla="*/ 0 h 2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1"/>
                <a:gd name="T19" fmla="*/ 0 h 2021"/>
                <a:gd name="T20" fmla="*/ 371 w 371"/>
                <a:gd name="T21" fmla="*/ 2021 h 2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1" h="2021">
                  <a:moveTo>
                    <a:pt x="322" y="5"/>
                  </a:moveTo>
                  <a:lnTo>
                    <a:pt x="269" y="0"/>
                  </a:lnTo>
                  <a:lnTo>
                    <a:pt x="0" y="2016"/>
                  </a:lnTo>
                  <a:lnTo>
                    <a:pt x="103" y="2021"/>
                  </a:lnTo>
                  <a:lnTo>
                    <a:pt x="371" y="11"/>
                  </a:lnTo>
                  <a:lnTo>
                    <a:pt x="3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1" name="Freeform 1364"/>
            <p:cNvSpPr>
              <a:spLocks/>
            </p:cNvSpPr>
            <p:nvPr/>
          </p:nvSpPr>
          <p:spPr bwMode="auto">
            <a:xfrm>
              <a:off x="4092" y="1635"/>
              <a:ext cx="549" cy="722"/>
            </a:xfrm>
            <a:custGeom>
              <a:avLst/>
              <a:gdLst>
                <a:gd name="T0" fmla="*/ 0 w 11531"/>
                <a:gd name="T1" fmla="*/ 0 h 15167"/>
                <a:gd name="T2" fmla="*/ 0 w 11531"/>
                <a:gd name="T3" fmla="*/ 0 h 15167"/>
                <a:gd name="T4" fmla="*/ 0 w 11531"/>
                <a:gd name="T5" fmla="*/ 0 h 15167"/>
                <a:gd name="T6" fmla="*/ 0 w 11531"/>
                <a:gd name="T7" fmla="*/ 0 h 15167"/>
                <a:gd name="T8" fmla="*/ 0 w 11531"/>
                <a:gd name="T9" fmla="*/ 0 h 15167"/>
                <a:gd name="T10" fmla="*/ 0 w 11531"/>
                <a:gd name="T11" fmla="*/ 0 h 15167"/>
                <a:gd name="T12" fmla="*/ 0 w 11531"/>
                <a:gd name="T13" fmla="*/ 0 h 15167"/>
                <a:gd name="T14" fmla="*/ 0 w 11531"/>
                <a:gd name="T15" fmla="*/ 0 h 15167"/>
                <a:gd name="T16" fmla="*/ 0 w 11531"/>
                <a:gd name="T17" fmla="*/ 0 h 15167"/>
                <a:gd name="T18" fmla="*/ 0 w 11531"/>
                <a:gd name="T19" fmla="*/ 0 h 15167"/>
                <a:gd name="T20" fmla="*/ 0 w 11531"/>
                <a:gd name="T21" fmla="*/ 0 h 15167"/>
                <a:gd name="T22" fmla="*/ 0 w 11531"/>
                <a:gd name="T23" fmla="*/ 0 h 15167"/>
                <a:gd name="T24" fmla="*/ 0 w 11531"/>
                <a:gd name="T25" fmla="*/ 0 h 15167"/>
                <a:gd name="T26" fmla="*/ 0 w 11531"/>
                <a:gd name="T27" fmla="*/ 0 h 15167"/>
                <a:gd name="T28" fmla="*/ 0 w 11531"/>
                <a:gd name="T29" fmla="*/ 0 h 15167"/>
                <a:gd name="T30" fmla="*/ 0 w 11531"/>
                <a:gd name="T31" fmla="*/ 0 h 15167"/>
                <a:gd name="T32" fmla="*/ 0 w 11531"/>
                <a:gd name="T33" fmla="*/ 0 h 15167"/>
                <a:gd name="T34" fmla="*/ 0 w 11531"/>
                <a:gd name="T35" fmla="*/ 0 h 15167"/>
                <a:gd name="T36" fmla="*/ 0 w 11531"/>
                <a:gd name="T37" fmla="*/ 0 h 15167"/>
                <a:gd name="T38" fmla="*/ 0 w 11531"/>
                <a:gd name="T39" fmla="*/ 0 h 15167"/>
                <a:gd name="T40" fmla="*/ 0 w 11531"/>
                <a:gd name="T41" fmla="*/ 0 h 15167"/>
                <a:gd name="T42" fmla="*/ 0 w 11531"/>
                <a:gd name="T43" fmla="*/ 0 h 15167"/>
                <a:gd name="T44" fmla="*/ 0 w 11531"/>
                <a:gd name="T45" fmla="*/ 0 h 15167"/>
                <a:gd name="T46" fmla="*/ 0 w 11531"/>
                <a:gd name="T47" fmla="*/ 0 h 15167"/>
                <a:gd name="T48" fmla="*/ 0 w 11531"/>
                <a:gd name="T49" fmla="*/ 0 h 15167"/>
                <a:gd name="T50" fmla="*/ 0 w 11531"/>
                <a:gd name="T51" fmla="*/ 0 h 15167"/>
                <a:gd name="T52" fmla="*/ 0 w 11531"/>
                <a:gd name="T53" fmla="*/ 0 h 15167"/>
                <a:gd name="T54" fmla="*/ 0 w 11531"/>
                <a:gd name="T55" fmla="*/ 0 h 15167"/>
                <a:gd name="T56" fmla="*/ 0 w 11531"/>
                <a:gd name="T57" fmla="*/ 0 h 15167"/>
                <a:gd name="T58" fmla="*/ 0 w 11531"/>
                <a:gd name="T59" fmla="*/ 0 h 15167"/>
                <a:gd name="T60" fmla="*/ 0 w 11531"/>
                <a:gd name="T61" fmla="*/ 0 h 15167"/>
                <a:gd name="T62" fmla="*/ 0 w 11531"/>
                <a:gd name="T63" fmla="*/ 0 h 15167"/>
                <a:gd name="T64" fmla="*/ 0 w 11531"/>
                <a:gd name="T65" fmla="*/ 0 h 15167"/>
                <a:gd name="T66" fmla="*/ 0 w 11531"/>
                <a:gd name="T67" fmla="*/ 0 h 15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531"/>
                <a:gd name="T103" fmla="*/ 0 h 15167"/>
                <a:gd name="T104" fmla="*/ 11531 w 11531"/>
                <a:gd name="T105" fmla="*/ 15167 h 15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531" h="15167">
                  <a:moveTo>
                    <a:pt x="683" y="2097"/>
                  </a:moveTo>
                  <a:lnTo>
                    <a:pt x="6281" y="60"/>
                  </a:lnTo>
                  <a:lnTo>
                    <a:pt x="6384" y="33"/>
                  </a:lnTo>
                  <a:lnTo>
                    <a:pt x="6486" y="12"/>
                  </a:lnTo>
                  <a:lnTo>
                    <a:pt x="6588" y="0"/>
                  </a:lnTo>
                  <a:lnTo>
                    <a:pt x="6684" y="0"/>
                  </a:lnTo>
                  <a:lnTo>
                    <a:pt x="6787" y="12"/>
                  </a:lnTo>
                  <a:lnTo>
                    <a:pt x="6889" y="28"/>
                  </a:lnTo>
                  <a:lnTo>
                    <a:pt x="6985" y="60"/>
                  </a:lnTo>
                  <a:lnTo>
                    <a:pt x="7077" y="92"/>
                  </a:lnTo>
                  <a:lnTo>
                    <a:pt x="7163" y="146"/>
                  </a:lnTo>
                  <a:lnTo>
                    <a:pt x="7243" y="194"/>
                  </a:lnTo>
                  <a:lnTo>
                    <a:pt x="7329" y="265"/>
                  </a:lnTo>
                  <a:lnTo>
                    <a:pt x="7400" y="329"/>
                  </a:lnTo>
                  <a:lnTo>
                    <a:pt x="7464" y="410"/>
                  </a:lnTo>
                  <a:lnTo>
                    <a:pt x="7522" y="495"/>
                  </a:lnTo>
                  <a:lnTo>
                    <a:pt x="7571" y="587"/>
                  </a:lnTo>
                  <a:lnTo>
                    <a:pt x="7614" y="684"/>
                  </a:lnTo>
                  <a:lnTo>
                    <a:pt x="11472" y="11725"/>
                  </a:lnTo>
                  <a:lnTo>
                    <a:pt x="11504" y="11828"/>
                  </a:lnTo>
                  <a:lnTo>
                    <a:pt x="11520" y="11930"/>
                  </a:lnTo>
                  <a:lnTo>
                    <a:pt x="11531" y="12032"/>
                  </a:lnTo>
                  <a:lnTo>
                    <a:pt x="11531" y="12135"/>
                  </a:lnTo>
                  <a:lnTo>
                    <a:pt x="11520" y="12237"/>
                  </a:lnTo>
                  <a:lnTo>
                    <a:pt x="11510" y="12333"/>
                  </a:lnTo>
                  <a:lnTo>
                    <a:pt x="11478" y="12430"/>
                  </a:lnTo>
                  <a:lnTo>
                    <a:pt x="11439" y="12522"/>
                  </a:lnTo>
                  <a:lnTo>
                    <a:pt x="11391" y="12607"/>
                  </a:lnTo>
                  <a:lnTo>
                    <a:pt x="11338" y="12693"/>
                  </a:lnTo>
                  <a:lnTo>
                    <a:pt x="11273" y="12774"/>
                  </a:lnTo>
                  <a:lnTo>
                    <a:pt x="11204" y="12844"/>
                  </a:lnTo>
                  <a:lnTo>
                    <a:pt x="11123" y="12914"/>
                  </a:lnTo>
                  <a:lnTo>
                    <a:pt x="11042" y="12967"/>
                  </a:lnTo>
                  <a:lnTo>
                    <a:pt x="10946" y="13022"/>
                  </a:lnTo>
                  <a:lnTo>
                    <a:pt x="10849" y="13059"/>
                  </a:lnTo>
                  <a:lnTo>
                    <a:pt x="5250" y="15102"/>
                  </a:lnTo>
                  <a:lnTo>
                    <a:pt x="5148" y="15135"/>
                  </a:lnTo>
                  <a:lnTo>
                    <a:pt x="5045" y="15156"/>
                  </a:lnTo>
                  <a:lnTo>
                    <a:pt x="4943" y="15167"/>
                  </a:lnTo>
                  <a:lnTo>
                    <a:pt x="4847" y="15167"/>
                  </a:lnTo>
                  <a:lnTo>
                    <a:pt x="4745" y="15156"/>
                  </a:lnTo>
                  <a:lnTo>
                    <a:pt x="4642" y="15135"/>
                  </a:lnTo>
                  <a:lnTo>
                    <a:pt x="4545" y="15102"/>
                  </a:lnTo>
                  <a:lnTo>
                    <a:pt x="4455" y="15064"/>
                  </a:lnTo>
                  <a:lnTo>
                    <a:pt x="4368" y="15022"/>
                  </a:lnTo>
                  <a:lnTo>
                    <a:pt x="4288" y="14962"/>
                  </a:lnTo>
                  <a:lnTo>
                    <a:pt x="4202" y="14903"/>
                  </a:lnTo>
                  <a:lnTo>
                    <a:pt x="4132" y="14833"/>
                  </a:lnTo>
                  <a:lnTo>
                    <a:pt x="4068" y="14753"/>
                  </a:lnTo>
                  <a:lnTo>
                    <a:pt x="4008" y="14667"/>
                  </a:lnTo>
                  <a:lnTo>
                    <a:pt x="3960" y="14575"/>
                  </a:lnTo>
                  <a:lnTo>
                    <a:pt x="3917" y="14478"/>
                  </a:lnTo>
                  <a:lnTo>
                    <a:pt x="59" y="3436"/>
                  </a:lnTo>
                  <a:lnTo>
                    <a:pt x="27" y="3334"/>
                  </a:lnTo>
                  <a:lnTo>
                    <a:pt x="11" y="3226"/>
                  </a:lnTo>
                  <a:lnTo>
                    <a:pt x="0" y="3124"/>
                  </a:lnTo>
                  <a:lnTo>
                    <a:pt x="0" y="3027"/>
                  </a:lnTo>
                  <a:lnTo>
                    <a:pt x="11" y="2926"/>
                  </a:lnTo>
                  <a:lnTo>
                    <a:pt x="27" y="2829"/>
                  </a:lnTo>
                  <a:lnTo>
                    <a:pt x="59" y="2732"/>
                  </a:lnTo>
                  <a:lnTo>
                    <a:pt x="97" y="2640"/>
                  </a:lnTo>
                  <a:lnTo>
                    <a:pt x="140" y="2549"/>
                  </a:lnTo>
                  <a:lnTo>
                    <a:pt x="199" y="2468"/>
                  </a:lnTo>
                  <a:lnTo>
                    <a:pt x="258" y="2387"/>
                  </a:lnTo>
                  <a:lnTo>
                    <a:pt x="328" y="2318"/>
                  </a:lnTo>
                  <a:lnTo>
                    <a:pt x="409" y="2248"/>
                  </a:lnTo>
                  <a:lnTo>
                    <a:pt x="489" y="2194"/>
                  </a:lnTo>
                  <a:lnTo>
                    <a:pt x="580" y="2140"/>
                  </a:lnTo>
                  <a:lnTo>
                    <a:pt x="683" y="2097"/>
                  </a:lnTo>
                  <a:close/>
                </a:path>
              </a:pathLst>
            </a:custGeom>
            <a:solidFill>
              <a:srgbClr val="E5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2" name="Freeform 1365"/>
            <p:cNvSpPr>
              <a:spLocks/>
            </p:cNvSpPr>
            <p:nvPr/>
          </p:nvSpPr>
          <p:spPr bwMode="auto">
            <a:xfrm>
              <a:off x="4123" y="1635"/>
              <a:ext cx="269" cy="102"/>
            </a:xfrm>
            <a:custGeom>
              <a:avLst/>
              <a:gdLst>
                <a:gd name="T0" fmla="*/ 0 w 5642"/>
                <a:gd name="T1" fmla="*/ 0 h 2139"/>
                <a:gd name="T2" fmla="*/ 0 w 5642"/>
                <a:gd name="T3" fmla="*/ 0 h 2139"/>
                <a:gd name="T4" fmla="*/ 0 w 5642"/>
                <a:gd name="T5" fmla="*/ 0 h 2139"/>
                <a:gd name="T6" fmla="*/ 0 w 5642"/>
                <a:gd name="T7" fmla="*/ 0 h 2139"/>
                <a:gd name="T8" fmla="*/ 0 w 5642"/>
                <a:gd name="T9" fmla="*/ 0 h 2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2"/>
                <a:gd name="T16" fmla="*/ 0 h 2139"/>
                <a:gd name="T17" fmla="*/ 5642 w 5642"/>
                <a:gd name="T18" fmla="*/ 2139 h 21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2" h="2139">
                  <a:moveTo>
                    <a:pt x="5599" y="0"/>
                  </a:moveTo>
                  <a:lnTo>
                    <a:pt x="0" y="2037"/>
                  </a:lnTo>
                  <a:lnTo>
                    <a:pt x="38" y="2139"/>
                  </a:lnTo>
                  <a:lnTo>
                    <a:pt x="5642" y="101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3" name="Freeform 1366"/>
            <p:cNvSpPr>
              <a:spLocks/>
            </p:cNvSpPr>
            <p:nvPr/>
          </p:nvSpPr>
          <p:spPr bwMode="auto">
            <a:xfrm>
              <a:off x="4390" y="1632"/>
              <a:ext cx="67" cy="36"/>
            </a:xfrm>
            <a:custGeom>
              <a:avLst/>
              <a:gdLst>
                <a:gd name="T0" fmla="*/ 0 w 1407"/>
                <a:gd name="T1" fmla="*/ 0 h 758"/>
                <a:gd name="T2" fmla="*/ 0 w 1407"/>
                <a:gd name="T3" fmla="*/ 0 h 758"/>
                <a:gd name="T4" fmla="*/ 0 w 1407"/>
                <a:gd name="T5" fmla="*/ 0 h 758"/>
                <a:gd name="T6" fmla="*/ 0 w 1407"/>
                <a:gd name="T7" fmla="*/ 0 h 758"/>
                <a:gd name="T8" fmla="*/ 0 w 1407"/>
                <a:gd name="T9" fmla="*/ 0 h 758"/>
                <a:gd name="T10" fmla="*/ 0 w 1407"/>
                <a:gd name="T11" fmla="*/ 0 h 758"/>
                <a:gd name="T12" fmla="*/ 0 w 1407"/>
                <a:gd name="T13" fmla="*/ 0 h 758"/>
                <a:gd name="T14" fmla="*/ 0 w 1407"/>
                <a:gd name="T15" fmla="*/ 0 h 758"/>
                <a:gd name="T16" fmla="*/ 0 w 1407"/>
                <a:gd name="T17" fmla="*/ 0 h 758"/>
                <a:gd name="T18" fmla="*/ 0 w 1407"/>
                <a:gd name="T19" fmla="*/ 0 h 758"/>
                <a:gd name="T20" fmla="*/ 0 w 1407"/>
                <a:gd name="T21" fmla="*/ 0 h 758"/>
                <a:gd name="T22" fmla="*/ 0 w 1407"/>
                <a:gd name="T23" fmla="*/ 0 h 758"/>
                <a:gd name="T24" fmla="*/ 0 w 1407"/>
                <a:gd name="T25" fmla="*/ 0 h 758"/>
                <a:gd name="T26" fmla="*/ 0 w 1407"/>
                <a:gd name="T27" fmla="*/ 0 h 758"/>
                <a:gd name="T28" fmla="*/ 0 w 1407"/>
                <a:gd name="T29" fmla="*/ 0 h 758"/>
                <a:gd name="T30" fmla="*/ 0 w 1407"/>
                <a:gd name="T31" fmla="*/ 0 h 758"/>
                <a:gd name="T32" fmla="*/ 0 w 1407"/>
                <a:gd name="T33" fmla="*/ 0 h 758"/>
                <a:gd name="T34" fmla="*/ 0 w 1407"/>
                <a:gd name="T35" fmla="*/ 0 h 758"/>
                <a:gd name="T36" fmla="*/ 0 w 1407"/>
                <a:gd name="T37" fmla="*/ 0 h 758"/>
                <a:gd name="T38" fmla="*/ 0 w 1407"/>
                <a:gd name="T39" fmla="*/ 0 h 758"/>
                <a:gd name="T40" fmla="*/ 0 w 1407"/>
                <a:gd name="T41" fmla="*/ 0 h 758"/>
                <a:gd name="T42" fmla="*/ 0 w 1407"/>
                <a:gd name="T43" fmla="*/ 0 h 758"/>
                <a:gd name="T44" fmla="*/ 0 w 1407"/>
                <a:gd name="T45" fmla="*/ 0 h 758"/>
                <a:gd name="T46" fmla="*/ 0 w 1407"/>
                <a:gd name="T47" fmla="*/ 0 h 758"/>
                <a:gd name="T48" fmla="*/ 0 w 1407"/>
                <a:gd name="T49" fmla="*/ 0 h 758"/>
                <a:gd name="T50" fmla="*/ 0 w 1407"/>
                <a:gd name="T51" fmla="*/ 0 h 758"/>
                <a:gd name="T52" fmla="*/ 0 w 1407"/>
                <a:gd name="T53" fmla="*/ 0 h 758"/>
                <a:gd name="T54" fmla="*/ 0 w 1407"/>
                <a:gd name="T55" fmla="*/ 0 h 758"/>
                <a:gd name="T56" fmla="*/ 0 w 1407"/>
                <a:gd name="T57" fmla="*/ 0 h 758"/>
                <a:gd name="T58" fmla="*/ 0 w 1407"/>
                <a:gd name="T59" fmla="*/ 0 h 758"/>
                <a:gd name="T60" fmla="*/ 0 w 1407"/>
                <a:gd name="T61" fmla="*/ 0 h 758"/>
                <a:gd name="T62" fmla="*/ 0 w 1407"/>
                <a:gd name="T63" fmla="*/ 0 h 758"/>
                <a:gd name="T64" fmla="*/ 0 w 1407"/>
                <a:gd name="T65" fmla="*/ 0 h 758"/>
                <a:gd name="T66" fmla="*/ 0 w 1407"/>
                <a:gd name="T67" fmla="*/ 0 h 758"/>
                <a:gd name="T68" fmla="*/ 0 w 1407"/>
                <a:gd name="T69" fmla="*/ 0 h 758"/>
                <a:gd name="T70" fmla="*/ 0 w 1407"/>
                <a:gd name="T71" fmla="*/ 0 h 758"/>
                <a:gd name="T72" fmla="*/ 0 w 1407"/>
                <a:gd name="T73" fmla="*/ 0 h 7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07"/>
                <a:gd name="T112" fmla="*/ 0 h 758"/>
                <a:gd name="T113" fmla="*/ 1407 w 1407"/>
                <a:gd name="T114" fmla="*/ 758 h 75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07" h="758">
                  <a:moveTo>
                    <a:pt x="1407" y="721"/>
                  </a:moveTo>
                  <a:lnTo>
                    <a:pt x="1407" y="715"/>
                  </a:lnTo>
                  <a:lnTo>
                    <a:pt x="1359" y="613"/>
                  </a:lnTo>
                  <a:lnTo>
                    <a:pt x="1306" y="521"/>
                  </a:lnTo>
                  <a:lnTo>
                    <a:pt x="1246" y="435"/>
                  </a:lnTo>
                  <a:lnTo>
                    <a:pt x="1182" y="344"/>
                  </a:lnTo>
                  <a:lnTo>
                    <a:pt x="1101" y="274"/>
                  </a:lnTo>
                  <a:lnTo>
                    <a:pt x="1016" y="210"/>
                  </a:lnTo>
                  <a:lnTo>
                    <a:pt x="930" y="150"/>
                  </a:lnTo>
                  <a:lnTo>
                    <a:pt x="843" y="102"/>
                  </a:lnTo>
                  <a:lnTo>
                    <a:pt x="742" y="59"/>
                  </a:lnTo>
                  <a:lnTo>
                    <a:pt x="634" y="27"/>
                  </a:lnTo>
                  <a:lnTo>
                    <a:pt x="532" y="11"/>
                  </a:lnTo>
                  <a:lnTo>
                    <a:pt x="430" y="0"/>
                  </a:lnTo>
                  <a:lnTo>
                    <a:pt x="322" y="0"/>
                  </a:lnTo>
                  <a:lnTo>
                    <a:pt x="215" y="11"/>
                  </a:lnTo>
                  <a:lnTo>
                    <a:pt x="108" y="32"/>
                  </a:lnTo>
                  <a:lnTo>
                    <a:pt x="0" y="65"/>
                  </a:lnTo>
                  <a:lnTo>
                    <a:pt x="43" y="166"/>
                  </a:lnTo>
                  <a:lnTo>
                    <a:pt x="140" y="134"/>
                  </a:lnTo>
                  <a:lnTo>
                    <a:pt x="237" y="113"/>
                  </a:lnTo>
                  <a:lnTo>
                    <a:pt x="334" y="108"/>
                  </a:lnTo>
                  <a:lnTo>
                    <a:pt x="419" y="108"/>
                  </a:lnTo>
                  <a:lnTo>
                    <a:pt x="521" y="113"/>
                  </a:lnTo>
                  <a:lnTo>
                    <a:pt x="618" y="129"/>
                  </a:lnTo>
                  <a:lnTo>
                    <a:pt x="709" y="161"/>
                  </a:lnTo>
                  <a:lnTo>
                    <a:pt x="790" y="194"/>
                  </a:lnTo>
                  <a:lnTo>
                    <a:pt x="876" y="242"/>
                  </a:lnTo>
                  <a:lnTo>
                    <a:pt x="956" y="290"/>
                  </a:lnTo>
                  <a:lnTo>
                    <a:pt x="1032" y="355"/>
                  </a:lnTo>
                  <a:lnTo>
                    <a:pt x="1096" y="419"/>
                  </a:lnTo>
                  <a:lnTo>
                    <a:pt x="1166" y="495"/>
                  </a:lnTo>
                  <a:lnTo>
                    <a:pt x="1214" y="570"/>
                  </a:lnTo>
                  <a:lnTo>
                    <a:pt x="1268" y="666"/>
                  </a:lnTo>
                  <a:lnTo>
                    <a:pt x="1306" y="758"/>
                  </a:lnTo>
                  <a:lnTo>
                    <a:pt x="1306" y="753"/>
                  </a:lnTo>
                  <a:lnTo>
                    <a:pt x="1407" y="7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4" name="Freeform 1367"/>
            <p:cNvSpPr>
              <a:spLocks/>
            </p:cNvSpPr>
            <p:nvPr/>
          </p:nvSpPr>
          <p:spPr bwMode="auto">
            <a:xfrm>
              <a:off x="4452" y="1666"/>
              <a:ext cx="188" cy="528"/>
            </a:xfrm>
            <a:custGeom>
              <a:avLst/>
              <a:gdLst>
                <a:gd name="T0" fmla="*/ 0 w 3954"/>
                <a:gd name="T1" fmla="*/ 0 h 11080"/>
                <a:gd name="T2" fmla="*/ 0 w 3954"/>
                <a:gd name="T3" fmla="*/ 0 h 11080"/>
                <a:gd name="T4" fmla="*/ 0 w 3954"/>
                <a:gd name="T5" fmla="*/ 0 h 11080"/>
                <a:gd name="T6" fmla="*/ 0 w 3954"/>
                <a:gd name="T7" fmla="*/ 0 h 11080"/>
                <a:gd name="T8" fmla="*/ 0 w 3954"/>
                <a:gd name="T9" fmla="*/ 0 h 11080"/>
                <a:gd name="T10" fmla="*/ 0 w 3954"/>
                <a:gd name="T11" fmla="*/ 0 h 11080"/>
                <a:gd name="T12" fmla="*/ 0 w 3954"/>
                <a:gd name="T13" fmla="*/ 0 h 110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54"/>
                <a:gd name="T22" fmla="*/ 0 h 11080"/>
                <a:gd name="T23" fmla="*/ 3954 w 3954"/>
                <a:gd name="T24" fmla="*/ 11080 h 110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54" h="11080">
                  <a:moveTo>
                    <a:pt x="3954" y="11036"/>
                  </a:moveTo>
                  <a:lnTo>
                    <a:pt x="3954" y="11041"/>
                  </a:lnTo>
                  <a:lnTo>
                    <a:pt x="101" y="0"/>
                  </a:lnTo>
                  <a:lnTo>
                    <a:pt x="0" y="32"/>
                  </a:lnTo>
                  <a:lnTo>
                    <a:pt x="3852" y="11074"/>
                  </a:lnTo>
                  <a:lnTo>
                    <a:pt x="3852" y="11080"/>
                  </a:lnTo>
                  <a:lnTo>
                    <a:pt x="3954" y="11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5" name="Freeform 1368"/>
            <p:cNvSpPr>
              <a:spLocks/>
            </p:cNvSpPr>
            <p:nvPr/>
          </p:nvSpPr>
          <p:spPr bwMode="auto">
            <a:xfrm>
              <a:off x="4608" y="2192"/>
              <a:ext cx="35" cy="67"/>
            </a:xfrm>
            <a:custGeom>
              <a:avLst/>
              <a:gdLst>
                <a:gd name="T0" fmla="*/ 0 w 751"/>
                <a:gd name="T1" fmla="*/ 0 h 1408"/>
                <a:gd name="T2" fmla="*/ 0 w 751"/>
                <a:gd name="T3" fmla="*/ 0 h 1408"/>
                <a:gd name="T4" fmla="*/ 0 w 751"/>
                <a:gd name="T5" fmla="*/ 0 h 1408"/>
                <a:gd name="T6" fmla="*/ 0 w 751"/>
                <a:gd name="T7" fmla="*/ 0 h 1408"/>
                <a:gd name="T8" fmla="*/ 0 w 751"/>
                <a:gd name="T9" fmla="*/ 0 h 1408"/>
                <a:gd name="T10" fmla="*/ 0 w 751"/>
                <a:gd name="T11" fmla="*/ 0 h 1408"/>
                <a:gd name="T12" fmla="*/ 0 w 751"/>
                <a:gd name="T13" fmla="*/ 0 h 1408"/>
                <a:gd name="T14" fmla="*/ 0 w 751"/>
                <a:gd name="T15" fmla="*/ 0 h 1408"/>
                <a:gd name="T16" fmla="*/ 0 w 751"/>
                <a:gd name="T17" fmla="*/ 0 h 1408"/>
                <a:gd name="T18" fmla="*/ 0 w 751"/>
                <a:gd name="T19" fmla="*/ 0 h 1408"/>
                <a:gd name="T20" fmla="*/ 0 w 751"/>
                <a:gd name="T21" fmla="*/ 0 h 1408"/>
                <a:gd name="T22" fmla="*/ 0 w 751"/>
                <a:gd name="T23" fmla="*/ 0 h 1408"/>
                <a:gd name="T24" fmla="*/ 0 w 751"/>
                <a:gd name="T25" fmla="*/ 0 h 1408"/>
                <a:gd name="T26" fmla="*/ 0 w 751"/>
                <a:gd name="T27" fmla="*/ 0 h 1408"/>
                <a:gd name="T28" fmla="*/ 0 w 751"/>
                <a:gd name="T29" fmla="*/ 0 h 1408"/>
                <a:gd name="T30" fmla="*/ 0 w 751"/>
                <a:gd name="T31" fmla="*/ 0 h 1408"/>
                <a:gd name="T32" fmla="*/ 0 w 751"/>
                <a:gd name="T33" fmla="*/ 0 h 1408"/>
                <a:gd name="T34" fmla="*/ 0 w 751"/>
                <a:gd name="T35" fmla="*/ 0 h 1408"/>
                <a:gd name="T36" fmla="*/ 0 w 751"/>
                <a:gd name="T37" fmla="*/ 0 h 1408"/>
                <a:gd name="T38" fmla="*/ 0 w 751"/>
                <a:gd name="T39" fmla="*/ 0 h 1408"/>
                <a:gd name="T40" fmla="*/ 0 w 751"/>
                <a:gd name="T41" fmla="*/ 0 h 1408"/>
                <a:gd name="T42" fmla="*/ 0 w 751"/>
                <a:gd name="T43" fmla="*/ 0 h 1408"/>
                <a:gd name="T44" fmla="*/ 0 w 751"/>
                <a:gd name="T45" fmla="*/ 0 h 1408"/>
                <a:gd name="T46" fmla="*/ 0 w 751"/>
                <a:gd name="T47" fmla="*/ 0 h 1408"/>
                <a:gd name="T48" fmla="*/ 0 w 751"/>
                <a:gd name="T49" fmla="*/ 0 h 1408"/>
                <a:gd name="T50" fmla="*/ 0 w 751"/>
                <a:gd name="T51" fmla="*/ 0 h 1408"/>
                <a:gd name="T52" fmla="*/ 0 w 751"/>
                <a:gd name="T53" fmla="*/ 0 h 1408"/>
                <a:gd name="T54" fmla="*/ 0 w 751"/>
                <a:gd name="T55" fmla="*/ 0 h 1408"/>
                <a:gd name="T56" fmla="*/ 0 w 751"/>
                <a:gd name="T57" fmla="*/ 0 h 1408"/>
                <a:gd name="T58" fmla="*/ 0 w 751"/>
                <a:gd name="T59" fmla="*/ 0 h 1408"/>
                <a:gd name="T60" fmla="*/ 0 w 751"/>
                <a:gd name="T61" fmla="*/ 0 h 1408"/>
                <a:gd name="T62" fmla="*/ 0 w 751"/>
                <a:gd name="T63" fmla="*/ 0 h 1408"/>
                <a:gd name="T64" fmla="*/ 0 w 751"/>
                <a:gd name="T65" fmla="*/ 0 h 1408"/>
                <a:gd name="T66" fmla="*/ 0 w 751"/>
                <a:gd name="T67" fmla="*/ 0 h 1408"/>
                <a:gd name="T68" fmla="*/ 0 w 751"/>
                <a:gd name="T69" fmla="*/ 0 h 14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1"/>
                <a:gd name="T106" fmla="*/ 0 h 1408"/>
                <a:gd name="T107" fmla="*/ 751 w 751"/>
                <a:gd name="T108" fmla="*/ 1408 h 14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1" h="1408">
                  <a:moveTo>
                    <a:pt x="37" y="1408"/>
                  </a:moveTo>
                  <a:lnTo>
                    <a:pt x="139" y="1360"/>
                  </a:lnTo>
                  <a:lnTo>
                    <a:pt x="231" y="1312"/>
                  </a:lnTo>
                  <a:lnTo>
                    <a:pt x="322" y="1247"/>
                  </a:lnTo>
                  <a:lnTo>
                    <a:pt x="408" y="1183"/>
                  </a:lnTo>
                  <a:lnTo>
                    <a:pt x="477" y="1102"/>
                  </a:lnTo>
                  <a:lnTo>
                    <a:pt x="548" y="1021"/>
                  </a:lnTo>
                  <a:lnTo>
                    <a:pt x="601" y="931"/>
                  </a:lnTo>
                  <a:lnTo>
                    <a:pt x="655" y="844"/>
                  </a:lnTo>
                  <a:lnTo>
                    <a:pt x="693" y="742"/>
                  </a:lnTo>
                  <a:lnTo>
                    <a:pt x="725" y="640"/>
                  </a:lnTo>
                  <a:lnTo>
                    <a:pt x="741" y="533"/>
                  </a:lnTo>
                  <a:lnTo>
                    <a:pt x="751" y="436"/>
                  </a:lnTo>
                  <a:lnTo>
                    <a:pt x="751" y="328"/>
                  </a:lnTo>
                  <a:lnTo>
                    <a:pt x="741" y="215"/>
                  </a:lnTo>
                  <a:lnTo>
                    <a:pt x="719" y="108"/>
                  </a:lnTo>
                  <a:lnTo>
                    <a:pt x="687" y="0"/>
                  </a:lnTo>
                  <a:lnTo>
                    <a:pt x="585" y="44"/>
                  </a:lnTo>
                  <a:lnTo>
                    <a:pt x="617" y="140"/>
                  </a:lnTo>
                  <a:lnTo>
                    <a:pt x="639" y="237"/>
                  </a:lnTo>
                  <a:lnTo>
                    <a:pt x="650" y="328"/>
                  </a:lnTo>
                  <a:lnTo>
                    <a:pt x="650" y="425"/>
                  </a:lnTo>
                  <a:lnTo>
                    <a:pt x="639" y="527"/>
                  </a:lnTo>
                  <a:lnTo>
                    <a:pt x="622" y="618"/>
                  </a:lnTo>
                  <a:lnTo>
                    <a:pt x="590" y="710"/>
                  </a:lnTo>
                  <a:lnTo>
                    <a:pt x="564" y="791"/>
                  </a:lnTo>
                  <a:lnTo>
                    <a:pt x="510" y="876"/>
                  </a:lnTo>
                  <a:lnTo>
                    <a:pt x="461" y="963"/>
                  </a:lnTo>
                  <a:lnTo>
                    <a:pt x="397" y="1033"/>
                  </a:lnTo>
                  <a:lnTo>
                    <a:pt x="338" y="1097"/>
                  </a:lnTo>
                  <a:lnTo>
                    <a:pt x="258" y="1167"/>
                  </a:lnTo>
                  <a:lnTo>
                    <a:pt x="182" y="1215"/>
                  </a:lnTo>
                  <a:lnTo>
                    <a:pt x="91" y="1269"/>
                  </a:lnTo>
                  <a:lnTo>
                    <a:pt x="0" y="1307"/>
                  </a:lnTo>
                  <a:lnTo>
                    <a:pt x="37" y="1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6" name="Freeform 1369"/>
            <p:cNvSpPr>
              <a:spLocks/>
            </p:cNvSpPr>
            <p:nvPr/>
          </p:nvSpPr>
          <p:spPr bwMode="auto">
            <a:xfrm>
              <a:off x="4341" y="2254"/>
              <a:ext cx="268" cy="102"/>
            </a:xfrm>
            <a:custGeom>
              <a:avLst/>
              <a:gdLst>
                <a:gd name="T0" fmla="*/ 0 w 5642"/>
                <a:gd name="T1" fmla="*/ 0 h 2145"/>
                <a:gd name="T2" fmla="*/ 0 w 5642"/>
                <a:gd name="T3" fmla="*/ 0 h 2145"/>
                <a:gd name="T4" fmla="*/ 0 w 5642"/>
                <a:gd name="T5" fmla="*/ 0 h 2145"/>
                <a:gd name="T6" fmla="*/ 0 w 5642"/>
                <a:gd name="T7" fmla="*/ 0 h 2145"/>
                <a:gd name="T8" fmla="*/ 0 w 5642"/>
                <a:gd name="T9" fmla="*/ 0 h 2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2"/>
                <a:gd name="T16" fmla="*/ 0 h 2145"/>
                <a:gd name="T17" fmla="*/ 5642 w 5642"/>
                <a:gd name="T18" fmla="*/ 2145 h 2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2" h="2145">
                  <a:moveTo>
                    <a:pt x="43" y="2145"/>
                  </a:moveTo>
                  <a:lnTo>
                    <a:pt x="5642" y="101"/>
                  </a:lnTo>
                  <a:lnTo>
                    <a:pt x="5605" y="0"/>
                  </a:lnTo>
                  <a:lnTo>
                    <a:pt x="0" y="2043"/>
                  </a:lnTo>
                  <a:lnTo>
                    <a:pt x="43" y="2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7" name="Freeform 1370"/>
            <p:cNvSpPr>
              <a:spLocks/>
            </p:cNvSpPr>
            <p:nvPr/>
          </p:nvSpPr>
          <p:spPr bwMode="auto">
            <a:xfrm>
              <a:off x="4276" y="2323"/>
              <a:ext cx="67" cy="36"/>
            </a:xfrm>
            <a:custGeom>
              <a:avLst/>
              <a:gdLst>
                <a:gd name="T0" fmla="*/ 0 w 1408"/>
                <a:gd name="T1" fmla="*/ 0 h 758"/>
                <a:gd name="T2" fmla="*/ 0 w 1408"/>
                <a:gd name="T3" fmla="*/ 0 h 758"/>
                <a:gd name="T4" fmla="*/ 0 w 1408"/>
                <a:gd name="T5" fmla="*/ 0 h 758"/>
                <a:gd name="T6" fmla="*/ 0 w 1408"/>
                <a:gd name="T7" fmla="*/ 0 h 758"/>
                <a:gd name="T8" fmla="*/ 0 w 1408"/>
                <a:gd name="T9" fmla="*/ 0 h 758"/>
                <a:gd name="T10" fmla="*/ 0 w 1408"/>
                <a:gd name="T11" fmla="*/ 0 h 758"/>
                <a:gd name="T12" fmla="*/ 0 w 1408"/>
                <a:gd name="T13" fmla="*/ 0 h 758"/>
                <a:gd name="T14" fmla="*/ 0 w 1408"/>
                <a:gd name="T15" fmla="*/ 0 h 758"/>
                <a:gd name="T16" fmla="*/ 0 w 1408"/>
                <a:gd name="T17" fmla="*/ 0 h 758"/>
                <a:gd name="T18" fmla="*/ 0 w 1408"/>
                <a:gd name="T19" fmla="*/ 0 h 758"/>
                <a:gd name="T20" fmla="*/ 0 w 1408"/>
                <a:gd name="T21" fmla="*/ 0 h 758"/>
                <a:gd name="T22" fmla="*/ 0 w 1408"/>
                <a:gd name="T23" fmla="*/ 0 h 758"/>
                <a:gd name="T24" fmla="*/ 0 w 1408"/>
                <a:gd name="T25" fmla="*/ 0 h 758"/>
                <a:gd name="T26" fmla="*/ 0 w 1408"/>
                <a:gd name="T27" fmla="*/ 0 h 758"/>
                <a:gd name="T28" fmla="*/ 0 w 1408"/>
                <a:gd name="T29" fmla="*/ 0 h 758"/>
                <a:gd name="T30" fmla="*/ 0 w 1408"/>
                <a:gd name="T31" fmla="*/ 0 h 758"/>
                <a:gd name="T32" fmla="*/ 0 w 1408"/>
                <a:gd name="T33" fmla="*/ 0 h 758"/>
                <a:gd name="T34" fmla="*/ 0 w 1408"/>
                <a:gd name="T35" fmla="*/ 0 h 758"/>
                <a:gd name="T36" fmla="*/ 0 w 1408"/>
                <a:gd name="T37" fmla="*/ 0 h 758"/>
                <a:gd name="T38" fmla="*/ 0 w 1408"/>
                <a:gd name="T39" fmla="*/ 0 h 758"/>
                <a:gd name="T40" fmla="*/ 0 w 1408"/>
                <a:gd name="T41" fmla="*/ 0 h 758"/>
                <a:gd name="T42" fmla="*/ 0 w 1408"/>
                <a:gd name="T43" fmla="*/ 0 h 758"/>
                <a:gd name="T44" fmla="*/ 0 w 1408"/>
                <a:gd name="T45" fmla="*/ 0 h 758"/>
                <a:gd name="T46" fmla="*/ 0 w 1408"/>
                <a:gd name="T47" fmla="*/ 0 h 758"/>
                <a:gd name="T48" fmla="*/ 0 w 1408"/>
                <a:gd name="T49" fmla="*/ 0 h 758"/>
                <a:gd name="T50" fmla="*/ 0 w 1408"/>
                <a:gd name="T51" fmla="*/ 0 h 758"/>
                <a:gd name="T52" fmla="*/ 0 w 1408"/>
                <a:gd name="T53" fmla="*/ 0 h 758"/>
                <a:gd name="T54" fmla="*/ 0 w 1408"/>
                <a:gd name="T55" fmla="*/ 0 h 758"/>
                <a:gd name="T56" fmla="*/ 0 w 1408"/>
                <a:gd name="T57" fmla="*/ 0 h 758"/>
                <a:gd name="T58" fmla="*/ 0 w 1408"/>
                <a:gd name="T59" fmla="*/ 0 h 758"/>
                <a:gd name="T60" fmla="*/ 0 w 1408"/>
                <a:gd name="T61" fmla="*/ 0 h 758"/>
                <a:gd name="T62" fmla="*/ 0 w 1408"/>
                <a:gd name="T63" fmla="*/ 0 h 758"/>
                <a:gd name="T64" fmla="*/ 0 w 1408"/>
                <a:gd name="T65" fmla="*/ 0 h 758"/>
                <a:gd name="T66" fmla="*/ 0 w 1408"/>
                <a:gd name="T67" fmla="*/ 0 h 758"/>
                <a:gd name="T68" fmla="*/ 0 w 1408"/>
                <a:gd name="T69" fmla="*/ 0 h 758"/>
                <a:gd name="T70" fmla="*/ 0 w 1408"/>
                <a:gd name="T71" fmla="*/ 0 h 7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8"/>
                <a:gd name="T109" fmla="*/ 0 h 758"/>
                <a:gd name="T110" fmla="*/ 1408 w 1408"/>
                <a:gd name="T111" fmla="*/ 758 h 7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8" h="758">
                  <a:moveTo>
                    <a:pt x="0" y="37"/>
                  </a:moveTo>
                  <a:lnTo>
                    <a:pt x="49" y="145"/>
                  </a:lnTo>
                  <a:lnTo>
                    <a:pt x="97" y="236"/>
                  </a:lnTo>
                  <a:lnTo>
                    <a:pt x="162" y="328"/>
                  </a:lnTo>
                  <a:lnTo>
                    <a:pt x="226" y="408"/>
                  </a:lnTo>
                  <a:lnTo>
                    <a:pt x="307" y="489"/>
                  </a:lnTo>
                  <a:lnTo>
                    <a:pt x="392" y="549"/>
                  </a:lnTo>
                  <a:lnTo>
                    <a:pt x="479" y="607"/>
                  </a:lnTo>
                  <a:lnTo>
                    <a:pt x="570" y="661"/>
                  </a:lnTo>
                  <a:lnTo>
                    <a:pt x="666" y="699"/>
                  </a:lnTo>
                  <a:lnTo>
                    <a:pt x="769" y="726"/>
                  </a:lnTo>
                  <a:lnTo>
                    <a:pt x="871" y="747"/>
                  </a:lnTo>
                  <a:lnTo>
                    <a:pt x="979" y="758"/>
                  </a:lnTo>
                  <a:lnTo>
                    <a:pt x="1085" y="758"/>
                  </a:lnTo>
                  <a:lnTo>
                    <a:pt x="1193" y="747"/>
                  </a:lnTo>
                  <a:lnTo>
                    <a:pt x="1301" y="726"/>
                  </a:lnTo>
                  <a:lnTo>
                    <a:pt x="1408" y="699"/>
                  </a:lnTo>
                  <a:lnTo>
                    <a:pt x="1365" y="597"/>
                  </a:lnTo>
                  <a:lnTo>
                    <a:pt x="1269" y="623"/>
                  </a:lnTo>
                  <a:lnTo>
                    <a:pt x="1172" y="645"/>
                  </a:lnTo>
                  <a:lnTo>
                    <a:pt x="1075" y="655"/>
                  </a:lnTo>
                  <a:lnTo>
                    <a:pt x="989" y="655"/>
                  </a:lnTo>
                  <a:lnTo>
                    <a:pt x="887" y="645"/>
                  </a:lnTo>
                  <a:lnTo>
                    <a:pt x="795" y="623"/>
                  </a:lnTo>
                  <a:lnTo>
                    <a:pt x="699" y="597"/>
                  </a:lnTo>
                  <a:lnTo>
                    <a:pt x="613" y="559"/>
                  </a:lnTo>
                  <a:lnTo>
                    <a:pt x="532" y="516"/>
                  </a:lnTo>
                  <a:lnTo>
                    <a:pt x="452" y="468"/>
                  </a:lnTo>
                  <a:lnTo>
                    <a:pt x="376" y="403"/>
                  </a:lnTo>
                  <a:lnTo>
                    <a:pt x="312" y="339"/>
                  </a:lnTo>
                  <a:lnTo>
                    <a:pt x="242" y="263"/>
                  </a:lnTo>
                  <a:lnTo>
                    <a:pt x="194" y="183"/>
                  </a:lnTo>
                  <a:lnTo>
                    <a:pt x="140" y="91"/>
                  </a:lnTo>
                  <a:lnTo>
                    <a:pt x="102" y="0"/>
                  </a:lnTo>
                  <a:lnTo>
                    <a:pt x="102" y="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8" name="Freeform 1371"/>
            <p:cNvSpPr>
              <a:spLocks/>
            </p:cNvSpPr>
            <p:nvPr/>
          </p:nvSpPr>
          <p:spPr bwMode="auto">
            <a:xfrm>
              <a:off x="4092" y="1797"/>
              <a:ext cx="189" cy="528"/>
            </a:xfrm>
            <a:custGeom>
              <a:avLst/>
              <a:gdLst>
                <a:gd name="T0" fmla="*/ 0 w 3954"/>
                <a:gd name="T1" fmla="*/ 0 h 11079"/>
                <a:gd name="T2" fmla="*/ 0 w 3954"/>
                <a:gd name="T3" fmla="*/ 0 h 11079"/>
                <a:gd name="T4" fmla="*/ 0 w 3954"/>
                <a:gd name="T5" fmla="*/ 0 h 11079"/>
                <a:gd name="T6" fmla="*/ 0 w 3954"/>
                <a:gd name="T7" fmla="*/ 0 h 11079"/>
                <a:gd name="T8" fmla="*/ 0 w 3954"/>
                <a:gd name="T9" fmla="*/ 0 h 11079"/>
                <a:gd name="T10" fmla="*/ 0 w 3954"/>
                <a:gd name="T11" fmla="*/ 0 h 11079"/>
                <a:gd name="T12" fmla="*/ 0 w 3954"/>
                <a:gd name="T13" fmla="*/ 0 h 110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54"/>
                <a:gd name="T22" fmla="*/ 0 h 11079"/>
                <a:gd name="T23" fmla="*/ 3954 w 3954"/>
                <a:gd name="T24" fmla="*/ 11079 h 110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54" h="11079">
                  <a:moveTo>
                    <a:pt x="0" y="37"/>
                  </a:moveTo>
                  <a:lnTo>
                    <a:pt x="0" y="32"/>
                  </a:lnTo>
                  <a:lnTo>
                    <a:pt x="3852" y="11079"/>
                  </a:lnTo>
                  <a:lnTo>
                    <a:pt x="3954" y="11047"/>
                  </a:lnTo>
                  <a:lnTo>
                    <a:pt x="102" y="5"/>
                  </a:lnTo>
                  <a:lnTo>
                    <a:pt x="102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79" name="Freeform 1372"/>
            <p:cNvSpPr>
              <a:spLocks/>
            </p:cNvSpPr>
            <p:nvPr/>
          </p:nvSpPr>
          <p:spPr bwMode="auto">
            <a:xfrm>
              <a:off x="4089" y="1732"/>
              <a:ext cx="36" cy="67"/>
            </a:xfrm>
            <a:custGeom>
              <a:avLst/>
              <a:gdLst>
                <a:gd name="T0" fmla="*/ 0 w 753"/>
                <a:gd name="T1" fmla="*/ 0 h 1403"/>
                <a:gd name="T2" fmla="*/ 0 w 753"/>
                <a:gd name="T3" fmla="*/ 0 h 1403"/>
                <a:gd name="T4" fmla="*/ 0 w 753"/>
                <a:gd name="T5" fmla="*/ 0 h 1403"/>
                <a:gd name="T6" fmla="*/ 0 w 753"/>
                <a:gd name="T7" fmla="*/ 0 h 1403"/>
                <a:gd name="T8" fmla="*/ 0 w 753"/>
                <a:gd name="T9" fmla="*/ 0 h 1403"/>
                <a:gd name="T10" fmla="*/ 0 w 753"/>
                <a:gd name="T11" fmla="*/ 0 h 1403"/>
                <a:gd name="T12" fmla="*/ 0 w 753"/>
                <a:gd name="T13" fmla="*/ 0 h 1403"/>
                <a:gd name="T14" fmla="*/ 0 w 753"/>
                <a:gd name="T15" fmla="*/ 0 h 1403"/>
                <a:gd name="T16" fmla="*/ 0 w 753"/>
                <a:gd name="T17" fmla="*/ 0 h 1403"/>
                <a:gd name="T18" fmla="*/ 0 w 753"/>
                <a:gd name="T19" fmla="*/ 0 h 1403"/>
                <a:gd name="T20" fmla="*/ 0 w 753"/>
                <a:gd name="T21" fmla="*/ 0 h 1403"/>
                <a:gd name="T22" fmla="*/ 0 w 753"/>
                <a:gd name="T23" fmla="*/ 0 h 1403"/>
                <a:gd name="T24" fmla="*/ 0 w 753"/>
                <a:gd name="T25" fmla="*/ 0 h 1403"/>
                <a:gd name="T26" fmla="*/ 0 w 753"/>
                <a:gd name="T27" fmla="*/ 0 h 1403"/>
                <a:gd name="T28" fmla="*/ 0 w 753"/>
                <a:gd name="T29" fmla="*/ 0 h 1403"/>
                <a:gd name="T30" fmla="*/ 0 w 753"/>
                <a:gd name="T31" fmla="*/ 0 h 1403"/>
                <a:gd name="T32" fmla="*/ 0 w 753"/>
                <a:gd name="T33" fmla="*/ 0 h 1403"/>
                <a:gd name="T34" fmla="*/ 0 w 753"/>
                <a:gd name="T35" fmla="*/ 0 h 1403"/>
                <a:gd name="T36" fmla="*/ 0 w 753"/>
                <a:gd name="T37" fmla="*/ 0 h 1403"/>
                <a:gd name="T38" fmla="*/ 0 w 753"/>
                <a:gd name="T39" fmla="*/ 0 h 1403"/>
                <a:gd name="T40" fmla="*/ 0 w 753"/>
                <a:gd name="T41" fmla="*/ 0 h 1403"/>
                <a:gd name="T42" fmla="*/ 0 w 753"/>
                <a:gd name="T43" fmla="*/ 0 h 1403"/>
                <a:gd name="T44" fmla="*/ 0 w 753"/>
                <a:gd name="T45" fmla="*/ 0 h 1403"/>
                <a:gd name="T46" fmla="*/ 0 w 753"/>
                <a:gd name="T47" fmla="*/ 0 h 1403"/>
                <a:gd name="T48" fmla="*/ 0 w 753"/>
                <a:gd name="T49" fmla="*/ 0 h 1403"/>
                <a:gd name="T50" fmla="*/ 0 w 753"/>
                <a:gd name="T51" fmla="*/ 0 h 1403"/>
                <a:gd name="T52" fmla="*/ 0 w 753"/>
                <a:gd name="T53" fmla="*/ 0 h 1403"/>
                <a:gd name="T54" fmla="*/ 0 w 753"/>
                <a:gd name="T55" fmla="*/ 0 h 1403"/>
                <a:gd name="T56" fmla="*/ 0 w 753"/>
                <a:gd name="T57" fmla="*/ 0 h 1403"/>
                <a:gd name="T58" fmla="*/ 0 w 753"/>
                <a:gd name="T59" fmla="*/ 0 h 1403"/>
                <a:gd name="T60" fmla="*/ 0 w 753"/>
                <a:gd name="T61" fmla="*/ 0 h 1403"/>
                <a:gd name="T62" fmla="*/ 0 w 753"/>
                <a:gd name="T63" fmla="*/ 0 h 1403"/>
                <a:gd name="T64" fmla="*/ 0 w 753"/>
                <a:gd name="T65" fmla="*/ 0 h 1403"/>
                <a:gd name="T66" fmla="*/ 0 w 753"/>
                <a:gd name="T67" fmla="*/ 0 h 1403"/>
                <a:gd name="T68" fmla="*/ 0 w 753"/>
                <a:gd name="T69" fmla="*/ 0 h 14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3"/>
                <a:gd name="T106" fmla="*/ 0 h 1403"/>
                <a:gd name="T107" fmla="*/ 753 w 753"/>
                <a:gd name="T108" fmla="*/ 1403 h 14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3" h="1403">
                  <a:moveTo>
                    <a:pt x="715" y="0"/>
                  </a:moveTo>
                  <a:lnTo>
                    <a:pt x="613" y="43"/>
                  </a:lnTo>
                  <a:lnTo>
                    <a:pt x="521" y="96"/>
                  </a:lnTo>
                  <a:lnTo>
                    <a:pt x="431" y="156"/>
                  </a:lnTo>
                  <a:lnTo>
                    <a:pt x="344" y="225"/>
                  </a:lnTo>
                  <a:lnTo>
                    <a:pt x="274" y="301"/>
                  </a:lnTo>
                  <a:lnTo>
                    <a:pt x="210" y="387"/>
                  </a:lnTo>
                  <a:lnTo>
                    <a:pt x="151" y="478"/>
                  </a:lnTo>
                  <a:lnTo>
                    <a:pt x="97" y="570"/>
                  </a:lnTo>
                  <a:lnTo>
                    <a:pt x="65" y="667"/>
                  </a:lnTo>
                  <a:lnTo>
                    <a:pt x="33" y="764"/>
                  </a:lnTo>
                  <a:lnTo>
                    <a:pt x="12" y="866"/>
                  </a:lnTo>
                  <a:lnTo>
                    <a:pt x="0" y="973"/>
                  </a:lnTo>
                  <a:lnTo>
                    <a:pt x="0" y="1080"/>
                  </a:lnTo>
                  <a:lnTo>
                    <a:pt x="12" y="1188"/>
                  </a:lnTo>
                  <a:lnTo>
                    <a:pt x="33" y="1296"/>
                  </a:lnTo>
                  <a:lnTo>
                    <a:pt x="65" y="1403"/>
                  </a:lnTo>
                  <a:lnTo>
                    <a:pt x="167" y="1366"/>
                  </a:lnTo>
                  <a:lnTo>
                    <a:pt x="134" y="1269"/>
                  </a:lnTo>
                  <a:lnTo>
                    <a:pt x="113" y="1172"/>
                  </a:lnTo>
                  <a:lnTo>
                    <a:pt x="102" y="1070"/>
                  </a:lnTo>
                  <a:lnTo>
                    <a:pt x="102" y="983"/>
                  </a:lnTo>
                  <a:lnTo>
                    <a:pt x="113" y="887"/>
                  </a:lnTo>
                  <a:lnTo>
                    <a:pt x="134" y="796"/>
                  </a:lnTo>
                  <a:lnTo>
                    <a:pt x="167" y="699"/>
                  </a:lnTo>
                  <a:lnTo>
                    <a:pt x="199" y="608"/>
                  </a:lnTo>
                  <a:lnTo>
                    <a:pt x="242" y="527"/>
                  </a:lnTo>
                  <a:lnTo>
                    <a:pt x="296" y="451"/>
                  </a:lnTo>
                  <a:lnTo>
                    <a:pt x="355" y="377"/>
                  </a:lnTo>
                  <a:lnTo>
                    <a:pt x="414" y="306"/>
                  </a:lnTo>
                  <a:lnTo>
                    <a:pt x="495" y="242"/>
                  </a:lnTo>
                  <a:lnTo>
                    <a:pt x="570" y="188"/>
                  </a:lnTo>
                  <a:lnTo>
                    <a:pt x="661" y="140"/>
                  </a:lnTo>
                  <a:lnTo>
                    <a:pt x="753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0" name="Freeform 1373"/>
            <p:cNvSpPr>
              <a:spLocks/>
            </p:cNvSpPr>
            <p:nvPr/>
          </p:nvSpPr>
          <p:spPr bwMode="auto">
            <a:xfrm>
              <a:off x="4150" y="1680"/>
              <a:ext cx="394" cy="507"/>
            </a:xfrm>
            <a:custGeom>
              <a:avLst/>
              <a:gdLst>
                <a:gd name="T0" fmla="*/ 0 w 8285"/>
                <a:gd name="T1" fmla="*/ 0 h 10650"/>
                <a:gd name="T2" fmla="*/ 0 w 8285"/>
                <a:gd name="T3" fmla="*/ 0 h 10650"/>
                <a:gd name="T4" fmla="*/ 0 w 8285"/>
                <a:gd name="T5" fmla="*/ 0 h 10650"/>
                <a:gd name="T6" fmla="*/ 0 w 8285"/>
                <a:gd name="T7" fmla="*/ 0 h 10650"/>
                <a:gd name="T8" fmla="*/ 0 w 8285"/>
                <a:gd name="T9" fmla="*/ 0 h 10650"/>
                <a:gd name="T10" fmla="*/ 0 w 8285"/>
                <a:gd name="T11" fmla="*/ 0 h 10650"/>
                <a:gd name="T12" fmla="*/ 0 w 8285"/>
                <a:gd name="T13" fmla="*/ 0 h 10650"/>
                <a:gd name="T14" fmla="*/ 0 w 8285"/>
                <a:gd name="T15" fmla="*/ 0 h 10650"/>
                <a:gd name="T16" fmla="*/ 0 w 8285"/>
                <a:gd name="T17" fmla="*/ 0 h 10650"/>
                <a:gd name="T18" fmla="*/ 0 w 8285"/>
                <a:gd name="T19" fmla="*/ 0 h 10650"/>
                <a:gd name="T20" fmla="*/ 0 w 8285"/>
                <a:gd name="T21" fmla="*/ 0 h 10650"/>
                <a:gd name="T22" fmla="*/ 0 w 8285"/>
                <a:gd name="T23" fmla="*/ 0 h 10650"/>
                <a:gd name="T24" fmla="*/ 0 w 8285"/>
                <a:gd name="T25" fmla="*/ 0 h 10650"/>
                <a:gd name="T26" fmla="*/ 0 w 8285"/>
                <a:gd name="T27" fmla="*/ 0 h 10650"/>
                <a:gd name="T28" fmla="*/ 0 w 8285"/>
                <a:gd name="T29" fmla="*/ 0 h 10650"/>
                <a:gd name="T30" fmla="*/ 0 w 8285"/>
                <a:gd name="T31" fmla="*/ 0 h 10650"/>
                <a:gd name="T32" fmla="*/ 0 w 8285"/>
                <a:gd name="T33" fmla="*/ 0 h 10650"/>
                <a:gd name="T34" fmla="*/ 0 w 8285"/>
                <a:gd name="T35" fmla="*/ 0 h 10650"/>
                <a:gd name="T36" fmla="*/ 0 w 8285"/>
                <a:gd name="T37" fmla="*/ 0 h 10650"/>
                <a:gd name="T38" fmla="*/ 0 w 8285"/>
                <a:gd name="T39" fmla="*/ 0 h 10650"/>
                <a:gd name="T40" fmla="*/ 0 w 8285"/>
                <a:gd name="T41" fmla="*/ 0 h 10650"/>
                <a:gd name="T42" fmla="*/ 0 w 8285"/>
                <a:gd name="T43" fmla="*/ 0 h 10650"/>
                <a:gd name="T44" fmla="*/ 0 w 8285"/>
                <a:gd name="T45" fmla="*/ 0 h 10650"/>
                <a:gd name="T46" fmla="*/ 0 w 8285"/>
                <a:gd name="T47" fmla="*/ 0 h 10650"/>
                <a:gd name="T48" fmla="*/ 0 w 8285"/>
                <a:gd name="T49" fmla="*/ 0 h 10650"/>
                <a:gd name="T50" fmla="*/ 0 w 8285"/>
                <a:gd name="T51" fmla="*/ 0 h 10650"/>
                <a:gd name="T52" fmla="*/ 0 w 8285"/>
                <a:gd name="T53" fmla="*/ 0 h 10650"/>
                <a:gd name="T54" fmla="*/ 0 w 8285"/>
                <a:gd name="T55" fmla="*/ 0 h 10650"/>
                <a:gd name="T56" fmla="*/ 0 w 8285"/>
                <a:gd name="T57" fmla="*/ 0 h 10650"/>
                <a:gd name="T58" fmla="*/ 0 w 8285"/>
                <a:gd name="T59" fmla="*/ 0 h 10650"/>
                <a:gd name="T60" fmla="*/ 0 w 8285"/>
                <a:gd name="T61" fmla="*/ 0 h 10650"/>
                <a:gd name="T62" fmla="*/ 0 w 8285"/>
                <a:gd name="T63" fmla="*/ 0 h 10650"/>
                <a:gd name="T64" fmla="*/ 0 w 8285"/>
                <a:gd name="T65" fmla="*/ 0 h 106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85"/>
                <a:gd name="T100" fmla="*/ 0 h 10650"/>
                <a:gd name="T101" fmla="*/ 8285 w 8285"/>
                <a:gd name="T102" fmla="*/ 10650 h 106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85" h="10650">
                  <a:moveTo>
                    <a:pt x="0" y="1968"/>
                  </a:moveTo>
                  <a:lnTo>
                    <a:pt x="5438" y="0"/>
                  </a:lnTo>
                  <a:lnTo>
                    <a:pt x="8259" y="8090"/>
                  </a:lnTo>
                  <a:lnTo>
                    <a:pt x="8264" y="8101"/>
                  </a:lnTo>
                  <a:lnTo>
                    <a:pt x="8275" y="8134"/>
                  </a:lnTo>
                  <a:lnTo>
                    <a:pt x="8280" y="8193"/>
                  </a:lnTo>
                  <a:lnTo>
                    <a:pt x="8285" y="8268"/>
                  </a:lnTo>
                  <a:lnTo>
                    <a:pt x="8280" y="8359"/>
                  </a:lnTo>
                  <a:lnTo>
                    <a:pt x="8259" y="8472"/>
                  </a:lnTo>
                  <a:lnTo>
                    <a:pt x="8221" y="8601"/>
                  </a:lnTo>
                  <a:lnTo>
                    <a:pt x="8156" y="8746"/>
                  </a:lnTo>
                  <a:lnTo>
                    <a:pt x="8059" y="8903"/>
                  </a:lnTo>
                  <a:lnTo>
                    <a:pt x="7930" y="9069"/>
                  </a:lnTo>
                  <a:lnTo>
                    <a:pt x="7764" y="9246"/>
                  </a:lnTo>
                  <a:lnTo>
                    <a:pt x="7550" y="9429"/>
                  </a:lnTo>
                  <a:lnTo>
                    <a:pt x="7286" y="9622"/>
                  </a:lnTo>
                  <a:lnTo>
                    <a:pt x="6969" y="9816"/>
                  </a:lnTo>
                  <a:lnTo>
                    <a:pt x="6588" y="10026"/>
                  </a:lnTo>
                  <a:lnTo>
                    <a:pt x="6147" y="10230"/>
                  </a:lnTo>
                  <a:lnTo>
                    <a:pt x="5738" y="10386"/>
                  </a:lnTo>
                  <a:lnTo>
                    <a:pt x="5351" y="10509"/>
                  </a:lnTo>
                  <a:lnTo>
                    <a:pt x="4997" y="10590"/>
                  </a:lnTo>
                  <a:lnTo>
                    <a:pt x="4669" y="10633"/>
                  </a:lnTo>
                  <a:lnTo>
                    <a:pt x="4373" y="10650"/>
                  </a:lnTo>
                  <a:lnTo>
                    <a:pt x="4105" y="10638"/>
                  </a:lnTo>
                  <a:lnTo>
                    <a:pt x="3863" y="10606"/>
                  </a:lnTo>
                  <a:lnTo>
                    <a:pt x="3643" y="10564"/>
                  </a:lnTo>
                  <a:lnTo>
                    <a:pt x="3454" y="10504"/>
                  </a:lnTo>
                  <a:lnTo>
                    <a:pt x="3293" y="10440"/>
                  </a:lnTo>
                  <a:lnTo>
                    <a:pt x="3159" y="10375"/>
                  </a:lnTo>
                  <a:lnTo>
                    <a:pt x="3046" y="10306"/>
                  </a:lnTo>
                  <a:lnTo>
                    <a:pt x="2966" y="10251"/>
                  </a:lnTo>
                  <a:lnTo>
                    <a:pt x="2906" y="10198"/>
                  </a:lnTo>
                  <a:lnTo>
                    <a:pt x="2880" y="10166"/>
                  </a:lnTo>
                  <a:lnTo>
                    <a:pt x="2874" y="10155"/>
                  </a:lnTo>
                  <a:lnTo>
                    <a:pt x="2869" y="10133"/>
                  </a:lnTo>
                  <a:lnTo>
                    <a:pt x="2853" y="10064"/>
                  </a:lnTo>
                  <a:lnTo>
                    <a:pt x="2816" y="9956"/>
                  </a:lnTo>
                  <a:lnTo>
                    <a:pt x="2761" y="9806"/>
                  </a:lnTo>
                  <a:lnTo>
                    <a:pt x="2703" y="9617"/>
                  </a:lnTo>
                  <a:lnTo>
                    <a:pt x="2627" y="9403"/>
                  </a:lnTo>
                  <a:lnTo>
                    <a:pt x="2542" y="9150"/>
                  </a:lnTo>
                  <a:lnTo>
                    <a:pt x="2445" y="8875"/>
                  </a:lnTo>
                  <a:lnTo>
                    <a:pt x="2342" y="8574"/>
                  </a:lnTo>
                  <a:lnTo>
                    <a:pt x="2229" y="8258"/>
                  </a:lnTo>
                  <a:lnTo>
                    <a:pt x="2111" y="7919"/>
                  </a:lnTo>
                  <a:lnTo>
                    <a:pt x="1982" y="7564"/>
                  </a:lnTo>
                  <a:lnTo>
                    <a:pt x="1854" y="7198"/>
                  </a:lnTo>
                  <a:lnTo>
                    <a:pt x="1725" y="6827"/>
                  </a:lnTo>
                  <a:lnTo>
                    <a:pt x="1591" y="6445"/>
                  </a:lnTo>
                  <a:lnTo>
                    <a:pt x="1456" y="6064"/>
                  </a:lnTo>
                  <a:lnTo>
                    <a:pt x="1317" y="5682"/>
                  </a:lnTo>
                  <a:lnTo>
                    <a:pt x="1182" y="5306"/>
                  </a:lnTo>
                  <a:lnTo>
                    <a:pt x="1053" y="4929"/>
                  </a:lnTo>
                  <a:lnTo>
                    <a:pt x="924" y="4558"/>
                  </a:lnTo>
                  <a:lnTo>
                    <a:pt x="795" y="4203"/>
                  </a:lnTo>
                  <a:lnTo>
                    <a:pt x="677" y="3865"/>
                  </a:lnTo>
                  <a:lnTo>
                    <a:pt x="564" y="3548"/>
                  </a:lnTo>
                  <a:lnTo>
                    <a:pt x="456" y="3252"/>
                  </a:lnTo>
                  <a:lnTo>
                    <a:pt x="359" y="2973"/>
                  </a:lnTo>
                  <a:lnTo>
                    <a:pt x="269" y="2720"/>
                  </a:lnTo>
                  <a:lnTo>
                    <a:pt x="188" y="2505"/>
                  </a:lnTo>
                  <a:lnTo>
                    <a:pt x="124" y="2322"/>
                  </a:lnTo>
                  <a:lnTo>
                    <a:pt x="69" y="2166"/>
                  </a:lnTo>
                  <a:lnTo>
                    <a:pt x="32" y="2058"/>
                  </a:lnTo>
                  <a:lnTo>
                    <a:pt x="11" y="1994"/>
                  </a:lnTo>
                  <a:lnTo>
                    <a:pt x="0" y="1968"/>
                  </a:lnTo>
                  <a:close/>
                </a:path>
              </a:pathLst>
            </a:custGeom>
            <a:solidFill>
              <a:srgbClr val="4CF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1" name="Freeform 1374"/>
            <p:cNvSpPr>
              <a:spLocks/>
            </p:cNvSpPr>
            <p:nvPr/>
          </p:nvSpPr>
          <p:spPr bwMode="auto">
            <a:xfrm>
              <a:off x="4149" y="1678"/>
              <a:ext cx="261" cy="98"/>
            </a:xfrm>
            <a:custGeom>
              <a:avLst/>
              <a:gdLst>
                <a:gd name="T0" fmla="*/ 0 w 5481"/>
                <a:gd name="T1" fmla="*/ 0 h 2053"/>
                <a:gd name="T2" fmla="*/ 0 w 5481"/>
                <a:gd name="T3" fmla="*/ 0 h 2053"/>
                <a:gd name="T4" fmla="*/ 0 w 5481"/>
                <a:gd name="T5" fmla="*/ 0 h 2053"/>
                <a:gd name="T6" fmla="*/ 0 w 5481"/>
                <a:gd name="T7" fmla="*/ 0 h 2053"/>
                <a:gd name="T8" fmla="*/ 0 w 5481"/>
                <a:gd name="T9" fmla="*/ 0 h 2053"/>
                <a:gd name="T10" fmla="*/ 0 w 5481"/>
                <a:gd name="T11" fmla="*/ 0 h 2053"/>
                <a:gd name="T12" fmla="*/ 0 w 5481"/>
                <a:gd name="T13" fmla="*/ 0 h 2053"/>
                <a:gd name="T14" fmla="*/ 0 w 5481"/>
                <a:gd name="T15" fmla="*/ 0 h 2053"/>
                <a:gd name="T16" fmla="*/ 0 w 5481"/>
                <a:gd name="T17" fmla="*/ 0 h 2053"/>
                <a:gd name="T18" fmla="*/ 0 w 5481"/>
                <a:gd name="T19" fmla="*/ 0 h 20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81"/>
                <a:gd name="T31" fmla="*/ 0 h 2053"/>
                <a:gd name="T32" fmla="*/ 5481 w 5481"/>
                <a:gd name="T33" fmla="*/ 2053 h 20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81" h="2053">
                  <a:moveTo>
                    <a:pt x="5481" y="37"/>
                  </a:moveTo>
                  <a:lnTo>
                    <a:pt x="5438" y="10"/>
                  </a:lnTo>
                  <a:lnTo>
                    <a:pt x="0" y="1977"/>
                  </a:lnTo>
                  <a:lnTo>
                    <a:pt x="22" y="2053"/>
                  </a:lnTo>
                  <a:lnTo>
                    <a:pt x="5454" y="80"/>
                  </a:lnTo>
                  <a:lnTo>
                    <a:pt x="5411" y="53"/>
                  </a:lnTo>
                  <a:lnTo>
                    <a:pt x="5481" y="37"/>
                  </a:lnTo>
                  <a:lnTo>
                    <a:pt x="5465" y="0"/>
                  </a:lnTo>
                  <a:lnTo>
                    <a:pt x="5438" y="10"/>
                  </a:lnTo>
                  <a:lnTo>
                    <a:pt x="548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2" name="Freeform 1375"/>
            <p:cNvSpPr>
              <a:spLocks/>
            </p:cNvSpPr>
            <p:nvPr/>
          </p:nvSpPr>
          <p:spPr bwMode="auto">
            <a:xfrm>
              <a:off x="4407" y="1680"/>
              <a:ext cx="138" cy="386"/>
            </a:xfrm>
            <a:custGeom>
              <a:avLst/>
              <a:gdLst>
                <a:gd name="T0" fmla="*/ 0 w 2896"/>
                <a:gd name="T1" fmla="*/ 0 h 8117"/>
                <a:gd name="T2" fmla="*/ 0 w 2896"/>
                <a:gd name="T3" fmla="*/ 0 h 8117"/>
                <a:gd name="T4" fmla="*/ 0 w 2896"/>
                <a:gd name="T5" fmla="*/ 0 h 8117"/>
                <a:gd name="T6" fmla="*/ 0 w 2896"/>
                <a:gd name="T7" fmla="*/ 0 h 8117"/>
                <a:gd name="T8" fmla="*/ 0 w 2896"/>
                <a:gd name="T9" fmla="*/ 0 h 8117"/>
                <a:gd name="T10" fmla="*/ 0 w 2896"/>
                <a:gd name="T11" fmla="*/ 0 h 8117"/>
                <a:gd name="T12" fmla="*/ 0 w 2896"/>
                <a:gd name="T13" fmla="*/ 0 h 8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96"/>
                <a:gd name="T22" fmla="*/ 0 h 8117"/>
                <a:gd name="T23" fmla="*/ 2896 w 2896"/>
                <a:gd name="T24" fmla="*/ 8117 h 8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96" h="8117">
                  <a:moveTo>
                    <a:pt x="2891" y="8085"/>
                  </a:moveTo>
                  <a:lnTo>
                    <a:pt x="2896" y="8091"/>
                  </a:lnTo>
                  <a:lnTo>
                    <a:pt x="70" y="0"/>
                  </a:lnTo>
                  <a:lnTo>
                    <a:pt x="0" y="16"/>
                  </a:lnTo>
                  <a:lnTo>
                    <a:pt x="2827" y="8112"/>
                  </a:lnTo>
                  <a:lnTo>
                    <a:pt x="2832" y="8117"/>
                  </a:lnTo>
                  <a:lnTo>
                    <a:pt x="2891" y="8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3" name="Freeform 1376"/>
            <p:cNvSpPr>
              <a:spLocks/>
            </p:cNvSpPr>
            <p:nvPr/>
          </p:nvSpPr>
          <p:spPr bwMode="auto">
            <a:xfrm>
              <a:off x="4442" y="2065"/>
              <a:ext cx="104" cy="104"/>
            </a:xfrm>
            <a:custGeom>
              <a:avLst/>
              <a:gdLst>
                <a:gd name="T0" fmla="*/ 0 w 2192"/>
                <a:gd name="T1" fmla="*/ 0 h 2188"/>
                <a:gd name="T2" fmla="*/ 0 w 2192"/>
                <a:gd name="T3" fmla="*/ 0 h 2188"/>
                <a:gd name="T4" fmla="*/ 0 w 2192"/>
                <a:gd name="T5" fmla="*/ 0 h 2188"/>
                <a:gd name="T6" fmla="*/ 0 w 2192"/>
                <a:gd name="T7" fmla="*/ 0 h 2188"/>
                <a:gd name="T8" fmla="*/ 0 w 2192"/>
                <a:gd name="T9" fmla="*/ 0 h 2188"/>
                <a:gd name="T10" fmla="*/ 0 w 2192"/>
                <a:gd name="T11" fmla="*/ 0 h 2188"/>
                <a:gd name="T12" fmla="*/ 0 w 2192"/>
                <a:gd name="T13" fmla="*/ 0 h 2188"/>
                <a:gd name="T14" fmla="*/ 0 w 2192"/>
                <a:gd name="T15" fmla="*/ 0 h 2188"/>
                <a:gd name="T16" fmla="*/ 0 w 2192"/>
                <a:gd name="T17" fmla="*/ 0 h 2188"/>
                <a:gd name="T18" fmla="*/ 0 w 2192"/>
                <a:gd name="T19" fmla="*/ 0 h 2188"/>
                <a:gd name="T20" fmla="*/ 0 w 2192"/>
                <a:gd name="T21" fmla="*/ 0 h 2188"/>
                <a:gd name="T22" fmla="*/ 0 w 2192"/>
                <a:gd name="T23" fmla="*/ 0 h 2188"/>
                <a:gd name="T24" fmla="*/ 0 w 2192"/>
                <a:gd name="T25" fmla="*/ 0 h 2188"/>
                <a:gd name="T26" fmla="*/ 0 w 2192"/>
                <a:gd name="T27" fmla="*/ 0 h 2188"/>
                <a:gd name="T28" fmla="*/ 0 w 2192"/>
                <a:gd name="T29" fmla="*/ 0 h 2188"/>
                <a:gd name="T30" fmla="*/ 0 w 2192"/>
                <a:gd name="T31" fmla="*/ 0 h 2188"/>
                <a:gd name="T32" fmla="*/ 0 w 2192"/>
                <a:gd name="T33" fmla="*/ 0 h 2188"/>
                <a:gd name="T34" fmla="*/ 0 w 2192"/>
                <a:gd name="T35" fmla="*/ 0 h 2188"/>
                <a:gd name="T36" fmla="*/ 0 w 2192"/>
                <a:gd name="T37" fmla="*/ 0 h 2188"/>
                <a:gd name="T38" fmla="*/ 0 w 2192"/>
                <a:gd name="T39" fmla="*/ 0 h 2188"/>
                <a:gd name="T40" fmla="*/ 0 w 2192"/>
                <a:gd name="T41" fmla="*/ 0 h 2188"/>
                <a:gd name="T42" fmla="*/ 0 w 2192"/>
                <a:gd name="T43" fmla="*/ 0 h 2188"/>
                <a:gd name="T44" fmla="*/ 0 w 2192"/>
                <a:gd name="T45" fmla="*/ 0 h 2188"/>
                <a:gd name="T46" fmla="*/ 0 w 2192"/>
                <a:gd name="T47" fmla="*/ 0 h 2188"/>
                <a:gd name="T48" fmla="*/ 0 w 2192"/>
                <a:gd name="T49" fmla="*/ 0 h 2188"/>
                <a:gd name="T50" fmla="*/ 0 w 2192"/>
                <a:gd name="T51" fmla="*/ 0 h 2188"/>
                <a:gd name="T52" fmla="*/ 0 w 2192"/>
                <a:gd name="T53" fmla="*/ 0 h 2188"/>
                <a:gd name="T54" fmla="*/ 0 w 2192"/>
                <a:gd name="T55" fmla="*/ 0 h 2188"/>
                <a:gd name="T56" fmla="*/ 0 w 2192"/>
                <a:gd name="T57" fmla="*/ 0 h 2188"/>
                <a:gd name="T58" fmla="*/ 0 w 2192"/>
                <a:gd name="T59" fmla="*/ 0 h 2188"/>
                <a:gd name="T60" fmla="*/ 0 w 2192"/>
                <a:gd name="T61" fmla="*/ 0 h 2188"/>
                <a:gd name="T62" fmla="*/ 0 w 2192"/>
                <a:gd name="T63" fmla="*/ 0 h 2188"/>
                <a:gd name="T64" fmla="*/ 0 w 2192"/>
                <a:gd name="T65" fmla="*/ 0 h 2188"/>
                <a:gd name="T66" fmla="*/ 0 w 2192"/>
                <a:gd name="T67" fmla="*/ 0 h 2188"/>
                <a:gd name="T68" fmla="*/ 0 w 2192"/>
                <a:gd name="T69" fmla="*/ 0 h 2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92"/>
                <a:gd name="T106" fmla="*/ 0 h 2188"/>
                <a:gd name="T107" fmla="*/ 2192 w 2192"/>
                <a:gd name="T108" fmla="*/ 2188 h 2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92" h="2188">
                  <a:moveTo>
                    <a:pt x="32" y="2188"/>
                  </a:moveTo>
                  <a:lnTo>
                    <a:pt x="473" y="1979"/>
                  </a:lnTo>
                  <a:lnTo>
                    <a:pt x="854" y="1774"/>
                  </a:lnTo>
                  <a:lnTo>
                    <a:pt x="1177" y="1581"/>
                  </a:lnTo>
                  <a:lnTo>
                    <a:pt x="1440" y="1382"/>
                  </a:lnTo>
                  <a:lnTo>
                    <a:pt x="1660" y="1194"/>
                  </a:lnTo>
                  <a:lnTo>
                    <a:pt x="1827" y="1022"/>
                  </a:lnTo>
                  <a:lnTo>
                    <a:pt x="1961" y="845"/>
                  </a:lnTo>
                  <a:lnTo>
                    <a:pt x="2057" y="689"/>
                  </a:lnTo>
                  <a:lnTo>
                    <a:pt x="2128" y="538"/>
                  </a:lnTo>
                  <a:lnTo>
                    <a:pt x="2165" y="409"/>
                  </a:lnTo>
                  <a:lnTo>
                    <a:pt x="2186" y="290"/>
                  </a:lnTo>
                  <a:lnTo>
                    <a:pt x="2192" y="194"/>
                  </a:lnTo>
                  <a:lnTo>
                    <a:pt x="2186" y="113"/>
                  </a:lnTo>
                  <a:lnTo>
                    <a:pt x="2181" y="55"/>
                  </a:lnTo>
                  <a:lnTo>
                    <a:pt x="2170" y="16"/>
                  </a:lnTo>
                  <a:lnTo>
                    <a:pt x="2160" y="0"/>
                  </a:lnTo>
                  <a:lnTo>
                    <a:pt x="2101" y="32"/>
                  </a:lnTo>
                  <a:lnTo>
                    <a:pt x="2101" y="38"/>
                  </a:lnTo>
                  <a:lnTo>
                    <a:pt x="2112" y="65"/>
                  </a:lnTo>
                  <a:lnTo>
                    <a:pt x="2117" y="124"/>
                  </a:lnTo>
                  <a:lnTo>
                    <a:pt x="2122" y="194"/>
                  </a:lnTo>
                  <a:lnTo>
                    <a:pt x="2117" y="280"/>
                  </a:lnTo>
                  <a:lnTo>
                    <a:pt x="2096" y="387"/>
                  </a:lnTo>
                  <a:lnTo>
                    <a:pt x="2052" y="516"/>
                  </a:lnTo>
                  <a:lnTo>
                    <a:pt x="1999" y="656"/>
                  </a:lnTo>
                  <a:lnTo>
                    <a:pt x="1902" y="807"/>
                  </a:lnTo>
                  <a:lnTo>
                    <a:pt x="1778" y="968"/>
                  </a:lnTo>
                  <a:lnTo>
                    <a:pt x="1606" y="1145"/>
                  </a:lnTo>
                  <a:lnTo>
                    <a:pt x="1396" y="1329"/>
                  </a:lnTo>
                  <a:lnTo>
                    <a:pt x="1134" y="1516"/>
                  </a:lnTo>
                  <a:lnTo>
                    <a:pt x="822" y="1716"/>
                  </a:lnTo>
                  <a:lnTo>
                    <a:pt x="440" y="1919"/>
                  </a:lnTo>
                  <a:lnTo>
                    <a:pt x="0" y="2124"/>
                  </a:lnTo>
                  <a:lnTo>
                    <a:pt x="32" y="2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4" name="Freeform 1377"/>
            <p:cNvSpPr>
              <a:spLocks/>
            </p:cNvSpPr>
            <p:nvPr/>
          </p:nvSpPr>
          <p:spPr bwMode="auto">
            <a:xfrm>
              <a:off x="4286" y="2162"/>
              <a:ext cx="157" cy="27"/>
            </a:xfrm>
            <a:custGeom>
              <a:avLst/>
              <a:gdLst>
                <a:gd name="T0" fmla="*/ 0 w 3310"/>
                <a:gd name="T1" fmla="*/ 0 h 565"/>
                <a:gd name="T2" fmla="*/ 0 w 3310"/>
                <a:gd name="T3" fmla="*/ 0 h 565"/>
                <a:gd name="T4" fmla="*/ 0 w 3310"/>
                <a:gd name="T5" fmla="*/ 0 h 565"/>
                <a:gd name="T6" fmla="*/ 0 w 3310"/>
                <a:gd name="T7" fmla="*/ 0 h 565"/>
                <a:gd name="T8" fmla="*/ 0 w 3310"/>
                <a:gd name="T9" fmla="*/ 0 h 565"/>
                <a:gd name="T10" fmla="*/ 0 w 3310"/>
                <a:gd name="T11" fmla="*/ 0 h 565"/>
                <a:gd name="T12" fmla="*/ 0 w 3310"/>
                <a:gd name="T13" fmla="*/ 0 h 565"/>
                <a:gd name="T14" fmla="*/ 0 w 3310"/>
                <a:gd name="T15" fmla="*/ 0 h 565"/>
                <a:gd name="T16" fmla="*/ 0 w 3310"/>
                <a:gd name="T17" fmla="*/ 0 h 565"/>
                <a:gd name="T18" fmla="*/ 0 w 3310"/>
                <a:gd name="T19" fmla="*/ 0 h 565"/>
                <a:gd name="T20" fmla="*/ 0 w 3310"/>
                <a:gd name="T21" fmla="*/ 0 h 565"/>
                <a:gd name="T22" fmla="*/ 0 w 3310"/>
                <a:gd name="T23" fmla="*/ 0 h 565"/>
                <a:gd name="T24" fmla="*/ 0 w 3310"/>
                <a:gd name="T25" fmla="*/ 0 h 565"/>
                <a:gd name="T26" fmla="*/ 0 w 3310"/>
                <a:gd name="T27" fmla="*/ 0 h 565"/>
                <a:gd name="T28" fmla="*/ 0 w 3310"/>
                <a:gd name="T29" fmla="*/ 0 h 565"/>
                <a:gd name="T30" fmla="*/ 0 w 3310"/>
                <a:gd name="T31" fmla="*/ 0 h 565"/>
                <a:gd name="T32" fmla="*/ 0 w 3310"/>
                <a:gd name="T33" fmla="*/ 0 h 565"/>
                <a:gd name="T34" fmla="*/ 0 w 3310"/>
                <a:gd name="T35" fmla="*/ 0 h 565"/>
                <a:gd name="T36" fmla="*/ 0 w 3310"/>
                <a:gd name="T37" fmla="*/ 0 h 565"/>
                <a:gd name="T38" fmla="*/ 0 w 3310"/>
                <a:gd name="T39" fmla="*/ 0 h 565"/>
                <a:gd name="T40" fmla="*/ 0 w 3310"/>
                <a:gd name="T41" fmla="*/ 0 h 565"/>
                <a:gd name="T42" fmla="*/ 0 w 3310"/>
                <a:gd name="T43" fmla="*/ 0 h 565"/>
                <a:gd name="T44" fmla="*/ 0 w 3310"/>
                <a:gd name="T45" fmla="*/ 0 h 565"/>
                <a:gd name="T46" fmla="*/ 0 w 3310"/>
                <a:gd name="T47" fmla="*/ 0 h 565"/>
                <a:gd name="T48" fmla="*/ 0 w 3310"/>
                <a:gd name="T49" fmla="*/ 0 h 565"/>
                <a:gd name="T50" fmla="*/ 0 w 3310"/>
                <a:gd name="T51" fmla="*/ 0 h 565"/>
                <a:gd name="T52" fmla="*/ 0 w 3310"/>
                <a:gd name="T53" fmla="*/ 0 h 565"/>
                <a:gd name="T54" fmla="*/ 0 w 3310"/>
                <a:gd name="T55" fmla="*/ 0 h 565"/>
                <a:gd name="T56" fmla="*/ 0 w 3310"/>
                <a:gd name="T57" fmla="*/ 0 h 565"/>
                <a:gd name="T58" fmla="*/ 0 w 3310"/>
                <a:gd name="T59" fmla="*/ 0 h 565"/>
                <a:gd name="T60" fmla="*/ 0 w 3310"/>
                <a:gd name="T61" fmla="*/ 0 h 565"/>
                <a:gd name="T62" fmla="*/ 0 w 3310"/>
                <a:gd name="T63" fmla="*/ 0 h 565"/>
                <a:gd name="T64" fmla="*/ 0 w 3310"/>
                <a:gd name="T65" fmla="*/ 0 h 565"/>
                <a:gd name="T66" fmla="*/ 0 w 3310"/>
                <a:gd name="T67" fmla="*/ 0 h 565"/>
                <a:gd name="T68" fmla="*/ 0 w 3310"/>
                <a:gd name="T69" fmla="*/ 0 h 5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10"/>
                <a:gd name="T106" fmla="*/ 0 h 565"/>
                <a:gd name="T107" fmla="*/ 3310 w 3310"/>
                <a:gd name="T108" fmla="*/ 565 h 5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10" h="565">
                  <a:moveTo>
                    <a:pt x="21" y="0"/>
                  </a:moveTo>
                  <a:lnTo>
                    <a:pt x="0" y="65"/>
                  </a:lnTo>
                  <a:lnTo>
                    <a:pt x="27" y="103"/>
                  </a:lnTo>
                  <a:lnTo>
                    <a:pt x="92" y="157"/>
                  </a:lnTo>
                  <a:lnTo>
                    <a:pt x="172" y="216"/>
                  </a:lnTo>
                  <a:lnTo>
                    <a:pt x="290" y="281"/>
                  </a:lnTo>
                  <a:lnTo>
                    <a:pt x="424" y="350"/>
                  </a:lnTo>
                  <a:lnTo>
                    <a:pt x="591" y="420"/>
                  </a:lnTo>
                  <a:lnTo>
                    <a:pt x="785" y="479"/>
                  </a:lnTo>
                  <a:lnTo>
                    <a:pt x="1004" y="523"/>
                  </a:lnTo>
                  <a:lnTo>
                    <a:pt x="1246" y="555"/>
                  </a:lnTo>
                  <a:lnTo>
                    <a:pt x="1520" y="565"/>
                  </a:lnTo>
                  <a:lnTo>
                    <a:pt x="1821" y="549"/>
                  </a:lnTo>
                  <a:lnTo>
                    <a:pt x="2150" y="500"/>
                  </a:lnTo>
                  <a:lnTo>
                    <a:pt x="2509" y="426"/>
                  </a:lnTo>
                  <a:lnTo>
                    <a:pt x="2896" y="302"/>
                  </a:lnTo>
                  <a:lnTo>
                    <a:pt x="3310" y="140"/>
                  </a:lnTo>
                  <a:lnTo>
                    <a:pt x="3278" y="76"/>
                  </a:lnTo>
                  <a:lnTo>
                    <a:pt x="2875" y="232"/>
                  </a:lnTo>
                  <a:lnTo>
                    <a:pt x="2488" y="355"/>
                  </a:lnTo>
                  <a:lnTo>
                    <a:pt x="2139" y="431"/>
                  </a:lnTo>
                  <a:lnTo>
                    <a:pt x="1811" y="479"/>
                  </a:lnTo>
                  <a:lnTo>
                    <a:pt x="1520" y="490"/>
                  </a:lnTo>
                  <a:lnTo>
                    <a:pt x="1257" y="479"/>
                  </a:lnTo>
                  <a:lnTo>
                    <a:pt x="1015" y="452"/>
                  </a:lnTo>
                  <a:lnTo>
                    <a:pt x="801" y="404"/>
                  </a:lnTo>
                  <a:lnTo>
                    <a:pt x="612" y="350"/>
                  </a:lnTo>
                  <a:lnTo>
                    <a:pt x="451" y="286"/>
                  </a:lnTo>
                  <a:lnTo>
                    <a:pt x="322" y="221"/>
                  </a:lnTo>
                  <a:lnTo>
                    <a:pt x="215" y="152"/>
                  </a:lnTo>
                  <a:lnTo>
                    <a:pt x="129" y="97"/>
                  </a:lnTo>
                  <a:lnTo>
                    <a:pt x="81" y="49"/>
                  </a:lnTo>
                  <a:lnTo>
                    <a:pt x="59" y="28"/>
                  </a:lnTo>
                  <a:lnTo>
                    <a:pt x="21" y="7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5" name="Freeform 1378"/>
            <p:cNvSpPr>
              <a:spLocks/>
            </p:cNvSpPr>
            <p:nvPr/>
          </p:nvSpPr>
          <p:spPr bwMode="auto">
            <a:xfrm>
              <a:off x="4148" y="1772"/>
              <a:ext cx="140" cy="394"/>
            </a:xfrm>
            <a:custGeom>
              <a:avLst/>
              <a:gdLst>
                <a:gd name="T0" fmla="*/ 0 w 2955"/>
                <a:gd name="T1" fmla="*/ 0 h 8264"/>
                <a:gd name="T2" fmla="*/ 0 w 2955"/>
                <a:gd name="T3" fmla="*/ 0 h 8264"/>
                <a:gd name="T4" fmla="*/ 0 w 2955"/>
                <a:gd name="T5" fmla="*/ 0 h 8264"/>
                <a:gd name="T6" fmla="*/ 0 w 2955"/>
                <a:gd name="T7" fmla="*/ 0 h 8264"/>
                <a:gd name="T8" fmla="*/ 0 w 2955"/>
                <a:gd name="T9" fmla="*/ 0 h 8264"/>
                <a:gd name="T10" fmla="*/ 0 w 2955"/>
                <a:gd name="T11" fmla="*/ 0 h 8264"/>
                <a:gd name="T12" fmla="*/ 0 w 2955"/>
                <a:gd name="T13" fmla="*/ 0 h 8264"/>
                <a:gd name="T14" fmla="*/ 0 w 2955"/>
                <a:gd name="T15" fmla="*/ 0 h 8264"/>
                <a:gd name="T16" fmla="*/ 0 w 2955"/>
                <a:gd name="T17" fmla="*/ 0 h 8264"/>
                <a:gd name="T18" fmla="*/ 0 w 2955"/>
                <a:gd name="T19" fmla="*/ 0 h 8264"/>
                <a:gd name="T20" fmla="*/ 0 w 2955"/>
                <a:gd name="T21" fmla="*/ 0 h 8264"/>
                <a:gd name="T22" fmla="*/ 0 w 2955"/>
                <a:gd name="T23" fmla="*/ 0 h 8264"/>
                <a:gd name="T24" fmla="*/ 0 w 2955"/>
                <a:gd name="T25" fmla="*/ 0 h 8264"/>
                <a:gd name="T26" fmla="*/ 0 w 2955"/>
                <a:gd name="T27" fmla="*/ 0 h 8264"/>
                <a:gd name="T28" fmla="*/ 0 w 2955"/>
                <a:gd name="T29" fmla="*/ 0 h 8264"/>
                <a:gd name="T30" fmla="*/ 0 w 2955"/>
                <a:gd name="T31" fmla="*/ 0 h 8264"/>
                <a:gd name="T32" fmla="*/ 0 w 2955"/>
                <a:gd name="T33" fmla="*/ 0 h 8264"/>
                <a:gd name="T34" fmla="*/ 0 w 2955"/>
                <a:gd name="T35" fmla="*/ 0 h 8264"/>
                <a:gd name="T36" fmla="*/ 0 w 2955"/>
                <a:gd name="T37" fmla="*/ 0 h 8264"/>
                <a:gd name="T38" fmla="*/ 0 w 2955"/>
                <a:gd name="T39" fmla="*/ 0 h 8264"/>
                <a:gd name="T40" fmla="*/ 0 w 2955"/>
                <a:gd name="T41" fmla="*/ 0 h 8264"/>
                <a:gd name="T42" fmla="*/ 0 w 2955"/>
                <a:gd name="T43" fmla="*/ 0 h 8264"/>
                <a:gd name="T44" fmla="*/ 0 w 2955"/>
                <a:gd name="T45" fmla="*/ 0 h 8264"/>
                <a:gd name="T46" fmla="*/ 0 w 2955"/>
                <a:gd name="T47" fmla="*/ 0 h 8264"/>
                <a:gd name="T48" fmla="*/ 0 w 2955"/>
                <a:gd name="T49" fmla="*/ 0 h 8264"/>
                <a:gd name="T50" fmla="*/ 0 w 2955"/>
                <a:gd name="T51" fmla="*/ 0 h 8264"/>
                <a:gd name="T52" fmla="*/ 0 w 2955"/>
                <a:gd name="T53" fmla="*/ 0 h 8264"/>
                <a:gd name="T54" fmla="*/ 0 w 2955"/>
                <a:gd name="T55" fmla="*/ 0 h 8264"/>
                <a:gd name="T56" fmla="*/ 0 w 2955"/>
                <a:gd name="T57" fmla="*/ 0 h 8264"/>
                <a:gd name="T58" fmla="*/ 0 w 2955"/>
                <a:gd name="T59" fmla="*/ 0 h 8264"/>
                <a:gd name="T60" fmla="*/ 0 w 2955"/>
                <a:gd name="T61" fmla="*/ 0 h 8264"/>
                <a:gd name="T62" fmla="*/ 0 w 2955"/>
                <a:gd name="T63" fmla="*/ 0 h 8264"/>
                <a:gd name="T64" fmla="*/ 0 w 2955"/>
                <a:gd name="T65" fmla="*/ 0 h 8264"/>
                <a:gd name="T66" fmla="*/ 0 w 2955"/>
                <a:gd name="T67" fmla="*/ 0 h 8264"/>
                <a:gd name="T68" fmla="*/ 0 w 2955"/>
                <a:gd name="T69" fmla="*/ 0 h 8264"/>
                <a:gd name="T70" fmla="*/ 0 w 2955"/>
                <a:gd name="T71" fmla="*/ 0 h 82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955"/>
                <a:gd name="T109" fmla="*/ 0 h 8264"/>
                <a:gd name="T110" fmla="*/ 2955 w 2955"/>
                <a:gd name="T111" fmla="*/ 8264 h 82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955" h="8264">
                  <a:moveTo>
                    <a:pt x="38" y="0"/>
                  </a:moveTo>
                  <a:lnTo>
                    <a:pt x="12" y="49"/>
                  </a:lnTo>
                  <a:lnTo>
                    <a:pt x="22" y="76"/>
                  </a:lnTo>
                  <a:lnTo>
                    <a:pt x="44" y="140"/>
                  </a:lnTo>
                  <a:lnTo>
                    <a:pt x="86" y="248"/>
                  </a:lnTo>
                  <a:lnTo>
                    <a:pt x="134" y="404"/>
                  </a:lnTo>
                  <a:lnTo>
                    <a:pt x="199" y="587"/>
                  </a:lnTo>
                  <a:lnTo>
                    <a:pt x="286" y="802"/>
                  </a:lnTo>
                  <a:lnTo>
                    <a:pt x="371" y="1055"/>
                  </a:lnTo>
                  <a:lnTo>
                    <a:pt x="468" y="1334"/>
                  </a:lnTo>
                  <a:lnTo>
                    <a:pt x="576" y="1629"/>
                  </a:lnTo>
                  <a:lnTo>
                    <a:pt x="689" y="1947"/>
                  </a:lnTo>
                  <a:lnTo>
                    <a:pt x="806" y="2285"/>
                  </a:lnTo>
                  <a:lnTo>
                    <a:pt x="935" y="2640"/>
                  </a:lnTo>
                  <a:lnTo>
                    <a:pt x="1064" y="3011"/>
                  </a:lnTo>
                  <a:lnTo>
                    <a:pt x="1198" y="3382"/>
                  </a:lnTo>
                  <a:lnTo>
                    <a:pt x="1327" y="3764"/>
                  </a:lnTo>
                  <a:lnTo>
                    <a:pt x="1467" y="4145"/>
                  </a:lnTo>
                  <a:lnTo>
                    <a:pt x="1601" y="4527"/>
                  </a:lnTo>
                  <a:lnTo>
                    <a:pt x="1741" y="4909"/>
                  </a:lnTo>
                  <a:lnTo>
                    <a:pt x="1870" y="5280"/>
                  </a:lnTo>
                  <a:lnTo>
                    <a:pt x="1999" y="5645"/>
                  </a:lnTo>
                  <a:lnTo>
                    <a:pt x="2123" y="6000"/>
                  </a:lnTo>
                  <a:lnTo>
                    <a:pt x="2241" y="6339"/>
                  </a:lnTo>
                  <a:lnTo>
                    <a:pt x="2354" y="6656"/>
                  </a:lnTo>
                  <a:lnTo>
                    <a:pt x="2456" y="6958"/>
                  </a:lnTo>
                  <a:lnTo>
                    <a:pt x="2558" y="7232"/>
                  </a:lnTo>
                  <a:lnTo>
                    <a:pt x="2644" y="7484"/>
                  </a:lnTo>
                  <a:lnTo>
                    <a:pt x="2714" y="7699"/>
                  </a:lnTo>
                  <a:lnTo>
                    <a:pt x="2778" y="7887"/>
                  </a:lnTo>
                  <a:lnTo>
                    <a:pt x="2826" y="8038"/>
                  </a:lnTo>
                  <a:lnTo>
                    <a:pt x="2865" y="8145"/>
                  </a:lnTo>
                  <a:lnTo>
                    <a:pt x="2886" y="8216"/>
                  </a:lnTo>
                  <a:lnTo>
                    <a:pt x="2923" y="8193"/>
                  </a:lnTo>
                  <a:lnTo>
                    <a:pt x="2923" y="8264"/>
                  </a:lnTo>
                  <a:lnTo>
                    <a:pt x="2955" y="8193"/>
                  </a:lnTo>
                  <a:lnTo>
                    <a:pt x="2934" y="8124"/>
                  </a:lnTo>
                  <a:lnTo>
                    <a:pt x="2902" y="8016"/>
                  </a:lnTo>
                  <a:lnTo>
                    <a:pt x="2849" y="7866"/>
                  </a:lnTo>
                  <a:lnTo>
                    <a:pt x="2789" y="7677"/>
                  </a:lnTo>
                  <a:lnTo>
                    <a:pt x="2714" y="7463"/>
                  </a:lnTo>
                  <a:lnTo>
                    <a:pt x="2628" y="7210"/>
                  </a:lnTo>
                  <a:lnTo>
                    <a:pt x="2531" y="6935"/>
                  </a:lnTo>
                  <a:lnTo>
                    <a:pt x="2429" y="6640"/>
                  </a:lnTo>
                  <a:lnTo>
                    <a:pt x="2317" y="6317"/>
                  </a:lnTo>
                  <a:lnTo>
                    <a:pt x="2198" y="5979"/>
                  </a:lnTo>
                  <a:lnTo>
                    <a:pt x="2069" y="5629"/>
                  </a:lnTo>
                  <a:lnTo>
                    <a:pt x="1940" y="5258"/>
                  </a:lnTo>
                  <a:lnTo>
                    <a:pt x="1811" y="4887"/>
                  </a:lnTo>
                  <a:lnTo>
                    <a:pt x="1672" y="4506"/>
                  </a:lnTo>
                  <a:lnTo>
                    <a:pt x="1543" y="4124"/>
                  </a:lnTo>
                  <a:lnTo>
                    <a:pt x="1403" y="3742"/>
                  </a:lnTo>
                  <a:lnTo>
                    <a:pt x="1269" y="3366"/>
                  </a:lnTo>
                  <a:lnTo>
                    <a:pt x="1134" y="2990"/>
                  </a:lnTo>
                  <a:lnTo>
                    <a:pt x="1005" y="2619"/>
                  </a:lnTo>
                  <a:lnTo>
                    <a:pt x="876" y="2264"/>
                  </a:lnTo>
                  <a:lnTo>
                    <a:pt x="763" y="1926"/>
                  </a:lnTo>
                  <a:lnTo>
                    <a:pt x="650" y="1608"/>
                  </a:lnTo>
                  <a:lnTo>
                    <a:pt x="537" y="1313"/>
                  </a:lnTo>
                  <a:lnTo>
                    <a:pt x="441" y="1033"/>
                  </a:lnTo>
                  <a:lnTo>
                    <a:pt x="355" y="786"/>
                  </a:lnTo>
                  <a:lnTo>
                    <a:pt x="275" y="565"/>
                  </a:lnTo>
                  <a:lnTo>
                    <a:pt x="205" y="382"/>
                  </a:lnTo>
                  <a:lnTo>
                    <a:pt x="157" y="226"/>
                  </a:lnTo>
                  <a:lnTo>
                    <a:pt x="113" y="119"/>
                  </a:lnTo>
                  <a:lnTo>
                    <a:pt x="92" y="55"/>
                  </a:lnTo>
                  <a:lnTo>
                    <a:pt x="86" y="28"/>
                  </a:lnTo>
                  <a:lnTo>
                    <a:pt x="60" y="76"/>
                  </a:lnTo>
                  <a:lnTo>
                    <a:pt x="38" y="0"/>
                  </a:lnTo>
                  <a:lnTo>
                    <a:pt x="0" y="16"/>
                  </a:lnTo>
                  <a:lnTo>
                    <a:pt x="12" y="4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6" name="Freeform 1379"/>
            <p:cNvSpPr>
              <a:spLocks/>
            </p:cNvSpPr>
            <p:nvPr/>
          </p:nvSpPr>
          <p:spPr bwMode="auto">
            <a:xfrm>
              <a:off x="4497" y="2190"/>
              <a:ext cx="8" cy="8"/>
            </a:xfrm>
            <a:custGeom>
              <a:avLst/>
              <a:gdLst>
                <a:gd name="T0" fmla="*/ 0 w 182"/>
                <a:gd name="T1" fmla="*/ 0 h 177"/>
                <a:gd name="T2" fmla="*/ 0 w 182"/>
                <a:gd name="T3" fmla="*/ 0 h 177"/>
                <a:gd name="T4" fmla="*/ 0 w 182"/>
                <a:gd name="T5" fmla="*/ 0 h 177"/>
                <a:gd name="T6" fmla="*/ 0 w 182"/>
                <a:gd name="T7" fmla="*/ 0 h 177"/>
                <a:gd name="T8" fmla="*/ 0 w 182"/>
                <a:gd name="T9" fmla="*/ 0 h 177"/>
                <a:gd name="T10" fmla="*/ 0 w 182"/>
                <a:gd name="T11" fmla="*/ 0 h 177"/>
                <a:gd name="T12" fmla="*/ 0 w 182"/>
                <a:gd name="T13" fmla="*/ 0 h 177"/>
                <a:gd name="T14" fmla="*/ 0 w 182"/>
                <a:gd name="T15" fmla="*/ 0 h 177"/>
                <a:gd name="T16" fmla="*/ 0 w 182"/>
                <a:gd name="T17" fmla="*/ 0 h 177"/>
                <a:gd name="T18" fmla="*/ 0 w 182"/>
                <a:gd name="T19" fmla="*/ 0 h 177"/>
                <a:gd name="T20" fmla="*/ 0 w 182"/>
                <a:gd name="T21" fmla="*/ 0 h 177"/>
                <a:gd name="T22" fmla="*/ 0 w 182"/>
                <a:gd name="T23" fmla="*/ 0 h 177"/>
                <a:gd name="T24" fmla="*/ 0 w 182"/>
                <a:gd name="T25" fmla="*/ 0 h 177"/>
                <a:gd name="T26" fmla="*/ 0 w 182"/>
                <a:gd name="T27" fmla="*/ 0 h 177"/>
                <a:gd name="T28" fmla="*/ 0 w 182"/>
                <a:gd name="T29" fmla="*/ 0 h 177"/>
                <a:gd name="T30" fmla="*/ 0 w 182"/>
                <a:gd name="T31" fmla="*/ 0 h 177"/>
                <a:gd name="T32" fmla="*/ 0 w 182"/>
                <a:gd name="T33" fmla="*/ 0 h 1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7"/>
                <a:gd name="T53" fmla="*/ 182 w 182"/>
                <a:gd name="T54" fmla="*/ 177 h 1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7">
                  <a:moveTo>
                    <a:pt x="5" y="124"/>
                  </a:moveTo>
                  <a:lnTo>
                    <a:pt x="0" y="87"/>
                  </a:lnTo>
                  <a:lnTo>
                    <a:pt x="5" y="48"/>
                  </a:lnTo>
                  <a:lnTo>
                    <a:pt x="27" y="16"/>
                  </a:lnTo>
                  <a:lnTo>
                    <a:pt x="59" y="6"/>
                  </a:lnTo>
                  <a:lnTo>
                    <a:pt x="91" y="0"/>
                  </a:lnTo>
                  <a:lnTo>
                    <a:pt x="129" y="6"/>
                  </a:lnTo>
                  <a:lnTo>
                    <a:pt x="156" y="22"/>
                  </a:lnTo>
                  <a:lnTo>
                    <a:pt x="177" y="54"/>
                  </a:lnTo>
                  <a:lnTo>
                    <a:pt x="182" y="92"/>
                  </a:lnTo>
                  <a:lnTo>
                    <a:pt x="177" y="124"/>
                  </a:lnTo>
                  <a:lnTo>
                    <a:pt x="156" y="151"/>
                  </a:lnTo>
                  <a:lnTo>
                    <a:pt x="124" y="172"/>
                  </a:lnTo>
                  <a:lnTo>
                    <a:pt x="85" y="177"/>
                  </a:lnTo>
                  <a:lnTo>
                    <a:pt x="53" y="172"/>
                  </a:lnTo>
                  <a:lnTo>
                    <a:pt x="27" y="151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7" name="Freeform 1380"/>
            <p:cNvSpPr>
              <a:spLocks/>
            </p:cNvSpPr>
            <p:nvPr/>
          </p:nvSpPr>
          <p:spPr bwMode="auto">
            <a:xfrm>
              <a:off x="4495" y="2188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1" y="0"/>
                  </a:moveTo>
                  <a:lnTo>
                    <a:pt x="86" y="0"/>
                  </a:lnTo>
                  <a:lnTo>
                    <a:pt x="38" y="22"/>
                  </a:lnTo>
                  <a:lnTo>
                    <a:pt x="5" y="64"/>
                  </a:lnTo>
                  <a:lnTo>
                    <a:pt x="0" y="119"/>
                  </a:lnTo>
                  <a:lnTo>
                    <a:pt x="5" y="167"/>
                  </a:lnTo>
                  <a:lnTo>
                    <a:pt x="81" y="140"/>
                  </a:lnTo>
                  <a:lnTo>
                    <a:pt x="81" y="119"/>
                  </a:lnTo>
                  <a:lnTo>
                    <a:pt x="81" y="96"/>
                  </a:lnTo>
                  <a:lnTo>
                    <a:pt x="91" y="80"/>
                  </a:lnTo>
                  <a:lnTo>
                    <a:pt x="107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8" name="Freeform 1381"/>
            <p:cNvSpPr>
              <a:spLocks/>
            </p:cNvSpPr>
            <p:nvPr/>
          </p:nvSpPr>
          <p:spPr bwMode="auto">
            <a:xfrm>
              <a:off x="4499" y="2188"/>
              <a:ext cx="8" cy="5"/>
            </a:xfrm>
            <a:custGeom>
              <a:avLst/>
              <a:gdLst>
                <a:gd name="T0" fmla="*/ 0 w 166"/>
                <a:gd name="T1" fmla="*/ 0 h 108"/>
                <a:gd name="T2" fmla="*/ 0 w 166"/>
                <a:gd name="T3" fmla="*/ 0 h 108"/>
                <a:gd name="T4" fmla="*/ 0 w 166"/>
                <a:gd name="T5" fmla="*/ 0 h 108"/>
                <a:gd name="T6" fmla="*/ 0 w 166"/>
                <a:gd name="T7" fmla="*/ 0 h 108"/>
                <a:gd name="T8" fmla="*/ 0 w 166"/>
                <a:gd name="T9" fmla="*/ 0 h 108"/>
                <a:gd name="T10" fmla="*/ 0 w 166"/>
                <a:gd name="T11" fmla="*/ 0 h 108"/>
                <a:gd name="T12" fmla="*/ 0 w 166"/>
                <a:gd name="T13" fmla="*/ 0 h 108"/>
                <a:gd name="T14" fmla="*/ 0 w 166"/>
                <a:gd name="T15" fmla="*/ 0 h 108"/>
                <a:gd name="T16" fmla="*/ 0 w 166"/>
                <a:gd name="T17" fmla="*/ 0 h 108"/>
                <a:gd name="T18" fmla="*/ 0 w 166"/>
                <a:gd name="T19" fmla="*/ 0 h 108"/>
                <a:gd name="T20" fmla="*/ 0 w 166"/>
                <a:gd name="T21" fmla="*/ 0 h 108"/>
                <a:gd name="T22" fmla="*/ 0 w 166"/>
                <a:gd name="T23" fmla="*/ 0 h 108"/>
                <a:gd name="T24" fmla="*/ 0 w 166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8"/>
                <a:gd name="T41" fmla="*/ 166 w 166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8">
                  <a:moveTo>
                    <a:pt x="166" y="75"/>
                  </a:moveTo>
                  <a:lnTo>
                    <a:pt x="166" y="80"/>
                  </a:lnTo>
                  <a:lnTo>
                    <a:pt x="145" y="37"/>
                  </a:lnTo>
                  <a:lnTo>
                    <a:pt x="102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48" y="69"/>
                  </a:lnTo>
                  <a:lnTo>
                    <a:pt x="69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8"/>
                  </a:lnTo>
                  <a:lnTo>
                    <a:pt x="166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89" name="Freeform 1382"/>
            <p:cNvSpPr>
              <a:spLocks/>
            </p:cNvSpPr>
            <p:nvPr/>
          </p:nvSpPr>
          <p:spPr bwMode="auto">
            <a:xfrm>
              <a:off x="4502" y="2192"/>
              <a:ext cx="5" cy="8"/>
            </a:xfrm>
            <a:custGeom>
              <a:avLst/>
              <a:gdLst>
                <a:gd name="T0" fmla="*/ 0 w 107"/>
                <a:gd name="T1" fmla="*/ 0 h 172"/>
                <a:gd name="T2" fmla="*/ 0 w 107"/>
                <a:gd name="T3" fmla="*/ 0 h 172"/>
                <a:gd name="T4" fmla="*/ 0 w 107"/>
                <a:gd name="T5" fmla="*/ 0 h 172"/>
                <a:gd name="T6" fmla="*/ 0 w 107"/>
                <a:gd name="T7" fmla="*/ 0 h 172"/>
                <a:gd name="T8" fmla="*/ 0 w 107"/>
                <a:gd name="T9" fmla="*/ 0 h 172"/>
                <a:gd name="T10" fmla="*/ 0 w 107"/>
                <a:gd name="T11" fmla="*/ 0 h 172"/>
                <a:gd name="T12" fmla="*/ 0 w 107"/>
                <a:gd name="T13" fmla="*/ 0 h 172"/>
                <a:gd name="T14" fmla="*/ 0 w 107"/>
                <a:gd name="T15" fmla="*/ 0 h 172"/>
                <a:gd name="T16" fmla="*/ 0 w 107"/>
                <a:gd name="T17" fmla="*/ 0 h 172"/>
                <a:gd name="T18" fmla="*/ 0 w 107"/>
                <a:gd name="T19" fmla="*/ 0 h 172"/>
                <a:gd name="T20" fmla="*/ 0 w 107"/>
                <a:gd name="T21" fmla="*/ 0 h 172"/>
                <a:gd name="T22" fmla="*/ 0 w 107"/>
                <a:gd name="T23" fmla="*/ 0 h 172"/>
                <a:gd name="T24" fmla="*/ 0 w 107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72"/>
                <a:gd name="T41" fmla="*/ 107 w 107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72">
                  <a:moveTo>
                    <a:pt x="33" y="172"/>
                  </a:moveTo>
                  <a:lnTo>
                    <a:pt x="27" y="172"/>
                  </a:lnTo>
                  <a:lnTo>
                    <a:pt x="75" y="145"/>
                  </a:lnTo>
                  <a:lnTo>
                    <a:pt x="102" y="102"/>
                  </a:lnTo>
                  <a:lnTo>
                    <a:pt x="107" y="54"/>
                  </a:lnTo>
                  <a:lnTo>
                    <a:pt x="102" y="0"/>
                  </a:lnTo>
                  <a:lnTo>
                    <a:pt x="33" y="33"/>
                  </a:lnTo>
                  <a:lnTo>
                    <a:pt x="38" y="54"/>
                  </a:lnTo>
                  <a:lnTo>
                    <a:pt x="33" y="75"/>
                  </a:lnTo>
                  <a:lnTo>
                    <a:pt x="22" y="86"/>
                  </a:lnTo>
                  <a:lnTo>
                    <a:pt x="5" y="97"/>
                  </a:lnTo>
                  <a:lnTo>
                    <a:pt x="0" y="97"/>
                  </a:lnTo>
                  <a:lnTo>
                    <a:pt x="3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0" name="Freeform 1383"/>
            <p:cNvSpPr>
              <a:spLocks/>
            </p:cNvSpPr>
            <p:nvPr/>
          </p:nvSpPr>
          <p:spPr bwMode="auto">
            <a:xfrm>
              <a:off x="4495" y="2195"/>
              <a:ext cx="8" cy="5"/>
            </a:xfrm>
            <a:custGeom>
              <a:avLst/>
              <a:gdLst>
                <a:gd name="T0" fmla="*/ 0 w 173"/>
                <a:gd name="T1" fmla="*/ 0 h 113"/>
                <a:gd name="T2" fmla="*/ 0 w 173"/>
                <a:gd name="T3" fmla="*/ 0 h 113"/>
                <a:gd name="T4" fmla="*/ 0 w 173"/>
                <a:gd name="T5" fmla="*/ 0 h 113"/>
                <a:gd name="T6" fmla="*/ 0 w 173"/>
                <a:gd name="T7" fmla="*/ 0 h 113"/>
                <a:gd name="T8" fmla="*/ 0 w 173"/>
                <a:gd name="T9" fmla="*/ 0 h 113"/>
                <a:gd name="T10" fmla="*/ 0 w 173"/>
                <a:gd name="T11" fmla="*/ 0 h 113"/>
                <a:gd name="T12" fmla="*/ 0 w 173"/>
                <a:gd name="T13" fmla="*/ 0 h 113"/>
                <a:gd name="T14" fmla="*/ 0 w 173"/>
                <a:gd name="T15" fmla="*/ 0 h 113"/>
                <a:gd name="T16" fmla="*/ 0 w 173"/>
                <a:gd name="T17" fmla="*/ 0 h 113"/>
                <a:gd name="T18" fmla="*/ 0 w 173"/>
                <a:gd name="T19" fmla="*/ 0 h 113"/>
                <a:gd name="T20" fmla="*/ 0 w 173"/>
                <a:gd name="T21" fmla="*/ 0 h 113"/>
                <a:gd name="T22" fmla="*/ 0 w 173"/>
                <a:gd name="T23" fmla="*/ 0 h 113"/>
                <a:gd name="T24" fmla="*/ 0 w 173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113"/>
                <a:gd name="T41" fmla="*/ 173 w 173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113">
                  <a:moveTo>
                    <a:pt x="0" y="27"/>
                  </a:moveTo>
                  <a:lnTo>
                    <a:pt x="0" y="21"/>
                  </a:lnTo>
                  <a:lnTo>
                    <a:pt x="28" y="69"/>
                  </a:lnTo>
                  <a:lnTo>
                    <a:pt x="70" y="102"/>
                  </a:lnTo>
                  <a:lnTo>
                    <a:pt x="118" y="113"/>
                  </a:lnTo>
                  <a:lnTo>
                    <a:pt x="173" y="102"/>
                  </a:lnTo>
                  <a:lnTo>
                    <a:pt x="140" y="27"/>
                  </a:lnTo>
                  <a:lnTo>
                    <a:pt x="118" y="27"/>
                  </a:lnTo>
                  <a:lnTo>
                    <a:pt x="102" y="27"/>
                  </a:lnTo>
                  <a:lnTo>
                    <a:pt x="92" y="16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1" name="Freeform 1384"/>
            <p:cNvSpPr>
              <a:spLocks/>
            </p:cNvSpPr>
            <p:nvPr/>
          </p:nvSpPr>
          <p:spPr bwMode="auto">
            <a:xfrm>
              <a:off x="4515" y="2182"/>
              <a:ext cx="9" cy="9"/>
            </a:xfrm>
            <a:custGeom>
              <a:avLst/>
              <a:gdLst>
                <a:gd name="T0" fmla="*/ 0 w 183"/>
                <a:gd name="T1" fmla="*/ 0 h 182"/>
                <a:gd name="T2" fmla="*/ 0 w 183"/>
                <a:gd name="T3" fmla="*/ 0 h 182"/>
                <a:gd name="T4" fmla="*/ 0 w 183"/>
                <a:gd name="T5" fmla="*/ 0 h 182"/>
                <a:gd name="T6" fmla="*/ 0 w 183"/>
                <a:gd name="T7" fmla="*/ 0 h 182"/>
                <a:gd name="T8" fmla="*/ 0 w 183"/>
                <a:gd name="T9" fmla="*/ 0 h 182"/>
                <a:gd name="T10" fmla="*/ 0 w 183"/>
                <a:gd name="T11" fmla="*/ 0 h 182"/>
                <a:gd name="T12" fmla="*/ 0 w 183"/>
                <a:gd name="T13" fmla="*/ 0 h 182"/>
                <a:gd name="T14" fmla="*/ 0 w 183"/>
                <a:gd name="T15" fmla="*/ 0 h 182"/>
                <a:gd name="T16" fmla="*/ 0 w 183"/>
                <a:gd name="T17" fmla="*/ 0 h 182"/>
                <a:gd name="T18" fmla="*/ 0 w 183"/>
                <a:gd name="T19" fmla="*/ 0 h 182"/>
                <a:gd name="T20" fmla="*/ 0 w 183"/>
                <a:gd name="T21" fmla="*/ 0 h 182"/>
                <a:gd name="T22" fmla="*/ 0 w 183"/>
                <a:gd name="T23" fmla="*/ 0 h 182"/>
                <a:gd name="T24" fmla="*/ 0 w 183"/>
                <a:gd name="T25" fmla="*/ 0 h 182"/>
                <a:gd name="T26" fmla="*/ 0 w 183"/>
                <a:gd name="T27" fmla="*/ 0 h 182"/>
                <a:gd name="T28" fmla="*/ 0 w 183"/>
                <a:gd name="T29" fmla="*/ 0 h 182"/>
                <a:gd name="T30" fmla="*/ 0 w 183"/>
                <a:gd name="T31" fmla="*/ 0 h 182"/>
                <a:gd name="T32" fmla="*/ 0 w 183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3"/>
                <a:gd name="T52" fmla="*/ 0 h 182"/>
                <a:gd name="T53" fmla="*/ 183 w 183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3" h="182">
                  <a:moveTo>
                    <a:pt x="6" y="123"/>
                  </a:moveTo>
                  <a:lnTo>
                    <a:pt x="0" y="85"/>
                  </a:lnTo>
                  <a:lnTo>
                    <a:pt x="11" y="53"/>
                  </a:lnTo>
                  <a:lnTo>
                    <a:pt x="27" y="26"/>
                  </a:lnTo>
                  <a:lnTo>
                    <a:pt x="59" y="5"/>
                  </a:lnTo>
                  <a:lnTo>
                    <a:pt x="96" y="0"/>
                  </a:lnTo>
                  <a:lnTo>
                    <a:pt x="128" y="5"/>
                  </a:lnTo>
                  <a:lnTo>
                    <a:pt x="156" y="26"/>
                  </a:lnTo>
                  <a:lnTo>
                    <a:pt x="177" y="53"/>
                  </a:lnTo>
                  <a:lnTo>
                    <a:pt x="183" y="90"/>
                  </a:lnTo>
                  <a:lnTo>
                    <a:pt x="177" y="129"/>
                  </a:lnTo>
                  <a:lnTo>
                    <a:pt x="156" y="161"/>
                  </a:lnTo>
                  <a:lnTo>
                    <a:pt x="128" y="177"/>
                  </a:lnTo>
                  <a:lnTo>
                    <a:pt x="91" y="182"/>
                  </a:lnTo>
                  <a:lnTo>
                    <a:pt x="54" y="171"/>
                  </a:lnTo>
                  <a:lnTo>
                    <a:pt x="22" y="155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2" name="Freeform 1385"/>
            <p:cNvSpPr>
              <a:spLocks/>
            </p:cNvSpPr>
            <p:nvPr/>
          </p:nvSpPr>
          <p:spPr bwMode="auto">
            <a:xfrm>
              <a:off x="4513" y="2181"/>
              <a:ext cx="6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6" y="0"/>
                  </a:moveTo>
                  <a:lnTo>
                    <a:pt x="81" y="0"/>
                  </a:lnTo>
                  <a:lnTo>
                    <a:pt x="44" y="33"/>
                  </a:lnTo>
                  <a:lnTo>
                    <a:pt x="11" y="75"/>
                  </a:lnTo>
                  <a:lnTo>
                    <a:pt x="0" y="113"/>
                  </a:lnTo>
                  <a:lnTo>
                    <a:pt x="5" y="167"/>
                  </a:lnTo>
                  <a:lnTo>
                    <a:pt x="76" y="146"/>
                  </a:lnTo>
                  <a:lnTo>
                    <a:pt x="70" y="123"/>
                  </a:lnTo>
                  <a:lnTo>
                    <a:pt x="81" y="102"/>
                  </a:lnTo>
                  <a:lnTo>
                    <a:pt x="92" y="86"/>
                  </a:lnTo>
                  <a:lnTo>
                    <a:pt x="113" y="75"/>
                  </a:lnTo>
                  <a:lnTo>
                    <a:pt x="108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3" name="Freeform 1386"/>
            <p:cNvSpPr>
              <a:spLocks/>
            </p:cNvSpPr>
            <p:nvPr/>
          </p:nvSpPr>
          <p:spPr bwMode="auto">
            <a:xfrm>
              <a:off x="4518" y="2181"/>
              <a:ext cx="7" cy="5"/>
            </a:xfrm>
            <a:custGeom>
              <a:avLst/>
              <a:gdLst>
                <a:gd name="T0" fmla="*/ 0 w 167"/>
                <a:gd name="T1" fmla="*/ 0 h 108"/>
                <a:gd name="T2" fmla="*/ 0 w 167"/>
                <a:gd name="T3" fmla="*/ 0 h 108"/>
                <a:gd name="T4" fmla="*/ 0 w 167"/>
                <a:gd name="T5" fmla="*/ 0 h 108"/>
                <a:gd name="T6" fmla="*/ 0 w 167"/>
                <a:gd name="T7" fmla="*/ 0 h 108"/>
                <a:gd name="T8" fmla="*/ 0 w 167"/>
                <a:gd name="T9" fmla="*/ 0 h 108"/>
                <a:gd name="T10" fmla="*/ 0 w 167"/>
                <a:gd name="T11" fmla="*/ 0 h 108"/>
                <a:gd name="T12" fmla="*/ 0 w 167"/>
                <a:gd name="T13" fmla="*/ 0 h 108"/>
                <a:gd name="T14" fmla="*/ 0 w 167"/>
                <a:gd name="T15" fmla="*/ 0 h 108"/>
                <a:gd name="T16" fmla="*/ 0 w 167"/>
                <a:gd name="T17" fmla="*/ 0 h 108"/>
                <a:gd name="T18" fmla="*/ 0 w 167"/>
                <a:gd name="T19" fmla="*/ 0 h 108"/>
                <a:gd name="T20" fmla="*/ 0 w 167"/>
                <a:gd name="T21" fmla="*/ 0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08"/>
                <a:gd name="T35" fmla="*/ 167 w 167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08">
                  <a:moveTo>
                    <a:pt x="167" y="81"/>
                  </a:moveTo>
                  <a:lnTo>
                    <a:pt x="135" y="39"/>
                  </a:lnTo>
                  <a:lnTo>
                    <a:pt x="92" y="6"/>
                  </a:lnTo>
                  <a:lnTo>
                    <a:pt x="48" y="0"/>
                  </a:lnTo>
                  <a:lnTo>
                    <a:pt x="0" y="6"/>
                  </a:lnTo>
                  <a:lnTo>
                    <a:pt x="22" y="81"/>
                  </a:lnTo>
                  <a:lnTo>
                    <a:pt x="48" y="76"/>
                  </a:lnTo>
                  <a:lnTo>
                    <a:pt x="64" y="81"/>
                  </a:lnTo>
                  <a:lnTo>
                    <a:pt x="87" y="92"/>
                  </a:lnTo>
                  <a:lnTo>
                    <a:pt x="92" y="108"/>
                  </a:lnTo>
                  <a:lnTo>
                    <a:pt x="167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4" name="Freeform 1387"/>
            <p:cNvSpPr>
              <a:spLocks/>
            </p:cNvSpPr>
            <p:nvPr/>
          </p:nvSpPr>
          <p:spPr bwMode="auto">
            <a:xfrm>
              <a:off x="4521" y="2184"/>
              <a:ext cx="5" cy="9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23" y="172"/>
                  </a:moveTo>
                  <a:lnTo>
                    <a:pt x="28" y="172"/>
                  </a:lnTo>
                  <a:lnTo>
                    <a:pt x="71" y="140"/>
                  </a:lnTo>
                  <a:lnTo>
                    <a:pt x="103" y="103"/>
                  </a:lnTo>
                  <a:lnTo>
                    <a:pt x="108" y="48"/>
                  </a:lnTo>
                  <a:lnTo>
                    <a:pt x="103" y="0"/>
                  </a:lnTo>
                  <a:lnTo>
                    <a:pt x="28" y="27"/>
                  </a:lnTo>
                  <a:lnTo>
                    <a:pt x="33" y="48"/>
                  </a:lnTo>
                  <a:lnTo>
                    <a:pt x="28" y="71"/>
                  </a:lnTo>
                  <a:lnTo>
                    <a:pt x="23" y="92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2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5" name="Freeform 1388"/>
            <p:cNvSpPr>
              <a:spLocks/>
            </p:cNvSpPr>
            <p:nvPr/>
          </p:nvSpPr>
          <p:spPr bwMode="auto">
            <a:xfrm>
              <a:off x="4514" y="2188"/>
              <a:ext cx="8" cy="5"/>
            </a:xfrm>
            <a:custGeom>
              <a:avLst/>
              <a:gdLst>
                <a:gd name="T0" fmla="*/ 0 w 168"/>
                <a:gd name="T1" fmla="*/ 0 h 112"/>
                <a:gd name="T2" fmla="*/ 0 w 168"/>
                <a:gd name="T3" fmla="*/ 0 h 112"/>
                <a:gd name="T4" fmla="*/ 0 w 168"/>
                <a:gd name="T5" fmla="*/ 0 h 112"/>
                <a:gd name="T6" fmla="*/ 0 w 168"/>
                <a:gd name="T7" fmla="*/ 0 h 112"/>
                <a:gd name="T8" fmla="*/ 0 w 168"/>
                <a:gd name="T9" fmla="*/ 0 h 112"/>
                <a:gd name="T10" fmla="*/ 0 w 168"/>
                <a:gd name="T11" fmla="*/ 0 h 112"/>
                <a:gd name="T12" fmla="*/ 0 w 168"/>
                <a:gd name="T13" fmla="*/ 0 h 112"/>
                <a:gd name="T14" fmla="*/ 0 w 168"/>
                <a:gd name="T15" fmla="*/ 0 h 112"/>
                <a:gd name="T16" fmla="*/ 0 w 168"/>
                <a:gd name="T17" fmla="*/ 0 h 112"/>
                <a:gd name="T18" fmla="*/ 0 w 168"/>
                <a:gd name="T19" fmla="*/ 0 h 112"/>
                <a:gd name="T20" fmla="*/ 0 w 168"/>
                <a:gd name="T21" fmla="*/ 0 h 112"/>
                <a:gd name="T22" fmla="*/ 0 w 168"/>
                <a:gd name="T23" fmla="*/ 0 h 112"/>
                <a:gd name="T24" fmla="*/ 0 w 168"/>
                <a:gd name="T25" fmla="*/ 0 h 1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112"/>
                <a:gd name="T41" fmla="*/ 168 w 168"/>
                <a:gd name="T42" fmla="*/ 112 h 1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112">
                  <a:moveTo>
                    <a:pt x="0" y="27"/>
                  </a:moveTo>
                  <a:lnTo>
                    <a:pt x="0" y="32"/>
                  </a:lnTo>
                  <a:lnTo>
                    <a:pt x="33" y="70"/>
                  </a:lnTo>
                  <a:lnTo>
                    <a:pt x="71" y="102"/>
                  </a:lnTo>
                  <a:lnTo>
                    <a:pt x="119" y="112"/>
                  </a:lnTo>
                  <a:lnTo>
                    <a:pt x="168" y="107"/>
                  </a:lnTo>
                  <a:lnTo>
                    <a:pt x="151" y="38"/>
                  </a:lnTo>
                  <a:lnTo>
                    <a:pt x="129" y="43"/>
                  </a:lnTo>
                  <a:lnTo>
                    <a:pt x="103" y="32"/>
                  </a:lnTo>
                  <a:lnTo>
                    <a:pt x="81" y="22"/>
                  </a:lnTo>
                  <a:lnTo>
                    <a:pt x="71" y="0"/>
                  </a:lnTo>
                  <a:lnTo>
                    <a:pt x="71" y="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6" name="Freeform 1389"/>
            <p:cNvSpPr>
              <a:spLocks/>
            </p:cNvSpPr>
            <p:nvPr/>
          </p:nvSpPr>
          <p:spPr bwMode="auto">
            <a:xfrm>
              <a:off x="4534" y="2175"/>
              <a:ext cx="9" cy="9"/>
            </a:xfrm>
            <a:custGeom>
              <a:avLst/>
              <a:gdLst>
                <a:gd name="T0" fmla="*/ 0 w 188"/>
                <a:gd name="T1" fmla="*/ 0 h 183"/>
                <a:gd name="T2" fmla="*/ 0 w 188"/>
                <a:gd name="T3" fmla="*/ 0 h 183"/>
                <a:gd name="T4" fmla="*/ 0 w 188"/>
                <a:gd name="T5" fmla="*/ 0 h 183"/>
                <a:gd name="T6" fmla="*/ 0 w 188"/>
                <a:gd name="T7" fmla="*/ 0 h 183"/>
                <a:gd name="T8" fmla="*/ 0 w 188"/>
                <a:gd name="T9" fmla="*/ 0 h 183"/>
                <a:gd name="T10" fmla="*/ 0 w 188"/>
                <a:gd name="T11" fmla="*/ 0 h 183"/>
                <a:gd name="T12" fmla="*/ 0 w 188"/>
                <a:gd name="T13" fmla="*/ 0 h 183"/>
                <a:gd name="T14" fmla="*/ 0 w 188"/>
                <a:gd name="T15" fmla="*/ 0 h 183"/>
                <a:gd name="T16" fmla="*/ 0 w 188"/>
                <a:gd name="T17" fmla="*/ 0 h 183"/>
                <a:gd name="T18" fmla="*/ 0 w 188"/>
                <a:gd name="T19" fmla="*/ 0 h 183"/>
                <a:gd name="T20" fmla="*/ 0 w 188"/>
                <a:gd name="T21" fmla="*/ 0 h 183"/>
                <a:gd name="T22" fmla="*/ 0 w 188"/>
                <a:gd name="T23" fmla="*/ 0 h 183"/>
                <a:gd name="T24" fmla="*/ 0 w 188"/>
                <a:gd name="T25" fmla="*/ 0 h 183"/>
                <a:gd name="T26" fmla="*/ 0 w 188"/>
                <a:gd name="T27" fmla="*/ 0 h 183"/>
                <a:gd name="T28" fmla="*/ 0 w 188"/>
                <a:gd name="T29" fmla="*/ 0 h 183"/>
                <a:gd name="T30" fmla="*/ 0 w 188"/>
                <a:gd name="T31" fmla="*/ 0 h 183"/>
                <a:gd name="T32" fmla="*/ 0 w 188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83"/>
                <a:gd name="T53" fmla="*/ 188 w 188"/>
                <a:gd name="T54" fmla="*/ 183 h 1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83">
                  <a:moveTo>
                    <a:pt x="5" y="124"/>
                  </a:moveTo>
                  <a:lnTo>
                    <a:pt x="0" y="91"/>
                  </a:lnTo>
                  <a:lnTo>
                    <a:pt x="11" y="54"/>
                  </a:lnTo>
                  <a:lnTo>
                    <a:pt x="27" y="27"/>
                  </a:lnTo>
                  <a:lnTo>
                    <a:pt x="59" y="6"/>
                  </a:lnTo>
                  <a:lnTo>
                    <a:pt x="91" y="0"/>
                  </a:lnTo>
                  <a:lnTo>
                    <a:pt x="129" y="6"/>
                  </a:lnTo>
                  <a:lnTo>
                    <a:pt x="162" y="27"/>
                  </a:lnTo>
                  <a:lnTo>
                    <a:pt x="183" y="59"/>
                  </a:lnTo>
                  <a:lnTo>
                    <a:pt x="188" y="91"/>
                  </a:lnTo>
                  <a:lnTo>
                    <a:pt x="178" y="129"/>
                  </a:lnTo>
                  <a:lnTo>
                    <a:pt x="156" y="156"/>
                  </a:lnTo>
                  <a:lnTo>
                    <a:pt x="123" y="177"/>
                  </a:lnTo>
                  <a:lnTo>
                    <a:pt x="86" y="183"/>
                  </a:lnTo>
                  <a:lnTo>
                    <a:pt x="59" y="177"/>
                  </a:lnTo>
                  <a:lnTo>
                    <a:pt x="27" y="156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7" name="Freeform 1390"/>
            <p:cNvSpPr>
              <a:spLocks/>
            </p:cNvSpPr>
            <p:nvPr/>
          </p:nvSpPr>
          <p:spPr bwMode="auto">
            <a:xfrm>
              <a:off x="4532" y="2174"/>
              <a:ext cx="5" cy="8"/>
            </a:xfrm>
            <a:custGeom>
              <a:avLst/>
              <a:gdLst>
                <a:gd name="T0" fmla="*/ 0 w 107"/>
                <a:gd name="T1" fmla="*/ 0 h 162"/>
                <a:gd name="T2" fmla="*/ 0 w 107"/>
                <a:gd name="T3" fmla="*/ 0 h 162"/>
                <a:gd name="T4" fmla="*/ 0 w 107"/>
                <a:gd name="T5" fmla="*/ 0 h 162"/>
                <a:gd name="T6" fmla="*/ 0 w 107"/>
                <a:gd name="T7" fmla="*/ 0 h 162"/>
                <a:gd name="T8" fmla="*/ 0 w 107"/>
                <a:gd name="T9" fmla="*/ 0 h 162"/>
                <a:gd name="T10" fmla="*/ 0 w 107"/>
                <a:gd name="T11" fmla="*/ 0 h 162"/>
                <a:gd name="T12" fmla="*/ 0 w 107"/>
                <a:gd name="T13" fmla="*/ 0 h 162"/>
                <a:gd name="T14" fmla="*/ 0 w 107"/>
                <a:gd name="T15" fmla="*/ 0 h 162"/>
                <a:gd name="T16" fmla="*/ 0 w 107"/>
                <a:gd name="T17" fmla="*/ 0 h 162"/>
                <a:gd name="T18" fmla="*/ 0 w 107"/>
                <a:gd name="T19" fmla="*/ 0 h 162"/>
                <a:gd name="T20" fmla="*/ 0 w 107"/>
                <a:gd name="T21" fmla="*/ 0 h 162"/>
                <a:gd name="T22" fmla="*/ 0 w 107"/>
                <a:gd name="T23" fmla="*/ 0 h 162"/>
                <a:gd name="T24" fmla="*/ 0 w 107"/>
                <a:gd name="T25" fmla="*/ 0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2"/>
                <a:gd name="T41" fmla="*/ 107 w 107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2">
                  <a:moveTo>
                    <a:pt x="75" y="0"/>
                  </a:moveTo>
                  <a:lnTo>
                    <a:pt x="81" y="0"/>
                  </a:lnTo>
                  <a:lnTo>
                    <a:pt x="32" y="27"/>
                  </a:lnTo>
                  <a:lnTo>
                    <a:pt x="5" y="65"/>
                  </a:lnTo>
                  <a:lnTo>
                    <a:pt x="0" y="113"/>
                  </a:lnTo>
                  <a:lnTo>
                    <a:pt x="0" y="162"/>
                  </a:lnTo>
                  <a:lnTo>
                    <a:pt x="75" y="139"/>
                  </a:lnTo>
                  <a:lnTo>
                    <a:pt x="70" y="118"/>
                  </a:lnTo>
                  <a:lnTo>
                    <a:pt x="81" y="97"/>
                  </a:lnTo>
                  <a:lnTo>
                    <a:pt x="86" y="81"/>
                  </a:lnTo>
                  <a:lnTo>
                    <a:pt x="102" y="70"/>
                  </a:lnTo>
                  <a:lnTo>
                    <a:pt x="107" y="7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8" name="Freeform 1391"/>
            <p:cNvSpPr>
              <a:spLocks/>
            </p:cNvSpPr>
            <p:nvPr/>
          </p:nvSpPr>
          <p:spPr bwMode="auto">
            <a:xfrm>
              <a:off x="4536" y="2174"/>
              <a:ext cx="8" cy="5"/>
            </a:xfrm>
            <a:custGeom>
              <a:avLst/>
              <a:gdLst>
                <a:gd name="T0" fmla="*/ 0 w 172"/>
                <a:gd name="T1" fmla="*/ 0 h 108"/>
                <a:gd name="T2" fmla="*/ 0 w 172"/>
                <a:gd name="T3" fmla="*/ 0 h 108"/>
                <a:gd name="T4" fmla="*/ 0 w 172"/>
                <a:gd name="T5" fmla="*/ 0 h 108"/>
                <a:gd name="T6" fmla="*/ 0 w 172"/>
                <a:gd name="T7" fmla="*/ 0 h 108"/>
                <a:gd name="T8" fmla="*/ 0 w 172"/>
                <a:gd name="T9" fmla="*/ 0 h 108"/>
                <a:gd name="T10" fmla="*/ 0 w 172"/>
                <a:gd name="T11" fmla="*/ 0 h 108"/>
                <a:gd name="T12" fmla="*/ 0 w 172"/>
                <a:gd name="T13" fmla="*/ 0 h 108"/>
                <a:gd name="T14" fmla="*/ 0 w 172"/>
                <a:gd name="T15" fmla="*/ 0 h 108"/>
                <a:gd name="T16" fmla="*/ 0 w 172"/>
                <a:gd name="T17" fmla="*/ 0 h 108"/>
                <a:gd name="T18" fmla="*/ 0 w 172"/>
                <a:gd name="T19" fmla="*/ 0 h 108"/>
                <a:gd name="T20" fmla="*/ 0 w 172"/>
                <a:gd name="T21" fmla="*/ 0 h 108"/>
                <a:gd name="T22" fmla="*/ 0 w 172"/>
                <a:gd name="T23" fmla="*/ 0 h 108"/>
                <a:gd name="T24" fmla="*/ 0 w 172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8"/>
                <a:gd name="T41" fmla="*/ 172 w 172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8">
                  <a:moveTo>
                    <a:pt x="172" y="81"/>
                  </a:moveTo>
                  <a:lnTo>
                    <a:pt x="172" y="76"/>
                  </a:lnTo>
                  <a:lnTo>
                    <a:pt x="145" y="33"/>
                  </a:lnTo>
                  <a:lnTo>
                    <a:pt x="103" y="6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2" y="76"/>
                  </a:lnTo>
                  <a:lnTo>
                    <a:pt x="48" y="71"/>
                  </a:lnTo>
                  <a:lnTo>
                    <a:pt x="70" y="76"/>
                  </a:lnTo>
                  <a:lnTo>
                    <a:pt x="91" y="87"/>
                  </a:lnTo>
                  <a:lnTo>
                    <a:pt x="103" y="108"/>
                  </a:lnTo>
                  <a:lnTo>
                    <a:pt x="103" y="103"/>
                  </a:lnTo>
                  <a:lnTo>
                    <a:pt x="172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99" name="Freeform 1392"/>
            <p:cNvSpPr>
              <a:spLocks/>
            </p:cNvSpPr>
            <p:nvPr/>
          </p:nvSpPr>
          <p:spPr bwMode="auto">
            <a:xfrm>
              <a:off x="4539" y="2178"/>
              <a:ext cx="5" cy="7"/>
            </a:xfrm>
            <a:custGeom>
              <a:avLst/>
              <a:gdLst>
                <a:gd name="T0" fmla="*/ 0 w 113"/>
                <a:gd name="T1" fmla="*/ 0 h 161"/>
                <a:gd name="T2" fmla="*/ 0 w 113"/>
                <a:gd name="T3" fmla="*/ 0 h 161"/>
                <a:gd name="T4" fmla="*/ 0 w 113"/>
                <a:gd name="T5" fmla="*/ 0 h 161"/>
                <a:gd name="T6" fmla="*/ 0 w 113"/>
                <a:gd name="T7" fmla="*/ 0 h 161"/>
                <a:gd name="T8" fmla="*/ 0 w 113"/>
                <a:gd name="T9" fmla="*/ 0 h 161"/>
                <a:gd name="T10" fmla="*/ 0 w 113"/>
                <a:gd name="T11" fmla="*/ 0 h 161"/>
                <a:gd name="T12" fmla="*/ 0 w 113"/>
                <a:gd name="T13" fmla="*/ 0 h 161"/>
                <a:gd name="T14" fmla="*/ 0 w 113"/>
                <a:gd name="T15" fmla="*/ 0 h 161"/>
                <a:gd name="T16" fmla="*/ 0 w 113"/>
                <a:gd name="T17" fmla="*/ 0 h 161"/>
                <a:gd name="T18" fmla="*/ 0 w 113"/>
                <a:gd name="T19" fmla="*/ 0 h 161"/>
                <a:gd name="T20" fmla="*/ 0 w 113"/>
                <a:gd name="T21" fmla="*/ 0 h 161"/>
                <a:gd name="T22" fmla="*/ 0 w 113"/>
                <a:gd name="T23" fmla="*/ 0 h 161"/>
                <a:gd name="T24" fmla="*/ 0 w 113"/>
                <a:gd name="T25" fmla="*/ 0 h 1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1"/>
                <a:gd name="T41" fmla="*/ 113 w 113"/>
                <a:gd name="T42" fmla="*/ 161 h 1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1">
                  <a:moveTo>
                    <a:pt x="32" y="161"/>
                  </a:moveTo>
                  <a:lnTo>
                    <a:pt x="27" y="161"/>
                  </a:lnTo>
                  <a:lnTo>
                    <a:pt x="76" y="140"/>
                  </a:lnTo>
                  <a:lnTo>
                    <a:pt x="103" y="97"/>
                  </a:lnTo>
                  <a:lnTo>
                    <a:pt x="113" y="48"/>
                  </a:lnTo>
                  <a:lnTo>
                    <a:pt x="108" y="0"/>
                  </a:lnTo>
                  <a:lnTo>
                    <a:pt x="39" y="22"/>
                  </a:lnTo>
                  <a:lnTo>
                    <a:pt x="44" y="43"/>
                  </a:lnTo>
                  <a:lnTo>
                    <a:pt x="32" y="64"/>
                  </a:lnTo>
                  <a:lnTo>
                    <a:pt x="22" y="76"/>
                  </a:lnTo>
                  <a:lnTo>
                    <a:pt x="6" y="92"/>
                  </a:lnTo>
                  <a:lnTo>
                    <a:pt x="0" y="92"/>
                  </a:lnTo>
                  <a:lnTo>
                    <a:pt x="32" y="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0" name="Freeform 1393"/>
            <p:cNvSpPr>
              <a:spLocks/>
            </p:cNvSpPr>
            <p:nvPr/>
          </p:nvSpPr>
          <p:spPr bwMode="auto">
            <a:xfrm>
              <a:off x="4532" y="2180"/>
              <a:ext cx="9" cy="6"/>
            </a:xfrm>
            <a:custGeom>
              <a:avLst/>
              <a:gdLst>
                <a:gd name="T0" fmla="*/ 0 w 171"/>
                <a:gd name="T1" fmla="*/ 0 h 113"/>
                <a:gd name="T2" fmla="*/ 0 w 171"/>
                <a:gd name="T3" fmla="*/ 0 h 113"/>
                <a:gd name="T4" fmla="*/ 0 w 171"/>
                <a:gd name="T5" fmla="*/ 0 h 113"/>
                <a:gd name="T6" fmla="*/ 0 w 171"/>
                <a:gd name="T7" fmla="*/ 0 h 113"/>
                <a:gd name="T8" fmla="*/ 0 w 171"/>
                <a:gd name="T9" fmla="*/ 0 h 113"/>
                <a:gd name="T10" fmla="*/ 0 w 171"/>
                <a:gd name="T11" fmla="*/ 0 h 113"/>
                <a:gd name="T12" fmla="*/ 0 w 171"/>
                <a:gd name="T13" fmla="*/ 0 h 113"/>
                <a:gd name="T14" fmla="*/ 0 w 171"/>
                <a:gd name="T15" fmla="*/ 0 h 113"/>
                <a:gd name="T16" fmla="*/ 0 w 171"/>
                <a:gd name="T17" fmla="*/ 0 h 113"/>
                <a:gd name="T18" fmla="*/ 0 w 171"/>
                <a:gd name="T19" fmla="*/ 0 h 113"/>
                <a:gd name="T20" fmla="*/ 0 w 171"/>
                <a:gd name="T21" fmla="*/ 0 h 113"/>
                <a:gd name="T22" fmla="*/ 0 w 171"/>
                <a:gd name="T23" fmla="*/ 0 h 113"/>
                <a:gd name="T24" fmla="*/ 0 w 17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113"/>
                <a:gd name="T41" fmla="*/ 171 w 17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113">
                  <a:moveTo>
                    <a:pt x="0" y="28"/>
                  </a:moveTo>
                  <a:lnTo>
                    <a:pt x="0" y="33"/>
                  </a:lnTo>
                  <a:lnTo>
                    <a:pt x="32" y="76"/>
                  </a:lnTo>
                  <a:lnTo>
                    <a:pt x="75" y="102"/>
                  </a:lnTo>
                  <a:lnTo>
                    <a:pt x="118" y="113"/>
                  </a:lnTo>
                  <a:lnTo>
                    <a:pt x="171" y="102"/>
                  </a:lnTo>
                  <a:lnTo>
                    <a:pt x="139" y="33"/>
                  </a:lnTo>
                  <a:lnTo>
                    <a:pt x="118" y="33"/>
                  </a:lnTo>
                  <a:lnTo>
                    <a:pt x="107" y="33"/>
                  </a:lnTo>
                  <a:lnTo>
                    <a:pt x="86" y="22"/>
                  </a:lnTo>
                  <a:lnTo>
                    <a:pt x="75" y="0"/>
                  </a:lnTo>
                  <a:lnTo>
                    <a:pt x="75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1" name="Freeform 1394"/>
            <p:cNvSpPr>
              <a:spLocks/>
            </p:cNvSpPr>
            <p:nvPr/>
          </p:nvSpPr>
          <p:spPr bwMode="auto">
            <a:xfrm>
              <a:off x="4555" y="2167"/>
              <a:ext cx="9" cy="9"/>
            </a:xfrm>
            <a:custGeom>
              <a:avLst/>
              <a:gdLst>
                <a:gd name="T0" fmla="*/ 0 w 188"/>
                <a:gd name="T1" fmla="*/ 0 h 178"/>
                <a:gd name="T2" fmla="*/ 0 w 188"/>
                <a:gd name="T3" fmla="*/ 0 h 178"/>
                <a:gd name="T4" fmla="*/ 0 w 188"/>
                <a:gd name="T5" fmla="*/ 0 h 178"/>
                <a:gd name="T6" fmla="*/ 0 w 188"/>
                <a:gd name="T7" fmla="*/ 0 h 178"/>
                <a:gd name="T8" fmla="*/ 0 w 188"/>
                <a:gd name="T9" fmla="*/ 0 h 178"/>
                <a:gd name="T10" fmla="*/ 0 w 188"/>
                <a:gd name="T11" fmla="*/ 0 h 178"/>
                <a:gd name="T12" fmla="*/ 0 w 188"/>
                <a:gd name="T13" fmla="*/ 0 h 178"/>
                <a:gd name="T14" fmla="*/ 0 w 188"/>
                <a:gd name="T15" fmla="*/ 0 h 178"/>
                <a:gd name="T16" fmla="*/ 0 w 188"/>
                <a:gd name="T17" fmla="*/ 0 h 178"/>
                <a:gd name="T18" fmla="*/ 0 w 188"/>
                <a:gd name="T19" fmla="*/ 0 h 178"/>
                <a:gd name="T20" fmla="*/ 0 w 188"/>
                <a:gd name="T21" fmla="*/ 0 h 178"/>
                <a:gd name="T22" fmla="*/ 0 w 188"/>
                <a:gd name="T23" fmla="*/ 0 h 178"/>
                <a:gd name="T24" fmla="*/ 0 w 188"/>
                <a:gd name="T25" fmla="*/ 0 h 178"/>
                <a:gd name="T26" fmla="*/ 0 w 188"/>
                <a:gd name="T27" fmla="*/ 0 h 178"/>
                <a:gd name="T28" fmla="*/ 0 w 188"/>
                <a:gd name="T29" fmla="*/ 0 h 178"/>
                <a:gd name="T30" fmla="*/ 0 w 188"/>
                <a:gd name="T31" fmla="*/ 0 h 178"/>
                <a:gd name="T32" fmla="*/ 0 w 188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78"/>
                <a:gd name="T53" fmla="*/ 188 w 188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78">
                  <a:moveTo>
                    <a:pt x="5" y="124"/>
                  </a:moveTo>
                  <a:lnTo>
                    <a:pt x="0" y="86"/>
                  </a:lnTo>
                  <a:lnTo>
                    <a:pt x="11" y="49"/>
                  </a:lnTo>
                  <a:lnTo>
                    <a:pt x="32" y="27"/>
                  </a:lnTo>
                  <a:lnTo>
                    <a:pt x="64" y="5"/>
                  </a:lnTo>
                  <a:lnTo>
                    <a:pt x="96" y="0"/>
                  </a:lnTo>
                  <a:lnTo>
                    <a:pt x="129" y="5"/>
                  </a:lnTo>
                  <a:lnTo>
                    <a:pt x="161" y="27"/>
                  </a:lnTo>
                  <a:lnTo>
                    <a:pt x="182" y="54"/>
                  </a:lnTo>
                  <a:lnTo>
                    <a:pt x="188" y="92"/>
                  </a:lnTo>
                  <a:lnTo>
                    <a:pt x="177" y="129"/>
                  </a:lnTo>
                  <a:lnTo>
                    <a:pt x="156" y="150"/>
                  </a:lnTo>
                  <a:lnTo>
                    <a:pt x="124" y="173"/>
                  </a:lnTo>
                  <a:lnTo>
                    <a:pt x="91" y="178"/>
                  </a:lnTo>
                  <a:lnTo>
                    <a:pt x="59" y="173"/>
                  </a:lnTo>
                  <a:lnTo>
                    <a:pt x="27" y="150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2" name="Freeform 1395"/>
            <p:cNvSpPr>
              <a:spLocks/>
            </p:cNvSpPr>
            <p:nvPr/>
          </p:nvSpPr>
          <p:spPr bwMode="auto">
            <a:xfrm>
              <a:off x="4553" y="2166"/>
              <a:ext cx="6" cy="8"/>
            </a:xfrm>
            <a:custGeom>
              <a:avLst/>
              <a:gdLst>
                <a:gd name="T0" fmla="*/ 0 w 113"/>
                <a:gd name="T1" fmla="*/ 0 h 166"/>
                <a:gd name="T2" fmla="*/ 0 w 113"/>
                <a:gd name="T3" fmla="*/ 0 h 166"/>
                <a:gd name="T4" fmla="*/ 0 w 113"/>
                <a:gd name="T5" fmla="*/ 0 h 166"/>
                <a:gd name="T6" fmla="*/ 0 w 113"/>
                <a:gd name="T7" fmla="*/ 0 h 166"/>
                <a:gd name="T8" fmla="*/ 0 w 113"/>
                <a:gd name="T9" fmla="*/ 0 h 166"/>
                <a:gd name="T10" fmla="*/ 0 w 113"/>
                <a:gd name="T11" fmla="*/ 0 h 166"/>
                <a:gd name="T12" fmla="*/ 0 w 113"/>
                <a:gd name="T13" fmla="*/ 0 h 166"/>
                <a:gd name="T14" fmla="*/ 0 w 113"/>
                <a:gd name="T15" fmla="*/ 0 h 166"/>
                <a:gd name="T16" fmla="*/ 0 w 113"/>
                <a:gd name="T17" fmla="*/ 0 h 166"/>
                <a:gd name="T18" fmla="*/ 0 w 113"/>
                <a:gd name="T19" fmla="*/ 0 h 166"/>
                <a:gd name="T20" fmla="*/ 0 w 113"/>
                <a:gd name="T21" fmla="*/ 0 h 166"/>
                <a:gd name="T22" fmla="*/ 0 w 113"/>
                <a:gd name="T23" fmla="*/ 0 h 166"/>
                <a:gd name="T24" fmla="*/ 0 w 113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6"/>
                <a:gd name="T41" fmla="*/ 113 w 113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6">
                  <a:moveTo>
                    <a:pt x="81" y="0"/>
                  </a:moveTo>
                  <a:lnTo>
                    <a:pt x="86" y="0"/>
                  </a:lnTo>
                  <a:lnTo>
                    <a:pt x="38" y="27"/>
                  </a:lnTo>
                  <a:lnTo>
                    <a:pt x="12" y="64"/>
                  </a:lnTo>
                  <a:lnTo>
                    <a:pt x="0" y="113"/>
                  </a:lnTo>
                  <a:lnTo>
                    <a:pt x="6" y="166"/>
                  </a:lnTo>
                  <a:lnTo>
                    <a:pt x="76" y="145"/>
                  </a:lnTo>
                  <a:lnTo>
                    <a:pt x="70" y="124"/>
                  </a:lnTo>
                  <a:lnTo>
                    <a:pt x="81" y="97"/>
                  </a:lnTo>
                  <a:lnTo>
                    <a:pt x="92" y="86"/>
                  </a:lnTo>
                  <a:lnTo>
                    <a:pt x="108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3" name="Freeform 1396"/>
            <p:cNvSpPr>
              <a:spLocks/>
            </p:cNvSpPr>
            <p:nvPr/>
          </p:nvSpPr>
          <p:spPr bwMode="auto">
            <a:xfrm>
              <a:off x="4557" y="2166"/>
              <a:ext cx="8" cy="5"/>
            </a:xfrm>
            <a:custGeom>
              <a:avLst/>
              <a:gdLst>
                <a:gd name="T0" fmla="*/ 0 w 166"/>
                <a:gd name="T1" fmla="*/ 0 h 107"/>
                <a:gd name="T2" fmla="*/ 0 w 166"/>
                <a:gd name="T3" fmla="*/ 0 h 107"/>
                <a:gd name="T4" fmla="*/ 0 w 166"/>
                <a:gd name="T5" fmla="*/ 0 h 107"/>
                <a:gd name="T6" fmla="*/ 0 w 166"/>
                <a:gd name="T7" fmla="*/ 0 h 107"/>
                <a:gd name="T8" fmla="*/ 0 w 166"/>
                <a:gd name="T9" fmla="*/ 0 h 107"/>
                <a:gd name="T10" fmla="*/ 0 w 166"/>
                <a:gd name="T11" fmla="*/ 0 h 107"/>
                <a:gd name="T12" fmla="*/ 0 w 166"/>
                <a:gd name="T13" fmla="*/ 0 h 107"/>
                <a:gd name="T14" fmla="*/ 0 w 166"/>
                <a:gd name="T15" fmla="*/ 0 h 107"/>
                <a:gd name="T16" fmla="*/ 0 w 166"/>
                <a:gd name="T17" fmla="*/ 0 h 107"/>
                <a:gd name="T18" fmla="*/ 0 w 166"/>
                <a:gd name="T19" fmla="*/ 0 h 107"/>
                <a:gd name="T20" fmla="*/ 0 w 166"/>
                <a:gd name="T21" fmla="*/ 0 h 107"/>
                <a:gd name="T22" fmla="*/ 0 w 166"/>
                <a:gd name="T23" fmla="*/ 0 h 107"/>
                <a:gd name="T24" fmla="*/ 0 w 166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7"/>
                <a:gd name="T41" fmla="*/ 166 w 166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7">
                  <a:moveTo>
                    <a:pt x="166" y="81"/>
                  </a:moveTo>
                  <a:lnTo>
                    <a:pt x="166" y="75"/>
                  </a:lnTo>
                  <a:lnTo>
                    <a:pt x="140" y="37"/>
                  </a:lnTo>
                  <a:lnTo>
                    <a:pt x="97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48" y="69"/>
                  </a:lnTo>
                  <a:lnTo>
                    <a:pt x="65" y="75"/>
                  </a:lnTo>
                  <a:lnTo>
                    <a:pt x="86" y="86"/>
                  </a:lnTo>
                  <a:lnTo>
                    <a:pt x="97" y="107"/>
                  </a:lnTo>
                  <a:lnTo>
                    <a:pt x="97" y="102"/>
                  </a:lnTo>
                  <a:lnTo>
                    <a:pt x="16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4" name="Freeform 1397"/>
            <p:cNvSpPr>
              <a:spLocks/>
            </p:cNvSpPr>
            <p:nvPr/>
          </p:nvSpPr>
          <p:spPr bwMode="auto">
            <a:xfrm>
              <a:off x="4560" y="2169"/>
              <a:ext cx="5" cy="8"/>
            </a:xfrm>
            <a:custGeom>
              <a:avLst/>
              <a:gdLst>
                <a:gd name="T0" fmla="*/ 0 w 112"/>
                <a:gd name="T1" fmla="*/ 0 h 166"/>
                <a:gd name="T2" fmla="*/ 0 w 112"/>
                <a:gd name="T3" fmla="*/ 0 h 166"/>
                <a:gd name="T4" fmla="*/ 0 w 112"/>
                <a:gd name="T5" fmla="*/ 0 h 166"/>
                <a:gd name="T6" fmla="*/ 0 w 112"/>
                <a:gd name="T7" fmla="*/ 0 h 166"/>
                <a:gd name="T8" fmla="*/ 0 w 112"/>
                <a:gd name="T9" fmla="*/ 0 h 166"/>
                <a:gd name="T10" fmla="*/ 0 w 112"/>
                <a:gd name="T11" fmla="*/ 0 h 166"/>
                <a:gd name="T12" fmla="*/ 0 w 112"/>
                <a:gd name="T13" fmla="*/ 0 h 166"/>
                <a:gd name="T14" fmla="*/ 0 w 112"/>
                <a:gd name="T15" fmla="*/ 0 h 166"/>
                <a:gd name="T16" fmla="*/ 0 w 112"/>
                <a:gd name="T17" fmla="*/ 0 h 166"/>
                <a:gd name="T18" fmla="*/ 0 w 112"/>
                <a:gd name="T19" fmla="*/ 0 h 166"/>
                <a:gd name="T20" fmla="*/ 0 w 112"/>
                <a:gd name="T21" fmla="*/ 0 h 166"/>
                <a:gd name="T22" fmla="*/ 0 w 112"/>
                <a:gd name="T23" fmla="*/ 0 h 166"/>
                <a:gd name="T24" fmla="*/ 0 w 112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6"/>
                <a:gd name="T41" fmla="*/ 112 w 112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6">
                  <a:moveTo>
                    <a:pt x="32" y="166"/>
                  </a:moveTo>
                  <a:lnTo>
                    <a:pt x="26" y="166"/>
                  </a:lnTo>
                  <a:lnTo>
                    <a:pt x="74" y="139"/>
                  </a:lnTo>
                  <a:lnTo>
                    <a:pt x="101" y="101"/>
                  </a:lnTo>
                  <a:lnTo>
                    <a:pt x="112" y="53"/>
                  </a:lnTo>
                  <a:lnTo>
                    <a:pt x="106" y="0"/>
                  </a:lnTo>
                  <a:lnTo>
                    <a:pt x="37" y="21"/>
                  </a:lnTo>
                  <a:lnTo>
                    <a:pt x="42" y="42"/>
                  </a:lnTo>
                  <a:lnTo>
                    <a:pt x="32" y="69"/>
                  </a:lnTo>
                  <a:lnTo>
                    <a:pt x="21" y="80"/>
                  </a:lnTo>
                  <a:lnTo>
                    <a:pt x="5" y="96"/>
                  </a:lnTo>
                  <a:lnTo>
                    <a:pt x="0" y="9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5" name="Freeform 1398"/>
            <p:cNvSpPr>
              <a:spLocks/>
            </p:cNvSpPr>
            <p:nvPr/>
          </p:nvSpPr>
          <p:spPr bwMode="auto">
            <a:xfrm>
              <a:off x="4554" y="2172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26"/>
                  </a:moveTo>
                  <a:lnTo>
                    <a:pt x="0" y="32"/>
                  </a:lnTo>
                  <a:lnTo>
                    <a:pt x="27" y="70"/>
                  </a:lnTo>
                  <a:lnTo>
                    <a:pt x="70" y="102"/>
                  </a:lnTo>
                  <a:lnTo>
                    <a:pt x="118" y="113"/>
                  </a:lnTo>
                  <a:lnTo>
                    <a:pt x="167" y="102"/>
                  </a:lnTo>
                  <a:lnTo>
                    <a:pt x="135" y="32"/>
                  </a:lnTo>
                  <a:lnTo>
                    <a:pt x="118" y="32"/>
                  </a:lnTo>
                  <a:lnTo>
                    <a:pt x="102" y="32"/>
                  </a:lnTo>
                  <a:lnTo>
                    <a:pt x="80" y="21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6" name="Freeform 1399"/>
            <p:cNvSpPr>
              <a:spLocks/>
            </p:cNvSpPr>
            <p:nvPr/>
          </p:nvSpPr>
          <p:spPr bwMode="auto">
            <a:xfrm>
              <a:off x="4504" y="2208"/>
              <a:ext cx="8" cy="9"/>
            </a:xfrm>
            <a:custGeom>
              <a:avLst/>
              <a:gdLst>
                <a:gd name="T0" fmla="*/ 0 w 183"/>
                <a:gd name="T1" fmla="*/ 0 h 189"/>
                <a:gd name="T2" fmla="*/ 0 w 183"/>
                <a:gd name="T3" fmla="*/ 0 h 189"/>
                <a:gd name="T4" fmla="*/ 0 w 183"/>
                <a:gd name="T5" fmla="*/ 0 h 189"/>
                <a:gd name="T6" fmla="*/ 0 w 183"/>
                <a:gd name="T7" fmla="*/ 0 h 189"/>
                <a:gd name="T8" fmla="*/ 0 w 183"/>
                <a:gd name="T9" fmla="*/ 0 h 189"/>
                <a:gd name="T10" fmla="*/ 0 w 183"/>
                <a:gd name="T11" fmla="*/ 0 h 189"/>
                <a:gd name="T12" fmla="*/ 0 w 183"/>
                <a:gd name="T13" fmla="*/ 0 h 189"/>
                <a:gd name="T14" fmla="*/ 0 w 183"/>
                <a:gd name="T15" fmla="*/ 0 h 189"/>
                <a:gd name="T16" fmla="*/ 0 w 183"/>
                <a:gd name="T17" fmla="*/ 0 h 189"/>
                <a:gd name="T18" fmla="*/ 0 w 183"/>
                <a:gd name="T19" fmla="*/ 0 h 189"/>
                <a:gd name="T20" fmla="*/ 0 w 183"/>
                <a:gd name="T21" fmla="*/ 0 h 189"/>
                <a:gd name="T22" fmla="*/ 0 w 183"/>
                <a:gd name="T23" fmla="*/ 0 h 189"/>
                <a:gd name="T24" fmla="*/ 0 w 183"/>
                <a:gd name="T25" fmla="*/ 0 h 189"/>
                <a:gd name="T26" fmla="*/ 0 w 183"/>
                <a:gd name="T27" fmla="*/ 0 h 189"/>
                <a:gd name="T28" fmla="*/ 0 w 183"/>
                <a:gd name="T29" fmla="*/ 0 h 189"/>
                <a:gd name="T30" fmla="*/ 0 w 183"/>
                <a:gd name="T31" fmla="*/ 0 h 189"/>
                <a:gd name="T32" fmla="*/ 0 w 183"/>
                <a:gd name="T33" fmla="*/ 0 h 1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3"/>
                <a:gd name="T52" fmla="*/ 0 h 189"/>
                <a:gd name="T53" fmla="*/ 183 w 183"/>
                <a:gd name="T54" fmla="*/ 189 h 1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3" h="189">
                  <a:moveTo>
                    <a:pt x="6" y="124"/>
                  </a:moveTo>
                  <a:lnTo>
                    <a:pt x="0" y="87"/>
                  </a:lnTo>
                  <a:lnTo>
                    <a:pt x="11" y="60"/>
                  </a:lnTo>
                  <a:lnTo>
                    <a:pt x="32" y="27"/>
                  </a:lnTo>
                  <a:lnTo>
                    <a:pt x="59" y="6"/>
                  </a:lnTo>
                  <a:lnTo>
                    <a:pt x="96" y="0"/>
                  </a:lnTo>
                  <a:lnTo>
                    <a:pt x="129" y="6"/>
                  </a:lnTo>
                  <a:lnTo>
                    <a:pt x="156" y="27"/>
                  </a:lnTo>
                  <a:lnTo>
                    <a:pt x="177" y="60"/>
                  </a:lnTo>
                  <a:lnTo>
                    <a:pt x="183" y="92"/>
                  </a:lnTo>
                  <a:lnTo>
                    <a:pt x="172" y="129"/>
                  </a:lnTo>
                  <a:lnTo>
                    <a:pt x="151" y="161"/>
                  </a:lnTo>
                  <a:lnTo>
                    <a:pt x="124" y="183"/>
                  </a:lnTo>
                  <a:lnTo>
                    <a:pt x="86" y="189"/>
                  </a:lnTo>
                  <a:lnTo>
                    <a:pt x="54" y="177"/>
                  </a:lnTo>
                  <a:lnTo>
                    <a:pt x="27" y="156"/>
                  </a:lnTo>
                  <a:lnTo>
                    <a:pt x="6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7" name="Freeform 1400"/>
            <p:cNvSpPr>
              <a:spLocks/>
            </p:cNvSpPr>
            <p:nvPr/>
          </p:nvSpPr>
          <p:spPr bwMode="auto">
            <a:xfrm>
              <a:off x="4502" y="2207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6" y="0"/>
                  </a:moveTo>
                  <a:lnTo>
                    <a:pt x="81" y="0"/>
                  </a:lnTo>
                  <a:lnTo>
                    <a:pt x="44" y="32"/>
                  </a:lnTo>
                  <a:lnTo>
                    <a:pt x="12" y="75"/>
                  </a:lnTo>
                  <a:lnTo>
                    <a:pt x="0" y="113"/>
                  </a:lnTo>
                  <a:lnTo>
                    <a:pt x="6" y="167"/>
                  </a:lnTo>
                  <a:lnTo>
                    <a:pt x="76" y="145"/>
                  </a:lnTo>
                  <a:lnTo>
                    <a:pt x="76" y="124"/>
                  </a:lnTo>
                  <a:lnTo>
                    <a:pt x="81" y="108"/>
                  </a:lnTo>
                  <a:lnTo>
                    <a:pt x="92" y="86"/>
                  </a:lnTo>
                  <a:lnTo>
                    <a:pt x="113" y="75"/>
                  </a:lnTo>
                  <a:lnTo>
                    <a:pt x="108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8" name="Freeform 1401"/>
            <p:cNvSpPr>
              <a:spLocks/>
            </p:cNvSpPr>
            <p:nvPr/>
          </p:nvSpPr>
          <p:spPr bwMode="auto">
            <a:xfrm>
              <a:off x="4506" y="2206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167" y="85"/>
                  </a:moveTo>
                  <a:lnTo>
                    <a:pt x="167" y="80"/>
                  </a:lnTo>
                  <a:lnTo>
                    <a:pt x="135" y="37"/>
                  </a:lnTo>
                  <a:lnTo>
                    <a:pt x="97" y="5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2" y="80"/>
                  </a:lnTo>
                  <a:lnTo>
                    <a:pt x="48" y="75"/>
                  </a:lnTo>
                  <a:lnTo>
                    <a:pt x="65" y="80"/>
                  </a:lnTo>
                  <a:lnTo>
                    <a:pt x="87" y="91"/>
                  </a:lnTo>
                  <a:lnTo>
                    <a:pt x="97" y="113"/>
                  </a:lnTo>
                  <a:lnTo>
                    <a:pt x="97" y="108"/>
                  </a:lnTo>
                  <a:lnTo>
                    <a:pt x="167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09" name="Freeform 1402"/>
            <p:cNvSpPr>
              <a:spLocks/>
            </p:cNvSpPr>
            <p:nvPr/>
          </p:nvSpPr>
          <p:spPr bwMode="auto">
            <a:xfrm>
              <a:off x="4509" y="2211"/>
              <a:ext cx="5" cy="8"/>
            </a:xfrm>
            <a:custGeom>
              <a:avLst/>
              <a:gdLst>
                <a:gd name="T0" fmla="*/ 0 w 112"/>
                <a:gd name="T1" fmla="*/ 0 h 168"/>
                <a:gd name="T2" fmla="*/ 0 w 112"/>
                <a:gd name="T3" fmla="*/ 0 h 168"/>
                <a:gd name="T4" fmla="*/ 0 w 112"/>
                <a:gd name="T5" fmla="*/ 0 h 168"/>
                <a:gd name="T6" fmla="*/ 0 w 112"/>
                <a:gd name="T7" fmla="*/ 0 h 168"/>
                <a:gd name="T8" fmla="*/ 0 w 112"/>
                <a:gd name="T9" fmla="*/ 0 h 168"/>
                <a:gd name="T10" fmla="*/ 0 w 112"/>
                <a:gd name="T11" fmla="*/ 0 h 168"/>
                <a:gd name="T12" fmla="*/ 0 w 112"/>
                <a:gd name="T13" fmla="*/ 0 h 168"/>
                <a:gd name="T14" fmla="*/ 0 w 112"/>
                <a:gd name="T15" fmla="*/ 0 h 168"/>
                <a:gd name="T16" fmla="*/ 0 w 112"/>
                <a:gd name="T17" fmla="*/ 0 h 168"/>
                <a:gd name="T18" fmla="*/ 0 w 112"/>
                <a:gd name="T19" fmla="*/ 0 h 168"/>
                <a:gd name="T20" fmla="*/ 0 w 112"/>
                <a:gd name="T21" fmla="*/ 0 h 168"/>
                <a:gd name="T22" fmla="*/ 0 w 112"/>
                <a:gd name="T23" fmla="*/ 0 h 168"/>
                <a:gd name="T24" fmla="*/ 0 w 11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8"/>
                <a:gd name="T41" fmla="*/ 112 w 112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8">
                  <a:moveTo>
                    <a:pt x="27" y="168"/>
                  </a:moveTo>
                  <a:lnTo>
                    <a:pt x="32" y="168"/>
                  </a:lnTo>
                  <a:lnTo>
                    <a:pt x="69" y="141"/>
                  </a:lnTo>
                  <a:lnTo>
                    <a:pt x="101" y="97"/>
                  </a:lnTo>
                  <a:lnTo>
                    <a:pt x="112" y="49"/>
                  </a:lnTo>
                  <a:lnTo>
                    <a:pt x="107" y="0"/>
                  </a:lnTo>
                  <a:lnTo>
                    <a:pt x="37" y="23"/>
                  </a:lnTo>
                  <a:lnTo>
                    <a:pt x="43" y="39"/>
                  </a:lnTo>
                  <a:lnTo>
                    <a:pt x="32" y="65"/>
                  </a:lnTo>
                  <a:lnTo>
                    <a:pt x="21" y="87"/>
                  </a:lnTo>
                  <a:lnTo>
                    <a:pt x="0" y="97"/>
                  </a:lnTo>
                  <a:lnTo>
                    <a:pt x="5" y="9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0" name="Freeform 1403"/>
            <p:cNvSpPr>
              <a:spLocks/>
            </p:cNvSpPr>
            <p:nvPr/>
          </p:nvSpPr>
          <p:spPr bwMode="auto">
            <a:xfrm>
              <a:off x="4502" y="2213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27"/>
                  </a:moveTo>
                  <a:lnTo>
                    <a:pt x="0" y="32"/>
                  </a:lnTo>
                  <a:lnTo>
                    <a:pt x="32" y="75"/>
                  </a:lnTo>
                  <a:lnTo>
                    <a:pt x="70" y="102"/>
                  </a:lnTo>
                  <a:lnTo>
                    <a:pt x="112" y="113"/>
                  </a:lnTo>
                  <a:lnTo>
                    <a:pt x="167" y="108"/>
                  </a:lnTo>
                  <a:lnTo>
                    <a:pt x="145" y="37"/>
                  </a:lnTo>
                  <a:lnTo>
                    <a:pt x="123" y="43"/>
                  </a:lnTo>
                  <a:lnTo>
                    <a:pt x="102" y="32"/>
                  </a:lnTo>
                  <a:lnTo>
                    <a:pt x="80" y="21"/>
                  </a:lnTo>
                  <a:lnTo>
                    <a:pt x="70" y="0"/>
                  </a:lnTo>
                  <a:lnTo>
                    <a:pt x="70" y="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1" name="Freeform 1404"/>
            <p:cNvSpPr>
              <a:spLocks/>
            </p:cNvSpPr>
            <p:nvPr/>
          </p:nvSpPr>
          <p:spPr bwMode="auto">
            <a:xfrm>
              <a:off x="4522" y="2201"/>
              <a:ext cx="9" cy="9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w 182"/>
                <a:gd name="T23" fmla="*/ 0 h 182"/>
                <a:gd name="T24" fmla="*/ 0 w 182"/>
                <a:gd name="T25" fmla="*/ 0 h 182"/>
                <a:gd name="T26" fmla="*/ 0 w 182"/>
                <a:gd name="T27" fmla="*/ 0 h 182"/>
                <a:gd name="T28" fmla="*/ 0 w 182"/>
                <a:gd name="T29" fmla="*/ 0 h 182"/>
                <a:gd name="T30" fmla="*/ 0 w 182"/>
                <a:gd name="T31" fmla="*/ 0 h 182"/>
                <a:gd name="T32" fmla="*/ 0 w 182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2"/>
                <a:gd name="T53" fmla="*/ 182 w 182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2">
                  <a:moveTo>
                    <a:pt x="5" y="124"/>
                  </a:moveTo>
                  <a:lnTo>
                    <a:pt x="0" y="92"/>
                  </a:lnTo>
                  <a:lnTo>
                    <a:pt x="5" y="53"/>
                  </a:lnTo>
                  <a:lnTo>
                    <a:pt x="26" y="27"/>
                  </a:lnTo>
                  <a:lnTo>
                    <a:pt x="58" y="5"/>
                  </a:lnTo>
                  <a:lnTo>
                    <a:pt x="96" y="0"/>
                  </a:lnTo>
                  <a:lnTo>
                    <a:pt x="129" y="5"/>
                  </a:lnTo>
                  <a:lnTo>
                    <a:pt x="155" y="27"/>
                  </a:lnTo>
                  <a:lnTo>
                    <a:pt x="177" y="59"/>
                  </a:lnTo>
                  <a:lnTo>
                    <a:pt x="182" y="97"/>
                  </a:lnTo>
                  <a:lnTo>
                    <a:pt x="177" y="129"/>
                  </a:lnTo>
                  <a:lnTo>
                    <a:pt x="155" y="156"/>
                  </a:lnTo>
                  <a:lnTo>
                    <a:pt x="123" y="177"/>
                  </a:lnTo>
                  <a:lnTo>
                    <a:pt x="90" y="182"/>
                  </a:lnTo>
                  <a:lnTo>
                    <a:pt x="53" y="177"/>
                  </a:lnTo>
                  <a:lnTo>
                    <a:pt x="26" y="156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2" name="Freeform 1405"/>
            <p:cNvSpPr>
              <a:spLocks/>
            </p:cNvSpPr>
            <p:nvPr/>
          </p:nvSpPr>
          <p:spPr bwMode="auto">
            <a:xfrm>
              <a:off x="4521" y="2200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81" y="0"/>
                  </a:moveTo>
                  <a:lnTo>
                    <a:pt x="87" y="0"/>
                  </a:lnTo>
                  <a:lnTo>
                    <a:pt x="39" y="27"/>
                  </a:lnTo>
                  <a:lnTo>
                    <a:pt x="11" y="64"/>
                  </a:lnTo>
                  <a:lnTo>
                    <a:pt x="0" y="119"/>
                  </a:lnTo>
                  <a:lnTo>
                    <a:pt x="11" y="167"/>
                  </a:lnTo>
                  <a:lnTo>
                    <a:pt x="81" y="140"/>
                  </a:lnTo>
                  <a:lnTo>
                    <a:pt x="81" y="119"/>
                  </a:lnTo>
                  <a:lnTo>
                    <a:pt x="81" y="96"/>
                  </a:lnTo>
                  <a:lnTo>
                    <a:pt x="92" y="86"/>
                  </a:lnTo>
                  <a:lnTo>
                    <a:pt x="108" y="7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3" name="Freeform 1406"/>
            <p:cNvSpPr>
              <a:spLocks/>
            </p:cNvSpPr>
            <p:nvPr/>
          </p:nvSpPr>
          <p:spPr bwMode="auto">
            <a:xfrm>
              <a:off x="4524" y="2200"/>
              <a:ext cx="8" cy="5"/>
            </a:xfrm>
            <a:custGeom>
              <a:avLst/>
              <a:gdLst>
                <a:gd name="T0" fmla="*/ 0 w 167"/>
                <a:gd name="T1" fmla="*/ 0 h 107"/>
                <a:gd name="T2" fmla="*/ 0 w 167"/>
                <a:gd name="T3" fmla="*/ 0 h 107"/>
                <a:gd name="T4" fmla="*/ 0 w 167"/>
                <a:gd name="T5" fmla="*/ 0 h 107"/>
                <a:gd name="T6" fmla="*/ 0 w 167"/>
                <a:gd name="T7" fmla="*/ 0 h 107"/>
                <a:gd name="T8" fmla="*/ 0 w 167"/>
                <a:gd name="T9" fmla="*/ 0 h 107"/>
                <a:gd name="T10" fmla="*/ 0 w 167"/>
                <a:gd name="T11" fmla="*/ 0 h 107"/>
                <a:gd name="T12" fmla="*/ 0 w 167"/>
                <a:gd name="T13" fmla="*/ 0 h 107"/>
                <a:gd name="T14" fmla="*/ 0 w 167"/>
                <a:gd name="T15" fmla="*/ 0 h 107"/>
                <a:gd name="T16" fmla="*/ 0 w 167"/>
                <a:gd name="T17" fmla="*/ 0 h 107"/>
                <a:gd name="T18" fmla="*/ 0 w 167"/>
                <a:gd name="T19" fmla="*/ 0 h 107"/>
                <a:gd name="T20" fmla="*/ 0 w 167"/>
                <a:gd name="T21" fmla="*/ 0 h 107"/>
                <a:gd name="T22" fmla="*/ 0 w 167"/>
                <a:gd name="T23" fmla="*/ 0 h 107"/>
                <a:gd name="T24" fmla="*/ 0 w 167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07"/>
                <a:gd name="T41" fmla="*/ 167 w 167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07">
                  <a:moveTo>
                    <a:pt x="167" y="75"/>
                  </a:moveTo>
                  <a:lnTo>
                    <a:pt x="167" y="80"/>
                  </a:lnTo>
                  <a:lnTo>
                    <a:pt x="145" y="32"/>
                  </a:lnTo>
                  <a:lnTo>
                    <a:pt x="103" y="5"/>
                  </a:lnTo>
                  <a:lnTo>
                    <a:pt x="54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54" y="69"/>
                  </a:lnTo>
                  <a:lnTo>
                    <a:pt x="70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7"/>
                  </a:lnTo>
                  <a:lnTo>
                    <a:pt x="16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4" name="Freeform 1407"/>
            <p:cNvSpPr>
              <a:spLocks/>
            </p:cNvSpPr>
            <p:nvPr/>
          </p:nvSpPr>
          <p:spPr bwMode="auto">
            <a:xfrm>
              <a:off x="4527" y="2203"/>
              <a:ext cx="6" cy="8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33" y="172"/>
                  </a:moveTo>
                  <a:lnTo>
                    <a:pt x="28" y="172"/>
                  </a:lnTo>
                  <a:lnTo>
                    <a:pt x="76" y="145"/>
                  </a:lnTo>
                  <a:lnTo>
                    <a:pt x="103" y="102"/>
                  </a:lnTo>
                  <a:lnTo>
                    <a:pt x="108" y="54"/>
                  </a:lnTo>
                  <a:lnTo>
                    <a:pt x="103" y="0"/>
                  </a:lnTo>
                  <a:lnTo>
                    <a:pt x="33" y="32"/>
                  </a:lnTo>
                  <a:lnTo>
                    <a:pt x="39" y="54"/>
                  </a:lnTo>
                  <a:lnTo>
                    <a:pt x="33" y="70"/>
                  </a:lnTo>
                  <a:lnTo>
                    <a:pt x="23" y="81"/>
                  </a:lnTo>
                  <a:lnTo>
                    <a:pt x="6" y="97"/>
                  </a:lnTo>
                  <a:lnTo>
                    <a:pt x="0" y="97"/>
                  </a:lnTo>
                  <a:lnTo>
                    <a:pt x="3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5" name="Freeform 1408"/>
            <p:cNvSpPr>
              <a:spLocks/>
            </p:cNvSpPr>
            <p:nvPr/>
          </p:nvSpPr>
          <p:spPr bwMode="auto">
            <a:xfrm>
              <a:off x="4521" y="2206"/>
              <a:ext cx="8" cy="6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7"/>
                <a:gd name="T37" fmla="*/ 0 h 113"/>
                <a:gd name="T38" fmla="*/ 167 w 167"/>
                <a:gd name="T39" fmla="*/ 113 h 11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7" h="113">
                  <a:moveTo>
                    <a:pt x="0" y="27"/>
                  </a:moveTo>
                  <a:lnTo>
                    <a:pt x="0" y="21"/>
                  </a:lnTo>
                  <a:lnTo>
                    <a:pt x="22" y="69"/>
                  </a:lnTo>
                  <a:lnTo>
                    <a:pt x="65" y="102"/>
                  </a:lnTo>
                  <a:lnTo>
                    <a:pt x="118" y="113"/>
                  </a:lnTo>
                  <a:lnTo>
                    <a:pt x="167" y="102"/>
                  </a:lnTo>
                  <a:lnTo>
                    <a:pt x="134" y="27"/>
                  </a:lnTo>
                  <a:lnTo>
                    <a:pt x="118" y="27"/>
                  </a:lnTo>
                  <a:lnTo>
                    <a:pt x="97" y="27"/>
                  </a:lnTo>
                  <a:lnTo>
                    <a:pt x="86" y="16"/>
                  </a:lnTo>
                  <a:lnTo>
                    <a:pt x="7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6" name="Freeform 1409"/>
            <p:cNvSpPr>
              <a:spLocks/>
            </p:cNvSpPr>
            <p:nvPr/>
          </p:nvSpPr>
          <p:spPr bwMode="auto">
            <a:xfrm>
              <a:off x="4541" y="2194"/>
              <a:ext cx="9" cy="9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0 h 182"/>
                <a:gd name="T4" fmla="*/ 0 w 182"/>
                <a:gd name="T5" fmla="*/ 0 h 182"/>
                <a:gd name="T6" fmla="*/ 0 w 182"/>
                <a:gd name="T7" fmla="*/ 0 h 182"/>
                <a:gd name="T8" fmla="*/ 0 w 182"/>
                <a:gd name="T9" fmla="*/ 0 h 182"/>
                <a:gd name="T10" fmla="*/ 0 w 182"/>
                <a:gd name="T11" fmla="*/ 0 h 182"/>
                <a:gd name="T12" fmla="*/ 0 w 182"/>
                <a:gd name="T13" fmla="*/ 0 h 182"/>
                <a:gd name="T14" fmla="*/ 0 w 182"/>
                <a:gd name="T15" fmla="*/ 0 h 182"/>
                <a:gd name="T16" fmla="*/ 0 w 182"/>
                <a:gd name="T17" fmla="*/ 0 h 182"/>
                <a:gd name="T18" fmla="*/ 0 w 182"/>
                <a:gd name="T19" fmla="*/ 0 h 182"/>
                <a:gd name="T20" fmla="*/ 0 w 182"/>
                <a:gd name="T21" fmla="*/ 0 h 182"/>
                <a:gd name="T22" fmla="*/ 0 w 182"/>
                <a:gd name="T23" fmla="*/ 0 h 182"/>
                <a:gd name="T24" fmla="*/ 0 w 182"/>
                <a:gd name="T25" fmla="*/ 0 h 182"/>
                <a:gd name="T26" fmla="*/ 0 w 182"/>
                <a:gd name="T27" fmla="*/ 0 h 182"/>
                <a:gd name="T28" fmla="*/ 0 w 182"/>
                <a:gd name="T29" fmla="*/ 0 h 182"/>
                <a:gd name="T30" fmla="*/ 0 w 182"/>
                <a:gd name="T31" fmla="*/ 0 h 182"/>
                <a:gd name="T32" fmla="*/ 0 w 182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2"/>
                <a:gd name="T53" fmla="*/ 182 w 182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2">
                  <a:moveTo>
                    <a:pt x="5" y="129"/>
                  </a:moveTo>
                  <a:lnTo>
                    <a:pt x="0" y="90"/>
                  </a:lnTo>
                  <a:lnTo>
                    <a:pt x="11" y="53"/>
                  </a:lnTo>
                  <a:lnTo>
                    <a:pt x="32" y="26"/>
                  </a:lnTo>
                  <a:lnTo>
                    <a:pt x="59" y="5"/>
                  </a:lnTo>
                  <a:lnTo>
                    <a:pt x="96" y="0"/>
                  </a:lnTo>
                  <a:lnTo>
                    <a:pt x="129" y="10"/>
                  </a:lnTo>
                  <a:lnTo>
                    <a:pt x="156" y="32"/>
                  </a:lnTo>
                  <a:lnTo>
                    <a:pt x="177" y="58"/>
                  </a:lnTo>
                  <a:lnTo>
                    <a:pt x="182" y="96"/>
                  </a:lnTo>
                  <a:lnTo>
                    <a:pt x="177" y="129"/>
                  </a:lnTo>
                  <a:lnTo>
                    <a:pt x="156" y="155"/>
                  </a:lnTo>
                  <a:lnTo>
                    <a:pt x="129" y="177"/>
                  </a:lnTo>
                  <a:lnTo>
                    <a:pt x="91" y="182"/>
                  </a:lnTo>
                  <a:lnTo>
                    <a:pt x="53" y="171"/>
                  </a:lnTo>
                  <a:lnTo>
                    <a:pt x="27" y="155"/>
                  </a:lnTo>
                  <a:lnTo>
                    <a:pt x="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7" name="Freeform 1410"/>
            <p:cNvSpPr>
              <a:spLocks/>
            </p:cNvSpPr>
            <p:nvPr/>
          </p:nvSpPr>
          <p:spPr bwMode="auto">
            <a:xfrm>
              <a:off x="4539" y="2192"/>
              <a:ext cx="6" cy="9"/>
            </a:xfrm>
            <a:custGeom>
              <a:avLst/>
              <a:gdLst>
                <a:gd name="T0" fmla="*/ 0 w 113"/>
                <a:gd name="T1" fmla="*/ 0 h 172"/>
                <a:gd name="T2" fmla="*/ 0 w 113"/>
                <a:gd name="T3" fmla="*/ 0 h 172"/>
                <a:gd name="T4" fmla="*/ 0 w 113"/>
                <a:gd name="T5" fmla="*/ 0 h 172"/>
                <a:gd name="T6" fmla="*/ 0 w 113"/>
                <a:gd name="T7" fmla="*/ 0 h 172"/>
                <a:gd name="T8" fmla="*/ 0 w 113"/>
                <a:gd name="T9" fmla="*/ 0 h 172"/>
                <a:gd name="T10" fmla="*/ 0 w 113"/>
                <a:gd name="T11" fmla="*/ 0 h 172"/>
                <a:gd name="T12" fmla="*/ 0 w 113"/>
                <a:gd name="T13" fmla="*/ 0 h 172"/>
                <a:gd name="T14" fmla="*/ 0 w 113"/>
                <a:gd name="T15" fmla="*/ 0 h 172"/>
                <a:gd name="T16" fmla="*/ 0 w 113"/>
                <a:gd name="T17" fmla="*/ 0 h 172"/>
                <a:gd name="T18" fmla="*/ 0 w 113"/>
                <a:gd name="T19" fmla="*/ 0 h 172"/>
                <a:gd name="T20" fmla="*/ 0 w 113"/>
                <a:gd name="T21" fmla="*/ 0 h 172"/>
                <a:gd name="T22" fmla="*/ 0 w 113"/>
                <a:gd name="T23" fmla="*/ 0 h 172"/>
                <a:gd name="T24" fmla="*/ 0 w 113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72"/>
                <a:gd name="T41" fmla="*/ 113 w 113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72">
                  <a:moveTo>
                    <a:pt x="86" y="0"/>
                  </a:moveTo>
                  <a:lnTo>
                    <a:pt x="81" y="0"/>
                  </a:lnTo>
                  <a:lnTo>
                    <a:pt x="43" y="33"/>
                  </a:lnTo>
                  <a:lnTo>
                    <a:pt x="10" y="70"/>
                  </a:lnTo>
                  <a:lnTo>
                    <a:pt x="0" y="118"/>
                  </a:lnTo>
                  <a:lnTo>
                    <a:pt x="5" y="172"/>
                  </a:lnTo>
                  <a:lnTo>
                    <a:pt x="81" y="151"/>
                  </a:lnTo>
                  <a:lnTo>
                    <a:pt x="75" y="129"/>
                  </a:lnTo>
                  <a:lnTo>
                    <a:pt x="81" y="102"/>
                  </a:lnTo>
                  <a:lnTo>
                    <a:pt x="91" y="81"/>
                  </a:lnTo>
                  <a:lnTo>
                    <a:pt x="113" y="70"/>
                  </a:lnTo>
                  <a:lnTo>
                    <a:pt x="107" y="7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8" name="Freeform 1411"/>
            <p:cNvSpPr>
              <a:spLocks/>
            </p:cNvSpPr>
            <p:nvPr/>
          </p:nvSpPr>
          <p:spPr bwMode="auto">
            <a:xfrm>
              <a:off x="4543" y="2192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13"/>
                <a:gd name="T35" fmla="*/ 166 w 166"/>
                <a:gd name="T36" fmla="*/ 113 h 1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13">
                  <a:moveTo>
                    <a:pt x="166" y="81"/>
                  </a:moveTo>
                  <a:lnTo>
                    <a:pt x="134" y="44"/>
                  </a:lnTo>
                  <a:lnTo>
                    <a:pt x="97" y="11"/>
                  </a:lnTo>
                  <a:lnTo>
                    <a:pt x="53" y="0"/>
                  </a:lnTo>
                  <a:lnTo>
                    <a:pt x="0" y="6"/>
                  </a:lnTo>
                  <a:lnTo>
                    <a:pt x="21" y="76"/>
                  </a:lnTo>
                  <a:lnTo>
                    <a:pt x="43" y="76"/>
                  </a:lnTo>
                  <a:lnTo>
                    <a:pt x="64" y="81"/>
                  </a:lnTo>
                  <a:lnTo>
                    <a:pt x="86" y="92"/>
                  </a:lnTo>
                  <a:lnTo>
                    <a:pt x="97" y="113"/>
                  </a:lnTo>
                  <a:lnTo>
                    <a:pt x="16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19" name="Freeform 1412"/>
            <p:cNvSpPr>
              <a:spLocks/>
            </p:cNvSpPr>
            <p:nvPr/>
          </p:nvSpPr>
          <p:spPr bwMode="auto">
            <a:xfrm>
              <a:off x="4546" y="2196"/>
              <a:ext cx="6" cy="8"/>
            </a:xfrm>
            <a:custGeom>
              <a:avLst/>
              <a:gdLst>
                <a:gd name="T0" fmla="*/ 0 w 108"/>
                <a:gd name="T1" fmla="*/ 0 h 172"/>
                <a:gd name="T2" fmla="*/ 0 w 108"/>
                <a:gd name="T3" fmla="*/ 0 h 172"/>
                <a:gd name="T4" fmla="*/ 0 w 108"/>
                <a:gd name="T5" fmla="*/ 0 h 172"/>
                <a:gd name="T6" fmla="*/ 0 w 108"/>
                <a:gd name="T7" fmla="*/ 0 h 172"/>
                <a:gd name="T8" fmla="*/ 0 w 108"/>
                <a:gd name="T9" fmla="*/ 0 h 172"/>
                <a:gd name="T10" fmla="*/ 0 w 108"/>
                <a:gd name="T11" fmla="*/ 0 h 172"/>
                <a:gd name="T12" fmla="*/ 0 w 108"/>
                <a:gd name="T13" fmla="*/ 0 h 172"/>
                <a:gd name="T14" fmla="*/ 0 w 108"/>
                <a:gd name="T15" fmla="*/ 0 h 172"/>
                <a:gd name="T16" fmla="*/ 0 w 108"/>
                <a:gd name="T17" fmla="*/ 0 h 172"/>
                <a:gd name="T18" fmla="*/ 0 w 108"/>
                <a:gd name="T19" fmla="*/ 0 h 172"/>
                <a:gd name="T20" fmla="*/ 0 w 108"/>
                <a:gd name="T21" fmla="*/ 0 h 172"/>
                <a:gd name="T22" fmla="*/ 0 w 108"/>
                <a:gd name="T23" fmla="*/ 0 h 172"/>
                <a:gd name="T24" fmla="*/ 0 w 108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172"/>
                <a:gd name="T41" fmla="*/ 108 w 108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172">
                  <a:moveTo>
                    <a:pt x="28" y="172"/>
                  </a:moveTo>
                  <a:lnTo>
                    <a:pt x="33" y="172"/>
                  </a:lnTo>
                  <a:lnTo>
                    <a:pt x="70" y="140"/>
                  </a:lnTo>
                  <a:lnTo>
                    <a:pt x="102" y="103"/>
                  </a:lnTo>
                  <a:lnTo>
                    <a:pt x="108" y="54"/>
                  </a:lnTo>
                  <a:lnTo>
                    <a:pt x="102" y="0"/>
                  </a:lnTo>
                  <a:lnTo>
                    <a:pt x="33" y="32"/>
                  </a:lnTo>
                  <a:lnTo>
                    <a:pt x="38" y="54"/>
                  </a:lnTo>
                  <a:lnTo>
                    <a:pt x="33" y="71"/>
                  </a:lnTo>
                  <a:lnTo>
                    <a:pt x="22" y="92"/>
                  </a:lnTo>
                  <a:lnTo>
                    <a:pt x="0" y="103"/>
                  </a:lnTo>
                  <a:lnTo>
                    <a:pt x="5" y="103"/>
                  </a:lnTo>
                  <a:lnTo>
                    <a:pt x="28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0" name="Freeform 1413"/>
            <p:cNvSpPr>
              <a:spLocks/>
            </p:cNvSpPr>
            <p:nvPr/>
          </p:nvSpPr>
          <p:spPr bwMode="auto">
            <a:xfrm>
              <a:off x="4540" y="2199"/>
              <a:ext cx="8" cy="5"/>
            </a:xfrm>
            <a:custGeom>
              <a:avLst/>
              <a:gdLst>
                <a:gd name="T0" fmla="*/ 0 w 173"/>
                <a:gd name="T1" fmla="*/ 0 h 106"/>
                <a:gd name="T2" fmla="*/ 0 w 173"/>
                <a:gd name="T3" fmla="*/ 0 h 106"/>
                <a:gd name="T4" fmla="*/ 0 w 173"/>
                <a:gd name="T5" fmla="*/ 0 h 106"/>
                <a:gd name="T6" fmla="*/ 0 w 173"/>
                <a:gd name="T7" fmla="*/ 0 h 106"/>
                <a:gd name="T8" fmla="*/ 0 w 173"/>
                <a:gd name="T9" fmla="*/ 0 h 106"/>
                <a:gd name="T10" fmla="*/ 0 w 173"/>
                <a:gd name="T11" fmla="*/ 0 h 106"/>
                <a:gd name="T12" fmla="*/ 0 w 173"/>
                <a:gd name="T13" fmla="*/ 0 h 106"/>
                <a:gd name="T14" fmla="*/ 0 w 173"/>
                <a:gd name="T15" fmla="*/ 0 h 106"/>
                <a:gd name="T16" fmla="*/ 0 w 173"/>
                <a:gd name="T17" fmla="*/ 0 h 106"/>
                <a:gd name="T18" fmla="*/ 0 w 173"/>
                <a:gd name="T19" fmla="*/ 0 h 106"/>
                <a:gd name="T20" fmla="*/ 0 w 173"/>
                <a:gd name="T21" fmla="*/ 0 h 106"/>
                <a:gd name="T22" fmla="*/ 0 w 173"/>
                <a:gd name="T23" fmla="*/ 0 h 106"/>
                <a:gd name="T24" fmla="*/ 0 w 173"/>
                <a:gd name="T25" fmla="*/ 0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106"/>
                <a:gd name="T41" fmla="*/ 173 w 173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106">
                  <a:moveTo>
                    <a:pt x="0" y="26"/>
                  </a:moveTo>
                  <a:lnTo>
                    <a:pt x="0" y="32"/>
                  </a:lnTo>
                  <a:lnTo>
                    <a:pt x="33" y="74"/>
                  </a:lnTo>
                  <a:lnTo>
                    <a:pt x="76" y="96"/>
                  </a:lnTo>
                  <a:lnTo>
                    <a:pt x="118" y="106"/>
                  </a:lnTo>
                  <a:lnTo>
                    <a:pt x="173" y="101"/>
                  </a:lnTo>
                  <a:lnTo>
                    <a:pt x="150" y="32"/>
                  </a:lnTo>
                  <a:lnTo>
                    <a:pt x="129" y="37"/>
                  </a:lnTo>
                  <a:lnTo>
                    <a:pt x="102" y="26"/>
                  </a:lnTo>
                  <a:lnTo>
                    <a:pt x="81" y="16"/>
                  </a:lnTo>
                  <a:lnTo>
                    <a:pt x="76" y="0"/>
                  </a:lnTo>
                  <a:lnTo>
                    <a:pt x="76" y="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1" name="Freeform 1414"/>
            <p:cNvSpPr>
              <a:spLocks/>
            </p:cNvSpPr>
            <p:nvPr/>
          </p:nvSpPr>
          <p:spPr bwMode="auto">
            <a:xfrm>
              <a:off x="4562" y="2186"/>
              <a:ext cx="9" cy="9"/>
            </a:xfrm>
            <a:custGeom>
              <a:avLst/>
              <a:gdLst>
                <a:gd name="T0" fmla="*/ 0 w 177"/>
                <a:gd name="T1" fmla="*/ 0 h 189"/>
                <a:gd name="T2" fmla="*/ 0 w 177"/>
                <a:gd name="T3" fmla="*/ 0 h 189"/>
                <a:gd name="T4" fmla="*/ 0 w 177"/>
                <a:gd name="T5" fmla="*/ 0 h 189"/>
                <a:gd name="T6" fmla="*/ 0 w 177"/>
                <a:gd name="T7" fmla="*/ 0 h 189"/>
                <a:gd name="T8" fmla="*/ 0 w 177"/>
                <a:gd name="T9" fmla="*/ 0 h 189"/>
                <a:gd name="T10" fmla="*/ 0 w 177"/>
                <a:gd name="T11" fmla="*/ 0 h 189"/>
                <a:gd name="T12" fmla="*/ 0 w 177"/>
                <a:gd name="T13" fmla="*/ 0 h 189"/>
                <a:gd name="T14" fmla="*/ 0 w 177"/>
                <a:gd name="T15" fmla="*/ 0 h 189"/>
                <a:gd name="T16" fmla="*/ 0 w 177"/>
                <a:gd name="T17" fmla="*/ 0 h 189"/>
                <a:gd name="T18" fmla="*/ 0 w 177"/>
                <a:gd name="T19" fmla="*/ 0 h 189"/>
                <a:gd name="T20" fmla="*/ 0 w 177"/>
                <a:gd name="T21" fmla="*/ 0 h 189"/>
                <a:gd name="T22" fmla="*/ 0 w 177"/>
                <a:gd name="T23" fmla="*/ 0 h 189"/>
                <a:gd name="T24" fmla="*/ 0 w 177"/>
                <a:gd name="T25" fmla="*/ 0 h 189"/>
                <a:gd name="T26" fmla="*/ 0 w 177"/>
                <a:gd name="T27" fmla="*/ 0 h 189"/>
                <a:gd name="T28" fmla="*/ 0 w 177"/>
                <a:gd name="T29" fmla="*/ 0 h 189"/>
                <a:gd name="T30" fmla="*/ 0 w 177"/>
                <a:gd name="T31" fmla="*/ 0 h 189"/>
                <a:gd name="T32" fmla="*/ 0 w 177"/>
                <a:gd name="T33" fmla="*/ 0 h 1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189"/>
                <a:gd name="T53" fmla="*/ 177 w 177"/>
                <a:gd name="T54" fmla="*/ 189 h 1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189">
                  <a:moveTo>
                    <a:pt x="5" y="124"/>
                  </a:moveTo>
                  <a:lnTo>
                    <a:pt x="0" y="92"/>
                  </a:lnTo>
                  <a:lnTo>
                    <a:pt x="5" y="60"/>
                  </a:lnTo>
                  <a:lnTo>
                    <a:pt x="26" y="28"/>
                  </a:lnTo>
                  <a:lnTo>
                    <a:pt x="53" y="5"/>
                  </a:lnTo>
                  <a:lnTo>
                    <a:pt x="91" y="0"/>
                  </a:lnTo>
                  <a:lnTo>
                    <a:pt x="129" y="11"/>
                  </a:lnTo>
                  <a:lnTo>
                    <a:pt x="155" y="33"/>
                  </a:lnTo>
                  <a:lnTo>
                    <a:pt x="171" y="65"/>
                  </a:lnTo>
                  <a:lnTo>
                    <a:pt x="177" y="97"/>
                  </a:lnTo>
                  <a:lnTo>
                    <a:pt x="171" y="129"/>
                  </a:lnTo>
                  <a:lnTo>
                    <a:pt x="155" y="162"/>
                  </a:lnTo>
                  <a:lnTo>
                    <a:pt x="123" y="183"/>
                  </a:lnTo>
                  <a:lnTo>
                    <a:pt x="85" y="189"/>
                  </a:lnTo>
                  <a:lnTo>
                    <a:pt x="48" y="178"/>
                  </a:lnTo>
                  <a:lnTo>
                    <a:pt x="26" y="157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2" name="Freeform 1415"/>
            <p:cNvSpPr>
              <a:spLocks/>
            </p:cNvSpPr>
            <p:nvPr/>
          </p:nvSpPr>
          <p:spPr bwMode="auto">
            <a:xfrm>
              <a:off x="4560" y="2184"/>
              <a:ext cx="6" cy="8"/>
            </a:xfrm>
            <a:custGeom>
              <a:avLst/>
              <a:gdLst>
                <a:gd name="T0" fmla="*/ 0 w 112"/>
                <a:gd name="T1" fmla="*/ 0 h 167"/>
                <a:gd name="T2" fmla="*/ 0 w 112"/>
                <a:gd name="T3" fmla="*/ 0 h 167"/>
                <a:gd name="T4" fmla="*/ 0 w 112"/>
                <a:gd name="T5" fmla="*/ 0 h 167"/>
                <a:gd name="T6" fmla="*/ 0 w 112"/>
                <a:gd name="T7" fmla="*/ 0 h 167"/>
                <a:gd name="T8" fmla="*/ 0 w 112"/>
                <a:gd name="T9" fmla="*/ 0 h 167"/>
                <a:gd name="T10" fmla="*/ 0 w 112"/>
                <a:gd name="T11" fmla="*/ 0 h 167"/>
                <a:gd name="T12" fmla="*/ 0 w 112"/>
                <a:gd name="T13" fmla="*/ 0 h 167"/>
                <a:gd name="T14" fmla="*/ 0 w 112"/>
                <a:gd name="T15" fmla="*/ 0 h 167"/>
                <a:gd name="T16" fmla="*/ 0 w 112"/>
                <a:gd name="T17" fmla="*/ 0 h 167"/>
                <a:gd name="T18" fmla="*/ 0 w 112"/>
                <a:gd name="T19" fmla="*/ 0 h 167"/>
                <a:gd name="T20" fmla="*/ 0 w 112"/>
                <a:gd name="T21" fmla="*/ 0 h 167"/>
                <a:gd name="T22" fmla="*/ 0 w 112"/>
                <a:gd name="T23" fmla="*/ 0 h 167"/>
                <a:gd name="T24" fmla="*/ 0 w 112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7"/>
                <a:gd name="T41" fmla="*/ 112 w 112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7">
                  <a:moveTo>
                    <a:pt x="91" y="0"/>
                  </a:moveTo>
                  <a:lnTo>
                    <a:pt x="85" y="0"/>
                  </a:lnTo>
                  <a:lnTo>
                    <a:pt x="43" y="27"/>
                  </a:lnTo>
                  <a:lnTo>
                    <a:pt x="11" y="71"/>
                  </a:lnTo>
                  <a:lnTo>
                    <a:pt x="0" y="119"/>
                  </a:lnTo>
                  <a:lnTo>
                    <a:pt x="11" y="167"/>
                  </a:lnTo>
                  <a:lnTo>
                    <a:pt x="85" y="135"/>
                  </a:lnTo>
                  <a:lnTo>
                    <a:pt x="85" y="119"/>
                  </a:lnTo>
                  <a:lnTo>
                    <a:pt x="85" y="103"/>
                  </a:lnTo>
                  <a:lnTo>
                    <a:pt x="91" y="81"/>
                  </a:lnTo>
                  <a:lnTo>
                    <a:pt x="112" y="71"/>
                  </a:lnTo>
                  <a:lnTo>
                    <a:pt x="107" y="7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3" name="Freeform 1416"/>
            <p:cNvSpPr>
              <a:spLocks/>
            </p:cNvSpPr>
            <p:nvPr/>
          </p:nvSpPr>
          <p:spPr bwMode="auto">
            <a:xfrm>
              <a:off x="4565" y="2184"/>
              <a:ext cx="7" cy="6"/>
            </a:xfrm>
            <a:custGeom>
              <a:avLst/>
              <a:gdLst>
                <a:gd name="T0" fmla="*/ 0 w 161"/>
                <a:gd name="T1" fmla="*/ 0 h 113"/>
                <a:gd name="T2" fmla="*/ 0 w 161"/>
                <a:gd name="T3" fmla="*/ 0 h 113"/>
                <a:gd name="T4" fmla="*/ 0 w 161"/>
                <a:gd name="T5" fmla="*/ 0 h 113"/>
                <a:gd name="T6" fmla="*/ 0 w 161"/>
                <a:gd name="T7" fmla="*/ 0 h 113"/>
                <a:gd name="T8" fmla="*/ 0 w 161"/>
                <a:gd name="T9" fmla="*/ 0 h 113"/>
                <a:gd name="T10" fmla="*/ 0 w 161"/>
                <a:gd name="T11" fmla="*/ 0 h 113"/>
                <a:gd name="T12" fmla="*/ 0 w 161"/>
                <a:gd name="T13" fmla="*/ 0 h 113"/>
                <a:gd name="T14" fmla="*/ 0 w 161"/>
                <a:gd name="T15" fmla="*/ 0 h 113"/>
                <a:gd name="T16" fmla="*/ 0 w 161"/>
                <a:gd name="T17" fmla="*/ 0 h 113"/>
                <a:gd name="T18" fmla="*/ 0 w 161"/>
                <a:gd name="T19" fmla="*/ 0 h 113"/>
                <a:gd name="T20" fmla="*/ 0 w 161"/>
                <a:gd name="T21" fmla="*/ 0 h 113"/>
                <a:gd name="T22" fmla="*/ 0 w 161"/>
                <a:gd name="T23" fmla="*/ 0 h 113"/>
                <a:gd name="T24" fmla="*/ 0 w 16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113"/>
                <a:gd name="T41" fmla="*/ 161 w 16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113">
                  <a:moveTo>
                    <a:pt x="161" y="81"/>
                  </a:moveTo>
                  <a:lnTo>
                    <a:pt x="161" y="86"/>
                  </a:lnTo>
                  <a:lnTo>
                    <a:pt x="134" y="37"/>
                  </a:lnTo>
                  <a:lnTo>
                    <a:pt x="97" y="11"/>
                  </a:lnTo>
                  <a:lnTo>
                    <a:pt x="49" y="0"/>
                  </a:lnTo>
                  <a:lnTo>
                    <a:pt x="0" y="5"/>
                  </a:lnTo>
                  <a:lnTo>
                    <a:pt x="16" y="76"/>
                  </a:lnTo>
                  <a:lnTo>
                    <a:pt x="37" y="70"/>
                  </a:lnTo>
                  <a:lnTo>
                    <a:pt x="65" y="81"/>
                  </a:lnTo>
                  <a:lnTo>
                    <a:pt x="75" y="92"/>
                  </a:lnTo>
                  <a:lnTo>
                    <a:pt x="91" y="108"/>
                  </a:lnTo>
                  <a:lnTo>
                    <a:pt x="91" y="113"/>
                  </a:lnTo>
                  <a:lnTo>
                    <a:pt x="161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4" name="Freeform 1417"/>
            <p:cNvSpPr>
              <a:spLocks/>
            </p:cNvSpPr>
            <p:nvPr/>
          </p:nvSpPr>
          <p:spPr bwMode="auto">
            <a:xfrm>
              <a:off x="4567" y="2188"/>
              <a:ext cx="6" cy="8"/>
            </a:xfrm>
            <a:custGeom>
              <a:avLst/>
              <a:gdLst>
                <a:gd name="T0" fmla="*/ 0 w 107"/>
                <a:gd name="T1" fmla="*/ 0 h 166"/>
                <a:gd name="T2" fmla="*/ 0 w 107"/>
                <a:gd name="T3" fmla="*/ 0 h 166"/>
                <a:gd name="T4" fmla="*/ 0 w 107"/>
                <a:gd name="T5" fmla="*/ 0 h 166"/>
                <a:gd name="T6" fmla="*/ 0 w 107"/>
                <a:gd name="T7" fmla="*/ 0 h 166"/>
                <a:gd name="T8" fmla="*/ 0 w 107"/>
                <a:gd name="T9" fmla="*/ 0 h 166"/>
                <a:gd name="T10" fmla="*/ 0 w 107"/>
                <a:gd name="T11" fmla="*/ 0 h 166"/>
                <a:gd name="T12" fmla="*/ 0 w 107"/>
                <a:gd name="T13" fmla="*/ 0 h 166"/>
                <a:gd name="T14" fmla="*/ 0 w 107"/>
                <a:gd name="T15" fmla="*/ 0 h 166"/>
                <a:gd name="T16" fmla="*/ 0 w 107"/>
                <a:gd name="T17" fmla="*/ 0 h 166"/>
                <a:gd name="T18" fmla="*/ 0 w 107"/>
                <a:gd name="T19" fmla="*/ 0 h 166"/>
                <a:gd name="T20" fmla="*/ 0 w 107"/>
                <a:gd name="T21" fmla="*/ 0 h 166"/>
                <a:gd name="T22" fmla="*/ 0 w 107"/>
                <a:gd name="T23" fmla="*/ 0 h 166"/>
                <a:gd name="T24" fmla="*/ 0 w 107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6"/>
                <a:gd name="T41" fmla="*/ 107 w 107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6">
                  <a:moveTo>
                    <a:pt x="27" y="166"/>
                  </a:moveTo>
                  <a:lnTo>
                    <a:pt x="32" y="166"/>
                  </a:lnTo>
                  <a:lnTo>
                    <a:pt x="70" y="140"/>
                  </a:lnTo>
                  <a:lnTo>
                    <a:pt x="102" y="96"/>
                  </a:lnTo>
                  <a:lnTo>
                    <a:pt x="107" y="48"/>
                  </a:lnTo>
                  <a:lnTo>
                    <a:pt x="102" y="0"/>
                  </a:lnTo>
                  <a:lnTo>
                    <a:pt x="32" y="32"/>
                  </a:lnTo>
                  <a:lnTo>
                    <a:pt x="38" y="48"/>
                  </a:lnTo>
                  <a:lnTo>
                    <a:pt x="32" y="64"/>
                  </a:lnTo>
                  <a:lnTo>
                    <a:pt x="22" y="85"/>
                  </a:lnTo>
                  <a:lnTo>
                    <a:pt x="0" y="96"/>
                  </a:lnTo>
                  <a:lnTo>
                    <a:pt x="6" y="96"/>
                  </a:lnTo>
                  <a:lnTo>
                    <a:pt x="27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5" name="Freeform 1418"/>
            <p:cNvSpPr>
              <a:spLocks/>
            </p:cNvSpPr>
            <p:nvPr/>
          </p:nvSpPr>
          <p:spPr bwMode="auto">
            <a:xfrm>
              <a:off x="4561" y="2191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32"/>
                  </a:moveTo>
                  <a:lnTo>
                    <a:pt x="0" y="26"/>
                  </a:lnTo>
                  <a:lnTo>
                    <a:pt x="26" y="75"/>
                  </a:lnTo>
                  <a:lnTo>
                    <a:pt x="69" y="102"/>
                  </a:lnTo>
                  <a:lnTo>
                    <a:pt x="112" y="113"/>
                  </a:lnTo>
                  <a:lnTo>
                    <a:pt x="166" y="107"/>
                  </a:lnTo>
                  <a:lnTo>
                    <a:pt x="145" y="37"/>
                  </a:lnTo>
                  <a:lnTo>
                    <a:pt x="123" y="42"/>
                  </a:lnTo>
                  <a:lnTo>
                    <a:pt x="96" y="32"/>
                  </a:lnTo>
                  <a:lnTo>
                    <a:pt x="85" y="21"/>
                  </a:lnTo>
                  <a:lnTo>
                    <a:pt x="74" y="5"/>
                  </a:lnTo>
                  <a:lnTo>
                    <a:pt x="7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6" name="Freeform 1419"/>
            <p:cNvSpPr>
              <a:spLocks/>
            </p:cNvSpPr>
            <p:nvPr/>
          </p:nvSpPr>
          <p:spPr bwMode="auto">
            <a:xfrm>
              <a:off x="4511" y="2227"/>
              <a:ext cx="9" cy="9"/>
            </a:xfrm>
            <a:custGeom>
              <a:avLst/>
              <a:gdLst>
                <a:gd name="T0" fmla="*/ 0 w 182"/>
                <a:gd name="T1" fmla="*/ 0 h 178"/>
                <a:gd name="T2" fmla="*/ 0 w 182"/>
                <a:gd name="T3" fmla="*/ 0 h 178"/>
                <a:gd name="T4" fmla="*/ 0 w 182"/>
                <a:gd name="T5" fmla="*/ 0 h 178"/>
                <a:gd name="T6" fmla="*/ 0 w 182"/>
                <a:gd name="T7" fmla="*/ 0 h 178"/>
                <a:gd name="T8" fmla="*/ 0 w 182"/>
                <a:gd name="T9" fmla="*/ 0 h 178"/>
                <a:gd name="T10" fmla="*/ 0 w 182"/>
                <a:gd name="T11" fmla="*/ 0 h 178"/>
                <a:gd name="T12" fmla="*/ 0 w 182"/>
                <a:gd name="T13" fmla="*/ 0 h 178"/>
                <a:gd name="T14" fmla="*/ 0 w 182"/>
                <a:gd name="T15" fmla="*/ 0 h 178"/>
                <a:gd name="T16" fmla="*/ 0 w 182"/>
                <a:gd name="T17" fmla="*/ 0 h 178"/>
                <a:gd name="T18" fmla="*/ 0 w 182"/>
                <a:gd name="T19" fmla="*/ 0 h 178"/>
                <a:gd name="T20" fmla="*/ 0 w 182"/>
                <a:gd name="T21" fmla="*/ 0 h 178"/>
                <a:gd name="T22" fmla="*/ 0 w 182"/>
                <a:gd name="T23" fmla="*/ 0 h 178"/>
                <a:gd name="T24" fmla="*/ 0 w 182"/>
                <a:gd name="T25" fmla="*/ 0 h 178"/>
                <a:gd name="T26" fmla="*/ 0 w 182"/>
                <a:gd name="T27" fmla="*/ 0 h 178"/>
                <a:gd name="T28" fmla="*/ 0 w 182"/>
                <a:gd name="T29" fmla="*/ 0 h 178"/>
                <a:gd name="T30" fmla="*/ 0 w 182"/>
                <a:gd name="T31" fmla="*/ 0 h 178"/>
                <a:gd name="T32" fmla="*/ 0 w 182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8"/>
                <a:gd name="T53" fmla="*/ 182 w 182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8">
                  <a:moveTo>
                    <a:pt x="5" y="124"/>
                  </a:moveTo>
                  <a:lnTo>
                    <a:pt x="0" y="86"/>
                  </a:lnTo>
                  <a:lnTo>
                    <a:pt x="5" y="49"/>
                  </a:lnTo>
                  <a:lnTo>
                    <a:pt x="26" y="21"/>
                  </a:lnTo>
                  <a:lnTo>
                    <a:pt x="58" y="5"/>
                  </a:lnTo>
                  <a:lnTo>
                    <a:pt x="97" y="0"/>
                  </a:lnTo>
                  <a:lnTo>
                    <a:pt x="129" y="5"/>
                  </a:lnTo>
                  <a:lnTo>
                    <a:pt x="155" y="21"/>
                  </a:lnTo>
                  <a:lnTo>
                    <a:pt x="177" y="54"/>
                  </a:lnTo>
                  <a:lnTo>
                    <a:pt x="182" y="92"/>
                  </a:lnTo>
                  <a:lnTo>
                    <a:pt x="177" y="129"/>
                  </a:lnTo>
                  <a:lnTo>
                    <a:pt x="155" y="150"/>
                  </a:lnTo>
                  <a:lnTo>
                    <a:pt x="123" y="173"/>
                  </a:lnTo>
                  <a:lnTo>
                    <a:pt x="91" y="178"/>
                  </a:lnTo>
                  <a:lnTo>
                    <a:pt x="53" y="173"/>
                  </a:lnTo>
                  <a:lnTo>
                    <a:pt x="26" y="150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7" name="Freeform 1420"/>
            <p:cNvSpPr>
              <a:spLocks/>
            </p:cNvSpPr>
            <p:nvPr/>
          </p:nvSpPr>
          <p:spPr bwMode="auto">
            <a:xfrm>
              <a:off x="4509" y="2226"/>
              <a:ext cx="5" cy="8"/>
            </a:xfrm>
            <a:custGeom>
              <a:avLst/>
              <a:gdLst>
                <a:gd name="T0" fmla="*/ 0 w 112"/>
                <a:gd name="T1" fmla="*/ 0 h 166"/>
                <a:gd name="T2" fmla="*/ 0 w 112"/>
                <a:gd name="T3" fmla="*/ 0 h 166"/>
                <a:gd name="T4" fmla="*/ 0 w 112"/>
                <a:gd name="T5" fmla="*/ 0 h 166"/>
                <a:gd name="T6" fmla="*/ 0 w 112"/>
                <a:gd name="T7" fmla="*/ 0 h 166"/>
                <a:gd name="T8" fmla="*/ 0 w 112"/>
                <a:gd name="T9" fmla="*/ 0 h 166"/>
                <a:gd name="T10" fmla="*/ 0 w 112"/>
                <a:gd name="T11" fmla="*/ 0 h 166"/>
                <a:gd name="T12" fmla="*/ 0 w 112"/>
                <a:gd name="T13" fmla="*/ 0 h 166"/>
                <a:gd name="T14" fmla="*/ 0 w 112"/>
                <a:gd name="T15" fmla="*/ 0 h 166"/>
                <a:gd name="T16" fmla="*/ 0 w 112"/>
                <a:gd name="T17" fmla="*/ 0 h 166"/>
                <a:gd name="T18" fmla="*/ 0 w 112"/>
                <a:gd name="T19" fmla="*/ 0 h 166"/>
                <a:gd name="T20" fmla="*/ 0 w 112"/>
                <a:gd name="T21" fmla="*/ 0 h 166"/>
                <a:gd name="T22" fmla="*/ 0 w 112"/>
                <a:gd name="T23" fmla="*/ 0 h 166"/>
                <a:gd name="T24" fmla="*/ 0 w 112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6"/>
                <a:gd name="T41" fmla="*/ 112 w 112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6">
                  <a:moveTo>
                    <a:pt x="80" y="0"/>
                  </a:moveTo>
                  <a:lnTo>
                    <a:pt x="86" y="0"/>
                  </a:lnTo>
                  <a:lnTo>
                    <a:pt x="38" y="27"/>
                  </a:lnTo>
                  <a:lnTo>
                    <a:pt x="11" y="64"/>
                  </a:lnTo>
                  <a:lnTo>
                    <a:pt x="0" y="118"/>
                  </a:lnTo>
                  <a:lnTo>
                    <a:pt x="11" y="166"/>
                  </a:lnTo>
                  <a:lnTo>
                    <a:pt x="80" y="140"/>
                  </a:lnTo>
                  <a:lnTo>
                    <a:pt x="80" y="118"/>
                  </a:lnTo>
                  <a:lnTo>
                    <a:pt x="80" y="97"/>
                  </a:lnTo>
                  <a:lnTo>
                    <a:pt x="91" y="86"/>
                  </a:lnTo>
                  <a:lnTo>
                    <a:pt x="107" y="69"/>
                  </a:lnTo>
                  <a:lnTo>
                    <a:pt x="112" y="6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8" name="Freeform 1421"/>
            <p:cNvSpPr>
              <a:spLocks/>
            </p:cNvSpPr>
            <p:nvPr/>
          </p:nvSpPr>
          <p:spPr bwMode="auto">
            <a:xfrm>
              <a:off x="4513" y="2225"/>
              <a:ext cx="8" cy="6"/>
            </a:xfrm>
            <a:custGeom>
              <a:avLst/>
              <a:gdLst>
                <a:gd name="T0" fmla="*/ 0 w 172"/>
                <a:gd name="T1" fmla="*/ 0 h 107"/>
                <a:gd name="T2" fmla="*/ 0 w 172"/>
                <a:gd name="T3" fmla="*/ 0 h 107"/>
                <a:gd name="T4" fmla="*/ 0 w 172"/>
                <a:gd name="T5" fmla="*/ 0 h 107"/>
                <a:gd name="T6" fmla="*/ 0 w 172"/>
                <a:gd name="T7" fmla="*/ 0 h 107"/>
                <a:gd name="T8" fmla="*/ 0 w 172"/>
                <a:gd name="T9" fmla="*/ 0 h 107"/>
                <a:gd name="T10" fmla="*/ 0 w 172"/>
                <a:gd name="T11" fmla="*/ 0 h 107"/>
                <a:gd name="T12" fmla="*/ 0 w 172"/>
                <a:gd name="T13" fmla="*/ 0 h 107"/>
                <a:gd name="T14" fmla="*/ 0 w 172"/>
                <a:gd name="T15" fmla="*/ 0 h 107"/>
                <a:gd name="T16" fmla="*/ 0 w 172"/>
                <a:gd name="T17" fmla="*/ 0 h 107"/>
                <a:gd name="T18" fmla="*/ 0 w 172"/>
                <a:gd name="T19" fmla="*/ 0 h 107"/>
                <a:gd name="T20" fmla="*/ 0 w 172"/>
                <a:gd name="T21" fmla="*/ 0 h 107"/>
                <a:gd name="T22" fmla="*/ 0 w 172"/>
                <a:gd name="T23" fmla="*/ 0 h 107"/>
                <a:gd name="T24" fmla="*/ 0 w 172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7"/>
                <a:gd name="T41" fmla="*/ 172 w 172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7">
                  <a:moveTo>
                    <a:pt x="172" y="74"/>
                  </a:moveTo>
                  <a:lnTo>
                    <a:pt x="172" y="81"/>
                  </a:lnTo>
                  <a:lnTo>
                    <a:pt x="145" y="37"/>
                  </a:lnTo>
                  <a:lnTo>
                    <a:pt x="103" y="5"/>
                  </a:lnTo>
                  <a:lnTo>
                    <a:pt x="55" y="0"/>
                  </a:lnTo>
                  <a:lnTo>
                    <a:pt x="0" y="5"/>
                  </a:lnTo>
                  <a:lnTo>
                    <a:pt x="32" y="74"/>
                  </a:lnTo>
                  <a:lnTo>
                    <a:pt x="55" y="69"/>
                  </a:lnTo>
                  <a:lnTo>
                    <a:pt x="71" y="74"/>
                  </a:lnTo>
                  <a:lnTo>
                    <a:pt x="81" y="86"/>
                  </a:lnTo>
                  <a:lnTo>
                    <a:pt x="97" y="102"/>
                  </a:lnTo>
                  <a:lnTo>
                    <a:pt x="97" y="107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29" name="Freeform 1422"/>
            <p:cNvSpPr>
              <a:spLocks/>
            </p:cNvSpPr>
            <p:nvPr/>
          </p:nvSpPr>
          <p:spPr bwMode="auto">
            <a:xfrm>
              <a:off x="4516" y="2229"/>
              <a:ext cx="5" cy="8"/>
            </a:xfrm>
            <a:custGeom>
              <a:avLst/>
              <a:gdLst>
                <a:gd name="T0" fmla="*/ 0 w 106"/>
                <a:gd name="T1" fmla="*/ 0 h 173"/>
                <a:gd name="T2" fmla="*/ 0 w 106"/>
                <a:gd name="T3" fmla="*/ 0 h 173"/>
                <a:gd name="T4" fmla="*/ 0 w 106"/>
                <a:gd name="T5" fmla="*/ 0 h 173"/>
                <a:gd name="T6" fmla="*/ 0 w 106"/>
                <a:gd name="T7" fmla="*/ 0 h 173"/>
                <a:gd name="T8" fmla="*/ 0 w 106"/>
                <a:gd name="T9" fmla="*/ 0 h 173"/>
                <a:gd name="T10" fmla="*/ 0 w 106"/>
                <a:gd name="T11" fmla="*/ 0 h 173"/>
                <a:gd name="T12" fmla="*/ 0 w 106"/>
                <a:gd name="T13" fmla="*/ 0 h 173"/>
                <a:gd name="T14" fmla="*/ 0 w 106"/>
                <a:gd name="T15" fmla="*/ 0 h 173"/>
                <a:gd name="T16" fmla="*/ 0 w 106"/>
                <a:gd name="T17" fmla="*/ 0 h 173"/>
                <a:gd name="T18" fmla="*/ 0 w 106"/>
                <a:gd name="T19" fmla="*/ 0 h 173"/>
                <a:gd name="T20" fmla="*/ 0 w 106"/>
                <a:gd name="T21" fmla="*/ 0 h 173"/>
                <a:gd name="T22" fmla="*/ 0 w 106"/>
                <a:gd name="T23" fmla="*/ 0 h 1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6"/>
                <a:gd name="T37" fmla="*/ 0 h 173"/>
                <a:gd name="T38" fmla="*/ 106 w 106"/>
                <a:gd name="T39" fmla="*/ 173 h 17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6" h="173">
                  <a:moveTo>
                    <a:pt x="26" y="173"/>
                  </a:moveTo>
                  <a:lnTo>
                    <a:pt x="21" y="173"/>
                  </a:lnTo>
                  <a:lnTo>
                    <a:pt x="69" y="146"/>
                  </a:lnTo>
                  <a:lnTo>
                    <a:pt x="101" y="103"/>
                  </a:lnTo>
                  <a:lnTo>
                    <a:pt x="106" y="55"/>
                  </a:lnTo>
                  <a:lnTo>
                    <a:pt x="101" y="0"/>
                  </a:lnTo>
                  <a:lnTo>
                    <a:pt x="26" y="33"/>
                  </a:lnTo>
                  <a:lnTo>
                    <a:pt x="32" y="55"/>
                  </a:lnTo>
                  <a:lnTo>
                    <a:pt x="26" y="76"/>
                  </a:lnTo>
                  <a:lnTo>
                    <a:pt x="16" y="87"/>
                  </a:lnTo>
                  <a:lnTo>
                    <a:pt x="0" y="97"/>
                  </a:lnTo>
                  <a:lnTo>
                    <a:pt x="26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0" name="Freeform 1423"/>
            <p:cNvSpPr>
              <a:spLocks/>
            </p:cNvSpPr>
            <p:nvPr/>
          </p:nvSpPr>
          <p:spPr bwMode="auto">
            <a:xfrm>
              <a:off x="4510" y="2232"/>
              <a:ext cx="8" cy="6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26"/>
                  </a:moveTo>
                  <a:lnTo>
                    <a:pt x="0" y="21"/>
                  </a:lnTo>
                  <a:lnTo>
                    <a:pt x="27" y="70"/>
                  </a:lnTo>
                  <a:lnTo>
                    <a:pt x="64" y="102"/>
                  </a:lnTo>
                  <a:lnTo>
                    <a:pt x="118" y="113"/>
                  </a:lnTo>
                  <a:lnTo>
                    <a:pt x="166" y="102"/>
                  </a:lnTo>
                  <a:lnTo>
                    <a:pt x="140" y="26"/>
                  </a:lnTo>
                  <a:lnTo>
                    <a:pt x="118" y="26"/>
                  </a:lnTo>
                  <a:lnTo>
                    <a:pt x="96" y="26"/>
                  </a:lnTo>
                  <a:lnTo>
                    <a:pt x="85" y="21"/>
                  </a:lnTo>
                  <a:lnTo>
                    <a:pt x="69" y="5"/>
                  </a:lnTo>
                  <a:lnTo>
                    <a:pt x="6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1" name="Freeform 1424"/>
            <p:cNvSpPr>
              <a:spLocks/>
            </p:cNvSpPr>
            <p:nvPr/>
          </p:nvSpPr>
          <p:spPr bwMode="auto">
            <a:xfrm>
              <a:off x="4530" y="2220"/>
              <a:ext cx="8" cy="8"/>
            </a:xfrm>
            <a:custGeom>
              <a:avLst/>
              <a:gdLst>
                <a:gd name="T0" fmla="*/ 0 w 182"/>
                <a:gd name="T1" fmla="*/ 0 h 183"/>
                <a:gd name="T2" fmla="*/ 0 w 182"/>
                <a:gd name="T3" fmla="*/ 0 h 183"/>
                <a:gd name="T4" fmla="*/ 0 w 182"/>
                <a:gd name="T5" fmla="*/ 0 h 183"/>
                <a:gd name="T6" fmla="*/ 0 w 182"/>
                <a:gd name="T7" fmla="*/ 0 h 183"/>
                <a:gd name="T8" fmla="*/ 0 w 182"/>
                <a:gd name="T9" fmla="*/ 0 h 183"/>
                <a:gd name="T10" fmla="*/ 0 w 182"/>
                <a:gd name="T11" fmla="*/ 0 h 183"/>
                <a:gd name="T12" fmla="*/ 0 w 182"/>
                <a:gd name="T13" fmla="*/ 0 h 183"/>
                <a:gd name="T14" fmla="*/ 0 w 182"/>
                <a:gd name="T15" fmla="*/ 0 h 183"/>
                <a:gd name="T16" fmla="*/ 0 w 182"/>
                <a:gd name="T17" fmla="*/ 0 h 183"/>
                <a:gd name="T18" fmla="*/ 0 w 182"/>
                <a:gd name="T19" fmla="*/ 0 h 183"/>
                <a:gd name="T20" fmla="*/ 0 w 182"/>
                <a:gd name="T21" fmla="*/ 0 h 183"/>
                <a:gd name="T22" fmla="*/ 0 w 182"/>
                <a:gd name="T23" fmla="*/ 0 h 183"/>
                <a:gd name="T24" fmla="*/ 0 w 182"/>
                <a:gd name="T25" fmla="*/ 0 h 183"/>
                <a:gd name="T26" fmla="*/ 0 w 182"/>
                <a:gd name="T27" fmla="*/ 0 h 183"/>
                <a:gd name="T28" fmla="*/ 0 w 182"/>
                <a:gd name="T29" fmla="*/ 0 h 183"/>
                <a:gd name="T30" fmla="*/ 0 w 182"/>
                <a:gd name="T31" fmla="*/ 0 h 183"/>
                <a:gd name="T32" fmla="*/ 0 w 182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83"/>
                <a:gd name="T53" fmla="*/ 182 w 182"/>
                <a:gd name="T54" fmla="*/ 183 h 1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83">
                  <a:moveTo>
                    <a:pt x="5" y="129"/>
                  </a:moveTo>
                  <a:lnTo>
                    <a:pt x="0" y="92"/>
                  </a:lnTo>
                  <a:lnTo>
                    <a:pt x="11" y="59"/>
                  </a:lnTo>
                  <a:lnTo>
                    <a:pt x="32" y="27"/>
                  </a:lnTo>
                  <a:lnTo>
                    <a:pt x="59" y="6"/>
                  </a:lnTo>
                  <a:lnTo>
                    <a:pt x="96" y="0"/>
                  </a:lnTo>
                  <a:lnTo>
                    <a:pt x="129" y="11"/>
                  </a:lnTo>
                  <a:lnTo>
                    <a:pt x="161" y="32"/>
                  </a:lnTo>
                  <a:lnTo>
                    <a:pt x="177" y="59"/>
                  </a:lnTo>
                  <a:lnTo>
                    <a:pt x="182" y="97"/>
                  </a:lnTo>
                  <a:lnTo>
                    <a:pt x="172" y="129"/>
                  </a:lnTo>
                  <a:lnTo>
                    <a:pt x="156" y="161"/>
                  </a:lnTo>
                  <a:lnTo>
                    <a:pt x="124" y="177"/>
                  </a:lnTo>
                  <a:lnTo>
                    <a:pt x="85" y="183"/>
                  </a:lnTo>
                  <a:lnTo>
                    <a:pt x="59" y="172"/>
                  </a:lnTo>
                  <a:lnTo>
                    <a:pt x="27" y="161"/>
                  </a:lnTo>
                  <a:lnTo>
                    <a:pt x="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2" name="Freeform 1425"/>
            <p:cNvSpPr>
              <a:spLocks/>
            </p:cNvSpPr>
            <p:nvPr/>
          </p:nvSpPr>
          <p:spPr bwMode="auto">
            <a:xfrm>
              <a:off x="4528" y="2218"/>
              <a:ext cx="5" cy="8"/>
            </a:xfrm>
            <a:custGeom>
              <a:avLst/>
              <a:gdLst>
                <a:gd name="T0" fmla="*/ 0 w 113"/>
                <a:gd name="T1" fmla="*/ 0 h 172"/>
                <a:gd name="T2" fmla="*/ 0 w 113"/>
                <a:gd name="T3" fmla="*/ 0 h 172"/>
                <a:gd name="T4" fmla="*/ 0 w 113"/>
                <a:gd name="T5" fmla="*/ 0 h 172"/>
                <a:gd name="T6" fmla="*/ 0 w 113"/>
                <a:gd name="T7" fmla="*/ 0 h 172"/>
                <a:gd name="T8" fmla="*/ 0 w 113"/>
                <a:gd name="T9" fmla="*/ 0 h 172"/>
                <a:gd name="T10" fmla="*/ 0 w 113"/>
                <a:gd name="T11" fmla="*/ 0 h 172"/>
                <a:gd name="T12" fmla="*/ 0 w 113"/>
                <a:gd name="T13" fmla="*/ 0 h 172"/>
                <a:gd name="T14" fmla="*/ 0 w 113"/>
                <a:gd name="T15" fmla="*/ 0 h 172"/>
                <a:gd name="T16" fmla="*/ 0 w 113"/>
                <a:gd name="T17" fmla="*/ 0 h 172"/>
                <a:gd name="T18" fmla="*/ 0 w 113"/>
                <a:gd name="T19" fmla="*/ 0 h 172"/>
                <a:gd name="T20" fmla="*/ 0 w 113"/>
                <a:gd name="T21" fmla="*/ 0 h 172"/>
                <a:gd name="T22" fmla="*/ 0 w 113"/>
                <a:gd name="T23" fmla="*/ 0 h 172"/>
                <a:gd name="T24" fmla="*/ 0 w 113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72"/>
                <a:gd name="T41" fmla="*/ 113 w 113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72">
                  <a:moveTo>
                    <a:pt x="91" y="0"/>
                  </a:moveTo>
                  <a:lnTo>
                    <a:pt x="86" y="0"/>
                  </a:lnTo>
                  <a:lnTo>
                    <a:pt x="43" y="32"/>
                  </a:lnTo>
                  <a:lnTo>
                    <a:pt x="11" y="75"/>
                  </a:lnTo>
                  <a:lnTo>
                    <a:pt x="0" y="119"/>
                  </a:lnTo>
                  <a:lnTo>
                    <a:pt x="6" y="172"/>
                  </a:lnTo>
                  <a:lnTo>
                    <a:pt x="81" y="151"/>
                  </a:lnTo>
                  <a:lnTo>
                    <a:pt x="75" y="129"/>
                  </a:lnTo>
                  <a:lnTo>
                    <a:pt x="86" y="103"/>
                  </a:lnTo>
                  <a:lnTo>
                    <a:pt x="97" y="86"/>
                  </a:lnTo>
                  <a:lnTo>
                    <a:pt x="113" y="75"/>
                  </a:lnTo>
                  <a:lnTo>
                    <a:pt x="107" y="7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3" name="Freeform 1426"/>
            <p:cNvSpPr>
              <a:spLocks/>
            </p:cNvSpPr>
            <p:nvPr/>
          </p:nvSpPr>
          <p:spPr bwMode="auto">
            <a:xfrm>
              <a:off x="4532" y="2218"/>
              <a:ext cx="8" cy="5"/>
            </a:xfrm>
            <a:custGeom>
              <a:avLst/>
              <a:gdLst>
                <a:gd name="T0" fmla="*/ 0 w 161"/>
                <a:gd name="T1" fmla="*/ 0 h 113"/>
                <a:gd name="T2" fmla="*/ 0 w 161"/>
                <a:gd name="T3" fmla="*/ 0 h 113"/>
                <a:gd name="T4" fmla="*/ 0 w 161"/>
                <a:gd name="T5" fmla="*/ 0 h 113"/>
                <a:gd name="T6" fmla="*/ 0 w 161"/>
                <a:gd name="T7" fmla="*/ 0 h 113"/>
                <a:gd name="T8" fmla="*/ 0 w 161"/>
                <a:gd name="T9" fmla="*/ 0 h 113"/>
                <a:gd name="T10" fmla="*/ 0 w 161"/>
                <a:gd name="T11" fmla="*/ 0 h 113"/>
                <a:gd name="T12" fmla="*/ 0 w 161"/>
                <a:gd name="T13" fmla="*/ 0 h 113"/>
                <a:gd name="T14" fmla="*/ 0 w 161"/>
                <a:gd name="T15" fmla="*/ 0 h 113"/>
                <a:gd name="T16" fmla="*/ 0 w 161"/>
                <a:gd name="T17" fmla="*/ 0 h 113"/>
                <a:gd name="T18" fmla="*/ 0 w 161"/>
                <a:gd name="T19" fmla="*/ 0 h 113"/>
                <a:gd name="T20" fmla="*/ 0 w 161"/>
                <a:gd name="T21" fmla="*/ 0 h 113"/>
                <a:gd name="T22" fmla="*/ 0 w 161"/>
                <a:gd name="T23" fmla="*/ 0 h 113"/>
                <a:gd name="T24" fmla="*/ 0 w 161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113"/>
                <a:gd name="T41" fmla="*/ 161 w 161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113">
                  <a:moveTo>
                    <a:pt x="161" y="91"/>
                  </a:moveTo>
                  <a:lnTo>
                    <a:pt x="161" y="85"/>
                  </a:lnTo>
                  <a:lnTo>
                    <a:pt x="129" y="43"/>
                  </a:lnTo>
                  <a:lnTo>
                    <a:pt x="92" y="11"/>
                  </a:lnTo>
                  <a:lnTo>
                    <a:pt x="49" y="0"/>
                  </a:lnTo>
                  <a:lnTo>
                    <a:pt x="0" y="5"/>
                  </a:lnTo>
                  <a:lnTo>
                    <a:pt x="16" y="80"/>
                  </a:lnTo>
                  <a:lnTo>
                    <a:pt x="38" y="75"/>
                  </a:lnTo>
                  <a:lnTo>
                    <a:pt x="60" y="85"/>
                  </a:lnTo>
                  <a:lnTo>
                    <a:pt x="81" y="96"/>
                  </a:lnTo>
                  <a:lnTo>
                    <a:pt x="92" y="113"/>
                  </a:lnTo>
                  <a:lnTo>
                    <a:pt x="92" y="108"/>
                  </a:lnTo>
                  <a:lnTo>
                    <a:pt x="161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4" name="Freeform 1427"/>
            <p:cNvSpPr>
              <a:spLocks/>
            </p:cNvSpPr>
            <p:nvPr/>
          </p:nvSpPr>
          <p:spPr bwMode="auto">
            <a:xfrm>
              <a:off x="4535" y="2222"/>
              <a:ext cx="5" cy="8"/>
            </a:xfrm>
            <a:custGeom>
              <a:avLst/>
              <a:gdLst>
                <a:gd name="T0" fmla="*/ 0 w 112"/>
                <a:gd name="T1" fmla="*/ 0 h 162"/>
                <a:gd name="T2" fmla="*/ 0 w 112"/>
                <a:gd name="T3" fmla="*/ 0 h 162"/>
                <a:gd name="T4" fmla="*/ 0 w 112"/>
                <a:gd name="T5" fmla="*/ 0 h 162"/>
                <a:gd name="T6" fmla="*/ 0 w 112"/>
                <a:gd name="T7" fmla="*/ 0 h 162"/>
                <a:gd name="T8" fmla="*/ 0 w 112"/>
                <a:gd name="T9" fmla="*/ 0 h 162"/>
                <a:gd name="T10" fmla="*/ 0 w 112"/>
                <a:gd name="T11" fmla="*/ 0 h 162"/>
                <a:gd name="T12" fmla="*/ 0 w 112"/>
                <a:gd name="T13" fmla="*/ 0 h 162"/>
                <a:gd name="T14" fmla="*/ 0 w 112"/>
                <a:gd name="T15" fmla="*/ 0 h 162"/>
                <a:gd name="T16" fmla="*/ 0 w 112"/>
                <a:gd name="T17" fmla="*/ 0 h 162"/>
                <a:gd name="T18" fmla="*/ 0 w 112"/>
                <a:gd name="T19" fmla="*/ 0 h 162"/>
                <a:gd name="T20" fmla="*/ 0 w 112"/>
                <a:gd name="T21" fmla="*/ 0 h 162"/>
                <a:gd name="T22" fmla="*/ 0 w 112"/>
                <a:gd name="T23" fmla="*/ 0 h 162"/>
                <a:gd name="T24" fmla="*/ 0 w 112"/>
                <a:gd name="T25" fmla="*/ 0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62"/>
                <a:gd name="T41" fmla="*/ 112 w 112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62">
                  <a:moveTo>
                    <a:pt x="26" y="162"/>
                  </a:moveTo>
                  <a:lnTo>
                    <a:pt x="32" y="162"/>
                  </a:lnTo>
                  <a:lnTo>
                    <a:pt x="69" y="129"/>
                  </a:lnTo>
                  <a:lnTo>
                    <a:pt x="101" y="91"/>
                  </a:lnTo>
                  <a:lnTo>
                    <a:pt x="112" y="49"/>
                  </a:lnTo>
                  <a:lnTo>
                    <a:pt x="106" y="0"/>
                  </a:lnTo>
                  <a:lnTo>
                    <a:pt x="37" y="17"/>
                  </a:lnTo>
                  <a:lnTo>
                    <a:pt x="42" y="38"/>
                  </a:lnTo>
                  <a:lnTo>
                    <a:pt x="32" y="59"/>
                  </a:lnTo>
                  <a:lnTo>
                    <a:pt x="21" y="81"/>
                  </a:lnTo>
                  <a:lnTo>
                    <a:pt x="0" y="91"/>
                  </a:lnTo>
                  <a:lnTo>
                    <a:pt x="5" y="91"/>
                  </a:lnTo>
                  <a:lnTo>
                    <a:pt x="26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5" name="Freeform 1428"/>
            <p:cNvSpPr>
              <a:spLocks/>
            </p:cNvSpPr>
            <p:nvPr/>
          </p:nvSpPr>
          <p:spPr bwMode="auto">
            <a:xfrm>
              <a:off x="4528" y="2225"/>
              <a:ext cx="8" cy="5"/>
            </a:xfrm>
            <a:custGeom>
              <a:avLst/>
              <a:gdLst>
                <a:gd name="T0" fmla="*/ 0 w 166"/>
                <a:gd name="T1" fmla="*/ 0 h 108"/>
                <a:gd name="T2" fmla="*/ 0 w 166"/>
                <a:gd name="T3" fmla="*/ 0 h 108"/>
                <a:gd name="T4" fmla="*/ 0 w 166"/>
                <a:gd name="T5" fmla="*/ 0 h 108"/>
                <a:gd name="T6" fmla="*/ 0 w 166"/>
                <a:gd name="T7" fmla="*/ 0 h 108"/>
                <a:gd name="T8" fmla="*/ 0 w 166"/>
                <a:gd name="T9" fmla="*/ 0 h 108"/>
                <a:gd name="T10" fmla="*/ 0 w 166"/>
                <a:gd name="T11" fmla="*/ 0 h 108"/>
                <a:gd name="T12" fmla="*/ 0 w 166"/>
                <a:gd name="T13" fmla="*/ 0 h 108"/>
                <a:gd name="T14" fmla="*/ 0 w 166"/>
                <a:gd name="T15" fmla="*/ 0 h 108"/>
                <a:gd name="T16" fmla="*/ 0 w 166"/>
                <a:gd name="T17" fmla="*/ 0 h 108"/>
                <a:gd name="T18" fmla="*/ 0 w 166"/>
                <a:gd name="T19" fmla="*/ 0 h 108"/>
                <a:gd name="T20" fmla="*/ 0 w 166"/>
                <a:gd name="T21" fmla="*/ 0 h 108"/>
                <a:gd name="T22" fmla="*/ 0 w 166"/>
                <a:gd name="T23" fmla="*/ 0 h 108"/>
                <a:gd name="T24" fmla="*/ 0 w 166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08"/>
                <a:gd name="T41" fmla="*/ 166 w 166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08">
                  <a:moveTo>
                    <a:pt x="0" y="27"/>
                  </a:moveTo>
                  <a:lnTo>
                    <a:pt x="0" y="32"/>
                  </a:lnTo>
                  <a:lnTo>
                    <a:pt x="32" y="75"/>
                  </a:lnTo>
                  <a:lnTo>
                    <a:pt x="75" y="97"/>
                  </a:lnTo>
                  <a:lnTo>
                    <a:pt x="112" y="108"/>
                  </a:lnTo>
                  <a:lnTo>
                    <a:pt x="166" y="103"/>
                  </a:lnTo>
                  <a:lnTo>
                    <a:pt x="145" y="32"/>
                  </a:lnTo>
                  <a:lnTo>
                    <a:pt x="123" y="38"/>
                  </a:lnTo>
                  <a:lnTo>
                    <a:pt x="101" y="27"/>
                  </a:lnTo>
                  <a:lnTo>
                    <a:pt x="85" y="16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6" name="Freeform 1429"/>
            <p:cNvSpPr>
              <a:spLocks/>
            </p:cNvSpPr>
            <p:nvPr/>
          </p:nvSpPr>
          <p:spPr bwMode="auto">
            <a:xfrm>
              <a:off x="4549" y="2213"/>
              <a:ext cx="8" cy="8"/>
            </a:xfrm>
            <a:custGeom>
              <a:avLst/>
              <a:gdLst>
                <a:gd name="T0" fmla="*/ 0 w 177"/>
                <a:gd name="T1" fmla="*/ 0 h 182"/>
                <a:gd name="T2" fmla="*/ 0 w 177"/>
                <a:gd name="T3" fmla="*/ 0 h 182"/>
                <a:gd name="T4" fmla="*/ 0 w 177"/>
                <a:gd name="T5" fmla="*/ 0 h 182"/>
                <a:gd name="T6" fmla="*/ 0 w 177"/>
                <a:gd name="T7" fmla="*/ 0 h 182"/>
                <a:gd name="T8" fmla="*/ 0 w 177"/>
                <a:gd name="T9" fmla="*/ 0 h 182"/>
                <a:gd name="T10" fmla="*/ 0 w 177"/>
                <a:gd name="T11" fmla="*/ 0 h 182"/>
                <a:gd name="T12" fmla="*/ 0 w 177"/>
                <a:gd name="T13" fmla="*/ 0 h 182"/>
                <a:gd name="T14" fmla="*/ 0 w 177"/>
                <a:gd name="T15" fmla="*/ 0 h 182"/>
                <a:gd name="T16" fmla="*/ 0 w 177"/>
                <a:gd name="T17" fmla="*/ 0 h 182"/>
                <a:gd name="T18" fmla="*/ 0 w 177"/>
                <a:gd name="T19" fmla="*/ 0 h 182"/>
                <a:gd name="T20" fmla="*/ 0 w 177"/>
                <a:gd name="T21" fmla="*/ 0 h 182"/>
                <a:gd name="T22" fmla="*/ 0 w 177"/>
                <a:gd name="T23" fmla="*/ 0 h 182"/>
                <a:gd name="T24" fmla="*/ 0 w 177"/>
                <a:gd name="T25" fmla="*/ 0 h 182"/>
                <a:gd name="T26" fmla="*/ 0 w 177"/>
                <a:gd name="T27" fmla="*/ 0 h 182"/>
                <a:gd name="T28" fmla="*/ 0 w 177"/>
                <a:gd name="T29" fmla="*/ 0 h 182"/>
                <a:gd name="T30" fmla="*/ 0 w 177"/>
                <a:gd name="T31" fmla="*/ 0 h 182"/>
                <a:gd name="T32" fmla="*/ 0 w 177"/>
                <a:gd name="T33" fmla="*/ 0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7"/>
                <a:gd name="T52" fmla="*/ 0 h 182"/>
                <a:gd name="T53" fmla="*/ 177 w 177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7" h="182">
                  <a:moveTo>
                    <a:pt x="0" y="124"/>
                  </a:moveTo>
                  <a:lnTo>
                    <a:pt x="0" y="91"/>
                  </a:lnTo>
                  <a:lnTo>
                    <a:pt x="0" y="59"/>
                  </a:lnTo>
                  <a:lnTo>
                    <a:pt x="21" y="27"/>
                  </a:lnTo>
                  <a:lnTo>
                    <a:pt x="53" y="5"/>
                  </a:lnTo>
                  <a:lnTo>
                    <a:pt x="90" y="0"/>
                  </a:lnTo>
                  <a:lnTo>
                    <a:pt x="123" y="5"/>
                  </a:lnTo>
                  <a:lnTo>
                    <a:pt x="150" y="27"/>
                  </a:lnTo>
                  <a:lnTo>
                    <a:pt x="171" y="59"/>
                  </a:lnTo>
                  <a:lnTo>
                    <a:pt x="177" y="97"/>
                  </a:lnTo>
                  <a:lnTo>
                    <a:pt x="171" y="129"/>
                  </a:lnTo>
                  <a:lnTo>
                    <a:pt x="150" y="161"/>
                  </a:lnTo>
                  <a:lnTo>
                    <a:pt x="118" y="177"/>
                  </a:lnTo>
                  <a:lnTo>
                    <a:pt x="85" y="182"/>
                  </a:lnTo>
                  <a:lnTo>
                    <a:pt x="48" y="177"/>
                  </a:lnTo>
                  <a:lnTo>
                    <a:pt x="21" y="156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7" name="Freeform 1430"/>
            <p:cNvSpPr>
              <a:spLocks/>
            </p:cNvSpPr>
            <p:nvPr/>
          </p:nvSpPr>
          <p:spPr bwMode="auto">
            <a:xfrm>
              <a:off x="4546" y="2211"/>
              <a:ext cx="6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67"/>
                <a:gd name="T35" fmla="*/ 113 w 113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67">
                  <a:moveTo>
                    <a:pt x="81" y="0"/>
                  </a:moveTo>
                  <a:lnTo>
                    <a:pt x="44" y="27"/>
                  </a:lnTo>
                  <a:lnTo>
                    <a:pt x="11" y="70"/>
                  </a:lnTo>
                  <a:lnTo>
                    <a:pt x="0" y="118"/>
                  </a:lnTo>
                  <a:lnTo>
                    <a:pt x="11" y="167"/>
                  </a:lnTo>
                  <a:lnTo>
                    <a:pt x="81" y="135"/>
                  </a:lnTo>
                  <a:lnTo>
                    <a:pt x="81" y="118"/>
                  </a:lnTo>
                  <a:lnTo>
                    <a:pt x="81" y="102"/>
                  </a:lnTo>
                  <a:lnTo>
                    <a:pt x="92" y="80"/>
                  </a:lnTo>
                  <a:lnTo>
                    <a:pt x="113" y="7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8" name="Freeform 1431"/>
            <p:cNvSpPr>
              <a:spLocks/>
            </p:cNvSpPr>
            <p:nvPr/>
          </p:nvSpPr>
          <p:spPr bwMode="auto">
            <a:xfrm>
              <a:off x="4550" y="2211"/>
              <a:ext cx="8" cy="5"/>
            </a:xfrm>
            <a:custGeom>
              <a:avLst/>
              <a:gdLst>
                <a:gd name="T0" fmla="*/ 0 w 172"/>
                <a:gd name="T1" fmla="*/ 0 h 107"/>
                <a:gd name="T2" fmla="*/ 0 w 172"/>
                <a:gd name="T3" fmla="*/ 0 h 107"/>
                <a:gd name="T4" fmla="*/ 0 w 172"/>
                <a:gd name="T5" fmla="*/ 0 h 107"/>
                <a:gd name="T6" fmla="*/ 0 w 172"/>
                <a:gd name="T7" fmla="*/ 0 h 107"/>
                <a:gd name="T8" fmla="*/ 0 w 172"/>
                <a:gd name="T9" fmla="*/ 0 h 107"/>
                <a:gd name="T10" fmla="*/ 0 w 172"/>
                <a:gd name="T11" fmla="*/ 0 h 107"/>
                <a:gd name="T12" fmla="*/ 0 w 172"/>
                <a:gd name="T13" fmla="*/ 0 h 107"/>
                <a:gd name="T14" fmla="*/ 0 w 172"/>
                <a:gd name="T15" fmla="*/ 0 h 107"/>
                <a:gd name="T16" fmla="*/ 0 w 172"/>
                <a:gd name="T17" fmla="*/ 0 h 107"/>
                <a:gd name="T18" fmla="*/ 0 w 172"/>
                <a:gd name="T19" fmla="*/ 0 h 107"/>
                <a:gd name="T20" fmla="*/ 0 w 172"/>
                <a:gd name="T21" fmla="*/ 0 h 107"/>
                <a:gd name="T22" fmla="*/ 0 w 172"/>
                <a:gd name="T23" fmla="*/ 0 h 107"/>
                <a:gd name="T24" fmla="*/ 0 w 172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107"/>
                <a:gd name="T41" fmla="*/ 172 w 172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107">
                  <a:moveTo>
                    <a:pt x="172" y="75"/>
                  </a:moveTo>
                  <a:lnTo>
                    <a:pt x="172" y="80"/>
                  </a:lnTo>
                  <a:lnTo>
                    <a:pt x="145" y="32"/>
                  </a:lnTo>
                  <a:lnTo>
                    <a:pt x="102" y="5"/>
                  </a:lnTo>
                  <a:lnTo>
                    <a:pt x="53" y="0"/>
                  </a:lnTo>
                  <a:lnTo>
                    <a:pt x="0" y="5"/>
                  </a:lnTo>
                  <a:lnTo>
                    <a:pt x="32" y="75"/>
                  </a:lnTo>
                  <a:lnTo>
                    <a:pt x="53" y="69"/>
                  </a:lnTo>
                  <a:lnTo>
                    <a:pt x="76" y="75"/>
                  </a:lnTo>
                  <a:lnTo>
                    <a:pt x="81" y="85"/>
                  </a:lnTo>
                  <a:lnTo>
                    <a:pt x="97" y="101"/>
                  </a:lnTo>
                  <a:lnTo>
                    <a:pt x="97" y="107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39" name="Freeform 1432"/>
            <p:cNvSpPr>
              <a:spLocks/>
            </p:cNvSpPr>
            <p:nvPr/>
          </p:nvSpPr>
          <p:spPr bwMode="auto">
            <a:xfrm>
              <a:off x="4554" y="2215"/>
              <a:ext cx="5" cy="8"/>
            </a:xfrm>
            <a:custGeom>
              <a:avLst/>
              <a:gdLst>
                <a:gd name="T0" fmla="*/ 0 w 107"/>
                <a:gd name="T1" fmla="*/ 0 h 166"/>
                <a:gd name="T2" fmla="*/ 0 w 107"/>
                <a:gd name="T3" fmla="*/ 0 h 166"/>
                <a:gd name="T4" fmla="*/ 0 w 107"/>
                <a:gd name="T5" fmla="*/ 0 h 166"/>
                <a:gd name="T6" fmla="*/ 0 w 107"/>
                <a:gd name="T7" fmla="*/ 0 h 166"/>
                <a:gd name="T8" fmla="*/ 0 w 107"/>
                <a:gd name="T9" fmla="*/ 0 h 166"/>
                <a:gd name="T10" fmla="*/ 0 w 107"/>
                <a:gd name="T11" fmla="*/ 0 h 166"/>
                <a:gd name="T12" fmla="*/ 0 w 107"/>
                <a:gd name="T13" fmla="*/ 0 h 166"/>
                <a:gd name="T14" fmla="*/ 0 w 107"/>
                <a:gd name="T15" fmla="*/ 0 h 166"/>
                <a:gd name="T16" fmla="*/ 0 w 107"/>
                <a:gd name="T17" fmla="*/ 0 h 166"/>
                <a:gd name="T18" fmla="*/ 0 w 107"/>
                <a:gd name="T19" fmla="*/ 0 h 166"/>
                <a:gd name="T20" fmla="*/ 0 w 107"/>
                <a:gd name="T21" fmla="*/ 0 h 166"/>
                <a:gd name="T22" fmla="*/ 0 w 107"/>
                <a:gd name="T23" fmla="*/ 0 h 166"/>
                <a:gd name="T24" fmla="*/ 0 w 107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166"/>
                <a:gd name="T41" fmla="*/ 107 w 107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166">
                  <a:moveTo>
                    <a:pt x="27" y="166"/>
                  </a:moveTo>
                  <a:lnTo>
                    <a:pt x="22" y="166"/>
                  </a:lnTo>
                  <a:lnTo>
                    <a:pt x="70" y="150"/>
                  </a:lnTo>
                  <a:lnTo>
                    <a:pt x="102" y="102"/>
                  </a:lnTo>
                  <a:lnTo>
                    <a:pt x="107" y="54"/>
                  </a:lnTo>
                  <a:lnTo>
                    <a:pt x="102" y="0"/>
                  </a:lnTo>
                  <a:lnTo>
                    <a:pt x="27" y="32"/>
                  </a:lnTo>
                  <a:lnTo>
                    <a:pt x="32" y="54"/>
                  </a:lnTo>
                  <a:lnTo>
                    <a:pt x="27" y="70"/>
                  </a:lnTo>
                  <a:lnTo>
                    <a:pt x="16" y="86"/>
                  </a:lnTo>
                  <a:lnTo>
                    <a:pt x="6" y="97"/>
                  </a:lnTo>
                  <a:lnTo>
                    <a:pt x="0" y="97"/>
                  </a:lnTo>
                  <a:lnTo>
                    <a:pt x="27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0" name="Freeform 1433"/>
            <p:cNvSpPr>
              <a:spLocks/>
            </p:cNvSpPr>
            <p:nvPr/>
          </p:nvSpPr>
          <p:spPr bwMode="auto">
            <a:xfrm>
              <a:off x="4547" y="2218"/>
              <a:ext cx="8" cy="5"/>
            </a:xfrm>
            <a:custGeom>
              <a:avLst/>
              <a:gdLst>
                <a:gd name="T0" fmla="*/ 0 w 167"/>
                <a:gd name="T1" fmla="*/ 0 h 113"/>
                <a:gd name="T2" fmla="*/ 0 w 167"/>
                <a:gd name="T3" fmla="*/ 0 h 113"/>
                <a:gd name="T4" fmla="*/ 0 w 167"/>
                <a:gd name="T5" fmla="*/ 0 h 113"/>
                <a:gd name="T6" fmla="*/ 0 w 167"/>
                <a:gd name="T7" fmla="*/ 0 h 113"/>
                <a:gd name="T8" fmla="*/ 0 w 167"/>
                <a:gd name="T9" fmla="*/ 0 h 113"/>
                <a:gd name="T10" fmla="*/ 0 w 167"/>
                <a:gd name="T11" fmla="*/ 0 h 113"/>
                <a:gd name="T12" fmla="*/ 0 w 167"/>
                <a:gd name="T13" fmla="*/ 0 h 113"/>
                <a:gd name="T14" fmla="*/ 0 w 167"/>
                <a:gd name="T15" fmla="*/ 0 h 113"/>
                <a:gd name="T16" fmla="*/ 0 w 167"/>
                <a:gd name="T17" fmla="*/ 0 h 113"/>
                <a:gd name="T18" fmla="*/ 0 w 167"/>
                <a:gd name="T19" fmla="*/ 0 h 113"/>
                <a:gd name="T20" fmla="*/ 0 w 167"/>
                <a:gd name="T21" fmla="*/ 0 h 113"/>
                <a:gd name="T22" fmla="*/ 0 w 167"/>
                <a:gd name="T23" fmla="*/ 0 h 113"/>
                <a:gd name="T24" fmla="*/ 0 w 167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7"/>
                <a:gd name="T40" fmla="*/ 0 h 113"/>
                <a:gd name="T41" fmla="*/ 167 w 167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7" h="113">
                  <a:moveTo>
                    <a:pt x="0" y="32"/>
                  </a:moveTo>
                  <a:lnTo>
                    <a:pt x="0" y="26"/>
                  </a:lnTo>
                  <a:lnTo>
                    <a:pt x="27" y="74"/>
                  </a:lnTo>
                  <a:lnTo>
                    <a:pt x="65" y="101"/>
                  </a:lnTo>
                  <a:lnTo>
                    <a:pt x="118" y="113"/>
                  </a:lnTo>
                  <a:lnTo>
                    <a:pt x="167" y="101"/>
                  </a:lnTo>
                  <a:lnTo>
                    <a:pt x="140" y="32"/>
                  </a:lnTo>
                  <a:lnTo>
                    <a:pt x="118" y="32"/>
                  </a:lnTo>
                  <a:lnTo>
                    <a:pt x="97" y="32"/>
                  </a:lnTo>
                  <a:lnTo>
                    <a:pt x="86" y="21"/>
                  </a:lnTo>
                  <a:lnTo>
                    <a:pt x="70" y="5"/>
                  </a:lnTo>
                  <a:lnTo>
                    <a:pt x="7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1" name="Freeform 1434"/>
            <p:cNvSpPr>
              <a:spLocks/>
            </p:cNvSpPr>
            <p:nvPr/>
          </p:nvSpPr>
          <p:spPr bwMode="auto">
            <a:xfrm>
              <a:off x="4569" y="2205"/>
              <a:ext cx="9" cy="8"/>
            </a:xfrm>
            <a:custGeom>
              <a:avLst/>
              <a:gdLst>
                <a:gd name="T0" fmla="*/ 0 w 182"/>
                <a:gd name="T1" fmla="*/ 0 h 178"/>
                <a:gd name="T2" fmla="*/ 0 w 182"/>
                <a:gd name="T3" fmla="*/ 0 h 178"/>
                <a:gd name="T4" fmla="*/ 0 w 182"/>
                <a:gd name="T5" fmla="*/ 0 h 178"/>
                <a:gd name="T6" fmla="*/ 0 w 182"/>
                <a:gd name="T7" fmla="*/ 0 h 178"/>
                <a:gd name="T8" fmla="*/ 0 w 182"/>
                <a:gd name="T9" fmla="*/ 0 h 178"/>
                <a:gd name="T10" fmla="*/ 0 w 182"/>
                <a:gd name="T11" fmla="*/ 0 h 178"/>
                <a:gd name="T12" fmla="*/ 0 w 182"/>
                <a:gd name="T13" fmla="*/ 0 h 178"/>
                <a:gd name="T14" fmla="*/ 0 w 182"/>
                <a:gd name="T15" fmla="*/ 0 h 178"/>
                <a:gd name="T16" fmla="*/ 0 w 182"/>
                <a:gd name="T17" fmla="*/ 0 h 178"/>
                <a:gd name="T18" fmla="*/ 0 w 182"/>
                <a:gd name="T19" fmla="*/ 0 h 178"/>
                <a:gd name="T20" fmla="*/ 0 w 182"/>
                <a:gd name="T21" fmla="*/ 0 h 178"/>
                <a:gd name="T22" fmla="*/ 0 w 182"/>
                <a:gd name="T23" fmla="*/ 0 h 178"/>
                <a:gd name="T24" fmla="*/ 0 w 182"/>
                <a:gd name="T25" fmla="*/ 0 h 178"/>
                <a:gd name="T26" fmla="*/ 0 w 182"/>
                <a:gd name="T27" fmla="*/ 0 h 178"/>
                <a:gd name="T28" fmla="*/ 0 w 182"/>
                <a:gd name="T29" fmla="*/ 0 h 178"/>
                <a:gd name="T30" fmla="*/ 0 w 182"/>
                <a:gd name="T31" fmla="*/ 0 h 178"/>
                <a:gd name="T32" fmla="*/ 0 w 182"/>
                <a:gd name="T33" fmla="*/ 0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"/>
                <a:gd name="T52" fmla="*/ 0 h 178"/>
                <a:gd name="T53" fmla="*/ 182 w 182"/>
                <a:gd name="T54" fmla="*/ 178 h 1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" h="178">
                  <a:moveTo>
                    <a:pt x="5" y="123"/>
                  </a:moveTo>
                  <a:lnTo>
                    <a:pt x="0" y="86"/>
                  </a:lnTo>
                  <a:lnTo>
                    <a:pt x="11" y="49"/>
                  </a:lnTo>
                  <a:lnTo>
                    <a:pt x="21" y="27"/>
                  </a:lnTo>
                  <a:lnTo>
                    <a:pt x="53" y="5"/>
                  </a:lnTo>
                  <a:lnTo>
                    <a:pt x="92" y="0"/>
                  </a:lnTo>
                  <a:lnTo>
                    <a:pt x="124" y="5"/>
                  </a:lnTo>
                  <a:lnTo>
                    <a:pt x="156" y="27"/>
                  </a:lnTo>
                  <a:lnTo>
                    <a:pt x="177" y="54"/>
                  </a:lnTo>
                  <a:lnTo>
                    <a:pt x="182" y="91"/>
                  </a:lnTo>
                  <a:lnTo>
                    <a:pt x="172" y="129"/>
                  </a:lnTo>
                  <a:lnTo>
                    <a:pt x="150" y="151"/>
                  </a:lnTo>
                  <a:lnTo>
                    <a:pt x="124" y="172"/>
                  </a:lnTo>
                  <a:lnTo>
                    <a:pt x="86" y="178"/>
                  </a:lnTo>
                  <a:lnTo>
                    <a:pt x="53" y="172"/>
                  </a:lnTo>
                  <a:lnTo>
                    <a:pt x="21" y="151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2" name="Freeform 1435"/>
            <p:cNvSpPr>
              <a:spLocks/>
            </p:cNvSpPr>
            <p:nvPr/>
          </p:nvSpPr>
          <p:spPr bwMode="auto">
            <a:xfrm>
              <a:off x="4568" y="2203"/>
              <a:ext cx="5" cy="8"/>
            </a:xfrm>
            <a:custGeom>
              <a:avLst/>
              <a:gdLst>
                <a:gd name="T0" fmla="*/ 0 w 106"/>
                <a:gd name="T1" fmla="*/ 0 h 167"/>
                <a:gd name="T2" fmla="*/ 0 w 106"/>
                <a:gd name="T3" fmla="*/ 0 h 167"/>
                <a:gd name="T4" fmla="*/ 0 w 106"/>
                <a:gd name="T5" fmla="*/ 0 h 167"/>
                <a:gd name="T6" fmla="*/ 0 w 106"/>
                <a:gd name="T7" fmla="*/ 0 h 167"/>
                <a:gd name="T8" fmla="*/ 0 w 106"/>
                <a:gd name="T9" fmla="*/ 0 h 167"/>
                <a:gd name="T10" fmla="*/ 0 w 106"/>
                <a:gd name="T11" fmla="*/ 0 h 167"/>
                <a:gd name="T12" fmla="*/ 0 w 106"/>
                <a:gd name="T13" fmla="*/ 0 h 167"/>
                <a:gd name="T14" fmla="*/ 0 w 106"/>
                <a:gd name="T15" fmla="*/ 0 h 167"/>
                <a:gd name="T16" fmla="*/ 0 w 106"/>
                <a:gd name="T17" fmla="*/ 0 h 167"/>
                <a:gd name="T18" fmla="*/ 0 w 106"/>
                <a:gd name="T19" fmla="*/ 0 h 167"/>
                <a:gd name="T20" fmla="*/ 0 w 106"/>
                <a:gd name="T21" fmla="*/ 0 h 167"/>
                <a:gd name="T22" fmla="*/ 0 w 106"/>
                <a:gd name="T23" fmla="*/ 0 h 167"/>
                <a:gd name="T24" fmla="*/ 0 w 106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6"/>
                <a:gd name="T40" fmla="*/ 0 h 167"/>
                <a:gd name="T41" fmla="*/ 106 w 106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6" h="167">
                  <a:moveTo>
                    <a:pt x="74" y="0"/>
                  </a:moveTo>
                  <a:lnTo>
                    <a:pt x="80" y="0"/>
                  </a:lnTo>
                  <a:lnTo>
                    <a:pt x="37" y="32"/>
                  </a:lnTo>
                  <a:lnTo>
                    <a:pt x="10" y="70"/>
                  </a:lnTo>
                  <a:lnTo>
                    <a:pt x="0" y="113"/>
                  </a:lnTo>
                  <a:lnTo>
                    <a:pt x="5" y="167"/>
                  </a:lnTo>
                  <a:lnTo>
                    <a:pt x="74" y="145"/>
                  </a:lnTo>
                  <a:lnTo>
                    <a:pt x="69" y="123"/>
                  </a:lnTo>
                  <a:lnTo>
                    <a:pt x="80" y="97"/>
                  </a:lnTo>
                  <a:lnTo>
                    <a:pt x="85" y="81"/>
                  </a:lnTo>
                  <a:lnTo>
                    <a:pt x="101" y="70"/>
                  </a:lnTo>
                  <a:lnTo>
                    <a:pt x="106" y="7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3" name="Freeform 1436"/>
            <p:cNvSpPr>
              <a:spLocks/>
            </p:cNvSpPr>
            <p:nvPr/>
          </p:nvSpPr>
          <p:spPr bwMode="auto">
            <a:xfrm>
              <a:off x="4571" y="2203"/>
              <a:ext cx="9" cy="5"/>
            </a:xfrm>
            <a:custGeom>
              <a:avLst/>
              <a:gdLst>
                <a:gd name="T0" fmla="*/ 0 w 178"/>
                <a:gd name="T1" fmla="*/ 0 h 108"/>
                <a:gd name="T2" fmla="*/ 0 w 178"/>
                <a:gd name="T3" fmla="*/ 0 h 108"/>
                <a:gd name="T4" fmla="*/ 0 w 178"/>
                <a:gd name="T5" fmla="*/ 0 h 108"/>
                <a:gd name="T6" fmla="*/ 0 w 178"/>
                <a:gd name="T7" fmla="*/ 0 h 108"/>
                <a:gd name="T8" fmla="*/ 0 w 178"/>
                <a:gd name="T9" fmla="*/ 0 h 108"/>
                <a:gd name="T10" fmla="*/ 0 w 178"/>
                <a:gd name="T11" fmla="*/ 0 h 108"/>
                <a:gd name="T12" fmla="*/ 0 w 178"/>
                <a:gd name="T13" fmla="*/ 0 h 108"/>
                <a:gd name="T14" fmla="*/ 0 w 178"/>
                <a:gd name="T15" fmla="*/ 0 h 108"/>
                <a:gd name="T16" fmla="*/ 0 w 178"/>
                <a:gd name="T17" fmla="*/ 0 h 108"/>
                <a:gd name="T18" fmla="*/ 0 w 178"/>
                <a:gd name="T19" fmla="*/ 0 h 108"/>
                <a:gd name="T20" fmla="*/ 0 w 178"/>
                <a:gd name="T21" fmla="*/ 0 h 108"/>
                <a:gd name="T22" fmla="*/ 0 w 178"/>
                <a:gd name="T23" fmla="*/ 0 h 108"/>
                <a:gd name="T24" fmla="*/ 0 w 17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108"/>
                <a:gd name="T41" fmla="*/ 178 w 178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108">
                  <a:moveTo>
                    <a:pt x="178" y="81"/>
                  </a:moveTo>
                  <a:lnTo>
                    <a:pt x="178" y="76"/>
                  </a:lnTo>
                  <a:lnTo>
                    <a:pt x="145" y="38"/>
                  </a:lnTo>
                  <a:lnTo>
                    <a:pt x="103" y="6"/>
                  </a:lnTo>
                  <a:lnTo>
                    <a:pt x="55" y="0"/>
                  </a:lnTo>
                  <a:lnTo>
                    <a:pt x="0" y="6"/>
                  </a:lnTo>
                  <a:lnTo>
                    <a:pt x="32" y="76"/>
                  </a:lnTo>
                  <a:lnTo>
                    <a:pt x="55" y="76"/>
                  </a:lnTo>
                  <a:lnTo>
                    <a:pt x="76" y="76"/>
                  </a:lnTo>
                  <a:lnTo>
                    <a:pt x="92" y="87"/>
                  </a:lnTo>
                  <a:lnTo>
                    <a:pt x="103" y="108"/>
                  </a:lnTo>
                  <a:lnTo>
                    <a:pt x="103" y="103"/>
                  </a:lnTo>
                  <a:lnTo>
                    <a:pt x="178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4" name="Freeform 1437"/>
            <p:cNvSpPr>
              <a:spLocks/>
            </p:cNvSpPr>
            <p:nvPr/>
          </p:nvSpPr>
          <p:spPr bwMode="auto">
            <a:xfrm>
              <a:off x="4575" y="2207"/>
              <a:ext cx="5" cy="8"/>
            </a:xfrm>
            <a:custGeom>
              <a:avLst/>
              <a:gdLst>
                <a:gd name="T0" fmla="*/ 0 w 113"/>
                <a:gd name="T1" fmla="*/ 0 h 167"/>
                <a:gd name="T2" fmla="*/ 0 w 113"/>
                <a:gd name="T3" fmla="*/ 0 h 167"/>
                <a:gd name="T4" fmla="*/ 0 w 113"/>
                <a:gd name="T5" fmla="*/ 0 h 167"/>
                <a:gd name="T6" fmla="*/ 0 w 113"/>
                <a:gd name="T7" fmla="*/ 0 h 167"/>
                <a:gd name="T8" fmla="*/ 0 w 113"/>
                <a:gd name="T9" fmla="*/ 0 h 167"/>
                <a:gd name="T10" fmla="*/ 0 w 113"/>
                <a:gd name="T11" fmla="*/ 0 h 167"/>
                <a:gd name="T12" fmla="*/ 0 w 113"/>
                <a:gd name="T13" fmla="*/ 0 h 167"/>
                <a:gd name="T14" fmla="*/ 0 w 113"/>
                <a:gd name="T15" fmla="*/ 0 h 167"/>
                <a:gd name="T16" fmla="*/ 0 w 113"/>
                <a:gd name="T17" fmla="*/ 0 h 167"/>
                <a:gd name="T18" fmla="*/ 0 w 113"/>
                <a:gd name="T19" fmla="*/ 0 h 167"/>
                <a:gd name="T20" fmla="*/ 0 w 113"/>
                <a:gd name="T21" fmla="*/ 0 h 167"/>
                <a:gd name="T22" fmla="*/ 0 w 113"/>
                <a:gd name="T23" fmla="*/ 0 h 167"/>
                <a:gd name="T24" fmla="*/ 0 w 113"/>
                <a:gd name="T25" fmla="*/ 0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7"/>
                <a:gd name="T41" fmla="*/ 113 w 113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7">
                  <a:moveTo>
                    <a:pt x="26" y="167"/>
                  </a:moveTo>
                  <a:lnTo>
                    <a:pt x="21" y="167"/>
                  </a:lnTo>
                  <a:lnTo>
                    <a:pt x="69" y="140"/>
                  </a:lnTo>
                  <a:lnTo>
                    <a:pt x="102" y="103"/>
                  </a:lnTo>
                  <a:lnTo>
                    <a:pt x="113" y="54"/>
                  </a:lnTo>
                  <a:lnTo>
                    <a:pt x="107" y="0"/>
                  </a:lnTo>
                  <a:lnTo>
                    <a:pt x="32" y="22"/>
                  </a:lnTo>
                  <a:lnTo>
                    <a:pt x="37" y="43"/>
                  </a:lnTo>
                  <a:lnTo>
                    <a:pt x="26" y="70"/>
                  </a:lnTo>
                  <a:lnTo>
                    <a:pt x="16" y="80"/>
                  </a:lnTo>
                  <a:lnTo>
                    <a:pt x="5" y="97"/>
                  </a:lnTo>
                  <a:lnTo>
                    <a:pt x="0" y="97"/>
                  </a:lnTo>
                  <a:lnTo>
                    <a:pt x="26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5" name="Freeform 1438"/>
            <p:cNvSpPr>
              <a:spLocks/>
            </p:cNvSpPr>
            <p:nvPr/>
          </p:nvSpPr>
          <p:spPr bwMode="auto">
            <a:xfrm>
              <a:off x="4568" y="2210"/>
              <a:ext cx="8" cy="5"/>
            </a:xfrm>
            <a:custGeom>
              <a:avLst/>
              <a:gdLst>
                <a:gd name="T0" fmla="*/ 0 w 166"/>
                <a:gd name="T1" fmla="*/ 0 h 113"/>
                <a:gd name="T2" fmla="*/ 0 w 166"/>
                <a:gd name="T3" fmla="*/ 0 h 113"/>
                <a:gd name="T4" fmla="*/ 0 w 166"/>
                <a:gd name="T5" fmla="*/ 0 h 113"/>
                <a:gd name="T6" fmla="*/ 0 w 166"/>
                <a:gd name="T7" fmla="*/ 0 h 113"/>
                <a:gd name="T8" fmla="*/ 0 w 166"/>
                <a:gd name="T9" fmla="*/ 0 h 113"/>
                <a:gd name="T10" fmla="*/ 0 w 166"/>
                <a:gd name="T11" fmla="*/ 0 h 113"/>
                <a:gd name="T12" fmla="*/ 0 w 166"/>
                <a:gd name="T13" fmla="*/ 0 h 113"/>
                <a:gd name="T14" fmla="*/ 0 w 166"/>
                <a:gd name="T15" fmla="*/ 0 h 113"/>
                <a:gd name="T16" fmla="*/ 0 w 166"/>
                <a:gd name="T17" fmla="*/ 0 h 113"/>
                <a:gd name="T18" fmla="*/ 0 w 166"/>
                <a:gd name="T19" fmla="*/ 0 h 113"/>
                <a:gd name="T20" fmla="*/ 0 w 166"/>
                <a:gd name="T21" fmla="*/ 0 h 113"/>
                <a:gd name="T22" fmla="*/ 0 w 166"/>
                <a:gd name="T23" fmla="*/ 0 h 113"/>
                <a:gd name="T24" fmla="*/ 0 w 166"/>
                <a:gd name="T25" fmla="*/ 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113"/>
                <a:gd name="T41" fmla="*/ 166 w 166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113">
                  <a:moveTo>
                    <a:pt x="0" y="28"/>
                  </a:moveTo>
                  <a:lnTo>
                    <a:pt x="0" y="33"/>
                  </a:lnTo>
                  <a:lnTo>
                    <a:pt x="32" y="71"/>
                  </a:lnTo>
                  <a:lnTo>
                    <a:pt x="69" y="103"/>
                  </a:lnTo>
                  <a:lnTo>
                    <a:pt x="118" y="113"/>
                  </a:lnTo>
                  <a:lnTo>
                    <a:pt x="166" y="103"/>
                  </a:lnTo>
                  <a:lnTo>
                    <a:pt x="140" y="33"/>
                  </a:lnTo>
                  <a:lnTo>
                    <a:pt x="118" y="33"/>
                  </a:lnTo>
                  <a:lnTo>
                    <a:pt x="101" y="33"/>
                  </a:lnTo>
                  <a:lnTo>
                    <a:pt x="80" y="22"/>
                  </a:lnTo>
                  <a:lnTo>
                    <a:pt x="69" y="0"/>
                  </a:lnTo>
                  <a:lnTo>
                    <a:pt x="69" y="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6" name="Freeform 1439"/>
            <p:cNvSpPr>
              <a:spLocks/>
            </p:cNvSpPr>
            <p:nvPr/>
          </p:nvSpPr>
          <p:spPr bwMode="auto">
            <a:xfrm>
              <a:off x="4339" y="2267"/>
              <a:ext cx="71" cy="30"/>
            </a:xfrm>
            <a:custGeom>
              <a:avLst/>
              <a:gdLst>
                <a:gd name="T0" fmla="*/ 0 w 1473"/>
                <a:gd name="T1" fmla="*/ 0 h 613"/>
                <a:gd name="T2" fmla="*/ 0 w 1473"/>
                <a:gd name="T3" fmla="*/ 0 h 613"/>
                <a:gd name="T4" fmla="*/ 0 w 1473"/>
                <a:gd name="T5" fmla="*/ 0 h 613"/>
                <a:gd name="T6" fmla="*/ 0 w 1473"/>
                <a:gd name="T7" fmla="*/ 0 h 613"/>
                <a:gd name="T8" fmla="*/ 0 w 1473"/>
                <a:gd name="T9" fmla="*/ 0 h 613"/>
                <a:gd name="T10" fmla="*/ 0 w 1473"/>
                <a:gd name="T11" fmla="*/ 0 h 6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3"/>
                <a:gd name="T19" fmla="*/ 0 h 613"/>
                <a:gd name="T20" fmla="*/ 1473 w 1473"/>
                <a:gd name="T21" fmla="*/ 613 h 6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3" h="613">
                  <a:moveTo>
                    <a:pt x="1462" y="38"/>
                  </a:moveTo>
                  <a:lnTo>
                    <a:pt x="1446" y="0"/>
                  </a:lnTo>
                  <a:lnTo>
                    <a:pt x="0" y="538"/>
                  </a:lnTo>
                  <a:lnTo>
                    <a:pt x="33" y="613"/>
                  </a:lnTo>
                  <a:lnTo>
                    <a:pt x="1473" y="75"/>
                  </a:lnTo>
                  <a:lnTo>
                    <a:pt x="146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7" name="Freeform 1440"/>
            <p:cNvSpPr>
              <a:spLocks/>
            </p:cNvSpPr>
            <p:nvPr/>
          </p:nvSpPr>
          <p:spPr bwMode="auto">
            <a:xfrm>
              <a:off x="4299" y="2132"/>
              <a:ext cx="38" cy="16"/>
            </a:xfrm>
            <a:custGeom>
              <a:avLst/>
              <a:gdLst>
                <a:gd name="T0" fmla="*/ 0 w 795"/>
                <a:gd name="T1" fmla="*/ 0 h 328"/>
                <a:gd name="T2" fmla="*/ 0 w 795"/>
                <a:gd name="T3" fmla="*/ 0 h 328"/>
                <a:gd name="T4" fmla="*/ 0 w 795"/>
                <a:gd name="T5" fmla="*/ 0 h 328"/>
                <a:gd name="T6" fmla="*/ 0 w 795"/>
                <a:gd name="T7" fmla="*/ 0 h 328"/>
                <a:gd name="T8" fmla="*/ 0 w 795"/>
                <a:gd name="T9" fmla="*/ 0 h 328"/>
                <a:gd name="T10" fmla="*/ 0 w 795"/>
                <a:gd name="T11" fmla="*/ 0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5"/>
                <a:gd name="T19" fmla="*/ 0 h 328"/>
                <a:gd name="T20" fmla="*/ 795 w 795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5" h="328">
                  <a:moveTo>
                    <a:pt x="790" y="22"/>
                  </a:moveTo>
                  <a:lnTo>
                    <a:pt x="785" y="0"/>
                  </a:lnTo>
                  <a:lnTo>
                    <a:pt x="0" y="291"/>
                  </a:lnTo>
                  <a:lnTo>
                    <a:pt x="11" y="328"/>
                  </a:lnTo>
                  <a:lnTo>
                    <a:pt x="795" y="43"/>
                  </a:lnTo>
                  <a:lnTo>
                    <a:pt x="79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8" name="Freeform 1441"/>
            <p:cNvSpPr>
              <a:spLocks/>
            </p:cNvSpPr>
            <p:nvPr/>
          </p:nvSpPr>
          <p:spPr bwMode="auto">
            <a:xfrm>
              <a:off x="4358" y="2110"/>
              <a:ext cx="37" cy="16"/>
            </a:xfrm>
            <a:custGeom>
              <a:avLst/>
              <a:gdLst>
                <a:gd name="T0" fmla="*/ 0 w 790"/>
                <a:gd name="T1" fmla="*/ 0 h 333"/>
                <a:gd name="T2" fmla="*/ 0 w 790"/>
                <a:gd name="T3" fmla="*/ 0 h 333"/>
                <a:gd name="T4" fmla="*/ 0 w 790"/>
                <a:gd name="T5" fmla="*/ 0 h 333"/>
                <a:gd name="T6" fmla="*/ 0 w 790"/>
                <a:gd name="T7" fmla="*/ 0 h 333"/>
                <a:gd name="T8" fmla="*/ 0 w 790"/>
                <a:gd name="T9" fmla="*/ 0 h 333"/>
                <a:gd name="T10" fmla="*/ 0 w 790"/>
                <a:gd name="T11" fmla="*/ 0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0"/>
                <a:gd name="T19" fmla="*/ 0 h 333"/>
                <a:gd name="T20" fmla="*/ 790 w 790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0" h="333">
                  <a:moveTo>
                    <a:pt x="785" y="16"/>
                  </a:moveTo>
                  <a:lnTo>
                    <a:pt x="780" y="0"/>
                  </a:lnTo>
                  <a:lnTo>
                    <a:pt x="0" y="290"/>
                  </a:lnTo>
                  <a:lnTo>
                    <a:pt x="11" y="333"/>
                  </a:lnTo>
                  <a:lnTo>
                    <a:pt x="790" y="38"/>
                  </a:lnTo>
                  <a:lnTo>
                    <a:pt x="78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49" name="Freeform 1442"/>
            <p:cNvSpPr>
              <a:spLocks/>
            </p:cNvSpPr>
            <p:nvPr/>
          </p:nvSpPr>
          <p:spPr bwMode="auto">
            <a:xfrm>
              <a:off x="4445" y="2078"/>
              <a:ext cx="37" cy="16"/>
            </a:xfrm>
            <a:custGeom>
              <a:avLst/>
              <a:gdLst>
                <a:gd name="T0" fmla="*/ 0 w 795"/>
                <a:gd name="T1" fmla="*/ 0 h 333"/>
                <a:gd name="T2" fmla="*/ 0 w 795"/>
                <a:gd name="T3" fmla="*/ 0 h 333"/>
                <a:gd name="T4" fmla="*/ 0 w 795"/>
                <a:gd name="T5" fmla="*/ 0 h 333"/>
                <a:gd name="T6" fmla="*/ 0 w 795"/>
                <a:gd name="T7" fmla="*/ 0 h 333"/>
                <a:gd name="T8" fmla="*/ 0 w 795"/>
                <a:gd name="T9" fmla="*/ 0 h 333"/>
                <a:gd name="T10" fmla="*/ 0 w 795"/>
                <a:gd name="T11" fmla="*/ 0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5"/>
                <a:gd name="T19" fmla="*/ 0 h 333"/>
                <a:gd name="T20" fmla="*/ 795 w 795"/>
                <a:gd name="T21" fmla="*/ 333 h 3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5" h="333">
                  <a:moveTo>
                    <a:pt x="789" y="21"/>
                  </a:moveTo>
                  <a:lnTo>
                    <a:pt x="784" y="0"/>
                  </a:lnTo>
                  <a:lnTo>
                    <a:pt x="0" y="291"/>
                  </a:lnTo>
                  <a:lnTo>
                    <a:pt x="11" y="333"/>
                  </a:lnTo>
                  <a:lnTo>
                    <a:pt x="795" y="43"/>
                  </a:lnTo>
                  <a:lnTo>
                    <a:pt x="78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0" name="Freeform 1443"/>
            <p:cNvSpPr>
              <a:spLocks/>
            </p:cNvSpPr>
            <p:nvPr/>
          </p:nvSpPr>
          <p:spPr bwMode="auto">
            <a:xfrm>
              <a:off x="4492" y="2060"/>
              <a:ext cx="38" cy="16"/>
            </a:xfrm>
            <a:custGeom>
              <a:avLst/>
              <a:gdLst>
                <a:gd name="T0" fmla="*/ 0 w 796"/>
                <a:gd name="T1" fmla="*/ 0 h 328"/>
                <a:gd name="T2" fmla="*/ 0 w 796"/>
                <a:gd name="T3" fmla="*/ 0 h 328"/>
                <a:gd name="T4" fmla="*/ 0 w 796"/>
                <a:gd name="T5" fmla="*/ 0 h 328"/>
                <a:gd name="T6" fmla="*/ 0 w 796"/>
                <a:gd name="T7" fmla="*/ 0 h 328"/>
                <a:gd name="T8" fmla="*/ 0 w 796"/>
                <a:gd name="T9" fmla="*/ 0 h 328"/>
                <a:gd name="T10" fmla="*/ 0 w 796"/>
                <a:gd name="T11" fmla="*/ 0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6"/>
                <a:gd name="T19" fmla="*/ 0 h 328"/>
                <a:gd name="T20" fmla="*/ 796 w 796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6" h="328">
                  <a:moveTo>
                    <a:pt x="790" y="22"/>
                  </a:moveTo>
                  <a:lnTo>
                    <a:pt x="785" y="0"/>
                  </a:lnTo>
                  <a:lnTo>
                    <a:pt x="0" y="285"/>
                  </a:lnTo>
                  <a:lnTo>
                    <a:pt x="11" y="328"/>
                  </a:lnTo>
                  <a:lnTo>
                    <a:pt x="796" y="38"/>
                  </a:lnTo>
                  <a:lnTo>
                    <a:pt x="79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1" name="Freeform 1444"/>
            <p:cNvSpPr>
              <a:spLocks/>
            </p:cNvSpPr>
            <p:nvPr/>
          </p:nvSpPr>
          <p:spPr bwMode="auto">
            <a:xfrm>
              <a:off x="4295" y="2111"/>
              <a:ext cx="29" cy="19"/>
            </a:xfrm>
            <a:custGeom>
              <a:avLst/>
              <a:gdLst>
                <a:gd name="T0" fmla="*/ 0 w 618"/>
                <a:gd name="T1" fmla="*/ 0 h 398"/>
                <a:gd name="T2" fmla="*/ 0 w 618"/>
                <a:gd name="T3" fmla="*/ 0 h 398"/>
                <a:gd name="T4" fmla="*/ 0 w 618"/>
                <a:gd name="T5" fmla="*/ 0 h 398"/>
                <a:gd name="T6" fmla="*/ 0 w 618"/>
                <a:gd name="T7" fmla="*/ 0 h 398"/>
                <a:gd name="T8" fmla="*/ 0 w 618"/>
                <a:gd name="T9" fmla="*/ 0 h 398"/>
                <a:gd name="T10" fmla="*/ 0 w 618"/>
                <a:gd name="T11" fmla="*/ 0 h 398"/>
                <a:gd name="T12" fmla="*/ 0 w 618"/>
                <a:gd name="T13" fmla="*/ 0 h 398"/>
                <a:gd name="T14" fmla="*/ 0 w 618"/>
                <a:gd name="T15" fmla="*/ 0 h 398"/>
                <a:gd name="T16" fmla="*/ 0 w 618"/>
                <a:gd name="T17" fmla="*/ 0 h 398"/>
                <a:gd name="T18" fmla="*/ 0 w 618"/>
                <a:gd name="T19" fmla="*/ 0 h 398"/>
                <a:gd name="T20" fmla="*/ 0 w 618"/>
                <a:gd name="T21" fmla="*/ 0 h 398"/>
                <a:gd name="T22" fmla="*/ 0 w 618"/>
                <a:gd name="T23" fmla="*/ 0 h 398"/>
                <a:gd name="T24" fmla="*/ 0 w 618"/>
                <a:gd name="T25" fmla="*/ 0 h 398"/>
                <a:gd name="T26" fmla="*/ 0 w 618"/>
                <a:gd name="T27" fmla="*/ 0 h 398"/>
                <a:gd name="T28" fmla="*/ 0 w 618"/>
                <a:gd name="T29" fmla="*/ 0 h 398"/>
                <a:gd name="T30" fmla="*/ 0 w 618"/>
                <a:gd name="T31" fmla="*/ 0 h 398"/>
                <a:gd name="T32" fmla="*/ 0 w 618"/>
                <a:gd name="T33" fmla="*/ 0 h 398"/>
                <a:gd name="T34" fmla="*/ 0 w 618"/>
                <a:gd name="T35" fmla="*/ 0 h 398"/>
                <a:gd name="T36" fmla="*/ 0 w 618"/>
                <a:gd name="T37" fmla="*/ 0 h 398"/>
                <a:gd name="T38" fmla="*/ 0 w 618"/>
                <a:gd name="T39" fmla="*/ 0 h 398"/>
                <a:gd name="T40" fmla="*/ 0 w 618"/>
                <a:gd name="T41" fmla="*/ 0 h 398"/>
                <a:gd name="T42" fmla="*/ 0 w 618"/>
                <a:gd name="T43" fmla="*/ 0 h 398"/>
                <a:gd name="T44" fmla="*/ 0 w 618"/>
                <a:gd name="T45" fmla="*/ 0 h 398"/>
                <a:gd name="T46" fmla="*/ 0 w 618"/>
                <a:gd name="T47" fmla="*/ 0 h 398"/>
                <a:gd name="T48" fmla="*/ 0 w 618"/>
                <a:gd name="T49" fmla="*/ 0 h 398"/>
                <a:gd name="T50" fmla="*/ 0 w 618"/>
                <a:gd name="T51" fmla="*/ 0 h 398"/>
                <a:gd name="T52" fmla="*/ 0 w 618"/>
                <a:gd name="T53" fmla="*/ 0 h 398"/>
                <a:gd name="T54" fmla="*/ 0 w 618"/>
                <a:gd name="T55" fmla="*/ 0 h 398"/>
                <a:gd name="T56" fmla="*/ 0 w 618"/>
                <a:gd name="T57" fmla="*/ 0 h 398"/>
                <a:gd name="T58" fmla="*/ 0 w 618"/>
                <a:gd name="T59" fmla="*/ 0 h 398"/>
                <a:gd name="T60" fmla="*/ 0 w 618"/>
                <a:gd name="T61" fmla="*/ 0 h 398"/>
                <a:gd name="T62" fmla="*/ 0 w 618"/>
                <a:gd name="T63" fmla="*/ 0 h 398"/>
                <a:gd name="T64" fmla="*/ 0 w 618"/>
                <a:gd name="T65" fmla="*/ 0 h 3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8"/>
                <a:gd name="T100" fmla="*/ 0 h 398"/>
                <a:gd name="T101" fmla="*/ 618 w 618"/>
                <a:gd name="T102" fmla="*/ 398 h 3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8" h="398">
                  <a:moveTo>
                    <a:pt x="5" y="322"/>
                  </a:moveTo>
                  <a:lnTo>
                    <a:pt x="0" y="290"/>
                  </a:lnTo>
                  <a:lnTo>
                    <a:pt x="5" y="253"/>
                  </a:lnTo>
                  <a:lnTo>
                    <a:pt x="21" y="215"/>
                  </a:lnTo>
                  <a:lnTo>
                    <a:pt x="49" y="177"/>
                  </a:lnTo>
                  <a:lnTo>
                    <a:pt x="86" y="140"/>
                  </a:lnTo>
                  <a:lnTo>
                    <a:pt x="134" y="108"/>
                  </a:lnTo>
                  <a:lnTo>
                    <a:pt x="183" y="75"/>
                  </a:lnTo>
                  <a:lnTo>
                    <a:pt x="247" y="48"/>
                  </a:lnTo>
                  <a:lnTo>
                    <a:pt x="307" y="27"/>
                  </a:lnTo>
                  <a:lnTo>
                    <a:pt x="371" y="11"/>
                  </a:lnTo>
                  <a:lnTo>
                    <a:pt x="424" y="0"/>
                  </a:lnTo>
                  <a:lnTo>
                    <a:pt x="484" y="0"/>
                  </a:lnTo>
                  <a:lnTo>
                    <a:pt x="526" y="11"/>
                  </a:lnTo>
                  <a:lnTo>
                    <a:pt x="564" y="27"/>
                  </a:lnTo>
                  <a:lnTo>
                    <a:pt x="597" y="48"/>
                  </a:lnTo>
                  <a:lnTo>
                    <a:pt x="613" y="80"/>
                  </a:lnTo>
                  <a:lnTo>
                    <a:pt x="618" y="108"/>
                  </a:lnTo>
                  <a:lnTo>
                    <a:pt x="613" y="145"/>
                  </a:lnTo>
                  <a:lnTo>
                    <a:pt x="602" y="183"/>
                  </a:lnTo>
                  <a:lnTo>
                    <a:pt x="570" y="221"/>
                  </a:lnTo>
                  <a:lnTo>
                    <a:pt x="532" y="258"/>
                  </a:lnTo>
                  <a:lnTo>
                    <a:pt x="484" y="290"/>
                  </a:lnTo>
                  <a:lnTo>
                    <a:pt x="429" y="322"/>
                  </a:lnTo>
                  <a:lnTo>
                    <a:pt x="371" y="350"/>
                  </a:lnTo>
                  <a:lnTo>
                    <a:pt x="307" y="371"/>
                  </a:lnTo>
                  <a:lnTo>
                    <a:pt x="247" y="387"/>
                  </a:lnTo>
                  <a:lnTo>
                    <a:pt x="188" y="398"/>
                  </a:lnTo>
                  <a:lnTo>
                    <a:pt x="134" y="398"/>
                  </a:lnTo>
                  <a:lnTo>
                    <a:pt x="86" y="387"/>
                  </a:lnTo>
                  <a:lnTo>
                    <a:pt x="49" y="371"/>
                  </a:lnTo>
                  <a:lnTo>
                    <a:pt x="21" y="350"/>
                  </a:lnTo>
                  <a:lnTo>
                    <a:pt x="5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2" name="Freeform 1445"/>
            <p:cNvSpPr>
              <a:spLocks/>
            </p:cNvSpPr>
            <p:nvPr/>
          </p:nvSpPr>
          <p:spPr bwMode="auto">
            <a:xfrm>
              <a:off x="4295" y="2111"/>
              <a:ext cx="29" cy="19"/>
            </a:xfrm>
            <a:custGeom>
              <a:avLst/>
              <a:gdLst>
                <a:gd name="T0" fmla="*/ 0 w 618"/>
                <a:gd name="T1" fmla="*/ 0 h 398"/>
                <a:gd name="T2" fmla="*/ 0 w 618"/>
                <a:gd name="T3" fmla="*/ 0 h 398"/>
                <a:gd name="T4" fmla="*/ 0 w 618"/>
                <a:gd name="T5" fmla="*/ 0 h 398"/>
                <a:gd name="T6" fmla="*/ 0 w 618"/>
                <a:gd name="T7" fmla="*/ 0 h 398"/>
                <a:gd name="T8" fmla="*/ 0 w 618"/>
                <a:gd name="T9" fmla="*/ 0 h 398"/>
                <a:gd name="T10" fmla="*/ 0 w 618"/>
                <a:gd name="T11" fmla="*/ 0 h 398"/>
                <a:gd name="T12" fmla="*/ 0 w 618"/>
                <a:gd name="T13" fmla="*/ 0 h 398"/>
                <a:gd name="T14" fmla="*/ 0 w 618"/>
                <a:gd name="T15" fmla="*/ 0 h 398"/>
                <a:gd name="T16" fmla="*/ 0 w 618"/>
                <a:gd name="T17" fmla="*/ 0 h 398"/>
                <a:gd name="T18" fmla="*/ 0 w 618"/>
                <a:gd name="T19" fmla="*/ 0 h 398"/>
                <a:gd name="T20" fmla="*/ 0 w 618"/>
                <a:gd name="T21" fmla="*/ 0 h 398"/>
                <a:gd name="T22" fmla="*/ 0 w 618"/>
                <a:gd name="T23" fmla="*/ 0 h 398"/>
                <a:gd name="T24" fmla="*/ 0 w 618"/>
                <a:gd name="T25" fmla="*/ 0 h 398"/>
                <a:gd name="T26" fmla="*/ 0 w 618"/>
                <a:gd name="T27" fmla="*/ 0 h 398"/>
                <a:gd name="T28" fmla="*/ 0 w 618"/>
                <a:gd name="T29" fmla="*/ 0 h 398"/>
                <a:gd name="T30" fmla="*/ 0 w 618"/>
                <a:gd name="T31" fmla="*/ 0 h 398"/>
                <a:gd name="T32" fmla="*/ 0 w 618"/>
                <a:gd name="T33" fmla="*/ 0 h 398"/>
                <a:gd name="T34" fmla="*/ 0 w 618"/>
                <a:gd name="T35" fmla="*/ 0 h 398"/>
                <a:gd name="T36" fmla="*/ 0 w 618"/>
                <a:gd name="T37" fmla="*/ 0 h 398"/>
                <a:gd name="T38" fmla="*/ 0 w 618"/>
                <a:gd name="T39" fmla="*/ 0 h 398"/>
                <a:gd name="T40" fmla="*/ 0 w 618"/>
                <a:gd name="T41" fmla="*/ 0 h 398"/>
                <a:gd name="T42" fmla="*/ 0 w 618"/>
                <a:gd name="T43" fmla="*/ 0 h 398"/>
                <a:gd name="T44" fmla="*/ 0 w 618"/>
                <a:gd name="T45" fmla="*/ 0 h 398"/>
                <a:gd name="T46" fmla="*/ 0 w 618"/>
                <a:gd name="T47" fmla="*/ 0 h 398"/>
                <a:gd name="T48" fmla="*/ 0 w 618"/>
                <a:gd name="T49" fmla="*/ 0 h 398"/>
                <a:gd name="T50" fmla="*/ 0 w 618"/>
                <a:gd name="T51" fmla="*/ 0 h 398"/>
                <a:gd name="T52" fmla="*/ 0 w 618"/>
                <a:gd name="T53" fmla="*/ 0 h 398"/>
                <a:gd name="T54" fmla="*/ 0 w 618"/>
                <a:gd name="T55" fmla="*/ 0 h 398"/>
                <a:gd name="T56" fmla="*/ 0 w 618"/>
                <a:gd name="T57" fmla="*/ 0 h 398"/>
                <a:gd name="T58" fmla="*/ 0 w 618"/>
                <a:gd name="T59" fmla="*/ 0 h 398"/>
                <a:gd name="T60" fmla="*/ 0 w 618"/>
                <a:gd name="T61" fmla="*/ 0 h 398"/>
                <a:gd name="T62" fmla="*/ 0 w 618"/>
                <a:gd name="T63" fmla="*/ 0 h 398"/>
                <a:gd name="T64" fmla="*/ 0 w 618"/>
                <a:gd name="T65" fmla="*/ 0 h 398"/>
                <a:gd name="T66" fmla="*/ 0 w 618"/>
                <a:gd name="T67" fmla="*/ 0 h 398"/>
                <a:gd name="T68" fmla="*/ 0 w 618"/>
                <a:gd name="T69" fmla="*/ 0 h 398"/>
                <a:gd name="T70" fmla="*/ 0 w 618"/>
                <a:gd name="T71" fmla="*/ 0 h 398"/>
                <a:gd name="T72" fmla="*/ 0 w 618"/>
                <a:gd name="T73" fmla="*/ 0 h 3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8"/>
                <a:gd name="T112" fmla="*/ 0 h 398"/>
                <a:gd name="T113" fmla="*/ 618 w 618"/>
                <a:gd name="T114" fmla="*/ 398 h 39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8" h="398">
                  <a:moveTo>
                    <a:pt x="5" y="322"/>
                  </a:moveTo>
                  <a:lnTo>
                    <a:pt x="5" y="322"/>
                  </a:lnTo>
                  <a:lnTo>
                    <a:pt x="0" y="290"/>
                  </a:lnTo>
                  <a:lnTo>
                    <a:pt x="5" y="253"/>
                  </a:lnTo>
                  <a:lnTo>
                    <a:pt x="21" y="215"/>
                  </a:lnTo>
                  <a:lnTo>
                    <a:pt x="49" y="177"/>
                  </a:lnTo>
                  <a:lnTo>
                    <a:pt x="86" y="140"/>
                  </a:lnTo>
                  <a:lnTo>
                    <a:pt x="134" y="108"/>
                  </a:lnTo>
                  <a:lnTo>
                    <a:pt x="183" y="75"/>
                  </a:lnTo>
                  <a:lnTo>
                    <a:pt x="247" y="48"/>
                  </a:lnTo>
                  <a:lnTo>
                    <a:pt x="307" y="27"/>
                  </a:lnTo>
                  <a:lnTo>
                    <a:pt x="371" y="11"/>
                  </a:lnTo>
                  <a:lnTo>
                    <a:pt x="424" y="0"/>
                  </a:lnTo>
                  <a:lnTo>
                    <a:pt x="484" y="0"/>
                  </a:lnTo>
                  <a:lnTo>
                    <a:pt x="526" y="11"/>
                  </a:lnTo>
                  <a:lnTo>
                    <a:pt x="564" y="27"/>
                  </a:lnTo>
                  <a:lnTo>
                    <a:pt x="597" y="48"/>
                  </a:lnTo>
                  <a:lnTo>
                    <a:pt x="613" y="80"/>
                  </a:lnTo>
                  <a:lnTo>
                    <a:pt x="618" y="108"/>
                  </a:lnTo>
                  <a:lnTo>
                    <a:pt x="613" y="145"/>
                  </a:lnTo>
                  <a:lnTo>
                    <a:pt x="602" y="183"/>
                  </a:lnTo>
                  <a:lnTo>
                    <a:pt x="570" y="221"/>
                  </a:lnTo>
                  <a:lnTo>
                    <a:pt x="532" y="258"/>
                  </a:lnTo>
                  <a:lnTo>
                    <a:pt x="484" y="290"/>
                  </a:lnTo>
                  <a:lnTo>
                    <a:pt x="429" y="322"/>
                  </a:lnTo>
                  <a:lnTo>
                    <a:pt x="371" y="350"/>
                  </a:lnTo>
                  <a:lnTo>
                    <a:pt x="307" y="371"/>
                  </a:lnTo>
                  <a:lnTo>
                    <a:pt x="247" y="387"/>
                  </a:lnTo>
                  <a:lnTo>
                    <a:pt x="188" y="398"/>
                  </a:lnTo>
                  <a:lnTo>
                    <a:pt x="134" y="398"/>
                  </a:lnTo>
                  <a:lnTo>
                    <a:pt x="86" y="387"/>
                  </a:lnTo>
                  <a:lnTo>
                    <a:pt x="49" y="371"/>
                  </a:lnTo>
                  <a:lnTo>
                    <a:pt x="21" y="350"/>
                  </a:lnTo>
                  <a:lnTo>
                    <a:pt x="5" y="322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3" name="Freeform 1446"/>
            <p:cNvSpPr>
              <a:spLocks/>
            </p:cNvSpPr>
            <p:nvPr/>
          </p:nvSpPr>
          <p:spPr bwMode="auto">
            <a:xfrm>
              <a:off x="4409" y="2074"/>
              <a:ext cx="19" cy="13"/>
            </a:xfrm>
            <a:custGeom>
              <a:avLst/>
              <a:gdLst>
                <a:gd name="T0" fmla="*/ 0 w 413"/>
                <a:gd name="T1" fmla="*/ 0 h 274"/>
                <a:gd name="T2" fmla="*/ 0 w 413"/>
                <a:gd name="T3" fmla="*/ 0 h 274"/>
                <a:gd name="T4" fmla="*/ 0 w 413"/>
                <a:gd name="T5" fmla="*/ 0 h 274"/>
                <a:gd name="T6" fmla="*/ 0 w 413"/>
                <a:gd name="T7" fmla="*/ 0 h 2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274"/>
                <a:gd name="T14" fmla="*/ 413 w 413"/>
                <a:gd name="T15" fmla="*/ 274 h 2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274">
                  <a:moveTo>
                    <a:pt x="413" y="118"/>
                  </a:moveTo>
                  <a:lnTo>
                    <a:pt x="107" y="0"/>
                  </a:lnTo>
                  <a:lnTo>
                    <a:pt x="0" y="274"/>
                  </a:lnTo>
                  <a:lnTo>
                    <a:pt x="41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4" name="Freeform 1447"/>
            <p:cNvSpPr>
              <a:spLocks/>
            </p:cNvSpPr>
            <p:nvPr/>
          </p:nvSpPr>
          <p:spPr bwMode="auto">
            <a:xfrm>
              <a:off x="4413" y="2073"/>
              <a:ext cx="16" cy="8"/>
            </a:xfrm>
            <a:custGeom>
              <a:avLst/>
              <a:gdLst>
                <a:gd name="T0" fmla="*/ 0 w 333"/>
                <a:gd name="T1" fmla="*/ 0 h 167"/>
                <a:gd name="T2" fmla="*/ 0 w 333"/>
                <a:gd name="T3" fmla="*/ 0 h 167"/>
                <a:gd name="T4" fmla="*/ 0 w 333"/>
                <a:gd name="T5" fmla="*/ 0 h 167"/>
                <a:gd name="T6" fmla="*/ 0 w 333"/>
                <a:gd name="T7" fmla="*/ 0 h 167"/>
                <a:gd name="T8" fmla="*/ 0 w 333"/>
                <a:gd name="T9" fmla="*/ 0 h 167"/>
                <a:gd name="T10" fmla="*/ 0 w 333"/>
                <a:gd name="T11" fmla="*/ 0 h 167"/>
                <a:gd name="T12" fmla="*/ 0 w 333"/>
                <a:gd name="T13" fmla="*/ 0 h 167"/>
                <a:gd name="T14" fmla="*/ 0 w 333"/>
                <a:gd name="T15" fmla="*/ 0 h 167"/>
                <a:gd name="T16" fmla="*/ 0 w 333"/>
                <a:gd name="T17" fmla="*/ 0 h 167"/>
                <a:gd name="T18" fmla="*/ 0 w 333"/>
                <a:gd name="T19" fmla="*/ 0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3"/>
                <a:gd name="T31" fmla="*/ 0 h 167"/>
                <a:gd name="T32" fmla="*/ 333 w 333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3" h="167">
                  <a:moveTo>
                    <a:pt x="37" y="32"/>
                  </a:moveTo>
                  <a:lnTo>
                    <a:pt x="16" y="48"/>
                  </a:lnTo>
                  <a:lnTo>
                    <a:pt x="322" y="167"/>
                  </a:lnTo>
                  <a:lnTo>
                    <a:pt x="333" y="123"/>
                  </a:lnTo>
                  <a:lnTo>
                    <a:pt x="27" y="6"/>
                  </a:lnTo>
                  <a:lnTo>
                    <a:pt x="0" y="22"/>
                  </a:lnTo>
                  <a:lnTo>
                    <a:pt x="27" y="6"/>
                  </a:lnTo>
                  <a:lnTo>
                    <a:pt x="11" y="0"/>
                  </a:lnTo>
                  <a:lnTo>
                    <a:pt x="0" y="2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5" name="Freeform 1448"/>
            <p:cNvSpPr>
              <a:spLocks/>
            </p:cNvSpPr>
            <p:nvPr/>
          </p:nvSpPr>
          <p:spPr bwMode="auto">
            <a:xfrm>
              <a:off x="4407" y="2074"/>
              <a:ext cx="8" cy="15"/>
            </a:xfrm>
            <a:custGeom>
              <a:avLst/>
              <a:gdLst>
                <a:gd name="T0" fmla="*/ 0 w 161"/>
                <a:gd name="T1" fmla="*/ 0 h 311"/>
                <a:gd name="T2" fmla="*/ 0 w 161"/>
                <a:gd name="T3" fmla="*/ 0 h 311"/>
                <a:gd name="T4" fmla="*/ 0 w 161"/>
                <a:gd name="T5" fmla="*/ 0 h 311"/>
                <a:gd name="T6" fmla="*/ 0 w 161"/>
                <a:gd name="T7" fmla="*/ 0 h 311"/>
                <a:gd name="T8" fmla="*/ 0 w 161"/>
                <a:gd name="T9" fmla="*/ 0 h 311"/>
                <a:gd name="T10" fmla="*/ 0 w 161"/>
                <a:gd name="T11" fmla="*/ 0 h 311"/>
                <a:gd name="T12" fmla="*/ 0 w 161"/>
                <a:gd name="T13" fmla="*/ 0 h 311"/>
                <a:gd name="T14" fmla="*/ 0 w 161"/>
                <a:gd name="T15" fmla="*/ 0 h 311"/>
                <a:gd name="T16" fmla="*/ 0 w 161"/>
                <a:gd name="T17" fmla="*/ 0 h 311"/>
                <a:gd name="T18" fmla="*/ 0 w 161"/>
                <a:gd name="T19" fmla="*/ 0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311"/>
                <a:gd name="T32" fmla="*/ 161 w 16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311">
                  <a:moveTo>
                    <a:pt x="32" y="258"/>
                  </a:moveTo>
                  <a:lnTo>
                    <a:pt x="54" y="284"/>
                  </a:lnTo>
                  <a:lnTo>
                    <a:pt x="161" y="10"/>
                  </a:lnTo>
                  <a:lnTo>
                    <a:pt x="124" y="0"/>
                  </a:lnTo>
                  <a:lnTo>
                    <a:pt x="16" y="274"/>
                  </a:lnTo>
                  <a:lnTo>
                    <a:pt x="43" y="300"/>
                  </a:lnTo>
                  <a:lnTo>
                    <a:pt x="16" y="274"/>
                  </a:lnTo>
                  <a:lnTo>
                    <a:pt x="0" y="311"/>
                  </a:lnTo>
                  <a:lnTo>
                    <a:pt x="43" y="300"/>
                  </a:lnTo>
                  <a:lnTo>
                    <a:pt x="32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6" name="Freeform 1449"/>
            <p:cNvSpPr>
              <a:spLocks/>
            </p:cNvSpPr>
            <p:nvPr/>
          </p:nvSpPr>
          <p:spPr bwMode="auto">
            <a:xfrm>
              <a:off x="4409" y="2079"/>
              <a:ext cx="22" cy="9"/>
            </a:xfrm>
            <a:custGeom>
              <a:avLst/>
              <a:gdLst>
                <a:gd name="T0" fmla="*/ 0 w 473"/>
                <a:gd name="T1" fmla="*/ 0 h 199"/>
                <a:gd name="T2" fmla="*/ 0 w 473"/>
                <a:gd name="T3" fmla="*/ 0 h 199"/>
                <a:gd name="T4" fmla="*/ 0 w 473"/>
                <a:gd name="T5" fmla="*/ 0 h 199"/>
                <a:gd name="T6" fmla="*/ 0 w 473"/>
                <a:gd name="T7" fmla="*/ 0 h 199"/>
                <a:gd name="T8" fmla="*/ 0 w 473"/>
                <a:gd name="T9" fmla="*/ 0 h 199"/>
                <a:gd name="T10" fmla="*/ 0 w 473"/>
                <a:gd name="T11" fmla="*/ 0 h 199"/>
                <a:gd name="T12" fmla="*/ 0 w 473"/>
                <a:gd name="T13" fmla="*/ 0 h 199"/>
                <a:gd name="T14" fmla="*/ 0 w 473"/>
                <a:gd name="T15" fmla="*/ 0 h 199"/>
                <a:gd name="T16" fmla="*/ 0 w 473"/>
                <a:gd name="T17" fmla="*/ 0 h 199"/>
                <a:gd name="T18" fmla="*/ 0 w 473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3"/>
                <a:gd name="T31" fmla="*/ 0 h 199"/>
                <a:gd name="T32" fmla="*/ 473 w 473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3" h="199">
                  <a:moveTo>
                    <a:pt x="414" y="44"/>
                  </a:moveTo>
                  <a:lnTo>
                    <a:pt x="414" y="0"/>
                  </a:lnTo>
                  <a:lnTo>
                    <a:pt x="0" y="157"/>
                  </a:lnTo>
                  <a:lnTo>
                    <a:pt x="11" y="199"/>
                  </a:lnTo>
                  <a:lnTo>
                    <a:pt x="425" y="44"/>
                  </a:lnTo>
                  <a:lnTo>
                    <a:pt x="425" y="0"/>
                  </a:lnTo>
                  <a:lnTo>
                    <a:pt x="425" y="44"/>
                  </a:lnTo>
                  <a:lnTo>
                    <a:pt x="473" y="22"/>
                  </a:lnTo>
                  <a:lnTo>
                    <a:pt x="425" y="0"/>
                  </a:lnTo>
                  <a:lnTo>
                    <a:pt x="41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7" name="Freeform 1450"/>
            <p:cNvSpPr>
              <a:spLocks/>
            </p:cNvSpPr>
            <p:nvPr/>
          </p:nvSpPr>
          <p:spPr bwMode="auto">
            <a:xfrm>
              <a:off x="4417" y="2084"/>
              <a:ext cx="8" cy="19"/>
            </a:xfrm>
            <a:custGeom>
              <a:avLst/>
              <a:gdLst>
                <a:gd name="T0" fmla="*/ 0 w 161"/>
                <a:gd name="T1" fmla="*/ 0 h 392"/>
                <a:gd name="T2" fmla="*/ 0 w 161"/>
                <a:gd name="T3" fmla="*/ 0 h 392"/>
                <a:gd name="T4" fmla="*/ 0 w 161"/>
                <a:gd name="T5" fmla="*/ 0 h 392"/>
                <a:gd name="T6" fmla="*/ 0 w 161"/>
                <a:gd name="T7" fmla="*/ 0 h 392"/>
                <a:gd name="T8" fmla="*/ 0 w 161"/>
                <a:gd name="T9" fmla="*/ 0 h 392"/>
                <a:gd name="T10" fmla="*/ 0 w 161"/>
                <a:gd name="T11" fmla="*/ 0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392"/>
                <a:gd name="T20" fmla="*/ 161 w 161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392">
                  <a:moveTo>
                    <a:pt x="140" y="387"/>
                  </a:moveTo>
                  <a:lnTo>
                    <a:pt x="161" y="381"/>
                  </a:lnTo>
                  <a:lnTo>
                    <a:pt x="44" y="0"/>
                  </a:lnTo>
                  <a:lnTo>
                    <a:pt x="0" y="10"/>
                  </a:lnTo>
                  <a:lnTo>
                    <a:pt x="119" y="392"/>
                  </a:lnTo>
                  <a:lnTo>
                    <a:pt x="140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8" name="Freeform 1451"/>
            <p:cNvSpPr>
              <a:spLocks/>
            </p:cNvSpPr>
            <p:nvPr/>
          </p:nvSpPr>
          <p:spPr bwMode="auto">
            <a:xfrm>
              <a:off x="4447" y="2056"/>
              <a:ext cx="22" cy="21"/>
            </a:xfrm>
            <a:custGeom>
              <a:avLst/>
              <a:gdLst>
                <a:gd name="T0" fmla="*/ 0 w 456"/>
                <a:gd name="T1" fmla="*/ 0 h 451"/>
                <a:gd name="T2" fmla="*/ 0 w 456"/>
                <a:gd name="T3" fmla="*/ 0 h 451"/>
                <a:gd name="T4" fmla="*/ 0 w 456"/>
                <a:gd name="T5" fmla="*/ 0 h 451"/>
                <a:gd name="T6" fmla="*/ 0 w 456"/>
                <a:gd name="T7" fmla="*/ 0 h 451"/>
                <a:gd name="T8" fmla="*/ 0 w 456"/>
                <a:gd name="T9" fmla="*/ 0 h 451"/>
                <a:gd name="T10" fmla="*/ 0 w 456"/>
                <a:gd name="T11" fmla="*/ 0 h 451"/>
                <a:gd name="T12" fmla="*/ 0 w 456"/>
                <a:gd name="T13" fmla="*/ 0 h 451"/>
                <a:gd name="T14" fmla="*/ 0 w 456"/>
                <a:gd name="T15" fmla="*/ 0 h 451"/>
                <a:gd name="T16" fmla="*/ 0 w 456"/>
                <a:gd name="T17" fmla="*/ 0 h 451"/>
                <a:gd name="T18" fmla="*/ 0 w 456"/>
                <a:gd name="T19" fmla="*/ 0 h 451"/>
                <a:gd name="T20" fmla="*/ 0 w 456"/>
                <a:gd name="T21" fmla="*/ 0 h 451"/>
                <a:gd name="T22" fmla="*/ 0 w 456"/>
                <a:gd name="T23" fmla="*/ 0 h 451"/>
                <a:gd name="T24" fmla="*/ 0 w 456"/>
                <a:gd name="T25" fmla="*/ 0 h 451"/>
                <a:gd name="T26" fmla="*/ 0 w 456"/>
                <a:gd name="T27" fmla="*/ 0 h 451"/>
                <a:gd name="T28" fmla="*/ 0 w 456"/>
                <a:gd name="T29" fmla="*/ 0 h 451"/>
                <a:gd name="T30" fmla="*/ 0 w 456"/>
                <a:gd name="T31" fmla="*/ 0 h 451"/>
                <a:gd name="T32" fmla="*/ 0 w 456"/>
                <a:gd name="T33" fmla="*/ 0 h 451"/>
                <a:gd name="T34" fmla="*/ 0 w 456"/>
                <a:gd name="T35" fmla="*/ 0 h 451"/>
                <a:gd name="T36" fmla="*/ 0 w 456"/>
                <a:gd name="T37" fmla="*/ 0 h 451"/>
                <a:gd name="T38" fmla="*/ 0 w 456"/>
                <a:gd name="T39" fmla="*/ 0 h 451"/>
                <a:gd name="T40" fmla="*/ 0 w 456"/>
                <a:gd name="T41" fmla="*/ 0 h 451"/>
                <a:gd name="T42" fmla="*/ 0 w 456"/>
                <a:gd name="T43" fmla="*/ 0 h 451"/>
                <a:gd name="T44" fmla="*/ 0 w 456"/>
                <a:gd name="T45" fmla="*/ 0 h 451"/>
                <a:gd name="T46" fmla="*/ 0 w 456"/>
                <a:gd name="T47" fmla="*/ 0 h 451"/>
                <a:gd name="T48" fmla="*/ 0 w 456"/>
                <a:gd name="T49" fmla="*/ 0 h 451"/>
                <a:gd name="T50" fmla="*/ 0 w 456"/>
                <a:gd name="T51" fmla="*/ 0 h 451"/>
                <a:gd name="T52" fmla="*/ 0 w 456"/>
                <a:gd name="T53" fmla="*/ 0 h 451"/>
                <a:gd name="T54" fmla="*/ 0 w 456"/>
                <a:gd name="T55" fmla="*/ 0 h 451"/>
                <a:gd name="T56" fmla="*/ 0 w 456"/>
                <a:gd name="T57" fmla="*/ 0 h 451"/>
                <a:gd name="T58" fmla="*/ 0 w 456"/>
                <a:gd name="T59" fmla="*/ 0 h 451"/>
                <a:gd name="T60" fmla="*/ 0 w 456"/>
                <a:gd name="T61" fmla="*/ 0 h 451"/>
                <a:gd name="T62" fmla="*/ 0 w 456"/>
                <a:gd name="T63" fmla="*/ 0 h 451"/>
                <a:gd name="T64" fmla="*/ 0 w 456"/>
                <a:gd name="T65" fmla="*/ 0 h 4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56"/>
                <a:gd name="T100" fmla="*/ 0 h 451"/>
                <a:gd name="T101" fmla="*/ 456 w 456"/>
                <a:gd name="T102" fmla="*/ 451 h 4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56" h="451">
                  <a:moveTo>
                    <a:pt x="97" y="403"/>
                  </a:moveTo>
                  <a:lnTo>
                    <a:pt x="59" y="371"/>
                  </a:lnTo>
                  <a:lnTo>
                    <a:pt x="32" y="338"/>
                  </a:lnTo>
                  <a:lnTo>
                    <a:pt x="11" y="301"/>
                  </a:lnTo>
                  <a:lnTo>
                    <a:pt x="0" y="253"/>
                  </a:lnTo>
                  <a:lnTo>
                    <a:pt x="0" y="214"/>
                  </a:lnTo>
                  <a:lnTo>
                    <a:pt x="5" y="166"/>
                  </a:lnTo>
                  <a:lnTo>
                    <a:pt x="21" y="124"/>
                  </a:lnTo>
                  <a:lnTo>
                    <a:pt x="48" y="85"/>
                  </a:lnTo>
                  <a:lnTo>
                    <a:pt x="81" y="53"/>
                  </a:lnTo>
                  <a:lnTo>
                    <a:pt x="113" y="27"/>
                  </a:lnTo>
                  <a:lnTo>
                    <a:pt x="156" y="5"/>
                  </a:lnTo>
                  <a:lnTo>
                    <a:pt x="198" y="0"/>
                  </a:lnTo>
                  <a:lnTo>
                    <a:pt x="242" y="0"/>
                  </a:lnTo>
                  <a:lnTo>
                    <a:pt x="285" y="5"/>
                  </a:lnTo>
                  <a:lnTo>
                    <a:pt x="322" y="16"/>
                  </a:lnTo>
                  <a:lnTo>
                    <a:pt x="366" y="43"/>
                  </a:lnTo>
                  <a:lnTo>
                    <a:pt x="403" y="75"/>
                  </a:lnTo>
                  <a:lnTo>
                    <a:pt x="430" y="113"/>
                  </a:lnTo>
                  <a:lnTo>
                    <a:pt x="440" y="145"/>
                  </a:lnTo>
                  <a:lnTo>
                    <a:pt x="451" y="193"/>
                  </a:lnTo>
                  <a:lnTo>
                    <a:pt x="456" y="230"/>
                  </a:lnTo>
                  <a:lnTo>
                    <a:pt x="446" y="279"/>
                  </a:lnTo>
                  <a:lnTo>
                    <a:pt x="435" y="322"/>
                  </a:lnTo>
                  <a:lnTo>
                    <a:pt x="414" y="360"/>
                  </a:lnTo>
                  <a:lnTo>
                    <a:pt x="382" y="392"/>
                  </a:lnTo>
                  <a:lnTo>
                    <a:pt x="344" y="419"/>
                  </a:lnTo>
                  <a:lnTo>
                    <a:pt x="306" y="440"/>
                  </a:lnTo>
                  <a:lnTo>
                    <a:pt x="263" y="451"/>
                  </a:lnTo>
                  <a:lnTo>
                    <a:pt x="215" y="451"/>
                  </a:lnTo>
                  <a:lnTo>
                    <a:pt x="177" y="446"/>
                  </a:lnTo>
                  <a:lnTo>
                    <a:pt x="134" y="430"/>
                  </a:lnTo>
                  <a:lnTo>
                    <a:pt x="97" y="4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59" name="Freeform 1452"/>
            <p:cNvSpPr>
              <a:spLocks/>
            </p:cNvSpPr>
            <p:nvPr/>
          </p:nvSpPr>
          <p:spPr bwMode="auto">
            <a:xfrm>
              <a:off x="4447" y="2056"/>
              <a:ext cx="22" cy="21"/>
            </a:xfrm>
            <a:custGeom>
              <a:avLst/>
              <a:gdLst>
                <a:gd name="T0" fmla="*/ 0 w 456"/>
                <a:gd name="T1" fmla="*/ 0 h 451"/>
                <a:gd name="T2" fmla="*/ 0 w 456"/>
                <a:gd name="T3" fmla="*/ 0 h 451"/>
                <a:gd name="T4" fmla="*/ 0 w 456"/>
                <a:gd name="T5" fmla="*/ 0 h 451"/>
                <a:gd name="T6" fmla="*/ 0 w 456"/>
                <a:gd name="T7" fmla="*/ 0 h 451"/>
                <a:gd name="T8" fmla="*/ 0 w 456"/>
                <a:gd name="T9" fmla="*/ 0 h 451"/>
                <a:gd name="T10" fmla="*/ 0 w 456"/>
                <a:gd name="T11" fmla="*/ 0 h 451"/>
                <a:gd name="T12" fmla="*/ 0 w 456"/>
                <a:gd name="T13" fmla="*/ 0 h 451"/>
                <a:gd name="T14" fmla="*/ 0 w 456"/>
                <a:gd name="T15" fmla="*/ 0 h 451"/>
                <a:gd name="T16" fmla="*/ 0 w 456"/>
                <a:gd name="T17" fmla="*/ 0 h 451"/>
                <a:gd name="T18" fmla="*/ 0 w 456"/>
                <a:gd name="T19" fmla="*/ 0 h 451"/>
                <a:gd name="T20" fmla="*/ 0 w 456"/>
                <a:gd name="T21" fmla="*/ 0 h 451"/>
                <a:gd name="T22" fmla="*/ 0 w 456"/>
                <a:gd name="T23" fmla="*/ 0 h 451"/>
                <a:gd name="T24" fmla="*/ 0 w 456"/>
                <a:gd name="T25" fmla="*/ 0 h 451"/>
                <a:gd name="T26" fmla="*/ 0 w 456"/>
                <a:gd name="T27" fmla="*/ 0 h 451"/>
                <a:gd name="T28" fmla="*/ 0 w 456"/>
                <a:gd name="T29" fmla="*/ 0 h 451"/>
                <a:gd name="T30" fmla="*/ 0 w 456"/>
                <a:gd name="T31" fmla="*/ 0 h 451"/>
                <a:gd name="T32" fmla="*/ 0 w 456"/>
                <a:gd name="T33" fmla="*/ 0 h 451"/>
                <a:gd name="T34" fmla="*/ 0 w 456"/>
                <a:gd name="T35" fmla="*/ 0 h 451"/>
                <a:gd name="T36" fmla="*/ 0 w 456"/>
                <a:gd name="T37" fmla="*/ 0 h 451"/>
                <a:gd name="T38" fmla="*/ 0 w 456"/>
                <a:gd name="T39" fmla="*/ 0 h 451"/>
                <a:gd name="T40" fmla="*/ 0 w 456"/>
                <a:gd name="T41" fmla="*/ 0 h 451"/>
                <a:gd name="T42" fmla="*/ 0 w 456"/>
                <a:gd name="T43" fmla="*/ 0 h 451"/>
                <a:gd name="T44" fmla="*/ 0 w 456"/>
                <a:gd name="T45" fmla="*/ 0 h 451"/>
                <a:gd name="T46" fmla="*/ 0 w 456"/>
                <a:gd name="T47" fmla="*/ 0 h 451"/>
                <a:gd name="T48" fmla="*/ 0 w 456"/>
                <a:gd name="T49" fmla="*/ 0 h 451"/>
                <a:gd name="T50" fmla="*/ 0 w 456"/>
                <a:gd name="T51" fmla="*/ 0 h 451"/>
                <a:gd name="T52" fmla="*/ 0 w 456"/>
                <a:gd name="T53" fmla="*/ 0 h 451"/>
                <a:gd name="T54" fmla="*/ 0 w 456"/>
                <a:gd name="T55" fmla="*/ 0 h 451"/>
                <a:gd name="T56" fmla="*/ 0 w 456"/>
                <a:gd name="T57" fmla="*/ 0 h 451"/>
                <a:gd name="T58" fmla="*/ 0 w 456"/>
                <a:gd name="T59" fmla="*/ 0 h 451"/>
                <a:gd name="T60" fmla="*/ 0 w 456"/>
                <a:gd name="T61" fmla="*/ 0 h 451"/>
                <a:gd name="T62" fmla="*/ 0 w 456"/>
                <a:gd name="T63" fmla="*/ 0 h 451"/>
                <a:gd name="T64" fmla="*/ 0 w 456"/>
                <a:gd name="T65" fmla="*/ 0 h 451"/>
                <a:gd name="T66" fmla="*/ 0 w 456"/>
                <a:gd name="T67" fmla="*/ 0 h 451"/>
                <a:gd name="T68" fmla="*/ 0 w 456"/>
                <a:gd name="T69" fmla="*/ 0 h 451"/>
                <a:gd name="T70" fmla="*/ 0 w 456"/>
                <a:gd name="T71" fmla="*/ 0 h 451"/>
                <a:gd name="T72" fmla="*/ 0 w 456"/>
                <a:gd name="T73" fmla="*/ 0 h 4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6"/>
                <a:gd name="T112" fmla="*/ 0 h 451"/>
                <a:gd name="T113" fmla="*/ 456 w 456"/>
                <a:gd name="T114" fmla="*/ 451 h 4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6" h="451">
                  <a:moveTo>
                    <a:pt x="97" y="403"/>
                  </a:moveTo>
                  <a:lnTo>
                    <a:pt x="97" y="403"/>
                  </a:lnTo>
                  <a:lnTo>
                    <a:pt x="59" y="371"/>
                  </a:lnTo>
                  <a:lnTo>
                    <a:pt x="32" y="338"/>
                  </a:lnTo>
                  <a:lnTo>
                    <a:pt x="11" y="301"/>
                  </a:lnTo>
                  <a:lnTo>
                    <a:pt x="0" y="253"/>
                  </a:lnTo>
                  <a:lnTo>
                    <a:pt x="0" y="214"/>
                  </a:lnTo>
                  <a:lnTo>
                    <a:pt x="5" y="166"/>
                  </a:lnTo>
                  <a:lnTo>
                    <a:pt x="21" y="124"/>
                  </a:lnTo>
                  <a:lnTo>
                    <a:pt x="48" y="85"/>
                  </a:lnTo>
                  <a:lnTo>
                    <a:pt x="81" y="53"/>
                  </a:lnTo>
                  <a:lnTo>
                    <a:pt x="113" y="27"/>
                  </a:lnTo>
                  <a:lnTo>
                    <a:pt x="156" y="5"/>
                  </a:lnTo>
                  <a:lnTo>
                    <a:pt x="198" y="0"/>
                  </a:lnTo>
                  <a:lnTo>
                    <a:pt x="242" y="0"/>
                  </a:lnTo>
                  <a:lnTo>
                    <a:pt x="285" y="5"/>
                  </a:lnTo>
                  <a:lnTo>
                    <a:pt x="322" y="16"/>
                  </a:lnTo>
                  <a:lnTo>
                    <a:pt x="366" y="43"/>
                  </a:lnTo>
                  <a:lnTo>
                    <a:pt x="403" y="75"/>
                  </a:lnTo>
                  <a:lnTo>
                    <a:pt x="430" y="113"/>
                  </a:lnTo>
                  <a:lnTo>
                    <a:pt x="440" y="145"/>
                  </a:lnTo>
                  <a:lnTo>
                    <a:pt x="451" y="193"/>
                  </a:lnTo>
                  <a:lnTo>
                    <a:pt x="456" y="230"/>
                  </a:lnTo>
                  <a:lnTo>
                    <a:pt x="446" y="279"/>
                  </a:lnTo>
                  <a:lnTo>
                    <a:pt x="435" y="322"/>
                  </a:lnTo>
                  <a:lnTo>
                    <a:pt x="414" y="360"/>
                  </a:lnTo>
                  <a:lnTo>
                    <a:pt x="382" y="392"/>
                  </a:lnTo>
                  <a:lnTo>
                    <a:pt x="344" y="419"/>
                  </a:lnTo>
                  <a:lnTo>
                    <a:pt x="306" y="440"/>
                  </a:lnTo>
                  <a:lnTo>
                    <a:pt x="263" y="451"/>
                  </a:lnTo>
                  <a:lnTo>
                    <a:pt x="215" y="451"/>
                  </a:lnTo>
                  <a:lnTo>
                    <a:pt x="177" y="446"/>
                  </a:lnTo>
                  <a:lnTo>
                    <a:pt x="134" y="430"/>
                  </a:lnTo>
                  <a:lnTo>
                    <a:pt x="97" y="403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0" name="Freeform 1453"/>
            <p:cNvSpPr>
              <a:spLocks/>
            </p:cNvSpPr>
            <p:nvPr/>
          </p:nvSpPr>
          <p:spPr bwMode="auto">
            <a:xfrm>
              <a:off x="4494" y="2052"/>
              <a:ext cx="27" cy="11"/>
            </a:xfrm>
            <a:custGeom>
              <a:avLst/>
              <a:gdLst>
                <a:gd name="T0" fmla="*/ 0 w 580"/>
                <a:gd name="T1" fmla="*/ 0 h 226"/>
                <a:gd name="T2" fmla="*/ 0 w 580"/>
                <a:gd name="T3" fmla="*/ 0 h 226"/>
                <a:gd name="T4" fmla="*/ 0 w 580"/>
                <a:gd name="T5" fmla="*/ 0 h 226"/>
                <a:gd name="T6" fmla="*/ 0 w 580"/>
                <a:gd name="T7" fmla="*/ 0 h 226"/>
                <a:gd name="T8" fmla="*/ 0 w 580"/>
                <a:gd name="T9" fmla="*/ 0 h 226"/>
                <a:gd name="T10" fmla="*/ 0 w 580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0"/>
                <a:gd name="T19" fmla="*/ 0 h 226"/>
                <a:gd name="T20" fmla="*/ 580 w 580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0" h="226">
                  <a:moveTo>
                    <a:pt x="575" y="22"/>
                  </a:moveTo>
                  <a:lnTo>
                    <a:pt x="570" y="0"/>
                  </a:lnTo>
                  <a:lnTo>
                    <a:pt x="0" y="189"/>
                  </a:lnTo>
                  <a:lnTo>
                    <a:pt x="11" y="226"/>
                  </a:lnTo>
                  <a:lnTo>
                    <a:pt x="580" y="43"/>
                  </a:lnTo>
                  <a:lnTo>
                    <a:pt x="57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1" name="Freeform 1454"/>
            <p:cNvSpPr>
              <a:spLocks/>
            </p:cNvSpPr>
            <p:nvPr/>
          </p:nvSpPr>
          <p:spPr bwMode="auto">
            <a:xfrm>
              <a:off x="4346" y="2078"/>
              <a:ext cx="47" cy="39"/>
            </a:xfrm>
            <a:custGeom>
              <a:avLst/>
              <a:gdLst>
                <a:gd name="T0" fmla="*/ 0 w 1006"/>
                <a:gd name="T1" fmla="*/ 0 h 834"/>
                <a:gd name="T2" fmla="*/ 0 w 1006"/>
                <a:gd name="T3" fmla="*/ 0 h 834"/>
                <a:gd name="T4" fmla="*/ 0 w 1006"/>
                <a:gd name="T5" fmla="*/ 0 h 834"/>
                <a:gd name="T6" fmla="*/ 0 w 1006"/>
                <a:gd name="T7" fmla="*/ 0 h 834"/>
                <a:gd name="T8" fmla="*/ 0 w 1006"/>
                <a:gd name="T9" fmla="*/ 0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834"/>
                <a:gd name="T17" fmla="*/ 1006 w 1006"/>
                <a:gd name="T18" fmla="*/ 834 h 8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834">
                  <a:moveTo>
                    <a:pt x="0" y="339"/>
                  </a:moveTo>
                  <a:lnTo>
                    <a:pt x="796" y="0"/>
                  </a:lnTo>
                  <a:lnTo>
                    <a:pt x="1006" y="495"/>
                  </a:lnTo>
                  <a:lnTo>
                    <a:pt x="210" y="834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2" name="Freeform 1455"/>
            <p:cNvSpPr>
              <a:spLocks/>
            </p:cNvSpPr>
            <p:nvPr/>
          </p:nvSpPr>
          <p:spPr bwMode="auto">
            <a:xfrm>
              <a:off x="4182" y="1910"/>
              <a:ext cx="456" cy="164"/>
            </a:xfrm>
            <a:custGeom>
              <a:avLst/>
              <a:gdLst>
                <a:gd name="T0" fmla="*/ 0 w 9570"/>
                <a:gd name="T1" fmla="*/ 0 h 3431"/>
                <a:gd name="T2" fmla="*/ 0 w 9570"/>
                <a:gd name="T3" fmla="*/ 0 h 3431"/>
                <a:gd name="T4" fmla="*/ 0 w 9570"/>
                <a:gd name="T5" fmla="*/ 0 h 3431"/>
                <a:gd name="T6" fmla="*/ 0 w 9570"/>
                <a:gd name="T7" fmla="*/ 0 h 3431"/>
                <a:gd name="T8" fmla="*/ 0 w 9570"/>
                <a:gd name="T9" fmla="*/ 0 h 3431"/>
                <a:gd name="T10" fmla="*/ 0 w 9570"/>
                <a:gd name="T11" fmla="*/ 0 h 3431"/>
                <a:gd name="T12" fmla="*/ 0 w 9570"/>
                <a:gd name="T13" fmla="*/ 0 h 3431"/>
                <a:gd name="T14" fmla="*/ 0 w 9570"/>
                <a:gd name="T15" fmla="*/ 0 h 3431"/>
                <a:gd name="T16" fmla="*/ 0 w 9570"/>
                <a:gd name="T17" fmla="*/ 0 h 3431"/>
                <a:gd name="T18" fmla="*/ 0 w 9570"/>
                <a:gd name="T19" fmla="*/ 0 h 3431"/>
                <a:gd name="T20" fmla="*/ 0 w 9570"/>
                <a:gd name="T21" fmla="*/ 0 h 3431"/>
                <a:gd name="T22" fmla="*/ 0 w 9570"/>
                <a:gd name="T23" fmla="*/ 0 h 3431"/>
                <a:gd name="T24" fmla="*/ 0 w 9570"/>
                <a:gd name="T25" fmla="*/ 0 h 3431"/>
                <a:gd name="T26" fmla="*/ 0 w 9570"/>
                <a:gd name="T27" fmla="*/ 0 h 3431"/>
                <a:gd name="T28" fmla="*/ 0 w 9570"/>
                <a:gd name="T29" fmla="*/ 0 h 3431"/>
                <a:gd name="T30" fmla="*/ 0 w 9570"/>
                <a:gd name="T31" fmla="*/ 0 h 3431"/>
                <a:gd name="T32" fmla="*/ 0 w 9570"/>
                <a:gd name="T33" fmla="*/ 0 h 3431"/>
                <a:gd name="T34" fmla="*/ 0 w 9570"/>
                <a:gd name="T35" fmla="*/ 0 h 3431"/>
                <a:gd name="T36" fmla="*/ 0 w 9570"/>
                <a:gd name="T37" fmla="*/ 0 h 3431"/>
                <a:gd name="T38" fmla="*/ 0 w 9570"/>
                <a:gd name="T39" fmla="*/ 0 h 3431"/>
                <a:gd name="T40" fmla="*/ 0 w 9570"/>
                <a:gd name="T41" fmla="*/ 0 h 3431"/>
                <a:gd name="T42" fmla="*/ 0 w 9570"/>
                <a:gd name="T43" fmla="*/ 0 h 3431"/>
                <a:gd name="T44" fmla="*/ 0 w 9570"/>
                <a:gd name="T45" fmla="*/ 0 h 3431"/>
                <a:gd name="T46" fmla="*/ 0 w 9570"/>
                <a:gd name="T47" fmla="*/ 0 h 3431"/>
                <a:gd name="T48" fmla="*/ 0 w 9570"/>
                <a:gd name="T49" fmla="*/ 0 h 3431"/>
                <a:gd name="T50" fmla="*/ 0 w 9570"/>
                <a:gd name="T51" fmla="*/ 0 h 3431"/>
                <a:gd name="T52" fmla="*/ 0 w 9570"/>
                <a:gd name="T53" fmla="*/ 0 h 3431"/>
                <a:gd name="T54" fmla="*/ 0 w 9570"/>
                <a:gd name="T55" fmla="*/ 0 h 3431"/>
                <a:gd name="T56" fmla="*/ 0 w 9570"/>
                <a:gd name="T57" fmla="*/ 0 h 3431"/>
                <a:gd name="T58" fmla="*/ 0 w 9570"/>
                <a:gd name="T59" fmla="*/ 0 h 3431"/>
                <a:gd name="T60" fmla="*/ 0 w 9570"/>
                <a:gd name="T61" fmla="*/ 0 h 3431"/>
                <a:gd name="T62" fmla="*/ 0 w 9570"/>
                <a:gd name="T63" fmla="*/ 0 h 3431"/>
                <a:gd name="T64" fmla="*/ 0 w 9570"/>
                <a:gd name="T65" fmla="*/ 0 h 3431"/>
                <a:gd name="T66" fmla="*/ 0 w 9570"/>
                <a:gd name="T67" fmla="*/ 0 h 3431"/>
                <a:gd name="T68" fmla="*/ 0 w 9570"/>
                <a:gd name="T69" fmla="*/ 0 h 34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70"/>
                <a:gd name="T106" fmla="*/ 0 h 3431"/>
                <a:gd name="T107" fmla="*/ 9570 w 9570"/>
                <a:gd name="T108" fmla="*/ 3431 h 34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70" h="3431">
                  <a:moveTo>
                    <a:pt x="698" y="33"/>
                  </a:moveTo>
                  <a:lnTo>
                    <a:pt x="9112" y="2608"/>
                  </a:lnTo>
                  <a:lnTo>
                    <a:pt x="9225" y="2651"/>
                  </a:lnTo>
                  <a:lnTo>
                    <a:pt x="9322" y="2705"/>
                  </a:lnTo>
                  <a:lnTo>
                    <a:pt x="9408" y="2769"/>
                  </a:lnTo>
                  <a:lnTo>
                    <a:pt x="9478" y="2845"/>
                  </a:lnTo>
                  <a:lnTo>
                    <a:pt x="9526" y="2926"/>
                  </a:lnTo>
                  <a:lnTo>
                    <a:pt x="9558" y="3011"/>
                  </a:lnTo>
                  <a:lnTo>
                    <a:pt x="9570" y="3092"/>
                  </a:lnTo>
                  <a:lnTo>
                    <a:pt x="9558" y="3178"/>
                  </a:lnTo>
                  <a:lnTo>
                    <a:pt x="9521" y="3253"/>
                  </a:lnTo>
                  <a:lnTo>
                    <a:pt x="9467" y="3318"/>
                  </a:lnTo>
                  <a:lnTo>
                    <a:pt x="9392" y="3371"/>
                  </a:lnTo>
                  <a:lnTo>
                    <a:pt x="9306" y="3403"/>
                  </a:lnTo>
                  <a:lnTo>
                    <a:pt x="9209" y="3426"/>
                  </a:lnTo>
                  <a:lnTo>
                    <a:pt x="9102" y="3431"/>
                  </a:lnTo>
                  <a:lnTo>
                    <a:pt x="8989" y="3420"/>
                  </a:lnTo>
                  <a:lnTo>
                    <a:pt x="8870" y="3398"/>
                  </a:lnTo>
                  <a:lnTo>
                    <a:pt x="456" y="823"/>
                  </a:lnTo>
                  <a:lnTo>
                    <a:pt x="343" y="786"/>
                  </a:lnTo>
                  <a:lnTo>
                    <a:pt x="247" y="726"/>
                  </a:lnTo>
                  <a:lnTo>
                    <a:pt x="155" y="662"/>
                  </a:lnTo>
                  <a:lnTo>
                    <a:pt x="90" y="587"/>
                  </a:lnTo>
                  <a:lnTo>
                    <a:pt x="42" y="506"/>
                  </a:lnTo>
                  <a:lnTo>
                    <a:pt x="10" y="426"/>
                  </a:lnTo>
                  <a:lnTo>
                    <a:pt x="0" y="339"/>
                  </a:lnTo>
                  <a:lnTo>
                    <a:pt x="10" y="253"/>
                  </a:lnTo>
                  <a:lnTo>
                    <a:pt x="42" y="178"/>
                  </a:lnTo>
                  <a:lnTo>
                    <a:pt x="102" y="119"/>
                  </a:lnTo>
                  <a:lnTo>
                    <a:pt x="171" y="65"/>
                  </a:lnTo>
                  <a:lnTo>
                    <a:pt x="263" y="28"/>
                  </a:lnTo>
                  <a:lnTo>
                    <a:pt x="359" y="11"/>
                  </a:lnTo>
                  <a:lnTo>
                    <a:pt x="467" y="0"/>
                  </a:lnTo>
                  <a:lnTo>
                    <a:pt x="580" y="11"/>
                  </a:lnTo>
                  <a:lnTo>
                    <a:pt x="698" y="33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3" name="Freeform 1456"/>
            <p:cNvSpPr>
              <a:spLocks/>
            </p:cNvSpPr>
            <p:nvPr/>
          </p:nvSpPr>
          <p:spPr bwMode="auto">
            <a:xfrm>
              <a:off x="4215" y="1910"/>
              <a:ext cx="401" cy="126"/>
            </a:xfrm>
            <a:custGeom>
              <a:avLst/>
              <a:gdLst>
                <a:gd name="T0" fmla="*/ 0 w 8436"/>
                <a:gd name="T1" fmla="*/ 0 h 2640"/>
                <a:gd name="T2" fmla="*/ 0 w 8436"/>
                <a:gd name="T3" fmla="*/ 0 h 2640"/>
                <a:gd name="T4" fmla="*/ 0 w 8436"/>
                <a:gd name="T5" fmla="*/ 0 h 2640"/>
                <a:gd name="T6" fmla="*/ 0 w 8436"/>
                <a:gd name="T7" fmla="*/ 0 h 2640"/>
                <a:gd name="T8" fmla="*/ 0 w 8436"/>
                <a:gd name="T9" fmla="*/ 0 h 2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6"/>
                <a:gd name="T16" fmla="*/ 0 h 2640"/>
                <a:gd name="T17" fmla="*/ 8436 w 8436"/>
                <a:gd name="T18" fmla="*/ 2640 h 2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6" h="2640">
                  <a:moveTo>
                    <a:pt x="8436" y="2571"/>
                  </a:moveTo>
                  <a:lnTo>
                    <a:pt x="22" y="0"/>
                  </a:lnTo>
                  <a:lnTo>
                    <a:pt x="0" y="71"/>
                  </a:lnTo>
                  <a:lnTo>
                    <a:pt x="8415" y="2640"/>
                  </a:lnTo>
                  <a:lnTo>
                    <a:pt x="8436" y="2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4" name="Freeform 1457"/>
            <p:cNvSpPr>
              <a:spLocks/>
            </p:cNvSpPr>
            <p:nvPr/>
          </p:nvSpPr>
          <p:spPr bwMode="auto">
            <a:xfrm>
              <a:off x="4615" y="2033"/>
              <a:ext cx="24" cy="29"/>
            </a:xfrm>
            <a:custGeom>
              <a:avLst/>
              <a:gdLst>
                <a:gd name="T0" fmla="*/ 0 w 505"/>
                <a:gd name="T1" fmla="*/ 0 h 613"/>
                <a:gd name="T2" fmla="*/ 0 w 505"/>
                <a:gd name="T3" fmla="*/ 0 h 613"/>
                <a:gd name="T4" fmla="*/ 0 w 505"/>
                <a:gd name="T5" fmla="*/ 0 h 613"/>
                <a:gd name="T6" fmla="*/ 0 w 505"/>
                <a:gd name="T7" fmla="*/ 0 h 613"/>
                <a:gd name="T8" fmla="*/ 0 w 505"/>
                <a:gd name="T9" fmla="*/ 0 h 613"/>
                <a:gd name="T10" fmla="*/ 0 w 505"/>
                <a:gd name="T11" fmla="*/ 0 h 613"/>
                <a:gd name="T12" fmla="*/ 0 w 505"/>
                <a:gd name="T13" fmla="*/ 0 h 613"/>
                <a:gd name="T14" fmla="*/ 0 w 505"/>
                <a:gd name="T15" fmla="*/ 0 h 613"/>
                <a:gd name="T16" fmla="*/ 0 w 505"/>
                <a:gd name="T17" fmla="*/ 0 h 613"/>
                <a:gd name="T18" fmla="*/ 0 w 505"/>
                <a:gd name="T19" fmla="*/ 0 h 613"/>
                <a:gd name="T20" fmla="*/ 0 w 505"/>
                <a:gd name="T21" fmla="*/ 0 h 613"/>
                <a:gd name="T22" fmla="*/ 0 w 505"/>
                <a:gd name="T23" fmla="*/ 0 h 613"/>
                <a:gd name="T24" fmla="*/ 0 w 505"/>
                <a:gd name="T25" fmla="*/ 0 h 613"/>
                <a:gd name="T26" fmla="*/ 0 w 505"/>
                <a:gd name="T27" fmla="*/ 0 h 613"/>
                <a:gd name="T28" fmla="*/ 0 w 505"/>
                <a:gd name="T29" fmla="*/ 0 h 613"/>
                <a:gd name="T30" fmla="*/ 0 w 505"/>
                <a:gd name="T31" fmla="*/ 0 h 613"/>
                <a:gd name="T32" fmla="*/ 0 w 505"/>
                <a:gd name="T33" fmla="*/ 0 h 613"/>
                <a:gd name="T34" fmla="*/ 0 w 505"/>
                <a:gd name="T35" fmla="*/ 0 h 613"/>
                <a:gd name="T36" fmla="*/ 0 w 505"/>
                <a:gd name="T37" fmla="*/ 0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5"/>
                <a:gd name="T58" fmla="*/ 0 h 613"/>
                <a:gd name="T59" fmla="*/ 505 w 505"/>
                <a:gd name="T60" fmla="*/ 613 h 6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5" h="613">
                  <a:moveTo>
                    <a:pt x="494" y="613"/>
                  </a:moveTo>
                  <a:lnTo>
                    <a:pt x="505" y="521"/>
                  </a:lnTo>
                  <a:lnTo>
                    <a:pt x="494" y="429"/>
                  </a:lnTo>
                  <a:lnTo>
                    <a:pt x="461" y="338"/>
                  </a:lnTo>
                  <a:lnTo>
                    <a:pt x="403" y="252"/>
                  </a:lnTo>
                  <a:lnTo>
                    <a:pt x="333" y="171"/>
                  </a:lnTo>
                  <a:lnTo>
                    <a:pt x="242" y="102"/>
                  </a:lnTo>
                  <a:lnTo>
                    <a:pt x="139" y="42"/>
                  </a:lnTo>
                  <a:lnTo>
                    <a:pt x="21" y="0"/>
                  </a:lnTo>
                  <a:lnTo>
                    <a:pt x="0" y="69"/>
                  </a:lnTo>
                  <a:lnTo>
                    <a:pt x="107" y="118"/>
                  </a:lnTo>
                  <a:lnTo>
                    <a:pt x="199" y="161"/>
                  </a:lnTo>
                  <a:lnTo>
                    <a:pt x="284" y="226"/>
                  </a:lnTo>
                  <a:lnTo>
                    <a:pt x="344" y="300"/>
                  </a:lnTo>
                  <a:lnTo>
                    <a:pt x="392" y="371"/>
                  </a:lnTo>
                  <a:lnTo>
                    <a:pt x="419" y="451"/>
                  </a:lnTo>
                  <a:lnTo>
                    <a:pt x="429" y="521"/>
                  </a:lnTo>
                  <a:lnTo>
                    <a:pt x="419" y="597"/>
                  </a:lnTo>
                  <a:lnTo>
                    <a:pt x="494" y="6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5" name="Freeform 1458"/>
            <p:cNvSpPr>
              <a:spLocks/>
            </p:cNvSpPr>
            <p:nvPr/>
          </p:nvSpPr>
          <p:spPr bwMode="auto">
            <a:xfrm>
              <a:off x="4604" y="2061"/>
              <a:ext cx="35" cy="15"/>
            </a:xfrm>
            <a:custGeom>
              <a:avLst/>
              <a:gdLst>
                <a:gd name="T0" fmla="*/ 0 w 736"/>
                <a:gd name="T1" fmla="*/ 0 h 306"/>
                <a:gd name="T2" fmla="*/ 0 w 736"/>
                <a:gd name="T3" fmla="*/ 0 h 306"/>
                <a:gd name="T4" fmla="*/ 0 w 736"/>
                <a:gd name="T5" fmla="*/ 0 h 306"/>
                <a:gd name="T6" fmla="*/ 0 w 736"/>
                <a:gd name="T7" fmla="*/ 0 h 306"/>
                <a:gd name="T8" fmla="*/ 0 w 736"/>
                <a:gd name="T9" fmla="*/ 0 h 306"/>
                <a:gd name="T10" fmla="*/ 0 w 736"/>
                <a:gd name="T11" fmla="*/ 0 h 306"/>
                <a:gd name="T12" fmla="*/ 0 w 736"/>
                <a:gd name="T13" fmla="*/ 0 h 306"/>
                <a:gd name="T14" fmla="*/ 0 w 736"/>
                <a:gd name="T15" fmla="*/ 0 h 306"/>
                <a:gd name="T16" fmla="*/ 0 w 736"/>
                <a:gd name="T17" fmla="*/ 0 h 306"/>
                <a:gd name="T18" fmla="*/ 0 w 736"/>
                <a:gd name="T19" fmla="*/ 0 h 306"/>
                <a:gd name="T20" fmla="*/ 0 w 736"/>
                <a:gd name="T21" fmla="*/ 0 h 306"/>
                <a:gd name="T22" fmla="*/ 0 w 736"/>
                <a:gd name="T23" fmla="*/ 0 h 306"/>
                <a:gd name="T24" fmla="*/ 0 w 736"/>
                <a:gd name="T25" fmla="*/ 0 h 306"/>
                <a:gd name="T26" fmla="*/ 0 w 736"/>
                <a:gd name="T27" fmla="*/ 0 h 306"/>
                <a:gd name="T28" fmla="*/ 0 w 736"/>
                <a:gd name="T29" fmla="*/ 0 h 306"/>
                <a:gd name="T30" fmla="*/ 0 w 736"/>
                <a:gd name="T31" fmla="*/ 0 h 306"/>
                <a:gd name="T32" fmla="*/ 0 w 736"/>
                <a:gd name="T33" fmla="*/ 0 h 306"/>
                <a:gd name="T34" fmla="*/ 0 w 736"/>
                <a:gd name="T35" fmla="*/ 0 h 306"/>
                <a:gd name="T36" fmla="*/ 0 w 736"/>
                <a:gd name="T37" fmla="*/ 0 h 3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6"/>
                <a:gd name="T58" fmla="*/ 0 h 306"/>
                <a:gd name="T59" fmla="*/ 736 w 736"/>
                <a:gd name="T60" fmla="*/ 306 h 3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6" h="306">
                  <a:moveTo>
                    <a:pt x="0" y="263"/>
                  </a:moveTo>
                  <a:lnTo>
                    <a:pt x="123" y="290"/>
                  </a:lnTo>
                  <a:lnTo>
                    <a:pt x="242" y="306"/>
                  </a:lnTo>
                  <a:lnTo>
                    <a:pt x="355" y="295"/>
                  </a:lnTo>
                  <a:lnTo>
                    <a:pt x="457" y="274"/>
                  </a:lnTo>
                  <a:lnTo>
                    <a:pt x="553" y="235"/>
                  </a:lnTo>
                  <a:lnTo>
                    <a:pt x="634" y="182"/>
                  </a:lnTo>
                  <a:lnTo>
                    <a:pt x="693" y="106"/>
                  </a:lnTo>
                  <a:lnTo>
                    <a:pt x="736" y="16"/>
                  </a:lnTo>
                  <a:lnTo>
                    <a:pt x="661" y="0"/>
                  </a:lnTo>
                  <a:lnTo>
                    <a:pt x="634" y="64"/>
                  </a:lnTo>
                  <a:lnTo>
                    <a:pt x="581" y="122"/>
                  </a:lnTo>
                  <a:lnTo>
                    <a:pt x="516" y="166"/>
                  </a:lnTo>
                  <a:lnTo>
                    <a:pt x="436" y="203"/>
                  </a:lnTo>
                  <a:lnTo>
                    <a:pt x="344" y="225"/>
                  </a:lnTo>
                  <a:lnTo>
                    <a:pt x="242" y="225"/>
                  </a:lnTo>
                  <a:lnTo>
                    <a:pt x="134" y="219"/>
                  </a:lnTo>
                  <a:lnTo>
                    <a:pt x="21" y="19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6" name="Freeform 1459"/>
            <p:cNvSpPr>
              <a:spLocks/>
            </p:cNvSpPr>
            <p:nvPr/>
          </p:nvSpPr>
          <p:spPr bwMode="auto">
            <a:xfrm>
              <a:off x="4203" y="1948"/>
              <a:ext cx="402" cy="126"/>
            </a:xfrm>
            <a:custGeom>
              <a:avLst/>
              <a:gdLst>
                <a:gd name="T0" fmla="*/ 0 w 8436"/>
                <a:gd name="T1" fmla="*/ 0 h 2640"/>
                <a:gd name="T2" fmla="*/ 0 w 8436"/>
                <a:gd name="T3" fmla="*/ 0 h 2640"/>
                <a:gd name="T4" fmla="*/ 0 w 8436"/>
                <a:gd name="T5" fmla="*/ 0 h 2640"/>
                <a:gd name="T6" fmla="*/ 0 w 8436"/>
                <a:gd name="T7" fmla="*/ 0 h 2640"/>
                <a:gd name="T8" fmla="*/ 0 w 8436"/>
                <a:gd name="T9" fmla="*/ 0 h 2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6"/>
                <a:gd name="T16" fmla="*/ 0 h 2640"/>
                <a:gd name="T17" fmla="*/ 8436 w 8436"/>
                <a:gd name="T18" fmla="*/ 2640 h 2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6" h="2640">
                  <a:moveTo>
                    <a:pt x="0" y="70"/>
                  </a:moveTo>
                  <a:lnTo>
                    <a:pt x="8415" y="2640"/>
                  </a:lnTo>
                  <a:lnTo>
                    <a:pt x="8436" y="2570"/>
                  </a:lnTo>
                  <a:lnTo>
                    <a:pt x="22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7" name="Freeform 1460"/>
            <p:cNvSpPr>
              <a:spLocks/>
            </p:cNvSpPr>
            <p:nvPr/>
          </p:nvSpPr>
          <p:spPr bwMode="auto">
            <a:xfrm>
              <a:off x="4180" y="1922"/>
              <a:ext cx="24" cy="29"/>
            </a:xfrm>
            <a:custGeom>
              <a:avLst/>
              <a:gdLst>
                <a:gd name="T0" fmla="*/ 0 w 511"/>
                <a:gd name="T1" fmla="*/ 0 h 613"/>
                <a:gd name="T2" fmla="*/ 0 w 511"/>
                <a:gd name="T3" fmla="*/ 0 h 613"/>
                <a:gd name="T4" fmla="*/ 0 w 511"/>
                <a:gd name="T5" fmla="*/ 0 h 613"/>
                <a:gd name="T6" fmla="*/ 0 w 511"/>
                <a:gd name="T7" fmla="*/ 0 h 613"/>
                <a:gd name="T8" fmla="*/ 0 w 511"/>
                <a:gd name="T9" fmla="*/ 0 h 613"/>
                <a:gd name="T10" fmla="*/ 0 w 511"/>
                <a:gd name="T11" fmla="*/ 0 h 613"/>
                <a:gd name="T12" fmla="*/ 0 w 511"/>
                <a:gd name="T13" fmla="*/ 0 h 613"/>
                <a:gd name="T14" fmla="*/ 0 w 511"/>
                <a:gd name="T15" fmla="*/ 0 h 613"/>
                <a:gd name="T16" fmla="*/ 0 w 511"/>
                <a:gd name="T17" fmla="*/ 0 h 613"/>
                <a:gd name="T18" fmla="*/ 0 w 511"/>
                <a:gd name="T19" fmla="*/ 0 h 613"/>
                <a:gd name="T20" fmla="*/ 0 w 511"/>
                <a:gd name="T21" fmla="*/ 0 h 613"/>
                <a:gd name="T22" fmla="*/ 0 w 511"/>
                <a:gd name="T23" fmla="*/ 0 h 613"/>
                <a:gd name="T24" fmla="*/ 0 w 511"/>
                <a:gd name="T25" fmla="*/ 0 h 613"/>
                <a:gd name="T26" fmla="*/ 0 w 511"/>
                <a:gd name="T27" fmla="*/ 0 h 613"/>
                <a:gd name="T28" fmla="*/ 0 w 511"/>
                <a:gd name="T29" fmla="*/ 0 h 613"/>
                <a:gd name="T30" fmla="*/ 0 w 511"/>
                <a:gd name="T31" fmla="*/ 0 h 613"/>
                <a:gd name="T32" fmla="*/ 0 w 511"/>
                <a:gd name="T33" fmla="*/ 0 h 613"/>
                <a:gd name="T34" fmla="*/ 0 w 511"/>
                <a:gd name="T35" fmla="*/ 0 h 613"/>
                <a:gd name="T36" fmla="*/ 0 w 511"/>
                <a:gd name="T37" fmla="*/ 0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1"/>
                <a:gd name="T58" fmla="*/ 0 h 613"/>
                <a:gd name="T59" fmla="*/ 511 w 511"/>
                <a:gd name="T60" fmla="*/ 613 h 6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1" h="613">
                  <a:moveTo>
                    <a:pt x="17" y="0"/>
                  </a:moveTo>
                  <a:lnTo>
                    <a:pt x="0" y="91"/>
                  </a:lnTo>
                  <a:lnTo>
                    <a:pt x="17" y="188"/>
                  </a:lnTo>
                  <a:lnTo>
                    <a:pt x="49" y="275"/>
                  </a:lnTo>
                  <a:lnTo>
                    <a:pt x="102" y="360"/>
                  </a:lnTo>
                  <a:lnTo>
                    <a:pt x="178" y="441"/>
                  </a:lnTo>
                  <a:lnTo>
                    <a:pt x="269" y="510"/>
                  </a:lnTo>
                  <a:lnTo>
                    <a:pt x="371" y="570"/>
                  </a:lnTo>
                  <a:lnTo>
                    <a:pt x="489" y="613"/>
                  </a:lnTo>
                  <a:lnTo>
                    <a:pt x="511" y="543"/>
                  </a:lnTo>
                  <a:lnTo>
                    <a:pt x="403" y="500"/>
                  </a:lnTo>
                  <a:lnTo>
                    <a:pt x="312" y="452"/>
                  </a:lnTo>
                  <a:lnTo>
                    <a:pt x="226" y="387"/>
                  </a:lnTo>
                  <a:lnTo>
                    <a:pt x="167" y="312"/>
                  </a:lnTo>
                  <a:lnTo>
                    <a:pt x="118" y="242"/>
                  </a:lnTo>
                  <a:lnTo>
                    <a:pt x="86" y="167"/>
                  </a:lnTo>
                  <a:lnTo>
                    <a:pt x="86" y="91"/>
                  </a:lnTo>
                  <a:lnTo>
                    <a:pt x="86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8" name="Freeform 1461"/>
            <p:cNvSpPr>
              <a:spLocks/>
            </p:cNvSpPr>
            <p:nvPr/>
          </p:nvSpPr>
          <p:spPr bwMode="auto">
            <a:xfrm>
              <a:off x="4181" y="1908"/>
              <a:ext cx="35" cy="15"/>
            </a:xfrm>
            <a:custGeom>
              <a:avLst/>
              <a:gdLst>
                <a:gd name="T0" fmla="*/ 0 w 736"/>
                <a:gd name="T1" fmla="*/ 0 h 301"/>
                <a:gd name="T2" fmla="*/ 0 w 736"/>
                <a:gd name="T3" fmla="*/ 0 h 301"/>
                <a:gd name="T4" fmla="*/ 0 w 736"/>
                <a:gd name="T5" fmla="*/ 0 h 301"/>
                <a:gd name="T6" fmla="*/ 0 w 736"/>
                <a:gd name="T7" fmla="*/ 0 h 301"/>
                <a:gd name="T8" fmla="*/ 0 w 736"/>
                <a:gd name="T9" fmla="*/ 0 h 301"/>
                <a:gd name="T10" fmla="*/ 0 w 736"/>
                <a:gd name="T11" fmla="*/ 0 h 301"/>
                <a:gd name="T12" fmla="*/ 0 w 736"/>
                <a:gd name="T13" fmla="*/ 0 h 301"/>
                <a:gd name="T14" fmla="*/ 0 w 736"/>
                <a:gd name="T15" fmla="*/ 0 h 301"/>
                <a:gd name="T16" fmla="*/ 0 w 736"/>
                <a:gd name="T17" fmla="*/ 0 h 301"/>
                <a:gd name="T18" fmla="*/ 0 w 736"/>
                <a:gd name="T19" fmla="*/ 0 h 301"/>
                <a:gd name="T20" fmla="*/ 0 w 736"/>
                <a:gd name="T21" fmla="*/ 0 h 301"/>
                <a:gd name="T22" fmla="*/ 0 w 736"/>
                <a:gd name="T23" fmla="*/ 0 h 301"/>
                <a:gd name="T24" fmla="*/ 0 w 736"/>
                <a:gd name="T25" fmla="*/ 0 h 301"/>
                <a:gd name="T26" fmla="*/ 0 w 736"/>
                <a:gd name="T27" fmla="*/ 0 h 301"/>
                <a:gd name="T28" fmla="*/ 0 w 736"/>
                <a:gd name="T29" fmla="*/ 0 h 301"/>
                <a:gd name="T30" fmla="*/ 0 w 736"/>
                <a:gd name="T31" fmla="*/ 0 h 301"/>
                <a:gd name="T32" fmla="*/ 0 w 736"/>
                <a:gd name="T33" fmla="*/ 0 h 301"/>
                <a:gd name="T34" fmla="*/ 0 w 736"/>
                <a:gd name="T35" fmla="*/ 0 h 301"/>
                <a:gd name="T36" fmla="*/ 0 w 736"/>
                <a:gd name="T37" fmla="*/ 0 h 3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6"/>
                <a:gd name="T58" fmla="*/ 0 h 301"/>
                <a:gd name="T59" fmla="*/ 736 w 736"/>
                <a:gd name="T60" fmla="*/ 301 h 3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6" h="301">
                  <a:moveTo>
                    <a:pt x="736" y="37"/>
                  </a:moveTo>
                  <a:lnTo>
                    <a:pt x="612" y="11"/>
                  </a:lnTo>
                  <a:lnTo>
                    <a:pt x="494" y="0"/>
                  </a:lnTo>
                  <a:lnTo>
                    <a:pt x="381" y="11"/>
                  </a:lnTo>
                  <a:lnTo>
                    <a:pt x="279" y="32"/>
                  </a:lnTo>
                  <a:lnTo>
                    <a:pt x="182" y="65"/>
                  </a:lnTo>
                  <a:lnTo>
                    <a:pt x="101" y="124"/>
                  </a:lnTo>
                  <a:lnTo>
                    <a:pt x="43" y="194"/>
                  </a:lnTo>
                  <a:lnTo>
                    <a:pt x="0" y="285"/>
                  </a:lnTo>
                  <a:lnTo>
                    <a:pt x="69" y="301"/>
                  </a:lnTo>
                  <a:lnTo>
                    <a:pt x="101" y="237"/>
                  </a:lnTo>
                  <a:lnTo>
                    <a:pt x="156" y="183"/>
                  </a:lnTo>
                  <a:lnTo>
                    <a:pt x="220" y="140"/>
                  </a:lnTo>
                  <a:lnTo>
                    <a:pt x="295" y="102"/>
                  </a:lnTo>
                  <a:lnTo>
                    <a:pt x="392" y="81"/>
                  </a:lnTo>
                  <a:lnTo>
                    <a:pt x="494" y="70"/>
                  </a:lnTo>
                  <a:lnTo>
                    <a:pt x="601" y="81"/>
                  </a:lnTo>
                  <a:lnTo>
                    <a:pt x="714" y="108"/>
                  </a:lnTo>
                  <a:lnTo>
                    <a:pt x="736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69" name="Freeform 1462"/>
            <p:cNvSpPr>
              <a:spLocks/>
            </p:cNvSpPr>
            <p:nvPr/>
          </p:nvSpPr>
          <p:spPr bwMode="auto">
            <a:xfrm>
              <a:off x="4215" y="1910"/>
              <a:ext cx="1" cy="4"/>
            </a:xfrm>
            <a:custGeom>
              <a:avLst/>
              <a:gdLst>
                <a:gd name="T0" fmla="*/ 0 w 22"/>
                <a:gd name="T1" fmla="*/ 0 h 71"/>
                <a:gd name="T2" fmla="*/ 0 w 22"/>
                <a:gd name="T3" fmla="*/ 0 h 71"/>
                <a:gd name="T4" fmla="*/ 0 w 22"/>
                <a:gd name="T5" fmla="*/ 0 h 71"/>
                <a:gd name="T6" fmla="*/ 0 w 22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71"/>
                <a:gd name="T14" fmla="*/ 22 w 22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71">
                  <a:moveTo>
                    <a:pt x="22" y="0"/>
                  </a:moveTo>
                  <a:lnTo>
                    <a:pt x="11" y="33"/>
                  </a:lnTo>
                  <a:lnTo>
                    <a:pt x="0" y="7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0" name="Freeform 1463"/>
            <p:cNvSpPr>
              <a:spLocks/>
            </p:cNvSpPr>
            <p:nvPr/>
          </p:nvSpPr>
          <p:spPr bwMode="auto">
            <a:xfrm>
              <a:off x="4162" y="1910"/>
              <a:ext cx="43" cy="36"/>
            </a:xfrm>
            <a:custGeom>
              <a:avLst/>
              <a:gdLst>
                <a:gd name="T0" fmla="*/ 0 w 908"/>
                <a:gd name="T1" fmla="*/ 0 h 752"/>
                <a:gd name="T2" fmla="*/ 0 w 908"/>
                <a:gd name="T3" fmla="*/ 0 h 752"/>
                <a:gd name="T4" fmla="*/ 0 w 908"/>
                <a:gd name="T5" fmla="*/ 0 h 752"/>
                <a:gd name="T6" fmla="*/ 0 w 908"/>
                <a:gd name="T7" fmla="*/ 0 h 752"/>
                <a:gd name="T8" fmla="*/ 0 w 908"/>
                <a:gd name="T9" fmla="*/ 0 h 752"/>
                <a:gd name="T10" fmla="*/ 0 w 908"/>
                <a:gd name="T11" fmla="*/ 0 h 752"/>
                <a:gd name="T12" fmla="*/ 0 w 908"/>
                <a:gd name="T13" fmla="*/ 0 h 7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8"/>
                <a:gd name="T22" fmla="*/ 0 h 752"/>
                <a:gd name="T23" fmla="*/ 908 w 908"/>
                <a:gd name="T24" fmla="*/ 752 h 7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8" h="752">
                  <a:moveTo>
                    <a:pt x="693" y="752"/>
                  </a:moveTo>
                  <a:lnTo>
                    <a:pt x="0" y="102"/>
                  </a:lnTo>
                  <a:lnTo>
                    <a:pt x="908" y="0"/>
                  </a:lnTo>
                  <a:lnTo>
                    <a:pt x="644" y="33"/>
                  </a:lnTo>
                  <a:lnTo>
                    <a:pt x="441" y="263"/>
                  </a:lnTo>
                  <a:lnTo>
                    <a:pt x="441" y="489"/>
                  </a:lnTo>
                  <a:lnTo>
                    <a:pt x="693" y="752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1" name="Freeform 1464"/>
            <p:cNvSpPr>
              <a:spLocks/>
            </p:cNvSpPr>
            <p:nvPr/>
          </p:nvSpPr>
          <p:spPr bwMode="auto">
            <a:xfrm>
              <a:off x="4157" y="1913"/>
              <a:ext cx="39" cy="34"/>
            </a:xfrm>
            <a:custGeom>
              <a:avLst/>
              <a:gdLst>
                <a:gd name="T0" fmla="*/ 0 w 811"/>
                <a:gd name="T1" fmla="*/ 0 h 714"/>
                <a:gd name="T2" fmla="*/ 0 w 811"/>
                <a:gd name="T3" fmla="*/ 0 h 714"/>
                <a:gd name="T4" fmla="*/ 0 w 811"/>
                <a:gd name="T5" fmla="*/ 0 h 714"/>
                <a:gd name="T6" fmla="*/ 0 w 811"/>
                <a:gd name="T7" fmla="*/ 0 h 714"/>
                <a:gd name="T8" fmla="*/ 0 w 811"/>
                <a:gd name="T9" fmla="*/ 0 h 714"/>
                <a:gd name="T10" fmla="*/ 0 w 811"/>
                <a:gd name="T11" fmla="*/ 0 h 714"/>
                <a:gd name="T12" fmla="*/ 0 w 811"/>
                <a:gd name="T13" fmla="*/ 0 h 714"/>
                <a:gd name="T14" fmla="*/ 0 w 811"/>
                <a:gd name="T15" fmla="*/ 0 h 714"/>
                <a:gd name="T16" fmla="*/ 0 w 811"/>
                <a:gd name="T17" fmla="*/ 0 h 714"/>
                <a:gd name="T18" fmla="*/ 0 w 811"/>
                <a:gd name="T19" fmla="*/ 0 h 7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1"/>
                <a:gd name="T31" fmla="*/ 0 h 714"/>
                <a:gd name="T32" fmla="*/ 811 w 811"/>
                <a:gd name="T33" fmla="*/ 714 h 7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1" h="714">
                  <a:moveTo>
                    <a:pt x="86" y="0"/>
                  </a:moveTo>
                  <a:lnTo>
                    <a:pt x="64" y="64"/>
                  </a:lnTo>
                  <a:lnTo>
                    <a:pt x="763" y="714"/>
                  </a:lnTo>
                  <a:lnTo>
                    <a:pt x="811" y="661"/>
                  </a:lnTo>
                  <a:lnTo>
                    <a:pt x="113" y="10"/>
                  </a:lnTo>
                  <a:lnTo>
                    <a:pt x="97" y="74"/>
                  </a:lnTo>
                  <a:lnTo>
                    <a:pt x="86" y="0"/>
                  </a:lnTo>
                  <a:lnTo>
                    <a:pt x="0" y="5"/>
                  </a:lnTo>
                  <a:lnTo>
                    <a:pt x="64" y="6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2" name="Freeform 1465"/>
            <p:cNvSpPr>
              <a:spLocks/>
            </p:cNvSpPr>
            <p:nvPr/>
          </p:nvSpPr>
          <p:spPr bwMode="auto">
            <a:xfrm>
              <a:off x="4161" y="1908"/>
              <a:ext cx="44" cy="8"/>
            </a:xfrm>
            <a:custGeom>
              <a:avLst/>
              <a:gdLst>
                <a:gd name="T0" fmla="*/ 0 w 918"/>
                <a:gd name="T1" fmla="*/ 0 h 177"/>
                <a:gd name="T2" fmla="*/ 0 w 918"/>
                <a:gd name="T3" fmla="*/ 0 h 177"/>
                <a:gd name="T4" fmla="*/ 0 w 918"/>
                <a:gd name="T5" fmla="*/ 0 h 177"/>
                <a:gd name="T6" fmla="*/ 0 w 918"/>
                <a:gd name="T7" fmla="*/ 0 h 177"/>
                <a:gd name="T8" fmla="*/ 0 w 918"/>
                <a:gd name="T9" fmla="*/ 0 h 177"/>
                <a:gd name="T10" fmla="*/ 0 w 918"/>
                <a:gd name="T11" fmla="*/ 0 h 177"/>
                <a:gd name="T12" fmla="*/ 0 w 918"/>
                <a:gd name="T13" fmla="*/ 0 h 1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8"/>
                <a:gd name="T22" fmla="*/ 0 h 177"/>
                <a:gd name="T23" fmla="*/ 918 w 918"/>
                <a:gd name="T24" fmla="*/ 177 h 1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8" h="177">
                  <a:moveTo>
                    <a:pt x="918" y="71"/>
                  </a:moveTo>
                  <a:lnTo>
                    <a:pt x="907" y="0"/>
                  </a:lnTo>
                  <a:lnTo>
                    <a:pt x="0" y="103"/>
                  </a:lnTo>
                  <a:lnTo>
                    <a:pt x="11" y="177"/>
                  </a:lnTo>
                  <a:lnTo>
                    <a:pt x="918" y="71"/>
                  </a:lnTo>
                  <a:lnTo>
                    <a:pt x="907" y="0"/>
                  </a:lnTo>
                  <a:lnTo>
                    <a:pt x="91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3" name="Freeform 1466"/>
            <p:cNvSpPr>
              <a:spLocks/>
            </p:cNvSpPr>
            <p:nvPr/>
          </p:nvSpPr>
          <p:spPr bwMode="auto">
            <a:xfrm>
              <a:off x="4191" y="1908"/>
              <a:ext cx="14" cy="5"/>
            </a:xfrm>
            <a:custGeom>
              <a:avLst/>
              <a:gdLst>
                <a:gd name="T0" fmla="*/ 0 w 301"/>
                <a:gd name="T1" fmla="*/ 0 h 108"/>
                <a:gd name="T2" fmla="*/ 0 w 301"/>
                <a:gd name="T3" fmla="*/ 0 h 108"/>
                <a:gd name="T4" fmla="*/ 0 w 301"/>
                <a:gd name="T5" fmla="*/ 0 h 108"/>
                <a:gd name="T6" fmla="*/ 0 w 301"/>
                <a:gd name="T7" fmla="*/ 0 h 108"/>
                <a:gd name="T8" fmla="*/ 0 w 301"/>
                <a:gd name="T9" fmla="*/ 0 h 108"/>
                <a:gd name="T10" fmla="*/ 0 w 301"/>
                <a:gd name="T11" fmla="*/ 0 h 108"/>
                <a:gd name="T12" fmla="*/ 0 w 301"/>
                <a:gd name="T13" fmla="*/ 0 h 108"/>
                <a:gd name="T14" fmla="*/ 0 w 301"/>
                <a:gd name="T15" fmla="*/ 0 h 108"/>
                <a:gd name="T16" fmla="*/ 0 w 301"/>
                <a:gd name="T17" fmla="*/ 0 h 108"/>
                <a:gd name="T18" fmla="*/ 0 w 301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1"/>
                <a:gd name="T31" fmla="*/ 0 h 108"/>
                <a:gd name="T32" fmla="*/ 301 w 301"/>
                <a:gd name="T33" fmla="*/ 108 h 1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1" h="108">
                  <a:moveTo>
                    <a:pt x="65" y="97"/>
                  </a:moveTo>
                  <a:lnTo>
                    <a:pt x="38" y="108"/>
                  </a:lnTo>
                  <a:lnTo>
                    <a:pt x="301" y="71"/>
                  </a:lnTo>
                  <a:lnTo>
                    <a:pt x="290" y="0"/>
                  </a:lnTo>
                  <a:lnTo>
                    <a:pt x="27" y="38"/>
                  </a:lnTo>
                  <a:lnTo>
                    <a:pt x="0" y="48"/>
                  </a:lnTo>
                  <a:lnTo>
                    <a:pt x="27" y="38"/>
                  </a:lnTo>
                  <a:lnTo>
                    <a:pt x="11" y="38"/>
                  </a:lnTo>
                  <a:lnTo>
                    <a:pt x="0" y="48"/>
                  </a:lnTo>
                  <a:lnTo>
                    <a:pt x="6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4" name="Freeform 1467"/>
            <p:cNvSpPr>
              <a:spLocks/>
            </p:cNvSpPr>
            <p:nvPr/>
          </p:nvSpPr>
          <p:spPr bwMode="auto">
            <a:xfrm>
              <a:off x="4181" y="1910"/>
              <a:ext cx="13" cy="14"/>
            </a:xfrm>
            <a:custGeom>
              <a:avLst/>
              <a:gdLst>
                <a:gd name="T0" fmla="*/ 0 w 274"/>
                <a:gd name="T1" fmla="*/ 0 h 281"/>
                <a:gd name="T2" fmla="*/ 0 w 274"/>
                <a:gd name="T3" fmla="*/ 0 h 281"/>
                <a:gd name="T4" fmla="*/ 0 w 274"/>
                <a:gd name="T5" fmla="*/ 0 h 281"/>
                <a:gd name="T6" fmla="*/ 0 w 274"/>
                <a:gd name="T7" fmla="*/ 0 h 281"/>
                <a:gd name="T8" fmla="*/ 0 w 274"/>
                <a:gd name="T9" fmla="*/ 0 h 281"/>
                <a:gd name="T10" fmla="*/ 0 w 274"/>
                <a:gd name="T11" fmla="*/ 0 h 281"/>
                <a:gd name="T12" fmla="*/ 0 w 274"/>
                <a:gd name="T13" fmla="*/ 0 h 281"/>
                <a:gd name="T14" fmla="*/ 0 w 274"/>
                <a:gd name="T15" fmla="*/ 0 h 281"/>
                <a:gd name="T16" fmla="*/ 0 w 274"/>
                <a:gd name="T17" fmla="*/ 0 h 281"/>
                <a:gd name="T18" fmla="*/ 0 w 274"/>
                <a:gd name="T19" fmla="*/ 0 h 2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4"/>
                <a:gd name="T31" fmla="*/ 0 h 281"/>
                <a:gd name="T32" fmla="*/ 274 w 274"/>
                <a:gd name="T33" fmla="*/ 281 h 2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4" h="281">
                  <a:moveTo>
                    <a:pt x="70" y="253"/>
                  </a:moveTo>
                  <a:lnTo>
                    <a:pt x="64" y="281"/>
                  </a:lnTo>
                  <a:lnTo>
                    <a:pt x="274" y="49"/>
                  </a:lnTo>
                  <a:lnTo>
                    <a:pt x="209" y="0"/>
                  </a:lnTo>
                  <a:lnTo>
                    <a:pt x="6" y="232"/>
                  </a:lnTo>
                  <a:lnTo>
                    <a:pt x="0" y="253"/>
                  </a:lnTo>
                  <a:lnTo>
                    <a:pt x="6" y="232"/>
                  </a:lnTo>
                  <a:lnTo>
                    <a:pt x="0" y="242"/>
                  </a:lnTo>
                  <a:lnTo>
                    <a:pt x="0" y="253"/>
                  </a:lnTo>
                  <a:lnTo>
                    <a:pt x="70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5" name="Freeform 1468"/>
            <p:cNvSpPr>
              <a:spLocks/>
            </p:cNvSpPr>
            <p:nvPr/>
          </p:nvSpPr>
          <p:spPr bwMode="auto">
            <a:xfrm>
              <a:off x="4181" y="1922"/>
              <a:ext cx="3" cy="12"/>
            </a:xfrm>
            <a:custGeom>
              <a:avLst/>
              <a:gdLst>
                <a:gd name="T0" fmla="*/ 0 w 70"/>
                <a:gd name="T1" fmla="*/ 0 h 253"/>
                <a:gd name="T2" fmla="*/ 0 w 70"/>
                <a:gd name="T3" fmla="*/ 0 h 253"/>
                <a:gd name="T4" fmla="*/ 0 w 70"/>
                <a:gd name="T5" fmla="*/ 0 h 253"/>
                <a:gd name="T6" fmla="*/ 0 w 70"/>
                <a:gd name="T7" fmla="*/ 0 h 253"/>
                <a:gd name="T8" fmla="*/ 0 w 70"/>
                <a:gd name="T9" fmla="*/ 0 h 253"/>
                <a:gd name="T10" fmla="*/ 0 w 70"/>
                <a:gd name="T11" fmla="*/ 0 h 253"/>
                <a:gd name="T12" fmla="*/ 0 w 70"/>
                <a:gd name="T13" fmla="*/ 0 h 253"/>
                <a:gd name="T14" fmla="*/ 0 w 70"/>
                <a:gd name="T15" fmla="*/ 0 h 253"/>
                <a:gd name="T16" fmla="*/ 0 w 70"/>
                <a:gd name="T17" fmla="*/ 0 h 253"/>
                <a:gd name="T18" fmla="*/ 0 w 70"/>
                <a:gd name="T19" fmla="*/ 0 h 2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253"/>
                <a:gd name="T32" fmla="*/ 70 w 70"/>
                <a:gd name="T33" fmla="*/ 253 h 2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253">
                  <a:moveTo>
                    <a:pt x="64" y="205"/>
                  </a:moveTo>
                  <a:lnTo>
                    <a:pt x="70" y="226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11" y="253"/>
                  </a:lnTo>
                  <a:lnTo>
                    <a:pt x="0" y="226"/>
                  </a:lnTo>
                  <a:lnTo>
                    <a:pt x="0" y="242"/>
                  </a:lnTo>
                  <a:lnTo>
                    <a:pt x="11" y="253"/>
                  </a:lnTo>
                  <a:lnTo>
                    <a:pt x="64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6" name="Freeform 1469"/>
            <p:cNvSpPr>
              <a:spLocks/>
            </p:cNvSpPr>
            <p:nvPr/>
          </p:nvSpPr>
          <p:spPr bwMode="auto">
            <a:xfrm>
              <a:off x="4181" y="1932"/>
              <a:ext cx="15" cy="15"/>
            </a:xfrm>
            <a:custGeom>
              <a:avLst/>
              <a:gdLst>
                <a:gd name="T0" fmla="*/ 0 w 306"/>
                <a:gd name="T1" fmla="*/ 0 h 311"/>
                <a:gd name="T2" fmla="*/ 0 w 306"/>
                <a:gd name="T3" fmla="*/ 0 h 311"/>
                <a:gd name="T4" fmla="*/ 0 w 306"/>
                <a:gd name="T5" fmla="*/ 0 h 311"/>
                <a:gd name="T6" fmla="*/ 0 w 306"/>
                <a:gd name="T7" fmla="*/ 0 h 311"/>
                <a:gd name="T8" fmla="*/ 0 w 306"/>
                <a:gd name="T9" fmla="*/ 0 h 311"/>
                <a:gd name="T10" fmla="*/ 0 w 306"/>
                <a:gd name="T11" fmla="*/ 0 h 311"/>
                <a:gd name="T12" fmla="*/ 0 w 306"/>
                <a:gd name="T13" fmla="*/ 0 h 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311"/>
                <a:gd name="T23" fmla="*/ 306 w 306"/>
                <a:gd name="T24" fmla="*/ 311 h 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311">
                  <a:moveTo>
                    <a:pt x="258" y="311"/>
                  </a:moveTo>
                  <a:lnTo>
                    <a:pt x="306" y="258"/>
                  </a:lnTo>
                  <a:lnTo>
                    <a:pt x="53" y="0"/>
                  </a:lnTo>
                  <a:lnTo>
                    <a:pt x="0" y="48"/>
                  </a:lnTo>
                  <a:lnTo>
                    <a:pt x="258" y="311"/>
                  </a:lnTo>
                  <a:lnTo>
                    <a:pt x="306" y="258"/>
                  </a:lnTo>
                  <a:lnTo>
                    <a:pt x="258" y="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7" name="Freeform 1470"/>
            <p:cNvSpPr>
              <a:spLocks/>
            </p:cNvSpPr>
            <p:nvPr/>
          </p:nvSpPr>
          <p:spPr bwMode="auto">
            <a:xfrm>
              <a:off x="4584" y="2030"/>
              <a:ext cx="11" cy="35"/>
            </a:xfrm>
            <a:custGeom>
              <a:avLst/>
              <a:gdLst>
                <a:gd name="T0" fmla="*/ 0 w 221"/>
                <a:gd name="T1" fmla="*/ 0 h 731"/>
                <a:gd name="T2" fmla="*/ 0 w 221"/>
                <a:gd name="T3" fmla="*/ 0 h 731"/>
                <a:gd name="T4" fmla="*/ 0 w 221"/>
                <a:gd name="T5" fmla="*/ 0 h 731"/>
                <a:gd name="T6" fmla="*/ 0 w 221"/>
                <a:gd name="T7" fmla="*/ 0 h 731"/>
                <a:gd name="T8" fmla="*/ 0 w 221"/>
                <a:gd name="T9" fmla="*/ 0 h 731"/>
                <a:gd name="T10" fmla="*/ 0 w 221"/>
                <a:gd name="T11" fmla="*/ 0 h 731"/>
                <a:gd name="T12" fmla="*/ 0 w 221"/>
                <a:gd name="T13" fmla="*/ 0 h 731"/>
                <a:gd name="T14" fmla="*/ 0 w 221"/>
                <a:gd name="T15" fmla="*/ 0 h 731"/>
                <a:gd name="T16" fmla="*/ 0 w 221"/>
                <a:gd name="T17" fmla="*/ 0 h 731"/>
                <a:gd name="T18" fmla="*/ 0 w 221"/>
                <a:gd name="T19" fmla="*/ 0 h 731"/>
                <a:gd name="T20" fmla="*/ 0 w 221"/>
                <a:gd name="T21" fmla="*/ 0 h 731"/>
                <a:gd name="T22" fmla="*/ 0 w 221"/>
                <a:gd name="T23" fmla="*/ 0 h 731"/>
                <a:gd name="T24" fmla="*/ 0 w 221"/>
                <a:gd name="T25" fmla="*/ 0 h 731"/>
                <a:gd name="T26" fmla="*/ 0 w 221"/>
                <a:gd name="T27" fmla="*/ 0 h 731"/>
                <a:gd name="T28" fmla="*/ 0 w 221"/>
                <a:gd name="T29" fmla="*/ 0 h 731"/>
                <a:gd name="T30" fmla="*/ 0 w 221"/>
                <a:gd name="T31" fmla="*/ 0 h 731"/>
                <a:gd name="T32" fmla="*/ 0 w 221"/>
                <a:gd name="T33" fmla="*/ 0 h 731"/>
                <a:gd name="T34" fmla="*/ 0 w 221"/>
                <a:gd name="T35" fmla="*/ 0 h 731"/>
                <a:gd name="T36" fmla="*/ 0 w 221"/>
                <a:gd name="T37" fmla="*/ 0 h 731"/>
                <a:gd name="T38" fmla="*/ 0 w 221"/>
                <a:gd name="T39" fmla="*/ 0 h 731"/>
                <a:gd name="T40" fmla="*/ 0 w 221"/>
                <a:gd name="T41" fmla="*/ 0 h 731"/>
                <a:gd name="T42" fmla="*/ 0 w 221"/>
                <a:gd name="T43" fmla="*/ 0 h 731"/>
                <a:gd name="T44" fmla="*/ 0 w 221"/>
                <a:gd name="T45" fmla="*/ 0 h 731"/>
                <a:gd name="T46" fmla="*/ 0 w 221"/>
                <a:gd name="T47" fmla="*/ 0 h 731"/>
                <a:gd name="T48" fmla="*/ 0 w 221"/>
                <a:gd name="T49" fmla="*/ 0 h 731"/>
                <a:gd name="T50" fmla="*/ 0 w 221"/>
                <a:gd name="T51" fmla="*/ 0 h 7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1"/>
                <a:gd name="T79" fmla="*/ 0 h 731"/>
                <a:gd name="T80" fmla="*/ 221 w 221"/>
                <a:gd name="T81" fmla="*/ 731 h 7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1" h="731">
                  <a:moveTo>
                    <a:pt x="221" y="0"/>
                  </a:moveTo>
                  <a:lnTo>
                    <a:pt x="200" y="21"/>
                  </a:lnTo>
                  <a:lnTo>
                    <a:pt x="184" y="44"/>
                  </a:lnTo>
                  <a:lnTo>
                    <a:pt x="161" y="65"/>
                  </a:lnTo>
                  <a:lnTo>
                    <a:pt x="151" y="81"/>
                  </a:lnTo>
                  <a:lnTo>
                    <a:pt x="129" y="102"/>
                  </a:lnTo>
                  <a:lnTo>
                    <a:pt x="113" y="118"/>
                  </a:lnTo>
                  <a:lnTo>
                    <a:pt x="97" y="140"/>
                  </a:lnTo>
                  <a:lnTo>
                    <a:pt x="81" y="167"/>
                  </a:lnTo>
                  <a:lnTo>
                    <a:pt x="60" y="205"/>
                  </a:lnTo>
                  <a:lnTo>
                    <a:pt x="44" y="231"/>
                  </a:lnTo>
                  <a:lnTo>
                    <a:pt x="33" y="263"/>
                  </a:lnTo>
                  <a:lnTo>
                    <a:pt x="22" y="296"/>
                  </a:lnTo>
                  <a:lnTo>
                    <a:pt x="16" y="328"/>
                  </a:lnTo>
                  <a:lnTo>
                    <a:pt x="6" y="360"/>
                  </a:lnTo>
                  <a:lnTo>
                    <a:pt x="6" y="392"/>
                  </a:lnTo>
                  <a:lnTo>
                    <a:pt x="0" y="436"/>
                  </a:lnTo>
                  <a:lnTo>
                    <a:pt x="0" y="473"/>
                  </a:lnTo>
                  <a:lnTo>
                    <a:pt x="6" y="516"/>
                  </a:lnTo>
                  <a:lnTo>
                    <a:pt x="11" y="549"/>
                  </a:lnTo>
                  <a:lnTo>
                    <a:pt x="22" y="581"/>
                  </a:lnTo>
                  <a:lnTo>
                    <a:pt x="33" y="618"/>
                  </a:lnTo>
                  <a:lnTo>
                    <a:pt x="44" y="650"/>
                  </a:lnTo>
                  <a:lnTo>
                    <a:pt x="55" y="689"/>
                  </a:lnTo>
                  <a:lnTo>
                    <a:pt x="65" y="73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8" name="Freeform 1471"/>
            <p:cNvSpPr>
              <a:spLocks/>
            </p:cNvSpPr>
            <p:nvPr/>
          </p:nvSpPr>
          <p:spPr bwMode="auto">
            <a:xfrm>
              <a:off x="4587" y="2029"/>
              <a:ext cx="9" cy="9"/>
            </a:xfrm>
            <a:custGeom>
              <a:avLst/>
              <a:gdLst>
                <a:gd name="T0" fmla="*/ 0 w 172"/>
                <a:gd name="T1" fmla="*/ 0 h 189"/>
                <a:gd name="T2" fmla="*/ 0 w 172"/>
                <a:gd name="T3" fmla="*/ 0 h 189"/>
                <a:gd name="T4" fmla="*/ 0 w 172"/>
                <a:gd name="T5" fmla="*/ 0 h 189"/>
                <a:gd name="T6" fmla="*/ 0 w 172"/>
                <a:gd name="T7" fmla="*/ 0 h 189"/>
                <a:gd name="T8" fmla="*/ 0 w 172"/>
                <a:gd name="T9" fmla="*/ 0 h 189"/>
                <a:gd name="T10" fmla="*/ 0 w 172"/>
                <a:gd name="T11" fmla="*/ 0 h 189"/>
                <a:gd name="T12" fmla="*/ 0 w 172"/>
                <a:gd name="T13" fmla="*/ 0 h 189"/>
                <a:gd name="T14" fmla="*/ 0 w 172"/>
                <a:gd name="T15" fmla="*/ 0 h 189"/>
                <a:gd name="T16" fmla="*/ 0 w 172"/>
                <a:gd name="T17" fmla="*/ 0 h 189"/>
                <a:gd name="T18" fmla="*/ 0 w 172"/>
                <a:gd name="T19" fmla="*/ 0 h 189"/>
                <a:gd name="T20" fmla="*/ 0 w 172"/>
                <a:gd name="T21" fmla="*/ 0 h 189"/>
                <a:gd name="T22" fmla="*/ 0 w 172"/>
                <a:gd name="T23" fmla="*/ 0 h 189"/>
                <a:gd name="T24" fmla="*/ 0 w 172"/>
                <a:gd name="T25" fmla="*/ 0 h 189"/>
                <a:gd name="T26" fmla="*/ 0 w 172"/>
                <a:gd name="T27" fmla="*/ 0 h 189"/>
                <a:gd name="T28" fmla="*/ 0 w 172"/>
                <a:gd name="T29" fmla="*/ 0 h 189"/>
                <a:gd name="T30" fmla="*/ 0 w 172"/>
                <a:gd name="T31" fmla="*/ 0 h 189"/>
                <a:gd name="T32" fmla="*/ 0 w 172"/>
                <a:gd name="T33" fmla="*/ 0 h 189"/>
                <a:gd name="T34" fmla="*/ 0 w 172"/>
                <a:gd name="T35" fmla="*/ 0 h 189"/>
                <a:gd name="T36" fmla="*/ 0 w 172"/>
                <a:gd name="T37" fmla="*/ 0 h 1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2"/>
                <a:gd name="T58" fmla="*/ 0 h 189"/>
                <a:gd name="T59" fmla="*/ 172 w 172"/>
                <a:gd name="T60" fmla="*/ 189 h 1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2" h="189">
                  <a:moveTo>
                    <a:pt x="32" y="189"/>
                  </a:moveTo>
                  <a:lnTo>
                    <a:pt x="48" y="161"/>
                  </a:lnTo>
                  <a:lnTo>
                    <a:pt x="64" y="140"/>
                  </a:lnTo>
                  <a:lnTo>
                    <a:pt x="80" y="124"/>
                  </a:lnTo>
                  <a:lnTo>
                    <a:pt x="96" y="108"/>
                  </a:lnTo>
                  <a:lnTo>
                    <a:pt x="113" y="92"/>
                  </a:lnTo>
                  <a:lnTo>
                    <a:pt x="135" y="71"/>
                  </a:lnTo>
                  <a:lnTo>
                    <a:pt x="151" y="49"/>
                  </a:lnTo>
                  <a:lnTo>
                    <a:pt x="172" y="27"/>
                  </a:lnTo>
                  <a:lnTo>
                    <a:pt x="140" y="0"/>
                  </a:lnTo>
                  <a:lnTo>
                    <a:pt x="119" y="16"/>
                  </a:lnTo>
                  <a:lnTo>
                    <a:pt x="103" y="39"/>
                  </a:lnTo>
                  <a:lnTo>
                    <a:pt x="86" y="60"/>
                  </a:lnTo>
                  <a:lnTo>
                    <a:pt x="70" y="76"/>
                  </a:lnTo>
                  <a:lnTo>
                    <a:pt x="48" y="97"/>
                  </a:lnTo>
                  <a:lnTo>
                    <a:pt x="32" y="119"/>
                  </a:lnTo>
                  <a:lnTo>
                    <a:pt x="16" y="140"/>
                  </a:lnTo>
                  <a:lnTo>
                    <a:pt x="0" y="168"/>
                  </a:lnTo>
                  <a:lnTo>
                    <a:pt x="32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79" name="Freeform 1472"/>
            <p:cNvSpPr>
              <a:spLocks/>
            </p:cNvSpPr>
            <p:nvPr/>
          </p:nvSpPr>
          <p:spPr bwMode="auto">
            <a:xfrm>
              <a:off x="4583" y="2037"/>
              <a:ext cx="6" cy="14"/>
            </a:xfrm>
            <a:custGeom>
              <a:avLst/>
              <a:gdLst>
                <a:gd name="T0" fmla="*/ 0 w 118"/>
                <a:gd name="T1" fmla="*/ 0 h 279"/>
                <a:gd name="T2" fmla="*/ 0 w 118"/>
                <a:gd name="T3" fmla="*/ 0 h 279"/>
                <a:gd name="T4" fmla="*/ 0 w 118"/>
                <a:gd name="T5" fmla="*/ 0 h 279"/>
                <a:gd name="T6" fmla="*/ 0 w 118"/>
                <a:gd name="T7" fmla="*/ 0 h 279"/>
                <a:gd name="T8" fmla="*/ 0 w 118"/>
                <a:gd name="T9" fmla="*/ 0 h 279"/>
                <a:gd name="T10" fmla="*/ 0 w 118"/>
                <a:gd name="T11" fmla="*/ 0 h 279"/>
                <a:gd name="T12" fmla="*/ 0 w 118"/>
                <a:gd name="T13" fmla="*/ 0 h 279"/>
                <a:gd name="T14" fmla="*/ 0 w 118"/>
                <a:gd name="T15" fmla="*/ 0 h 279"/>
                <a:gd name="T16" fmla="*/ 0 w 118"/>
                <a:gd name="T17" fmla="*/ 0 h 279"/>
                <a:gd name="T18" fmla="*/ 0 w 118"/>
                <a:gd name="T19" fmla="*/ 0 h 279"/>
                <a:gd name="T20" fmla="*/ 0 w 118"/>
                <a:gd name="T21" fmla="*/ 0 h 279"/>
                <a:gd name="T22" fmla="*/ 0 w 118"/>
                <a:gd name="T23" fmla="*/ 0 h 279"/>
                <a:gd name="T24" fmla="*/ 0 w 118"/>
                <a:gd name="T25" fmla="*/ 0 h 279"/>
                <a:gd name="T26" fmla="*/ 0 w 118"/>
                <a:gd name="T27" fmla="*/ 0 h 279"/>
                <a:gd name="T28" fmla="*/ 0 w 118"/>
                <a:gd name="T29" fmla="*/ 0 h 279"/>
                <a:gd name="T30" fmla="*/ 0 w 118"/>
                <a:gd name="T31" fmla="*/ 0 h 279"/>
                <a:gd name="T32" fmla="*/ 0 w 118"/>
                <a:gd name="T33" fmla="*/ 0 h 279"/>
                <a:gd name="T34" fmla="*/ 0 w 118"/>
                <a:gd name="T35" fmla="*/ 0 h 279"/>
                <a:gd name="T36" fmla="*/ 0 w 118"/>
                <a:gd name="T37" fmla="*/ 0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79"/>
                <a:gd name="T59" fmla="*/ 118 w 118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79">
                  <a:moveTo>
                    <a:pt x="43" y="279"/>
                  </a:moveTo>
                  <a:lnTo>
                    <a:pt x="48" y="235"/>
                  </a:lnTo>
                  <a:lnTo>
                    <a:pt x="48" y="209"/>
                  </a:lnTo>
                  <a:lnTo>
                    <a:pt x="60" y="171"/>
                  </a:lnTo>
                  <a:lnTo>
                    <a:pt x="60" y="145"/>
                  </a:lnTo>
                  <a:lnTo>
                    <a:pt x="70" y="117"/>
                  </a:lnTo>
                  <a:lnTo>
                    <a:pt x="86" y="85"/>
                  </a:lnTo>
                  <a:lnTo>
                    <a:pt x="102" y="58"/>
                  </a:lnTo>
                  <a:lnTo>
                    <a:pt x="118" y="21"/>
                  </a:lnTo>
                  <a:lnTo>
                    <a:pt x="86" y="0"/>
                  </a:lnTo>
                  <a:lnTo>
                    <a:pt x="60" y="37"/>
                  </a:lnTo>
                  <a:lnTo>
                    <a:pt x="48" y="64"/>
                  </a:lnTo>
                  <a:lnTo>
                    <a:pt x="32" y="96"/>
                  </a:lnTo>
                  <a:lnTo>
                    <a:pt x="21" y="134"/>
                  </a:lnTo>
                  <a:lnTo>
                    <a:pt x="16" y="166"/>
                  </a:lnTo>
                  <a:lnTo>
                    <a:pt x="5" y="198"/>
                  </a:lnTo>
                  <a:lnTo>
                    <a:pt x="5" y="235"/>
                  </a:lnTo>
                  <a:lnTo>
                    <a:pt x="0" y="279"/>
                  </a:lnTo>
                  <a:lnTo>
                    <a:pt x="43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0" name="Freeform 1473"/>
            <p:cNvSpPr>
              <a:spLocks/>
            </p:cNvSpPr>
            <p:nvPr/>
          </p:nvSpPr>
          <p:spPr bwMode="auto">
            <a:xfrm>
              <a:off x="4583" y="2051"/>
              <a:ext cx="5" cy="14"/>
            </a:xfrm>
            <a:custGeom>
              <a:avLst/>
              <a:gdLst>
                <a:gd name="T0" fmla="*/ 0 w 108"/>
                <a:gd name="T1" fmla="*/ 0 h 301"/>
                <a:gd name="T2" fmla="*/ 0 w 108"/>
                <a:gd name="T3" fmla="*/ 0 h 301"/>
                <a:gd name="T4" fmla="*/ 0 w 108"/>
                <a:gd name="T5" fmla="*/ 0 h 301"/>
                <a:gd name="T6" fmla="*/ 0 w 108"/>
                <a:gd name="T7" fmla="*/ 0 h 301"/>
                <a:gd name="T8" fmla="*/ 0 w 108"/>
                <a:gd name="T9" fmla="*/ 0 h 301"/>
                <a:gd name="T10" fmla="*/ 0 w 108"/>
                <a:gd name="T11" fmla="*/ 0 h 301"/>
                <a:gd name="T12" fmla="*/ 0 w 108"/>
                <a:gd name="T13" fmla="*/ 0 h 301"/>
                <a:gd name="T14" fmla="*/ 0 w 108"/>
                <a:gd name="T15" fmla="*/ 0 h 301"/>
                <a:gd name="T16" fmla="*/ 0 w 108"/>
                <a:gd name="T17" fmla="*/ 0 h 301"/>
                <a:gd name="T18" fmla="*/ 0 w 108"/>
                <a:gd name="T19" fmla="*/ 0 h 301"/>
                <a:gd name="T20" fmla="*/ 0 w 108"/>
                <a:gd name="T21" fmla="*/ 0 h 301"/>
                <a:gd name="T22" fmla="*/ 0 w 108"/>
                <a:gd name="T23" fmla="*/ 0 h 301"/>
                <a:gd name="T24" fmla="*/ 0 w 108"/>
                <a:gd name="T25" fmla="*/ 0 h 301"/>
                <a:gd name="T26" fmla="*/ 0 w 108"/>
                <a:gd name="T27" fmla="*/ 0 h 301"/>
                <a:gd name="T28" fmla="*/ 0 w 108"/>
                <a:gd name="T29" fmla="*/ 0 h 301"/>
                <a:gd name="T30" fmla="*/ 0 w 108"/>
                <a:gd name="T31" fmla="*/ 0 h 301"/>
                <a:gd name="T32" fmla="*/ 0 w 108"/>
                <a:gd name="T33" fmla="*/ 0 h 301"/>
                <a:gd name="T34" fmla="*/ 0 w 108"/>
                <a:gd name="T35" fmla="*/ 0 h 301"/>
                <a:gd name="T36" fmla="*/ 0 w 108"/>
                <a:gd name="T37" fmla="*/ 0 h 3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301"/>
                <a:gd name="T59" fmla="*/ 108 w 108"/>
                <a:gd name="T60" fmla="*/ 301 h 3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301">
                  <a:moveTo>
                    <a:pt x="108" y="290"/>
                  </a:moveTo>
                  <a:lnTo>
                    <a:pt x="97" y="247"/>
                  </a:lnTo>
                  <a:lnTo>
                    <a:pt x="86" y="209"/>
                  </a:lnTo>
                  <a:lnTo>
                    <a:pt x="70" y="177"/>
                  </a:lnTo>
                  <a:lnTo>
                    <a:pt x="60" y="140"/>
                  </a:lnTo>
                  <a:lnTo>
                    <a:pt x="54" y="108"/>
                  </a:lnTo>
                  <a:lnTo>
                    <a:pt x="48" y="75"/>
                  </a:lnTo>
                  <a:lnTo>
                    <a:pt x="43" y="37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5" y="85"/>
                  </a:lnTo>
                  <a:lnTo>
                    <a:pt x="11" y="118"/>
                  </a:lnTo>
                  <a:lnTo>
                    <a:pt x="21" y="150"/>
                  </a:lnTo>
                  <a:lnTo>
                    <a:pt x="32" y="188"/>
                  </a:lnTo>
                  <a:lnTo>
                    <a:pt x="48" y="221"/>
                  </a:lnTo>
                  <a:lnTo>
                    <a:pt x="60" y="258"/>
                  </a:lnTo>
                  <a:lnTo>
                    <a:pt x="65" y="301"/>
                  </a:lnTo>
                  <a:lnTo>
                    <a:pt x="108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1" name="Freeform 1474"/>
            <p:cNvSpPr>
              <a:spLocks/>
            </p:cNvSpPr>
            <p:nvPr/>
          </p:nvSpPr>
          <p:spPr bwMode="auto">
            <a:xfrm>
              <a:off x="4251" y="1926"/>
              <a:ext cx="10" cy="38"/>
            </a:xfrm>
            <a:custGeom>
              <a:avLst/>
              <a:gdLst>
                <a:gd name="T0" fmla="*/ 0 w 219"/>
                <a:gd name="T1" fmla="*/ 0 h 801"/>
                <a:gd name="T2" fmla="*/ 0 w 219"/>
                <a:gd name="T3" fmla="*/ 0 h 801"/>
                <a:gd name="T4" fmla="*/ 0 w 219"/>
                <a:gd name="T5" fmla="*/ 0 h 801"/>
                <a:gd name="T6" fmla="*/ 0 w 219"/>
                <a:gd name="T7" fmla="*/ 0 h 801"/>
                <a:gd name="T8" fmla="*/ 0 w 219"/>
                <a:gd name="T9" fmla="*/ 0 h 801"/>
                <a:gd name="T10" fmla="*/ 0 w 219"/>
                <a:gd name="T11" fmla="*/ 0 h 801"/>
                <a:gd name="T12" fmla="*/ 0 w 219"/>
                <a:gd name="T13" fmla="*/ 0 h 801"/>
                <a:gd name="T14" fmla="*/ 0 w 219"/>
                <a:gd name="T15" fmla="*/ 0 h 801"/>
                <a:gd name="T16" fmla="*/ 0 w 219"/>
                <a:gd name="T17" fmla="*/ 0 h 801"/>
                <a:gd name="T18" fmla="*/ 0 w 219"/>
                <a:gd name="T19" fmla="*/ 0 h 801"/>
                <a:gd name="T20" fmla="*/ 0 w 219"/>
                <a:gd name="T21" fmla="*/ 0 h 801"/>
                <a:gd name="T22" fmla="*/ 0 w 219"/>
                <a:gd name="T23" fmla="*/ 0 h 801"/>
                <a:gd name="T24" fmla="*/ 0 w 219"/>
                <a:gd name="T25" fmla="*/ 0 h 801"/>
                <a:gd name="T26" fmla="*/ 0 w 219"/>
                <a:gd name="T27" fmla="*/ 0 h 801"/>
                <a:gd name="T28" fmla="*/ 0 w 219"/>
                <a:gd name="T29" fmla="*/ 0 h 801"/>
                <a:gd name="T30" fmla="*/ 0 w 219"/>
                <a:gd name="T31" fmla="*/ 0 h 801"/>
                <a:gd name="T32" fmla="*/ 0 w 219"/>
                <a:gd name="T33" fmla="*/ 0 h 801"/>
                <a:gd name="T34" fmla="*/ 0 w 219"/>
                <a:gd name="T35" fmla="*/ 0 h 801"/>
                <a:gd name="T36" fmla="*/ 0 w 219"/>
                <a:gd name="T37" fmla="*/ 0 h 801"/>
                <a:gd name="T38" fmla="*/ 0 w 219"/>
                <a:gd name="T39" fmla="*/ 0 h 801"/>
                <a:gd name="T40" fmla="*/ 0 w 219"/>
                <a:gd name="T41" fmla="*/ 0 h 801"/>
                <a:gd name="T42" fmla="*/ 0 w 219"/>
                <a:gd name="T43" fmla="*/ 0 h 801"/>
                <a:gd name="T44" fmla="*/ 0 w 219"/>
                <a:gd name="T45" fmla="*/ 0 h 801"/>
                <a:gd name="T46" fmla="*/ 0 w 219"/>
                <a:gd name="T47" fmla="*/ 0 h 801"/>
                <a:gd name="T48" fmla="*/ 0 w 219"/>
                <a:gd name="T49" fmla="*/ 0 h 801"/>
                <a:gd name="T50" fmla="*/ 0 w 219"/>
                <a:gd name="T51" fmla="*/ 0 h 8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9"/>
                <a:gd name="T79" fmla="*/ 0 h 801"/>
                <a:gd name="T80" fmla="*/ 219 w 219"/>
                <a:gd name="T81" fmla="*/ 801 h 80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9" h="801">
                  <a:moveTo>
                    <a:pt x="219" y="0"/>
                  </a:moveTo>
                  <a:lnTo>
                    <a:pt x="198" y="21"/>
                  </a:lnTo>
                  <a:lnTo>
                    <a:pt x="177" y="37"/>
                  </a:lnTo>
                  <a:lnTo>
                    <a:pt x="166" y="53"/>
                  </a:lnTo>
                  <a:lnTo>
                    <a:pt x="145" y="76"/>
                  </a:lnTo>
                  <a:lnTo>
                    <a:pt x="128" y="92"/>
                  </a:lnTo>
                  <a:lnTo>
                    <a:pt x="112" y="113"/>
                  </a:lnTo>
                  <a:lnTo>
                    <a:pt x="96" y="134"/>
                  </a:lnTo>
                  <a:lnTo>
                    <a:pt x="80" y="156"/>
                  </a:lnTo>
                  <a:lnTo>
                    <a:pt x="58" y="194"/>
                  </a:lnTo>
                  <a:lnTo>
                    <a:pt x="48" y="226"/>
                  </a:lnTo>
                  <a:lnTo>
                    <a:pt x="32" y="253"/>
                  </a:lnTo>
                  <a:lnTo>
                    <a:pt x="21" y="285"/>
                  </a:lnTo>
                  <a:lnTo>
                    <a:pt x="10" y="318"/>
                  </a:lnTo>
                  <a:lnTo>
                    <a:pt x="5" y="355"/>
                  </a:lnTo>
                  <a:lnTo>
                    <a:pt x="0" y="387"/>
                  </a:lnTo>
                  <a:lnTo>
                    <a:pt x="0" y="430"/>
                  </a:lnTo>
                  <a:lnTo>
                    <a:pt x="0" y="479"/>
                  </a:lnTo>
                  <a:lnTo>
                    <a:pt x="10" y="521"/>
                  </a:lnTo>
                  <a:lnTo>
                    <a:pt x="21" y="570"/>
                  </a:lnTo>
                  <a:lnTo>
                    <a:pt x="32" y="613"/>
                  </a:lnTo>
                  <a:lnTo>
                    <a:pt x="48" y="661"/>
                  </a:lnTo>
                  <a:lnTo>
                    <a:pt x="58" y="705"/>
                  </a:lnTo>
                  <a:lnTo>
                    <a:pt x="74" y="753"/>
                  </a:lnTo>
                  <a:lnTo>
                    <a:pt x="85" y="80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2" name="Freeform 1475"/>
            <p:cNvSpPr>
              <a:spLocks/>
            </p:cNvSpPr>
            <p:nvPr/>
          </p:nvSpPr>
          <p:spPr bwMode="auto">
            <a:xfrm>
              <a:off x="4254" y="1925"/>
              <a:ext cx="8" cy="9"/>
            </a:xfrm>
            <a:custGeom>
              <a:avLst/>
              <a:gdLst>
                <a:gd name="T0" fmla="*/ 0 w 171"/>
                <a:gd name="T1" fmla="*/ 0 h 182"/>
                <a:gd name="T2" fmla="*/ 0 w 171"/>
                <a:gd name="T3" fmla="*/ 0 h 182"/>
                <a:gd name="T4" fmla="*/ 0 w 171"/>
                <a:gd name="T5" fmla="*/ 0 h 182"/>
                <a:gd name="T6" fmla="*/ 0 w 171"/>
                <a:gd name="T7" fmla="*/ 0 h 182"/>
                <a:gd name="T8" fmla="*/ 0 w 171"/>
                <a:gd name="T9" fmla="*/ 0 h 182"/>
                <a:gd name="T10" fmla="*/ 0 w 171"/>
                <a:gd name="T11" fmla="*/ 0 h 182"/>
                <a:gd name="T12" fmla="*/ 0 w 171"/>
                <a:gd name="T13" fmla="*/ 0 h 182"/>
                <a:gd name="T14" fmla="*/ 0 w 171"/>
                <a:gd name="T15" fmla="*/ 0 h 182"/>
                <a:gd name="T16" fmla="*/ 0 w 171"/>
                <a:gd name="T17" fmla="*/ 0 h 182"/>
                <a:gd name="T18" fmla="*/ 0 w 171"/>
                <a:gd name="T19" fmla="*/ 0 h 182"/>
                <a:gd name="T20" fmla="*/ 0 w 171"/>
                <a:gd name="T21" fmla="*/ 0 h 182"/>
                <a:gd name="T22" fmla="*/ 0 w 171"/>
                <a:gd name="T23" fmla="*/ 0 h 182"/>
                <a:gd name="T24" fmla="*/ 0 w 171"/>
                <a:gd name="T25" fmla="*/ 0 h 182"/>
                <a:gd name="T26" fmla="*/ 0 w 171"/>
                <a:gd name="T27" fmla="*/ 0 h 182"/>
                <a:gd name="T28" fmla="*/ 0 w 171"/>
                <a:gd name="T29" fmla="*/ 0 h 182"/>
                <a:gd name="T30" fmla="*/ 0 w 171"/>
                <a:gd name="T31" fmla="*/ 0 h 182"/>
                <a:gd name="T32" fmla="*/ 0 w 171"/>
                <a:gd name="T33" fmla="*/ 0 h 182"/>
                <a:gd name="T34" fmla="*/ 0 w 171"/>
                <a:gd name="T35" fmla="*/ 0 h 182"/>
                <a:gd name="T36" fmla="*/ 0 w 171"/>
                <a:gd name="T37" fmla="*/ 0 h 18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182"/>
                <a:gd name="T59" fmla="*/ 171 w 171"/>
                <a:gd name="T60" fmla="*/ 182 h 18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182">
                  <a:moveTo>
                    <a:pt x="32" y="182"/>
                  </a:moveTo>
                  <a:lnTo>
                    <a:pt x="48" y="156"/>
                  </a:lnTo>
                  <a:lnTo>
                    <a:pt x="64" y="140"/>
                  </a:lnTo>
                  <a:lnTo>
                    <a:pt x="81" y="124"/>
                  </a:lnTo>
                  <a:lnTo>
                    <a:pt x="97" y="108"/>
                  </a:lnTo>
                  <a:lnTo>
                    <a:pt x="113" y="86"/>
                  </a:lnTo>
                  <a:lnTo>
                    <a:pt x="129" y="69"/>
                  </a:lnTo>
                  <a:lnTo>
                    <a:pt x="150" y="48"/>
                  </a:lnTo>
                  <a:lnTo>
                    <a:pt x="171" y="32"/>
                  </a:lnTo>
                  <a:lnTo>
                    <a:pt x="139" y="0"/>
                  </a:lnTo>
                  <a:lnTo>
                    <a:pt x="118" y="21"/>
                  </a:lnTo>
                  <a:lnTo>
                    <a:pt x="102" y="43"/>
                  </a:lnTo>
                  <a:lnTo>
                    <a:pt x="86" y="53"/>
                  </a:lnTo>
                  <a:lnTo>
                    <a:pt x="64" y="75"/>
                  </a:lnTo>
                  <a:lnTo>
                    <a:pt x="48" y="92"/>
                  </a:lnTo>
                  <a:lnTo>
                    <a:pt x="32" y="118"/>
                  </a:lnTo>
                  <a:lnTo>
                    <a:pt x="16" y="140"/>
                  </a:lnTo>
                  <a:lnTo>
                    <a:pt x="0" y="161"/>
                  </a:lnTo>
                  <a:lnTo>
                    <a:pt x="32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3" name="Freeform 1476"/>
            <p:cNvSpPr>
              <a:spLocks/>
            </p:cNvSpPr>
            <p:nvPr/>
          </p:nvSpPr>
          <p:spPr bwMode="auto">
            <a:xfrm>
              <a:off x="4250" y="1933"/>
              <a:ext cx="6" cy="14"/>
            </a:xfrm>
            <a:custGeom>
              <a:avLst/>
              <a:gdLst>
                <a:gd name="T0" fmla="*/ 0 w 119"/>
                <a:gd name="T1" fmla="*/ 0 h 285"/>
                <a:gd name="T2" fmla="*/ 0 w 119"/>
                <a:gd name="T3" fmla="*/ 0 h 285"/>
                <a:gd name="T4" fmla="*/ 0 w 119"/>
                <a:gd name="T5" fmla="*/ 0 h 285"/>
                <a:gd name="T6" fmla="*/ 0 w 119"/>
                <a:gd name="T7" fmla="*/ 0 h 285"/>
                <a:gd name="T8" fmla="*/ 0 w 119"/>
                <a:gd name="T9" fmla="*/ 0 h 285"/>
                <a:gd name="T10" fmla="*/ 0 w 119"/>
                <a:gd name="T11" fmla="*/ 0 h 285"/>
                <a:gd name="T12" fmla="*/ 0 w 119"/>
                <a:gd name="T13" fmla="*/ 0 h 285"/>
                <a:gd name="T14" fmla="*/ 0 w 119"/>
                <a:gd name="T15" fmla="*/ 0 h 285"/>
                <a:gd name="T16" fmla="*/ 0 w 119"/>
                <a:gd name="T17" fmla="*/ 0 h 285"/>
                <a:gd name="T18" fmla="*/ 0 w 119"/>
                <a:gd name="T19" fmla="*/ 0 h 285"/>
                <a:gd name="T20" fmla="*/ 0 w 119"/>
                <a:gd name="T21" fmla="*/ 0 h 285"/>
                <a:gd name="T22" fmla="*/ 0 w 119"/>
                <a:gd name="T23" fmla="*/ 0 h 285"/>
                <a:gd name="T24" fmla="*/ 0 w 119"/>
                <a:gd name="T25" fmla="*/ 0 h 285"/>
                <a:gd name="T26" fmla="*/ 0 w 119"/>
                <a:gd name="T27" fmla="*/ 0 h 285"/>
                <a:gd name="T28" fmla="*/ 0 w 119"/>
                <a:gd name="T29" fmla="*/ 0 h 285"/>
                <a:gd name="T30" fmla="*/ 0 w 119"/>
                <a:gd name="T31" fmla="*/ 0 h 285"/>
                <a:gd name="T32" fmla="*/ 0 w 119"/>
                <a:gd name="T33" fmla="*/ 0 h 285"/>
                <a:gd name="T34" fmla="*/ 0 w 119"/>
                <a:gd name="T35" fmla="*/ 0 h 285"/>
                <a:gd name="T36" fmla="*/ 0 w 119"/>
                <a:gd name="T37" fmla="*/ 0 h 2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285"/>
                <a:gd name="T59" fmla="*/ 119 w 119"/>
                <a:gd name="T60" fmla="*/ 285 h 28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285">
                  <a:moveTo>
                    <a:pt x="44" y="285"/>
                  </a:moveTo>
                  <a:lnTo>
                    <a:pt x="44" y="242"/>
                  </a:lnTo>
                  <a:lnTo>
                    <a:pt x="49" y="215"/>
                  </a:lnTo>
                  <a:lnTo>
                    <a:pt x="55" y="178"/>
                  </a:lnTo>
                  <a:lnTo>
                    <a:pt x="65" y="145"/>
                  </a:lnTo>
                  <a:lnTo>
                    <a:pt x="76" y="118"/>
                  </a:lnTo>
                  <a:lnTo>
                    <a:pt x="87" y="92"/>
                  </a:lnTo>
                  <a:lnTo>
                    <a:pt x="103" y="60"/>
                  </a:lnTo>
                  <a:lnTo>
                    <a:pt x="119" y="21"/>
                  </a:lnTo>
                  <a:lnTo>
                    <a:pt x="87" y="0"/>
                  </a:lnTo>
                  <a:lnTo>
                    <a:pt x="65" y="37"/>
                  </a:lnTo>
                  <a:lnTo>
                    <a:pt x="49" y="70"/>
                  </a:lnTo>
                  <a:lnTo>
                    <a:pt x="33" y="102"/>
                  </a:lnTo>
                  <a:lnTo>
                    <a:pt x="23" y="134"/>
                  </a:lnTo>
                  <a:lnTo>
                    <a:pt x="11" y="166"/>
                  </a:lnTo>
                  <a:lnTo>
                    <a:pt x="6" y="205"/>
                  </a:lnTo>
                  <a:lnTo>
                    <a:pt x="0" y="242"/>
                  </a:lnTo>
                  <a:lnTo>
                    <a:pt x="0" y="285"/>
                  </a:lnTo>
                  <a:lnTo>
                    <a:pt x="44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4" name="Freeform 1477"/>
            <p:cNvSpPr>
              <a:spLocks/>
            </p:cNvSpPr>
            <p:nvPr/>
          </p:nvSpPr>
          <p:spPr bwMode="auto">
            <a:xfrm>
              <a:off x="4250" y="1947"/>
              <a:ext cx="6" cy="18"/>
            </a:xfrm>
            <a:custGeom>
              <a:avLst/>
              <a:gdLst>
                <a:gd name="T0" fmla="*/ 0 w 129"/>
                <a:gd name="T1" fmla="*/ 0 h 376"/>
                <a:gd name="T2" fmla="*/ 0 w 129"/>
                <a:gd name="T3" fmla="*/ 0 h 376"/>
                <a:gd name="T4" fmla="*/ 0 w 129"/>
                <a:gd name="T5" fmla="*/ 0 h 376"/>
                <a:gd name="T6" fmla="*/ 0 w 129"/>
                <a:gd name="T7" fmla="*/ 0 h 376"/>
                <a:gd name="T8" fmla="*/ 0 w 129"/>
                <a:gd name="T9" fmla="*/ 0 h 376"/>
                <a:gd name="T10" fmla="*/ 0 w 129"/>
                <a:gd name="T11" fmla="*/ 0 h 376"/>
                <a:gd name="T12" fmla="*/ 0 w 129"/>
                <a:gd name="T13" fmla="*/ 0 h 376"/>
                <a:gd name="T14" fmla="*/ 0 w 129"/>
                <a:gd name="T15" fmla="*/ 0 h 376"/>
                <a:gd name="T16" fmla="*/ 0 w 129"/>
                <a:gd name="T17" fmla="*/ 0 h 376"/>
                <a:gd name="T18" fmla="*/ 0 w 129"/>
                <a:gd name="T19" fmla="*/ 0 h 376"/>
                <a:gd name="T20" fmla="*/ 0 w 129"/>
                <a:gd name="T21" fmla="*/ 0 h 376"/>
                <a:gd name="T22" fmla="*/ 0 w 129"/>
                <a:gd name="T23" fmla="*/ 0 h 376"/>
                <a:gd name="T24" fmla="*/ 0 w 129"/>
                <a:gd name="T25" fmla="*/ 0 h 376"/>
                <a:gd name="T26" fmla="*/ 0 w 129"/>
                <a:gd name="T27" fmla="*/ 0 h 376"/>
                <a:gd name="T28" fmla="*/ 0 w 129"/>
                <a:gd name="T29" fmla="*/ 0 h 376"/>
                <a:gd name="T30" fmla="*/ 0 w 129"/>
                <a:gd name="T31" fmla="*/ 0 h 376"/>
                <a:gd name="T32" fmla="*/ 0 w 129"/>
                <a:gd name="T33" fmla="*/ 0 h 376"/>
                <a:gd name="T34" fmla="*/ 0 w 129"/>
                <a:gd name="T35" fmla="*/ 0 h 376"/>
                <a:gd name="T36" fmla="*/ 0 w 129"/>
                <a:gd name="T37" fmla="*/ 0 h 3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376"/>
                <a:gd name="T59" fmla="*/ 129 w 129"/>
                <a:gd name="T60" fmla="*/ 376 h 3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376">
                  <a:moveTo>
                    <a:pt x="129" y="365"/>
                  </a:moveTo>
                  <a:lnTo>
                    <a:pt x="119" y="317"/>
                  </a:lnTo>
                  <a:lnTo>
                    <a:pt x="103" y="275"/>
                  </a:lnTo>
                  <a:lnTo>
                    <a:pt x="87" y="226"/>
                  </a:lnTo>
                  <a:lnTo>
                    <a:pt x="76" y="178"/>
                  </a:lnTo>
                  <a:lnTo>
                    <a:pt x="65" y="135"/>
                  </a:lnTo>
                  <a:lnTo>
                    <a:pt x="55" y="86"/>
                  </a:lnTo>
                  <a:lnTo>
                    <a:pt x="44" y="49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97"/>
                  </a:lnTo>
                  <a:lnTo>
                    <a:pt x="23" y="146"/>
                  </a:lnTo>
                  <a:lnTo>
                    <a:pt x="33" y="188"/>
                  </a:lnTo>
                  <a:lnTo>
                    <a:pt x="49" y="236"/>
                  </a:lnTo>
                  <a:lnTo>
                    <a:pt x="65" y="280"/>
                  </a:lnTo>
                  <a:lnTo>
                    <a:pt x="76" y="328"/>
                  </a:lnTo>
                  <a:lnTo>
                    <a:pt x="87" y="376"/>
                  </a:lnTo>
                  <a:lnTo>
                    <a:pt x="129" y="3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5" name="Freeform 1478"/>
            <p:cNvSpPr>
              <a:spLocks/>
            </p:cNvSpPr>
            <p:nvPr/>
          </p:nvSpPr>
          <p:spPr bwMode="auto">
            <a:xfrm>
              <a:off x="4569" y="2024"/>
              <a:ext cx="13" cy="37"/>
            </a:xfrm>
            <a:custGeom>
              <a:avLst/>
              <a:gdLst>
                <a:gd name="T0" fmla="*/ 0 w 258"/>
                <a:gd name="T1" fmla="*/ 0 h 775"/>
                <a:gd name="T2" fmla="*/ 0 w 258"/>
                <a:gd name="T3" fmla="*/ 0 h 775"/>
                <a:gd name="T4" fmla="*/ 0 w 258"/>
                <a:gd name="T5" fmla="*/ 0 h 775"/>
                <a:gd name="T6" fmla="*/ 0 w 258"/>
                <a:gd name="T7" fmla="*/ 0 h 775"/>
                <a:gd name="T8" fmla="*/ 0 w 258"/>
                <a:gd name="T9" fmla="*/ 0 h 775"/>
                <a:gd name="T10" fmla="*/ 0 w 258"/>
                <a:gd name="T11" fmla="*/ 0 h 775"/>
                <a:gd name="T12" fmla="*/ 0 w 258"/>
                <a:gd name="T13" fmla="*/ 0 h 775"/>
                <a:gd name="T14" fmla="*/ 0 w 258"/>
                <a:gd name="T15" fmla="*/ 0 h 775"/>
                <a:gd name="T16" fmla="*/ 0 w 258"/>
                <a:gd name="T17" fmla="*/ 0 h 775"/>
                <a:gd name="T18" fmla="*/ 0 w 258"/>
                <a:gd name="T19" fmla="*/ 0 h 775"/>
                <a:gd name="T20" fmla="*/ 0 w 258"/>
                <a:gd name="T21" fmla="*/ 0 h 775"/>
                <a:gd name="T22" fmla="*/ 0 w 258"/>
                <a:gd name="T23" fmla="*/ 0 h 775"/>
                <a:gd name="T24" fmla="*/ 0 w 258"/>
                <a:gd name="T25" fmla="*/ 0 h 775"/>
                <a:gd name="T26" fmla="*/ 0 w 258"/>
                <a:gd name="T27" fmla="*/ 0 h 775"/>
                <a:gd name="T28" fmla="*/ 0 w 258"/>
                <a:gd name="T29" fmla="*/ 0 h 775"/>
                <a:gd name="T30" fmla="*/ 0 w 258"/>
                <a:gd name="T31" fmla="*/ 0 h 775"/>
                <a:gd name="T32" fmla="*/ 0 w 258"/>
                <a:gd name="T33" fmla="*/ 0 h 775"/>
                <a:gd name="T34" fmla="*/ 0 w 258"/>
                <a:gd name="T35" fmla="*/ 0 h 775"/>
                <a:gd name="T36" fmla="*/ 0 w 258"/>
                <a:gd name="T37" fmla="*/ 0 h 775"/>
                <a:gd name="T38" fmla="*/ 0 w 258"/>
                <a:gd name="T39" fmla="*/ 0 h 775"/>
                <a:gd name="T40" fmla="*/ 0 w 258"/>
                <a:gd name="T41" fmla="*/ 0 h 775"/>
                <a:gd name="T42" fmla="*/ 0 w 258"/>
                <a:gd name="T43" fmla="*/ 0 h 775"/>
                <a:gd name="T44" fmla="*/ 0 w 258"/>
                <a:gd name="T45" fmla="*/ 0 h 775"/>
                <a:gd name="T46" fmla="*/ 0 w 258"/>
                <a:gd name="T47" fmla="*/ 0 h 775"/>
                <a:gd name="T48" fmla="*/ 0 w 258"/>
                <a:gd name="T49" fmla="*/ 0 h 775"/>
                <a:gd name="T50" fmla="*/ 0 w 258"/>
                <a:gd name="T51" fmla="*/ 0 h 7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8"/>
                <a:gd name="T79" fmla="*/ 0 h 775"/>
                <a:gd name="T80" fmla="*/ 258 w 258"/>
                <a:gd name="T81" fmla="*/ 775 h 77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8" h="775">
                  <a:moveTo>
                    <a:pt x="258" y="0"/>
                  </a:moveTo>
                  <a:lnTo>
                    <a:pt x="242" y="27"/>
                  </a:lnTo>
                  <a:lnTo>
                    <a:pt x="215" y="49"/>
                  </a:lnTo>
                  <a:lnTo>
                    <a:pt x="187" y="75"/>
                  </a:lnTo>
                  <a:lnTo>
                    <a:pt x="161" y="102"/>
                  </a:lnTo>
                  <a:lnTo>
                    <a:pt x="139" y="123"/>
                  </a:lnTo>
                  <a:lnTo>
                    <a:pt x="118" y="156"/>
                  </a:lnTo>
                  <a:lnTo>
                    <a:pt x="97" y="183"/>
                  </a:lnTo>
                  <a:lnTo>
                    <a:pt x="81" y="210"/>
                  </a:lnTo>
                  <a:lnTo>
                    <a:pt x="58" y="242"/>
                  </a:lnTo>
                  <a:lnTo>
                    <a:pt x="42" y="275"/>
                  </a:lnTo>
                  <a:lnTo>
                    <a:pt x="26" y="307"/>
                  </a:lnTo>
                  <a:lnTo>
                    <a:pt x="16" y="333"/>
                  </a:lnTo>
                  <a:lnTo>
                    <a:pt x="16" y="371"/>
                  </a:lnTo>
                  <a:lnTo>
                    <a:pt x="5" y="404"/>
                  </a:lnTo>
                  <a:lnTo>
                    <a:pt x="5" y="441"/>
                  </a:lnTo>
                  <a:lnTo>
                    <a:pt x="0" y="478"/>
                  </a:lnTo>
                  <a:lnTo>
                    <a:pt x="0" y="522"/>
                  </a:lnTo>
                  <a:lnTo>
                    <a:pt x="5" y="559"/>
                  </a:lnTo>
                  <a:lnTo>
                    <a:pt x="10" y="591"/>
                  </a:lnTo>
                  <a:lnTo>
                    <a:pt x="16" y="629"/>
                  </a:lnTo>
                  <a:lnTo>
                    <a:pt x="26" y="662"/>
                  </a:lnTo>
                  <a:lnTo>
                    <a:pt x="42" y="694"/>
                  </a:lnTo>
                  <a:lnTo>
                    <a:pt x="53" y="731"/>
                  </a:lnTo>
                  <a:lnTo>
                    <a:pt x="64" y="77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6" name="Freeform 1479"/>
            <p:cNvSpPr>
              <a:spLocks/>
            </p:cNvSpPr>
            <p:nvPr/>
          </p:nvSpPr>
          <p:spPr bwMode="auto">
            <a:xfrm>
              <a:off x="4572" y="2024"/>
              <a:ext cx="10" cy="11"/>
            </a:xfrm>
            <a:custGeom>
              <a:avLst/>
              <a:gdLst>
                <a:gd name="T0" fmla="*/ 0 w 210"/>
                <a:gd name="T1" fmla="*/ 0 h 231"/>
                <a:gd name="T2" fmla="*/ 0 w 210"/>
                <a:gd name="T3" fmla="*/ 0 h 231"/>
                <a:gd name="T4" fmla="*/ 0 w 210"/>
                <a:gd name="T5" fmla="*/ 0 h 231"/>
                <a:gd name="T6" fmla="*/ 0 w 210"/>
                <a:gd name="T7" fmla="*/ 0 h 231"/>
                <a:gd name="T8" fmla="*/ 0 w 210"/>
                <a:gd name="T9" fmla="*/ 0 h 231"/>
                <a:gd name="T10" fmla="*/ 0 w 210"/>
                <a:gd name="T11" fmla="*/ 0 h 231"/>
                <a:gd name="T12" fmla="*/ 0 w 210"/>
                <a:gd name="T13" fmla="*/ 0 h 231"/>
                <a:gd name="T14" fmla="*/ 0 w 210"/>
                <a:gd name="T15" fmla="*/ 0 h 231"/>
                <a:gd name="T16" fmla="*/ 0 w 210"/>
                <a:gd name="T17" fmla="*/ 0 h 231"/>
                <a:gd name="T18" fmla="*/ 0 w 210"/>
                <a:gd name="T19" fmla="*/ 0 h 231"/>
                <a:gd name="T20" fmla="*/ 0 w 210"/>
                <a:gd name="T21" fmla="*/ 0 h 231"/>
                <a:gd name="T22" fmla="*/ 0 w 210"/>
                <a:gd name="T23" fmla="*/ 0 h 231"/>
                <a:gd name="T24" fmla="*/ 0 w 210"/>
                <a:gd name="T25" fmla="*/ 0 h 231"/>
                <a:gd name="T26" fmla="*/ 0 w 210"/>
                <a:gd name="T27" fmla="*/ 0 h 231"/>
                <a:gd name="T28" fmla="*/ 0 w 210"/>
                <a:gd name="T29" fmla="*/ 0 h 231"/>
                <a:gd name="T30" fmla="*/ 0 w 210"/>
                <a:gd name="T31" fmla="*/ 0 h 231"/>
                <a:gd name="T32" fmla="*/ 0 w 210"/>
                <a:gd name="T33" fmla="*/ 0 h 231"/>
                <a:gd name="T34" fmla="*/ 0 w 210"/>
                <a:gd name="T35" fmla="*/ 0 h 231"/>
                <a:gd name="T36" fmla="*/ 0 w 210"/>
                <a:gd name="T37" fmla="*/ 0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231"/>
                <a:gd name="T59" fmla="*/ 210 w 210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231">
                  <a:moveTo>
                    <a:pt x="33" y="231"/>
                  </a:moveTo>
                  <a:lnTo>
                    <a:pt x="49" y="205"/>
                  </a:lnTo>
                  <a:lnTo>
                    <a:pt x="65" y="183"/>
                  </a:lnTo>
                  <a:lnTo>
                    <a:pt x="91" y="150"/>
                  </a:lnTo>
                  <a:lnTo>
                    <a:pt x="113" y="124"/>
                  </a:lnTo>
                  <a:lnTo>
                    <a:pt x="139" y="102"/>
                  </a:lnTo>
                  <a:lnTo>
                    <a:pt x="167" y="76"/>
                  </a:lnTo>
                  <a:lnTo>
                    <a:pt x="188" y="54"/>
                  </a:lnTo>
                  <a:lnTo>
                    <a:pt x="210" y="27"/>
                  </a:lnTo>
                  <a:lnTo>
                    <a:pt x="178" y="0"/>
                  </a:lnTo>
                  <a:lnTo>
                    <a:pt x="162" y="21"/>
                  </a:lnTo>
                  <a:lnTo>
                    <a:pt x="134" y="44"/>
                  </a:lnTo>
                  <a:lnTo>
                    <a:pt x="107" y="70"/>
                  </a:lnTo>
                  <a:lnTo>
                    <a:pt x="81" y="97"/>
                  </a:lnTo>
                  <a:lnTo>
                    <a:pt x="65" y="118"/>
                  </a:lnTo>
                  <a:lnTo>
                    <a:pt x="38" y="150"/>
                  </a:lnTo>
                  <a:lnTo>
                    <a:pt x="17" y="183"/>
                  </a:lnTo>
                  <a:lnTo>
                    <a:pt x="0" y="210"/>
                  </a:lnTo>
                  <a:lnTo>
                    <a:pt x="33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7" name="Freeform 1480"/>
            <p:cNvSpPr>
              <a:spLocks/>
            </p:cNvSpPr>
            <p:nvPr/>
          </p:nvSpPr>
          <p:spPr bwMode="auto">
            <a:xfrm>
              <a:off x="4568" y="2034"/>
              <a:ext cx="6" cy="13"/>
            </a:xfrm>
            <a:custGeom>
              <a:avLst/>
              <a:gdLst>
                <a:gd name="T0" fmla="*/ 0 w 119"/>
                <a:gd name="T1" fmla="*/ 0 h 279"/>
                <a:gd name="T2" fmla="*/ 0 w 119"/>
                <a:gd name="T3" fmla="*/ 0 h 279"/>
                <a:gd name="T4" fmla="*/ 0 w 119"/>
                <a:gd name="T5" fmla="*/ 0 h 279"/>
                <a:gd name="T6" fmla="*/ 0 w 119"/>
                <a:gd name="T7" fmla="*/ 0 h 279"/>
                <a:gd name="T8" fmla="*/ 0 w 119"/>
                <a:gd name="T9" fmla="*/ 0 h 279"/>
                <a:gd name="T10" fmla="*/ 0 w 119"/>
                <a:gd name="T11" fmla="*/ 0 h 279"/>
                <a:gd name="T12" fmla="*/ 0 w 119"/>
                <a:gd name="T13" fmla="*/ 0 h 279"/>
                <a:gd name="T14" fmla="*/ 0 w 119"/>
                <a:gd name="T15" fmla="*/ 0 h 279"/>
                <a:gd name="T16" fmla="*/ 0 w 119"/>
                <a:gd name="T17" fmla="*/ 0 h 279"/>
                <a:gd name="T18" fmla="*/ 0 w 119"/>
                <a:gd name="T19" fmla="*/ 0 h 279"/>
                <a:gd name="T20" fmla="*/ 0 w 119"/>
                <a:gd name="T21" fmla="*/ 0 h 279"/>
                <a:gd name="T22" fmla="*/ 0 w 119"/>
                <a:gd name="T23" fmla="*/ 0 h 279"/>
                <a:gd name="T24" fmla="*/ 0 w 119"/>
                <a:gd name="T25" fmla="*/ 0 h 279"/>
                <a:gd name="T26" fmla="*/ 0 w 119"/>
                <a:gd name="T27" fmla="*/ 0 h 279"/>
                <a:gd name="T28" fmla="*/ 0 w 119"/>
                <a:gd name="T29" fmla="*/ 0 h 279"/>
                <a:gd name="T30" fmla="*/ 0 w 119"/>
                <a:gd name="T31" fmla="*/ 0 h 279"/>
                <a:gd name="T32" fmla="*/ 0 w 119"/>
                <a:gd name="T33" fmla="*/ 0 h 279"/>
                <a:gd name="T34" fmla="*/ 0 w 119"/>
                <a:gd name="T35" fmla="*/ 0 h 279"/>
                <a:gd name="T36" fmla="*/ 0 w 119"/>
                <a:gd name="T37" fmla="*/ 0 h 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279"/>
                <a:gd name="T59" fmla="*/ 119 w 119"/>
                <a:gd name="T60" fmla="*/ 279 h 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279">
                  <a:moveTo>
                    <a:pt x="38" y="279"/>
                  </a:moveTo>
                  <a:lnTo>
                    <a:pt x="43" y="242"/>
                  </a:lnTo>
                  <a:lnTo>
                    <a:pt x="43" y="210"/>
                  </a:lnTo>
                  <a:lnTo>
                    <a:pt x="54" y="177"/>
                  </a:lnTo>
                  <a:lnTo>
                    <a:pt x="59" y="140"/>
                  </a:lnTo>
                  <a:lnTo>
                    <a:pt x="70" y="118"/>
                  </a:lnTo>
                  <a:lnTo>
                    <a:pt x="86" y="86"/>
                  </a:lnTo>
                  <a:lnTo>
                    <a:pt x="103" y="53"/>
                  </a:lnTo>
                  <a:lnTo>
                    <a:pt x="119" y="21"/>
                  </a:lnTo>
                  <a:lnTo>
                    <a:pt x="86" y="0"/>
                  </a:lnTo>
                  <a:lnTo>
                    <a:pt x="59" y="32"/>
                  </a:lnTo>
                  <a:lnTo>
                    <a:pt x="43" y="64"/>
                  </a:lnTo>
                  <a:lnTo>
                    <a:pt x="32" y="97"/>
                  </a:lnTo>
                  <a:lnTo>
                    <a:pt x="22" y="134"/>
                  </a:lnTo>
                  <a:lnTo>
                    <a:pt x="16" y="166"/>
                  </a:lnTo>
                  <a:lnTo>
                    <a:pt x="6" y="199"/>
                  </a:lnTo>
                  <a:lnTo>
                    <a:pt x="6" y="242"/>
                  </a:lnTo>
                  <a:lnTo>
                    <a:pt x="0" y="279"/>
                  </a:lnTo>
                  <a:lnTo>
                    <a:pt x="38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8" name="Freeform 1481"/>
            <p:cNvSpPr>
              <a:spLocks/>
            </p:cNvSpPr>
            <p:nvPr/>
          </p:nvSpPr>
          <p:spPr bwMode="auto">
            <a:xfrm>
              <a:off x="4568" y="2047"/>
              <a:ext cx="5" cy="14"/>
            </a:xfrm>
            <a:custGeom>
              <a:avLst/>
              <a:gdLst>
                <a:gd name="T0" fmla="*/ 0 w 108"/>
                <a:gd name="T1" fmla="*/ 0 h 302"/>
                <a:gd name="T2" fmla="*/ 0 w 108"/>
                <a:gd name="T3" fmla="*/ 0 h 302"/>
                <a:gd name="T4" fmla="*/ 0 w 108"/>
                <a:gd name="T5" fmla="*/ 0 h 302"/>
                <a:gd name="T6" fmla="*/ 0 w 108"/>
                <a:gd name="T7" fmla="*/ 0 h 302"/>
                <a:gd name="T8" fmla="*/ 0 w 108"/>
                <a:gd name="T9" fmla="*/ 0 h 302"/>
                <a:gd name="T10" fmla="*/ 0 w 108"/>
                <a:gd name="T11" fmla="*/ 0 h 302"/>
                <a:gd name="T12" fmla="*/ 0 w 108"/>
                <a:gd name="T13" fmla="*/ 0 h 302"/>
                <a:gd name="T14" fmla="*/ 0 w 108"/>
                <a:gd name="T15" fmla="*/ 0 h 302"/>
                <a:gd name="T16" fmla="*/ 0 w 108"/>
                <a:gd name="T17" fmla="*/ 0 h 302"/>
                <a:gd name="T18" fmla="*/ 0 w 108"/>
                <a:gd name="T19" fmla="*/ 0 h 302"/>
                <a:gd name="T20" fmla="*/ 0 w 108"/>
                <a:gd name="T21" fmla="*/ 0 h 302"/>
                <a:gd name="T22" fmla="*/ 0 w 108"/>
                <a:gd name="T23" fmla="*/ 0 h 302"/>
                <a:gd name="T24" fmla="*/ 0 w 108"/>
                <a:gd name="T25" fmla="*/ 0 h 302"/>
                <a:gd name="T26" fmla="*/ 0 w 108"/>
                <a:gd name="T27" fmla="*/ 0 h 302"/>
                <a:gd name="T28" fmla="*/ 0 w 108"/>
                <a:gd name="T29" fmla="*/ 0 h 302"/>
                <a:gd name="T30" fmla="*/ 0 w 108"/>
                <a:gd name="T31" fmla="*/ 0 h 302"/>
                <a:gd name="T32" fmla="*/ 0 w 108"/>
                <a:gd name="T33" fmla="*/ 0 h 302"/>
                <a:gd name="T34" fmla="*/ 0 w 108"/>
                <a:gd name="T35" fmla="*/ 0 h 302"/>
                <a:gd name="T36" fmla="*/ 0 w 108"/>
                <a:gd name="T37" fmla="*/ 0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302"/>
                <a:gd name="T59" fmla="*/ 108 w 108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302">
                  <a:moveTo>
                    <a:pt x="108" y="290"/>
                  </a:moveTo>
                  <a:lnTo>
                    <a:pt x="96" y="248"/>
                  </a:lnTo>
                  <a:lnTo>
                    <a:pt x="86" y="210"/>
                  </a:lnTo>
                  <a:lnTo>
                    <a:pt x="70" y="178"/>
                  </a:lnTo>
                  <a:lnTo>
                    <a:pt x="59" y="145"/>
                  </a:lnTo>
                  <a:lnTo>
                    <a:pt x="48" y="108"/>
                  </a:lnTo>
                  <a:lnTo>
                    <a:pt x="43" y="81"/>
                  </a:ln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6" y="87"/>
                  </a:lnTo>
                  <a:lnTo>
                    <a:pt x="11" y="119"/>
                  </a:lnTo>
                  <a:lnTo>
                    <a:pt x="22" y="156"/>
                  </a:lnTo>
                  <a:lnTo>
                    <a:pt x="32" y="189"/>
                  </a:lnTo>
                  <a:lnTo>
                    <a:pt x="43" y="221"/>
                  </a:lnTo>
                  <a:lnTo>
                    <a:pt x="54" y="258"/>
                  </a:lnTo>
                  <a:lnTo>
                    <a:pt x="64" y="302"/>
                  </a:lnTo>
                  <a:lnTo>
                    <a:pt x="108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89" name="Freeform 1482"/>
            <p:cNvSpPr>
              <a:spLocks/>
            </p:cNvSpPr>
            <p:nvPr/>
          </p:nvSpPr>
          <p:spPr bwMode="auto">
            <a:xfrm>
              <a:off x="4557" y="2021"/>
              <a:ext cx="12" cy="36"/>
            </a:xfrm>
            <a:custGeom>
              <a:avLst/>
              <a:gdLst>
                <a:gd name="T0" fmla="*/ 0 w 258"/>
                <a:gd name="T1" fmla="*/ 0 h 758"/>
                <a:gd name="T2" fmla="*/ 0 w 258"/>
                <a:gd name="T3" fmla="*/ 0 h 758"/>
                <a:gd name="T4" fmla="*/ 0 w 258"/>
                <a:gd name="T5" fmla="*/ 0 h 758"/>
                <a:gd name="T6" fmla="*/ 0 w 258"/>
                <a:gd name="T7" fmla="*/ 0 h 758"/>
                <a:gd name="T8" fmla="*/ 0 w 258"/>
                <a:gd name="T9" fmla="*/ 0 h 758"/>
                <a:gd name="T10" fmla="*/ 0 w 258"/>
                <a:gd name="T11" fmla="*/ 0 h 758"/>
                <a:gd name="T12" fmla="*/ 0 w 258"/>
                <a:gd name="T13" fmla="*/ 0 h 758"/>
                <a:gd name="T14" fmla="*/ 0 w 258"/>
                <a:gd name="T15" fmla="*/ 0 h 758"/>
                <a:gd name="T16" fmla="*/ 0 w 258"/>
                <a:gd name="T17" fmla="*/ 0 h 758"/>
                <a:gd name="T18" fmla="*/ 0 w 258"/>
                <a:gd name="T19" fmla="*/ 0 h 758"/>
                <a:gd name="T20" fmla="*/ 0 w 258"/>
                <a:gd name="T21" fmla="*/ 0 h 758"/>
                <a:gd name="T22" fmla="*/ 0 w 258"/>
                <a:gd name="T23" fmla="*/ 0 h 758"/>
                <a:gd name="T24" fmla="*/ 0 w 258"/>
                <a:gd name="T25" fmla="*/ 0 h 758"/>
                <a:gd name="T26" fmla="*/ 0 w 258"/>
                <a:gd name="T27" fmla="*/ 0 h 758"/>
                <a:gd name="T28" fmla="*/ 0 w 258"/>
                <a:gd name="T29" fmla="*/ 0 h 758"/>
                <a:gd name="T30" fmla="*/ 0 w 258"/>
                <a:gd name="T31" fmla="*/ 0 h 758"/>
                <a:gd name="T32" fmla="*/ 0 w 258"/>
                <a:gd name="T33" fmla="*/ 0 h 758"/>
                <a:gd name="T34" fmla="*/ 0 w 258"/>
                <a:gd name="T35" fmla="*/ 0 h 758"/>
                <a:gd name="T36" fmla="*/ 0 w 258"/>
                <a:gd name="T37" fmla="*/ 0 h 758"/>
                <a:gd name="T38" fmla="*/ 0 w 258"/>
                <a:gd name="T39" fmla="*/ 0 h 758"/>
                <a:gd name="T40" fmla="*/ 0 w 258"/>
                <a:gd name="T41" fmla="*/ 0 h 758"/>
                <a:gd name="T42" fmla="*/ 0 w 258"/>
                <a:gd name="T43" fmla="*/ 0 h 758"/>
                <a:gd name="T44" fmla="*/ 0 w 258"/>
                <a:gd name="T45" fmla="*/ 0 h 758"/>
                <a:gd name="T46" fmla="*/ 0 w 258"/>
                <a:gd name="T47" fmla="*/ 0 h 758"/>
                <a:gd name="T48" fmla="*/ 0 w 258"/>
                <a:gd name="T49" fmla="*/ 0 h 758"/>
                <a:gd name="T50" fmla="*/ 0 w 258"/>
                <a:gd name="T51" fmla="*/ 0 h 75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8"/>
                <a:gd name="T79" fmla="*/ 0 h 758"/>
                <a:gd name="T80" fmla="*/ 258 w 258"/>
                <a:gd name="T81" fmla="*/ 758 h 75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8" h="758">
                  <a:moveTo>
                    <a:pt x="258" y="0"/>
                  </a:moveTo>
                  <a:lnTo>
                    <a:pt x="237" y="26"/>
                  </a:lnTo>
                  <a:lnTo>
                    <a:pt x="210" y="48"/>
                  </a:lnTo>
                  <a:lnTo>
                    <a:pt x="188" y="69"/>
                  </a:lnTo>
                  <a:lnTo>
                    <a:pt x="161" y="97"/>
                  </a:lnTo>
                  <a:lnTo>
                    <a:pt x="145" y="118"/>
                  </a:lnTo>
                  <a:lnTo>
                    <a:pt x="124" y="145"/>
                  </a:lnTo>
                  <a:lnTo>
                    <a:pt x="102" y="171"/>
                  </a:lnTo>
                  <a:lnTo>
                    <a:pt x="81" y="193"/>
                  </a:lnTo>
                  <a:lnTo>
                    <a:pt x="60" y="231"/>
                  </a:lnTo>
                  <a:lnTo>
                    <a:pt x="43" y="263"/>
                  </a:lnTo>
                  <a:lnTo>
                    <a:pt x="32" y="290"/>
                  </a:lnTo>
                  <a:lnTo>
                    <a:pt x="21" y="322"/>
                  </a:lnTo>
                  <a:lnTo>
                    <a:pt x="16" y="360"/>
                  </a:lnTo>
                  <a:lnTo>
                    <a:pt x="5" y="392"/>
                  </a:lnTo>
                  <a:lnTo>
                    <a:pt x="5" y="424"/>
                  </a:lnTo>
                  <a:lnTo>
                    <a:pt x="0" y="468"/>
                  </a:lnTo>
                  <a:lnTo>
                    <a:pt x="0" y="510"/>
                  </a:lnTo>
                  <a:lnTo>
                    <a:pt x="5" y="548"/>
                  </a:lnTo>
                  <a:lnTo>
                    <a:pt x="16" y="580"/>
                  </a:lnTo>
                  <a:lnTo>
                    <a:pt x="27" y="618"/>
                  </a:lnTo>
                  <a:lnTo>
                    <a:pt x="37" y="645"/>
                  </a:lnTo>
                  <a:lnTo>
                    <a:pt x="48" y="682"/>
                  </a:lnTo>
                  <a:lnTo>
                    <a:pt x="60" y="720"/>
                  </a:lnTo>
                  <a:lnTo>
                    <a:pt x="70" y="75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0" name="Freeform 1483"/>
            <p:cNvSpPr>
              <a:spLocks/>
            </p:cNvSpPr>
            <p:nvPr/>
          </p:nvSpPr>
          <p:spPr bwMode="auto">
            <a:xfrm>
              <a:off x="4560" y="2020"/>
              <a:ext cx="10" cy="11"/>
            </a:xfrm>
            <a:custGeom>
              <a:avLst/>
              <a:gdLst>
                <a:gd name="T0" fmla="*/ 0 w 204"/>
                <a:gd name="T1" fmla="*/ 0 h 219"/>
                <a:gd name="T2" fmla="*/ 0 w 204"/>
                <a:gd name="T3" fmla="*/ 0 h 219"/>
                <a:gd name="T4" fmla="*/ 0 w 204"/>
                <a:gd name="T5" fmla="*/ 0 h 219"/>
                <a:gd name="T6" fmla="*/ 0 w 204"/>
                <a:gd name="T7" fmla="*/ 0 h 219"/>
                <a:gd name="T8" fmla="*/ 0 w 204"/>
                <a:gd name="T9" fmla="*/ 0 h 219"/>
                <a:gd name="T10" fmla="*/ 0 w 204"/>
                <a:gd name="T11" fmla="*/ 0 h 219"/>
                <a:gd name="T12" fmla="*/ 0 w 204"/>
                <a:gd name="T13" fmla="*/ 0 h 219"/>
                <a:gd name="T14" fmla="*/ 0 w 204"/>
                <a:gd name="T15" fmla="*/ 0 h 219"/>
                <a:gd name="T16" fmla="*/ 0 w 204"/>
                <a:gd name="T17" fmla="*/ 0 h 219"/>
                <a:gd name="T18" fmla="*/ 0 w 204"/>
                <a:gd name="T19" fmla="*/ 0 h 219"/>
                <a:gd name="T20" fmla="*/ 0 w 204"/>
                <a:gd name="T21" fmla="*/ 0 h 219"/>
                <a:gd name="T22" fmla="*/ 0 w 204"/>
                <a:gd name="T23" fmla="*/ 0 h 219"/>
                <a:gd name="T24" fmla="*/ 0 w 204"/>
                <a:gd name="T25" fmla="*/ 0 h 219"/>
                <a:gd name="T26" fmla="*/ 0 w 204"/>
                <a:gd name="T27" fmla="*/ 0 h 219"/>
                <a:gd name="T28" fmla="*/ 0 w 204"/>
                <a:gd name="T29" fmla="*/ 0 h 219"/>
                <a:gd name="T30" fmla="*/ 0 w 204"/>
                <a:gd name="T31" fmla="*/ 0 h 219"/>
                <a:gd name="T32" fmla="*/ 0 w 204"/>
                <a:gd name="T33" fmla="*/ 0 h 219"/>
                <a:gd name="T34" fmla="*/ 0 w 204"/>
                <a:gd name="T35" fmla="*/ 0 h 219"/>
                <a:gd name="T36" fmla="*/ 0 w 204"/>
                <a:gd name="T37" fmla="*/ 0 h 2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4"/>
                <a:gd name="T58" fmla="*/ 0 h 219"/>
                <a:gd name="T59" fmla="*/ 204 w 204"/>
                <a:gd name="T60" fmla="*/ 219 h 21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4" h="219">
                  <a:moveTo>
                    <a:pt x="32" y="219"/>
                  </a:moveTo>
                  <a:lnTo>
                    <a:pt x="53" y="193"/>
                  </a:lnTo>
                  <a:lnTo>
                    <a:pt x="75" y="171"/>
                  </a:lnTo>
                  <a:lnTo>
                    <a:pt x="91" y="150"/>
                  </a:lnTo>
                  <a:lnTo>
                    <a:pt x="112" y="129"/>
                  </a:lnTo>
                  <a:lnTo>
                    <a:pt x="140" y="102"/>
                  </a:lnTo>
                  <a:lnTo>
                    <a:pt x="161" y="74"/>
                  </a:lnTo>
                  <a:lnTo>
                    <a:pt x="188" y="58"/>
                  </a:lnTo>
                  <a:lnTo>
                    <a:pt x="204" y="32"/>
                  </a:lnTo>
                  <a:lnTo>
                    <a:pt x="177" y="0"/>
                  </a:lnTo>
                  <a:lnTo>
                    <a:pt x="156" y="26"/>
                  </a:lnTo>
                  <a:lnTo>
                    <a:pt x="128" y="48"/>
                  </a:lnTo>
                  <a:lnTo>
                    <a:pt x="107" y="74"/>
                  </a:lnTo>
                  <a:lnTo>
                    <a:pt x="85" y="96"/>
                  </a:lnTo>
                  <a:lnTo>
                    <a:pt x="64" y="118"/>
                  </a:lnTo>
                  <a:lnTo>
                    <a:pt x="43" y="150"/>
                  </a:lnTo>
                  <a:lnTo>
                    <a:pt x="21" y="177"/>
                  </a:lnTo>
                  <a:lnTo>
                    <a:pt x="0" y="198"/>
                  </a:lnTo>
                  <a:lnTo>
                    <a:pt x="32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1" name="Freeform 1484"/>
            <p:cNvSpPr>
              <a:spLocks/>
            </p:cNvSpPr>
            <p:nvPr/>
          </p:nvSpPr>
          <p:spPr bwMode="auto">
            <a:xfrm>
              <a:off x="4556" y="2030"/>
              <a:ext cx="6" cy="13"/>
            </a:xfrm>
            <a:custGeom>
              <a:avLst/>
              <a:gdLst>
                <a:gd name="T0" fmla="*/ 0 w 118"/>
                <a:gd name="T1" fmla="*/ 0 h 286"/>
                <a:gd name="T2" fmla="*/ 0 w 118"/>
                <a:gd name="T3" fmla="*/ 0 h 286"/>
                <a:gd name="T4" fmla="*/ 0 w 118"/>
                <a:gd name="T5" fmla="*/ 0 h 286"/>
                <a:gd name="T6" fmla="*/ 0 w 118"/>
                <a:gd name="T7" fmla="*/ 0 h 286"/>
                <a:gd name="T8" fmla="*/ 0 w 118"/>
                <a:gd name="T9" fmla="*/ 0 h 286"/>
                <a:gd name="T10" fmla="*/ 0 w 118"/>
                <a:gd name="T11" fmla="*/ 0 h 286"/>
                <a:gd name="T12" fmla="*/ 0 w 118"/>
                <a:gd name="T13" fmla="*/ 0 h 286"/>
                <a:gd name="T14" fmla="*/ 0 w 118"/>
                <a:gd name="T15" fmla="*/ 0 h 286"/>
                <a:gd name="T16" fmla="*/ 0 w 118"/>
                <a:gd name="T17" fmla="*/ 0 h 286"/>
                <a:gd name="T18" fmla="*/ 0 w 118"/>
                <a:gd name="T19" fmla="*/ 0 h 286"/>
                <a:gd name="T20" fmla="*/ 0 w 118"/>
                <a:gd name="T21" fmla="*/ 0 h 286"/>
                <a:gd name="T22" fmla="*/ 0 w 118"/>
                <a:gd name="T23" fmla="*/ 0 h 286"/>
                <a:gd name="T24" fmla="*/ 0 w 118"/>
                <a:gd name="T25" fmla="*/ 0 h 286"/>
                <a:gd name="T26" fmla="*/ 0 w 118"/>
                <a:gd name="T27" fmla="*/ 0 h 286"/>
                <a:gd name="T28" fmla="*/ 0 w 118"/>
                <a:gd name="T29" fmla="*/ 0 h 286"/>
                <a:gd name="T30" fmla="*/ 0 w 118"/>
                <a:gd name="T31" fmla="*/ 0 h 286"/>
                <a:gd name="T32" fmla="*/ 0 w 118"/>
                <a:gd name="T33" fmla="*/ 0 h 286"/>
                <a:gd name="T34" fmla="*/ 0 w 118"/>
                <a:gd name="T35" fmla="*/ 0 h 286"/>
                <a:gd name="T36" fmla="*/ 0 w 118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86"/>
                <a:gd name="T59" fmla="*/ 118 w 118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86">
                  <a:moveTo>
                    <a:pt x="42" y="286"/>
                  </a:moveTo>
                  <a:lnTo>
                    <a:pt x="48" y="242"/>
                  </a:lnTo>
                  <a:lnTo>
                    <a:pt x="48" y="215"/>
                  </a:lnTo>
                  <a:lnTo>
                    <a:pt x="58" y="183"/>
                  </a:lnTo>
                  <a:lnTo>
                    <a:pt x="64" y="145"/>
                  </a:lnTo>
                  <a:lnTo>
                    <a:pt x="69" y="118"/>
                  </a:lnTo>
                  <a:lnTo>
                    <a:pt x="86" y="92"/>
                  </a:lnTo>
                  <a:lnTo>
                    <a:pt x="102" y="60"/>
                  </a:lnTo>
                  <a:lnTo>
                    <a:pt x="118" y="21"/>
                  </a:lnTo>
                  <a:lnTo>
                    <a:pt x="86" y="0"/>
                  </a:lnTo>
                  <a:lnTo>
                    <a:pt x="64" y="38"/>
                  </a:lnTo>
                  <a:lnTo>
                    <a:pt x="48" y="70"/>
                  </a:lnTo>
                  <a:lnTo>
                    <a:pt x="32" y="102"/>
                  </a:lnTo>
                  <a:lnTo>
                    <a:pt x="21" y="134"/>
                  </a:lnTo>
                  <a:lnTo>
                    <a:pt x="16" y="173"/>
                  </a:lnTo>
                  <a:lnTo>
                    <a:pt x="5" y="205"/>
                  </a:lnTo>
                  <a:lnTo>
                    <a:pt x="5" y="242"/>
                  </a:lnTo>
                  <a:lnTo>
                    <a:pt x="0" y="286"/>
                  </a:lnTo>
                  <a:lnTo>
                    <a:pt x="42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492" name="Freeform 1485"/>
            <p:cNvSpPr>
              <a:spLocks/>
            </p:cNvSpPr>
            <p:nvPr/>
          </p:nvSpPr>
          <p:spPr bwMode="auto">
            <a:xfrm>
              <a:off x="4556" y="2043"/>
              <a:ext cx="6" cy="14"/>
            </a:xfrm>
            <a:custGeom>
              <a:avLst/>
              <a:gdLst>
                <a:gd name="T0" fmla="*/ 0 w 113"/>
                <a:gd name="T1" fmla="*/ 0 h 295"/>
                <a:gd name="T2" fmla="*/ 0 w 113"/>
                <a:gd name="T3" fmla="*/ 0 h 295"/>
                <a:gd name="T4" fmla="*/ 0 w 113"/>
                <a:gd name="T5" fmla="*/ 0 h 295"/>
                <a:gd name="T6" fmla="*/ 0 w 113"/>
                <a:gd name="T7" fmla="*/ 0 h 295"/>
                <a:gd name="T8" fmla="*/ 0 w 113"/>
                <a:gd name="T9" fmla="*/ 0 h 295"/>
                <a:gd name="T10" fmla="*/ 0 w 113"/>
                <a:gd name="T11" fmla="*/ 0 h 295"/>
                <a:gd name="T12" fmla="*/ 0 w 113"/>
                <a:gd name="T13" fmla="*/ 0 h 295"/>
                <a:gd name="T14" fmla="*/ 0 w 113"/>
                <a:gd name="T15" fmla="*/ 0 h 295"/>
                <a:gd name="T16" fmla="*/ 0 w 113"/>
                <a:gd name="T17" fmla="*/ 0 h 295"/>
                <a:gd name="T18" fmla="*/ 0 w 113"/>
                <a:gd name="T19" fmla="*/ 0 h 295"/>
                <a:gd name="T20" fmla="*/ 0 w 113"/>
                <a:gd name="T21" fmla="*/ 0 h 295"/>
                <a:gd name="T22" fmla="*/ 0 w 113"/>
                <a:gd name="T23" fmla="*/ 0 h 295"/>
                <a:gd name="T24" fmla="*/ 0 w 113"/>
                <a:gd name="T25" fmla="*/ 0 h 295"/>
                <a:gd name="T26" fmla="*/ 0 w 113"/>
                <a:gd name="T27" fmla="*/ 0 h 295"/>
                <a:gd name="T28" fmla="*/ 0 w 113"/>
                <a:gd name="T29" fmla="*/ 0 h 295"/>
                <a:gd name="T30" fmla="*/ 0 w 113"/>
                <a:gd name="T31" fmla="*/ 0 h 295"/>
                <a:gd name="T32" fmla="*/ 0 w 113"/>
                <a:gd name="T33" fmla="*/ 0 h 295"/>
                <a:gd name="T34" fmla="*/ 0 w 113"/>
                <a:gd name="T35" fmla="*/ 0 h 295"/>
                <a:gd name="T36" fmla="*/ 0 w 113"/>
                <a:gd name="T37" fmla="*/ 0 h 2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295"/>
                <a:gd name="T59" fmla="*/ 113 w 113"/>
                <a:gd name="T60" fmla="*/ 295 h 2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295">
                  <a:moveTo>
                    <a:pt x="113" y="284"/>
                  </a:moveTo>
                  <a:lnTo>
                    <a:pt x="102" y="247"/>
                  </a:lnTo>
                  <a:lnTo>
                    <a:pt x="91" y="209"/>
                  </a:lnTo>
                  <a:lnTo>
                    <a:pt x="74" y="171"/>
                  </a:lnTo>
                  <a:lnTo>
                    <a:pt x="64" y="145"/>
                  </a:lnTo>
                  <a:lnTo>
                    <a:pt x="58" y="106"/>
                  </a:lnTo>
                  <a:lnTo>
                    <a:pt x="48" y="74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5" y="85"/>
                  </a:lnTo>
                  <a:lnTo>
                    <a:pt x="16" y="118"/>
                  </a:lnTo>
                  <a:lnTo>
                    <a:pt x="26" y="155"/>
                  </a:lnTo>
                  <a:lnTo>
                    <a:pt x="37" y="182"/>
                  </a:lnTo>
                  <a:lnTo>
                    <a:pt x="53" y="219"/>
                  </a:lnTo>
                  <a:lnTo>
                    <a:pt x="64" y="258"/>
                  </a:lnTo>
                  <a:lnTo>
                    <a:pt x="69" y="295"/>
                  </a:lnTo>
                  <a:lnTo>
                    <a:pt x="113" y="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5" name="Group 1486"/>
          <p:cNvGrpSpPr>
            <a:grpSpLocks/>
          </p:cNvGrpSpPr>
          <p:nvPr/>
        </p:nvGrpSpPr>
        <p:grpSpPr bwMode="auto">
          <a:xfrm>
            <a:off x="7848600" y="1717675"/>
            <a:ext cx="811213" cy="1066800"/>
            <a:chOff x="4944" y="1392"/>
            <a:chExt cx="511" cy="672"/>
          </a:xfrm>
        </p:grpSpPr>
        <p:sp>
          <p:nvSpPr>
            <p:cNvPr id="80343" name="Freeform 1487"/>
            <p:cNvSpPr>
              <a:spLocks/>
            </p:cNvSpPr>
            <p:nvPr/>
          </p:nvSpPr>
          <p:spPr bwMode="auto">
            <a:xfrm>
              <a:off x="4994" y="1392"/>
              <a:ext cx="362" cy="397"/>
            </a:xfrm>
            <a:custGeom>
              <a:avLst/>
              <a:gdLst>
                <a:gd name="T0" fmla="*/ 0 w 8697"/>
                <a:gd name="T1" fmla="*/ 0 h 9538"/>
                <a:gd name="T2" fmla="*/ 0 w 8697"/>
                <a:gd name="T3" fmla="*/ 0 h 9538"/>
                <a:gd name="T4" fmla="*/ 0 w 8697"/>
                <a:gd name="T5" fmla="*/ 0 h 9538"/>
                <a:gd name="T6" fmla="*/ 0 w 8697"/>
                <a:gd name="T7" fmla="*/ 0 h 9538"/>
                <a:gd name="T8" fmla="*/ 0 w 8697"/>
                <a:gd name="T9" fmla="*/ 0 h 9538"/>
                <a:gd name="T10" fmla="*/ 0 w 8697"/>
                <a:gd name="T11" fmla="*/ 0 h 9538"/>
                <a:gd name="T12" fmla="*/ 0 w 8697"/>
                <a:gd name="T13" fmla="*/ 0 h 9538"/>
                <a:gd name="T14" fmla="*/ 0 w 8697"/>
                <a:gd name="T15" fmla="*/ 0 h 9538"/>
                <a:gd name="T16" fmla="*/ 0 w 8697"/>
                <a:gd name="T17" fmla="*/ 0 h 9538"/>
                <a:gd name="T18" fmla="*/ 0 w 8697"/>
                <a:gd name="T19" fmla="*/ 0 h 9538"/>
                <a:gd name="T20" fmla="*/ 0 w 8697"/>
                <a:gd name="T21" fmla="*/ 0 h 9538"/>
                <a:gd name="T22" fmla="*/ 0 w 8697"/>
                <a:gd name="T23" fmla="*/ 0 h 9538"/>
                <a:gd name="T24" fmla="*/ 0 w 8697"/>
                <a:gd name="T25" fmla="*/ 0 h 9538"/>
                <a:gd name="T26" fmla="*/ 0 w 8697"/>
                <a:gd name="T27" fmla="*/ 0 h 9538"/>
                <a:gd name="T28" fmla="*/ 0 w 8697"/>
                <a:gd name="T29" fmla="*/ 0 h 9538"/>
                <a:gd name="T30" fmla="*/ 0 w 8697"/>
                <a:gd name="T31" fmla="*/ 0 h 9538"/>
                <a:gd name="T32" fmla="*/ 0 w 8697"/>
                <a:gd name="T33" fmla="*/ 0 h 9538"/>
                <a:gd name="T34" fmla="*/ 0 w 8697"/>
                <a:gd name="T35" fmla="*/ 0 h 9538"/>
                <a:gd name="T36" fmla="*/ 0 w 8697"/>
                <a:gd name="T37" fmla="*/ 0 h 9538"/>
                <a:gd name="T38" fmla="*/ 0 w 8697"/>
                <a:gd name="T39" fmla="*/ 0 h 9538"/>
                <a:gd name="T40" fmla="*/ 0 w 8697"/>
                <a:gd name="T41" fmla="*/ 0 h 9538"/>
                <a:gd name="T42" fmla="*/ 0 w 8697"/>
                <a:gd name="T43" fmla="*/ 0 h 9538"/>
                <a:gd name="T44" fmla="*/ 0 w 8697"/>
                <a:gd name="T45" fmla="*/ 0 h 9538"/>
                <a:gd name="T46" fmla="*/ 0 w 8697"/>
                <a:gd name="T47" fmla="*/ 0 h 9538"/>
                <a:gd name="T48" fmla="*/ 0 w 8697"/>
                <a:gd name="T49" fmla="*/ 0 h 9538"/>
                <a:gd name="T50" fmla="*/ 0 w 8697"/>
                <a:gd name="T51" fmla="*/ 0 h 9538"/>
                <a:gd name="T52" fmla="*/ 0 w 8697"/>
                <a:gd name="T53" fmla="*/ 0 h 9538"/>
                <a:gd name="T54" fmla="*/ 0 w 8697"/>
                <a:gd name="T55" fmla="*/ 0 h 9538"/>
                <a:gd name="T56" fmla="*/ 0 w 8697"/>
                <a:gd name="T57" fmla="*/ 0 h 9538"/>
                <a:gd name="T58" fmla="*/ 0 w 8697"/>
                <a:gd name="T59" fmla="*/ 0 h 9538"/>
                <a:gd name="T60" fmla="*/ 0 w 8697"/>
                <a:gd name="T61" fmla="*/ 0 h 9538"/>
                <a:gd name="T62" fmla="*/ 0 w 8697"/>
                <a:gd name="T63" fmla="*/ 0 h 9538"/>
                <a:gd name="T64" fmla="*/ 0 w 8697"/>
                <a:gd name="T65" fmla="*/ 0 h 9538"/>
                <a:gd name="T66" fmla="*/ 0 w 8697"/>
                <a:gd name="T67" fmla="*/ 0 h 9538"/>
                <a:gd name="T68" fmla="*/ 0 w 8697"/>
                <a:gd name="T69" fmla="*/ 0 h 9538"/>
                <a:gd name="T70" fmla="*/ 0 w 8697"/>
                <a:gd name="T71" fmla="*/ 0 h 9538"/>
                <a:gd name="T72" fmla="*/ 0 w 8697"/>
                <a:gd name="T73" fmla="*/ 0 h 9538"/>
                <a:gd name="T74" fmla="*/ 0 w 8697"/>
                <a:gd name="T75" fmla="*/ 0 h 9538"/>
                <a:gd name="T76" fmla="*/ 0 w 8697"/>
                <a:gd name="T77" fmla="*/ 0 h 9538"/>
                <a:gd name="T78" fmla="*/ 0 w 8697"/>
                <a:gd name="T79" fmla="*/ 0 h 9538"/>
                <a:gd name="T80" fmla="*/ 0 w 8697"/>
                <a:gd name="T81" fmla="*/ 0 h 9538"/>
                <a:gd name="T82" fmla="*/ 0 w 8697"/>
                <a:gd name="T83" fmla="*/ 0 h 9538"/>
                <a:gd name="T84" fmla="*/ 0 w 8697"/>
                <a:gd name="T85" fmla="*/ 0 h 9538"/>
                <a:gd name="T86" fmla="*/ 0 w 8697"/>
                <a:gd name="T87" fmla="*/ 0 h 9538"/>
                <a:gd name="T88" fmla="*/ 0 w 8697"/>
                <a:gd name="T89" fmla="*/ 0 h 9538"/>
                <a:gd name="T90" fmla="*/ 0 w 8697"/>
                <a:gd name="T91" fmla="*/ 0 h 9538"/>
                <a:gd name="T92" fmla="*/ 0 w 8697"/>
                <a:gd name="T93" fmla="*/ 0 h 9538"/>
                <a:gd name="T94" fmla="*/ 0 w 8697"/>
                <a:gd name="T95" fmla="*/ 0 h 9538"/>
                <a:gd name="T96" fmla="*/ 0 w 8697"/>
                <a:gd name="T97" fmla="*/ 0 h 9538"/>
                <a:gd name="T98" fmla="*/ 0 w 8697"/>
                <a:gd name="T99" fmla="*/ 0 h 9538"/>
                <a:gd name="T100" fmla="*/ 0 w 8697"/>
                <a:gd name="T101" fmla="*/ 0 h 9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97"/>
                <a:gd name="T154" fmla="*/ 0 h 9538"/>
                <a:gd name="T155" fmla="*/ 8697 w 8697"/>
                <a:gd name="T156" fmla="*/ 9538 h 95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97" h="9538">
                  <a:moveTo>
                    <a:pt x="699" y="9464"/>
                  </a:moveTo>
                  <a:lnTo>
                    <a:pt x="444" y="9380"/>
                  </a:lnTo>
                  <a:lnTo>
                    <a:pt x="145" y="9177"/>
                  </a:lnTo>
                  <a:lnTo>
                    <a:pt x="16" y="9080"/>
                  </a:lnTo>
                  <a:lnTo>
                    <a:pt x="0" y="8941"/>
                  </a:lnTo>
                  <a:lnTo>
                    <a:pt x="0" y="8954"/>
                  </a:lnTo>
                  <a:lnTo>
                    <a:pt x="32" y="8860"/>
                  </a:lnTo>
                  <a:lnTo>
                    <a:pt x="158" y="8828"/>
                  </a:lnTo>
                  <a:lnTo>
                    <a:pt x="432" y="8893"/>
                  </a:lnTo>
                  <a:lnTo>
                    <a:pt x="674" y="8860"/>
                  </a:lnTo>
                  <a:lnTo>
                    <a:pt x="822" y="8806"/>
                  </a:lnTo>
                  <a:lnTo>
                    <a:pt x="747" y="8651"/>
                  </a:lnTo>
                  <a:lnTo>
                    <a:pt x="799" y="8522"/>
                  </a:lnTo>
                  <a:lnTo>
                    <a:pt x="886" y="8416"/>
                  </a:lnTo>
                  <a:lnTo>
                    <a:pt x="728" y="8300"/>
                  </a:lnTo>
                  <a:lnTo>
                    <a:pt x="635" y="8187"/>
                  </a:lnTo>
                  <a:lnTo>
                    <a:pt x="658" y="8022"/>
                  </a:lnTo>
                  <a:lnTo>
                    <a:pt x="799" y="7916"/>
                  </a:lnTo>
                  <a:lnTo>
                    <a:pt x="1379" y="7696"/>
                  </a:lnTo>
                  <a:lnTo>
                    <a:pt x="1137" y="7642"/>
                  </a:lnTo>
                  <a:lnTo>
                    <a:pt x="919" y="7564"/>
                  </a:lnTo>
                  <a:lnTo>
                    <a:pt x="777" y="7461"/>
                  </a:lnTo>
                  <a:lnTo>
                    <a:pt x="580" y="7268"/>
                  </a:lnTo>
                  <a:lnTo>
                    <a:pt x="635" y="7158"/>
                  </a:lnTo>
                  <a:lnTo>
                    <a:pt x="1051" y="7115"/>
                  </a:lnTo>
                  <a:lnTo>
                    <a:pt x="1347" y="7038"/>
                  </a:lnTo>
                  <a:lnTo>
                    <a:pt x="1782" y="6774"/>
                  </a:lnTo>
                  <a:lnTo>
                    <a:pt x="2197" y="6480"/>
                  </a:lnTo>
                  <a:lnTo>
                    <a:pt x="2430" y="6322"/>
                  </a:lnTo>
                  <a:lnTo>
                    <a:pt x="2559" y="6086"/>
                  </a:lnTo>
                  <a:lnTo>
                    <a:pt x="2530" y="6058"/>
                  </a:lnTo>
                  <a:lnTo>
                    <a:pt x="2430" y="6051"/>
                  </a:lnTo>
                  <a:lnTo>
                    <a:pt x="2272" y="5964"/>
                  </a:lnTo>
                  <a:lnTo>
                    <a:pt x="2133" y="5844"/>
                  </a:lnTo>
                  <a:lnTo>
                    <a:pt x="1943" y="5800"/>
                  </a:lnTo>
                  <a:lnTo>
                    <a:pt x="1724" y="5790"/>
                  </a:lnTo>
                  <a:lnTo>
                    <a:pt x="1518" y="5761"/>
                  </a:lnTo>
                  <a:lnTo>
                    <a:pt x="1357" y="5677"/>
                  </a:lnTo>
                  <a:lnTo>
                    <a:pt x="1321" y="5586"/>
                  </a:lnTo>
                  <a:lnTo>
                    <a:pt x="1379" y="5464"/>
                  </a:lnTo>
                  <a:lnTo>
                    <a:pt x="1502" y="5361"/>
                  </a:lnTo>
                  <a:lnTo>
                    <a:pt x="1653" y="5309"/>
                  </a:lnTo>
                  <a:lnTo>
                    <a:pt x="1918" y="5148"/>
                  </a:lnTo>
                  <a:lnTo>
                    <a:pt x="2262" y="4844"/>
                  </a:lnTo>
                  <a:lnTo>
                    <a:pt x="2124" y="4822"/>
                  </a:lnTo>
                  <a:lnTo>
                    <a:pt x="1972" y="4796"/>
                  </a:lnTo>
                  <a:lnTo>
                    <a:pt x="1824" y="4761"/>
                  </a:lnTo>
                  <a:lnTo>
                    <a:pt x="1689" y="4661"/>
                  </a:lnTo>
                  <a:lnTo>
                    <a:pt x="1746" y="4570"/>
                  </a:lnTo>
                  <a:lnTo>
                    <a:pt x="2098" y="4532"/>
                  </a:lnTo>
                  <a:lnTo>
                    <a:pt x="2501" y="4319"/>
                  </a:lnTo>
                  <a:lnTo>
                    <a:pt x="2813" y="4064"/>
                  </a:lnTo>
                  <a:lnTo>
                    <a:pt x="3084" y="3790"/>
                  </a:lnTo>
                  <a:lnTo>
                    <a:pt x="2926" y="3812"/>
                  </a:lnTo>
                  <a:lnTo>
                    <a:pt x="2836" y="3771"/>
                  </a:lnTo>
                  <a:lnTo>
                    <a:pt x="2781" y="3664"/>
                  </a:lnTo>
                  <a:lnTo>
                    <a:pt x="2820" y="3481"/>
                  </a:lnTo>
                  <a:lnTo>
                    <a:pt x="2452" y="3639"/>
                  </a:lnTo>
                  <a:lnTo>
                    <a:pt x="2291" y="3651"/>
                  </a:lnTo>
                  <a:lnTo>
                    <a:pt x="2114" y="3607"/>
                  </a:lnTo>
                  <a:lnTo>
                    <a:pt x="2033" y="3529"/>
                  </a:lnTo>
                  <a:lnTo>
                    <a:pt x="2004" y="3403"/>
                  </a:lnTo>
                  <a:lnTo>
                    <a:pt x="2632" y="2948"/>
                  </a:lnTo>
                  <a:lnTo>
                    <a:pt x="3180" y="2510"/>
                  </a:lnTo>
                  <a:lnTo>
                    <a:pt x="3602" y="2087"/>
                  </a:lnTo>
                  <a:lnTo>
                    <a:pt x="3970" y="1587"/>
                  </a:lnTo>
                  <a:lnTo>
                    <a:pt x="4176" y="1242"/>
                  </a:lnTo>
                  <a:lnTo>
                    <a:pt x="4327" y="900"/>
                  </a:lnTo>
                  <a:lnTo>
                    <a:pt x="4663" y="38"/>
                  </a:lnTo>
                  <a:lnTo>
                    <a:pt x="4759" y="0"/>
                  </a:lnTo>
                  <a:lnTo>
                    <a:pt x="4850" y="58"/>
                  </a:lnTo>
                  <a:lnTo>
                    <a:pt x="5023" y="632"/>
                  </a:lnTo>
                  <a:lnTo>
                    <a:pt x="5146" y="909"/>
                  </a:lnTo>
                  <a:lnTo>
                    <a:pt x="5243" y="1196"/>
                  </a:lnTo>
                  <a:lnTo>
                    <a:pt x="5471" y="1610"/>
                  </a:lnTo>
                  <a:lnTo>
                    <a:pt x="5752" y="1984"/>
                  </a:lnTo>
                  <a:lnTo>
                    <a:pt x="6026" y="2164"/>
                  </a:lnTo>
                  <a:lnTo>
                    <a:pt x="6045" y="2312"/>
                  </a:lnTo>
                  <a:lnTo>
                    <a:pt x="5736" y="2345"/>
                  </a:lnTo>
                  <a:lnTo>
                    <a:pt x="6045" y="2532"/>
                  </a:lnTo>
                  <a:lnTo>
                    <a:pt x="6032" y="2674"/>
                  </a:lnTo>
                  <a:lnTo>
                    <a:pt x="6277" y="2774"/>
                  </a:lnTo>
                  <a:lnTo>
                    <a:pt x="6486" y="2887"/>
                  </a:lnTo>
                  <a:lnTo>
                    <a:pt x="6505" y="3016"/>
                  </a:lnTo>
                  <a:lnTo>
                    <a:pt x="6393" y="3067"/>
                  </a:lnTo>
                  <a:lnTo>
                    <a:pt x="6593" y="3255"/>
                  </a:lnTo>
                  <a:lnTo>
                    <a:pt x="7015" y="3441"/>
                  </a:lnTo>
                  <a:lnTo>
                    <a:pt x="7134" y="3494"/>
                  </a:lnTo>
                  <a:lnTo>
                    <a:pt x="7243" y="3661"/>
                  </a:lnTo>
                  <a:lnTo>
                    <a:pt x="6864" y="3771"/>
                  </a:lnTo>
                  <a:lnTo>
                    <a:pt x="6413" y="3825"/>
                  </a:lnTo>
                  <a:lnTo>
                    <a:pt x="6505" y="3957"/>
                  </a:lnTo>
                  <a:lnTo>
                    <a:pt x="6448" y="4029"/>
                  </a:lnTo>
                  <a:lnTo>
                    <a:pt x="6174" y="4029"/>
                  </a:lnTo>
                  <a:lnTo>
                    <a:pt x="6193" y="4161"/>
                  </a:lnTo>
                  <a:lnTo>
                    <a:pt x="6457" y="4344"/>
                  </a:lnTo>
                  <a:lnTo>
                    <a:pt x="6660" y="4451"/>
                  </a:lnTo>
                  <a:lnTo>
                    <a:pt x="6918" y="4510"/>
                  </a:lnTo>
                  <a:lnTo>
                    <a:pt x="6970" y="4580"/>
                  </a:lnTo>
                  <a:lnTo>
                    <a:pt x="6924" y="4787"/>
                  </a:lnTo>
                  <a:lnTo>
                    <a:pt x="7073" y="4784"/>
                  </a:lnTo>
                  <a:lnTo>
                    <a:pt x="7147" y="4774"/>
                  </a:lnTo>
                  <a:lnTo>
                    <a:pt x="7466" y="4752"/>
                  </a:lnTo>
                  <a:lnTo>
                    <a:pt x="7541" y="4828"/>
                  </a:lnTo>
                  <a:lnTo>
                    <a:pt x="7504" y="4935"/>
                  </a:lnTo>
                  <a:lnTo>
                    <a:pt x="7243" y="5102"/>
                  </a:lnTo>
                  <a:lnTo>
                    <a:pt x="7295" y="5209"/>
                  </a:lnTo>
                  <a:lnTo>
                    <a:pt x="7504" y="5252"/>
                  </a:lnTo>
                  <a:lnTo>
                    <a:pt x="7746" y="5252"/>
                  </a:lnTo>
                  <a:lnTo>
                    <a:pt x="7817" y="5309"/>
                  </a:lnTo>
                  <a:lnTo>
                    <a:pt x="7762" y="5419"/>
                  </a:lnTo>
                  <a:lnTo>
                    <a:pt x="7485" y="5583"/>
                  </a:lnTo>
                  <a:lnTo>
                    <a:pt x="7279" y="5606"/>
                  </a:lnTo>
                  <a:lnTo>
                    <a:pt x="6980" y="5645"/>
                  </a:lnTo>
                  <a:lnTo>
                    <a:pt x="6687" y="5661"/>
                  </a:lnTo>
                  <a:lnTo>
                    <a:pt x="6902" y="5893"/>
                  </a:lnTo>
                  <a:lnTo>
                    <a:pt x="7141" y="6077"/>
                  </a:lnTo>
                  <a:lnTo>
                    <a:pt x="7428" y="6303"/>
                  </a:lnTo>
                  <a:lnTo>
                    <a:pt x="7724" y="6435"/>
                  </a:lnTo>
                  <a:lnTo>
                    <a:pt x="7914" y="6532"/>
                  </a:lnTo>
                  <a:lnTo>
                    <a:pt x="7943" y="6696"/>
                  </a:lnTo>
                  <a:lnTo>
                    <a:pt x="7882" y="6790"/>
                  </a:lnTo>
                  <a:lnTo>
                    <a:pt x="7772" y="6835"/>
                  </a:lnTo>
                  <a:lnTo>
                    <a:pt x="7530" y="6868"/>
                  </a:lnTo>
                  <a:lnTo>
                    <a:pt x="7211" y="6812"/>
                  </a:lnTo>
                  <a:lnTo>
                    <a:pt x="7015" y="6841"/>
                  </a:lnTo>
                  <a:lnTo>
                    <a:pt x="7270" y="7006"/>
                  </a:lnTo>
                  <a:lnTo>
                    <a:pt x="7898" y="7219"/>
                  </a:lnTo>
                  <a:lnTo>
                    <a:pt x="7976" y="7296"/>
                  </a:lnTo>
                  <a:lnTo>
                    <a:pt x="7927" y="7448"/>
                  </a:lnTo>
                  <a:lnTo>
                    <a:pt x="7798" y="7493"/>
                  </a:lnTo>
                  <a:lnTo>
                    <a:pt x="7608" y="7583"/>
                  </a:lnTo>
                  <a:lnTo>
                    <a:pt x="7727" y="7738"/>
                  </a:lnTo>
                  <a:lnTo>
                    <a:pt x="7882" y="7812"/>
                  </a:lnTo>
                  <a:lnTo>
                    <a:pt x="7882" y="7951"/>
                  </a:lnTo>
                  <a:lnTo>
                    <a:pt x="7914" y="8070"/>
                  </a:lnTo>
                  <a:lnTo>
                    <a:pt x="8278" y="8102"/>
                  </a:lnTo>
                  <a:lnTo>
                    <a:pt x="8407" y="8132"/>
                  </a:lnTo>
                  <a:lnTo>
                    <a:pt x="8390" y="8284"/>
                  </a:lnTo>
                  <a:lnTo>
                    <a:pt x="8262" y="8467"/>
                  </a:lnTo>
                  <a:lnTo>
                    <a:pt x="8078" y="8558"/>
                  </a:lnTo>
                  <a:lnTo>
                    <a:pt x="7689" y="8651"/>
                  </a:lnTo>
                  <a:lnTo>
                    <a:pt x="7541" y="8677"/>
                  </a:lnTo>
                  <a:lnTo>
                    <a:pt x="7834" y="8838"/>
                  </a:lnTo>
                  <a:lnTo>
                    <a:pt x="8156" y="8954"/>
                  </a:lnTo>
                  <a:lnTo>
                    <a:pt x="8491" y="8999"/>
                  </a:lnTo>
                  <a:lnTo>
                    <a:pt x="8610" y="9013"/>
                  </a:lnTo>
                  <a:lnTo>
                    <a:pt x="8697" y="9122"/>
                  </a:lnTo>
                  <a:lnTo>
                    <a:pt x="8680" y="9274"/>
                  </a:lnTo>
                  <a:lnTo>
                    <a:pt x="8465" y="9390"/>
                  </a:lnTo>
                  <a:lnTo>
                    <a:pt x="8226" y="9483"/>
                  </a:lnTo>
                  <a:lnTo>
                    <a:pt x="7837" y="9538"/>
                  </a:lnTo>
                  <a:lnTo>
                    <a:pt x="935" y="9526"/>
                  </a:lnTo>
                  <a:lnTo>
                    <a:pt x="699" y="9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4" name="Freeform 1488"/>
            <p:cNvSpPr>
              <a:spLocks/>
            </p:cNvSpPr>
            <p:nvPr/>
          </p:nvSpPr>
          <p:spPr bwMode="auto">
            <a:xfrm>
              <a:off x="4994" y="1392"/>
              <a:ext cx="362" cy="397"/>
            </a:xfrm>
            <a:custGeom>
              <a:avLst/>
              <a:gdLst>
                <a:gd name="T0" fmla="*/ 0 w 8697"/>
                <a:gd name="T1" fmla="*/ 0 h 9538"/>
                <a:gd name="T2" fmla="*/ 0 w 8697"/>
                <a:gd name="T3" fmla="*/ 0 h 9538"/>
                <a:gd name="T4" fmla="*/ 0 w 8697"/>
                <a:gd name="T5" fmla="*/ 0 h 9538"/>
                <a:gd name="T6" fmla="*/ 0 w 8697"/>
                <a:gd name="T7" fmla="*/ 0 h 9538"/>
                <a:gd name="T8" fmla="*/ 0 w 8697"/>
                <a:gd name="T9" fmla="*/ 0 h 9538"/>
                <a:gd name="T10" fmla="*/ 0 w 8697"/>
                <a:gd name="T11" fmla="*/ 0 h 9538"/>
                <a:gd name="T12" fmla="*/ 0 w 8697"/>
                <a:gd name="T13" fmla="*/ 0 h 9538"/>
                <a:gd name="T14" fmla="*/ 0 w 8697"/>
                <a:gd name="T15" fmla="*/ 0 h 9538"/>
                <a:gd name="T16" fmla="*/ 0 w 8697"/>
                <a:gd name="T17" fmla="*/ 0 h 9538"/>
                <a:gd name="T18" fmla="*/ 0 w 8697"/>
                <a:gd name="T19" fmla="*/ 0 h 9538"/>
                <a:gd name="T20" fmla="*/ 0 w 8697"/>
                <a:gd name="T21" fmla="*/ 0 h 9538"/>
                <a:gd name="T22" fmla="*/ 0 w 8697"/>
                <a:gd name="T23" fmla="*/ 0 h 9538"/>
                <a:gd name="T24" fmla="*/ 0 w 8697"/>
                <a:gd name="T25" fmla="*/ 0 h 9538"/>
                <a:gd name="T26" fmla="*/ 0 w 8697"/>
                <a:gd name="T27" fmla="*/ 0 h 9538"/>
                <a:gd name="T28" fmla="*/ 0 w 8697"/>
                <a:gd name="T29" fmla="*/ 0 h 9538"/>
                <a:gd name="T30" fmla="*/ 0 w 8697"/>
                <a:gd name="T31" fmla="*/ 0 h 9538"/>
                <a:gd name="T32" fmla="*/ 0 w 8697"/>
                <a:gd name="T33" fmla="*/ 0 h 9538"/>
                <a:gd name="T34" fmla="*/ 0 w 8697"/>
                <a:gd name="T35" fmla="*/ 0 h 9538"/>
                <a:gd name="T36" fmla="*/ 0 w 8697"/>
                <a:gd name="T37" fmla="*/ 0 h 9538"/>
                <a:gd name="T38" fmla="*/ 0 w 8697"/>
                <a:gd name="T39" fmla="*/ 0 h 9538"/>
                <a:gd name="T40" fmla="*/ 0 w 8697"/>
                <a:gd name="T41" fmla="*/ 0 h 9538"/>
                <a:gd name="T42" fmla="*/ 0 w 8697"/>
                <a:gd name="T43" fmla="*/ 0 h 9538"/>
                <a:gd name="T44" fmla="*/ 0 w 8697"/>
                <a:gd name="T45" fmla="*/ 0 h 9538"/>
                <a:gd name="T46" fmla="*/ 0 w 8697"/>
                <a:gd name="T47" fmla="*/ 0 h 9538"/>
                <a:gd name="T48" fmla="*/ 0 w 8697"/>
                <a:gd name="T49" fmla="*/ 0 h 9538"/>
                <a:gd name="T50" fmla="*/ 0 w 8697"/>
                <a:gd name="T51" fmla="*/ 0 h 9538"/>
                <a:gd name="T52" fmla="*/ 0 w 8697"/>
                <a:gd name="T53" fmla="*/ 0 h 9538"/>
                <a:gd name="T54" fmla="*/ 0 w 8697"/>
                <a:gd name="T55" fmla="*/ 0 h 9538"/>
                <a:gd name="T56" fmla="*/ 0 w 8697"/>
                <a:gd name="T57" fmla="*/ 0 h 9538"/>
                <a:gd name="T58" fmla="*/ 0 w 8697"/>
                <a:gd name="T59" fmla="*/ 0 h 9538"/>
                <a:gd name="T60" fmla="*/ 0 w 8697"/>
                <a:gd name="T61" fmla="*/ 0 h 9538"/>
                <a:gd name="T62" fmla="*/ 0 w 8697"/>
                <a:gd name="T63" fmla="*/ 0 h 9538"/>
                <a:gd name="T64" fmla="*/ 0 w 8697"/>
                <a:gd name="T65" fmla="*/ 0 h 9538"/>
                <a:gd name="T66" fmla="*/ 0 w 8697"/>
                <a:gd name="T67" fmla="*/ 0 h 9538"/>
                <a:gd name="T68" fmla="*/ 0 w 8697"/>
                <a:gd name="T69" fmla="*/ 0 h 9538"/>
                <a:gd name="T70" fmla="*/ 0 w 8697"/>
                <a:gd name="T71" fmla="*/ 0 h 9538"/>
                <a:gd name="T72" fmla="*/ 0 w 8697"/>
                <a:gd name="T73" fmla="*/ 0 h 9538"/>
                <a:gd name="T74" fmla="*/ 0 w 8697"/>
                <a:gd name="T75" fmla="*/ 0 h 9538"/>
                <a:gd name="T76" fmla="*/ 0 w 8697"/>
                <a:gd name="T77" fmla="*/ 0 h 9538"/>
                <a:gd name="T78" fmla="*/ 0 w 8697"/>
                <a:gd name="T79" fmla="*/ 0 h 9538"/>
                <a:gd name="T80" fmla="*/ 0 w 8697"/>
                <a:gd name="T81" fmla="*/ 0 h 9538"/>
                <a:gd name="T82" fmla="*/ 0 w 8697"/>
                <a:gd name="T83" fmla="*/ 0 h 9538"/>
                <a:gd name="T84" fmla="*/ 0 w 8697"/>
                <a:gd name="T85" fmla="*/ 0 h 9538"/>
                <a:gd name="T86" fmla="*/ 0 w 8697"/>
                <a:gd name="T87" fmla="*/ 0 h 9538"/>
                <a:gd name="T88" fmla="*/ 0 w 8697"/>
                <a:gd name="T89" fmla="*/ 0 h 9538"/>
                <a:gd name="T90" fmla="*/ 0 w 8697"/>
                <a:gd name="T91" fmla="*/ 0 h 9538"/>
                <a:gd name="T92" fmla="*/ 0 w 8697"/>
                <a:gd name="T93" fmla="*/ 0 h 9538"/>
                <a:gd name="T94" fmla="*/ 0 w 8697"/>
                <a:gd name="T95" fmla="*/ 0 h 9538"/>
                <a:gd name="T96" fmla="*/ 0 w 8697"/>
                <a:gd name="T97" fmla="*/ 0 h 9538"/>
                <a:gd name="T98" fmla="*/ 0 w 8697"/>
                <a:gd name="T99" fmla="*/ 0 h 9538"/>
                <a:gd name="T100" fmla="*/ 0 w 8697"/>
                <a:gd name="T101" fmla="*/ 0 h 9538"/>
                <a:gd name="T102" fmla="*/ 0 w 8697"/>
                <a:gd name="T103" fmla="*/ 0 h 9538"/>
                <a:gd name="T104" fmla="*/ 0 w 8697"/>
                <a:gd name="T105" fmla="*/ 0 h 95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697"/>
                <a:gd name="T160" fmla="*/ 0 h 9538"/>
                <a:gd name="T161" fmla="*/ 8697 w 8697"/>
                <a:gd name="T162" fmla="*/ 9538 h 95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697" h="9538">
                  <a:moveTo>
                    <a:pt x="699" y="9464"/>
                  </a:moveTo>
                  <a:lnTo>
                    <a:pt x="444" y="9380"/>
                  </a:lnTo>
                  <a:lnTo>
                    <a:pt x="145" y="9177"/>
                  </a:lnTo>
                  <a:lnTo>
                    <a:pt x="16" y="9080"/>
                  </a:lnTo>
                  <a:lnTo>
                    <a:pt x="0" y="8941"/>
                  </a:lnTo>
                  <a:lnTo>
                    <a:pt x="0" y="8954"/>
                  </a:lnTo>
                  <a:lnTo>
                    <a:pt x="32" y="8860"/>
                  </a:lnTo>
                  <a:lnTo>
                    <a:pt x="158" y="8828"/>
                  </a:lnTo>
                  <a:lnTo>
                    <a:pt x="432" y="8893"/>
                  </a:lnTo>
                  <a:lnTo>
                    <a:pt x="674" y="8860"/>
                  </a:lnTo>
                  <a:lnTo>
                    <a:pt x="822" y="8806"/>
                  </a:lnTo>
                  <a:lnTo>
                    <a:pt x="747" y="8651"/>
                  </a:lnTo>
                  <a:lnTo>
                    <a:pt x="799" y="8522"/>
                  </a:lnTo>
                  <a:lnTo>
                    <a:pt x="886" y="8416"/>
                  </a:lnTo>
                  <a:lnTo>
                    <a:pt x="728" y="8300"/>
                  </a:lnTo>
                  <a:lnTo>
                    <a:pt x="635" y="8187"/>
                  </a:lnTo>
                  <a:lnTo>
                    <a:pt x="658" y="8022"/>
                  </a:lnTo>
                  <a:lnTo>
                    <a:pt x="799" y="7916"/>
                  </a:lnTo>
                  <a:lnTo>
                    <a:pt x="1379" y="7696"/>
                  </a:lnTo>
                  <a:lnTo>
                    <a:pt x="1137" y="7642"/>
                  </a:lnTo>
                  <a:lnTo>
                    <a:pt x="919" y="7564"/>
                  </a:lnTo>
                  <a:lnTo>
                    <a:pt x="777" y="7461"/>
                  </a:lnTo>
                  <a:lnTo>
                    <a:pt x="580" y="7268"/>
                  </a:lnTo>
                  <a:lnTo>
                    <a:pt x="635" y="7158"/>
                  </a:lnTo>
                  <a:lnTo>
                    <a:pt x="1051" y="7115"/>
                  </a:lnTo>
                  <a:lnTo>
                    <a:pt x="1347" y="7038"/>
                  </a:lnTo>
                  <a:lnTo>
                    <a:pt x="1782" y="6774"/>
                  </a:lnTo>
                  <a:lnTo>
                    <a:pt x="2197" y="6480"/>
                  </a:lnTo>
                  <a:lnTo>
                    <a:pt x="2430" y="6322"/>
                  </a:lnTo>
                  <a:lnTo>
                    <a:pt x="2559" y="6086"/>
                  </a:lnTo>
                  <a:lnTo>
                    <a:pt x="2530" y="6058"/>
                  </a:lnTo>
                  <a:lnTo>
                    <a:pt x="2430" y="6051"/>
                  </a:lnTo>
                  <a:lnTo>
                    <a:pt x="2272" y="5964"/>
                  </a:lnTo>
                  <a:lnTo>
                    <a:pt x="2133" y="5844"/>
                  </a:lnTo>
                  <a:lnTo>
                    <a:pt x="1943" y="5800"/>
                  </a:lnTo>
                  <a:lnTo>
                    <a:pt x="1724" y="5790"/>
                  </a:lnTo>
                  <a:lnTo>
                    <a:pt x="1518" y="5761"/>
                  </a:lnTo>
                  <a:lnTo>
                    <a:pt x="1357" y="5677"/>
                  </a:lnTo>
                  <a:lnTo>
                    <a:pt x="1321" y="5586"/>
                  </a:lnTo>
                  <a:lnTo>
                    <a:pt x="1379" y="5464"/>
                  </a:lnTo>
                  <a:lnTo>
                    <a:pt x="1502" y="5361"/>
                  </a:lnTo>
                  <a:lnTo>
                    <a:pt x="1653" y="5309"/>
                  </a:lnTo>
                  <a:lnTo>
                    <a:pt x="1918" y="5148"/>
                  </a:lnTo>
                  <a:lnTo>
                    <a:pt x="2262" y="4844"/>
                  </a:lnTo>
                  <a:lnTo>
                    <a:pt x="2124" y="4822"/>
                  </a:lnTo>
                  <a:lnTo>
                    <a:pt x="1972" y="4796"/>
                  </a:lnTo>
                  <a:lnTo>
                    <a:pt x="1824" y="4761"/>
                  </a:lnTo>
                  <a:lnTo>
                    <a:pt x="1689" y="4661"/>
                  </a:lnTo>
                  <a:lnTo>
                    <a:pt x="1746" y="4570"/>
                  </a:lnTo>
                  <a:lnTo>
                    <a:pt x="2098" y="4532"/>
                  </a:lnTo>
                  <a:lnTo>
                    <a:pt x="2501" y="4319"/>
                  </a:lnTo>
                  <a:lnTo>
                    <a:pt x="2813" y="4064"/>
                  </a:lnTo>
                  <a:lnTo>
                    <a:pt x="3084" y="3790"/>
                  </a:lnTo>
                  <a:lnTo>
                    <a:pt x="2926" y="3812"/>
                  </a:lnTo>
                  <a:lnTo>
                    <a:pt x="2836" y="3771"/>
                  </a:lnTo>
                  <a:lnTo>
                    <a:pt x="2781" y="3664"/>
                  </a:lnTo>
                  <a:lnTo>
                    <a:pt x="2820" y="3481"/>
                  </a:lnTo>
                  <a:lnTo>
                    <a:pt x="2452" y="3639"/>
                  </a:lnTo>
                  <a:lnTo>
                    <a:pt x="2291" y="3651"/>
                  </a:lnTo>
                  <a:lnTo>
                    <a:pt x="2114" y="3607"/>
                  </a:lnTo>
                  <a:lnTo>
                    <a:pt x="2033" y="3529"/>
                  </a:lnTo>
                  <a:lnTo>
                    <a:pt x="2004" y="3403"/>
                  </a:lnTo>
                  <a:lnTo>
                    <a:pt x="2632" y="2948"/>
                  </a:lnTo>
                  <a:lnTo>
                    <a:pt x="3180" y="2510"/>
                  </a:lnTo>
                  <a:lnTo>
                    <a:pt x="3602" y="2087"/>
                  </a:lnTo>
                  <a:lnTo>
                    <a:pt x="3970" y="1587"/>
                  </a:lnTo>
                  <a:lnTo>
                    <a:pt x="4176" y="1242"/>
                  </a:lnTo>
                  <a:lnTo>
                    <a:pt x="4327" y="900"/>
                  </a:lnTo>
                  <a:lnTo>
                    <a:pt x="4663" y="38"/>
                  </a:lnTo>
                  <a:lnTo>
                    <a:pt x="4759" y="0"/>
                  </a:lnTo>
                  <a:lnTo>
                    <a:pt x="4850" y="58"/>
                  </a:lnTo>
                  <a:lnTo>
                    <a:pt x="5023" y="632"/>
                  </a:lnTo>
                  <a:lnTo>
                    <a:pt x="5146" y="909"/>
                  </a:lnTo>
                  <a:lnTo>
                    <a:pt x="5243" y="1196"/>
                  </a:lnTo>
                  <a:lnTo>
                    <a:pt x="5471" y="1610"/>
                  </a:lnTo>
                  <a:lnTo>
                    <a:pt x="5752" y="1984"/>
                  </a:lnTo>
                  <a:lnTo>
                    <a:pt x="6026" y="2164"/>
                  </a:lnTo>
                  <a:lnTo>
                    <a:pt x="6045" y="2312"/>
                  </a:lnTo>
                  <a:lnTo>
                    <a:pt x="5736" y="2345"/>
                  </a:lnTo>
                  <a:lnTo>
                    <a:pt x="6045" y="2532"/>
                  </a:lnTo>
                  <a:lnTo>
                    <a:pt x="6032" y="2674"/>
                  </a:lnTo>
                  <a:lnTo>
                    <a:pt x="6277" y="2774"/>
                  </a:lnTo>
                  <a:lnTo>
                    <a:pt x="6486" y="2887"/>
                  </a:lnTo>
                  <a:lnTo>
                    <a:pt x="6505" y="3016"/>
                  </a:lnTo>
                  <a:lnTo>
                    <a:pt x="6393" y="3067"/>
                  </a:lnTo>
                  <a:lnTo>
                    <a:pt x="6593" y="3255"/>
                  </a:lnTo>
                  <a:lnTo>
                    <a:pt x="7015" y="3441"/>
                  </a:lnTo>
                  <a:lnTo>
                    <a:pt x="7134" y="3494"/>
                  </a:lnTo>
                  <a:lnTo>
                    <a:pt x="7243" y="3661"/>
                  </a:lnTo>
                  <a:lnTo>
                    <a:pt x="6864" y="3771"/>
                  </a:lnTo>
                  <a:lnTo>
                    <a:pt x="6413" y="3825"/>
                  </a:lnTo>
                  <a:lnTo>
                    <a:pt x="6505" y="3957"/>
                  </a:lnTo>
                  <a:lnTo>
                    <a:pt x="6448" y="4029"/>
                  </a:lnTo>
                  <a:lnTo>
                    <a:pt x="6174" y="4029"/>
                  </a:lnTo>
                  <a:lnTo>
                    <a:pt x="6193" y="4161"/>
                  </a:lnTo>
                  <a:lnTo>
                    <a:pt x="6457" y="4344"/>
                  </a:lnTo>
                  <a:lnTo>
                    <a:pt x="6660" y="4451"/>
                  </a:lnTo>
                  <a:lnTo>
                    <a:pt x="6918" y="4510"/>
                  </a:lnTo>
                  <a:lnTo>
                    <a:pt x="6970" y="4580"/>
                  </a:lnTo>
                  <a:lnTo>
                    <a:pt x="6924" y="4787"/>
                  </a:lnTo>
                  <a:lnTo>
                    <a:pt x="7073" y="4784"/>
                  </a:lnTo>
                  <a:lnTo>
                    <a:pt x="7147" y="4774"/>
                  </a:lnTo>
                  <a:lnTo>
                    <a:pt x="7466" y="4752"/>
                  </a:lnTo>
                  <a:lnTo>
                    <a:pt x="7541" y="4828"/>
                  </a:lnTo>
                  <a:lnTo>
                    <a:pt x="7504" y="4935"/>
                  </a:lnTo>
                  <a:lnTo>
                    <a:pt x="7243" y="5102"/>
                  </a:lnTo>
                  <a:lnTo>
                    <a:pt x="7295" y="5209"/>
                  </a:lnTo>
                  <a:lnTo>
                    <a:pt x="7504" y="5252"/>
                  </a:lnTo>
                  <a:lnTo>
                    <a:pt x="7746" y="5252"/>
                  </a:lnTo>
                  <a:lnTo>
                    <a:pt x="7817" y="5309"/>
                  </a:lnTo>
                  <a:lnTo>
                    <a:pt x="7762" y="5419"/>
                  </a:lnTo>
                  <a:lnTo>
                    <a:pt x="7485" y="5583"/>
                  </a:lnTo>
                  <a:lnTo>
                    <a:pt x="7279" y="5606"/>
                  </a:lnTo>
                  <a:lnTo>
                    <a:pt x="6980" y="5645"/>
                  </a:lnTo>
                  <a:lnTo>
                    <a:pt x="6687" y="5661"/>
                  </a:lnTo>
                  <a:lnTo>
                    <a:pt x="6902" y="5893"/>
                  </a:lnTo>
                  <a:lnTo>
                    <a:pt x="7141" y="6077"/>
                  </a:lnTo>
                  <a:lnTo>
                    <a:pt x="7428" y="6303"/>
                  </a:lnTo>
                  <a:lnTo>
                    <a:pt x="7724" y="6435"/>
                  </a:lnTo>
                  <a:lnTo>
                    <a:pt x="7914" y="6532"/>
                  </a:lnTo>
                  <a:lnTo>
                    <a:pt x="7943" y="6696"/>
                  </a:lnTo>
                  <a:lnTo>
                    <a:pt x="7882" y="6790"/>
                  </a:lnTo>
                  <a:lnTo>
                    <a:pt x="7772" y="6835"/>
                  </a:lnTo>
                  <a:lnTo>
                    <a:pt x="7530" y="6868"/>
                  </a:lnTo>
                  <a:lnTo>
                    <a:pt x="7211" y="6812"/>
                  </a:lnTo>
                  <a:lnTo>
                    <a:pt x="7015" y="6841"/>
                  </a:lnTo>
                  <a:lnTo>
                    <a:pt x="7270" y="7006"/>
                  </a:lnTo>
                  <a:lnTo>
                    <a:pt x="7898" y="7219"/>
                  </a:lnTo>
                  <a:lnTo>
                    <a:pt x="7976" y="7296"/>
                  </a:lnTo>
                  <a:lnTo>
                    <a:pt x="7927" y="7448"/>
                  </a:lnTo>
                  <a:lnTo>
                    <a:pt x="7798" y="7493"/>
                  </a:lnTo>
                  <a:lnTo>
                    <a:pt x="7608" y="7583"/>
                  </a:lnTo>
                  <a:lnTo>
                    <a:pt x="7727" y="7738"/>
                  </a:lnTo>
                  <a:lnTo>
                    <a:pt x="7882" y="7812"/>
                  </a:lnTo>
                  <a:lnTo>
                    <a:pt x="7882" y="7951"/>
                  </a:lnTo>
                  <a:lnTo>
                    <a:pt x="7914" y="8070"/>
                  </a:lnTo>
                  <a:lnTo>
                    <a:pt x="8278" y="8102"/>
                  </a:lnTo>
                  <a:lnTo>
                    <a:pt x="8407" y="8132"/>
                  </a:lnTo>
                  <a:lnTo>
                    <a:pt x="8390" y="8284"/>
                  </a:lnTo>
                  <a:lnTo>
                    <a:pt x="8262" y="8467"/>
                  </a:lnTo>
                  <a:lnTo>
                    <a:pt x="8078" y="8558"/>
                  </a:lnTo>
                  <a:lnTo>
                    <a:pt x="7689" y="8651"/>
                  </a:lnTo>
                  <a:lnTo>
                    <a:pt x="7541" y="8677"/>
                  </a:lnTo>
                  <a:lnTo>
                    <a:pt x="7834" y="8838"/>
                  </a:lnTo>
                  <a:lnTo>
                    <a:pt x="8156" y="8954"/>
                  </a:lnTo>
                  <a:lnTo>
                    <a:pt x="8491" y="8999"/>
                  </a:lnTo>
                  <a:lnTo>
                    <a:pt x="8610" y="9013"/>
                  </a:lnTo>
                  <a:lnTo>
                    <a:pt x="8697" y="9122"/>
                  </a:lnTo>
                  <a:lnTo>
                    <a:pt x="8680" y="9274"/>
                  </a:lnTo>
                  <a:lnTo>
                    <a:pt x="8465" y="9390"/>
                  </a:lnTo>
                  <a:lnTo>
                    <a:pt x="8226" y="9483"/>
                  </a:lnTo>
                  <a:lnTo>
                    <a:pt x="7837" y="9538"/>
                  </a:lnTo>
                  <a:lnTo>
                    <a:pt x="935" y="9526"/>
                  </a:lnTo>
                  <a:lnTo>
                    <a:pt x="699" y="946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5" name="Freeform 1489"/>
            <p:cNvSpPr>
              <a:spLocks/>
            </p:cNvSpPr>
            <p:nvPr/>
          </p:nvSpPr>
          <p:spPr bwMode="auto">
            <a:xfrm>
              <a:off x="4944" y="1787"/>
              <a:ext cx="511" cy="277"/>
            </a:xfrm>
            <a:custGeom>
              <a:avLst/>
              <a:gdLst>
                <a:gd name="T0" fmla="*/ 0 w 12264"/>
                <a:gd name="T1" fmla="*/ 0 h 6655"/>
                <a:gd name="T2" fmla="*/ 0 w 12264"/>
                <a:gd name="T3" fmla="*/ 0 h 6655"/>
                <a:gd name="T4" fmla="*/ 0 w 12264"/>
                <a:gd name="T5" fmla="*/ 0 h 6655"/>
                <a:gd name="T6" fmla="*/ 0 w 12264"/>
                <a:gd name="T7" fmla="*/ 0 h 6655"/>
                <a:gd name="T8" fmla="*/ 0 w 12264"/>
                <a:gd name="T9" fmla="*/ 0 h 6655"/>
                <a:gd name="T10" fmla="*/ 0 w 12264"/>
                <a:gd name="T11" fmla="*/ 0 h 6655"/>
                <a:gd name="T12" fmla="*/ 0 w 12264"/>
                <a:gd name="T13" fmla="*/ 0 h 6655"/>
                <a:gd name="T14" fmla="*/ 0 w 12264"/>
                <a:gd name="T15" fmla="*/ 0 h 6655"/>
                <a:gd name="T16" fmla="*/ 0 w 12264"/>
                <a:gd name="T17" fmla="*/ 0 h 6655"/>
                <a:gd name="T18" fmla="*/ 0 w 12264"/>
                <a:gd name="T19" fmla="*/ 0 h 6655"/>
                <a:gd name="T20" fmla="*/ 0 w 12264"/>
                <a:gd name="T21" fmla="*/ 0 h 6655"/>
                <a:gd name="T22" fmla="*/ 0 w 12264"/>
                <a:gd name="T23" fmla="*/ 0 h 6655"/>
                <a:gd name="T24" fmla="*/ 0 w 12264"/>
                <a:gd name="T25" fmla="*/ 0 h 6655"/>
                <a:gd name="T26" fmla="*/ 0 w 12264"/>
                <a:gd name="T27" fmla="*/ 0 h 6655"/>
                <a:gd name="T28" fmla="*/ 0 w 12264"/>
                <a:gd name="T29" fmla="*/ 0 h 6655"/>
                <a:gd name="T30" fmla="*/ 0 w 12264"/>
                <a:gd name="T31" fmla="*/ 0 h 6655"/>
                <a:gd name="T32" fmla="*/ 0 w 12264"/>
                <a:gd name="T33" fmla="*/ 0 h 6655"/>
                <a:gd name="T34" fmla="*/ 0 w 12264"/>
                <a:gd name="T35" fmla="*/ 0 h 6655"/>
                <a:gd name="T36" fmla="*/ 0 w 12264"/>
                <a:gd name="T37" fmla="*/ 0 h 6655"/>
                <a:gd name="T38" fmla="*/ 0 w 12264"/>
                <a:gd name="T39" fmla="*/ 0 h 6655"/>
                <a:gd name="T40" fmla="*/ 0 w 12264"/>
                <a:gd name="T41" fmla="*/ 0 h 6655"/>
                <a:gd name="T42" fmla="*/ 0 w 12264"/>
                <a:gd name="T43" fmla="*/ 0 h 6655"/>
                <a:gd name="T44" fmla="*/ 0 w 12264"/>
                <a:gd name="T45" fmla="*/ 0 h 6655"/>
                <a:gd name="T46" fmla="*/ 0 w 12264"/>
                <a:gd name="T47" fmla="*/ 0 h 6655"/>
                <a:gd name="T48" fmla="*/ 0 w 12264"/>
                <a:gd name="T49" fmla="*/ 0 h 6655"/>
                <a:gd name="T50" fmla="*/ 0 w 12264"/>
                <a:gd name="T51" fmla="*/ 0 h 6655"/>
                <a:gd name="T52" fmla="*/ 0 w 12264"/>
                <a:gd name="T53" fmla="*/ 0 h 6655"/>
                <a:gd name="T54" fmla="*/ 0 w 12264"/>
                <a:gd name="T55" fmla="*/ 0 h 6655"/>
                <a:gd name="T56" fmla="*/ 0 w 12264"/>
                <a:gd name="T57" fmla="*/ 0 h 6655"/>
                <a:gd name="T58" fmla="*/ 0 w 12264"/>
                <a:gd name="T59" fmla="*/ 0 h 6655"/>
                <a:gd name="T60" fmla="*/ 0 w 12264"/>
                <a:gd name="T61" fmla="*/ 0 h 6655"/>
                <a:gd name="T62" fmla="*/ 0 w 12264"/>
                <a:gd name="T63" fmla="*/ 0 h 6655"/>
                <a:gd name="T64" fmla="*/ 0 w 12264"/>
                <a:gd name="T65" fmla="*/ 0 h 6655"/>
                <a:gd name="T66" fmla="*/ 0 w 12264"/>
                <a:gd name="T67" fmla="*/ 0 h 6655"/>
                <a:gd name="T68" fmla="*/ 0 w 12264"/>
                <a:gd name="T69" fmla="*/ 0 h 6655"/>
                <a:gd name="T70" fmla="*/ 0 w 12264"/>
                <a:gd name="T71" fmla="*/ 0 h 6655"/>
                <a:gd name="T72" fmla="*/ 0 w 12264"/>
                <a:gd name="T73" fmla="*/ 0 h 6655"/>
                <a:gd name="T74" fmla="*/ 0 w 12264"/>
                <a:gd name="T75" fmla="*/ 0 h 6655"/>
                <a:gd name="T76" fmla="*/ 0 w 12264"/>
                <a:gd name="T77" fmla="*/ 0 h 6655"/>
                <a:gd name="T78" fmla="*/ 0 w 12264"/>
                <a:gd name="T79" fmla="*/ 0 h 6655"/>
                <a:gd name="T80" fmla="*/ 0 w 12264"/>
                <a:gd name="T81" fmla="*/ 0 h 6655"/>
                <a:gd name="T82" fmla="*/ 0 w 12264"/>
                <a:gd name="T83" fmla="*/ 0 h 6655"/>
                <a:gd name="T84" fmla="*/ 0 w 12264"/>
                <a:gd name="T85" fmla="*/ 0 h 6655"/>
                <a:gd name="T86" fmla="*/ 0 w 12264"/>
                <a:gd name="T87" fmla="*/ 0 h 6655"/>
                <a:gd name="T88" fmla="*/ 0 w 12264"/>
                <a:gd name="T89" fmla="*/ 0 h 6655"/>
                <a:gd name="T90" fmla="*/ 0 w 12264"/>
                <a:gd name="T91" fmla="*/ 0 h 6655"/>
                <a:gd name="T92" fmla="*/ 0 w 12264"/>
                <a:gd name="T93" fmla="*/ 0 h 66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264"/>
                <a:gd name="T142" fmla="*/ 0 h 6655"/>
                <a:gd name="T143" fmla="*/ 12264 w 12264"/>
                <a:gd name="T144" fmla="*/ 6655 h 66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264" h="6655">
                  <a:moveTo>
                    <a:pt x="6254" y="6552"/>
                  </a:moveTo>
                  <a:lnTo>
                    <a:pt x="5684" y="6510"/>
                  </a:lnTo>
                  <a:lnTo>
                    <a:pt x="5320" y="6590"/>
                  </a:lnTo>
                  <a:lnTo>
                    <a:pt x="4959" y="6601"/>
                  </a:lnTo>
                  <a:lnTo>
                    <a:pt x="4602" y="6558"/>
                  </a:lnTo>
                  <a:lnTo>
                    <a:pt x="4409" y="6523"/>
                  </a:lnTo>
                  <a:lnTo>
                    <a:pt x="4695" y="6316"/>
                  </a:lnTo>
                  <a:lnTo>
                    <a:pt x="4927" y="6197"/>
                  </a:lnTo>
                  <a:lnTo>
                    <a:pt x="5088" y="5965"/>
                  </a:lnTo>
                  <a:lnTo>
                    <a:pt x="5285" y="5542"/>
                  </a:lnTo>
                  <a:lnTo>
                    <a:pt x="5043" y="5523"/>
                  </a:lnTo>
                  <a:lnTo>
                    <a:pt x="4933" y="5410"/>
                  </a:lnTo>
                  <a:lnTo>
                    <a:pt x="4979" y="5236"/>
                  </a:lnTo>
                  <a:lnTo>
                    <a:pt x="4807" y="5319"/>
                  </a:lnTo>
                  <a:lnTo>
                    <a:pt x="4550" y="5523"/>
                  </a:lnTo>
                  <a:lnTo>
                    <a:pt x="4270" y="5652"/>
                  </a:lnTo>
                  <a:lnTo>
                    <a:pt x="3993" y="5585"/>
                  </a:lnTo>
                  <a:lnTo>
                    <a:pt x="3886" y="5429"/>
                  </a:lnTo>
                  <a:lnTo>
                    <a:pt x="3835" y="5190"/>
                  </a:lnTo>
                  <a:lnTo>
                    <a:pt x="3599" y="5375"/>
                  </a:lnTo>
                  <a:lnTo>
                    <a:pt x="3386" y="5478"/>
                  </a:lnTo>
                  <a:lnTo>
                    <a:pt x="3303" y="5403"/>
                  </a:lnTo>
                  <a:lnTo>
                    <a:pt x="3222" y="5410"/>
                  </a:lnTo>
                  <a:lnTo>
                    <a:pt x="2975" y="5610"/>
                  </a:lnTo>
                  <a:lnTo>
                    <a:pt x="2685" y="5661"/>
                  </a:lnTo>
                  <a:lnTo>
                    <a:pt x="2503" y="5585"/>
                  </a:lnTo>
                  <a:lnTo>
                    <a:pt x="2452" y="5400"/>
                  </a:lnTo>
                  <a:lnTo>
                    <a:pt x="2556" y="5142"/>
                  </a:lnTo>
                  <a:lnTo>
                    <a:pt x="2449" y="5032"/>
                  </a:lnTo>
                  <a:lnTo>
                    <a:pt x="2317" y="5032"/>
                  </a:lnTo>
                  <a:lnTo>
                    <a:pt x="1637" y="5271"/>
                  </a:lnTo>
                  <a:lnTo>
                    <a:pt x="1292" y="5300"/>
                  </a:lnTo>
                  <a:lnTo>
                    <a:pt x="1041" y="5352"/>
                  </a:lnTo>
                  <a:lnTo>
                    <a:pt x="783" y="5246"/>
                  </a:lnTo>
                  <a:lnTo>
                    <a:pt x="651" y="5142"/>
                  </a:lnTo>
                  <a:lnTo>
                    <a:pt x="609" y="4887"/>
                  </a:lnTo>
                  <a:lnTo>
                    <a:pt x="236" y="4855"/>
                  </a:lnTo>
                  <a:lnTo>
                    <a:pt x="0" y="4697"/>
                  </a:lnTo>
                  <a:lnTo>
                    <a:pt x="0" y="4594"/>
                  </a:lnTo>
                  <a:lnTo>
                    <a:pt x="322" y="4594"/>
                  </a:lnTo>
                  <a:lnTo>
                    <a:pt x="368" y="4588"/>
                  </a:lnTo>
                  <a:lnTo>
                    <a:pt x="647" y="4507"/>
                  </a:lnTo>
                  <a:lnTo>
                    <a:pt x="899" y="4371"/>
                  </a:lnTo>
                  <a:lnTo>
                    <a:pt x="1485" y="3997"/>
                  </a:lnTo>
                  <a:lnTo>
                    <a:pt x="1811" y="3639"/>
                  </a:lnTo>
                  <a:lnTo>
                    <a:pt x="2217" y="3136"/>
                  </a:lnTo>
                  <a:lnTo>
                    <a:pt x="1847" y="3165"/>
                  </a:lnTo>
                  <a:lnTo>
                    <a:pt x="1434" y="3158"/>
                  </a:lnTo>
                  <a:lnTo>
                    <a:pt x="1279" y="3136"/>
                  </a:lnTo>
                  <a:lnTo>
                    <a:pt x="1189" y="3010"/>
                  </a:lnTo>
                  <a:lnTo>
                    <a:pt x="1305" y="2742"/>
                  </a:lnTo>
                  <a:lnTo>
                    <a:pt x="915" y="2688"/>
                  </a:lnTo>
                  <a:lnTo>
                    <a:pt x="731" y="2588"/>
                  </a:lnTo>
                  <a:lnTo>
                    <a:pt x="706" y="2403"/>
                  </a:lnTo>
                  <a:lnTo>
                    <a:pt x="1060" y="2194"/>
                  </a:lnTo>
                  <a:lnTo>
                    <a:pt x="880" y="2161"/>
                  </a:lnTo>
                  <a:lnTo>
                    <a:pt x="696" y="2126"/>
                  </a:lnTo>
                  <a:lnTo>
                    <a:pt x="526" y="2010"/>
                  </a:lnTo>
                  <a:lnTo>
                    <a:pt x="435" y="1833"/>
                  </a:lnTo>
                  <a:lnTo>
                    <a:pt x="435" y="1762"/>
                  </a:lnTo>
                  <a:lnTo>
                    <a:pt x="454" y="1685"/>
                  </a:lnTo>
                  <a:lnTo>
                    <a:pt x="937" y="1572"/>
                  </a:lnTo>
                  <a:lnTo>
                    <a:pt x="1428" y="1394"/>
                  </a:lnTo>
                  <a:lnTo>
                    <a:pt x="1939" y="1175"/>
                  </a:lnTo>
                  <a:lnTo>
                    <a:pt x="2320" y="884"/>
                  </a:lnTo>
                  <a:lnTo>
                    <a:pt x="2008" y="940"/>
                  </a:lnTo>
                  <a:lnTo>
                    <a:pt x="1904" y="913"/>
                  </a:lnTo>
                  <a:lnTo>
                    <a:pt x="1824" y="784"/>
                  </a:lnTo>
                  <a:lnTo>
                    <a:pt x="1904" y="626"/>
                  </a:lnTo>
                  <a:lnTo>
                    <a:pt x="1643" y="520"/>
                  </a:lnTo>
                  <a:lnTo>
                    <a:pt x="1511" y="420"/>
                  </a:lnTo>
                  <a:lnTo>
                    <a:pt x="1589" y="287"/>
                  </a:lnTo>
                  <a:lnTo>
                    <a:pt x="1775" y="172"/>
                  </a:lnTo>
                  <a:lnTo>
                    <a:pt x="2011" y="26"/>
                  </a:lnTo>
                  <a:lnTo>
                    <a:pt x="9015" y="0"/>
                  </a:lnTo>
                  <a:lnTo>
                    <a:pt x="9680" y="484"/>
                  </a:lnTo>
                  <a:lnTo>
                    <a:pt x="10024" y="565"/>
                  </a:lnTo>
                  <a:lnTo>
                    <a:pt x="10369" y="572"/>
                  </a:lnTo>
                  <a:lnTo>
                    <a:pt x="10624" y="597"/>
                  </a:lnTo>
                  <a:lnTo>
                    <a:pt x="10801" y="685"/>
                  </a:lnTo>
                  <a:lnTo>
                    <a:pt x="10801" y="839"/>
                  </a:lnTo>
                  <a:lnTo>
                    <a:pt x="10669" y="997"/>
                  </a:lnTo>
                  <a:lnTo>
                    <a:pt x="10424" y="1152"/>
                  </a:lnTo>
                  <a:lnTo>
                    <a:pt x="10424" y="1375"/>
                  </a:lnTo>
                  <a:lnTo>
                    <a:pt x="10379" y="1529"/>
                  </a:lnTo>
                  <a:lnTo>
                    <a:pt x="10163" y="1682"/>
                  </a:lnTo>
                  <a:lnTo>
                    <a:pt x="9915" y="1787"/>
                  </a:lnTo>
                  <a:lnTo>
                    <a:pt x="9583" y="1865"/>
                  </a:lnTo>
                  <a:lnTo>
                    <a:pt x="9245" y="1897"/>
                  </a:lnTo>
                  <a:lnTo>
                    <a:pt x="9705" y="2300"/>
                  </a:lnTo>
                  <a:lnTo>
                    <a:pt x="9941" y="2423"/>
                  </a:lnTo>
                  <a:lnTo>
                    <a:pt x="10363" y="2539"/>
                  </a:lnTo>
                  <a:lnTo>
                    <a:pt x="10865" y="2658"/>
                  </a:lnTo>
                  <a:lnTo>
                    <a:pt x="11223" y="2749"/>
                  </a:lnTo>
                  <a:lnTo>
                    <a:pt x="11356" y="2836"/>
                  </a:lnTo>
                  <a:lnTo>
                    <a:pt x="11356" y="2972"/>
                  </a:lnTo>
                  <a:lnTo>
                    <a:pt x="11223" y="3058"/>
                  </a:lnTo>
                  <a:lnTo>
                    <a:pt x="10772" y="3181"/>
                  </a:lnTo>
                  <a:lnTo>
                    <a:pt x="10556" y="3184"/>
                  </a:lnTo>
                  <a:lnTo>
                    <a:pt x="10337" y="3210"/>
                  </a:lnTo>
                  <a:lnTo>
                    <a:pt x="10089" y="3249"/>
                  </a:lnTo>
                  <a:lnTo>
                    <a:pt x="9844" y="3242"/>
                  </a:lnTo>
                  <a:lnTo>
                    <a:pt x="9802" y="3265"/>
                  </a:lnTo>
                  <a:lnTo>
                    <a:pt x="10092" y="3481"/>
                  </a:lnTo>
                  <a:lnTo>
                    <a:pt x="10292" y="3591"/>
                  </a:lnTo>
                  <a:lnTo>
                    <a:pt x="10446" y="3746"/>
                  </a:lnTo>
                  <a:lnTo>
                    <a:pt x="10578" y="3878"/>
                  </a:lnTo>
                  <a:lnTo>
                    <a:pt x="10669" y="3968"/>
                  </a:lnTo>
                  <a:lnTo>
                    <a:pt x="10733" y="4145"/>
                  </a:lnTo>
                  <a:lnTo>
                    <a:pt x="10691" y="4278"/>
                  </a:lnTo>
                  <a:lnTo>
                    <a:pt x="10479" y="4381"/>
                  </a:lnTo>
                  <a:lnTo>
                    <a:pt x="11029" y="4491"/>
                  </a:lnTo>
                  <a:lnTo>
                    <a:pt x="11536" y="4529"/>
                  </a:lnTo>
                  <a:lnTo>
                    <a:pt x="12022" y="4459"/>
                  </a:lnTo>
                  <a:lnTo>
                    <a:pt x="12219" y="4523"/>
                  </a:lnTo>
                  <a:lnTo>
                    <a:pt x="12264" y="4765"/>
                  </a:lnTo>
                  <a:lnTo>
                    <a:pt x="11703" y="5039"/>
                  </a:lnTo>
                  <a:lnTo>
                    <a:pt x="11053" y="5190"/>
                  </a:lnTo>
                  <a:lnTo>
                    <a:pt x="10553" y="5139"/>
                  </a:lnTo>
                  <a:lnTo>
                    <a:pt x="10269" y="5322"/>
                  </a:lnTo>
                  <a:lnTo>
                    <a:pt x="10035" y="5429"/>
                  </a:lnTo>
                  <a:lnTo>
                    <a:pt x="9748" y="5429"/>
                  </a:lnTo>
                  <a:lnTo>
                    <a:pt x="8913" y="5190"/>
                  </a:lnTo>
                  <a:lnTo>
                    <a:pt x="9109" y="5500"/>
                  </a:lnTo>
                  <a:lnTo>
                    <a:pt x="9277" y="5717"/>
                  </a:lnTo>
                  <a:lnTo>
                    <a:pt x="9402" y="5878"/>
                  </a:lnTo>
                  <a:lnTo>
                    <a:pt x="9515" y="6010"/>
                  </a:lnTo>
                  <a:lnTo>
                    <a:pt x="9515" y="6187"/>
                  </a:lnTo>
                  <a:lnTo>
                    <a:pt x="9390" y="6230"/>
                  </a:lnTo>
                  <a:lnTo>
                    <a:pt x="9171" y="6193"/>
                  </a:lnTo>
                  <a:lnTo>
                    <a:pt x="8951" y="6152"/>
                  </a:lnTo>
                  <a:lnTo>
                    <a:pt x="8730" y="6129"/>
                  </a:lnTo>
                  <a:lnTo>
                    <a:pt x="8278" y="5991"/>
                  </a:lnTo>
                  <a:lnTo>
                    <a:pt x="8007" y="5871"/>
                  </a:lnTo>
                  <a:lnTo>
                    <a:pt x="7714" y="5717"/>
                  </a:lnTo>
                  <a:lnTo>
                    <a:pt x="7192" y="5352"/>
                  </a:lnTo>
                  <a:lnTo>
                    <a:pt x="7192" y="5739"/>
                  </a:lnTo>
                  <a:lnTo>
                    <a:pt x="7324" y="5923"/>
                  </a:lnTo>
                  <a:lnTo>
                    <a:pt x="7549" y="6362"/>
                  </a:lnTo>
                  <a:lnTo>
                    <a:pt x="7895" y="6604"/>
                  </a:lnTo>
                  <a:lnTo>
                    <a:pt x="7559" y="6655"/>
                  </a:lnTo>
                  <a:lnTo>
                    <a:pt x="7034" y="6629"/>
                  </a:lnTo>
                  <a:lnTo>
                    <a:pt x="6254" y="65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6" name="Freeform 1490"/>
            <p:cNvSpPr>
              <a:spLocks/>
            </p:cNvSpPr>
            <p:nvPr/>
          </p:nvSpPr>
          <p:spPr bwMode="auto">
            <a:xfrm>
              <a:off x="4944" y="1787"/>
              <a:ext cx="511" cy="277"/>
            </a:xfrm>
            <a:custGeom>
              <a:avLst/>
              <a:gdLst>
                <a:gd name="T0" fmla="*/ 0 w 12264"/>
                <a:gd name="T1" fmla="*/ 0 h 6655"/>
                <a:gd name="T2" fmla="*/ 0 w 12264"/>
                <a:gd name="T3" fmla="*/ 0 h 6655"/>
                <a:gd name="T4" fmla="*/ 0 w 12264"/>
                <a:gd name="T5" fmla="*/ 0 h 6655"/>
                <a:gd name="T6" fmla="*/ 0 w 12264"/>
                <a:gd name="T7" fmla="*/ 0 h 6655"/>
                <a:gd name="T8" fmla="*/ 0 w 12264"/>
                <a:gd name="T9" fmla="*/ 0 h 6655"/>
                <a:gd name="T10" fmla="*/ 0 w 12264"/>
                <a:gd name="T11" fmla="*/ 0 h 6655"/>
                <a:gd name="T12" fmla="*/ 0 w 12264"/>
                <a:gd name="T13" fmla="*/ 0 h 6655"/>
                <a:gd name="T14" fmla="*/ 0 w 12264"/>
                <a:gd name="T15" fmla="*/ 0 h 6655"/>
                <a:gd name="T16" fmla="*/ 0 w 12264"/>
                <a:gd name="T17" fmla="*/ 0 h 6655"/>
                <a:gd name="T18" fmla="*/ 0 w 12264"/>
                <a:gd name="T19" fmla="*/ 0 h 6655"/>
                <a:gd name="T20" fmla="*/ 0 w 12264"/>
                <a:gd name="T21" fmla="*/ 0 h 6655"/>
                <a:gd name="T22" fmla="*/ 0 w 12264"/>
                <a:gd name="T23" fmla="*/ 0 h 6655"/>
                <a:gd name="T24" fmla="*/ 0 w 12264"/>
                <a:gd name="T25" fmla="*/ 0 h 6655"/>
                <a:gd name="T26" fmla="*/ 0 w 12264"/>
                <a:gd name="T27" fmla="*/ 0 h 6655"/>
                <a:gd name="T28" fmla="*/ 0 w 12264"/>
                <a:gd name="T29" fmla="*/ 0 h 6655"/>
                <a:gd name="T30" fmla="*/ 0 w 12264"/>
                <a:gd name="T31" fmla="*/ 0 h 6655"/>
                <a:gd name="T32" fmla="*/ 0 w 12264"/>
                <a:gd name="T33" fmla="*/ 0 h 6655"/>
                <a:gd name="T34" fmla="*/ 0 w 12264"/>
                <a:gd name="T35" fmla="*/ 0 h 6655"/>
                <a:gd name="T36" fmla="*/ 0 w 12264"/>
                <a:gd name="T37" fmla="*/ 0 h 6655"/>
                <a:gd name="T38" fmla="*/ 0 w 12264"/>
                <a:gd name="T39" fmla="*/ 0 h 6655"/>
                <a:gd name="T40" fmla="*/ 0 w 12264"/>
                <a:gd name="T41" fmla="*/ 0 h 6655"/>
                <a:gd name="T42" fmla="*/ 0 w 12264"/>
                <a:gd name="T43" fmla="*/ 0 h 6655"/>
                <a:gd name="T44" fmla="*/ 0 w 12264"/>
                <a:gd name="T45" fmla="*/ 0 h 6655"/>
                <a:gd name="T46" fmla="*/ 0 w 12264"/>
                <a:gd name="T47" fmla="*/ 0 h 6655"/>
                <a:gd name="T48" fmla="*/ 0 w 12264"/>
                <a:gd name="T49" fmla="*/ 0 h 6655"/>
                <a:gd name="T50" fmla="*/ 0 w 12264"/>
                <a:gd name="T51" fmla="*/ 0 h 6655"/>
                <a:gd name="T52" fmla="*/ 0 w 12264"/>
                <a:gd name="T53" fmla="*/ 0 h 6655"/>
                <a:gd name="T54" fmla="*/ 0 w 12264"/>
                <a:gd name="T55" fmla="*/ 0 h 6655"/>
                <a:gd name="T56" fmla="*/ 0 w 12264"/>
                <a:gd name="T57" fmla="*/ 0 h 6655"/>
                <a:gd name="T58" fmla="*/ 0 w 12264"/>
                <a:gd name="T59" fmla="*/ 0 h 6655"/>
                <a:gd name="T60" fmla="*/ 0 w 12264"/>
                <a:gd name="T61" fmla="*/ 0 h 6655"/>
                <a:gd name="T62" fmla="*/ 0 w 12264"/>
                <a:gd name="T63" fmla="*/ 0 h 6655"/>
                <a:gd name="T64" fmla="*/ 0 w 12264"/>
                <a:gd name="T65" fmla="*/ 0 h 6655"/>
                <a:gd name="T66" fmla="*/ 0 w 12264"/>
                <a:gd name="T67" fmla="*/ 0 h 6655"/>
                <a:gd name="T68" fmla="*/ 0 w 12264"/>
                <a:gd name="T69" fmla="*/ 0 h 6655"/>
                <a:gd name="T70" fmla="*/ 0 w 12264"/>
                <a:gd name="T71" fmla="*/ 0 h 6655"/>
                <a:gd name="T72" fmla="*/ 0 w 12264"/>
                <a:gd name="T73" fmla="*/ 0 h 6655"/>
                <a:gd name="T74" fmla="*/ 0 w 12264"/>
                <a:gd name="T75" fmla="*/ 0 h 6655"/>
                <a:gd name="T76" fmla="*/ 0 w 12264"/>
                <a:gd name="T77" fmla="*/ 0 h 6655"/>
                <a:gd name="T78" fmla="*/ 0 w 12264"/>
                <a:gd name="T79" fmla="*/ 0 h 6655"/>
                <a:gd name="T80" fmla="*/ 0 w 12264"/>
                <a:gd name="T81" fmla="*/ 0 h 6655"/>
                <a:gd name="T82" fmla="*/ 0 w 12264"/>
                <a:gd name="T83" fmla="*/ 0 h 6655"/>
                <a:gd name="T84" fmla="*/ 0 w 12264"/>
                <a:gd name="T85" fmla="*/ 0 h 6655"/>
                <a:gd name="T86" fmla="*/ 0 w 12264"/>
                <a:gd name="T87" fmla="*/ 0 h 6655"/>
                <a:gd name="T88" fmla="*/ 0 w 12264"/>
                <a:gd name="T89" fmla="*/ 0 h 6655"/>
                <a:gd name="T90" fmla="*/ 0 w 12264"/>
                <a:gd name="T91" fmla="*/ 0 h 6655"/>
                <a:gd name="T92" fmla="*/ 0 w 12264"/>
                <a:gd name="T93" fmla="*/ 0 h 6655"/>
                <a:gd name="T94" fmla="*/ 0 w 12264"/>
                <a:gd name="T95" fmla="*/ 0 h 6655"/>
                <a:gd name="T96" fmla="*/ 0 w 12264"/>
                <a:gd name="T97" fmla="*/ 0 h 6655"/>
                <a:gd name="T98" fmla="*/ 0 w 12264"/>
                <a:gd name="T99" fmla="*/ 0 h 66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264"/>
                <a:gd name="T151" fmla="*/ 0 h 6655"/>
                <a:gd name="T152" fmla="*/ 12264 w 12264"/>
                <a:gd name="T153" fmla="*/ 6655 h 665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264" h="6655">
                  <a:moveTo>
                    <a:pt x="6254" y="6552"/>
                  </a:moveTo>
                  <a:lnTo>
                    <a:pt x="5684" y="6510"/>
                  </a:lnTo>
                  <a:lnTo>
                    <a:pt x="5320" y="6590"/>
                  </a:lnTo>
                  <a:lnTo>
                    <a:pt x="4959" y="6601"/>
                  </a:lnTo>
                  <a:lnTo>
                    <a:pt x="4602" y="6558"/>
                  </a:lnTo>
                  <a:lnTo>
                    <a:pt x="4409" y="6523"/>
                  </a:lnTo>
                  <a:lnTo>
                    <a:pt x="4695" y="6316"/>
                  </a:lnTo>
                  <a:lnTo>
                    <a:pt x="4927" y="6197"/>
                  </a:lnTo>
                  <a:lnTo>
                    <a:pt x="5088" y="5965"/>
                  </a:lnTo>
                  <a:lnTo>
                    <a:pt x="5285" y="5542"/>
                  </a:lnTo>
                  <a:lnTo>
                    <a:pt x="5043" y="5523"/>
                  </a:lnTo>
                  <a:lnTo>
                    <a:pt x="4933" y="5410"/>
                  </a:lnTo>
                  <a:lnTo>
                    <a:pt x="4979" y="5236"/>
                  </a:lnTo>
                  <a:lnTo>
                    <a:pt x="4807" y="5319"/>
                  </a:lnTo>
                  <a:lnTo>
                    <a:pt x="4550" y="5523"/>
                  </a:lnTo>
                  <a:lnTo>
                    <a:pt x="4270" y="5652"/>
                  </a:lnTo>
                  <a:lnTo>
                    <a:pt x="3993" y="5585"/>
                  </a:lnTo>
                  <a:lnTo>
                    <a:pt x="3886" y="5429"/>
                  </a:lnTo>
                  <a:lnTo>
                    <a:pt x="3835" y="5190"/>
                  </a:lnTo>
                  <a:lnTo>
                    <a:pt x="3599" y="5375"/>
                  </a:lnTo>
                  <a:lnTo>
                    <a:pt x="3386" y="5478"/>
                  </a:lnTo>
                  <a:lnTo>
                    <a:pt x="3303" y="5403"/>
                  </a:lnTo>
                  <a:lnTo>
                    <a:pt x="3222" y="5410"/>
                  </a:lnTo>
                  <a:lnTo>
                    <a:pt x="2975" y="5610"/>
                  </a:lnTo>
                  <a:lnTo>
                    <a:pt x="2685" y="5661"/>
                  </a:lnTo>
                  <a:lnTo>
                    <a:pt x="2503" y="5585"/>
                  </a:lnTo>
                  <a:lnTo>
                    <a:pt x="2452" y="5400"/>
                  </a:lnTo>
                  <a:lnTo>
                    <a:pt x="2556" y="5142"/>
                  </a:lnTo>
                  <a:lnTo>
                    <a:pt x="2449" y="5032"/>
                  </a:lnTo>
                  <a:lnTo>
                    <a:pt x="2317" y="5032"/>
                  </a:lnTo>
                  <a:lnTo>
                    <a:pt x="1637" y="5271"/>
                  </a:lnTo>
                  <a:lnTo>
                    <a:pt x="1292" y="5300"/>
                  </a:lnTo>
                  <a:lnTo>
                    <a:pt x="1041" y="5352"/>
                  </a:lnTo>
                  <a:lnTo>
                    <a:pt x="783" y="5246"/>
                  </a:lnTo>
                  <a:lnTo>
                    <a:pt x="651" y="5142"/>
                  </a:lnTo>
                  <a:lnTo>
                    <a:pt x="609" y="4887"/>
                  </a:lnTo>
                  <a:lnTo>
                    <a:pt x="236" y="4855"/>
                  </a:lnTo>
                  <a:lnTo>
                    <a:pt x="0" y="4697"/>
                  </a:lnTo>
                  <a:lnTo>
                    <a:pt x="0" y="4594"/>
                  </a:lnTo>
                  <a:lnTo>
                    <a:pt x="322" y="4594"/>
                  </a:lnTo>
                  <a:lnTo>
                    <a:pt x="368" y="4588"/>
                  </a:lnTo>
                  <a:lnTo>
                    <a:pt x="647" y="4507"/>
                  </a:lnTo>
                  <a:lnTo>
                    <a:pt x="899" y="4371"/>
                  </a:lnTo>
                  <a:lnTo>
                    <a:pt x="1485" y="3997"/>
                  </a:lnTo>
                  <a:lnTo>
                    <a:pt x="1811" y="3639"/>
                  </a:lnTo>
                  <a:lnTo>
                    <a:pt x="2217" y="3136"/>
                  </a:lnTo>
                  <a:lnTo>
                    <a:pt x="1847" y="3165"/>
                  </a:lnTo>
                  <a:lnTo>
                    <a:pt x="1434" y="3158"/>
                  </a:lnTo>
                  <a:lnTo>
                    <a:pt x="1279" y="3136"/>
                  </a:lnTo>
                  <a:lnTo>
                    <a:pt x="1189" y="3010"/>
                  </a:lnTo>
                  <a:lnTo>
                    <a:pt x="1305" y="2742"/>
                  </a:lnTo>
                  <a:lnTo>
                    <a:pt x="915" y="2688"/>
                  </a:lnTo>
                  <a:lnTo>
                    <a:pt x="731" y="2588"/>
                  </a:lnTo>
                  <a:lnTo>
                    <a:pt x="706" y="2403"/>
                  </a:lnTo>
                  <a:lnTo>
                    <a:pt x="1060" y="2194"/>
                  </a:lnTo>
                  <a:lnTo>
                    <a:pt x="880" y="2161"/>
                  </a:lnTo>
                  <a:lnTo>
                    <a:pt x="696" y="2126"/>
                  </a:lnTo>
                  <a:lnTo>
                    <a:pt x="526" y="2010"/>
                  </a:lnTo>
                  <a:lnTo>
                    <a:pt x="435" y="1833"/>
                  </a:lnTo>
                  <a:lnTo>
                    <a:pt x="435" y="1762"/>
                  </a:lnTo>
                  <a:lnTo>
                    <a:pt x="454" y="1685"/>
                  </a:lnTo>
                  <a:lnTo>
                    <a:pt x="937" y="1572"/>
                  </a:lnTo>
                  <a:lnTo>
                    <a:pt x="1428" y="1394"/>
                  </a:lnTo>
                  <a:lnTo>
                    <a:pt x="1939" y="1175"/>
                  </a:lnTo>
                  <a:lnTo>
                    <a:pt x="2320" y="884"/>
                  </a:lnTo>
                  <a:lnTo>
                    <a:pt x="2008" y="940"/>
                  </a:lnTo>
                  <a:lnTo>
                    <a:pt x="1904" y="913"/>
                  </a:lnTo>
                  <a:lnTo>
                    <a:pt x="1824" y="784"/>
                  </a:lnTo>
                  <a:lnTo>
                    <a:pt x="1904" y="626"/>
                  </a:lnTo>
                  <a:lnTo>
                    <a:pt x="1643" y="520"/>
                  </a:lnTo>
                  <a:lnTo>
                    <a:pt x="1511" y="420"/>
                  </a:lnTo>
                  <a:lnTo>
                    <a:pt x="1589" y="287"/>
                  </a:lnTo>
                  <a:lnTo>
                    <a:pt x="1775" y="172"/>
                  </a:lnTo>
                  <a:lnTo>
                    <a:pt x="2011" y="26"/>
                  </a:lnTo>
                  <a:lnTo>
                    <a:pt x="9015" y="0"/>
                  </a:lnTo>
                  <a:lnTo>
                    <a:pt x="9680" y="484"/>
                  </a:lnTo>
                  <a:lnTo>
                    <a:pt x="10024" y="565"/>
                  </a:lnTo>
                  <a:lnTo>
                    <a:pt x="10369" y="572"/>
                  </a:lnTo>
                  <a:lnTo>
                    <a:pt x="10624" y="597"/>
                  </a:lnTo>
                  <a:lnTo>
                    <a:pt x="10801" y="685"/>
                  </a:lnTo>
                  <a:lnTo>
                    <a:pt x="10801" y="839"/>
                  </a:lnTo>
                  <a:lnTo>
                    <a:pt x="10669" y="997"/>
                  </a:lnTo>
                  <a:lnTo>
                    <a:pt x="10424" y="1152"/>
                  </a:lnTo>
                  <a:lnTo>
                    <a:pt x="10424" y="1375"/>
                  </a:lnTo>
                  <a:lnTo>
                    <a:pt x="10379" y="1529"/>
                  </a:lnTo>
                  <a:lnTo>
                    <a:pt x="10163" y="1682"/>
                  </a:lnTo>
                  <a:lnTo>
                    <a:pt x="9915" y="1787"/>
                  </a:lnTo>
                  <a:lnTo>
                    <a:pt x="9583" y="1865"/>
                  </a:lnTo>
                  <a:lnTo>
                    <a:pt x="9245" y="1897"/>
                  </a:lnTo>
                  <a:lnTo>
                    <a:pt x="9705" y="2300"/>
                  </a:lnTo>
                  <a:lnTo>
                    <a:pt x="9941" y="2423"/>
                  </a:lnTo>
                  <a:lnTo>
                    <a:pt x="10363" y="2539"/>
                  </a:lnTo>
                  <a:lnTo>
                    <a:pt x="10865" y="2658"/>
                  </a:lnTo>
                  <a:lnTo>
                    <a:pt x="11223" y="2749"/>
                  </a:lnTo>
                  <a:lnTo>
                    <a:pt x="11356" y="2836"/>
                  </a:lnTo>
                  <a:lnTo>
                    <a:pt x="11356" y="2972"/>
                  </a:lnTo>
                  <a:lnTo>
                    <a:pt x="11223" y="3058"/>
                  </a:lnTo>
                  <a:lnTo>
                    <a:pt x="10772" y="3181"/>
                  </a:lnTo>
                  <a:lnTo>
                    <a:pt x="10556" y="3184"/>
                  </a:lnTo>
                  <a:lnTo>
                    <a:pt x="10337" y="3210"/>
                  </a:lnTo>
                  <a:lnTo>
                    <a:pt x="10089" y="3249"/>
                  </a:lnTo>
                  <a:lnTo>
                    <a:pt x="9844" y="3242"/>
                  </a:lnTo>
                  <a:lnTo>
                    <a:pt x="9802" y="3265"/>
                  </a:lnTo>
                  <a:lnTo>
                    <a:pt x="10092" y="3481"/>
                  </a:lnTo>
                  <a:lnTo>
                    <a:pt x="10292" y="3591"/>
                  </a:lnTo>
                  <a:lnTo>
                    <a:pt x="10446" y="3746"/>
                  </a:lnTo>
                  <a:lnTo>
                    <a:pt x="10578" y="3878"/>
                  </a:lnTo>
                  <a:lnTo>
                    <a:pt x="10669" y="3968"/>
                  </a:lnTo>
                  <a:lnTo>
                    <a:pt x="10733" y="4145"/>
                  </a:lnTo>
                  <a:lnTo>
                    <a:pt x="10691" y="4278"/>
                  </a:lnTo>
                  <a:lnTo>
                    <a:pt x="10479" y="4381"/>
                  </a:lnTo>
                  <a:lnTo>
                    <a:pt x="11029" y="4491"/>
                  </a:lnTo>
                  <a:lnTo>
                    <a:pt x="11536" y="4529"/>
                  </a:lnTo>
                  <a:lnTo>
                    <a:pt x="12022" y="4459"/>
                  </a:lnTo>
                  <a:lnTo>
                    <a:pt x="12219" y="4523"/>
                  </a:lnTo>
                  <a:lnTo>
                    <a:pt x="12264" y="4765"/>
                  </a:lnTo>
                  <a:lnTo>
                    <a:pt x="11703" y="5039"/>
                  </a:lnTo>
                  <a:lnTo>
                    <a:pt x="11053" y="5190"/>
                  </a:lnTo>
                  <a:lnTo>
                    <a:pt x="10553" y="5139"/>
                  </a:lnTo>
                  <a:lnTo>
                    <a:pt x="10269" y="5322"/>
                  </a:lnTo>
                  <a:lnTo>
                    <a:pt x="10035" y="5429"/>
                  </a:lnTo>
                  <a:lnTo>
                    <a:pt x="9748" y="5429"/>
                  </a:lnTo>
                  <a:lnTo>
                    <a:pt x="8913" y="5190"/>
                  </a:lnTo>
                  <a:lnTo>
                    <a:pt x="9109" y="5500"/>
                  </a:lnTo>
                  <a:lnTo>
                    <a:pt x="9277" y="5717"/>
                  </a:lnTo>
                  <a:lnTo>
                    <a:pt x="9402" y="5878"/>
                  </a:lnTo>
                  <a:lnTo>
                    <a:pt x="9515" y="6010"/>
                  </a:lnTo>
                  <a:lnTo>
                    <a:pt x="9515" y="6187"/>
                  </a:lnTo>
                  <a:lnTo>
                    <a:pt x="9390" y="6230"/>
                  </a:lnTo>
                  <a:lnTo>
                    <a:pt x="9171" y="6193"/>
                  </a:lnTo>
                  <a:lnTo>
                    <a:pt x="8951" y="6152"/>
                  </a:lnTo>
                  <a:lnTo>
                    <a:pt x="8730" y="6129"/>
                  </a:lnTo>
                  <a:lnTo>
                    <a:pt x="8278" y="5991"/>
                  </a:lnTo>
                  <a:lnTo>
                    <a:pt x="8007" y="5871"/>
                  </a:lnTo>
                  <a:lnTo>
                    <a:pt x="7714" y="5717"/>
                  </a:lnTo>
                  <a:lnTo>
                    <a:pt x="7192" y="5352"/>
                  </a:lnTo>
                  <a:lnTo>
                    <a:pt x="7192" y="5739"/>
                  </a:lnTo>
                  <a:lnTo>
                    <a:pt x="7324" y="5923"/>
                  </a:lnTo>
                  <a:lnTo>
                    <a:pt x="7549" y="6362"/>
                  </a:lnTo>
                  <a:lnTo>
                    <a:pt x="7895" y="6604"/>
                  </a:lnTo>
                  <a:lnTo>
                    <a:pt x="7559" y="6655"/>
                  </a:lnTo>
                  <a:lnTo>
                    <a:pt x="7034" y="6629"/>
                  </a:lnTo>
                  <a:lnTo>
                    <a:pt x="6254" y="655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7" name="Freeform 1491"/>
            <p:cNvSpPr>
              <a:spLocks/>
            </p:cNvSpPr>
            <p:nvPr/>
          </p:nvSpPr>
          <p:spPr bwMode="auto">
            <a:xfrm>
              <a:off x="5220" y="2009"/>
              <a:ext cx="30" cy="39"/>
            </a:xfrm>
            <a:custGeom>
              <a:avLst/>
              <a:gdLst>
                <a:gd name="T0" fmla="*/ 0 w 709"/>
                <a:gd name="T1" fmla="*/ 0 h 935"/>
                <a:gd name="T2" fmla="*/ 0 w 709"/>
                <a:gd name="T3" fmla="*/ 0 h 935"/>
                <a:gd name="T4" fmla="*/ 0 w 709"/>
                <a:gd name="T5" fmla="*/ 0 h 935"/>
                <a:gd name="T6" fmla="*/ 0 w 709"/>
                <a:gd name="T7" fmla="*/ 0 h 935"/>
                <a:gd name="T8" fmla="*/ 0 w 709"/>
                <a:gd name="T9" fmla="*/ 0 h 935"/>
                <a:gd name="T10" fmla="*/ 0 w 709"/>
                <a:gd name="T11" fmla="*/ 0 h 935"/>
                <a:gd name="T12" fmla="*/ 0 w 709"/>
                <a:gd name="T13" fmla="*/ 0 h 935"/>
                <a:gd name="T14" fmla="*/ 0 w 709"/>
                <a:gd name="T15" fmla="*/ 0 h 935"/>
                <a:gd name="T16" fmla="*/ 0 w 709"/>
                <a:gd name="T17" fmla="*/ 0 h 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9"/>
                <a:gd name="T28" fmla="*/ 0 h 935"/>
                <a:gd name="T29" fmla="*/ 709 w 709"/>
                <a:gd name="T30" fmla="*/ 935 h 9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9" h="935">
                  <a:moveTo>
                    <a:pt x="205" y="270"/>
                  </a:moveTo>
                  <a:lnTo>
                    <a:pt x="0" y="0"/>
                  </a:lnTo>
                  <a:lnTo>
                    <a:pt x="19" y="267"/>
                  </a:lnTo>
                  <a:lnTo>
                    <a:pt x="87" y="557"/>
                  </a:lnTo>
                  <a:lnTo>
                    <a:pt x="354" y="689"/>
                  </a:lnTo>
                  <a:lnTo>
                    <a:pt x="463" y="844"/>
                  </a:lnTo>
                  <a:lnTo>
                    <a:pt x="709" y="935"/>
                  </a:lnTo>
                  <a:lnTo>
                    <a:pt x="438" y="689"/>
                  </a:lnTo>
                  <a:lnTo>
                    <a:pt x="205" y="270"/>
                  </a:lnTo>
                  <a:close/>
                </a:path>
              </a:pathLst>
            </a:custGeom>
            <a:solidFill>
              <a:srgbClr val="996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8" name="Freeform 1492"/>
            <p:cNvSpPr>
              <a:spLocks/>
            </p:cNvSpPr>
            <p:nvPr/>
          </p:nvSpPr>
          <p:spPr bwMode="auto">
            <a:xfrm>
              <a:off x="5220" y="2009"/>
              <a:ext cx="30" cy="39"/>
            </a:xfrm>
            <a:custGeom>
              <a:avLst/>
              <a:gdLst>
                <a:gd name="T0" fmla="*/ 0 w 709"/>
                <a:gd name="T1" fmla="*/ 0 h 935"/>
                <a:gd name="T2" fmla="*/ 0 w 709"/>
                <a:gd name="T3" fmla="*/ 0 h 935"/>
                <a:gd name="T4" fmla="*/ 0 w 709"/>
                <a:gd name="T5" fmla="*/ 0 h 935"/>
                <a:gd name="T6" fmla="*/ 0 w 709"/>
                <a:gd name="T7" fmla="*/ 0 h 935"/>
                <a:gd name="T8" fmla="*/ 0 w 709"/>
                <a:gd name="T9" fmla="*/ 0 h 935"/>
                <a:gd name="T10" fmla="*/ 0 w 709"/>
                <a:gd name="T11" fmla="*/ 0 h 935"/>
                <a:gd name="T12" fmla="*/ 0 w 709"/>
                <a:gd name="T13" fmla="*/ 0 h 935"/>
                <a:gd name="T14" fmla="*/ 0 w 709"/>
                <a:gd name="T15" fmla="*/ 0 h 935"/>
                <a:gd name="T16" fmla="*/ 0 w 709"/>
                <a:gd name="T17" fmla="*/ 0 h 935"/>
                <a:gd name="T18" fmla="*/ 0 w 709"/>
                <a:gd name="T19" fmla="*/ 0 h 9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935"/>
                <a:gd name="T32" fmla="*/ 709 w 709"/>
                <a:gd name="T33" fmla="*/ 935 h 9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935">
                  <a:moveTo>
                    <a:pt x="205" y="270"/>
                  </a:moveTo>
                  <a:lnTo>
                    <a:pt x="0" y="0"/>
                  </a:lnTo>
                  <a:lnTo>
                    <a:pt x="19" y="267"/>
                  </a:lnTo>
                  <a:lnTo>
                    <a:pt x="87" y="557"/>
                  </a:lnTo>
                  <a:lnTo>
                    <a:pt x="354" y="689"/>
                  </a:lnTo>
                  <a:lnTo>
                    <a:pt x="463" y="844"/>
                  </a:lnTo>
                  <a:lnTo>
                    <a:pt x="709" y="935"/>
                  </a:lnTo>
                  <a:lnTo>
                    <a:pt x="438" y="689"/>
                  </a:lnTo>
                  <a:lnTo>
                    <a:pt x="205" y="27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49" name="Freeform 1493"/>
            <p:cNvSpPr>
              <a:spLocks/>
            </p:cNvSpPr>
            <p:nvPr/>
          </p:nvSpPr>
          <p:spPr bwMode="auto">
            <a:xfrm>
              <a:off x="5145" y="2005"/>
              <a:ext cx="89" cy="51"/>
            </a:xfrm>
            <a:custGeom>
              <a:avLst/>
              <a:gdLst>
                <a:gd name="T0" fmla="*/ 0 w 2149"/>
                <a:gd name="T1" fmla="*/ 0 h 1215"/>
                <a:gd name="T2" fmla="*/ 0 w 2149"/>
                <a:gd name="T3" fmla="*/ 0 h 1215"/>
                <a:gd name="T4" fmla="*/ 0 w 2149"/>
                <a:gd name="T5" fmla="*/ 0 h 1215"/>
                <a:gd name="T6" fmla="*/ 0 w 2149"/>
                <a:gd name="T7" fmla="*/ 0 h 1215"/>
                <a:gd name="T8" fmla="*/ 0 w 2149"/>
                <a:gd name="T9" fmla="*/ 0 h 1215"/>
                <a:gd name="T10" fmla="*/ 0 w 2149"/>
                <a:gd name="T11" fmla="*/ 0 h 1215"/>
                <a:gd name="T12" fmla="*/ 0 w 2149"/>
                <a:gd name="T13" fmla="*/ 0 h 1215"/>
                <a:gd name="T14" fmla="*/ 0 w 2149"/>
                <a:gd name="T15" fmla="*/ 0 h 1215"/>
                <a:gd name="T16" fmla="*/ 0 w 2149"/>
                <a:gd name="T17" fmla="*/ 0 h 1215"/>
                <a:gd name="T18" fmla="*/ 0 w 2149"/>
                <a:gd name="T19" fmla="*/ 0 h 1215"/>
                <a:gd name="T20" fmla="*/ 0 w 2149"/>
                <a:gd name="T21" fmla="*/ 0 h 1215"/>
                <a:gd name="T22" fmla="*/ 0 w 2149"/>
                <a:gd name="T23" fmla="*/ 0 h 1215"/>
                <a:gd name="T24" fmla="*/ 0 w 2149"/>
                <a:gd name="T25" fmla="*/ 0 h 1215"/>
                <a:gd name="T26" fmla="*/ 0 w 2149"/>
                <a:gd name="T27" fmla="*/ 0 h 1215"/>
                <a:gd name="T28" fmla="*/ 0 w 2149"/>
                <a:gd name="T29" fmla="*/ 0 h 1215"/>
                <a:gd name="T30" fmla="*/ 0 w 2149"/>
                <a:gd name="T31" fmla="*/ 0 h 1215"/>
                <a:gd name="T32" fmla="*/ 0 w 2149"/>
                <a:gd name="T33" fmla="*/ 0 h 1215"/>
                <a:gd name="T34" fmla="*/ 0 w 2149"/>
                <a:gd name="T35" fmla="*/ 0 h 1215"/>
                <a:gd name="T36" fmla="*/ 0 w 2149"/>
                <a:gd name="T37" fmla="*/ 0 h 1215"/>
                <a:gd name="T38" fmla="*/ 0 w 2149"/>
                <a:gd name="T39" fmla="*/ 0 h 1215"/>
                <a:gd name="T40" fmla="*/ 0 w 2149"/>
                <a:gd name="T41" fmla="*/ 0 h 1215"/>
                <a:gd name="T42" fmla="*/ 0 w 2149"/>
                <a:gd name="T43" fmla="*/ 0 h 1215"/>
                <a:gd name="T44" fmla="*/ 0 w 2149"/>
                <a:gd name="T45" fmla="*/ 0 h 1215"/>
                <a:gd name="T46" fmla="*/ 0 w 2149"/>
                <a:gd name="T47" fmla="*/ 0 h 1215"/>
                <a:gd name="T48" fmla="*/ 0 w 2149"/>
                <a:gd name="T49" fmla="*/ 0 h 1215"/>
                <a:gd name="T50" fmla="*/ 0 w 2149"/>
                <a:gd name="T51" fmla="*/ 0 h 1215"/>
                <a:gd name="T52" fmla="*/ 0 w 2149"/>
                <a:gd name="T53" fmla="*/ 0 h 12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49"/>
                <a:gd name="T82" fmla="*/ 0 h 1215"/>
                <a:gd name="T83" fmla="*/ 2149 w 2149"/>
                <a:gd name="T84" fmla="*/ 1215 h 12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49" h="1215">
                  <a:moveTo>
                    <a:pt x="1779" y="696"/>
                  </a:moveTo>
                  <a:lnTo>
                    <a:pt x="1730" y="570"/>
                  </a:lnTo>
                  <a:lnTo>
                    <a:pt x="1685" y="438"/>
                  </a:lnTo>
                  <a:lnTo>
                    <a:pt x="1644" y="328"/>
                  </a:lnTo>
                  <a:lnTo>
                    <a:pt x="1708" y="0"/>
                  </a:lnTo>
                  <a:lnTo>
                    <a:pt x="1550" y="174"/>
                  </a:lnTo>
                  <a:lnTo>
                    <a:pt x="1447" y="252"/>
                  </a:lnTo>
                  <a:lnTo>
                    <a:pt x="1295" y="274"/>
                  </a:lnTo>
                  <a:lnTo>
                    <a:pt x="1154" y="264"/>
                  </a:lnTo>
                  <a:lnTo>
                    <a:pt x="999" y="129"/>
                  </a:lnTo>
                  <a:lnTo>
                    <a:pt x="822" y="306"/>
                  </a:lnTo>
                  <a:lnTo>
                    <a:pt x="623" y="419"/>
                  </a:lnTo>
                  <a:lnTo>
                    <a:pt x="490" y="774"/>
                  </a:lnTo>
                  <a:lnTo>
                    <a:pt x="371" y="957"/>
                  </a:lnTo>
                  <a:lnTo>
                    <a:pt x="0" y="1196"/>
                  </a:lnTo>
                  <a:lnTo>
                    <a:pt x="422" y="1215"/>
                  </a:lnTo>
                  <a:lnTo>
                    <a:pt x="758" y="1107"/>
                  </a:lnTo>
                  <a:lnTo>
                    <a:pt x="909" y="951"/>
                  </a:lnTo>
                  <a:lnTo>
                    <a:pt x="1021" y="441"/>
                  </a:lnTo>
                  <a:lnTo>
                    <a:pt x="1021" y="861"/>
                  </a:lnTo>
                  <a:lnTo>
                    <a:pt x="1267" y="925"/>
                  </a:lnTo>
                  <a:lnTo>
                    <a:pt x="1460" y="1042"/>
                  </a:lnTo>
                  <a:lnTo>
                    <a:pt x="1773" y="1107"/>
                  </a:lnTo>
                  <a:lnTo>
                    <a:pt x="2149" y="1151"/>
                  </a:lnTo>
                  <a:lnTo>
                    <a:pt x="2082" y="994"/>
                  </a:lnTo>
                  <a:lnTo>
                    <a:pt x="1995" y="838"/>
                  </a:lnTo>
                  <a:lnTo>
                    <a:pt x="1779" y="696"/>
                  </a:lnTo>
                  <a:close/>
                </a:path>
              </a:pathLst>
            </a:custGeom>
            <a:solidFill>
              <a:srgbClr val="996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0" name="Freeform 1494"/>
            <p:cNvSpPr>
              <a:spLocks/>
            </p:cNvSpPr>
            <p:nvPr/>
          </p:nvSpPr>
          <p:spPr bwMode="auto">
            <a:xfrm>
              <a:off x="5145" y="2005"/>
              <a:ext cx="89" cy="51"/>
            </a:xfrm>
            <a:custGeom>
              <a:avLst/>
              <a:gdLst>
                <a:gd name="T0" fmla="*/ 0 w 2149"/>
                <a:gd name="T1" fmla="*/ 0 h 1215"/>
                <a:gd name="T2" fmla="*/ 0 w 2149"/>
                <a:gd name="T3" fmla="*/ 0 h 1215"/>
                <a:gd name="T4" fmla="*/ 0 w 2149"/>
                <a:gd name="T5" fmla="*/ 0 h 1215"/>
                <a:gd name="T6" fmla="*/ 0 w 2149"/>
                <a:gd name="T7" fmla="*/ 0 h 1215"/>
                <a:gd name="T8" fmla="*/ 0 w 2149"/>
                <a:gd name="T9" fmla="*/ 0 h 1215"/>
                <a:gd name="T10" fmla="*/ 0 w 2149"/>
                <a:gd name="T11" fmla="*/ 0 h 1215"/>
                <a:gd name="T12" fmla="*/ 0 w 2149"/>
                <a:gd name="T13" fmla="*/ 0 h 1215"/>
                <a:gd name="T14" fmla="*/ 0 w 2149"/>
                <a:gd name="T15" fmla="*/ 0 h 1215"/>
                <a:gd name="T16" fmla="*/ 0 w 2149"/>
                <a:gd name="T17" fmla="*/ 0 h 1215"/>
                <a:gd name="T18" fmla="*/ 0 w 2149"/>
                <a:gd name="T19" fmla="*/ 0 h 1215"/>
                <a:gd name="T20" fmla="*/ 0 w 2149"/>
                <a:gd name="T21" fmla="*/ 0 h 1215"/>
                <a:gd name="T22" fmla="*/ 0 w 2149"/>
                <a:gd name="T23" fmla="*/ 0 h 1215"/>
                <a:gd name="T24" fmla="*/ 0 w 2149"/>
                <a:gd name="T25" fmla="*/ 0 h 1215"/>
                <a:gd name="T26" fmla="*/ 0 w 2149"/>
                <a:gd name="T27" fmla="*/ 0 h 1215"/>
                <a:gd name="T28" fmla="*/ 0 w 2149"/>
                <a:gd name="T29" fmla="*/ 0 h 1215"/>
                <a:gd name="T30" fmla="*/ 0 w 2149"/>
                <a:gd name="T31" fmla="*/ 0 h 1215"/>
                <a:gd name="T32" fmla="*/ 0 w 2149"/>
                <a:gd name="T33" fmla="*/ 0 h 1215"/>
                <a:gd name="T34" fmla="*/ 0 w 2149"/>
                <a:gd name="T35" fmla="*/ 0 h 1215"/>
                <a:gd name="T36" fmla="*/ 0 w 2149"/>
                <a:gd name="T37" fmla="*/ 0 h 1215"/>
                <a:gd name="T38" fmla="*/ 0 w 2149"/>
                <a:gd name="T39" fmla="*/ 0 h 1215"/>
                <a:gd name="T40" fmla="*/ 0 w 2149"/>
                <a:gd name="T41" fmla="*/ 0 h 1215"/>
                <a:gd name="T42" fmla="*/ 0 w 2149"/>
                <a:gd name="T43" fmla="*/ 0 h 1215"/>
                <a:gd name="T44" fmla="*/ 0 w 2149"/>
                <a:gd name="T45" fmla="*/ 0 h 1215"/>
                <a:gd name="T46" fmla="*/ 0 w 2149"/>
                <a:gd name="T47" fmla="*/ 0 h 1215"/>
                <a:gd name="T48" fmla="*/ 0 w 2149"/>
                <a:gd name="T49" fmla="*/ 0 h 1215"/>
                <a:gd name="T50" fmla="*/ 0 w 2149"/>
                <a:gd name="T51" fmla="*/ 0 h 1215"/>
                <a:gd name="T52" fmla="*/ 0 w 2149"/>
                <a:gd name="T53" fmla="*/ 0 h 1215"/>
                <a:gd name="T54" fmla="*/ 0 w 2149"/>
                <a:gd name="T55" fmla="*/ 0 h 12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49"/>
                <a:gd name="T85" fmla="*/ 0 h 1215"/>
                <a:gd name="T86" fmla="*/ 2149 w 2149"/>
                <a:gd name="T87" fmla="*/ 1215 h 121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49" h="1215">
                  <a:moveTo>
                    <a:pt x="1779" y="696"/>
                  </a:moveTo>
                  <a:lnTo>
                    <a:pt x="1730" y="570"/>
                  </a:lnTo>
                  <a:lnTo>
                    <a:pt x="1685" y="438"/>
                  </a:lnTo>
                  <a:lnTo>
                    <a:pt x="1644" y="328"/>
                  </a:lnTo>
                  <a:lnTo>
                    <a:pt x="1708" y="0"/>
                  </a:lnTo>
                  <a:lnTo>
                    <a:pt x="1550" y="174"/>
                  </a:lnTo>
                  <a:lnTo>
                    <a:pt x="1447" y="252"/>
                  </a:lnTo>
                  <a:lnTo>
                    <a:pt x="1295" y="274"/>
                  </a:lnTo>
                  <a:lnTo>
                    <a:pt x="1154" y="264"/>
                  </a:lnTo>
                  <a:lnTo>
                    <a:pt x="999" y="129"/>
                  </a:lnTo>
                  <a:lnTo>
                    <a:pt x="822" y="306"/>
                  </a:lnTo>
                  <a:lnTo>
                    <a:pt x="623" y="419"/>
                  </a:lnTo>
                  <a:lnTo>
                    <a:pt x="490" y="774"/>
                  </a:lnTo>
                  <a:lnTo>
                    <a:pt x="371" y="957"/>
                  </a:lnTo>
                  <a:lnTo>
                    <a:pt x="0" y="1196"/>
                  </a:lnTo>
                  <a:lnTo>
                    <a:pt x="422" y="1215"/>
                  </a:lnTo>
                  <a:lnTo>
                    <a:pt x="758" y="1107"/>
                  </a:lnTo>
                  <a:lnTo>
                    <a:pt x="909" y="951"/>
                  </a:lnTo>
                  <a:lnTo>
                    <a:pt x="1021" y="441"/>
                  </a:lnTo>
                  <a:lnTo>
                    <a:pt x="1021" y="861"/>
                  </a:lnTo>
                  <a:lnTo>
                    <a:pt x="1267" y="925"/>
                  </a:lnTo>
                  <a:lnTo>
                    <a:pt x="1460" y="1042"/>
                  </a:lnTo>
                  <a:lnTo>
                    <a:pt x="1773" y="1107"/>
                  </a:lnTo>
                  <a:lnTo>
                    <a:pt x="2149" y="1151"/>
                  </a:lnTo>
                  <a:lnTo>
                    <a:pt x="2082" y="994"/>
                  </a:lnTo>
                  <a:lnTo>
                    <a:pt x="1995" y="838"/>
                  </a:lnTo>
                  <a:lnTo>
                    <a:pt x="1779" y="69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1" name="Freeform 1495"/>
            <p:cNvSpPr>
              <a:spLocks/>
            </p:cNvSpPr>
            <p:nvPr/>
          </p:nvSpPr>
          <p:spPr bwMode="auto">
            <a:xfrm>
              <a:off x="4959" y="1824"/>
              <a:ext cx="486" cy="213"/>
            </a:xfrm>
            <a:custGeom>
              <a:avLst/>
              <a:gdLst>
                <a:gd name="T0" fmla="*/ 0 w 11654"/>
                <a:gd name="T1" fmla="*/ 0 h 5126"/>
                <a:gd name="T2" fmla="*/ 0 w 11654"/>
                <a:gd name="T3" fmla="*/ 0 h 5126"/>
                <a:gd name="T4" fmla="*/ 0 w 11654"/>
                <a:gd name="T5" fmla="*/ 0 h 5126"/>
                <a:gd name="T6" fmla="*/ 0 w 11654"/>
                <a:gd name="T7" fmla="*/ 0 h 5126"/>
                <a:gd name="T8" fmla="*/ 0 w 11654"/>
                <a:gd name="T9" fmla="*/ 0 h 5126"/>
                <a:gd name="T10" fmla="*/ 0 w 11654"/>
                <a:gd name="T11" fmla="*/ 0 h 5126"/>
                <a:gd name="T12" fmla="*/ 0 w 11654"/>
                <a:gd name="T13" fmla="*/ 0 h 5126"/>
                <a:gd name="T14" fmla="*/ 0 w 11654"/>
                <a:gd name="T15" fmla="*/ 0 h 5126"/>
                <a:gd name="T16" fmla="*/ 0 w 11654"/>
                <a:gd name="T17" fmla="*/ 0 h 5126"/>
                <a:gd name="T18" fmla="*/ 0 w 11654"/>
                <a:gd name="T19" fmla="*/ 0 h 5126"/>
                <a:gd name="T20" fmla="*/ 0 w 11654"/>
                <a:gd name="T21" fmla="*/ 0 h 5126"/>
                <a:gd name="T22" fmla="*/ 0 w 11654"/>
                <a:gd name="T23" fmla="*/ 0 h 5126"/>
                <a:gd name="T24" fmla="*/ 0 w 11654"/>
                <a:gd name="T25" fmla="*/ 0 h 5126"/>
                <a:gd name="T26" fmla="*/ 0 w 11654"/>
                <a:gd name="T27" fmla="*/ 0 h 5126"/>
                <a:gd name="T28" fmla="*/ 0 w 11654"/>
                <a:gd name="T29" fmla="*/ 0 h 5126"/>
                <a:gd name="T30" fmla="*/ 0 w 11654"/>
                <a:gd name="T31" fmla="*/ 0 h 5126"/>
                <a:gd name="T32" fmla="*/ 0 w 11654"/>
                <a:gd name="T33" fmla="*/ 0 h 5126"/>
                <a:gd name="T34" fmla="*/ 0 w 11654"/>
                <a:gd name="T35" fmla="*/ 0 h 5126"/>
                <a:gd name="T36" fmla="*/ 0 w 11654"/>
                <a:gd name="T37" fmla="*/ 0 h 5126"/>
                <a:gd name="T38" fmla="*/ 0 w 11654"/>
                <a:gd name="T39" fmla="*/ 0 h 5126"/>
                <a:gd name="T40" fmla="*/ 0 w 11654"/>
                <a:gd name="T41" fmla="*/ 0 h 5126"/>
                <a:gd name="T42" fmla="*/ 0 w 11654"/>
                <a:gd name="T43" fmla="*/ 0 h 5126"/>
                <a:gd name="T44" fmla="*/ 0 w 11654"/>
                <a:gd name="T45" fmla="*/ 0 h 5126"/>
                <a:gd name="T46" fmla="*/ 0 w 11654"/>
                <a:gd name="T47" fmla="*/ 0 h 5126"/>
                <a:gd name="T48" fmla="*/ 0 w 11654"/>
                <a:gd name="T49" fmla="*/ 0 h 5126"/>
                <a:gd name="T50" fmla="*/ 0 w 11654"/>
                <a:gd name="T51" fmla="*/ 0 h 5126"/>
                <a:gd name="T52" fmla="*/ 0 w 11654"/>
                <a:gd name="T53" fmla="*/ 0 h 5126"/>
                <a:gd name="T54" fmla="*/ 0 w 11654"/>
                <a:gd name="T55" fmla="*/ 0 h 5126"/>
                <a:gd name="T56" fmla="*/ 0 w 11654"/>
                <a:gd name="T57" fmla="*/ 0 h 5126"/>
                <a:gd name="T58" fmla="*/ 0 w 11654"/>
                <a:gd name="T59" fmla="*/ 0 h 5126"/>
                <a:gd name="T60" fmla="*/ 0 w 11654"/>
                <a:gd name="T61" fmla="*/ 0 h 5126"/>
                <a:gd name="T62" fmla="*/ 0 w 11654"/>
                <a:gd name="T63" fmla="*/ 0 h 5126"/>
                <a:gd name="T64" fmla="*/ 0 w 11654"/>
                <a:gd name="T65" fmla="*/ 0 h 5126"/>
                <a:gd name="T66" fmla="*/ 0 w 11654"/>
                <a:gd name="T67" fmla="*/ 0 h 5126"/>
                <a:gd name="T68" fmla="*/ 0 w 11654"/>
                <a:gd name="T69" fmla="*/ 0 h 5126"/>
                <a:gd name="T70" fmla="*/ 0 w 11654"/>
                <a:gd name="T71" fmla="*/ 0 h 5126"/>
                <a:gd name="T72" fmla="*/ 0 w 11654"/>
                <a:gd name="T73" fmla="*/ 0 h 5126"/>
                <a:gd name="T74" fmla="*/ 0 w 11654"/>
                <a:gd name="T75" fmla="*/ 0 h 5126"/>
                <a:gd name="T76" fmla="*/ 0 w 11654"/>
                <a:gd name="T77" fmla="*/ 0 h 5126"/>
                <a:gd name="T78" fmla="*/ 0 w 11654"/>
                <a:gd name="T79" fmla="*/ 0 h 5126"/>
                <a:gd name="T80" fmla="*/ 0 w 11654"/>
                <a:gd name="T81" fmla="*/ 0 h 5126"/>
                <a:gd name="T82" fmla="*/ 0 w 11654"/>
                <a:gd name="T83" fmla="*/ 0 h 5126"/>
                <a:gd name="T84" fmla="*/ 0 w 11654"/>
                <a:gd name="T85" fmla="*/ 0 h 5126"/>
                <a:gd name="T86" fmla="*/ 0 w 11654"/>
                <a:gd name="T87" fmla="*/ 0 h 512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54"/>
                <a:gd name="T133" fmla="*/ 0 h 5126"/>
                <a:gd name="T134" fmla="*/ 11654 w 11654"/>
                <a:gd name="T135" fmla="*/ 5126 h 512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54" h="5126">
                  <a:moveTo>
                    <a:pt x="9525" y="4281"/>
                  </a:moveTo>
                  <a:lnTo>
                    <a:pt x="9834" y="4261"/>
                  </a:lnTo>
                  <a:lnTo>
                    <a:pt x="10143" y="4104"/>
                  </a:lnTo>
                  <a:lnTo>
                    <a:pt x="10678" y="4123"/>
                  </a:lnTo>
                  <a:lnTo>
                    <a:pt x="11410" y="3926"/>
                  </a:lnTo>
                  <a:lnTo>
                    <a:pt x="11654" y="3839"/>
                  </a:lnTo>
                  <a:lnTo>
                    <a:pt x="11519" y="3704"/>
                  </a:lnTo>
                  <a:lnTo>
                    <a:pt x="11232" y="3680"/>
                  </a:lnTo>
                  <a:lnTo>
                    <a:pt x="10588" y="3726"/>
                  </a:lnTo>
                  <a:lnTo>
                    <a:pt x="10121" y="3616"/>
                  </a:lnTo>
                  <a:lnTo>
                    <a:pt x="9788" y="3484"/>
                  </a:lnTo>
                  <a:lnTo>
                    <a:pt x="9547" y="3371"/>
                  </a:lnTo>
                  <a:lnTo>
                    <a:pt x="9834" y="3239"/>
                  </a:lnTo>
                  <a:lnTo>
                    <a:pt x="9924" y="3039"/>
                  </a:lnTo>
                  <a:lnTo>
                    <a:pt x="9879" y="2884"/>
                  </a:lnTo>
                  <a:lnTo>
                    <a:pt x="9389" y="2462"/>
                  </a:lnTo>
                  <a:lnTo>
                    <a:pt x="9170" y="2197"/>
                  </a:lnTo>
                  <a:lnTo>
                    <a:pt x="9170" y="2065"/>
                  </a:lnTo>
                  <a:lnTo>
                    <a:pt x="9479" y="2065"/>
                  </a:lnTo>
                  <a:lnTo>
                    <a:pt x="9989" y="2174"/>
                  </a:lnTo>
                  <a:lnTo>
                    <a:pt x="10301" y="2132"/>
                  </a:lnTo>
                  <a:lnTo>
                    <a:pt x="10698" y="2065"/>
                  </a:lnTo>
                  <a:lnTo>
                    <a:pt x="10678" y="1952"/>
                  </a:lnTo>
                  <a:lnTo>
                    <a:pt x="10456" y="1887"/>
                  </a:lnTo>
                  <a:lnTo>
                    <a:pt x="9856" y="1800"/>
                  </a:lnTo>
                  <a:lnTo>
                    <a:pt x="9160" y="1507"/>
                  </a:lnTo>
                  <a:lnTo>
                    <a:pt x="9115" y="1439"/>
                  </a:lnTo>
                  <a:lnTo>
                    <a:pt x="8748" y="1110"/>
                  </a:lnTo>
                  <a:lnTo>
                    <a:pt x="8529" y="978"/>
                  </a:lnTo>
                  <a:lnTo>
                    <a:pt x="8394" y="978"/>
                  </a:lnTo>
                  <a:lnTo>
                    <a:pt x="8193" y="910"/>
                  </a:lnTo>
                  <a:lnTo>
                    <a:pt x="8039" y="755"/>
                  </a:lnTo>
                  <a:lnTo>
                    <a:pt x="7752" y="755"/>
                  </a:lnTo>
                  <a:lnTo>
                    <a:pt x="7504" y="777"/>
                  </a:lnTo>
                  <a:lnTo>
                    <a:pt x="7240" y="691"/>
                  </a:lnTo>
                  <a:lnTo>
                    <a:pt x="6995" y="510"/>
                  </a:lnTo>
                  <a:lnTo>
                    <a:pt x="6821" y="556"/>
                  </a:lnTo>
                  <a:lnTo>
                    <a:pt x="6621" y="535"/>
                  </a:lnTo>
                  <a:lnTo>
                    <a:pt x="6421" y="400"/>
                  </a:lnTo>
                  <a:lnTo>
                    <a:pt x="6112" y="178"/>
                  </a:lnTo>
                  <a:lnTo>
                    <a:pt x="5626" y="0"/>
                  </a:lnTo>
                  <a:lnTo>
                    <a:pt x="5316" y="113"/>
                  </a:lnTo>
                  <a:lnTo>
                    <a:pt x="5052" y="158"/>
                  </a:lnTo>
                  <a:lnTo>
                    <a:pt x="4785" y="310"/>
                  </a:lnTo>
                  <a:lnTo>
                    <a:pt x="4540" y="355"/>
                  </a:lnTo>
                  <a:lnTo>
                    <a:pt x="4275" y="310"/>
                  </a:lnTo>
                  <a:lnTo>
                    <a:pt x="4076" y="158"/>
                  </a:lnTo>
                  <a:lnTo>
                    <a:pt x="3566" y="355"/>
                  </a:lnTo>
                  <a:lnTo>
                    <a:pt x="3125" y="578"/>
                  </a:lnTo>
                  <a:lnTo>
                    <a:pt x="2790" y="620"/>
                  </a:lnTo>
                  <a:lnTo>
                    <a:pt x="2522" y="597"/>
                  </a:lnTo>
                  <a:lnTo>
                    <a:pt x="2304" y="535"/>
                  </a:lnTo>
                  <a:lnTo>
                    <a:pt x="2059" y="535"/>
                  </a:lnTo>
                  <a:lnTo>
                    <a:pt x="1926" y="446"/>
                  </a:lnTo>
                  <a:lnTo>
                    <a:pt x="1904" y="310"/>
                  </a:lnTo>
                  <a:lnTo>
                    <a:pt x="1681" y="400"/>
                  </a:lnTo>
                  <a:lnTo>
                    <a:pt x="1308" y="578"/>
                  </a:lnTo>
                  <a:lnTo>
                    <a:pt x="950" y="669"/>
                  </a:lnTo>
                  <a:lnTo>
                    <a:pt x="728" y="710"/>
                  </a:lnTo>
                  <a:lnTo>
                    <a:pt x="376" y="777"/>
                  </a:lnTo>
                  <a:lnTo>
                    <a:pt x="260" y="823"/>
                  </a:lnTo>
                  <a:lnTo>
                    <a:pt x="218" y="955"/>
                  </a:lnTo>
                  <a:lnTo>
                    <a:pt x="328" y="1068"/>
                  </a:lnTo>
                  <a:lnTo>
                    <a:pt x="618" y="1129"/>
                  </a:lnTo>
                  <a:lnTo>
                    <a:pt x="927" y="1155"/>
                  </a:lnTo>
                  <a:lnTo>
                    <a:pt x="1018" y="1242"/>
                  </a:lnTo>
                  <a:lnTo>
                    <a:pt x="728" y="1397"/>
                  </a:lnTo>
                  <a:lnTo>
                    <a:pt x="550" y="1507"/>
                  </a:lnTo>
                  <a:lnTo>
                    <a:pt x="596" y="1597"/>
                  </a:lnTo>
                  <a:lnTo>
                    <a:pt x="728" y="1661"/>
                  </a:lnTo>
                  <a:lnTo>
                    <a:pt x="1104" y="1688"/>
                  </a:lnTo>
                  <a:lnTo>
                    <a:pt x="1018" y="1906"/>
                  </a:lnTo>
                  <a:lnTo>
                    <a:pt x="1060" y="2000"/>
                  </a:lnTo>
                  <a:lnTo>
                    <a:pt x="1285" y="2045"/>
                  </a:lnTo>
                  <a:lnTo>
                    <a:pt x="1437" y="2023"/>
                  </a:lnTo>
                  <a:lnTo>
                    <a:pt x="1746" y="1978"/>
                  </a:lnTo>
                  <a:lnTo>
                    <a:pt x="2081" y="1865"/>
                  </a:lnTo>
                  <a:lnTo>
                    <a:pt x="2258" y="1906"/>
                  </a:lnTo>
                  <a:lnTo>
                    <a:pt x="2258" y="2062"/>
                  </a:lnTo>
                  <a:lnTo>
                    <a:pt x="2036" y="2220"/>
                  </a:lnTo>
                  <a:lnTo>
                    <a:pt x="1595" y="2774"/>
                  </a:lnTo>
                  <a:lnTo>
                    <a:pt x="1060" y="3326"/>
                  </a:lnTo>
                  <a:lnTo>
                    <a:pt x="573" y="3575"/>
                  </a:lnTo>
                  <a:lnTo>
                    <a:pt x="196" y="3749"/>
                  </a:lnTo>
                  <a:lnTo>
                    <a:pt x="0" y="3816"/>
                  </a:lnTo>
                  <a:lnTo>
                    <a:pt x="131" y="3903"/>
                  </a:lnTo>
                  <a:lnTo>
                    <a:pt x="418" y="3881"/>
                  </a:lnTo>
                  <a:lnTo>
                    <a:pt x="460" y="4061"/>
                  </a:lnTo>
                  <a:lnTo>
                    <a:pt x="637" y="4148"/>
                  </a:lnTo>
                  <a:lnTo>
                    <a:pt x="883" y="4148"/>
                  </a:lnTo>
                  <a:lnTo>
                    <a:pt x="1150" y="4123"/>
                  </a:lnTo>
                  <a:lnTo>
                    <a:pt x="1394" y="4061"/>
                  </a:lnTo>
                  <a:lnTo>
                    <a:pt x="1836" y="3952"/>
                  </a:lnTo>
                  <a:lnTo>
                    <a:pt x="2103" y="3903"/>
                  </a:lnTo>
                  <a:lnTo>
                    <a:pt x="2304" y="3975"/>
                  </a:lnTo>
                  <a:lnTo>
                    <a:pt x="2371" y="4123"/>
                  </a:lnTo>
                  <a:lnTo>
                    <a:pt x="2258" y="4413"/>
                  </a:lnTo>
                  <a:lnTo>
                    <a:pt x="2280" y="4526"/>
                  </a:lnTo>
                  <a:lnTo>
                    <a:pt x="2481" y="4571"/>
                  </a:lnTo>
                  <a:lnTo>
                    <a:pt x="2613" y="4459"/>
                  </a:lnTo>
                  <a:lnTo>
                    <a:pt x="2881" y="4394"/>
                  </a:lnTo>
                  <a:lnTo>
                    <a:pt x="3080" y="4435"/>
                  </a:lnTo>
                  <a:lnTo>
                    <a:pt x="3585" y="4016"/>
                  </a:lnTo>
                  <a:lnTo>
                    <a:pt x="3609" y="4371"/>
                  </a:lnTo>
                  <a:lnTo>
                    <a:pt x="3698" y="4526"/>
                  </a:lnTo>
                  <a:lnTo>
                    <a:pt x="3875" y="4571"/>
                  </a:lnTo>
                  <a:lnTo>
                    <a:pt x="4076" y="4481"/>
                  </a:lnTo>
                  <a:lnTo>
                    <a:pt x="4939" y="3881"/>
                  </a:lnTo>
                  <a:lnTo>
                    <a:pt x="4720" y="4261"/>
                  </a:lnTo>
                  <a:lnTo>
                    <a:pt x="4697" y="4413"/>
                  </a:lnTo>
                  <a:lnTo>
                    <a:pt x="4785" y="4481"/>
                  </a:lnTo>
                  <a:lnTo>
                    <a:pt x="5049" y="4394"/>
                  </a:lnTo>
                  <a:lnTo>
                    <a:pt x="5358" y="4104"/>
                  </a:lnTo>
                  <a:lnTo>
                    <a:pt x="5535" y="4326"/>
                  </a:lnTo>
                  <a:lnTo>
                    <a:pt x="5716" y="4371"/>
                  </a:lnTo>
                  <a:lnTo>
                    <a:pt x="5909" y="4352"/>
                  </a:lnTo>
                  <a:lnTo>
                    <a:pt x="6244" y="4039"/>
                  </a:lnTo>
                  <a:lnTo>
                    <a:pt x="6308" y="4261"/>
                  </a:lnTo>
                  <a:lnTo>
                    <a:pt x="6421" y="4352"/>
                  </a:lnTo>
                  <a:lnTo>
                    <a:pt x="6598" y="4352"/>
                  </a:lnTo>
                  <a:lnTo>
                    <a:pt x="6730" y="4303"/>
                  </a:lnTo>
                  <a:lnTo>
                    <a:pt x="6843" y="4123"/>
                  </a:lnTo>
                  <a:lnTo>
                    <a:pt x="7375" y="4571"/>
                  </a:lnTo>
                  <a:lnTo>
                    <a:pt x="8061" y="4926"/>
                  </a:lnTo>
                  <a:lnTo>
                    <a:pt x="8658" y="5126"/>
                  </a:lnTo>
                  <a:lnTo>
                    <a:pt x="8835" y="5104"/>
                  </a:lnTo>
                  <a:lnTo>
                    <a:pt x="8835" y="4945"/>
                  </a:lnTo>
                  <a:lnTo>
                    <a:pt x="8773" y="4813"/>
                  </a:lnTo>
                  <a:lnTo>
                    <a:pt x="8635" y="4594"/>
                  </a:lnTo>
                  <a:lnTo>
                    <a:pt x="8483" y="4326"/>
                  </a:lnTo>
                  <a:lnTo>
                    <a:pt x="8413" y="4067"/>
                  </a:lnTo>
                  <a:lnTo>
                    <a:pt x="8507" y="3975"/>
                  </a:lnTo>
                  <a:lnTo>
                    <a:pt x="9211" y="4239"/>
                  </a:lnTo>
                  <a:lnTo>
                    <a:pt x="9525" y="4281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2" name="Freeform 1496"/>
            <p:cNvSpPr>
              <a:spLocks/>
            </p:cNvSpPr>
            <p:nvPr/>
          </p:nvSpPr>
          <p:spPr bwMode="auto">
            <a:xfrm>
              <a:off x="4959" y="1824"/>
              <a:ext cx="486" cy="213"/>
            </a:xfrm>
            <a:custGeom>
              <a:avLst/>
              <a:gdLst>
                <a:gd name="T0" fmla="*/ 0 w 11654"/>
                <a:gd name="T1" fmla="*/ 0 h 5126"/>
                <a:gd name="T2" fmla="*/ 0 w 11654"/>
                <a:gd name="T3" fmla="*/ 0 h 5126"/>
                <a:gd name="T4" fmla="*/ 0 w 11654"/>
                <a:gd name="T5" fmla="*/ 0 h 5126"/>
                <a:gd name="T6" fmla="*/ 0 w 11654"/>
                <a:gd name="T7" fmla="*/ 0 h 5126"/>
                <a:gd name="T8" fmla="*/ 0 w 11654"/>
                <a:gd name="T9" fmla="*/ 0 h 5126"/>
                <a:gd name="T10" fmla="*/ 0 w 11654"/>
                <a:gd name="T11" fmla="*/ 0 h 5126"/>
                <a:gd name="T12" fmla="*/ 0 w 11654"/>
                <a:gd name="T13" fmla="*/ 0 h 5126"/>
                <a:gd name="T14" fmla="*/ 0 w 11654"/>
                <a:gd name="T15" fmla="*/ 0 h 5126"/>
                <a:gd name="T16" fmla="*/ 0 w 11654"/>
                <a:gd name="T17" fmla="*/ 0 h 5126"/>
                <a:gd name="T18" fmla="*/ 0 w 11654"/>
                <a:gd name="T19" fmla="*/ 0 h 5126"/>
                <a:gd name="T20" fmla="*/ 0 w 11654"/>
                <a:gd name="T21" fmla="*/ 0 h 5126"/>
                <a:gd name="T22" fmla="*/ 0 w 11654"/>
                <a:gd name="T23" fmla="*/ 0 h 5126"/>
                <a:gd name="T24" fmla="*/ 0 w 11654"/>
                <a:gd name="T25" fmla="*/ 0 h 5126"/>
                <a:gd name="T26" fmla="*/ 0 w 11654"/>
                <a:gd name="T27" fmla="*/ 0 h 5126"/>
                <a:gd name="T28" fmla="*/ 0 w 11654"/>
                <a:gd name="T29" fmla="*/ 0 h 5126"/>
                <a:gd name="T30" fmla="*/ 0 w 11654"/>
                <a:gd name="T31" fmla="*/ 0 h 5126"/>
                <a:gd name="T32" fmla="*/ 0 w 11654"/>
                <a:gd name="T33" fmla="*/ 0 h 5126"/>
                <a:gd name="T34" fmla="*/ 0 w 11654"/>
                <a:gd name="T35" fmla="*/ 0 h 5126"/>
                <a:gd name="T36" fmla="*/ 0 w 11654"/>
                <a:gd name="T37" fmla="*/ 0 h 5126"/>
                <a:gd name="T38" fmla="*/ 0 w 11654"/>
                <a:gd name="T39" fmla="*/ 0 h 5126"/>
                <a:gd name="T40" fmla="*/ 0 w 11654"/>
                <a:gd name="T41" fmla="*/ 0 h 5126"/>
                <a:gd name="T42" fmla="*/ 0 w 11654"/>
                <a:gd name="T43" fmla="*/ 0 h 5126"/>
                <a:gd name="T44" fmla="*/ 0 w 11654"/>
                <a:gd name="T45" fmla="*/ 0 h 5126"/>
                <a:gd name="T46" fmla="*/ 0 w 11654"/>
                <a:gd name="T47" fmla="*/ 0 h 5126"/>
                <a:gd name="T48" fmla="*/ 0 w 11654"/>
                <a:gd name="T49" fmla="*/ 0 h 5126"/>
                <a:gd name="T50" fmla="*/ 0 w 11654"/>
                <a:gd name="T51" fmla="*/ 0 h 5126"/>
                <a:gd name="T52" fmla="*/ 0 w 11654"/>
                <a:gd name="T53" fmla="*/ 0 h 5126"/>
                <a:gd name="T54" fmla="*/ 0 w 11654"/>
                <a:gd name="T55" fmla="*/ 0 h 5126"/>
                <a:gd name="T56" fmla="*/ 0 w 11654"/>
                <a:gd name="T57" fmla="*/ 0 h 5126"/>
                <a:gd name="T58" fmla="*/ 0 w 11654"/>
                <a:gd name="T59" fmla="*/ 0 h 5126"/>
                <a:gd name="T60" fmla="*/ 0 w 11654"/>
                <a:gd name="T61" fmla="*/ 0 h 5126"/>
                <a:gd name="T62" fmla="*/ 0 w 11654"/>
                <a:gd name="T63" fmla="*/ 0 h 5126"/>
                <a:gd name="T64" fmla="*/ 0 w 11654"/>
                <a:gd name="T65" fmla="*/ 0 h 5126"/>
                <a:gd name="T66" fmla="*/ 0 w 11654"/>
                <a:gd name="T67" fmla="*/ 0 h 5126"/>
                <a:gd name="T68" fmla="*/ 0 w 11654"/>
                <a:gd name="T69" fmla="*/ 0 h 5126"/>
                <a:gd name="T70" fmla="*/ 0 w 11654"/>
                <a:gd name="T71" fmla="*/ 0 h 5126"/>
                <a:gd name="T72" fmla="*/ 0 w 11654"/>
                <a:gd name="T73" fmla="*/ 0 h 5126"/>
                <a:gd name="T74" fmla="*/ 0 w 11654"/>
                <a:gd name="T75" fmla="*/ 0 h 5126"/>
                <a:gd name="T76" fmla="*/ 0 w 11654"/>
                <a:gd name="T77" fmla="*/ 0 h 5126"/>
                <a:gd name="T78" fmla="*/ 0 w 11654"/>
                <a:gd name="T79" fmla="*/ 0 h 5126"/>
                <a:gd name="T80" fmla="*/ 0 w 11654"/>
                <a:gd name="T81" fmla="*/ 0 h 5126"/>
                <a:gd name="T82" fmla="*/ 0 w 11654"/>
                <a:gd name="T83" fmla="*/ 0 h 5126"/>
                <a:gd name="T84" fmla="*/ 0 w 11654"/>
                <a:gd name="T85" fmla="*/ 0 h 5126"/>
                <a:gd name="T86" fmla="*/ 0 w 11654"/>
                <a:gd name="T87" fmla="*/ 0 h 5126"/>
                <a:gd name="T88" fmla="*/ 0 w 11654"/>
                <a:gd name="T89" fmla="*/ 0 h 51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654"/>
                <a:gd name="T136" fmla="*/ 0 h 5126"/>
                <a:gd name="T137" fmla="*/ 11654 w 11654"/>
                <a:gd name="T138" fmla="*/ 5126 h 51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654" h="5126">
                  <a:moveTo>
                    <a:pt x="9525" y="4281"/>
                  </a:moveTo>
                  <a:lnTo>
                    <a:pt x="9834" y="4261"/>
                  </a:lnTo>
                  <a:lnTo>
                    <a:pt x="10143" y="4104"/>
                  </a:lnTo>
                  <a:lnTo>
                    <a:pt x="10678" y="4123"/>
                  </a:lnTo>
                  <a:lnTo>
                    <a:pt x="11410" y="3926"/>
                  </a:lnTo>
                  <a:lnTo>
                    <a:pt x="11654" y="3839"/>
                  </a:lnTo>
                  <a:lnTo>
                    <a:pt x="11519" y="3704"/>
                  </a:lnTo>
                  <a:lnTo>
                    <a:pt x="11232" y="3680"/>
                  </a:lnTo>
                  <a:lnTo>
                    <a:pt x="10588" y="3726"/>
                  </a:lnTo>
                  <a:lnTo>
                    <a:pt x="10121" y="3616"/>
                  </a:lnTo>
                  <a:lnTo>
                    <a:pt x="9788" y="3484"/>
                  </a:lnTo>
                  <a:lnTo>
                    <a:pt x="9547" y="3371"/>
                  </a:lnTo>
                  <a:lnTo>
                    <a:pt x="9834" y="3239"/>
                  </a:lnTo>
                  <a:lnTo>
                    <a:pt x="9924" y="3039"/>
                  </a:lnTo>
                  <a:lnTo>
                    <a:pt x="9879" y="2884"/>
                  </a:lnTo>
                  <a:lnTo>
                    <a:pt x="9389" y="2462"/>
                  </a:lnTo>
                  <a:lnTo>
                    <a:pt x="9170" y="2197"/>
                  </a:lnTo>
                  <a:lnTo>
                    <a:pt x="9170" y="2065"/>
                  </a:lnTo>
                  <a:lnTo>
                    <a:pt x="9479" y="2065"/>
                  </a:lnTo>
                  <a:lnTo>
                    <a:pt x="9989" y="2174"/>
                  </a:lnTo>
                  <a:lnTo>
                    <a:pt x="10301" y="2132"/>
                  </a:lnTo>
                  <a:lnTo>
                    <a:pt x="10698" y="2065"/>
                  </a:lnTo>
                  <a:lnTo>
                    <a:pt x="10678" y="1952"/>
                  </a:lnTo>
                  <a:lnTo>
                    <a:pt x="10456" y="1887"/>
                  </a:lnTo>
                  <a:lnTo>
                    <a:pt x="9856" y="1800"/>
                  </a:lnTo>
                  <a:lnTo>
                    <a:pt x="9160" y="1507"/>
                  </a:lnTo>
                  <a:lnTo>
                    <a:pt x="9115" y="1439"/>
                  </a:lnTo>
                  <a:lnTo>
                    <a:pt x="8748" y="1110"/>
                  </a:lnTo>
                  <a:lnTo>
                    <a:pt x="8529" y="978"/>
                  </a:lnTo>
                  <a:lnTo>
                    <a:pt x="8394" y="978"/>
                  </a:lnTo>
                  <a:lnTo>
                    <a:pt x="8193" y="910"/>
                  </a:lnTo>
                  <a:lnTo>
                    <a:pt x="8039" y="755"/>
                  </a:lnTo>
                  <a:lnTo>
                    <a:pt x="7752" y="755"/>
                  </a:lnTo>
                  <a:lnTo>
                    <a:pt x="7504" y="777"/>
                  </a:lnTo>
                  <a:lnTo>
                    <a:pt x="7240" y="691"/>
                  </a:lnTo>
                  <a:lnTo>
                    <a:pt x="6995" y="510"/>
                  </a:lnTo>
                  <a:lnTo>
                    <a:pt x="6821" y="556"/>
                  </a:lnTo>
                  <a:lnTo>
                    <a:pt x="6621" y="535"/>
                  </a:lnTo>
                  <a:lnTo>
                    <a:pt x="6421" y="400"/>
                  </a:lnTo>
                  <a:lnTo>
                    <a:pt x="6112" y="178"/>
                  </a:lnTo>
                  <a:lnTo>
                    <a:pt x="5626" y="0"/>
                  </a:lnTo>
                  <a:lnTo>
                    <a:pt x="5316" y="113"/>
                  </a:lnTo>
                  <a:lnTo>
                    <a:pt x="5052" y="158"/>
                  </a:lnTo>
                  <a:lnTo>
                    <a:pt x="4785" y="310"/>
                  </a:lnTo>
                  <a:lnTo>
                    <a:pt x="4540" y="355"/>
                  </a:lnTo>
                  <a:lnTo>
                    <a:pt x="4275" y="310"/>
                  </a:lnTo>
                  <a:lnTo>
                    <a:pt x="4076" y="158"/>
                  </a:lnTo>
                  <a:lnTo>
                    <a:pt x="3566" y="355"/>
                  </a:lnTo>
                  <a:lnTo>
                    <a:pt x="3125" y="578"/>
                  </a:lnTo>
                  <a:lnTo>
                    <a:pt x="2790" y="620"/>
                  </a:lnTo>
                  <a:lnTo>
                    <a:pt x="2522" y="597"/>
                  </a:lnTo>
                  <a:lnTo>
                    <a:pt x="2304" y="535"/>
                  </a:lnTo>
                  <a:lnTo>
                    <a:pt x="2059" y="535"/>
                  </a:lnTo>
                  <a:lnTo>
                    <a:pt x="1926" y="446"/>
                  </a:lnTo>
                  <a:lnTo>
                    <a:pt x="1904" y="310"/>
                  </a:lnTo>
                  <a:lnTo>
                    <a:pt x="1681" y="400"/>
                  </a:lnTo>
                  <a:lnTo>
                    <a:pt x="1308" y="578"/>
                  </a:lnTo>
                  <a:lnTo>
                    <a:pt x="950" y="669"/>
                  </a:lnTo>
                  <a:lnTo>
                    <a:pt x="728" y="710"/>
                  </a:lnTo>
                  <a:lnTo>
                    <a:pt x="376" y="777"/>
                  </a:lnTo>
                  <a:lnTo>
                    <a:pt x="260" y="823"/>
                  </a:lnTo>
                  <a:lnTo>
                    <a:pt x="218" y="955"/>
                  </a:lnTo>
                  <a:lnTo>
                    <a:pt x="328" y="1068"/>
                  </a:lnTo>
                  <a:lnTo>
                    <a:pt x="618" y="1129"/>
                  </a:lnTo>
                  <a:lnTo>
                    <a:pt x="927" y="1155"/>
                  </a:lnTo>
                  <a:lnTo>
                    <a:pt x="1018" y="1242"/>
                  </a:lnTo>
                  <a:lnTo>
                    <a:pt x="728" y="1397"/>
                  </a:lnTo>
                  <a:lnTo>
                    <a:pt x="550" y="1507"/>
                  </a:lnTo>
                  <a:lnTo>
                    <a:pt x="596" y="1597"/>
                  </a:lnTo>
                  <a:lnTo>
                    <a:pt x="728" y="1661"/>
                  </a:lnTo>
                  <a:lnTo>
                    <a:pt x="1104" y="1688"/>
                  </a:lnTo>
                  <a:lnTo>
                    <a:pt x="1018" y="1906"/>
                  </a:lnTo>
                  <a:lnTo>
                    <a:pt x="1060" y="2000"/>
                  </a:lnTo>
                  <a:lnTo>
                    <a:pt x="1285" y="2045"/>
                  </a:lnTo>
                  <a:lnTo>
                    <a:pt x="1437" y="2023"/>
                  </a:lnTo>
                  <a:lnTo>
                    <a:pt x="1746" y="1978"/>
                  </a:lnTo>
                  <a:lnTo>
                    <a:pt x="2081" y="1865"/>
                  </a:lnTo>
                  <a:lnTo>
                    <a:pt x="2258" y="1906"/>
                  </a:lnTo>
                  <a:lnTo>
                    <a:pt x="2258" y="2062"/>
                  </a:lnTo>
                  <a:lnTo>
                    <a:pt x="2036" y="2220"/>
                  </a:lnTo>
                  <a:lnTo>
                    <a:pt x="1595" y="2774"/>
                  </a:lnTo>
                  <a:lnTo>
                    <a:pt x="1060" y="3326"/>
                  </a:lnTo>
                  <a:lnTo>
                    <a:pt x="573" y="3575"/>
                  </a:lnTo>
                  <a:lnTo>
                    <a:pt x="196" y="3749"/>
                  </a:lnTo>
                  <a:lnTo>
                    <a:pt x="0" y="3816"/>
                  </a:lnTo>
                  <a:lnTo>
                    <a:pt x="131" y="3903"/>
                  </a:lnTo>
                  <a:lnTo>
                    <a:pt x="418" y="3881"/>
                  </a:lnTo>
                  <a:lnTo>
                    <a:pt x="460" y="4061"/>
                  </a:lnTo>
                  <a:lnTo>
                    <a:pt x="637" y="4148"/>
                  </a:lnTo>
                  <a:lnTo>
                    <a:pt x="883" y="4148"/>
                  </a:lnTo>
                  <a:lnTo>
                    <a:pt x="1150" y="4123"/>
                  </a:lnTo>
                  <a:lnTo>
                    <a:pt x="1394" y="4061"/>
                  </a:lnTo>
                  <a:lnTo>
                    <a:pt x="1836" y="3952"/>
                  </a:lnTo>
                  <a:lnTo>
                    <a:pt x="2103" y="3903"/>
                  </a:lnTo>
                  <a:lnTo>
                    <a:pt x="2304" y="3975"/>
                  </a:lnTo>
                  <a:lnTo>
                    <a:pt x="2371" y="4123"/>
                  </a:lnTo>
                  <a:lnTo>
                    <a:pt x="2258" y="4413"/>
                  </a:lnTo>
                  <a:lnTo>
                    <a:pt x="2280" y="4526"/>
                  </a:lnTo>
                  <a:lnTo>
                    <a:pt x="2481" y="4571"/>
                  </a:lnTo>
                  <a:lnTo>
                    <a:pt x="2613" y="4459"/>
                  </a:lnTo>
                  <a:lnTo>
                    <a:pt x="2881" y="4394"/>
                  </a:lnTo>
                  <a:lnTo>
                    <a:pt x="3080" y="4435"/>
                  </a:lnTo>
                  <a:lnTo>
                    <a:pt x="3585" y="4016"/>
                  </a:lnTo>
                  <a:lnTo>
                    <a:pt x="3609" y="4371"/>
                  </a:lnTo>
                  <a:lnTo>
                    <a:pt x="3698" y="4526"/>
                  </a:lnTo>
                  <a:lnTo>
                    <a:pt x="3875" y="4571"/>
                  </a:lnTo>
                  <a:lnTo>
                    <a:pt x="4076" y="4481"/>
                  </a:lnTo>
                  <a:lnTo>
                    <a:pt x="4939" y="3881"/>
                  </a:lnTo>
                  <a:lnTo>
                    <a:pt x="4720" y="4261"/>
                  </a:lnTo>
                  <a:lnTo>
                    <a:pt x="4697" y="4413"/>
                  </a:lnTo>
                  <a:lnTo>
                    <a:pt x="4785" y="4481"/>
                  </a:lnTo>
                  <a:lnTo>
                    <a:pt x="5049" y="4394"/>
                  </a:lnTo>
                  <a:lnTo>
                    <a:pt x="5358" y="4104"/>
                  </a:lnTo>
                  <a:lnTo>
                    <a:pt x="5535" y="4326"/>
                  </a:lnTo>
                  <a:lnTo>
                    <a:pt x="5716" y="4371"/>
                  </a:lnTo>
                  <a:lnTo>
                    <a:pt x="5909" y="4352"/>
                  </a:lnTo>
                  <a:lnTo>
                    <a:pt x="6244" y="4039"/>
                  </a:lnTo>
                  <a:lnTo>
                    <a:pt x="6308" y="4261"/>
                  </a:lnTo>
                  <a:lnTo>
                    <a:pt x="6421" y="4352"/>
                  </a:lnTo>
                  <a:lnTo>
                    <a:pt x="6598" y="4352"/>
                  </a:lnTo>
                  <a:lnTo>
                    <a:pt x="6730" y="4303"/>
                  </a:lnTo>
                  <a:lnTo>
                    <a:pt x="6843" y="4123"/>
                  </a:lnTo>
                  <a:lnTo>
                    <a:pt x="7375" y="4571"/>
                  </a:lnTo>
                  <a:lnTo>
                    <a:pt x="8061" y="4926"/>
                  </a:lnTo>
                  <a:lnTo>
                    <a:pt x="8658" y="5126"/>
                  </a:lnTo>
                  <a:lnTo>
                    <a:pt x="8835" y="5104"/>
                  </a:lnTo>
                  <a:lnTo>
                    <a:pt x="8835" y="4945"/>
                  </a:lnTo>
                  <a:lnTo>
                    <a:pt x="8773" y="4813"/>
                  </a:lnTo>
                  <a:lnTo>
                    <a:pt x="8635" y="4594"/>
                  </a:lnTo>
                  <a:lnTo>
                    <a:pt x="8483" y="4326"/>
                  </a:lnTo>
                  <a:lnTo>
                    <a:pt x="8413" y="4067"/>
                  </a:lnTo>
                  <a:lnTo>
                    <a:pt x="8507" y="3975"/>
                  </a:lnTo>
                  <a:lnTo>
                    <a:pt x="9211" y="4239"/>
                  </a:lnTo>
                  <a:lnTo>
                    <a:pt x="9525" y="428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3" name="Freeform 1497"/>
            <p:cNvSpPr>
              <a:spLocks/>
            </p:cNvSpPr>
            <p:nvPr/>
          </p:nvSpPr>
          <p:spPr bwMode="auto">
            <a:xfrm>
              <a:off x="4996" y="1627"/>
              <a:ext cx="384" cy="233"/>
            </a:xfrm>
            <a:custGeom>
              <a:avLst/>
              <a:gdLst>
                <a:gd name="T0" fmla="*/ 0 w 9206"/>
                <a:gd name="T1" fmla="*/ 0 h 5584"/>
                <a:gd name="T2" fmla="*/ 0 w 9206"/>
                <a:gd name="T3" fmla="*/ 0 h 5584"/>
                <a:gd name="T4" fmla="*/ 0 w 9206"/>
                <a:gd name="T5" fmla="*/ 0 h 5584"/>
                <a:gd name="T6" fmla="*/ 0 w 9206"/>
                <a:gd name="T7" fmla="*/ 0 h 5584"/>
                <a:gd name="T8" fmla="*/ 0 w 9206"/>
                <a:gd name="T9" fmla="*/ 0 h 5584"/>
                <a:gd name="T10" fmla="*/ 0 w 9206"/>
                <a:gd name="T11" fmla="*/ 0 h 5584"/>
                <a:gd name="T12" fmla="*/ 0 w 9206"/>
                <a:gd name="T13" fmla="*/ 0 h 5584"/>
                <a:gd name="T14" fmla="*/ 0 w 9206"/>
                <a:gd name="T15" fmla="*/ 0 h 5584"/>
                <a:gd name="T16" fmla="*/ 0 w 9206"/>
                <a:gd name="T17" fmla="*/ 0 h 5584"/>
                <a:gd name="T18" fmla="*/ 0 w 9206"/>
                <a:gd name="T19" fmla="*/ 0 h 5584"/>
                <a:gd name="T20" fmla="*/ 0 w 9206"/>
                <a:gd name="T21" fmla="*/ 0 h 5584"/>
                <a:gd name="T22" fmla="*/ 0 w 9206"/>
                <a:gd name="T23" fmla="*/ 0 h 5584"/>
                <a:gd name="T24" fmla="*/ 0 w 9206"/>
                <a:gd name="T25" fmla="*/ 0 h 5584"/>
                <a:gd name="T26" fmla="*/ 0 w 9206"/>
                <a:gd name="T27" fmla="*/ 0 h 5584"/>
                <a:gd name="T28" fmla="*/ 0 w 9206"/>
                <a:gd name="T29" fmla="*/ 0 h 5584"/>
                <a:gd name="T30" fmla="*/ 0 w 9206"/>
                <a:gd name="T31" fmla="*/ 0 h 5584"/>
                <a:gd name="T32" fmla="*/ 0 w 9206"/>
                <a:gd name="T33" fmla="*/ 0 h 5584"/>
                <a:gd name="T34" fmla="*/ 0 w 9206"/>
                <a:gd name="T35" fmla="*/ 0 h 5584"/>
                <a:gd name="T36" fmla="*/ 0 w 9206"/>
                <a:gd name="T37" fmla="*/ 0 h 5584"/>
                <a:gd name="T38" fmla="*/ 0 w 9206"/>
                <a:gd name="T39" fmla="*/ 0 h 5584"/>
                <a:gd name="T40" fmla="*/ 0 w 9206"/>
                <a:gd name="T41" fmla="*/ 0 h 5584"/>
                <a:gd name="T42" fmla="*/ 0 w 9206"/>
                <a:gd name="T43" fmla="*/ 0 h 5584"/>
                <a:gd name="T44" fmla="*/ 0 w 9206"/>
                <a:gd name="T45" fmla="*/ 0 h 5584"/>
                <a:gd name="T46" fmla="*/ 0 w 9206"/>
                <a:gd name="T47" fmla="*/ 0 h 5584"/>
                <a:gd name="T48" fmla="*/ 0 w 9206"/>
                <a:gd name="T49" fmla="*/ 0 h 5584"/>
                <a:gd name="T50" fmla="*/ 0 w 9206"/>
                <a:gd name="T51" fmla="*/ 0 h 5584"/>
                <a:gd name="T52" fmla="*/ 0 w 9206"/>
                <a:gd name="T53" fmla="*/ 0 h 5584"/>
                <a:gd name="T54" fmla="*/ 0 w 9206"/>
                <a:gd name="T55" fmla="*/ 0 h 5584"/>
                <a:gd name="T56" fmla="*/ 0 w 9206"/>
                <a:gd name="T57" fmla="*/ 0 h 5584"/>
                <a:gd name="T58" fmla="*/ 0 w 9206"/>
                <a:gd name="T59" fmla="*/ 0 h 5584"/>
                <a:gd name="T60" fmla="*/ 0 w 9206"/>
                <a:gd name="T61" fmla="*/ 0 h 5584"/>
                <a:gd name="T62" fmla="*/ 0 w 9206"/>
                <a:gd name="T63" fmla="*/ 0 h 5584"/>
                <a:gd name="T64" fmla="*/ 0 w 9206"/>
                <a:gd name="T65" fmla="*/ 0 h 5584"/>
                <a:gd name="T66" fmla="*/ 0 w 9206"/>
                <a:gd name="T67" fmla="*/ 0 h 5584"/>
                <a:gd name="T68" fmla="*/ 0 w 9206"/>
                <a:gd name="T69" fmla="*/ 0 h 5584"/>
                <a:gd name="T70" fmla="*/ 0 w 9206"/>
                <a:gd name="T71" fmla="*/ 0 h 5584"/>
                <a:gd name="T72" fmla="*/ 0 w 9206"/>
                <a:gd name="T73" fmla="*/ 0 h 5584"/>
                <a:gd name="T74" fmla="*/ 0 w 9206"/>
                <a:gd name="T75" fmla="*/ 0 h 5584"/>
                <a:gd name="T76" fmla="*/ 0 w 9206"/>
                <a:gd name="T77" fmla="*/ 0 h 5584"/>
                <a:gd name="T78" fmla="*/ 0 w 9206"/>
                <a:gd name="T79" fmla="*/ 0 h 5584"/>
                <a:gd name="T80" fmla="*/ 0 w 9206"/>
                <a:gd name="T81" fmla="*/ 0 h 5584"/>
                <a:gd name="T82" fmla="*/ 0 w 9206"/>
                <a:gd name="T83" fmla="*/ 0 h 5584"/>
                <a:gd name="T84" fmla="*/ 0 w 9206"/>
                <a:gd name="T85" fmla="*/ 0 h 5584"/>
                <a:gd name="T86" fmla="*/ 0 w 9206"/>
                <a:gd name="T87" fmla="*/ 0 h 5584"/>
                <a:gd name="T88" fmla="*/ 0 w 9206"/>
                <a:gd name="T89" fmla="*/ 0 h 5584"/>
                <a:gd name="T90" fmla="*/ 0 w 9206"/>
                <a:gd name="T91" fmla="*/ 0 h 5584"/>
                <a:gd name="T92" fmla="*/ 0 w 9206"/>
                <a:gd name="T93" fmla="*/ 0 h 5584"/>
                <a:gd name="T94" fmla="*/ 0 w 9206"/>
                <a:gd name="T95" fmla="*/ 0 h 5584"/>
                <a:gd name="T96" fmla="*/ 0 w 9206"/>
                <a:gd name="T97" fmla="*/ 0 h 5584"/>
                <a:gd name="T98" fmla="*/ 0 w 9206"/>
                <a:gd name="T99" fmla="*/ 0 h 5584"/>
                <a:gd name="T100" fmla="*/ 0 w 9206"/>
                <a:gd name="T101" fmla="*/ 0 h 5584"/>
                <a:gd name="T102" fmla="*/ 0 w 9206"/>
                <a:gd name="T103" fmla="*/ 0 h 5584"/>
                <a:gd name="T104" fmla="*/ 0 w 9206"/>
                <a:gd name="T105" fmla="*/ 0 h 5584"/>
                <a:gd name="T106" fmla="*/ 0 w 9206"/>
                <a:gd name="T107" fmla="*/ 0 h 5584"/>
                <a:gd name="T108" fmla="*/ 0 w 9206"/>
                <a:gd name="T109" fmla="*/ 0 h 5584"/>
                <a:gd name="T110" fmla="*/ 0 w 9206"/>
                <a:gd name="T111" fmla="*/ 0 h 5584"/>
                <a:gd name="T112" fmla="*/ 0 w 9206"/>
                <a:gd name="T113" fmla="*/ 0 h 5584"/>
                <a:gd name="T114" fmla="*/ 0 w 9206"/>
                <a:gd name="T115" fmla="*/ 0 h 5584"/>
                <a:gd name="T116" fmla="*/ 0 w 9206"/>
                <a:gd name="T117" fmla="*/ 0 h 5584"/>
                <a:gd name="T118" fmla="*/ 0 w 9206"/>
                <a:gd name="T119" fmla="*/ 0 h 55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206"/>
                <a:gd name="T181" fmla="*/ 0 h 5584"/>
                <a:gd name="T182" fmla="*/ 9206 w 9206"/>
                <a:gd name="T183" fmla="*/ 5584 h 55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206" h="5584">
                  <a:moveTo>
                    <a:pt x="5867" y="4810"/>
                  </a:moveTo>
                  <a:lnTo>
                    <a:pt x="6119" y="5093"/>
                  </a:lnTo>
                  <a:lnTo>
                    <a:pt x="6341" y="5219"/>
                  </a:lnTo>
                  <a:lnTo>
                    <a:pt x="6576" y="5329"/>
                  </a:lnTo>
                  <a:lnTo>
                    <a:pt x="6847" y="5313"/>
                  </a:lnTo>
                  <a:lnTo>
                    <a:pt x="7130" y="5300"/>
                  </a:lnTo>
                  <a:lnTo>
                    <a:pt x="7369" y="5555"/>
                  </a:lnTo>
                  <a:lnTo>
                    <a:pt x="7514" y="5584"/>
                  </a:lnTo>
                  <a:lnTo>
                    <a:pt x="7575" y="5584"/>
                  </a:lnTo>
                  <a:lnTo>
                    <a:pt x="7610" y="5474"/>
                  </a:lnTo>
                  <a:lnTo>
                    <a:pt x="7656" y="5426"/>
                  </a:lnTo>
                  <a:lnTo>
                    <a:pt x="7749" y="5520"/>
                  </a:lnTo>
                  <a:lnTo>
                    <a:pt x="7852" y="5577"/>
                  </a:lnTo>
                  <a:lnTo>
                    <a:pt x="8258" y="5552"/>
                  </a:lnTo>
                  <a:lnTo>
                    <a:pt x="8523" y="5507"/>
                  </a:lnTo>
                  <a:lnTo>
                    <a:pt x="8722" y="5303"/>
                  </a:lnTo>
                  <a:lnTo>
                    <a:pt x="8722" y="5152"/>
                  </a:lnTo>
                  <a:lnTo>
                    <a:pt x="8545" y="5084"/>
                  </a:lnTo>
                  <a:lnTo>
                    <a:pt x="8346" y="5061"/>
                  </a:lnTo>
                  <a:lnTo>
                    <a:pt x="8016" y="4903"/>
                  </a:lnTo>
                  <a:lnTo>
                    <a:pt x="8223" y="4951"/>
                  </a:lnTo>
                  <a:lnTo>
                    <a:pt x="8603" y="4951"/>
                  </a:lnTo>
                  <a:lnTo>
                    <a:pt x="8886" y="4858"/>
                  </a:lnTo>
                  <a:lnTo>
                    <a:pt x="9189" y="4700"/>
                  </a:lnTo>
                  <a:lnTo>
                    <a:pt x="9206" y="4590"/>
                  </a:lnTo>
                  <a:lnTo>
                    <a:pt x="9109" y="4523"/>
                  </a:lnTo>
                  <a:lnTo>
                    <a:pt x="8902" y="4539"/>
                  </a:lnTo>
                  <a:lnTo>
                    <a:pt x="8652" y="4590"/>
                  </a:lnTo>
                  <a:lnTo>
                    <a:pt x="8332" y="4510"/>
                  </a:lnTo>
                  <a:lnTo>
                    <a:pt x="8065" y="4316"/>
                  </a:lnTo>
                  <a:lnTo>
                    <a:pt x="7940" y="4158"/>
                  </a:lnTo>
                  <a:lnTo>
                    <a:pt x="7685" y="4048"/>
                  </a:lnTo>
                  <a:lnTo>
                    <a:pt x="7498" y="3910"/>
                  </a:lnTo>
                  <a:lnTo>
                    <a:pt x="7459" y="3768"/>
                  </a:lnTo>
                  <a:lnTo>
                    <a:pt x="7517" y="3649"/>
                  </a:lnTo>
                  <a:lnTo>
                    <a:pt x="7669" y="3655"/>
                  </a:lnTo>
                  <a:lnTo>
                    <a:pt x="7968" y="3636"/>
                  </a:lnTo>
                  <a:lnTo>
                    <a:pt x="8365" y="3555"/>
                  </a:lnTo>
                  <a:lnTo>
                    <a:pt x="8477" y="3461"/>
                  </a:lnTo>
                  <a:lnTo>
                    <a:pt x="7908" y="3384"/>
                  </a:lnTo>
                  <a:lnTo>
                    <a:pt x="7414" y="3225"/>
                  </a:lnTo>
                  <a:lnTo>
                    <a:pt x="7195" y="3020"/>
                  </a:lnTo>
                  <a:lnTo>
                    <a:pt x="7162" y="2923"/>
                  </a:lnTo>
                  <a:lnTo>
                    <a:pt x="7175" y="2813"/>
                  </a:lnTo>
                  <a:lnTo>
                    <a:pt x="7288" y="2781"/>
                  </a:lnTo>
                  <a:lnTo>
                    <a:pt x="7604" y="2781"/>
                  </a:lnTo>
                  <a:lnTo>
                    <a:pt x="7924" y="2700"/>
                  </a:lnTo>
                  <a:lnTo>
                    <a:pt x="7984" y="2607"/>
                  </a:lnTo>
                  <a:lnTo>
                    <a:pt x="7908" y="2529"/>
                  </a:lnTo>
                  <a:lnTo>
                    <a:pt x="7701" y="2461"/>
                  </a:lnTo>
                  <a:lnTo>
                    <a:pt x="7621" y="2303"/>
                  </a:lnTo>
                  <a:lnTo>
                    <a:pt x="7479" y="2080"/>
                  </a:lnTo>
                  <a:lnTo>
                    <a:pt x="7279" y="2016"/>
                  </a:lnTo>
                  <a:lnTo>
                    <a:pt x="7304" y="1803"/>
                  </a:lnTo>
                  <a:lnTo>
                    <a:pt x="7462" y="1755"/>
                  </a:lnTo>
                  <a:lnTo>
                    <a:pt x="7685" y="1693"/>
                  </a:lnTo>
                  <a:lnTo>
                    <a:pt x="7656" y="1597"/>
                  </a:lnTo>
                  <a:lnTo>
                    <a:pt x="7527" y="1552"/>
                  </a:lnTo>
                  <a:lnTo>
                    <a:pt x="7162" y="1455"/>
                  </a:lnTo>
                  <a:lnTo>
                    <a:pt x="6979" y="1375"/>
                  </a:lnTo>
                  <a:lnTo>
                    <a:pt x="6872" y="1294"/>
                  </a:lnTo>
                  <a:lnTo>
                    <a:pt x="6821" y="1184"/>
                  </a:lnTo>
                  <a:lnTo>
                    <a:pt x="6885" y="1091"/>
                  </a:lnTo>
                  <a:lnTo>
                    <a:pt x="6998" y="1045"/>
                  </a:lnTo>
                  <a:lnTo>
                    <a:pt x="7127" y="1068"/>
                  </a:lnTo>
                  <a:lnTo>
                    <a:pt x="7414" y="1080"/>
                  </a:lnTo>
                  <a:lnTo>
                    <a:pt x="7549" y="1080"/>
                  </a:lnTo>
                  <a:lnTo>
                    <a:pt x="7704" y="1026"/>
                  </a:lnTo>
                  <a:lnTo>
                    <a:pt x="7749" y="919"/>
                  </a:lnTo>
                  <a:lnTo>
                    <a:pt x="7669" y="859"/>
                  </a:lnTo>
                  <a:lnTo>
                    <a:pt x="7369" y="778"/>
                  </a:lnTo>
                  <a:lnTo>
                    <a:pt x="7070" y="620"/>
                  </a:lnTo>
                  <a:lnTo>
                    <a:pt x="6689" y="287"/>
                  </a:lnTo>
                  <a:lnTo>
                    <a:pt x="6467" y="126"/>
                  </a:lnTo>
                  <a:lnTo>
                    <a:pt x="6228" y="158"/>
                  </a:lnTo>
                  <a:lnTo>
                    <a:pt x="5677" y="16"/>
                  </a:lnTo>
                  <a:lnTo>
                    <a:pt x="5326" y="0"/>
                  </a:lnTo>
                  <a:lnTo>
                    <a:pt x="5059" y="113"/>
                  </a:lnTo>
                  <a:lnTo>
                    <a:pt x="4917" y="220"/>
                  </a:lnTo>
                  <a:lnTo>
                    <a:pt x="4795" y="236"/>
                  </a:lnTo>
                  <a:lnTo>
                    <a:pt x="4634" y="142"/>
                  </a:lnTo>
                  <a:lnTo>
                    <a:pt x="4269" y="349"/>
                  </a:lnTo>
                  <a:lnTo>
                    <a:pt x="4082" y="413"/>
                  </a:lnTo>
                  <a:lnTo>
                    <a:pt x="3937" y="413"/>
                  </a:lnTo>
                  <a:lnTo>
                    <a:pt x="3667" y="319"/>
                  </a:lnTo>
                  <a:lnTo>
                    <a:pt x="3480" y="332"/>
                  </a:lnTo>
                  <a:lnTo>
                    <a:pt x="3354" y="332"/>
                  </a:lnTo>
                  <a:lnTo>
                    <a:pt x="3273" y="220"/>
                  </a:lnTo>
                  <a:lnTo>
                    <a:pt x="3035" y="349"/>
                  </a:lnTo>
                  <a:lnTo>
                    <a:pt x="2813" y="413"/>
                  </a:lnTo>
                  <a:lnTo>
                    <a:pt x="2626" y="458"/>
                  </a:lnTo>
                  <a:lnTo>
                    <a:pt x="2387" y="746"/>
                  </a:lnTo>
                  <a:lnTo>
                    <a:pt x="2084" y="932"/>
                  </a:lnTo>
                  <a:lnTo>
                    <a:pt x="1688" y="1236"/>
                  </a:lnTo>
                  <a:lnTo>
                    <a:pt x="1391" y="1407"/>
                  </a:lnTo>
                  <a:lnTo>
                    <a:pt x="1234" y="1475"/>
                  </a:lnTo>
                  <a:lnTo>
                    <a:pt x="1092" y="1507"/>
                  </a:lnTo>
                  <a:lnTo>
                    <a:pt x="854" y="1523"/>
                  </a:lnTo>
                  <a:lnTo>
                    <a:pt x="676" y="1536"/>
                  </a:lnTo>
                  <a:lnTo>
                    <a:pt x="647" y="1617"/>
                  </a:lnTo>
                  <a:lnTo>
                    <a:pt x="838" y="1742"/>
                  </a:lnTo>
                  <a:lnTo>
                    <a:pt x="1108" y="1806"/>
                  </a:lnTo>
                  <a:lnTo>
                    <a:pt x="1311" y="1819"/>
                  </a:lnTo>
                  <a:lnTo>
                    <a:pt x="1517" y="1771"/>
                  </a:lnTo>
                  <a:lnTo>
                    <a:pt x="1643" y="1806"/>
                  </a:lnTo>
                  <a:lnTo>
                    <a:pt x="1582" y="1916"/>
                  </a:lnTo>
                  <a:lnTo>
                    <a:pt x="1469" y="2013"/>
                  </a:lnTo>
                  <a:lnTo>
                    <a:pt x="1295" y="2155"/>
                  </a:lnTo>
                  <a:lnTo>
                    <a:pt x="915" y="2249"/>
                  </a:lnTo>
                  <a:lnTo>
                    <a:pt x="647" y="2419"/>
                  </a:lnTo>
                  <a:lnTo>
                    <a:pt x="676" y="2500"/>
                  </a:lnTo>
                  <a:lnTo>
                    <a:pt x="805" y="2532"/>
                  </a:lnTo>
                  <a:lnTo>
                    <a:pt x="983" y="2513"/>
                  </a:lnTo>
                  <a:lnTo>
                    <a:pt x="1302" y="2419"/>
                  </a:lnTo>
                  <a:lnTo>
                    <a:pt x="1472" y="2407"/>
                  </a:lnTo>
                  <a:lnTo>
                    <a:pt x="1514" y="2384"/>
                  </a:lnTo>
                  <a:lnTo>
                    <a:pt x="1598" y="2278"/>
                  </a:lnTo>
                  <a:lnTo>
                    <a:pt x="1678" y="2375"/>
                  </a:lnTo>
                  <a:lnTo>
                    <a:pt x="1614" y="2435"/>
                  </a:lnTo>
                  <a:lnTo>
                    <a:pt x="1453" y="2478"/>
                  </a:lnTo>
                  <a:lnTo>
                    <a:pt x="1253" y="2600"/>
                  </a:lnTo>
                  <a:lnTo>
                    <a:pt x="1089" y="2749"/>
                  </a:lnTo>
                  <a:lnTo>
                    <a:pt x="947" y="2797"/>
                  </a:lnTo>
                  <a:lnTo>
                    <a:pt x="867" y="2894"/>
                  </a:lnTo>
                  <a:lnTo>
                    <a:pt x="838" y="3007"/>
                  </a:lnTo>
                  <a:lnTo>
                    <a:pt x="883" y="3117"/>
                  </a:lnTo>
                  <a:lnTo>
                    <a:pt x="867" y="3197"/>
                  </a:lnTo>
                  <a:lnTo>
                    <a:pt x="773" y="3258"/>
                  </a:lnTo>
                  <a:lnTo>
                    <a:pt x="583" y="3242"/>
                  </a:lnTo>
                  <a:lnTo>
                    <a:pt x="332" y="3258"/>
                  </a:lnTo>
                  <a:lnTo>
                    <a:pt x="171" y="3225"/>
                  </a:lnTo>
                  <a:lnTo>
                    <a:pt x="45" y="3242"/>
                  </a:lnTo>
                  <a:lnTo>
                    <a:pt x="0" y="3335"/>
                  </a:lnTo>
                  <a:lnTo>
                    <a:pt x="61" y="3351"/>
                  </a:lnTo>
                  <a:lnTo>
                    <a:pt x="206" y="3464"/>
                  </a:lnTo>
                  <a:lnTo>
                    <a:pt x="457" y="3574"/>
                  </a:lnTo>
                  <a:lnTo>
                    <a:pt x="709" y="3652"/>
                  </a:lnTo>
                  <a:lnTo>
                    <a:pt x="902" y="3684"/>
                  </a:lnTo>
                  <a:lnTo>
                    <a:pt x="1128" y="3735"/>
                  </a:lnTo>
                  <a:lnTo>
                    <a:pt x="934" y="3900"/>
                  </a:lnTo>
                  <a:lnTo>
                    <a:pt x="731" y="4048"/>
                  </a:lnTo>
                  <a:lnTo>
                    <a:pt x="567" y="4142"/>
                  </a:lnTo>
                  <a:lnTo>
                    <a:pt x="583" y="4252"/>
                  </a:lnTo>
                  <a:lnTo>
                    <a:pt x="725" y="4284"/>
                  </a:lnTo>
                  <a:lnTo>
                    <a:pt x="786" y="4274"/>
                  </a:lnTo>
                  <a:lnTo>
                    <a:pt x="983" y="4271"/>
                  </a:lnTo>
                  <a:lnTo>
                    <a:pt x="1279" y="4142"/>
                  </a:lnTo>
                  <a:lnTo>
                    <a:pt x="1356" y="4206"/>
                  </a:lnTo>
                  <a:lnTo>
                    <a:pt x="1343" y="4300"/>
                  </a:lnTo>
                  <a:lnTo>
                    <a:pt x="1246" y="4448"/>
                  </a:lnTo>
                  <a:lnTo>
                    <a:pt x="1211" y="4536"/>
                  </a:lnTo>
                  <a:lnTo>
                    <a:pt x="1253" y="4600"/>
                  </a:lnTo>
                  <a:lnTo>
                    <a:pt x="1453" y="4590"/>
                  </a:lnTo>
                  <a:lnTo>
                    <a:pt x="1170" y="4903"/>
                  </a:lnTo>
                  <a:lnTo>
                    <a:pt x="1121" y="5029"/>
                  </a:lnTo>
                  <a:lnTo>
                    <a:pt x="1218" y="5106"/>
                  </a:lnTo>
                  <a:lnTo>
                    <a:pt x="1469" y="5061"/>
                  </a:lnTo>
                  <a:lnTo>
                    <a:pt x="1772" y="5174"/>
                  </a:lnTo>
                  <a:lnTo>
                    <a:pt x="2008" y="5219"/>
                  </a:lnTo>
                  <a:lnTo>
                    <a:pt x="2258" y="5142"/>
                  </a:lnTo>
                  <a:lnTo>
                    <a:pt x="2642" y="4842"/>
                  </a:lnTo>
                  <a:lnTo>
                    <a:pt x="2894" y="4729"/>
                  </a:lnTo>
                  <a:lnTo>
                    <a:pt x="3152" y="4713"/>
                  </a:lnTo>
                  <a:lnTo>
                    <a:pt x="3322" y="4871"/>
                  </a:lnTo>
                  <a:lnTo>
                    <a:pt x="3515" y="4967"/>
                  </a:lnTo>
                  <a:lnTo>
                    <a:pt x="3654" y="4951"/>
                  </a:lnTo>
                  <a:lnTo>
                    <a:pt x="3860" y="4871"/>
                  </a:lnTo>
                  <a:lnTo>
                    <a:pt x="4095" y="4649"/>
                  </a:lnTo>
                  <a:lnTo>
                    <a:pt x="4285" y="4713"/>
                  </a:lnTo>
                  <a:lnTo>
                    <a:pt x="4460" y="4684"/>
                  </a:lnTo>
                  <a:lnTo>
                    <a:pt x="4540" y="4523"/>
                  </a:lnTo>
                  <a:lnTo>
                    <a:pt x="4759" y="4284"/>
                  </a:lnTo>
                  <a:lnTo>
                    <a:pt x="4827" y="4587"/>
                  </a:lnTo>
                  <a:lnTo>
                    <a:pt x="5107" y="4697"/>
                  </a:lnTo>
                  <a:lnTo>
                    <a:pt x="5362" y="4746"/>
                  </a:lnTo>
                  <a:lnTo>
                    <a:pt x="5532" y="4919"/>
                  </a:lnTo>
                  <a:lnTo>
                    <a:pt x="5722" y="5045"/>
                  </a:lnTo>
                  <a:lnTo>
                    <a:pt x="5851" y="5045"/>
                  </a:lnTo>
                  <a:lnTo>
                    <a:pt x="5867" y="4967"/>
                  </a:lnTo>
                  <a:lnTo>
                    <a:pt x="5867" y="4810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4" name="Freeform 1498"/>
            <p:cNvSpPr>
              <a:spLocks/>
            </p:cNvSpPr>
            <p:nvPr/>
          </p:nvSpPr>
          <p:spPr bwMode="auto">
            <a:xfrm>
              <a:off x="4996" y="1627"/>
              <a:ext cx="384" cy="233"/>
            </a:xfrm>
            <a:custGeom>
              <a:avLst/>
              <a:gdLst>
                <a:gd name="T0" fmla="*/ 0 w 9206"/>
                <a:gd name="T1" fmla="*/ 0 h 5584"/>
                <a:gd name="T2" fmla="*/ 0 w 9206"/>
                <a:gd name="T3" fmla="*/ 0 h 5584"/>
                <a:gd name="T4" fmla="*/ 0 w 9206"/>
                <a:gd name="T5" fmla="*/ 0 h 5584"/>
                <a:gd name="T6" fmla="*/ 0 w 9206"/>
                <a:gd name="T7" fmla="*/ 0 h 5584"/>
                <a:gd name="T8" fmla="*/ 0 w 9206"/>
                <a:gd name="T9" fmla="*/ 0 h 5584"/>
                <a:gd name="T10" fmla="*/ 0 w 9206"/>
                <a:gd name="T11" fmla="*/ 0 h 5584"/>
                <a:gd name="T12" fmla="*/ 0 w 9206"/>
                <a:gd name="T13" fmla="*/ 0 h 5584"/>
                <a:gd name="T14" fmla="*/ 0 w 9206"/>
                <a:gd name="T15" fmla="*/ 0 h 5584"/>
                <a:gd name="T16" fmla="*/ 0 w 9206"/>
                <a:gd name="T17" fmla="*/ 0 h 5584"/>
                <a:gd name="T18" fmla="*/ 0 w 9206"/>
                <a:gd name="T19" fmla="*/ 0 h 5584"/>
                <a:gd name="T20" fmla="*/ 0 w 9206"/>
                <a:gd name="T21" fmla="*/ 0 h 5584"/>
                <a:gd name="T22" fmla="*/ 0 w 9206"/>
                <a:gd name="T23" fmla="*/ 0 h 5584"/>
                <a:gd name="T24" fmla="*/ 0 w 9206"/>
                <a:gd name="T25" fmla="*/ 0 h 5584"/>
                <a:gd name="T26" fmla="*/ 0 w 9206"/>
                <a:gd name="T27" fmla="*/ 0 h 5584"/>
                <a:gd name="T28" fmla="*/ 0 w 9206"/>
                <a:gd name="T29" fmla="*/ 0 h 5584"/>
                <a:gd name="T30" fmla="*/ 0 w 9206"/>
                <a:gd name="T31" fmla="*/ 0 h 5584"/>
                <a:gd name="T32" fmla="*/ 0 w 9206"/>
                <a:gd name="T33" fmla="*/ 0 h 5584"/>
                <a:gd name="T34" fmla="*/ 0 w 9206"/>
                <a:gd name="T35" fmla="*/ 0 h 5584"/>
                <a:gd name="T36" fmla="*/ 0 w 9206"/>
                <a:gd name="T37" fmla="*/ 0 h 5584"/>
                <a:gd name="T38" fmla="*/ 0 w 9206"/>
                <a:gd name="T39" fmla="*/ 0 h 5584"/>
                <a:gd name="T40" fmla="*/ 0 w 9206"/>
                <a:gd name="T41" fmla="*/ 0 h 5584"/>
                <a:gd name="T42" fmla="*/ 0 w 9206"/>
                <a:gd name="T43" fmla="*/ 0 h 5584"/>
                <a:gd name="T44" fmla="*/ 0 w 9206"/>
                <a:gd name="T45" fmla="*/ 0 h 5584"/>
                <a:gd name="T46" fmla="*/ 0 w 9206"/>
                <a:gd name="T47" fmla="*/ 0 h 5584"/>
                <a:gd name="T48" fmla="*/ 0 w 9206"/>
                <a:gd name="T49" fmla="*/ 0 h 5584"/>
                <a:gd name="T50" fmla="*/ 0 w 9206"/>
                <a:gd name="T51" fmla="*/ 0 h 5584"/>
                <a:gd name="T52" fmla="*/ 0 w 9206"/>
                <a:gd name="T53" fmla="*/ 0 h 5584"/>
                <a:gd name="T54" fmla="*/ 0 w 9206"/>
                <a:gd name="T55" fmla="*/ 0 h 5584"/>
                <a:gd name="T56" fmla="*/ 0 w 9206"/>
                <a:gd name="T57" fmla="*/ 0 h 5584"/>
                <a:gd name="T58" fmla="*/ 0 w 9206"/>
                <a:gd name="T59" fmla="*/ 0 h 5584"/>
                <a:gd name="T60" fmla="*/ 0 w 9206"/>
                <a:gd name="T61" fmla="*/ 0 h 5584"/>
                <a:gd name="T62" fmla="*/ 0 w 9206"/>
                <a:gd name="T63" fmla="*/ 0 h 5584"/>
                <a:gd name="T64" fmla="*/ 0 w 9206"/>
                <a:gd name="T65" fmla="*/ 0 h 5584"/>
                <a:gd name="T66" fmla="*/ 0 w 9206"/>
                <a:gd name="T67" fmla="*/ 0 h 5584"/>
                <a:gd name="T68" fmla="*/ 0 w 9206"/>
                <a:gd name="T69" fmla="*/ 0 h 5584"/>
                <a:gd name="T70" fmla="*/ 0 w 9206"/>
                <a:gd name="T71" fmla="*/ 0 h 5584"/>
                <a:gd name="T72" fmla="*/ 0 w 9206"/>
                <a:gd name="T73" fmla="*/ 0 h 5584"/>
                <a:gd name="T74" fmla="*/ 0 w 9206"/>
                <a:gd name="T75" fmla="*/ 0 h 5584"/>
                <a:gd name="T76" fmla="*/ 0 w 9206"/>
                <a:gd name="T77" fmla="*/ 0 h 5584"/>
                <a:gd name="T78" fmla="*/ 0 w 9206"/>
                <a:gd name="T79" fmla="*/ 0 h 5584"/>
                <a:gd name="T80" fmla="*/ 0 w 9206"/>
                <a:gd name="T81" fmla="*/ 0 h 5584"/>
                <a:gd name="T82" fmla="*/ 0 w 9206"/>
                <a:gd name="T83" fmla="*/ 0 h 5584"/>
                <a:gd name="T84" fmla="*/ 0 w 9206"/>
                <a:gd name="T85" fmla="*/ 0 h 5584"/>
                <a:gd name="T86" fmla="*/ 0 w 9206"/>
                <a:gd name="T87" fmla="*/ 0 h 5584"/>
                <a:gd name="T88" fmla="*/ 0 w 9206"/>
                <a:gd name="T89" fmla="*/ 0 h 5584"/>
                <a:gd name="T90" fmla="*/ 0 w 9206"/>
                <a:gd name="T91" fmla="*/ 0 h 5584"/>
                <a:gd name="T92" fmla="*/ 0 w 9206"/>
                <a:gd name="T93" fmla="*/ 0 h 5584"/>
                <a:gd name="T94" fmla="*/ 0 w 9206"/>
                <a:gd name="T95" fmla="*/ 0 h 5584"/>
                <a:gd name="T96" fmla="*/ 0 w 9206"/>
                <a:gd name="T97" fmla="*/ 0 h 5584"/>
                <a:gd name="T98" fmla="*/ 0 w 9206"/>
                <a:gd name="T99" fmla="*/ 0 h 5584"/>
                <a:gd name="T100" fmla="*/ 0 w 9206"/>
                <a:gd name="T101" fmla="*/ 0 h 5584"/>
                <a:gd name="T102" fmla="*/ 0 w 9206"/>
                <a:gd name="T103" fmla="*/ 0 h 5584"/>
                <a:gd name="T104" fmla="*/ 0 w 9206"/>
                <a:gd name="T105" fmla="*/ 0 h 5584"/>
                <a:gd name="T106" fmla="*/ 0 w 9206"/>
                <a:gd name="T107" fmla="*/ 0 h 5584"/>
                <a:gd name="T108" fmla="*/ 0 w 9206"/>
                <a:gd name="T109" fmla="*/ 0 h 5584"/>
                <a:gd name="T110" fmla="*/ 0 w 9206"/>
                <a:gd name="T111" fmla="*/ 0 h 5584"/>
                <a:gd name="T112" fmla="*/ 0 w 9206"/>
                <a:gd name="T113" fmla="*/ 0 h 5584"/>
                <a:gd name="T114" fmla="*/ 0 w 9206"/>
                <a:gd name="T115" fmla="*/ 0 h 5584"/>
                <a:gd name="T116" fmla="*/ 0 w 9206"/>
                <a:gd name="T117" fmla="*/ 0 h 5584"/>
                <a:gd name="T118" fmla="*/ 0 w 9206"/>
                <a:gd name="T119" fmla="*/ 0 h 5584"/>
                <a:gd name="T120" fmla="*/ 0 w 9206"/>
                <a:gd name="T121" fmla="*/ 0 h 55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06"/>
                <a:gd name="T184" fmla="*/ 0 h 5584"/>
                <a:gd name="T185" fmla="*/ 9206 w 9206"/>
                <a:gd name="T186" fmla="*/ 5584 h 55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06" h="5584">
                  <a:moveTo>
                    <a:pt x="5867" y="4810"/>
                  </a:moveTo>
                  <a:lnTo>
                    <a:pt x="6119" y="5093"/>
                  </a:lnTo>
                  <a:lnTo>
                    <a:pt x="6341" y="5219"/>
                  </a:lnTo>
                  <a:lnTo>
                    <a:pt x="6576" y="5329"/>
                  </a:lnTo>
                  <a:lnTo>
                    <a:pt x="6847" y="5313"/>
                  </a:lnTo>
                  <a:lnTo>
                    <a:pt x="7130" y="5300"/>
                  </a:lnTo>
                  <a:lnTo>
                    <a:pt x="7369" y="5555"/>
                  </a:lnTo>
                  <a:lnTo>
                    <a:pt x="7514" y="5584"/>
                  </a:lnTo>
                  <a:lnTo>
                    <a:pt x="7575" y="5584"/>
                  </a:lnTo>
                  <a:lnTo>
                    <a:pt x="7610" y="5474"/>
                  </a:lnTo>
                  <a:lnTo>
                    <a:pt x="7656" y="5426"/>
                  </a:lnTo>
                  <a:lnTo>
                    <a:pt x="7749" y="5520"/>
                  </a:lnTo>
                  <a:lnTo>
                    <a:pt x="7852" y="5577"/>
                  </a:lnTo>
                  <a:lnTo>
                    <a:pt x="8258" y="5552"/>
                  </a:lnTo>
                  <a:lnTo>
                    <a:pt x="8523" y="5507"/>
                  </a:lnTo>
                  <a:lnTo>
                    <a:pt x="8722" y="5303"/>
                  </a:lnTo>
                  <a:lnTo>
                    <a:pt x="8722" y="5152"/>
                  </a:lnTo>
                  <a:lnTo>
                    <a:pt x="8545" y="5084"/>
                  </a:lnTo>
                  <a:lnTo>
                    <a:pt x="8346" y="5061"/>
                  </a:lnTo>
                  <a:lnTo>
                    <a:pt x="8016" y="4903"/>
                  </a:lnTo>
                  <a:lnTo>
                    <a:pt x="8223" y="4951"/>
                  </a:lnTo>
                  <a:lnTo>
                    <a:pt x="8603" y="4951"/>
                  </a:lnTo>
                  <a:lnTo>
                    <a:pt x="8886" y="4858"/>
                  </a:lnTo>
                  <a:lnTo>
                    <a:pt x="9189" y="4700"/>
                  </a:lnTo>
                  <a:lnTo>
                    <a:pt x="9206" y="4590"/>
                  </a:lnTo>
                  <a:lnTo>
                    <a:pt x="9109" y="4523"/>
                  </a:lnTo>
                  <a:lnTo>
                    <a:pt x="8902" y="4539"/>
                  </a:lnTo>
                  <a:lnTo>
                    <a:pt x="8652" y="4590"/>
                  </a:lnTo>
                  <a:lnTo>
                    <a:pt x="8332" y="4510"/>
                  </a:lnTo>
                  <a:lnTo>
                    <a:pt x="8065" y="4316"/>
                  </a:lnTo>
                  <a:lnTo>
                    <a:pt x="7940" y="4158"/>
                  </a:lnTo>
                  <a:lnTo>
                    <a:pt x="7685" y="4048"/>
                  </a:lnTo>
                  <a:lnTo>
                    <a:pt x="7498" y="3910"/>
                  </a:lnTo>
                  <a:lnTo>
                    <a:pt x="7459" y="3768"/>
                  </a:lnTo>
                  <a:lnTo>
                    <a:pt x="7517" y="3649"/>
                  </a:lnTo>
                  <a:lnTo>
                    <a:pt x="7669" y="3655"/>
                  </a:lnTo>
                  <a:lnTo>
                    <a:pt x="7968" y="3636"/>
                  </a:lnTo>
                  <a:lnTo>
                    <a:pt x="8365" y="3555"/>
                  </a:lnTo>
                  <a:lnTo>
                    <a:pt x="8477" y="3461"/>
                  </a:lnTo>
                  <a:lnTo>
                    <a:pt x="7908" y="3384"/>
                  </a:lnTo>
                  <a:lnTo>
                    <a:pt x="7414" y="3225"/>
                  </a:lnTo>
                  <a:lnTo>
                    <a:pt x="7195" y="3020"/>
                  </a:lnTo>
                  <a:lnTo>
                    <a:pt x="7162" y="2923"/>
                  </a:lnTo>
                  <a:lnTo>
                    <a:pt x="7175" y="2813"/>
                  </a:lnTo>
                  <a:lnTo>
                    <a:pt x="7288" y="2781"/>
                  </a:lnTo>
                  <a:lnTo>
                    <a:pt x="7604" y="2781"/>
                  </a:lnTo>
                  <a:lnTo>
                    <a:pt x="7924" y="2700"/>
                  </a:lnTo>
                  <a:lnTo>
                    <a:pt x="7984" y="2607"/>
                  </a:lnTo>
                  <a:lnTo>
                    <a:pt x="7908" y="2529"/>
                  </a:lnTo>
                  <a:lnTo>
                    <a:pt x="7701" y="2461"/>
                  </a:lnTo>
                  <a:lnTo>
                    <a:pt x="7621" y="2303"/>
                  </a:lnTo>
                  <a:lnTo>
                    <a:pt x="7479" y="2080"/>
                  </a:lnTo>
                  <a:lnTo>
                    <a:pt x="7279" y="2016"/>
                  </a:lnTo>
                  <a:lnTo>
                    <a:pt x="7304" y="1803"/>
                  </a:lnTo>
                  <a:lnTo>
                    <a:pt x="7462" y="1755"/>
                  </a:lnTo>
                  <a:lnTo>
                    <a:pt x="7685" y="1693"/>
                  </a:lnTo>
                  <a:lnTo>
                    <a:pt x="7656" y="1597"/>
                  </a:lnTo>
                  <a:lnTo>
                    <a:pt x="7527" y="1552"/>
                  </a:lnTo>
                  <a:lnTo>
                    <a:pt x="7162" y="1455"/>
                  </a:lnTo>
                  <a:lnTo>
                    <a:pt x="6979" y="1375"/>
                  </a:lnTo>
                  <a:lnTo>
                    <a:pt x="6872" y="1294"/>
                  </a:lnTo>
                  <a:lnTo>
                    <a:pt x="6821" y="1184"/>
                  </a:lnTo>
                  <a:lnTo>
                    <a:pt x="6885" y="1091"/>
                  </a:lnTo>
                  <a:lnTo>
                    <a:pt x="6998" y="1045"/>
                  </a:lnTo>
                  <a:lnTo>
                    <a:pt x="7127" y="1068"/>
                  </a:lnTo>
                  <a:lnTo>
                    <a:pt x="7414" y="1080"/>
                  </a:lnTo>
                  <a:lnTo>
                    <a:pt x="7549" y="1080"/>
                  </a:lnTo>
                  <a:lnTo>
                    <a:pt x="7704" y="1026"/>
                  </a:lnTo>
                  <a:lnTo>
                    <a:pt x="7749" y="919"/>
                  </a:lnTo>
                  <a:lnTo>
                    <a:pt x="7669" y="859"/>
                  </a:lnTo>
                  <a:lnTo>
                    <a:pt x="7369" y="778"/>
                  </a:lnTo>
                  <a:lnTo>
                    <a:pt x="7070" y="620"/>
                  </a:lnTo>
                  <a:lnTo>
                    <a:pt x="6689" y="287"/>
                  </a:lnTo>
                  <a:lnTo>
                    <a:pt x="6467" y="126"/>
                  </a:lnTo>
                  <a:lnTo>
                    <a:pt x="6228" y="158"/>
                  </a:lnTo>
                  <a:lnTo>
                    <a:pt x="5677" y="16"/>
                  </a:lnTo>
                  <a:lnTo>
                    <a:pt x="5326" y="0"/>
                  </a:lnTo>
                  <a:lnTo>
                    <a:pt x="5059" y="113"/>
                  </a:lnTo>
                  <a:lnTo>
                    <a:pt x="4917" y="220"/>
                  </a:lnTo>
                  <a:lnTo>
                    <a:pt x="4795" y="236"/>
                  </a:lnTo>
                  <a:lnTo>
                    <a:pt x="4634" y="142"/>
                  </a:lnTo>
                  <a:lnTo>
                    <a:pt x="4269" y="349"/>
                  </a:lnTo>
                  <a:lnTo>
                    <a:pt x="4082" y="413"/>
                  </a:lnTo>
                  <a:lnTo>
                    <a:pt x="3937" y="413"/>
                  </a:lnTo>
                  <a:lnTo>
                    <a:pt x="3667" y="319"/>
                  </a:lnTo>
                  <a:lnTo>
                    <a:pt x="3480" y="332"/>
                  </a:lnTo>
                  <a:lnTo>
                    <a:pt x="3354" y="332"/>
                  </a:lnTo>
                  <a:lnTo>
                    <a:pt x="3273" y="220"/>
                  </a:lnTo>
                  <a:lnTo>
                    <a:pt x="3035" y="349"/>
                  </a:lnTo>
                  <a:lnTo>
                    <a:pt x="2813" y="413"/>
                  </a:lnTo>
                  <a:lnTo>
                    <a:pt x="2626" y="458"/>
                  </a:lnTo>
                  <a:lnTo>
                    <a:pt x="2387" y="746"/>
                  </a:lnTo>
                  <a:lnTo>
                    <a:pt x="2084" y="932"/>
                  </a:lnTo>
                  <a:lnTo>
                    <a:pt x="1688" y="1236"/>
                  </a:lnTo>
                  <a:lnTo>
                    <a:pt x="1391" y="1407"/>
                  </a:lnTo>
                  <a:lnTo>
                    <a:pt x="1234" y="1475"/>
                  </a:lnTo>
                  <a:lnTo>
                    <a:pt x="1092" y="1507"/>
                  </a:lnTo>
                  <a:lnTo>
                    <a:pt x="854" y="1523"/>
                  </a:lnTo>
                  <a:lnTo>
                    <a:pt x="676" y="1536"/>
                  </a:lnTo>
                  <a:lnTo>
                    <a:pt x="647" y="1617"/>
                  </a:lnTo>
                  <a:lnTo>
                    <a:pt x="838" y="1742"/>
                  </a:lnTo>
                  <a:lnTo>
                    <a:pt x="1108" y="1806"/>
                  </a:lnTo>
                  <a:lnTo>
                    <a:pt x="1311" y="1819"/>
                  </a:lnTo>
                  <a:lnTo>
                    <a:pt x="1517" y="1771"/>
                  </a:lnTo>
                  <a:lnTo>
                    <a:pt x="1643" y="1806"/>
                  </a:lnTo>
                  <a:lnTo>
                    <a:pt x="1582" y="1916"/>
                  </a:lnTo>
                  <a:lnTo>
                    <a:pt x="1469" y="2013"/>
                  </a:lnTo>
                  <a:lnTo>
                    <a:pt x="1295" y="2155"/>
                  </a:lnTo>
                  <a:lnTo>
                    <a:pt x="915" y="2249"/>
                  </a:lnTo>
                  <a:lnTo>
                    <a:pt x="647" y="2419"/>
                  </a:lnTo>
                  <a:lnTo>
                    <a:pt x="676" y="2500"/>
                  </a:lnTo>
                  <a:lnTo>
                    <a:pt x="805" y="2532"/>
                  </a:lnTo>
                  <a:lnTo>
                    <a:pt x="983" y="2513"/>
                  </a:lnTo>
                  <a:lnTo>
                    <a:pt x="1302" y="2419"/>
                  </a:lnTo>
                  <a:lnTo>
                    <a:pt x="1472" y="2407"/>
                  </a:lnTo>
                  <a:lnTo>
                    <a:pt x="1514" y="2384"/>
                  </a:lnTo>
                  <a:lnTo>
                    <a:pt x="1598" y="2278"/>
                  </a:lnTo>
                  <a:lnTo>
                    <a:pt x="1678" y="2375"/>
                  </a:lnTo>
                  <a:lnTo>
                    <a:pt x="1614" y="2435"/>
                  </a:lnTo>
                  <a:lnTo>
                    <a:pt x="1453" y="2478"/>
                  </a:lnTo>
                  <a:lnTo>
                    <a:pt x="1253" y="2600"/>
                  </a:lnTo>
                  <a:lnTo>
                    <a:pt x="1089" y="2749"/>
                  </a:lnTo>
                  <a:lnTo>
                    <a:pt x="947" y="2797"/>
                  </a:lnTo>
                  <a:lnTo>
                    <a:pt x="867" y="2894"/>
                  </a:lnTo>
                  <a:lnTo>
                    <a:pt x="838" y="3007"/>
                  </a:lnTo>
                  <a:lnTo>
                    <a:pt x="883" y="3117"/>
                  </a:lnTo>
                  <a:lnTo>
                    <a:pt x="867" y="3197"/>
                  </a:lnTo>
                  <a:lnTo>
                    <a:pt x="773" y="3258"/>
                  </a:lnTo>
                  <a:lnTo>
                    <a:pt x="583" y="3242"/>
                  </a:lnTo>
                  <a:lnTo>
                    <a:pt x="332" y="3258"/>
                  </a:lnTo>
                  <a:lnTo>
                    <a:pt x="171" y="3225"/>
                  </a:lnTo>
                  <a:lnTo>
                    <a:pt x="45" y="3242"/>
                  </a:lnTo>
                  <a:lnTo>
                    <a:pt x="0" y="3335"/>
                  </a:lnTo>
                  <a:lnTo>
                    <a:pt x="61" y="3351"/>
                  </a:lnTo>
                  <a:lnTo>
                    <a:pt x="206" y="3464"/>
                  </a:lnTo>
                  <a:lnTo>
                    <a:pt x="457" y="3574"/>
                  </a:lnTo>
                  <a:lnTo>
                    <a:pt x="709" y="3652"/>
                  </a:lnTo>
                  <a:lnTo>
                    <a:pt x="902" y="3684"/>
                  </a:lnTo>
                  <a:lnTo>
                    <a:pt x="1128" y="3735"/>
                  </a:lnTo>
                  <a:lnTo>
                    <a:pt x="934" y="3900"/>
                  </a:lnTo>
                  <a:lnTo>
                    <a:pt x="731" y="4048"/>
                  </a:lnTo>
                  <a:lnTo>
                    <a:pt x="567" y="4142"/>
                  </a:lnTo>
                  <a:lnTo>
                    <a:pt x="583" y="4252"/>
                  </a:lnTo>
                  <a:lnTo>
                    <a:pt x="725" y="4284"/>
                  </a:lnTo>
                  <a:lnTo>
                    <a:pt x="786" y="4274"/>
                  </a:lnTo>
                  <a:lnTo>
                    <a:pt x="983" y="4271"/>
                  </a:lnTo>
                  <a:lnTo>
                    <a:pt x="1279" y="4142"/>
                  </a:lnTo>
                  <a:lnTo>
                    <a:pt x="1356" y="4206"/>
                  </a:lnTo>
                  <a:lnTo>
                    <a:pt x="1343" y="4300"/>
                  </a:lnTo>
                  <a:lnTo>
                    <a:pt x="1246" y="4448"/>
                  </a:lnTo>
                  <a:lnTo>
                    <a:pt x="1211" y="4536"/>
                  </a:lnTo>
                  <a:lnTo>
                    <a:pt x="1253" y="4600"/>
                  </a:lnTo>
                  <a:lnTo>
                    <a:pt x="1453" y="4590"/>
                  </a:lnTo>
                  <a:lnTo>
                    <a:pt x="1170" y="4903"/>
                  </a:lnTo>
                  <a:lnTo>
                    <a:pt x="1121" y="5029"/>
                  </a:lnTo>
                  <a:lnTo>
                    <a:pt x="1218" y="5106"/>
                  </a:lnTo>
                  <a:lnTo>
                    <a:pt x="1469" y="5061"/>
                  </a:lnTo>
                  <a:lnTo>
                    <a:pt x="1772" y="5174"/>
                  </a:lnTo>
                  <a:lnTo>
                    <a:pt x="2008" y="5219"/>
                  </a:lnTo>
                  <a:lnTo>
                    <a:pt x="2258" y="5142"/>
                  </a:lnTo>
                  <a:lnTo>
                    <a:pt x="2642" y="4842"/>
                  </a:lnTo>
                  <a:lnTo>
                    <a:pt x="2894" y="4729"/>
                  </a:lnTo>
                  <a:lnTo>
                    <a:pt x="3152" y="4713"/>
                  </a:lnTo>
                  <a:lnTo>
                    <a:pt x="3322" y="4871"/>
                  </a:lnTo>
                  <a:lnTo>
                    <a:pt x="3515" y="4967"/>
                  </a:lnTo>
                  <a:lnTo>
                    <a:pt x="3654" y="4951"/>
                  </a:lnTo>
                  <a:lnTo>
                    <a:pt x="3860" y="4871"/>
                  </a:lnTo>
                  <a:lnTo>
                    <a:pt x="4095" y="4649"/>
                  </a:lnTo>
                  <a:lnTo>
                    <a:pt x="4285" y="4713"/>
                  </a:lnTo>
                  <a:lnTo>
                    <a:pt x="4460" y="4684"/>
                  </a:lnTo>
                  <a:lnTo>
                    <a:pt x="4540" y="4523"/>
                  </a:lnTo>
                  <a:lnTo>
                    <a:pt x="4759" y="4284"/>
                  </a:lnTo>
                  <a:lnTo>
                    <a:pt x="4827" y="4587"/>
                  </a:lnTo>
                  <a:lnTo>
                    <a:pt x="5107" y="4697"/>
                  </a:lnTo>
                  <a:lnTo>
                    <a:pt x="5362" y="4746"/>
                  </a:lnTo>
                  <a:lnTo>
                    <a:pt x="5532" y="4919"/>
                  </a:lnTo>
                  <a:lnTo>
                    <a:pt x="5722" y="5045"/>
                  </a:lnTo>
                  <a:lnTo>
                    <a:pt x="5851" y="5045"/>
                  </a:lnTo>
                  <a:lnTo>
                    <a:pt x="5867" y="4967"/>
                  </a:lnTo>
                  <a:lnTo>
                    <a:pt x="5867" y="481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5" name="Freeform 1499"/>
            <p:cNvSpPr>
              <a:spLocks/>
            </p:cNvSpPr>
            <p:nvPr/>
          </p:nvSpPr>
          <p:spPr bwMode="auto">
            <a:xfrm>
              <a:off x="5051" y="1398"/>
              <a:ext cx="258" cy="245"/>
            </a:xfrm>
            <a:custGeom>
              <a:avLst/>
              <a:gdLst>
                <a:gd name="T0" fmla="*/ 0 w 6200"/>
                <a:gd name="T1" fmla="*/ 0 h 5877"/>
                <a:gd name="T2" fmla="*/ 0 w 6200"/>
                <a:gd name="T3" fmla="*/ 0 h 5877"/>
                <a:gd name="T4" fmla="*/ 0 w 6200"/>
                <a:gd name="T5" fmla="*/ 0 h 5877"/>
                <a:gd name="T6" fmla="*/ 0 w 6200"/>
                <a:gd name="T7" fmla="*/ 0 h 5877"/>
                <a:gd name="T8" fmla="*/ 0 w 6200"/>
                <a:gd name="T9" fmla="*/ 0 h 5877"/>
                <a:gd name="T10" fmla="*/ 0 w 6200"/>
                <a:gd name="T11" fmla="*/ 0 h 5877"/>
                <a:gd name="T12" fmla="*/ 0 w 6200"/>
                <a:gd name="T13" fmla="*/ 0 h 5877"/>
                <a:gd name="T14" fmla="*/ 0 w 6200"/>
                <a:gd name="T15" fmla="*/ 0 h 5877"/>
                <a:gd name="T16" fmla="*/ 0 w 6200"/>
                <a:gd name="T17" fmla="*/ 0 h 5877"/>
                <a:gd name="T18" fmla="*/ 0 w 6200"/>
                <a:gd name="T19" fmla="*/ 0 h 5877"/>
                <a:gd name="T20" fmla="*/ 0 w 6200"/>
                <a:gd name="T21" fmla="*/ 0 h 5877"/>
                <a:gd name="T22" fmla="*/ 0 w 6200"/>
                <a:gd name="T23" fmla="*/ 0 h 5877"/>
                <a:gd name="T24" fmla="*/ 0 w 6200"/>
                <a:gd name="T25" fmla="*/ 0 h 5877"/>
                <a:gd name="T26" fmla="*/ 0 w 6200"/>
                <a:gd name="T27" fmla="*/ 0 h 5877"/>
                <a:gd name="T28" fmla="*/ 0 w 6200"/>
                <a:gd name="T29" fmla="*/ 0 h 5877"/>
                <a:gd name="T30" fmla="*/ 0 w 6200"/>
                <a:gd name="T31" fmla="*/ 0 h 5877"/>
                <a:gd name="T32" fmla="*/ 0 w 6200"/>
                <a:gd name="T33" fmla="*/ 0 h 5877"/>
                <a:gd name="T34" fmla="*/ 0 w 6200"/>
                <a:gd name="T35" fmla="*/ 0 h 5877"/>
                <a:gd name="T36" fmla="*/ 0 w 6200"/>
                <a:gd name="T37" fmla="*/ 0 h 5877"/>
                <a:gd name="T38" fmla="*/ 0 w 6200"/>
                <a:gd name="T39" fmla="*/ 0 h 5877"/>
                <a:gd name="T40" fmla="*/ 0 w 6200"/>
                <a:gd name="T41" fmla="*/ 0 h 5877"/>
                <a:gd name="T42" fmla="*/ 0 w 6200"/>
                <a:gd name="T43" fmla="*/ 0 h 5877"/>
                <a:gd name="T44" fmla="*/ 0 w 6200"/>
                <a:gd name="T45" fmla="*/ 0 h 5877"/>
                <a:gd name="T46" fmla="*/ 0 w 6200"/>
                <a:gd name="T47" fmla="*/ 0 h 5877"/>
                <a:gd name="T48" fmla="*/ 0 w 6200"/>
                <a:gd name="T49" fmla="*/ 0 h 5877"/>
                <a:gd name="T50" fmla="*/ 0 w 6200"/>
                <a:gd name="T51" fmla="*/ 0 h 5877"/>
                <a:gd name="T52" fmla="*/ 0 w 6200"/>
                <a:gd name="T53" fmla="*/ 0 h 5877"/>
                <a:gd name="T54" fmla="*/ 0 w 6200"/>
                <a:gd name="T55" fmla="*/ 0 h 5877"/>
                <a:gd name="T56" fmla="*/ 0 w 6200"/>
                <a:gd name="T57" fmla="*/ 0 h 5877"/>
                <a:gd name="T58" fmla="*/ 0 w 6200"/>
                <a:gd name="T59" fmla="*/ 0 h 5877"/>
                <a:gd name="T60" fmla="*/ 0 w 6200"/>
                <a:gd name="T61" fmla="*/ 0 h 5877"/>
                <a:gd name="T62" fmla="*/ 0 w 6200"/>
                <a:gd name="T63" fmla="*/ 0 h 5877"/>
                <a:gd name="T64" fmla="*/ 0 w 6200"/>
                <a:gd name="T65" fmla="*/ 0 h 5877"/>
                <a:gd name="T66" fmla="*/ 0 w 6200"/>
                <a:gd name="T67" fmla="*/ 0 h 5877"/>
                <a:gd name="T68" fmla="*/ 0 w 6200"/>
                <a:gd name="T69" fmla="*/ 0 h 5877"/>
                <a:gd name="T70" fmla="*/ 0 w 6200"/>
                <a:gd name="T71" fmla="*/ 0 h 5877"/>
                <a:gd name="T72" fmla="*/ 0 w 6200"/>
                <a:gd name="T73" fmla="*/ 0 h 5877"/>
                <a:gd name="T74" fmla="*/ 0 w 6200"/>
                <a:gd name="T75" fmla="*/ 0 h 5877"/>
                <a:gd name="T76" fmla="*/ 0 w 6200"/>
                <a:gd name="T77" fmla="*/ 0 h 5877"/>
                <a:gd name="T78" fmla="*/ 0 w 6200"/>
                <a:gd name="T79" fmla="*/ 0 h 5877"/>
                <a:gd name="T80" fmla="*/ 0 w 6200"/>
                <a:gd name="T81" fmla="*/ 0 h 5877"/>
                <a:gd name="T82" fmla="*/ 0 w 6200"/>
                <a:gd name="T83" fmla="*/ 0 h 5877"/>
                <a:gd name="T84" fmla="*/ 0 w 6200"/>
                <a:gd name="T85" fmla="*/ 0 h 5877"/>
                <a:gd name="T86" fmla="*/ 0 w 6200"/>
                <a:gd name="T87" fmla="*/ 0 h 58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00"/>
                <a:gd name="T133" fmla="*/ 0 h 5877"/>
                <a:gd name="T134" fmla="*/ 6200 w 6200"/>
                <a:gd name="T135" fmla="*/ 5877 h 58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00" h="5877">
                  <a:moveTo>
                    <a:pt x="4237" y="5352"/>
                  </a:moveTo>
                  <a:lnTo>
                    <a:pt x="4476" y="5400"/>
                  </a:lnTo>
                  <a:lnTo>
                    <a:pt x="4873" y="5541"/>
                  </a:lnTo>
                  <a:lnTo>
                    <a:pt x="5078" y="5589"/>
                  </a:lnTo>
                  <a:lnTo>
                    <a:pt x="5123" y="5477"/>
                  </a:lnTo>
                  <a:lnTo>
                    <a:pt x="5091" y="5352"/>
                  </a:lnTo>
                  <a:lnTo>
                    <a:pt x="4873" y="5006"/>
                  </a:lnTo>
                  <a:lnTo>
                    <a:pt x="4937" y="4984"/>
                  </a:lnTo>
                  <a:lnTo>
                    <a:pt x="5188" y="5129"/>
                  </a:lnTo>
                  <a:lnTo>
                    <a:pt x="5456" y="5258"/>
                  </a:lnTo>
                  <a:lnTo>
                    <a:pt x="5884" y="5306"/>
                  </a:lnTo>
                  <a:lnTo>
                    <a:pt x="6138" y="5274"/>
                  </a:lnTo>
                  <a:lnTo>
                    <a:pt x="6200" y="5177"/>
                  </a:lnTo>
                  <a:lnTo>
                    <a:pt x="6071" y="5145"/>
                  </a:lnTo>
                  <a:lnTo>
                    <a:pt x="5916" y="5145"/>
                  </a:lnTo>
                  <a:lnTo>
                    <a:pt x="5759" y="5083"/>
                  </a:lnTo>
                  <a:lnTo>
                    <a:pt x="5726" y="4984"/>
                  </a:lnTo>
                  <a:lnTo>
                    <a:pt x="5775" y="4893"/>
                  </a:lnTo>
                  <a:lnTo>
                    <a:pt x="5961" y="4780"/>
                  </a:lnTo>
                  <a:lnTo>
                    <a:pt x="5977" y="4702"/>
                  </a:lnTo>
                  <a:lnTo>
                    <a:pt x="5932" y="4686"/>
                  </a:lnTo>
                  <a:lnTo>
                    <a:pt x="5775" y="4702"/>
                  </a:lnTo>
                  <a:lnTo>
                    <a:pt x="5614" y="4735"/>
                  </a:lnTo>
                  <a:lnTo>
                    <a:pt x="5423" y="4670"/>
                  </a:lnTo>
                  <a:lnTo>
                    <a:pt x="5378" y="4561"/>
                  </a:lnTo>
                  <a:lnTo>
                    <a:pt x="5330" y="4468"/>
                  </a:lnTo>
                  <a:lnTo>
                    <a:pt x="5062" y="4322"/>
                  </a:lnTo>
                  <a:lnTo>
                    <a:pt x="4618" y="4100"/>
                  </a:lnTo>
                  <a:lnTo>
                    <a:pt x="4444" y="3880"/>
                  </a:lnTo>
                  <a:lnTo>
                    <a:pt x="4444" y="3767"/>
                  </a:lnTo>
                  <a:lnTo>
                    <a:pt x="4586" y="3719"/>
                  </a:lnTo>
                  <a:lnTo>
                    <a:pt x="4711" y="3767"/>
                  </a:lnTo>
                  <a:lnTo>
                    <a:pt x="4747" y="3690"/>
                  </a:lnTo>
                  <a:lnTo>
                    <a:pt x="4569" y="3545"/>
                  </a:lnTo>
                  <a:lnTo>
                    <a:pt x="4427" y="3371"/>
                  </a:lnTo>
                  <a:lnTo>
                    <a:pt x="4321" y="3151"/>
                  </a:lnTo>
                  <a:lnTo>
                    <a:pt x="4401" y="3210"/>
                  </a:lnTo>
                  <a:lnTo>
                    <a:pt x="4489" y="3251"/>
                  </a:lnTo>
                  <a:lnTo>
                    <a:pt x="4679" y="3315"/>
                  </a:lnTo>
                  <a:lnTo>
                    <a:pt x="4873" y="3387"/>
                  </a:lnTo>
                  <a:lnTo>
                    <a:pt x="5066" y="3441"/>
                  </a:lnTo>
                  <a:lnTo>
                    <a:pt x="5536" y="3468"/>
                  </a:lnTo>
                  <a:lnTo>
                    <a:pt x="5614" y="3432"/>
                  </a:lnTo>
                  <a:lnTo>
                    <a:pt x="5568" y="3355"/>
                  </a:lnTo>
                  <a:lnTo>
                    <a:pt x="5439" y="3293"/>
                  </a:lnTo>
                  <a:lnTo>
                    <a:pt x="5249" y="3229"/>
                  </a:lnTo>
                  <a:lnTo>
                    <a:pt x="5091" y="3119"/>
                  </a:lnTo>
                  <a:lnTo>
                    <a:pt x="4917" y="3070"/>
                  </a:lnTo>
                  <a:lnTo>
                    <a:pt x="4711" y="2961"/>
                  </a:lnTo>
                  <a:lnTo>
                    <a:pt x="4602" y="2815"/>
                  </a:lnTo>
                  <a:lnTo>
                    <a:pt x="4901" y="2815"/>
                  </a:lnTo>
                  <a:lnTo>
                    <a:pt x="4885" y="2723"/>
                  </a:lnTo>
                  <a:lnTo>
                    <a:pt x="4489" y="2594"/>
                  </a:lnTo>
                  <a:lnTo>
                    <a:pt x="4460" y="2406"/>
                  </a:lnTo>
                  <a:lnTo>
                    <a:pt x="4334" y="2264"/>
                  </a:lnTo>
                  <a:lnTo>
                    <a:pt x="4221" y="2122"/>
                  </a:lnTo>
                  <a:lnTo>
                    <a:pt x="4366" y="2057"/>
                  </a:lnTo>
                  <a:lnTo>
                    <a:pt x="4540" y="2057"/>
                  </a:lnTo>
                  <a:lnTo>
                    <a:pt x="4395" y="1916"/>
                  </a:lnTo>
                  <a:lnTo>
                    <a:pt x="4237" y="1836"/>
                  </a:lnTo>
                  <a:lnTo>
                    <a:pt x="3890" y="1455"/>
                  </a:lnTo>
                  <a:lnTo>
                    <a:pt x="3716" y="1167"/>
                  </a:lnTo>
                  <a:lnTo>
                    <a:pt x="3683" y="949"/>
                  </a:lnTo>
                  <a:lnTo>
                    <a:pt x="3528" y="458"/>
                  </a:lnTo>
                  <a:lnTo>
                    <a:pt x="3390" y="0"/>
                  </a:lnTo>
                  <a:lnTo>
                    <a:pt x="3294" y="62"/>
                  </a:lnTo>
                  <a:lnTo>
                    <a:pt x="3245" y="158"/>
                  </a:lnTo>
                  <a:lnTo>
                    <a:pt x="2752" y="1393"/>
                  </a:lnTo>
                  <a:lnTo>
                    <a:pt x="2533" y="1726"/>
                  </a:lnTo>
                  <a:lnTo>
                    <a:pt x="2440" y="1900"/>
                  </a:lnTo>
                  <a:lnTo>
                    <a:pt x="2388" y="2057"/>
                  </a:lnTo>
                  <a:lnTo>
                    <a:pt x="2201" y="2170"/>
                  </a:lnTo>
                  <a:lnTo>
                    <a:pt x="1898" y="2390"/>
                  </a:lnTo>
                  <a:lnTo>
                    <a:pt x="1376" y="2783"/>
                  </a:lnTo>
                  <a:lnTo>
                    <a:pt x="761" y="3229"/>
                  </a:lnTo>
                  <a:lnTo>
                    <a:pt x="805" y="3322"/>
                  </a:lnTo>
                  <a:lnTo>
                    <a:pt x="934" y="3355"/>
                  </a:lnTo>
                  <a:lnTo>
                    <a:pt x="1141" y="3339"/>
                  </a:lnTo>
                  <a:lnTo>
                    <a:pt x="1425" y="3213"/>
                  </a:lnTo>
                  <a:lnTo>
                    <a:pt x="1615" y="3213"/>
                  </a:lnTo>
                  <a:lnTo>
                    <a:pt x="1502" y="3432"/>
                  </a:lnTo>
                  <a:lnTo>
                    <a:pt x="1534" y="3529"/>
                  </a:lnTo>
                  <a:lnTo>
                    <a:pt x="1615" y="3529"/>
                  </a:lnTo>
                  <a:lnTo>
                    <a:pt x="1740" y="3481"/>
                  </a:lnTo>
                  <a:lnTo>
                    <a:pt x="1885" y="3452"/>
                  </a:lnTo>
                  <a:lnTo>
                    <a:pt x="1962" y="3481"/>
                  </a:lnTo>
                  <a:lnTo>
                    <a:pt x="1946" y="3578"/>
                  </a:lnTo>
                  <a:lnTo>
                    <a:pt x="1788" y="3735"/>
                  </a:lnTo>
                  <a:lnTo>
                    <a:pt x="1441" y="4035"/>
                  </a:lnTo>
                  <a:lnTo>
                    <a:pt x="1125" y="4229"/>
                  </a:lnTo>
                  <a:lnTo>
                    <a:pt x="821" y="4400"/>
                  </a:lnTo>
                  <a:lnTo>
                    <a:pt x="571" y="4435"/>
                  </a:lnTo>
                  <a:lnTo>
                    <a:pt x="506" y="4484"/>
                  </a:lnTo>
                  <a:lnTo>
                    <a:pt x="522" y="4561"/>
                  </a:lnTo>
                  <a:lnTo>
                    <a:pt x="789" y="4590"/>
                  </a:lnTo>
                  <a:lnTo>
                    <a:pt x="963" y="4573"/>
                  </a:lnTo>
                  <a:lnTo>
                    <a:pt x="1028" y="4642"/>
                  </a:lnTo>
                  <a:lnTo>
                    <a:pt x="886" y="4845"/>
                  </a:lnTo>
                  <a:lnTo>
                    <a:pt x="713" y="5006"/>
                  </a:lnTo>
                  <a:lnTo>
                    <a:pt x="206" y="5226"/>
                  </a:lnTo>
                  <a:lnTo>
                    <a:pt x="32" y="5368"/>
                  </a:lnTo>
                  <a:lnTo>
                    <a:pt x="0" y="5477"/>
                  </a:lnTo>
                  <a:lnTo>
                    <a:pt x="171" y="5525"/>
                  </a:lnTo>
                  <a:lnTo>
                    <a:pt x="493" y="5525"/>
                  </a:lnTo>
                  <a:lnTo>
                    <a:pt x="838" y="5432"/>
                  </a:lnTo>
                  <a:lnTo>
                    <a:pt x="1044" y="5335"/>
                  </a:lnTo>
                  <a:lnTo>
                    <a:pt x="1108" y="5384"/>
                  </a:lnTo>
                  <a:lnTo>
                    <a:pt x="980" y="5493"/>
                  </a:lnTo>
                  <a:lnTo>
                    <a:pt x="947" y="5603"/>
                  </a:lnTo>
                  <a:lnTo>
                    <a:pt x="996" y="5745"/>
                  </a:lnTo>
                  <a:lnTo>
                    <a:pt x="1092" y="5828"/>
                  </a:lnTo>
                  <a:lnTo>
                    <a:pt x="1315" y="5841"/>
                  </a:lnTo>
                  <a:lnTo>
                    <a:pt x="1457" y="5809"/>
                  </a:lnTo>
                  <a:lnTo>
                    <a:pt x="1647" y="5748"/>
                  </a:lnTo>
                  <a:lnTo>
                    <a:pt x="2120" y="5274"/>
                  </a:lnTo>
                  <a:lnTo>
                    <a:pt x="2011" y="5715"/>
                  </a:lnTo>
                  <a:lnTo>
                    <a:pt x="2043" y="5780"/>
                  </a:lnTo>
                  <a:lnTo>
                    <a:pt x="2311" y="5699"/>
                  </a:lnTo>
                  <a:lnTo>
                    <a:pt x="2485" y="5796"/>
                  </a:lnTo>
                  <a:lnTo>
                    <a:pt x="2646" y="5877"/>
                  </a:lnTo>
                  <a:lnTo>
                    <a:pt x="2752" y="5877"/>
                  </a:lnTo>
                  <a:lnTo>
                    <a:pt x="2942" y="5748"/>
                  </a:lnTo>
                  <a:lnTo>
                    <a:pt x="3149" y="5606"/>
                  </a:lnTo>
                  <a:lnTo>
                    <a:pt x="3310" y="5416"/>
                  </a:lnTo>
                  <a:lnTo>
                    <a:pt x="3436" y="5368"/>
                  </a:lnTo>
                  <a:lnTo>
                    <a:pt x="3528" y="5416"/>
                  </a:lnTo>
                  <a:lnTo>
                    <a:pt x="3500" y="5557"/>
                  </a:lnTo>
                  <a:lnTo>
                    <a:pt x="3516" y="5635"/>
                  </a:lnTo>
                  <a:lnTo>
                    <a:pt x="3590" y="5651"/>
                  </a:lnTo>
                  <a:lnTo>
                    <a:pt x="3841" y="5448"/>
                  </a:lnTo>
                  <a:lnTo>
                    <a:pt x="4003" y="5338"/>
                  </a:lnTo>
                  <a:lnTo>
                    <a:pt x="4237" y="5352"/>
                  </a:lnTo>
                  <a:close/>
                </a:path>
              </a:pathLst>
            </a:custGeom>
            <a:solidFill>
              <a:srgbClr val="006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6" name="Freeform 1500"/>
            <p:cNvSpPr>
              <a:spLocks/>
            </p:cNvSpPr>
            <p:nvPr/>
          </p:nvSpPr>
          <p:spPr bwMode="auto">
            <a:xfrm>
              <a:off x="5051" y="1398"/>
              <a:ext cx="258" cy="245"/>
            </a:xfrm>
            <a:custGeom>
              <a:avLst/>
              <a:gdLst>
                <a:gd name="T0" fmla="*/ 0 w 6200"/>
                <a:gd name="T1" fmla="*/ 0 h 5877"/>
                <a:gd name="T2" fmla="*/ 0 w 6200"/>
                <a:gd name="T3" fmla="*/ 0 h 5877"/>
                <a:gd name="T4" fmla="*/ 0 w 6200"/>
                <a:gd name="T5" fmla="*/ 0 h 5877"/>
                <a:gd name="T6" fmla="*/ 0 w 6200"/>
                <a:gd name="T7" fmla="*/ 0 h 5877"/>
                <a:gd name="T8" fmla="*/ 0 w 6200"/>
                <a:gd name="T9" fmla="*/ 0 h 5877"/>
                <a:gd name="T10" fmla="*/ 0 w 6200"/>
                <a:gd name="T11" fmla="*/ 0 h 5877"/>
                <a:gd name="T12" fmla="*/ 0 w 6200"/>
                <a:gd name="T13" fmla="*/ 0 h 5877"/>
                <a:gd name="T14" fmla="*/ 0 w 6200"/>
                <a:gd name="T15" fmla="*/ 0 h 5877"/>
                <a:gd name="T16" fmla="*/ 0 w 6200"/>
                <a:gd name="T17" fmla="*/ 0 h 5877"/>
                <a:gd name="T18" fmla="*/ 0 w 6200"/>
                <a:gd name="T19" fmla="*/ 0 h 5877"/>
                <a:gd name="T20" fmla="*/ 0 w 6200"/>
                <a:gd name="T21" fmla="*/ 0 h 5877"/>
                <a:gd name="T22" fmla="*/ 0 w 6200"/>
                <a:gd name="T23" fmla="*/ 0 h 5877"/>
                <a:gd name="T24" fmla="*/ 0 w 6200"/>
                <a:gd name="T25" fmla="*/ 0 h 5877"/>
                <a:gd name="T26" fmla="*/ 0 w 6200"/>
                <a:gd name="T27" fmla="*/ 0 h 5877"/>
                <a:gd name="T28" fmla="*/ 0 w 6200"/>
                <a:gd name="T29" fmla="*/ 0 h 5877"/>
                <a:gd name="T30" fmla="*/ 0 w 6200"/>
                <a:gd name="T31" fmla="*/ 0 h 5877"/>
                <a:gd name="T32" fmla="*/ 0 w 6200"/>
                <a:gd name="T33" fmla="*/ 0 h 5877"/>
                <a:gd name="T34" fmla="*/ 0 w 6200"/>
                <a:gd name="T35" fmla="*/ 0 h 5877"/>
                <a:gd name="T36" fmla="*/ 0 w 6200"/>
                <a:gd name="T37" fmla="*/ 0 h 5877"/>
                <a:gd name="T38" fmla="*/ 0 w 6200"/>
                <a:gd name="T39" fmla="*/ 0 h 5877"/>
                <a:gd name="T40" fmla="*/ 0 w 6200"/>
                <a:gd name="T41" fmla="*/ 0 h 5877"/>
                <a:gd name="T42" fmla="*/ 0 w 6200"/>
                <a:gd name="T43" fmla="*/ 0 h 5877"/>
                <a:gd name="T44" fmla="*/ 0 w 6200"/>
                <a:gd name="T45" fmla="*/ 0 h 5877"/>
                <a:gd name="T46" fmla="*/ 0 w 6200"/>
                <a:gd name="T47" fmla="*/ 0 h 5877"/>
                <a:gd name="T48" fmla="*/ 0 w 6200"/>
                <a:gd name="T49" fmla="*/ 0 h 5877"/>
                <a:gd name="T50" fmla="*/ 0 w 6200"/>
                <a:gd name="T51" fmla="*/ 0 h 5877"/>
                <a:gd name="T52" fmla="*/ 0 w 6200"/>
                <a:gd name="T53" fmla="*/ 0 h 5877"/>
                <a:gd name="T54" fmla="*/ 0 w 6200"/>
                <a:gd name="T55" fmla="*/ 0 h 5877"/>
                <a:gd name="T56" fmla="*/ 0 w 6200"/>
                <a:gd name="T57" fmla="*/ 0 h 5877"/>
                <a:gd name="T58" fmla="*/ 0 w 6200"/>
                <a:gd name="T59" fmla="*/ 0 h 5877"/>
                <a:gd name="T60" fmla="*/ 0 w 6200"/>
                <a:gd name="T61" fmla="*/ 0 h 5877"/>
                <a:gd name="T62" fmla="*/ 0 w 6200"/>
                <a:gd name="T63" fmla="*/ 0 h 5877"/>
                <a:gd name="T64" fmla="*/ 0 w 6200"/>
                <a:gd name="T65" fmla="*/ 0 h 5877"/>
                <a:gd name="T66" fmla="*/ 0 w 6200"/>
                <a:gd name="T67" fmla="*/ 0 h 5877"/>
                <a:gd name="T68" fmla="*/ 0 w 6200"/>
                <a:gd name="T69" fmla="*/ 0 h 5877"/>
                <a:gd name="T70" fmla="*/ 0 w 6200"/>
                <a:gd name="T71" fmla="*/ 0 h 5877"/>
                <a:gd name="T72" fmla="*/ 0 w 6200"/>
                <a:gd name="T73" fmla="*/ 0 h 5877"/>
                <a:gd name="T74" fmla="*/ 0 w 6200"/>
                <a:gd name="T75" fmla="*/ 0 h 5877"/>
                <a:gd name="T76" fmla="*/ 0 w 6200"/>
                <a:gd name="T77" fmla="*/ 0 h 5877"/>
                <a:gd name="T78" fmla="*/ 0 w 6200"/>
                <a:gd name="T79" fmla="*/ 0 h 5877"/>
                <a:gd name="T80" fmla="*/ 0 w 6200"/>
                <a:gd name="T81" fmla="*/ 0 h 5877"/>
                <a:gd name="T82" fmla="*/ 0 w 6200"/>
                <a:gd name="T83" fmla="*/ 0 h 5877"/>
                <a:gd name="T84" fmla="*/ 0 w 6200"/>
                <a:gd name="T85" fmla="*/ 0 h 5877"/>
                <a:gd name="T86" fmla="*/ 0 w 6200"/>
                <a:gd name="T87" fmla="*/ 0 h 58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00"/>
                <a:gd name="T133" fmla="*/ 0 h 5877"/>
                <a:gd name="T134" fmla="*/ 6200 w 6200"/>
                <a:gd name="T135" fmla="*/ 5877 h 58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00" h="5877">
                  <a:moveTo>
                    <a:pt x="4237" y="5352"/>
                  </a:moveTo>
                  <a:lnTo>
                    <a:pt x="4476" y="5400"/>
                  </a:lnTo>
                  <a:lnTo>
                    <a:pt x="4873" y="5541"/>
                  </a:lnTo>
                  <a:lnTo>
                    <a:pt x="5078" y="5589"/>
                  </a:lnTo>
                  <a:lnTo>
                    <a:pt x="5123" y="5477"/>
                  </a:lnTo>
                  <a:lnTo>
                    <a:pt x="5091" y="5352"/>
                  </a:lnTo>
                  <a:lnTo>
                    <a:pt x="4873" y="5006"/>
                  </a:lnTo>
                  <a:lnTo>
                    <a:pt x="4937" y="4984"/>
                  </a:lnTo>
                  <a:lnTo>
                    <a:pt x="5188" y="5129"/>
                  </a:lnTo>
                  <a:lnTo>
                    <a:pt x="5456" y="5258"/>
                  </a:lnTo>
                  <a:lnTo>
                    <a:pt x="5884" y="5306"/>
                  </a:lnTo>
                  <a:lnTo>
                    <a:pt x="6138" y="5274"/>
                  </a:lnTo>
                  <a:lnTo>
                    <a:pt x="6200" y="5177"/>
                  </a:lnTo>
                  <a:lnTo>
                    <a:pt x="6071" y="5145"/>
                  </a:lnTo>
                  <a:lnTo>
                    <a:pt x="5916" y="5145"/>
                  </a:lnTo>
                  <a:lnTo>
                    <a:pt x="5759" y="5083"/>
                  </a:lnTo>
                  <a:lnTo>
                    <a:pt x="5726" y="4984"/>
                  </a:lnTo>
                  <a:lnTo>
                    <a:pt x="5775" y="4893"/>
                  </a:lnTo>
                  <a:lnTo>
                    <a:pt x="5961" y="4780"/>
                  </a:lnTo>
                  <a:lnTo>
                    <a:pt x="5977" y="4702"/>
                  </a:lnTo>
                  <a:lnTo>
                    <a:pt x="5932" y="4686"/>
                  </a:lnTo>
                  <a:lnTo>
                    <a:pt x="5775" y="4702"/>
                  </a:lnTo>
                  <a:lnTo>
                    <a:pt x="5614" y="4735"/>
                  </a:lnTo>
                  <a:lnTo>
                    <a:pt x="5423" y="4670"/>
                  </a:lnTo>
                  <a:lnTo>
                    <a:pt x="5378" y="4561"/>
                  </a:lnTo>
                  <a:lnTo>
                    <a:pt x="5330" y="4468"/>
                  </a:lnTo>
                  <a:lnTo>
                    <a:pt x="5062" y="4322"/>
                  </a:lnTo>
                  <a:lnTo>
                    <a:pt x="4618" y="4100"/>
                  </a:lnTo>
                  <a:lnTo>
                    <a:pt x="4444" y="3880"/>
                  </a:lnTo>
                  <a:lnTo>
                    <a:pt x="4444" y="3767"/>
                  </a:lnTo>
                  <a:lnTo>
                    <a:pt x="4586" y="3719"/>
                  </a:lnTo>
                  <a:lnTo>
                    <a:pt x="4711" y="3767"/>
                  </a:lnTo>
                  <a:lnTo>
                    <a:pt x="4747" y="3690"/>
                  </a:lnTo>
                  <a:lnTo>
                    <a:pt x="4569" y="3545"/>
                  </a:lnTo>
                  <a:lnTo>
                    <a:pt x="4427" y="3371"/>
                  </a:lnTo>
                  <a:lnTo>
                    <a:pt x="4321" y="3151"/>
                  </a:lnTo>
                  <a:lnTo>
                    <a:pt x="4401" y="3210"/>
                  </a:lnTo>
                  <a:lnTo>
                    <a:pt x="4489" y="3251"/>
                  </a:lnTo>
                  <a:lnTo>
                    <a:pt x="4679" y="3315"/>
                  </a:lnTo>
                  <a:lnTo>
                    <a:pt x="4873" y="3387"/>
                  </a:lnTo>
                  <a:lnTo>
                    <a:pt x="5066" y="3441"/>
                  </a:lnTo>
                  <a:lnTo>
                    <a:pt x="5536" y="3468"/>
                  </a:lnTo>
                  <a:lnTo>
                    <a:pt x="5614" y="3432"/>
                  </a:lnTo>
                  <a:lnTo>
                    <a:pt x="5568" y="3355"/>
                  </a:lnTo>
                  <a:lnTo>
                    <a:pt x="5439" y="3293"/>
                  </a:lnTo>
                  <a:lnTo>
                    <a:pt x="5249" y="3229"/>
                  </a:lnTo>
                  <a:lnTo>
                    <a:pt x="5091" y="3119"/>
                  </a:lnTo>
                  <a:lnTo>
                    <a:pt x="4917" y="3070"/>
                  </a:lnTo>
                  <a:lnTo>
                    <a:pt x="4711" y="2961"/>
                  </a:lnTo>
                  <a:lnTo>
                    <a:pt x="4602" y="2815"/>
                  </a:lnTo>
                  <a:lnTo>
                    <a:pt x="4901" y="2815"/>
                  </a:lnTo>
                  <a:lnTo>
                    <a:pt x="4885" y="2723"/>
                  </a:lnTo>
                  <a:lnTo>
                    <a:pt x="4489" y="2594"/>
                  </a:lnTo>
                  <a:lnTo>
                    <a:pt x="4460" y="2406"/>
                  </a:lnTo>
                  <a:lnTo>
                    <a:pt x="4334" y="2264"/>
                  </a:lnTo>
                  <a:lnTo>
                    <a:pt x="4221" y="2122"/>
                  </a:lnTo>
                  <a:lnTo>
                    <a:pt x="4366" y="2057"/>
                  </a:lnTo>
                  <a:lnTo>
                    <a:pt x="4540" y="2057"/>
                  </a:lnTo>
                  <a:lnTo>
                    <a:pt x="4395" y="1916"/>
                  </a:lnTo>
                  <a:lnTo>
                    <a:pt x="4237" y="1836"/>
                  </a:lnTo>
                  <a:lnTo>
                    <a:pt x="3890" y="1455"/>
                  </a:lnTo>
                  <a:lnTo>
                    <a:pt x="3716" y="1167"/>
                  </a:lnTo>
                  <a:lnTo>
                    <a:pt x="3683" y="949"/>
                  </a:lnTo>
                  <a:lnTo>
                    <a:pt x="3528" y="458"/>
                  </a:lnTo>
                  <a:lnTo>
                    <a:pt x="3390" y="0"/>
                  </a:lnTo>
                  <a:lnTo>
                    <a:pt x="3294" y="62"/>
                  </a:lnTo>
                  <a:lnTo>
                    <a:pt x="3245" y="158"/>
                  </a:lnTo>
                  <a:lnTo>
                    <a:pt x="2752" y="1393"/>
                  </a:lnTo>
                  <a:lnTo>
                    <a:pt x="2533" y="1726"/>
                  </a:lnTo>
                  <a:lnTo>
                    <a:pt x="2440" y="1900"/>
                  </a:lnTo>
                  <a:lnTo>
                    <a:pt x="2388" y="2057"/>
                  </a:lnTo>
                  <a:lnTo>
                    <a:pt x="2201" y="2170"/>
                  </a:lnTo>
                  <a:lnTo>
                    <a:pt x="1898" y="2390"/>
                  </a:lnTo>
                  <a:lnTo>
                    <a:pt x="1376" y="2783"/>
                  </a:lnTo>
                  <a:lnTo>
                    <a:pt x="761" y="3229"/>
                  </a:lnTo>
                  <a:lnTo>
                    <a:pt x="805" y="3322"/>
                  </a:lnTo>
                  <a:lnTo>
                    <a:pt x="934" y="3355"/>
                  </a:lnTo>
                  <a:lnTo>
                    <a:pt x="1141" y="3339"/>
                  </a:lnTo>
                  <a:lnTo>
                    <a:pt x="1425" y="3213"/>
                  </a:lnTo>
                  <a:lnTo>
                    <a:pt x="1615" y="3213"/>
                  </a:lnTo>
                  <a:lnTo>
                    <a:pt x="1502" y="3432"/>
                  </a:lnTo>
                  <a:lnTo>
                    <a:pt x="1534" y="3529"/>
                  </a:lnTo>
                  <a:lnTo>
                    <a:pt x="1615" y="3529"/>
                  </a:lnTo>
                  <a:lnTo>
                    <a:pt x="1740" y="3481"/>
                  </a:lnTo>
                  <a:lnTo>
                    <a:pt x="1885" y="3452"/>
                  </a:lnTo>
                  <a:lnTo>
                    <a:pt x="1962" y="3481"/>
                  </a:lnTo>
                  <a:lnTo>
                    <a:pt x="1946" y="3578"/>
                  </a:lnTo>
                  <a:lnTo>
                    <a:pt x="1788" y="3735"/>
                  </a:lnTo>
                  <a:lnTo>
                    <a:pt x="1441" y="4035"/>
                  </a:lnTo>
                  <a:lnTo>
                    <a:pt x="1125" y="4229"/>
                  </a:lnTo>
                  <a:lnTo>
                    <a:pt x="821" y="4400"/>
                  </a:lnTo>
                  <a:lnTo>
                    <a:pt x="571" y="4435"/>
                  </a:lnTo>
                  <a:lnTo>
                    <a:pt x="506" y="4484"/>
                  </a:lnTo>
                  <a:lnTo>
                    <a:pt x="522" y="4561"/>
                  </a:lnTo>
                  <a:lnTo>
                    <a:pt x="789" y="4590"/>
                  </a:lnTo>
                  <a:lnTo>
                    <a:pt x="963" y="4573"/>
                  </a:lnTo>
                  <a:lnTo>
                    <a:pt x="1028" y="4642"/>
                  </a:lnTo>
                  <a:lnTo>
                    <a:pt x="886" y="4845"/>
                  </a:lnTo>
                  <a:lnTo>
                    <a:pt x="713" y="5006"/>
                  </a:lnTo>
                  <a:lnTo>
                    <a:pt x="206" y="5226"/>
                  </a:lnTo>
                  <a:lnTo>
                    <a:pt x="32" y="5368"/>
                  </a:lnTo>
                  <a:lnTo>
                    <a:pt x="0" y="5477"/>
                  </a:lnTo>
                  <a:lnTo>
                    <a:pt x="171" y="5525"/>
                  </a:lnTo>
                  <a:lnTo>
                    <a:pt x="493" y="5525"/>
                  </a:lnTo>
                  <a:lnTo>
                    <a:pt x="838" y="5432"/>
                  </a:lnTo>
                  <a:lnTo>
                    <a:pt x="1044" y="5335"/>
                  </a:lnTo>
                  <a:lnTo>
                    <a:pt x="1108" y="5384"/>
                  </a:lnTo>
                  <a:lnTo>
                    <a:pt x="980" y="5493"/>
                  </a:lnTo>
                  <a:lnTo>
                    <a:pt x="947" y="5603"/>
                  </a:lnTo>
                  <a:lnTo>
                    <a:pt x="996" y="5745"/>
                  </a:lnTo>
                  <a:lnTo>
                    <a:pt x="1092" y="5828"/>
                  </a:lnTo>
                  <a:lnTo>
                    <a:pt x="1315" y="5841"/>
                  </a:lnTo>
                  <a:lnTo>
                    <a:pt x="1457" y="5809"/>
                  </a:lnTo>
                  <a:lnTo>
                    <a:pt x="1647" y="5748"/>
                  </a:lnTo>
                  <a:lnTo>
                    <a:pt x="2120" y="5274"/>
                  </a:lnTo>
                  <a:lnTo>
                    <a:pt x="2011" y="5715"/>
                  </a:lnTo>
                  <a:lnTo>
                    <a:pt x="2043" y="5780"/>
                  </a:lnTo>
                  <a:lnTo>
                    <a:pt x="2311" y="5699"/>
                  </a:lnTo>
                  <a:lnTo>
                    <a:pt x="2485" y="5796"/>
                  </a:lnTo>
                  <a:lnTo>
                    <a:pt x="2646" y="5877"/>
                  </a:lnTo>
                  <a:lnTo>
                    <a:pt x="2752" y="5877"/>
                  </a:lnTo>
                  <a:lnTo>
                    <a:pt x="2942" y="5748"/>
                  </a:lnTo>
                  <a:lnTo>
                    <a:pt x="3149" y="5606"/>
                  </a:lnTo>
                  <a:lnTo>
                    <a:pt x="3310" y="5416"/>
                  </a:lnTo>
                  <a:lnTo>
                    <a:pt x="3436" y="5368"/>
                  </a:lnTo>
                  <a:lnTo>
                    <a:pt x="3528" y="5416"/>
                  </a:lnTo>
                  <a:lnTo>
                    <a:pt x="3500" y="5557"/>
                  </a:lnTo>
                  <a:lnTo>
                    <a:pt x="3516" y="5635"/>
                  </a:lnTo>
                  <a:lnTo>
                    <a:pt x="3590" y="5651"/>
                  </a:lnTo>
                  <a:lnTo>
                    <a:pt x="3841" y="5448"/>
                  </a:lnTo>
                  <a:lnTo>
                    <a:pt x="4003" y="5338"/>
                  </a:lnTo>
                  <a:lnTo>
                    <a:pt x="4237" y="535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7" name="Freeform 1501"/>
            <p:cNvSpPr>
              <a:spLocks/>
            </p:cNvSpPr>
            <p:nvPr/>
          </p:nvSpPr>
          <p:spPr bwMode="auto">
            <a:xfrm>
              <a:off x="5132" y="1451"/>
              <a:ext cx="70" cy="93"/>
            </a:xfrm>
            <a:custGeom>
              <a:avLst/>
              <a:gdLst>
                <a:gd name="T0" fmla="*/ 0 w 1685"/>
                <a:gd name="T1" fmla="*/ 0 h 2226"/>
                <a:gd name="T2" fmla="*/ 0 w 1685"/>
                <a:gd name="T3" fmla="*/ 0 h 2226"/>
                <a:gd name="T4" fmla="*/ 0 w 1685"/>
                <a:gd name="T5" fmla="*/ 0 h 2226"/>
                <a:gd name="T6" fmla="*/ 0 w 1685"/>
                <a:gd name="T7" fmla="*/ 0 h 2226"/>
                <a:gd name="T8" fmla="*/ 0 w 1685"/>
                <a:gd name="T9" fmla="*/ 0 h 2226"/>
                <a:gd name="T10" fmla="*/ 0 w 1685"/>
                <a:gd name="T11" fmla="*/ 0 h 2226"/>
                <a:gd name="T12" fmla="*/ 0 w 1685"/>
                <a:gd name="T13" fmla="*/ 0 h 2226"/>
                <a:gd name="T14" fmla="*/ 0 w 1685"/>
                <a:gd name="T15" fmla="*/ 0 h 2226"/>
                <a:gd name="T16" fmla="*/ 0 w 1685"/>
                <a:gd name="T17" fmla="*/ 0 h 2226"/>
                <a:gd name="T18" fmla="*/ 0 w 1685"/>
                <a:gd name="T19" fmla="*/ 0 h 2226"/>
                <a:gd name="T20" fmla="*/ 0 w 1685"/>
                <a:gd name="T21" fmla="*/ 0 h 2226"/>
                <a:gd name="T22" fmla="*/ 0 w 1685"/>
                <a:gd name="T23" fmla="*/ 0 h 2226"/>
                <a:gd name="T24" fmla="*/ 0 w 1685"/>
                <a:gd name="T25" fmla="*/ 0 h 2226"/>
                <a:gd name="T26" fmla="*/ 0 w 1685"/>
                <a:gd name="T27" fmla="*/ 0 h 2226"/>
                <a:gd name="T28" fmla="*/ 0 w 1685"/>
                <a:gd name="T29" fmla="*/ 0 h 2226"/>
                <a:gd name="T30" fmla="*/ 0 w 1685"/>
                <a:gd name="T31" fmla="*/ 0 h 2226"/>
                <a:gd name="T32" fmla="*/ 0 w 1685"/>
                <a:gd name="T33" fmla="*/ 0 h 2226"/>
                <a:gd name="T34" fmla="*/ 0 w 1685"/>
                <a:gd name="T35" fmla="*/ 0 h 2226"/>
                <a:gd name="T36" fmla="*/ 0 w 1685"/>
                <a:gd name="T37" fmla="*/ 0 h 2226"/>
                <a:gd name="T38" fmla="*/ 0 w 1685"/>
                <a:gd name="T39" fmla="*/ 0 h 2226"/>
                <a:gd name="T40" fmla="*/ 0 w 1685"/>
                <a:gd name="T41" fmla="*/ 0 h 2226"/>
                <a:gd name="T42" fmla="*/ 0 w 1685"/>
                <a:gd name="T43" fmla="*/ 0 h 2226"/>
                <a:gd name="T44" fmla="*/ 0 w 1685"/>
                <a:gd name="T45" fmla="*/ 0 h 2226"/>
                <a:gd name="T46" fmla="*/ 0 w 1685"/>
                <a:gd name="T47" fmla="*/ 0 h 2226"/>
                <a:gd name="T48" fmla="*/ 0 w 1685"/>
                <a:gd name="T49" fmla="*/ 0 h 2226"/>
                <a:gd name="T50" fmla="*/ 0 w 1685"/>
                <a:gd name="T51" fmla="*/ 0 h 2226"/>
                <a:gd name="T52" fmla="*/ 0 w 1685"/>
                <a:gd name="T53" fmla="*/ 0 h 2226"/>
                <a:gd name="T54" fmla="*/ 0 w 1685"/>
                <a:gd name="T55" fmla="*/ 0 h 2226"/>
                <a:gd name="T56" fmla="*/ 0 w 1685"/>
                <a:gd name="T57" fmla="*/ 0 h 2226"/>
                <a:gd name="T58" fmla="*/ 0 w 1685"/>
                <a:gd name="T59" fmla="*/ 0 h 2226"/>
                <a:gd name="T60" fmla="*/ 0 w 1685"/>
                <a:gd name="T61" fmla="*/ 0 h 2226"/>
                <a:gd name="T62" fmla="*/ 0 w 1685"/>
                <a:gd name="T63" fmla="*/ 0 h 2226"/>
                <a:gd name="T64" fmla="*/ 0 w 1685"/>
                <a:gd name="T65" fmla="*/ 0 h 2226"/>
                <a:gd name="T66" fmla="*/ 0 w 1685"/>
                <a:gd name="T67" fmla="*/ 0 h 2226"/>
                <a:gd name="T68" fmla="*/ 0 w 1685"/>
                <a:gd name="T69" fmla="*/ 0 h 2226"/>
                <a:gd name="T70" fmla="*/ 0 w 1685"/>
                <a:gd name="T71" fmla="*/ 0 h 2226"/>
                <a:gd name="T72" fmla="*/ 0 w 1685"/>
                <a:gd name="T73" fmla="*/ 0 h 2226"/>
                <a:gd name="T74" fmla="*/ 0 w 1685"/>
                <a:gd name="T75" fmla="*/ 0 h 22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85"/>
                <a:gd name="T115" fmla="*/ 0 h 2226"/>
                <a:gd name="T116" fmla="*/ 1685 w 1685"/>
                <a:gd name="T117" fmla="*/ 2226 h 22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85" h="2226">
                  <a:moveTo>
                    <a:pt x="1031" y="301"/>
                  </a:moveTo>
                  <a:lnTo>
                    <a:pt x="809" y="762"/>
                  </a:lnTo>
                  <a:lnTo>
                    <a:pt x="554" y="1004"/>
                  </a:lnTo>
                  <a:lnTo>
                    <a:pt x="78" y="1359"/>
                  </a:lnTo>
                  <a:lnTo>
                    <a:pt x="0" y="1478"/>
                  </a:lnTo>
                  <a:lnTo>
                    <a:pt x="46" y="1540"/>
                  </a:lnTo>
                  <a:lnTo>
                    <a:pt x="242" y="1507"/>
                  </a:lnTo>
                  <a:lnTo>
                    <a:pt x="181" y="1672"/>
                  </a:lnTo>
                  <a:lnTo>
                    <a:pt x="151" y="1913"/>
                  </a:lnTo>
                  <a:lnTo>
                    <a:pt x="271" y="2062"/>
                  </a:lnTo>
                  <a:lnTo>
                    <a:pt x="481" y="2078"/>
                  </a:lnTo>
                  <a:lnTo>
                    <a:pt x="570" y="2000"/>
                  </a:lnTo>
                  <a:lnTo>
                    <a:pt x="777" y="1927"/>
                  </a:lnTo>
                  <a:lnTo>
                    <a:pt x="970" y="2000"/>
                  </a:lnTo>
                  <a:lnTo>
                    <a:pt x="1077" y="1988"/>
                  </a:lnTo>
                  <a:lnTo>
                    <a:pt x="1163" y="1913"/>
                  </a:lnTo>
                  <a:lnTo>
                    <a:pt x="1402" y="2149"/>
                  </a:lnTo>
                  <a:lnTo>
                    <a:pt x="1553" y="2226"/>
                  </a:lnTo>
                  <a:lnTo>
                    <a:pt x="1669" y="2214"/>
                  </a:lnTo>
                  <a:lnTo>
                    <a:pt x="1685" y="2091"/>
                  </a:lnTo>
                  <a:lnTo>
                    <a:pt x="1595" y="1884"/>
                  </a:lnTo>
                  <a:lnTo>
                    <a:pt x="1653" y="1839"/>
                  </a:lnTo>
                  <a:lnTo>
                    <a:pt x="1669" y="1658"/>
                  </a:lnTo>
                  <a:lnTo>
                    <a:pt x="1509" y="1507"/>
                  </a:lnTo>
                  <a:lnTo>
                    <a:pt x="1509" y="1645"/>
                  </a:lnTo>
                  <a:lnTo>
                    <a:pt x="1392" y="1704"/>
                  </a:lnTo>
                  <a:lnTo>
                    <a:pt x="1209" y="1645"/>
                  </a:lnTo>
                  <a:lnTo>
                    <a:pt x="957" y="1452"/>
                  </a:lnTo>
                  <a:lnTo>
                    <a:pt x="929" y="1645"/>
                  </a:lnTo>
                  <a:lnTo>
                    <a:pt x="854" y="1733"/>
                  </a:lnTo>
                  <a:lnTo>
                    <a:pt x="764" y="1688"/>
                  </a:lnTo>
                  <a:lnTo>
                    <a:pt x="735" y="1585"/>
                  </a:lnTo>
                  <a:lnTo>
                    <a:pt x="751" y="1420"/>
                  </a:lnTo>
                  <a:lnTo>
                    <a:pt x="854" y="1178"/>
                  </a:lnTo>
                  <a:lnTo>
                    <a:pt x="986" y="927"/>
                  </a:lnTo>
                  <a:lnTo>
                    <a:pt x="1064" y="540"/>
                  </a:lnTo>
                  <a:lnTo>
                    <a:pt x="1122" y="0"/>
                  </a:lnTo>
                  <a:lnTo>
                    <a:pt x="1031" y="301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8" name="Freeform 1502"/>
            <p:cNvSpPr>
              <a:spLocks/>
            </p:cNvSpPr>
            <p:nvPr/>
          </p:nvSpPr>
          <p:spPr bwMode="auto">
            <a:xfrm>
              <a:off x="5096" y="1548"/>
              <a:ext cx="138" cy="75"/>
            </a:xfrm>
            <a:custGeom>
              <a:avLst/>
              <a:gdLst>
                <a:gd name="T0" fmla="*/ 0 w 3310"/>
                <a:gd name="T1" fmla="*/ 0 h 1780"/>
                <a:gd name="T2" fmla="*/ 0 w 3310"/>
                <a:gd name="T3" fmla="*/ 0 h 1780"/>
                <a:gd name="T4" fmla="*/ 0 w 3310"/>
                <a:gd name="T5" fmla="*/ 0 h 1780"/>
                <a:gd name="T6" fmla="*/ 0 w 3310"/>
                <a:gd name="T7" fmla="*/ 0 h 1780"/>
                <a:gd name="T8" fmla="*/ 0 w 3310"/>
                <a:gd name="T9" fmla="*/ 0 h 1780"/>
                <a:gd name="T10" fmla="*/ 0 w 3310"/>
                <a:gd name="T11" fmla="*/ 0 h 1780"/>
                <a:gd name="T12" fmla="*/ 0 w 3310"/>
                <a:gd name="T13" fmla="*/ 0 h 1780"/>
                <a:gd name="T14" fmla="*/ 0 w 3310"/>
                <a:gd name="T15" fmla="*/ 0 h 1780"/>
                <a:gd name="T16" fmla="*/ 0 w 3310"/>
                <a:gd name="T17" fmla="*/ 0 h 1780"/>
                <a:gd name="T18" fmla="*/ 0 w 3310"/>
                <a:gd name="T19" fmla="*/ 0 h 1780"/>
                <a:gd name="T20" fmla="*/ 0 w 3310"/>
                <a:gd name="T21" fmla="*/ 0 h 1780"/>
                <a:gd name="T22" fmla="*/ 0 w 3310"/>
                <a:gd name="T23" fmla="*/ 0 h 1780"/>
                <a:gd name="T24" fmla="*/ 0 w 3310"/>
                <a:gd name="T25" fmla="*/ 0 h 1780"/>
                <a:gd name="T26" fmla="*/ 0 w 3310"/>
                <a:gd name="T27" fmla="*/ 0 h 1780"/>
                <a:gd name="T28" fmla="*/ 0 w 3310"/>
                <a:gd name="T29" fmla="*/ 0 h 1780"/>
                <a:gd name="T30" fmla="*/ 0 w 3310"/>
                <a:gd name="T31" fmla="*/ 0 h 1780"/>
                <a:gd name="T32" fmla="*/ 0 w 3310"/>
                <a:gd name="T33" fmla="*/ 0 h 1780"/>
                <a:gd name="T34" fmla="*/ 0 w 3310"/>
                <a:gd name="T35" fmla="*/ 0 h 1780"/>
                <a:gd name="T36" fmla="*/ 0 w 3310"/>
                <a:gd name="T37" fmla="*/ 0 h 1780"/>
                <a:gd name="T38" fmla="*/ 0 w 3310"/>
                <a:gd name="T39" fmla="*/ 0 h 1780"/>
                <a:gd name="T40" fmla="*/ 0 w 3310"/>
                <a:gd name="T41" fmla="*/ 0 h 1780"/>
                <a:gd name="T42" fmla="*/ 0 w 3310"/>
                <a:gd name="T43" fmla="*/ 0 h 1780"/>
                <a:gd name="T44" fmla="*/ 0 w 3310"/>
                <a:gd name="T45" fmla="*/ 0 h 1780"/>
                <a:gd name="T46" fmla="*/ 0 w 3310"/>
                <a:gd name="T47" fmla="*/ 0 h 1780"/>
                <a:gd name="T48" fmla="*/ 0 w 3310"/>
                <a:gd name="T49" fmla="*/ 0 h 1780"/>
                <a:gd name="T50" fmla="*/ 0 w 3310"/>
                <a:gd name="T51" fmla="*/ 0 h 1780"/>
                <a:gd name="T52" fmla="*/ 0 w 3310"/>
                <a:gd name="T53" fmla="*/ 0 h 1780"/>
                <a:gd name="T54" fmla="*/ 0 w 3310"/>
                <a:gd name="T55" fmla="*/ 0 h 1780"/>
                <a:gd name="T56" fmla="*/ 0 w 3310"/>
                <a:gd name="T57" fmla="*/ 0 h 1780"/>
                <a:gd name="T58" fmla="*/ 0 w 3310"/>
                <a:gd name="T59" fmla="*/ 0 h 1780"/>
                <a:gd name="T60" fmla="*/ 0 w 3310"/>
                <a:gd name="T61" fmla="*/ 0 h 1780"/>
                <a:gd name="T62" fmla="*/ 0 w 3310"/>
                <a:gd name="T63" fmla="*/ 0 h 1780"/>
                <a:gd name="T64" fmla="*/ 0 w 3310"/>
                <a:gd name="T65" fmla="*/ 0 h 1780"/>
                <a:gd name="T66" fmla="*/ 0 w 3310"/>
                <a:gd name="T67" fmla="*/ 0 h 1780"/>
                <a:gd name="T68" fmla="*/ 0 w 3310"/>
                <a:gd name="T69" fmla="*/ 0 h 1780"/>
                <a:gd name="T70" fmla="*/ 0 w 3310"/>
                <a:gd name="T71" fmla="*/ 0 h 1780"/>
                <a:gd name="T72" fmla="*/ 0 w 3310"/>
                <a:gd name="T73" fmla="*/ 0 h 1780"/>
                <a:gd name="T74" fmla="*/ 0 w 3310"/>
                <a:gd name="T75" fmla="*/ 0 h 1780"/>
                <a:gd name="T76" fmla="*/ 0 w 3310"/>
                <a:gd name="T77" fmla="*/ 0 h 1780"/>
                <a:gd name="T78" fmla="*/ 0 w 3310"/>
                <a:gd name="T79" fmla="*/ 0 h 1780"/>
                <a:gd name="T80" fmla="*/ 0 w 3310"/>
                <a:gd name="T81" fmla="*/ 0 h 1780"/>
                <a:gd name="T82" fmla="*/ 0 w 3310"/>
                <a:gd name="T83" fmla="*/ 0 h 1780"/>
                <a:gd name="T84" fmla="*/ 0 w 3310"/>
                <a:gd name="T85" fmla="*/ 0 h 1780"/>
                <a:gd name="T86" fmla="*/ 0 w 3310"/>
                <a:gd name="T87" fmla="*/ 0 h 1780"/>
                <a:gd name="T88" fmla="*/ 0 w 3310"/>
                <a:gd name="T89" fmla="*/ 0 h 1780"/>
                <a:gd name="T90" fmla="*/ 0 w 3310"/>
                <a:gd name="T91" fmla="*/ 0 h 1780"/>
                <a:gd name="T92" fmla="*/ 0 w 3310"/>
                <a:gd name="T93" fmla="*/ 0 h 1780"/>
                <a:gd name="T94" fmla="*/ 0 w 3310"/>
                <a:gd name="T95" fmla="*/ 0 h 1780"/>
                <a:gd name="T96" fmla="*/ 0 w 3310"/>
                <a:gd name="T97" fmla="*/ 0 h 1780"/>
                <a:gd name="T98" fmla="*/ 0 w 3310"/>
                <a:gd name="T99" fmla="*/ 0 h 1780"/>
                <a:gd name="T100" fmla="*/ 0 w 3310"/>
                <a:gd name="T101" fmla="*/ 0 h 1780"/>
                <a:gd name="T102" fmla="*/ 0 w 3310"/>
                <a:gd name="T103" fmla="*/ 0 h 1780"/>
                <a:gd name="T104" fmla="*/ 0 w 3310"/>
                <a:gd name="T105" fmla="*/ 0 h 1780"/>
                <a:gd name="T106" fmla="*/ 0 w 3310"/>
                <a:gd name="T107" fmla="*/ 0 h 1780"/>
                <a:gd name="T108" fmla="*/ 0 w 3310"/>
                <a:gd name="T109" fmla="*/ 0 h 1780"/>
                <a:gd name="T110" fmla="*/ 0 w 3310"/>
                <a:gd name="T111" fmla="*/ 0 h 1780"/>
                <a:gd name="T112" fmla="*/ 0 w 3310"/>
                <a:gd name="T113" fmla="*/ 0 h 17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310"/>
                <a:gd name="T172" fmla="*/ 0 h 1780"/>
                <a:gd name="T173" fmla="*/ 3310 w 3310"/>
                <a:gd name="T174" fmla="*/ 1780 h 17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310" h="1780">
                  <a:moveTo>
                    <a:pt x="1090" y="196"/>
                  </a:moveTo>
                  <a:lnTo>
                    <a:pt x="748" y="525"/>
                  </a:lnTo>
                  <a:lnTo>
                    <a:pt x="432" y="732"/>
                  </a:lnTo>
                  <a:lnTo>
                    <a:pt x="165" y="852"/>
                  </a:lnTo>
                  <a:lnTo>
                    <a:pt x="104" y="909"/>
                  </a:lnTo>
                  <a:lnTo>
                    <a:pt x="88" y="957"/>
                  </a:lnTo>
                  <a:lnTo>
                    <a:pt x="165" y="984"/>
                  </a:lnTo>
                  <a:lnTo>
                    <a:pt x="375" y="971"/>
                  </a:lnTo>
                  <a:lnTo>
                    <a:pt x="494" y="957"/>
                  </a:lnTo>
                  <a:lnTo>
                    <a:pt x="313" y="1151"/>
                  </a:lnTo>
                  <a:lnTo>
                    <a:pt x="29" y="1358"/>
                  </a:lnTo>
                  <a:lnTo>
                    <a:pt x="0" y="1464"/>
                  </a:lnTo>
                  <a:lnTo>
                    <a:pt x="75" y="1509"/>
                  </a:lnTo>
                  <a:lnTo>
                    <a:pt x="223" y="1567"/>
                  </a:lnTo>
                  <a:lnTo>
                    <a:pt x="391" y="1535"/>
                  </a:lnTo>
                  <a:lnTo>
                    <a:pt x="626" y="1358"/>
                  </a:lnTo>
                  <a:lnTo>
                    <a:pt x="703" y="1419"/>
                  </a:lnTo>
                  <a:lnTo>
                    <a:pt x="896" y="1451"/>
                  </a:lnTo>
                  <a:lnTo>
                    <a:pt x="1106" y="1315"/>
                  </a:lnTo>
                  <a:lnTo>
                    <a:pt x="1332" y="1019"/>
                  </a:lnTo>
                  <a:lnTo>
                    <a:pt x="1209" y="1629"/>
                  </a:lnTo>
                  <a:lnTo>
                    <a:pt x="1225" y="1748"/>
                  </a:lnTo>
                  <a:lnTo>
                    <a:pt x="1374" y="1780"/>
                  </a:lnTo>
                  <a:lnTo>
                    <a:pt x="1506" y="1686"/>
                  </a:lnTo>
                  <a:lnTo>
                    <a:pt x="1583" y="1493"/>
                  </a:lnTo>
                  <a:lnTo>
                    <a:pt x="1673" y="1613"/>
                  </a:lnTo>
                  <a:lnTo>
                    <a:pt x="1777" y="1599"/>
                  </a:lnTo>
                  <a:lnTo>
                    <a:pt x="1866" y="1493"/>
                  </a:lnTo>
                  <a:lnTo>
                    <a:pt x="1895" y="1135"/>
                  </a:lnTo>
                  <a:lnTo>
                    <a:pt x="2014" y="1196"/>
                  </a:lnTo>
                  <a:lnTo>
                    <a:pt x="2134" y="1135"/>
                  </a:lnTo>
                  <a:lnTo>
                    <a:pt x="2301" y="1255"/>
                  </a:lnTo>
                  <a:lnTo>
                    <a:pt x="2417" y="1371"/>
                  </a:lnTo>
                  <a:lnTo>
                    <a:pt x="2594" y="1451"/>
                  </a:lnTo>
                  <a:lnTo>
                    <a:pt x="2742" y="1419"/>
                  </a:lnTo>
                  <a:lnTo>
                    <a:pt x="2833" y="1390"/>
                  </a:lnTo>
                  <a:lnTo>
                    <a:pt x="3129" y="1509"/>
                  </a:lnTo>
                  <a:lnTo>
                    <a:pt x="3278" y="1493"/>
                  </a:lnTo>
                  <a:lnTo>
                    <a:pt x="3310" y="1435"/>
                  </a:lnTo>
                  <a:lnTo>
                    <a:pt x="3249" y="1299"/>
                  </a:lnTo>
                  <a:lnTo>
                    <a:pt x="2833" y="941"/>
                  </a:lnTo>
                  <a:lnTo>
                    <a:pt x="2846" y="1045"/>
                  </a:lnTo>
                  <a:lnTo>
                    <a:pt x="2788" y="1151"/>
                  </a:lnTo>
                  <a:lnTo>
                    <a:pt x="2607" y="1196"/>
                  </a:lnTo>
                  <a:lnTo>
                    <a:pt x="2357" y="1122"/>
                  </a:lnTo>
                  <a:lnTo>
                    <a:pt x="2060" y="852"/>
                  </a:lnTo>
                  <a:lnTo>
                    <a:pt x="1763" y="403"/>
                  </a:lnTo>
                  <a:lnTo>
                    <a:pt x="1683" y="583"/>
                  </a:lnTo>
                  <a:lnTo>
                    <a:pt x="1583" y="702"/>
                  </a:lnTo>
                  <a:lnTo>
                    <a:pt x="1434" y="719"/>
                  </a:lnTo>
                  <a:lnTo>
                    <a:pt x="1345" y="642"/>
                  </a:lnTo>
                  <a:lnTo>
                    <a:pt x="1167" y="761"/>
                  </a:lnTo>
                  <a:lnTo>
                    <a:pt x="1074" y="761"/>
                  </a:lnTo>
                  <a:lnTo>
                    <a:pt x="1015" y="642"/>
                  </a:lnTo>
                  <a:lnTo>
                    <a:pt x="1045" y="477"/>
                  </a:lnTo>
                  <a:lnTo>
                    <a:pt x="1238" y="0"/>
                  </a:lnTo>
                  <a:lnTo>
                    <a:pt x="1090" y="196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59" name="Freeform 1503"/>
            <p:cNvSpPr>
              <a:spLocks/>
            </p:cNvSpPr>
            <p:nvPr/>
          </p:nvSpPr>
          <p:spPr bwMode="auto">
            <a:xfrm>
              <a:off x="5049" y="1708"/>
              <a:ext cx="202" cy="105"/>
            </a:xfrm>
            <a:custGeom>
              <a:avLst/>
              <a:gdLst>
                <a:gd name="T0" fmla="*/ 0 w 4863"/>
                <a:gd name="T1" fmla="*/ 0 h 2503"/>
                <a:gd name="T2" fmla="*/ 0 w 4863"/>
                <a:gd name="T3" fmla="*/ 0 h 2503"/>
                <a:gd name="T4" fmla="*/ 0 w 4863"/>
                <a:gd name="T5" fmla="*/ 0 h 2503"/>
                <a:gd name="T6" fmla="*/ 0 w 4863"/>
                <a:gd name="T7" fmla="*/ 0 h 2503"/>
                <a:gd name="T8" fmla="*/ 0 w 4863"/>
                <a:gd name="T9" fmla="*/ 0 h 2503"/>
                <a:gd name="T10" fmla="*/ 0 w 4863"/>
                <a:gd name="T11" fmla="*/ 0 h 2503"/>
                <a:gd name="T12" fmla="*/ 0 w 4863"/>
                <a:gd name="T13" fmla="*/ 0 h 2503"/>
                <a:gd name="T14" fmla="*/ 0 w 4863"/>
                <a:gd name="T15" fmla="*/ 0 h 2503"/>
                <a:gd name="T16" fmla="*/ 0 w 4863"/>
                <a:gd name="T17" fmla="*/ 0 h 2503"/>
                <a:gd name="T18" fmla="*/ 0 w 4863"/>
                <a:gd name="T19" fmla="*/ 0 h 2503"/>
                <a:gd name="T20" fmla="*/ 0 w 4863"/>
                <a:gd name="T21" fmla="*/ 0 h 2503"/>
                <a:gd name="T22" fmla="*/ 0 w 4863"/>
                <a:gd name="T23" fmla="*/ 0 h 2503"/>
                <a:gd name="T24" fmla="*/ 0 w 4863"/>
                <a:gd name="T25" fmla="*/ 0 h 2503"/>
                <a:gd name="T26" fmla="*/ 0 w 4863"/>
                <a:gd name="T27" fmla="*/ 0 h 2503"/>
                <a:gd name="T28" fmla="*/ 0 w 4863"/>
                <a:gd name="T29" fmla="*/ 0 h 2503"/>
                <a:gd name="T30" fmla="*/ 0 w 4863"/>
                <a:gd name="T31" fmla="*/ 0 h 2503"/>
                <a:gd name="T32" fmla="*/ 0 w 4863"/>
                <a:gd name="T33" fmla="*/ 0 h 2503"/>
                <a:gd name="T34" fmla="*/ 0 w 4863"/>
                <a:gd name="T35" fmla="*/ 0 h 2503"/>
                <a:gd name="T36" fmla="*/ 0 w 4863"/>
                <a:gd name="T37" fmla="*/ 0 h 2503"/>
                <a:gd name="T38" fmla="*/ 0 w 4863"/>
                <a:gd name="T39" fmla="*/ 0 h 2503"/>
                <a:gd name="T40" fmla="*/ 0 w 4863"/>
                <a:gd name="T41" fmla="*/ 0 h 2503"/>
                <a:gd name="T42" fmla="*/ 0 w 4863"/>
                <a:gd name="T43" fmla="*/ 0 h 2503"/>
                <a:gd name="T44" fmla="*/ 0 w 4863"/>
                <a:gd name="T45" fmla="*/ 0 h 2503"/>
                <a:gd name="T46" fmla="*/ 0 w 4863"/>
                <a:gd name="T47" fmla="*/ 0 h 2503"/>
                <a:gd name="T48" fmla="*/ 0 w 4863"/>
                <a:gd name="T49" fmla="*/ 0 h 2503"/>
                <a:gd name="T50" fmla="*/ 0 w 4863"/>
                <a:gd name="T51" fmla="*/ 0 h 2503"/>
                <a:gd name="T52" fmla="*/ 0 w 4863"/>
                <a:gd name="T53" fmla="*/ 0 h 2503"/>
                <a:gd name="T54" fmla="*/ 0 w 4863"/>
                <a:gd name="T55" fmla="*/ 0 h 2503"/>
                <a:gd name="T56" fmla="*/ 0 w 4863"/>
                <a:gd name="T57" fmla="*/ 0 h 2503"/>
                <a:gd name="T58" fmla="*/ 0 w 4863"/>
                <a:gd name="T59" fmla="*/ 0 h 2503"/>
                <a:gd name="T60" fmla="*/ 0 w 4863"/>
                <a:gd name="T61" fmla="*/ 0 h 2503"/>
                <a:gd name="T62" fmla="*/ 0 w 4863"/>
                <a:gd name="T63" fmla="*/ 0 h 2503"/>
                <a:gd name="T64" fmla="*/ 0 w 4863"/>
                <a:gd name="T65" fmla="*/ 0 h 2503"/>
                <a:gd name="T66" fmla="*/ 0 w 4863"/>
                <a:gd name="T67" fmla="*/ 0 h 2503"/>
                <a:gd name="T68" fmla="*/ 0 w 4863"/>
                <a:gd name="T69" fmla="*/ 0 h 2503"/>
                <a:gd name="T70" fmla="*/ 0 w 4863"/>
                <a:gd name="T71" fmla="*/ 0 h 2503"/>
                <a:gd name="T72" fmla="*/ 0 w 4863"/>
                <a:gd name="T73" fmla="*/ 0 h 2503"/>
                <a:gd name="T74" fmla="*/ 0 w 4863"/>
                <a:gd name="T75" fmla="*/ 0 h 2503"/>
                <a:gd name="T76" fmla="*/ 0 w 4863"/>
                <a:gd name="T77" fmla="*/ 0 h 2503"/>
                <a:gd name="T78" fmla="*/ 0 w 4863"/>
                <a:gd name="T79" fmla="*/ 0 h 2503"/>
                <a:gd name="T80" fmla="*/ 0 w 4863"/>
                <a:gd name="T81" fmla="*/ 0 h 2503"/>
                <a:gd name="T82" fmla="*/ 0 w 4863"/>
                <a:gd name="T83" fmla="*/ 0 h 2503"/>
                <a:gd name="T84" fmla="*/ 0 w 4863"/>
                <a:gd name="T85" fmla="*/ 0 h 25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63"/>
                <a:gd name="T130" fmla="*/ 0 h 2503"/>
                <a:gd name="T131" fmla="*/ 4863 w 4863"/>
                <a:gd name="T132" fmla="*/ 2503 h 25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63" h="2503">
                  <a:moveTo>
                    <a:pt x="1106" y="0"/>
                  </a:moveTo>
                  <a:lnTo>
                    <a:pt x="838" y="390"/>
                  </a:lnTo>
                  <a:lnTo>
                    <a:pt x="658" y="581"/>
                  </a:lnTo>
                  <a:lnTo>
                    <a:pt x="361" y="791"/>
                  </a:lnTo>
                  <a:lnTo>
                    <a:pt x="135" y="952"/>
                  </a:lnTo>
                  <a:lnTo>
                    <a:pt x="17" y="1103"/>
                  </a:lnTo>
                  <a:lnTo>
                    <a:pt x="0" y="1222"/>
                  </a:lnTo>
                  <a:lnTo>
                    <a:pt x="62" y="1280"/>
                  </a:lnTo>
                  <a:lnTo>
                    <a:pt x="197" y="1280"/>
                  </a:lnTo>
                  <a:lnTo>
                    <a:pt x="403" y="1222"/>
                  </a:lnTo>
                  <a:lnTo>
                    <a:pt x="271" y="1506"/>
                  </a:lnTo>
                  <a:lnTo>
                    <a:pt x="148" y="1670"/>
                  </a:lnTo>
                  <a:lnTo>
                    <a:pt x="78" y="1774"/>
                  </a:lnTo>
                  <a:lnTo>
                    <a:pt x="91" y="1851"/>
                  </a:lnTo>
                  <a:lnTo>
                    <a:pt x="197" y="1864"/>
                  </a:lnTo>
                  <a:lnTo>
                    <a:pt x="296" y="1851"/>
                  </a:lnTo>
                  <a:lnTo>
                    <a:pt x="361" y="1980"/>
                  </a:lnTo>
                  <a:lnTo>
                    <a:pt x="494" y="2025"/>
                  </a:lnTo>
                  <a:lnTo>
                    <a:pt x="626" y="1939"/>
                  </a:lnTo>
                  <a:lnTo>
                    <a:pt x="790" y="1609"/>
                  </a:lnTo>
                  <a:lnTo>
                    <a:pt x="900" y="1429"/>
                  </a:lnTo>
                  <a:lnTo>
                    <a:pt x="1015" y="1625"/>
                  </a:lnTo>
                  <a:lnTo>
                    <a:pt x="1134" y="1625"/>
                  </a:lnTo>
                  <a:lnTo>
                    <a:pt x="1106" y="1790"/>
                  </a:lnTo>
                  <a:lnTo>
                    <a:pt x="1106" y="1909"/>
                  </a:lnTo>
                  <a:lnTo>
                    <a:pt x="1196" y="1980"/>
                  </a:lnTo>
                  <a:lnTo>
                    <a:pt x="1286" y="1955"/>
                  </a:lnTo>
                  <a:lnTo>
                    <a:pt x="1431" y="1851"/>
                  </a:lnTo>
                  <a:lnTo>
                    <a:pt x="1550" y="2071"/>
                  </a:lnTo>
                  <a:lnTo>
                    <a:pt x="1760" y="2267"/>
                  </a:lnTo>
                  <a:lnTo>
                    <a:pt x="1956" y="2296"/>
                  </a:lnTo>
                  <a:lnTo>
                    <a:pt x="1998" y="2219"/>
                  </a:lnTo>
                  <a:lnTo>
                    <a:pt x="2014" y="2116"/>
                  </a:lnTo>
                  <a:lnTo>
                    <a:pt x="1985" y="1939"/>
                  </a:lnTo>
                  <a:lnTo>
                    <a:pt x="2133" y="1968"/>
                  </a:lnTo>
                  <a:lnTo>
                    <a:pt x="2446" y="2012"/>
                  </a:lnTo>
                  <a:lnTo>
                    <a:pt x="2466" y="2206"/>
                  </a:lnTo>
                  <a:lnTo>
                    <a:pt x="2568" y="2355"/>
                  </a:lnTo>
                  <a:lnTo>
                    <a:pt x="2704" y="2355"/>
                  </a:lnTo>
                  <a:lnTo>
                    <a:pt x="2791" y="2251"/>
                  </a:lnTo>
                  <a:lnTo>
                    <a:pt x="2927" y="1996"/>
                  </a:lnTo>
                  <a:lnTo>
                    <a:pt x="2955" y="1819"/>
                  </a:lnTo>
                  <a:lnTo>
                    <a:pt x="3120" y="1893"/>
                  </a:lnTo>
                  <a:lnTo>
                    <a:pt x="3464" y="1980"/>
                  </a:lnTo>
                  <a:lnTo>
                    <a:pt x="3699" y="1955"/>
                  </a:lnTo>
                  <a:lnTo>
                    <a:pt x="3819" y="1851"/>
                  </a:lnTo>
                  <a:lnTo>
                    <a:pt x="4086" y="2251"/>
                  </a:lnTo>
                  <a:lnTo>
                    <a:pt x="4311" y="2448"/>
                  </a:lnTo>
                  <a:lnTo>
                    <a:pt x="4444" y="2503"/>
                  </a:lnTo>
                  <a:lnTo>
                    <a:pt x="4560" y="2477"/>
                  </a:lnTo>
                  <a:lnTo>
                    <a:pt x="4608" y="2326"/>
                  </a:lnTo>
                  <a:lnTo>
                    <a:pt x="4608" y="2087"/>
                  </a:lnTo>
                  <a:lnTo>
                    <a:pt x="4789" y="2058"/>
                  </a:lnTo>
                  <a:lnTo>
                    <a:pt x="4847" y="1922"/>
                  </a:lnTo>
                  <a:lnTo>
                    <a:pt x="4863" y="1742"/>
                  </a:lnTo>
                  <a:lnTo>
                    <a:pt x="4624" y="1415"/>
                  </a:lnTo>
                  <a:lnTo>
                    <a:pt x="4534" y="1178"/>
                  </a:lnTo>
                  <a:lnTo>
                    <a:pt x="4505" y="1474"/>
                  </a:lnTo>
                  <a:lnTo>
                    <a:pt x="4415" y="1577"/>
                  </a:lnTo>
                  <a:lnTo>
                    <a:pt x="4251" y="1549"/>
                  </a:lnTo>
                  <a:lnTo>
                    <a:pt x="3967" y="1399"/>
                  </a:lnTo>
                  <a:lnTo>
                    <a:pt x="3741" y="1235"/>
                  </a:lnTo>
                  <a:lnTo>
                    <a:pt x="3757" y="1415"/>
                  </a:lnTo>
                  <a:lnTo>
                    <a:pt x="3728" y="1522"/>
                  </a:lnTo>
                  <a:lnTo>
                    <a:pt x="3596" y="1535"/>
                  </a:lnTo>
                  <a:lnTo>
                    <a:pt x="3478" y="1490"/>
                  </a:lnTo>
                  <a:lnTo>
                    <a:pt x="3255" y="1297"/>
                  </a:lnTo>
                  <a:lnTo>
                    <a:pt x="2807" y="791"/>
                  </a:lnTo>
                  <a:lnTo>
                    <a:pt x="2749" y="984"/>
                  </a:lnTo>
                  <a:lnTo>
                    <a:pt x="2552" y="1297"/>
                  </a:lnTo>
                  <a:lnTo>
                    <a:pt x="2372" y="1399"/>
                  </a:lnTo>
                  <a:lnTo>
                    <a:pt x="2240" y="1383"/>
                  </a:lnTo>
                  <a:lnTo>
                    <a:pt x="2063" y="1280"/>
                  </a:lnTo>
                  <a:lnTo>
                    <a:pt x="1998" y="1103"/>
                  </a:lnTo>
                  <a:lnTo>
                    <a:pt x="1792" y="1251"/>
                  </a:lnTo>
                  <a:lnTo>
                    <a:pt x="1509" y="1342"/>
                  </a:lnTo>
                  <a:lnTo>
                    <a:pt x="1389" y="1326"/>
                  </a:lnTo>
                  <a:lnTo>
                    <a:pt x="1286" y="1132"/>
                  </a:lnTo>
                  <a:lnTo>
                    <a:pt x="1316" y="803"/>
                  </a:lnTo>
                  <a:lnTo>
                    <a:pt x="1431" y="178"/>
                  </a:lnTo>
                  <a:lnTo>
                    <a:pt x="1180" y="535"/>
                  </a:lnTo>
                  <a:lnTo>
                    <a:pt x="925" y="716"/>
                  </a:lnTo>
                  <a:lnTo>
                    <a:pt x="806" y="716"/>
                  </a:lnTo>
                  <a:lnTo>
                    <a:pt x="764" y="622"/>
                  </a:lnTo>
                  <a:lnTo>
                    <a:pt x="838" y="490"/>
                  </a:lnTo>
                  <a:lnTo>
                    <a:pt x="986" y="3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360" name="Freeform 1504"/>
            <p:cNvSpPr>
              <a:spLocks/>
            </p:cNvSpPr>
            <p:nvPr/>
          </p:nvSpPr>
          <p:spPr bwMode="auto">
            <a:xfrm>
              <a:off x="5024" y="1886"/>
              <a:ext cx="104" cy="80"/>
            </a:xfrm>
            <a:custGeom>
              <a:avLst/>
              <a:gdLst>
                <a:gd name="T0" fmla="*/ 0 w 2485"/>
                <a:gd name="T1" fmla="*/ 0 h 1935"/>
                <a:gd name="T2" fmla="*/ 0 w 2485"/>
                <a:gd name="T3" fmla="*/ 0 h 1935"/>
                <a:gd name="T4" fmla="*/ 0 w 2485"/>
                <a:gd name="T5" fmla="*/ 0 h 1935"/>
                <a:gd name="T6" fmla="*/ 0 w 2485"/>
                <a:gd name="T7" fmla="*/ 0 h 1935"/>
                <a:gd name="T8" fmla="*/ 0 w 2485"/>
                <a:gd name="T9" fmla="*/ 0 h 1935"/>
                <a:gd name="T10" fmla="*/ 0 w 2485"/>
                <a:gd name="T11" fmla="*/ 0 h 1935"/>
                <a:gd name="T12" fmla="*/ 0 w 2485"/>
                <a:gd name="T13" fmla="*/ 0 h 1935"/>
                <a:gd name="T14" fmla="*/ 0 w 2485"/>
                <a:gd name="T15" fmla="*/ 0 h 1935"/>
                <a:gd name="T16" fmla="*/ 0 w 2485"/>
                <a:gd name="T17" fmla="*/ 0 h 1935"/>
                <a:gd name="T18" fmla="*/ 0 w 2485"/>
                <a:gd name="T19" fmla="*/ 0 h 1935"/>
                <a:gd name="T20" fmla="*/ 0 w 2485"/>
                <a:gd name="T21" fmla="*/ 0 h 1935"/>
                <a:gd name="T22" fmla="*/ 0 w 2485"/>
                <a:gd name="T23" fmla="*/ 0 h 1935"/>
                <a:gd name="T24" fmla="*/ 0 w 2485"/>
                <a:gd name="T25" fmla="*/ 0 h 1935"/>
                <a:gd name="T26" fmla="*/ 0 w 2485"/>
                <a:gd name="T27" fmla="*/ 0 h 1935"/>
                <a:gd name="T28" fmla="*/ 0 w 2485"/>
                <a:gd name="T29" fmla="*/ 0 h 1935"/>
                <a:gd name="T30" fmla="*/ 0 w 2485"/>
                <a:gd name="T31" fmla="*/ 0 h 1935"/>
                <a:gd name="T32" fmla="*/ 0 w 2485"/>
                <a:gd name="T33" fmla="*/ 0 h 1935"/>
                <a:gd name="T34" fmla="*/ 0 w 2485"/>
                <a:gd name="T35" fmla="*/ 0 h 1935"/>
                <a:gd name="T36" fmla="*/ 0 w 2485"/>
                <a:gd name="T37" fmla="*/ 0 h 1935"/>
                <a:gd name="T38" fmla="*/ 0 w 2485"/>
                <a:gd name="T39" fmla="*/ 0 h 1935"/>
                <a:gd name="T40" fmla="*/ 0 w 2485"/>
                <a:gd name="T41" fmla="*/ 0 h 1935"/>
                <a:gd name="T42" fmla="*/ 0 w 2485"/>
                <a:gd name="T43" fmla="*/ 0 h 1935"/>
                <a:gd name="T44" fmla="*/ 0 w 2485"/>
                <a:gd name="T45" fmla="*/ 0 h 1935"/>
                <a:gd name="T46" fmla="*/ 0 w 2485"/>
                <a:gd name="T47" fmla="*/ 0 h 1935"/>
                <a:gd name="T48" fmla="*/ 0 w 2485"/>
                <a:gd name="T49" fmla="*/ 0 h 1935"/>
                <a:gd name="T50" fmla="*/ 0 w 2485"/>
                <a:gd name="T51" fmla="*/ 0 h 1935"/>
                <a:gd name="T52" fmla="*/ 0 w 2485"/>
                <a:gd name="T53" fmla="*/ 0 h 19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85"/>
                <a:gd name="T82" fmla="*/ 0 h 1935"/>
                <a:gd name="T83" fmla="*/ 2485 w 2485"/>
                <a:gd name="T84" fmla="*/ 1935 h 19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85" h="1935">
                  <a:moveTo>
                    <a:pt x="957" y="754"/>
                  </a:moveTo>
                  <a:lnTo>
                    <a:pt x="670" y="1125"/>
                  </a:lnTo>
                  <a:lnTo>
                    <a:pt x="329" y="1512"/>
                  </a:lnTo>
                  <a:lnTo>
                    <a:pt x="9" y="1770"/>
                  </a:lnTo>
                  <a:lnTo>
                    <a:pt x="0" y="1867"/>
                  </a:lnTo>
                  <a:lnTo>
                    <a:pt x="52" y="1935"/>
                  </a:lnTo>
                  <a:lnTo>
                    <a:pt x="299" y="1880"/>
                  </a:lnTo>
                  <a:lnTo>
                    <a:pt x="603" y="1703"/>
                  </a:lnTo>
                  <a:lnTo>
                    <a:pt x="957" y="1412"/>
                  </a:lnTo>
                  <a:lnTo>
                    <a:pt x="948" y="1593"/>
                  </a:lnTo>
                  <a:lnTo>
                    <a:pt x="1029" y="1703"/>
                  </a:lnTo>
                  <a:lnTo>
                    <a:pt x="1209" y="1716"/>
                  </a:lnTo>
                  <a:lnTo>
                    <a:pt x="1496" y="1525"/>
                  </a:lnTo>
                  <a:lnTo>
                    <a:pt x="1837" y="1016"/>
                  </a:lnTo>
                  <a:lnTo>
                    <a:pt x="2030" y="1125"/>
                  </a:lnTo>
                  <a:lnTo>
                    <a:pt x="2278" y="1100"/>
                  </a:lnTo>
                  <a:lnTo>
                    <a:pt x="2468" y="1016"/>
                  </a:lnTo>
                  <a:lnTo>
                    <a:pt x="2485" y="839"/>
                  </a:lnTo>
                  <a:lnTo>
                    <a:pt x="2346" y="713"/>
                  </a:lnTo>
                  <a:lnTo>
                    <a:pt x="2101" y="522"/>
                  </a:lnTo>
                  <a:lnTo>
                    <a:pt x="1811" y="809"/>
                  </a:lnTo>
                  <a:lnTo>
                    <a:pt x="1521" y="1057"/>
                  </a:lnTo>
                  <a:lnTo>
                    <a:pt x="1344" y="1041"/>
                  </a:lnTo>
                  <a:lnTo>
                    <a:pt x="1222" y="893"/>
                  </a:lnTo>
                  <a:lnTo>
                    <a:pt x="1153" y="703"/>
                  </a:lnTo>
                  <a:lnTo>
                    <a:pt x="1289" y="0"/>
                  </a:lnTo>
                  <a:lnTo>
                    <a:pt x="957" y="754"/>
                  </a:lnTo>
                  <a:close/>
                </a:path>
              </a:pathLst>
            </a:custGeom>
            <a:solidFill>
              <a:srgbClr val="009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6" name="Group 1505"/>
          <p:cNvGrpSpPr>
            <a:grpSpLocks/>
          </p:cNvGrpSpPr>
          <p:nvPr/>
        </p:nvGrpSpPr>
        <p:grpSpPr bwMode="auto">
          <a:xfrm>
            <a:off x="2754313" y="3089275"/>
            <a:ext cx="1579562" cy="1162050"/>
            <a:chOff x="1735" y="2256"/>
            <a:chExt cx="995" cy="732"/>
          </a:xfrm>
        </p:grpSpPr>
        <p:grpSp>
          <p:nvGrpSpPr>
            <p:cNvPr id="80004" name="Group 1506"/>
            <p:cNvGrpSpPr>
              <a:grpSpLocks/>
            </p:cNvGrpSpPr>
            <p:nvPr/>
          </p:nvGrpSpPr>
          <p:grpSpPr bwMode="auto">
            <a:xfrm>
              <a:off x="1735" y="2256"/>
              <a:ext cx="970" cy="732"/>
              <a:chOff x="1735" y="2256"/>
              <a:chExt cx="970" cy="732"/>
            </a:xfrm>
          </p:grpSpPr>
          <p:sp>
            <p:nvSpPr>
              <p:cNvPr id="80143" name="Freeform 1507"/>
              <p:cNvSpPr>
                <a:spLocks/>
              </p:cNvSpPr>
              <p:nvPr/>
            </p:nvSpPr>
            <p:spPr bwMode="auto">
              <a:xfrm>
                <a:off x="2404" y="2472"/>
                <a:ext cx="136" cy="251"/>
              </a:xfrm>
              <a:custGeom>
                <a:avLst/>
                <a:gdLst>
                  <a:gd name="T0" fmla="*/ 0 w 2162"/>
                  <a:gd name="T1" fmla="*/ 0 h 4008"/>
                  <a:gd name="T2" fmla="*/ 0 w 2162"/>
                  <a:gd name="T3" fmla="*/ 0 h 4008"/>
                  <a:gd name="T4" fmla="*/ 0 w 2162"/>
                  <a:gd name="T5" fmla="*/ 0 h 4008"/>
                  <a:gd name="T6" fmla="*/ 0 w 2162"/>
                  <a:gd name="T7" fmla="*/ 0 h 4008"/>
                  <a:gd name="T8" fmla="*/ 0 w 2162"/>
                  <a:gd name="T9" fmla="*/ 0 h 4008"/>
                  <a:gd name="T10" fmla="*/ 0 w 2162"/>
                  <a:gd name="T11" fmla="*/ 0 h 4008"/>
                  <a:gd name="T12" fmla="*/ 0 w 2162"/>
                  <a:gd name="T13" fmla="*/ 0 h 4008"/>
                  <a:gd name="T14" fmla="*/ 0 w 2162"/>
                  <a:gd name="T15" fmla="*/ 0 h 4008"/>
                  <a:gd name="T16" fmla="*/ 0 w 2162"/>
                  <a:gd name="T17" fmla="*/ 0 h 4008"/>
                  <a:gd name="T18" fmla="*/ 0 w 2162"/>
                  <a:gd name="T19" fmla="*/ 0 h 4008"/>
                  <a:gd name="T20" fmla="*/ 0 w 2162"/>
                  <a:gd name="T21" fmla="*/ 0 h 4008"/>
                  <a:gd name="T22" fmla="*/ 0 w 2162"/>
                  <a:gd name="T23" fmla="*/ 0 h 4008"/>
                  <a:gd name="T24" fmla="*/ 0 w 2162"/>
                  <a:gd name="T25" fmla="*/ 0 h 4008"/>
                  <a:gd name="T26" fmla="*/ 0 w 2162"/>
                  <a:gd name="T27" fmla="*/ 0 h 4008"/>
                  <a:gd name="T28" fmla="*/ 0 w 2162"/>
                  <a:gd name="T29" fmla="*/ 0 h 4008"/>
                  <a:gd name="T30" fmla="*/ 0 w 2162"/>
                  <a:gd name="T31" fmla="*/ 0 h 4008"/>
                  <a:gd name="T32" fmla="*/ 0 w 2162"/>
                  <a:gd name="T33" fmla="*/ 0 h 4008"/>
                  <a:gd name="T34" fmla="*/ 0 w 2162"/>
                  <a:gd name="T35" fmla="*/ 0 h 4008"/>
                  <a:gd name="T36" fmla="*/ 0 w 2162"/>
                  <a:gd name="T37" fmla="*/ 0 h 4008"/>
                  <a:gd name="T38" fmla="*/ 0 w 2162"/>
                  <a:gd name="T39" fmla="*/ 0 h 4008"/>
                  <a:gd name="T40" fmla="*/ 0 w 2162"/>
                  <a:gd name="T41" fmla="*/ 0 h 4008"/>
                  <a:gd name="T42" fmla="*/ 0 w 2162"/>
                  <a:gd name="T43" fmla="*/ 0 h 4008"/>
                  <a:gd name="T44" fmla="*/ 0 w 2162"/>
                  <a:gd name="T45" fmla="*/ 0 h 4008"/>
                  <a:gd name="T46" fmla="*/ 0 w 2162"/>
                  <a:gd name="T47" fmla="*/ 0 h 4008"/>
                  <a:gd name="T48" fmla="*/ 0 w 2162"/>
                  <a:gd name="T49" fmla="*/ 0 h 4008"/>
                  <a:gd name="T50" fmla="*/ 0 w 2162"/>
                  <a:gd name="T51" fmla="*/ 0 h 4008"/>
                  <a:gd name="T52" fmla="*/ 0 w 2162"/>
                  <a:gd name="T53" fmla="*/ 0 h 4008"/>
                  <a:gd name="T54" fmla="*/ 0 w 2162"/>
                  <a:gd name="T55" fmla="*/ 0 h 4008"/>
                  <a:gd name="T56" fmla="*/ 0 w 2162"/>
                  <a:gd name="T57" fmla="*/ 0 h 4008"/>
                  <a:gd name="T58" fmla="*/ 0 w 2162"/>
                  <a:gd name="T59" fmla="*/ 0 h 4008"/>
                  <a:gd name="T60" fmla="*/ 0 w 2162"/>
                  <a:gd name="T61" fmla="*/ 0 h 4008"/>
                  <a:gd name="T62" fmla="*/ 0 w 2162"/>
                  <a:gd name="T63" fmla="*/ 0 h 4008"/>
                  <a:gd name="T64" fmla="*/ 0 w 2162"/>
                  <a:gd name="T65" fmla="*/ 0 h 4008"/>
                  <a:gd name="T66" fmla="*/ 0 w 2162"/>
                  <a:gd name="T67" fmla="*/ 0 h 4008"/>
                  <a:gd name="T68" fmla="*/ 0 w 2162"/>
                  <a:gd name="T69" fmla="*/ 0 h 4008"/>
                  <a:gd name="T70" fmla="*/ 0 w 2162"/>
                  <a:gd name="T71" fmla="*/ 0 h 4008"/>
                  <a:gd name="T72" fmla="*/ 0 w 2162"/>
                  <a:gd name="T73" fmla="*/ 0 h 4008"/>
                  <a:gd name="T74" fmla="*/ 0 w 2162"/>
                  <a:gd name="T75" fmla="*/ 0 h 4008"/>
                  <a:gd name="T76" fmla="*/ 0 w 2162"/>
                  <a:gd name="T77" fmla="*/ 0 h 4008"/>
                  <a:gd name="T78" fmla="*/ 0 w 2162"/>
                  <a:gd name="T79" fmla="*/ 0 h 4008"/>
                  <a:gd name="T80" fmla="*/ 0 w 2162"/>
                  <a:gd name="T81" fmla="*/ 0 h 4008"/>
                  <a:gd name="T82" fmla="*/ 0 w 2162"/>
                  <a:gd name="T83" fmla="*/ 0 h 4008"/>
                  <a:gd name="T84" fmla="*/ 0 w 2162"/>
                  <a:gd name="T85" fmla="*/ 0 h 4008"/>
                  <a:gd name="T86" fmla="*/ 0 w 2162"/>
                  <a:gd name="T87" fmla="*/ 0 h 4008"/>
                  <a:gd name="T88" fmla="*/ 0 w 2162"/>
                  <a:gd name="T89" fmla="*/ 0 h 4008"/>
                  <a:gd name="T90" fmla="*/ 0 w 2162"/>
                  <a:gd name="T91" fmla="*/ 0 h 4008"/>
                  <a:gd name="T92" fmla="*/ 0 w 2162"/>
                  <a:gd name="T93" fmla="*/ 0 h 4008"/>
                  <a:gd name="T94" fmla="*/ 0 w 2162"/>
                  <a:gd name="T95" fmla="*/ 0 h 4008"/>
                  <a:gd name="T96" fmla="*/ 0 w 2162"/>
                  <a:gd name="T97" fmla="*/ 0 h 4008"/>
                  <a:gd name="T98" fmla="*/ 0 w 2162"/>
                  <a:gd name="T99" fmla="*/ 0 h 4008"/>
                  <a:gd name="T100" fmla="*/ 0 w 2162"/>
                  <a:gd name="T101" fmla="*/ 0 h 4008"/>
                  <a:gd name="T102" fmla="*/ 0 w 2162"/>
                  <a:gd name="T103" fmla="*/ 0 h 4008"/>
                  <a:gd name="T104" fmla="*/ 0 w 2162"/>
                  <a:gd name="T105" fmla="*/ 0 h 4008"/>
                  <a:gd name="T106" fmla="*/ 0 w 2162"/>
                  <a:gd name="T107" fmla="*/ 0 h 40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62"/>
                  <a:gd name="T163" fmla="*/ 0 h 4008"/>
                  <a:gd name="T164" fmla="*/ 2162 w 2162"/>
                  <a:gd name="T165" fmla="*/ 4008 h 40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62" h="4008">
                    <a:moveTo>
                      <a:pt x="386" y="82"/>
                    </a:moveTo>
                    <a:lnTo>
                      <a:pt x="402" y="73"/>
                    </a:lnTo>
                    <a:lnTo>
                      <a:pt x="419" y="65"/>
                    </a:lnTo>
                    <a:lnTo>
                      <a:pt x="439" y="57"/>
                    </a:lnTo>
                    <a:lnTo>
                      <a:pt x="461" y="49"/>
                    </a:lnTo>
                    <a:lnTo>
                      <a:pt x="484" y="42"/>
                    </a:lnTo>
                    <a:lnTo>
                      <a:pt x="508" y="36"/>
                    </a:lnTo>
                    <a:lnTo>
                      <a:pt x="534" y="30"/>
                    </a:lnTo>
                    <a:lnTo>
                      <a:pt x="561" y="25"/>
                    </a:lnTo>
                    <a:lnTo>
                      <a:pt x="590" y="20"/>
                    </a:lnTo>
                    <a:lnTo>
                      <a:pt x="620" y="16"/>
                    </a:lnTo>
                    <a:lnTo>
                      <a:pt x="650" y="12"/>
                    </a:lnTo>
                    <a:lnTo>
                      <a:pt x="681" y="9"/>
                    </a:lnTo>
                    <a:lnTo>
                      <a:pt x="745" y="4"/>
                    </a:lnTo>
                    <a:lnTo>
                      <a:pt x="810" y="1"/>
                    </a:lnTo>
                    <a:lnTo>
                      <a:pt x="877" y="0"/>
                    </a:lnTo>
                    <a:lnTo>
                      <a:pt x="942" y="1"/>
                    </a:lnTo>
                    <a:lnTo>
                      <a:pt x="1006" y="3"/>
                    </a:lnTo>
                    <a:lnTo>
                      <a:pt x="1067" y="7"/>
                    </a:lnTo>
                    <a:lnTo>
                      <a:pt x="1098" y="10"/>
                    </a:lnTo>
                    <a:lnTo>
                      <a:pt x="1126" y="13"/>
                    </a:lnTo>
                    <a:lnTo>
                      <a:pt x="1153" y="17"/>
                    </a:lnTo>
                    <a:lnTo>
                      <a:pt x="1179" y="21"/>
                    </a:lnTo>
                    <a:lnTo>
                      <a:pt x="1203" y="25"/>
                    </a:lnTo>
                    <a:lnTo>
                      <a:pt x="1227" y="29"/>
                    </a:lnTo>
                    <a:lnTo>
                      <a:pt x="1248" y="34"/>
                    </a:lnTo>
                    <a:lnTo>
                      <a:pt x="1268" y="40"/>
                    </a:lnTo>
                    <a:lnTo>
                      <a:pt x="1358" y="78"/>
                    </a:lnTo>
                    <a:lnTo>
                      <a:pt x="1444" y="134"/>
                    </a:lnTo>
                    <a:lnTo>
                      <a:pt x="1525" y="206"/>
                    </a:lnTo>
                    <a:lnTo>
                      <a:pt x="1603" y="291"/>
                    </a:lnTo>
                    <a:lnTo>
                      <a:pt x="1674" y="392"/>
                    </a:lnTo>
                    <a:lnTo>
                      <a:pt x="1742" y="504"/>
                    </a:lnTo>
                    <a:lnTo>
                      <a:pt x="1804" y="628"/>
                    </a:lnTo>
                    <a:lnTo>
                      <a:pt x="1862" y="762"/>
                    </a:lnTo>
                    <a:lnTo>
                      <a:pt x="1915" y="906"/>
                    </a:lnTo>
                    <a:lnTo>
                      <a:pt x="1962" y="1057"/>
                    </a:lnTo>
                    <a:lnTo>
                      <a:pt x="2006" y="1214"/>
                    </a:lnTo>
                    <a:lnTo>
                      <a:pt x="2043" y="1377"/>
                    </a:lnTo>
                    <a:lnTo>
                      <a:pt x="2076" y="1544"/>
                    </a:lnTo>
                    <a:lnTo>
                      <a:pt x="2104" y="1715"/>
                    </a:lnTo>
                    <a:lnTo>
                      <a:pt x="2126" y="1887"/>
                    </a:lnTo>
                    <a:lnTo>
                      <a:pt x="2143" y="2060"/>
                    </a:lnTo>
                    <a:lnTo>
                      <a:pt x="2155" y="2233"/>
                    </a:lnTo>
                    <a:lnTo>
                      <a:pt x="2161" y="2403"/>
                    </a:lnTo>
                    <a:lnTo>
                      <a:pt x="2162" y="2572"/>
                    </a:lnTo>
                    <a:lnTo>
                      <a:pt x="2158" y="2736"/>
                    </a:lnTo>
                    <a:lnTo>
                      <a:pt x="2148" y="2895"/>
                    </a:lnTo>
                    <a:lnTo>
                      <a:pt x="2133" y="3048"/>
                    </a:lnTo>
                    <a:lnTo>
                      <a:pt x="2112" y="3193"/>
                    </a:lnTo>
                    <a:lnTo>
                      <a:pt x="2084" y="3329"/>
                    </a:lnTo>
                    <a:lnTo>
                      <a:pt x="2052" y="3456"/>
                    </a:lnTo>
                    <a:lnTo>
                      <a:pt x="2014" y="3572"/>
                    </a:lnTo>
                    <a:lnTo>
                      <a:pt x="1970" y="3675"/>
                    </a:lnTo>
                    <a:lnTo>
                      <a:pt x="1920" y="3765"/>
                    </a:lnTo>
                    <a:lnTo>
                      <a:pt x="1864" y="3840"/>
                    </a:lnTo>
                    <a:lnTo>
                      <a:pt x="1802" y="3900"/>
                    </a:lnTo>
                    <a:lnTo>
                      <a:pt x="1734" y="3943"/>
                    </a:lnTo>
                    <a:lnTo>
                      <a:pt x="1660" y="3967"/>
                    </a:lnTo>
                    <a:lnTo>
                      <a:pt x="1615" y="3976"/>
                    </a:lnTo>
                    <a:lnTo>
                      <a:pt x="1565" y="3983"/>
                    </a:lnTo>
                    <a:lnTo>
                      <a:pt x="1511" y="3990"/>
                    </a:lnTo>
                    <a:lnTo>
                      <a:pt x="1453" y="3995"/>
                    </a:lnTo>
                    <a:lnTo>
                      <a:pt x="1395" y="4000"/>
                    </a:lnTo>
                    <a:lnTo>
                      <a:pt x="1334" y="4003"/>
                    </a:lnTo>
                    <a:lnTo>
                      <a:pt x="1273" y="4006"/>
                    </a:lnTo>
                    <a:lnTo>
                      <a:pt x="1213" y="4007"/>
                    </a:lnTo>
                    <a:lnTo>
                      <a:pt x="1153" y="4008"/>
                    </a:lnTo>
                    <a:lnTo>
                      <a:pt x="1097" y="4007"/>
                    </a:lnTo>
                    <a:lnTo>
                      <a:pt x="1043" y="4006"/>
                    </a:lnTo>
                    <a:lnTo>
                      <a:pt x="993" y="4003"/>
                    </a:lnTo>
                    <a:lnTo>
                      <a:pt x="948" y="4000"/>
                    </a:lnTo>
                    <a:lnTo>
                      <a:pt x="910" y="3995"/>
                    </a:lnTo>
                    <a:lnTo>
                      <a:pt x="893" y="3993"/>
                    </a:lnTo>
                    <a:lnTo>
                      <a:pt x="878" y="3990"/>
                    </a:lnTo>
                    <a:lnTo>
                      <a:pt x="865" y="3987"/>
                    </a:lnTo>
                    <a:lnTo>
                      <a:pt x="854" y="3983"/>
                    </a:lnTo>
                    <a:lnTo>
                      <a:pt x="777" y="3971"/>
                    </a:lnTo>
                    <a:lnTo>
                      <a:pt x="703" y="3941"/>
                    </a:lnTo>
                    <a:lnTo>
                      <a:pt x="633" y="3891"/>
                    </a:lnTo>
                    <a:lnTo>
                      <a:pt x="565" y="3826"/>
                    </a:lnTo>
                    <a:lnTo>
                      <a:pt x="501" y="3745"/>
                    </a:lnTo>
                    <a:lnTo>
                      <a:pt x="439" y="3650"/>
                    </a:lnTo>
                    <a:lnTo>
                      <a:pt x="382" y="3541"/>
                    </a:lnTo>
                    <a:lnTo>
                      <a:pt x="329" y="3421"/>
                    </a:lnTo>
                    <a:lnTo>
                      <a:pt x="278" y="3291"/>
                    </a:lnTo>
                    <a:lnTo>
                      <a:pt x="232" y="3151"/>
                    </a:lnTo>
                    <a:lnTo>
                      <a:pt x="189" y="3002"/>
                    </a:lnTo>
                    <a:lnTo>
                      <a:pt x="151" y="2846"/>
                    </a:lnTo>
                    <a:lnTo>
                      <a:pt x="117" y="2685"/>
                    </a:lnTo>
                    <a:lnTo>
                      <a:pt x="87" y="2518"/>
                    </a:lnTo>
                    <a:lnTo>
                      <a:pt x="60" y="2348"/>
                    </a:lnTo>
                    <a:lnTo>
                      <a:pt x="39" y="2177"/>
                    </a:lnTo>
                    <a:lnTo>
                      <a:pt x="22" y="2003"/>
                    </a:lnTo>
                    <a:lnTo>
                      <a:pt x="10" y="1830"/>
                    </a:lnTo>
                    <a:lnTo>
                      <a:pt x="3" y="1658"/>
                    </a:lnTo>
                    <a:lnTo>
                      <a:pt x="0" y="1489"/>
                    </a:lnTo>
                    <a:lnTo>
                      <a:pt x="2" y="1323"/>
                    </a:lnTo>
                    <a:lnTo>
                      <a:pt x="10" y="1162"/>
                    </a:lnTo>
                    <a:lnTo>
                      <a:pt x="22" y="1007"/>
                    </a:lnTo>
                    <a:lnTo>
                      <a:pt x="40" y="859"/>
                    </a:lnTo>
                    <a:lnTo>
                      <a:pt x="63" y="720"/>
                    </a:lnTo>
                    <a:lnTo>
                      <a:pt x="93" y="591"/>
                    </a:lnTo>
                    <a:lnTo>
                      <a:pt x="127" y="472"/>
                    </a:lnTo>
                    <a:lnTo>
                      <a:pt x="166" y="366"/>
                    </a:lnTo>
                    <a:lnTo>
                      <a:pt x="213" y="272"/>
                    </a:lnTo>
                    <a:lnTo>
                      <a:pt x="264" y="193"/>
                    </a:lnTo>
                    <a:lnTo>
                      <a:pt x="322" y="130"/>
                    </a:lnTo>
                    <a:lnTo>
                      <a:pt x="386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4" name="Freeform 1508"/>
              <p:cNvSpPr>
                <a:spLocks/>
              </p:cNvSpPr>
              <p:nvPr/>
            </p:nvSpPr>
            <p:spPr bwMode="auto">
              <a:xfrm>
                <a:off x="2437" y="2473"/>
                <a:ext cx="91" cy="101"/>
              </a:xfrm>
              <a:custGeom>
                <a:avLst/>
                <a:gdLst>
                  <a:gd name="T0" fmla="*/ 0 w 1457"/>
                  <a:gd name="T1" fmla="*/ 0 h 1622"/>
                  <a:gd name="T2" fmla="*/ 0 w 1457"/>
                  <a:gd name="T3" fmla="*/ 0 h 1622"/>
                  <a:gd name="T4" fmla="*/ 0 w 1457"/>
                  <a:gd name="T5" fmla="*/ 0 h 1622"/>
                  <a:gd name="T6" fmla="*/ 0 w 1457"/>
                  <a:gd name="T7" fmla="*/ 0 h 1622"/>
                  <a:gd name="T8" fmla="*/ 0 w 1457"/>
                  <a:gd name="T9" fmla="*/ 0 h 1622"/>
                  <a:gd name="T10" fmla="*/ 0 w 1457"/>
                  <a:gd name="T11" fmla="*/ 0 h 1622"/>
                  <a:gd name="T12" fmla="*/ 0 w 1457"/>
                  <a:gd name="T13" fmla="*/ 0 h 1622"/>
                  <a:gd name="T14" fmla="*/ 0 w 1457"/>
                  <a:gd name="T15" fmla="*/ 0 h 1622"/>
                  <a:gd name="T16" fmla="*/ 0 w 1457"/>
                  <a:gd name="T17" fmla="*/ 0 h 1622"/>
                  <a:gd name="T18" fmla="*/ 0 w 1457"/>
                  <a:gd name="T19" fmla="*/ 0 h 1622"/>
                  <a:gd name="T20" fmla="*/ 0 w 1457"/>
                  <a:gd name="T21" fmla="*/ 0 h 1622"/>
                  <a:gd name="T22" fmla="*/ 0 w 1457"/>
                  <a:gd name="T23" fmla="*/ 0 h 1622"/>
                  <a:gd name="T24" fmla="*/ 0 w 1457"/>
                  <a:gd name="T25" fmla="*/ 0 h 1622"/>
                  <a:gd name="T26" fmla="*/ 0 w 1457"/>
                  <a:gd name="T27" fmla="*/ 0 h 1622"/>
                  <a:gd name="T28" fmla="*/ 0 w 1457"/>
                  <a:gd name="T29" fmla="*/ 0 h 1622"/>
                  <a:gd name="T30" fmla="*/ 0 w 1457"/>
                  <a:gd name="T31" fmla="*/ 0 h 1622"/>
                  <a:gd name="T32" fmla="*/ 0 w 1457"/>
                  <a:gd name="T33" fmla="*/ 0 h 1622"/>
                  <a:gd name="T34" fmla="*/ 0 w 1457"/>
                  <a:gd name="T35" fmla="*/ 0 h 1622"/>
                  <a:gd name="T36" fmla="*/ 0 w 1457"/>
                  <a:gd name="T37" fmla="*/ 0 h 1622"/>
                  <a:gd name="T38" fmla="*/ 0 w 1457"/>
                  <a:gd name="T39" fmla="*/ 0 h 1622"/>
                  <a:gd name="T40" fmla="*/ 0 w 1457"/>
                  <a:gd name="T41" fmla="*/ 0 h 1622"/>
                  <a:gd name="T42" fmla="*/ 0 w 1457"/>
                  <a:gd name="T43" fmla="*/ 0 h 1622"/>
                  <a:gd name="T44" fmla="*/ 0 w 1457"/>
                  <a:gd name="T45" fmla="*/ 0 h 1622"/>
                  <a:gd name="T46" fmla="*/ 0 w 1457"/>
                  <a:gd name="T47" fmla="*/ 0 h 1622"/>
                  <a:gd name="T48" fmla="*/ 0 w 1457"/>
                  <a:gd name="T49" fmla="*/ 0 h 1622"/>
                  <a:gd name="T50" fmla="*/ 0 w 1457"/>
                  <a:gd name="T51" fmla="*/ 0 h 1622"/>
                  <a:gd name="T52" fmla="*/ 0 w 1457"/>
                  <a:gd name="T53" fmla="*/ 0 h 1622"/>
                  <a:gd name="T54" fmla="*/ 0 w 1457"/>
                  <a:gd name="T55" fmla="*/ 0 h 1622"/>
                  <a:gd name="T56" fmla="*/ 0 w 1457"/>
                  <a:gd name="T57" fmla="*/ 0 h 1622"/>
                  <a:gd name="T58" fmla="*/ 0 w 1457"/>
                  <a:gd name="T59" fmla="*/ 0 h 1622"/>
                  <a:gd name="T60" fmla="*/ 0 w 1457"/>
                  <a:gd name="T61" fmla="*/ 0 h 1622"/>
                  <a:gd name="T62" fmla="*/ 0 w 1457"/>
                  <a:gd name="T63" fmla="*/ 0 h 1622"/>
                  <a:gd name="T64" fmla="*/ 0 w 1457"/>
                  <a:gd name="T65" fmla="*/ 0 h 1622"/>
                  <a:gd name="T66" fmla="*/ 0 w 1457"/>
                  <a:gd name="T67" fmla="*/ 0 h 1622"/>
                  <a:gd name="T68" fmla="*/ 0 w 1457"/>
                  <a:gd name="T69" fmla="*/ 0 h 1622"/>
                  <a:gd name="T70" fmla="*/ 0 w 1457"/>
                  <a:gd name="T71" fmla="*/ 0 h 1622"/>
                  <a:gd name="T72" fmla="*/ 0 w 1457"/>
                  <a:gd name="T73" fmla="*/ 0 h 1622"/>
                  <a:gd name="T74" fmla="*/ 0 w 1457"/>
                  <a:gd name="T75" fmla="*/ 0 h 1622"/>
                  <a:gd name="T76" fmla="*/ 0 w 1457"/>
                  <a:gd name="T77" fmla="*/ 0 h 1622"/>
                  <a:gd name="T78" fmla="*/ 0 w 1457"/>
                  <a:gd name="T79" fmla="*/ 0 h 1622"/>
                  <a:gd name="T80" fmla="*/ 0 w 1457"/>
                  <a:gd name="T81" fmla="*/ 0 h 1622"/>
                  <a:gd name="T82" fmla="*/ 0 w 1457"/>
                  <a:gd name="T83" fmla="*/ 0 h 1622"/>
                  <a:gd name="T84" fmla="*/ 0 w 1457"/>
                  <a:gd name="T85" fmla="*/ 0 h 1622"/>
                  <a:gd name="T86" fmla="*/ 0 w 1457"/>
                  <a:gd name="T87" fmla="*/ 0 h 1622"/>
                  <a:gd name="T88" fmla="*/ 0 w 1457"/>
                  <a:gd name="T89" fmla="*/ 0 h 1622"/>
                  <a:gd name="T90" fmla="*/ 0 w 1457"/>
                  <a:gd name="T91" fmla="*/ 0 h 1622"/>
                  <a:gd name="T92" fmla="*/ 0 w 1457"/>
                  <a:gd name="T93" fmla="*/ 0 h 1622"/>
                  <a:gd name="T94" fmla="*/ 0 w 1457"/>
                  <a:gd name="T95" fmla="*/ 0 h 1622"/>
                  <a:gd name="T96" fmla="*/ 0 w 1457"/>
                  <a:gd name="T97" fmla="*/ 0 h 1622"/>
                  <a:gd name="T98" fmla="*/ 0 w 1457"/>
                  <a:gd name="T99" fmla="*/ 0 h 1622"/>
                  <a:gd name="T100" fmla="*/ 0 w 1457"/>
                  <a:gd name="T101" fmla="*/ 0 h 1622"/>
                  <a:gd name="T102" fmla="*/ 0 w 1457"/>
                  <a:gd name="T103" fmla="*/ 0 h 1622"/>
                  <a:gd name="T104" fmla="*/ 0 w 1457"/>
                  <a:gd name="T105" fmla="*/ 0 h 1622"/>
                  <a:gd name="T106" fmla="*/ 0 w 1457"/>
                  <a:gd name="T107" fmla="*/ 0 h 1622"/>
                  <a:gd name="T108" fmla="*/ 0 w 1457"/>
                  <a:gd name="T109" fmla="*/ 0 h 16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57"/>
                  <a:gd name="T166" fmla="*/ 0 h 1622"/>
                  <a:gd name="T167" fmla="*/ 1457 w 1457"/>
                  <a:gd name="T168" fmla="*/ 1622 h 162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57" h="1622">
                    <a:moveTo>
                      <a:pt x="784" y="1618"/>
                    </a:moveTo>
                    <a:lnTo>
                      <a:pt x="804" y="1621"/>
                    </a:lnTo>
                    <a:lnTo>
                      <a:pt x="825" y="1622"/>
                    </a:lnTo>
                    <a:lnTo>
                      <a:pt x="844" y="1621"/>
                    </a:lnTo>
                    <a:lnTo>
                      <a:pt x="864" y="1617"/>
                    </a:lnTo>
                    <a:lnTo>
                      <a:pt x="885" y="1613"/>
                    </a:lnTo>
                    <a:lnTo>
                      <a:pt x="905" y="1606"/>
                    </a:lnTo>
                    <a:lnTo>
                      <a:pt x="925" y="1598"/>
                    </a:lnTo>
                    <a:lnTo>
                      <a:pt x="947" y="1588"/>
                    </a:lnTo>
                    <a:lnTo>
                      <a:pt x="967" y="1577"/>
                    </a:lnTo>
                    <a:lnTo>
                      <a:pt x="988" y="1565"/>
                    </a:lnTo>
                    <a:lnTo>
                      <a:pt x="1009" y="1552"/>
                    </a:lnTo>
                    <a:lnTo>
                      <a:pt x="1030" y="1538"/>
                    </a:lnTo>
                    <a:lnTo>
                      <a:pt x="1072" y="1508"/>
                    </a:lnTo>
                    <a:lnTo>
                      <a:pt x="1115" y="1476"/>
                    </a:lnTo>
                    <a:lnTo>
                      <a:pt x="1157" y="1441"/>
                    </a:lnTo>
                    <a:lnTo>
                      <a:pt x="1200" y="1408"/>
                    </a:lnTo>
                    <a:lnTo>
                      <a:pt x="1243" y="1375"/>
                    </a:lnTo>
                    <a:lnTo>
                      <a:pt x="1286" y="1342"/>
                    </a:lnTo>
                    <a:lnTo>
                      <a:pt x="1307" y="1327"/>
                    </a:lnTo>
                    <a:lnTo>
                      <a:pt x="1329" y="1313"/>
                    </a:lnTo>
                    <a:lnTo>
                      <a:pt x="1350" y="1300"/>
                    </a:lnTo>
                    <a:lnTo>
                      <a:pt x="1372" y="1288"/>
                    </a:lnTo>
                    <a:lnTo>
                      <a:pt x="1393" y="1277"/>
                    </a:lnTo>
                    <a:lnTo>
                      <a:pt x="1414" y="1268"/>
                    </a:lnTo>
                    <a:lnTo>
                      <a:pt x="1435" y="1259"/>
                    </a:lnTo>
                    <a:lnTo>
                      <a:pt x="1457" y="1252"/>
                    </a:lnTo>
                    <a:lnTo>
                      <a:pt x="1445" y="1190"/>
                    </a:lnTo>
                    <a:lnTo>
                      <a:pt x="1431" y="1129"/>
                    </a:lnTo>
                    <a:lnTo>
                      <a:pt x="1417" y="1069"/>
                    </a:lnTo>
                    <a:lnTo>
                      <a:pt x="1402" y="1011"/>
                    </a:lnTo>
                    <a:lnTo>
                      <a:pt x="1386" y="954"/>
                    </a:lnTo>
                    <a:lnTo>
                      <a:pt x="1369" y="899"/>
                    </a:lnTo>
                    <a:lnTo>
                      <a:pt x="1351" y="845"/>
                    </a:lnTo>
                    <a:lnTo>
                      <a:pt x="1332" y="793"/>
                    </a:lnTo>
                    <a:lnTo>
                      <a:pt x="1311" y="742"/>
                    </a:lnTo>
                    <a:lnTo>
                      <a:pt x="1290" y="693"/>
                    </a:lnTo>
                    <a:lnTo>
                      <a:pt x="1269" y="645"/>
                    </a:lnTo>
                    <a:lnTo>
                      <a:pt x="1247" y="599"/>
                    </a:lnTo>
                    <a:lnTo>
                      <a:pt x="1224" y="555"/>
                    </a:lnTo>
                    <a:lnTo>
                      <a:pt x="1201" y="512"/>
                    </a:lnTo>
                    <a:lnTo>
                      <a:pt x="1176" y="471"/>
                    </a:lnTo>
                    <a:lnTo>
                      <a:pt x="1152" y="432"/>
                    </a:lnTo>
                    <a:lnTo>
                      <a:pt x="1127" y="394"/>
                    </a:lnTo>
                    <a:lnTo>
                      <a:pt x="1103" y="358"/>
                    </a:lnTo>
                    <a:lnTo>
                      <a:pt x="1077" y="324"/>
                    </a:lnTo>
                    <a:lnTo>
                      <a:pt x="1051" y="291"/>
                    </a:lnTo>
                    <a:lnTo>
                      <a:pt x="1025" y="260"/>
                    </a:lnTo>
                    <a:lnTo>
                      <a:pt x="1000" y="232"/>
                    </a:lnTo>
                    <a:lnTo>
                      <a:pt x="974" y="205"/>
                    </a:lnTo>
                    <a:lnTo>
                      <a:pt x="948" y="179"/>
                    </a:lnTo>
                    <a:lnTo>
                      <a:pt x="922" y="156"/>
                    </a:lnTo>
                    <a:lnTo>
                      <a:pt x="896" y="135"/>
                    </a:lnTo>
                    <a:lnTo>
                      <a:pt x="871" y="115"/>
                    </a:lnTo>
                    <a:lnTo>
                      <a:pt x="845" y="98"/>
                    </a:lnTo>
                    <a:lnTo>
                      <a:pt x="820" y="82"/>
                    </a:lnTo>
                    <a:lnTo>
                      <a:pt x="795" y="68"/>
                    </a:lnTo>
                    <a:lnTo>
                      <a:pt x="771" y="56"/>
                    </a:lnTo>
                    <a:lnTo>
                      <a:pt x="747" y="47"/>
                    </a:lnTo>
                    <a:lnTo>
                      <a:pt x="728" y="41"/>
                    </a:lnTo>
                    <a:lnTo>
                      <a:pt x="708" y="36"/>
                    </a:lnTo>
                    <a:lnTo>
                      <a:pt x="686" y="31"/>
                    </a:lnTo>
                    <a:lnTo>
                      <a:pt x="663" y="26"/>
                    </a:lnTo>
                    <a:lnTo>
                      <a:pt x="615" y="18"/>
                    </a:lnTo>
                    <a:lnTo>
                      <a:pt x="565" y="11"/>
                    </a:lnTo>
                    <a:lnTo>
                      <a:pt x="511" y="6"/>
                    </a:lnTo>
                    <a:lnTo>
                      <a:pt x="457" y="3"/>
                    </a:lnTo>
                    <a:lnTo>
                      <a:pt x="402" y="1"/>
                    </a:lnTo>
                    <a:lnTo>
                      <a:pt x="347" y="0"/>
                    </a:lnTo>
                    <a:lnTo>
                      <a:pt x="293" y="1"/>
                    </a:lnTo>
                    <a:lnTo>
                      <a:pt x="240" y="3"/>
                    </a:lnTo>
                    <a:lnTo>
                      <a:pt x="191" y="6"/>
                    </a:lnTo>
                    <a:lnTo>
                      <a:pt x="143" y="11"/>
                    </a:lnTo>
                    <a:lnTo>
                      <a:pt x="100" y="17"/>
                    </a:lnTo>
                    <a:lnTo>
                      <a:pt x="61" y="24"/>
                    </a:lnTo>
                    <a:lnTo>
                      <a:pt x="43" y="28"/>
                    </a:lnTo>
                    <a:lnTo>
                      <a:pt x="27" y="32"/>
                    </a:lnTo>
                    <a:lnTo>
                      <a:pt x="12" y="37"/>
                    </a:lnTo>
                    <a:lnTo>
                      <a:pt x="0" y="41"/>
                    </a:lnTo>
                    <a:lnTo>
                      <a:pt x="25" y="43"/>
                    </a:lnTo>
                    <a:lnTo>
                      <a:pt x="50" y="48"/>
                    </a:lnTo>
                    <a:lnTo>
                      <a:pt x="77" y="56"/>
                    </a:lnTo>
                    <a:lnTo>
                      <a:pt x="104" y="67"/>
                    </a:lnTo>
                    <a:lnTo>
                      <a:pt x="130" y="82"/>
                    </a:lnTo>
                    <a:lnTo>
                      <a:pt x="157" y="99"/>
                    </a:lnTo>
                    <a:lnTo>
                      <a:pt x="185" y="119"/>
                    </a:lnTo>
                    <a:lnTo>
                      <a:pt x="212" y="143"/>
                    </a:lnTo>
                    <a:lnTo>
                      <a:pt x="239" y="169"/>
                    </a:lnTo>
                    <a:lnTo>
                      <a:pt x="266" y="200"/>
                    </a:lnTo>
                    <a:lnTo>
                      <a:pt x="293" y="232"/>
                    </a:lnTo>
                    <a:lnTo>
                      <a:pt x="321" y="268"/>
                    </a:lnTo>
                    <a:lnTo>
                      <a:pt x="348" y="307"/>
                    </a:lnTo>
                    <a:lnTo>
                      <a:pt x="375" y="349"/>
                    </a:lnTo>
                    <a:lnTo>
                      <a:pt x="402" y="394"/>
                    </a:lnTo>
                    <a:lnTo>
                      <a:pt x="428" y="443"/>
                    </a:lnTo>
                    <a:lnTo>
                      <a:pt x="455" y="494"/>
                    </a:lnTo>
                    <a:lnTo>
                      <a:pt x="481" y="548"/>
                    </a:lnTo>
                    <a:lnTo>
                      <a:pt x="506" y="605"/>
                    </a:lnTo>
                    <a:lnTo>
                      <a:pt x="531" y="666"/>
                    </a:lnTo>
                    <a:lnTo>
                      <a:pt x="556" y="728"/>
                    </a:lnTo>
                    <a:lnTo>
                      <a:pt x="581" y="795"/>
                    </a:lnTo>
                    <a:lnTo>
                      <a:pt x="604" y="864"/>
                    </a:lnTo>
                    <a:lnTo>
                      <a:pt x="627" y="936"/>
                    </a:lnTo>
                    <a:lnTo>
                      <a:pt x="649" y="1011"/>
                    </a:lnTo>
                    <a:lnTo>
                      <a:pt x="671" y="1089"/>
                    </a:lnTo>
                    <a:lnTo>
                      <a:pt x="693" y="1170"/>
                    </a:lnTo>
                    <a:lnTo>
                      <a:pt x="713" y="1254"/>
                    </a:lnTo>
                    <a:lnTo>
                      <a:pt x="732" y="1340"/>
                    </a:lnTo>
                    <a:lnTo>
                      <a:pt x="750" y="1430"/>
                    </a:lnTo>
                    <a:lnTo>
                      <a:pt x="768" y="1523"/>
                    </a:lnTo>
                    <a:lnTo>
                      <a:pt x="784" y="1618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5" name="Freeform 1509"/>
              <p:cNvSpPr>
                <a:spLocks/>
              </p:cNvSpPr>
              <p:nvPr/>
            </p:nvSpPr>
            <p:spPr bwMode="auto">
              <a:xfrm>
                <a:off x="1918" y="2300"/>
                <a:ext cx="403" cy="171"/>
              </a:xfrm>
              <a:custGeom>
                <a:avLst/>
                <a:gdLst>
                  <a:gd name="T0" fmla="*/ 0 w 6440"/>
                  <a:gd name="T1" fmla="*/ 0 h 2736"/>
                  <a:gd name="T2" fmla="*/ 0 w 6440"/>
                  <a:gd name="T3" fmla="*/ 0 h 2736"/>
                  <a:gd name="T4" fmla="*/ 0 w 6440"/>
                  <a:gd name="T5" fmla="*/ 0 h 2736"/>
                  <a:gd name="T6" fmla="*/ 0 w 6440"/>
                  <a:gd name="T7" fmla="*/ 0 h 2736"/>
                  <a:gd name="T8" fmla="*/ 0 w 6440"/>
                  <a:gd name="T9" fmla="*/ 0 h 2736"/>
                  <a:gd name="T10" fmla="*/ 0 w 6440"/>
                  <a:gd name="T11" fmla="*/ 0 h 2736"/>
                  <a:gd name="T12" fmla="*/ 0 w 6440"/>
                  <a:gd name="T13" fmla="*/ 0 h 2736"/>
                  <a:gd name="T14" fmla="*/ 0 w 6440"/>
                  <a:gd name="T15" fmla="*/ 0 h 2736"/>
                  <a:gd name="T16" fmla="*/ 0 w 6440"/>
                  <a:gd name="T17" fmla="*/ 0 h 2736"/>
                  <a:gd name="T18" fmla="*/ 0 w 6440"/>
                  <a:gd name="T19" fmla="*/ 0 h 2736"/>
                  <a:gd name="T20" fmla="*/ 0 w 6440"/>
                  <a:gd name="T21" fmla="*/ 0 h 2736"/>
                  <a:gd name="T22" fmla="*/ 0 w 6440"/>
                  <a:gd name="T23" fmla="*/ 0 h 2736"/>
                  <a:gd name="T24" fmla="*/ 0 w 6440"/>
                  <a:gd name="T25" fmla="*/ 0 h 2736"/>
                  <a:gd name="T26" fmla="*/ 0 w 6440"/>
                  <a:gd name="T27" fmla="*/ 0 h 2736"/>
                  <a:gd name="T28" fmla="*/ 0 w 6440"/>
                  <a:gd name="T29" fmla="*/ 0 h 2736"/>
                  <a:gd name="T30" fmla="*/ 0 w 6440"/>
                  <a:gd name="T31" fmla="*/ 0 h 2736"/>
                  <a:gd name="T32" fmla="*/ 0 w 6440"/>
                  <a:gd name="T33" fmla="*/ 0 h 2736"/>
                  <a:gd name="T34" fmla="*/ 0 w 6440"/>
                  <a:gd name="T35" fmla="*/ 0 h 2736"/>
                  <a:gd name="T36" fmla="*/ 0 w 6440"/>
                  <a:gd name="T37" fmla="*/ 0 h 2736"/>
                  <a:gd name="T38" fmla="*/ 0 w 6440"/>
                  <a:gd name="T39" fmla="*/ 0 h 2736"/>
                  <a:gd name="T40" fmla="*/ 0 w 6440"/>
                  <a:gd name="T41" fmla="*/ 0 h 2736"/>
                  <a:gd name="T42" fmla="*/ 0 w 6440"/>
                  <a:gd name="T43" fmla="*/ 0 h 2736"/>
                  <a:gd name="T44" fmla="*/ 0 w 6440"/>
                  <a:gd name="T45" fmla="*/ 0 h 2736"/>
                  <a:gd name="T46" fmla="*/ 0 w 6440"/>
                  <a:gd name="T47" fmla="*/ 0 h 2736"/>
                  <a:gd name="T48" fmla="*/ 0 w 6440"/>
                  <a:gd name="T49" fmla="*/ 0 h 2736"/>
                  <a:gd name="T50" fmla="*/ 0 w 6440"/>
                  <a:gd name="T51" fmla="*/ 0 h 2736"/>
                  <a:gd name="T52" fmla="*/ 0 w 6440"/>
                  <a:gd name="T53" fmla="*/ 0 h 2736"/>
                  <a:gd name="T54" fmla="*/ 0 w 6440"/>
                  <a:gd name="T55" fmla="*/ 0 h 2736"/>
                  <a:gd name="T56" fmla="*/ 0 w 6440"/>
                  <a:gd name="T57" fmla="*/ 0 h 2736"/>
                  <a:gd name="T58" fmla="*/ 0 w 6440"/>
                  <a:gd name="T59" fmla="*/ 0 h 2736"/>
                  <a:gd name="T60" fmla="*/ 0 w 6440"/>
                  <a:gd name="T61" fmla="*/ 0 h 2736"/>
                  <a:gd name="T62" fmla="*/ 0 w 6440"/>
                  <a:gd name="T63" fmla="*/ 0 h 2736"/>
                  <a:gd name="T64" fmla="*/ 0 w 6440"/>
                  <a:gd name="T65" fmla="*/ 0 h 2736"/>
                  <a:gd name="T66" fmla="*/ 0 w 6440"/>
                  <a:gd name="T67" fmla="*/ 0 h 2736"/>
                  <a:gd name="T68" fmla="*/ 0 w 6440"/>
                  <a:gd name="T69" fmla="*/ 0 h 2736"/>
                  <a:gd name="T70" fmla="*/ 0 w 6440"/>
                  <a:gd name="T71" fmla="*/ 0 h 2736"/>
                  <a:gd name="T72" fmla="*/ 0 w 6440"/>
                  <a:gd name="T73" fmla="*/ 0 h 2736"/>
                  <a:gd name="T74" fmla="*/ 0 w 6440"/>
                  <a:gd name="T75" fmla="*/ 0 h 2736"/>
                  <a:gd name="T76" fmla="*/ 0 w 6440"/>
                  <a:gd name="T77" fmla="*/ 0 h 2736"/>
                  <a:gd name="T78" fmla="*/ 0 w 6440"/>
                  <a:gd name="T79" fmla="*/ 0 h 2736"/>
                  <a:gd name="T80" fmla="*/ 0 w 6440"/>
                  <a:gd name="T81" fmla="*/ 0 h 2736"/>
                  <a:gd name="T82" fmla="*/ 0 w 6440"/>
                  <a:gd name="T83" fmla="*/ 0 h 2736"/>
                  <a:gd name="T84" fmla="*/ 0 w 6440"/>
                  <a:gd name="T85" fmla="*/ 0 h 2736"/>
                  <a:gd name="T86" fmla="*/ 0 w 6440"/>
                  <a:gd name="T87" fmla="*/ 0 h 2736"/>
                  <a:gd name="T88" fmla="*/ 0 w 6440"/>
                  <a:gd name="T89" fmla="*/ 0 h 2736"/>
                  <a:gd name="T90" fmla="*/ 0 w 6440"/>
                  <a:gd name="T91" fmla="*/ 0 h 2736"/>
                  <a:gd name="T92" fmla="*/ 0 w 6440"/>
                  <a:gd name="T93" fmla="*/ 0 h 2736"/>
                  <a:gd name="T94" fmla="*/ 0 w 6440"/>
                  <a:gd name="T95" fmla="*/ 0 h 2736"/>
                  <a:gd name="T96" fmla="*/ 0 w 6440"/>
                  <a:gd name="T97" fmla="*/ 0 h 2736"/>
                  <a:gd name="T98" fmla="*/ 0 w 6440"/>
                  <a:gd name="T99" fmla="*/ 0 h 2736"/>
                  <a:gd name="T100" fmla="*/ 0 w 6440"/>
                  <a:gd name="T101" fmla="*/ 0 h 2736"/>
                  <a:gd name="T102" fmla="*/ 0 w 6440"/>
                  <a:gd name="T103" fmla="*/ 0 h 2736"/>
                  <a:gd name="T104" fmla="*/ 0 w 6440"/>
                  <a:gd name="T105" fmla="*/ 0 h 2736"/>
                  <a:gd name="T106" fmla="*/ 0 w 6440"/>
                  <a:gd name="T107" fmla="*/ 0 h 2736"/>
                  <a:gd name="T108" fmla="*/ 0 w 6440"/>
                  <a:gd name="T109" fmla="*/ 0 h 2736"/>
                  <a:gd name="T110" fmla="*/ 0 w 6440"/>
                  <a:gd name="T111" fmla="*/ 0 h 2736"/>
                  <a:gd name="T112" fmla="*/ 0 w 6440"/>
                  <a:gd name="T113" fmla="*/ 0 h 2736"/>
                  <a:gd name="T114" fmla="*/ 0 w 6440"/>
                  <a:gd name="T115" fmla="*/ 0 h 2736"/>
                  <a:gd name="T116" fmla="*/ 0 w 6440"/>
                  <a:gd name="T117" fmla="*/ 0 h 2736"/>
                  <a:gd name="T118" fmla="*/ 0 w 6440"/>
                  <a:gd name="T119" fmla="*/ 0 h 2736"/>
                  <a:gd name="T120" fmla="*/ 0 w 6440"/>
                  <a:gd name="T121" fmla="*/ 0 h 2736"/>
                  <a:gd name="T122" fmla="*/ 0 w 6440"/>
                  <a:gd name="T123" fmla="*/ 0 h 2736"/>
                  <a:gd name="T124" fmla="*/ 0 w 6440"/>
                  <a:gd name="T125" fmla="*/ 0 h 27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440"/>
                  <a:gd name="T190" fmla="*/ 0 h 2736"/>
                  <a:gd name="T191" fmla="*/ 6440 w 6440"/>
                  <a:gd name="T192" fmla="*/ 2736 h 27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440" h="2736">
                    <a:moveTo>
                      <a:pt x="215" y="2728"/>
                    </a:moveTo>
                    <a:lnTo>
                      <a:pt x="0" y="108"/>
                    </a:lnTo>
                    <a:lnTo>
                      <a:pt x="6129" y="0"/>
                    </a:lnTo>
                    <a:lnTo>
                      <a:pt x="6440" y="2378"/>
                    </a:lnTo>
                    <a:lnTo>
                      <a:pt x="6064" y="2061"/>
                    </a:lnTo>
                    <a:lnTo>
                      <a:pt x="5955" y="2025"/>
                    </a:lnTo>
                    <a:lnTo>
                      <a:pt x="5838" y="1991"/>
                    </a:lnTo>
                    <a:lnTo>
                      <a:pt x="5716" y="1961"/>
                    </a:lnTo>
                    <a:lnTo>
                      <a:pt x="5584" y="1932"/>
                    </a:lnTo>
                    <a:lnTo>
                      <a:pt x="5447" y="1907"/>
                    </a:lnTo>
                    <a:lnTo>
                      <a:pt x="5305" y="1882"/>
                    </a:lnTo>
                    <a:lnTo>
                      <a:pt x="5156" y="1861"/>
                    </a:lnTo>
                    <a:lnTo>
                      <a:pt x="5002" y="1843"/>
                    </a:lnTo>
                    <a:lnTo>
                      <a:pt x="4843" y="1827"/>
                    </a:lnTo>
                    <a:lnTo>
                      <a:pt x="4679" y="1814"/>
                    </a:lnTo>
                    <a:lnTo>
                      <a:pt x="4511" y="1804"/>
                    </a:lnTo>
                    <a:lnTo>
                      <a:pt x="4340" y="1796"/>
                    </a:lnTo>
                    <a:lnTo>
                      <a:pt x="4164" y="1791"/>
                    </a:lnTo>
                    <a:lnTo>
                      <a:pt x="3986" y="1789"/>
                    </a:lnTo>
                    <a:lnTo>
                      <a:pt x="3804" y="1790"/>
                    </a:lnTo>
                    <a:lnTo>
                      <a:pt x="3621" y="1793"/>
                    </a:lnTo>
                    <a:lnTo>
                      <a:pt x="3434" y="1800"/>
                    </a:lnTo>
                    <a:lnTo>
                      <a:pt x="3248" y="1809"/>
                    </a:lnTo>
                    <a:lnTo>
                      <a:pt x="3059" y="1822"/>
                    </a:lnTo>
                    <a:lnTo>
                      <a:pt x="2870" y="1837"/>
                    </a:lnTo>
                    <a:lnTo>
                      <a:pt x="2679" y="1856"/>
                    </a:lnTo>
                    <a:lnTo>
                      <a:pt x="2489" y="1877"/>
                    </a:lnTo>
                    <a:lnTo>
                      <a:pt x="2299" y="1902"/>
                    </a:lnTo>
                    <a:lnTo>
                      <a:pt x="2110" y="1931"/>
                    </a:lnTo>
                    <a:lnTo>
                      <a:pt x="1921" y="1962"/>
                    </a:lnTo>
                    <a:lnTo>
                      <a:pt x="1735" y="1996"/>
                    </a:lnTo>
                    <a:lnTo>
                      <a:pt x="1549" y="2035"/>
                    </a:lnTo>
                    <a:lnTo>
                      <a:pt x="1366" y="2076"/>
                    </a:lnTo>
                    <a:lnTo>
                      <a:pt x="1186" y="2120"/>
                    </a:lnTo>
                    <a:lnTo>
                      <a:pt x="1007" y="2169"/>
                    </a:lnTo>
                    <a:lnTo>
                      <a:pt x="833" y="2220"/>
                    </a:lnTo>
                    <a:lnTo>
                      <a:pt x="661" y="2276"/>
                    </a:lnTo>
                    <a:lnTo>
                      <a:pt x="651" y="2279"/>
                    </a:lnTo>
                    <a:lnTo>
                      <a:pt x="641" y="2285"/>
                    </a:lnTo>
                    <a:lnTo>
                      <a:pt x="631" y="2294"/>
                    </a:lnTo>
                    <a:lnTo>
                      <a:pt x="621" y="2305"/>
                    </a:lnTo>
                    <a:lnTo>
                      <a:pt x="611" y="2317"/>
                    </a:lnTo>
                    <a:lnTo>
                      <a:pt x="601" y="2332"/>
                    </a:lnTo>
                    <a:lnTo>
                      <a:pt x="591" y="2348"/>
                    </a:lnTo>
                    <a:lnTo>
                      <a:pt x="580" y="2366"/>
                    </a:lnTo>
                    <a:lnTo>
                      <a:pt x="536" y="2448"/>
                    </a:lnTo>
                    <a:lnTo>
                      <a:pt x="488" y="2538"/>
                    </a:lnTo>
                    <a:lnTo>
                      <a:pt x="475" y="2560"/>
                    </a:lnTo>
                    <a:lnTo>
                      <a:pt x="462" y="2582"/>
                    </a:lnTo>
                    <a:lnTo>
                      <a:pt x="449" y="2604"/>
                    </a:lnTo>
                    <a:lnTo>
                      <a:pt x="434" y="2624"/>
                    </a:lnTo>
                    <a:lnTo>
                      <a:pt x="419" y="2643"/>
                    </a:lnTo>
                    <a:lnTo>
                      <a:pt x="403" y="2661"/>
                    </a:lnTo>
                    <a:lnTo>
                      <a:pt x="388" y="2677"/>
                    </a:lnTo>
                    <a:lnTo>
                      <a:pt x="371" y="2692"/>
                    </a:lnTo>
                    <a:lnTo>
                      <a:pt x="354" y="2705"/>
                    </a:lnTo>
                    <a:lnTo>
                      <a:pt x="337" y="2715"/>
                    </a:lnTo>
                    <a:lnTo>
                      <a:pt x="318" y="2725"/>
                    </a:lnTo>
                    <a:lnTo>
                      <a:pt x="300" y="2731"/>
                    </a:lnTo>
                    <a:lnTo>
                      <a:pt x="279" y="2735"/>
                    </a:lnTo>
                    <a:lnTo>
                      <a:pt x="258" y="2736"/>
                    </a:lnTo>
                    <a:lnTo>
                      <a:pt x="237" y="2733"/>
                    </a:lnTo>
                    <a:lnTo>
                      <a:pt x="215" y="2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6" name="Freeform 1510"/>
              <p:cNvSpPr>
                <a:spLocks/>
              </p:cNvSpPr>
              <p:nvPr/>
            </p:nvSpPr>
            <p:spPr bwMode="auto">
              <a:xfrm>
                <a:off x="1918" y="2300"/>
                <a:ext cx="403" cy="171"/>
              </a:xfrm>
              <a:custGeom>
                <a:avLst/>
                <a:gdLst>
                  <a:gd name="T0" fmla="*/ 0 w 6440"/>
                  <a:gd name="T1" fmla="*/ 0 h 2736"/>
                  <a:gd name="T2" fmla="*/ 0 w 6440"/>
                  <a:gd name="T3" fmla="*/ 0 h 2736"/>
                  <a:gd name="T4" fmla="*/ 0 w 6440"/>
                  <a:gd name="T5" fmla="*/ 0 h 2736"/>
                  <a:gd name="T6" fmla="*/ 0 w 6440"/>
                  <a:gd name="T7" fmla="*/ 0 h 2736"/>
                  <a:gd name="T8" fmla="*/ 0 w 6440"/>
                  <a:gd name="T9" fmla="*/ 0 h 2736"/>
                  <a:gd name="T10" fmla="*/ 0 w 6440"/>
                  <a:gd name="T11" fmla="*/ 0 h 2736"/>
                  <a:gd name="T12" fmla="*/ 0 w 6440"/>
                  <a:gd name="T13" fmla="*/ 0 h 2736"/>
                  <a:gd name="T14" fmla="*/ 0 w 6440"/>
                  <a:gd name="T15" fmla="*/ 0 h 2736"/>
                  <a:gd name="T16" fmla="*/ 0 w 6440"/>
                  <a:gd name="T17" fmla="*/ 0 h 2736"/>
                  <a:gd name="T18" fmla="*/ 0 w 6440"/>
                  <a:gd name="T19" fmla="*/ 0 h 2736"/>
                  <a:gd name="T20" fmla="*/ 0 w 6440"/>
                  <a:gd name="T21" fmla="*/ 0 h 2736"/>
                  <a:gd name="T22" fmla="*/ 0 w 6440"/>
                  <a:gd name="T23" fmla="*/ 0 h 2736"/>
                  <a:gd name="T24" fmla="*/ 0 w 6440"/>
                  <a:gd name="T25" fmla="*/ 0 h 2736"/>
                  <a:gd name="T26" fmla="*/ 0 w 6440"/>
                  <a:gd name="T27" fmla="*/ 0 h 2736"/>
                  <a:gd name="T28" fmla="*/ 0 w 6440"/>
                  <a:gd name="T29" fmla="*/ 0 h 2736"/>
                  <a:gd name="T30" fmla="*/ 0 w 6440"/>
                  <a:gd name="T31" fmla="*/ 0 h 2736"/>
                  <a:gd name="T32" fmla="*/ 0 w 6440"/>
                  <a:gd name="T33" fmla="*/ 0 h 2736"/>
                  <a:gd name="T34" fmla="*/ 0 w 6440"/>
                  <a:gd name="T35" fmla="*/ 0 h 2736"/>
                  <a:gd name="T36" fmla="*/ 0 w 6440"/>
                  <a:gd name="T37" fmla="*/ 0 h 2736"/>
                  <a:gd name="T38" fmla="*/ 0 w 6440"/>
                  <a:gd name="T39" fmla="*/ 0 h 2736"/>
                  <a:gd name="T40" fmla="*/ 0 w 6440"/>
                  <a:gd name="T41" fmla="*/ 0 h 2736"/>
                  <a:gd name="T42" fmla="*/ 0 w 6440"/>
                  <a:gd name="T43" fmla="*/ 0 h 2736"/>
                  <a:gd name="T44" fmla="*/ 0 w 6440"/>
                  <a:gd name="T45" fmla="*/ 0 h 2736"/>
                  <a:gd name="T46" fmla="*/ 0 w 6440"/>
                  <a:gd name="T47" fmla="*/ 0 h 2736"/>
                  <a:gd name="T48" fmla="*/ 0 w 6440"/>
                  <a:gd name="T49" fmla="*/ 0 h 2736"/>
                  <a:gd name="T50" fmla="*/ 0 w 6440"/>
                  <a:gd name="T51" fmla="*/ 0 h 2736"/>
                  <a:gd name="T52" fmla="*/ 0 w 6440"/>
                  <a:gd name="T53" fmla="*/ 0 h 2736"/>
                  <a:gd name="T54" fmla="*/ 0 w 6440"/>
                  <a:gd name="T55" fmla="*/ 0 h 2736"/>
                  <a:gd name="T56" fmla="*/ 0 w 6440"/>
                  <a:gd name="T57" fmla="*/ 0 h 2736"/>
                  <a:gd name="T58" fmla="*/ 0 w 6440"/>
                  <a:gd name="T59" fmla="*/ 0 h 2736"/>
                  <a:gd name="T60" fmla="*/ 0 w 6440"/>
                  <a:gd name="T61" fmla="*/ 0 h 2736"/>
                  <a:gd name="T62" fmla="*/ 0 w 6440"/>
                  <a:gd name="T63" fmla="*/ 0 h 2736"/>
                  <a:gd name="T64" fmla="*/ 0 w 6440"/>
                  <a:gd name="T65" fmla="*/ 0 h 2736"/>
                  <a:gd name="T66" fmla="*/ 0 w 6440"/>
                  <a:gd name="T67" fmla="*/ 0 h 2736"/>
                  <a:gd name="T68" fmla="*/ 0 w 6440"/>
                  <a:gd name="T69" fmla="*/ 0 h 2736"/>
                  <a:gd name="T70" fmla="*/ 0 w 6440"/>
                  <a:gd name="T71" fmla="*/ 0 h 2736"/>
                  <a:gd name="T72" fmla="*/ 0 w 6440"/>
                  <a:gd name="T73" fmla="*/ 0 h 2736"/>
                  <a:gd name="T74" fmla="*/ 0 w 6440"/>
                  <a:gd name="T75" fmla="*/ 0 h 2736"/>
                  <a:gd name="T76" fmla="*/ 0 w 6440"/>
                  <a:gd name="T77" fmla="*/ 0 h 2736"/>
                  <a:gd name="T78" fmla="*/ 0 w 6440"/>
                  <a:gd name="T79" fmla="*/ 0 h 2736"/>
                  <a:gd name="T80" fmla="*/ 0 w 6440"/>
                  <a:gd name="T81" fmla="*/ 0 h 2736"/>
                  <a:gd name="T82" fmla="*/ 0 w 6440"/>
                  <a:gd name="T83" fmla="*/ 0 h 2736"/>
                  <a:gd name="T84" fmla="*/ 0 w 6440"/>
                  <a:gd name="T85" fmla="*/ 0 h 2736"/>
                  <a:gd name="T86" fmla="*/ 0 w 6440"/>
                  <a:gd name="T87" fmla="*/ 0 h 2736"/>
                  <a:gd name="T88" fmla="*/ 0 w 6440"/>
                  <a:gd name="T89" fmla="*/ 0 h 2736"/>
                  <a:gd name="T90" fmla="*/ 0 w 6440"/>
                  <a:gd name="T91" fmla="*/ 0 h 2736"/>
                  <a:gd name="T92" fmla="*/ 0 w 6440"/>
                  <a:gd name="T93" fmla="*/ 0 h 2736"/>
                  <a:gd name="T94" fmla="*/ 0 w 6440"/>
                  <a:gd name="T95" fmla="*/ 0 h 2736"/>
                  <a:gd name="T96" fmla="*/ 0 w 6440"/>
                  <a:gd name="T97" fmla="*/ 0 h 2736"/>
                  <a:gd name="T98" fmla="*/ 0 w 6440"/>
                  <a:gd name="T99" fmla="*/ 0 h 2736"/>
                  <a:gd name="T100" fmla="*/ 0 w 6440"/>
                  <a:gd name="T101" fmla="*/ 0 h 2736"/>
                  <a:gd name="T102" fmla="*/ 0 w 6440"/>
                  <a:gd name="T103" fmla="*/ 0 h 2736"/>
                  <a:gd name="T104" fmla="*/ 0 w 6440"/>
                  <a:gd name="T105" fmla="*/ 0 h 2736"/>
                  <a:gd name="T106" fmla="*/ 0 w 6440"/>
                  <a:gd name="T107" fmla="*/ 0 h 2736"/>
                  <a:gd name="T108" fmla="*/ 0 w 6440"/>
                  <a:gd name="T109" fmla="*/ 0 h 2736"/>
                  <a:gd name="T110" fmla="*/ 0 w 6440"/>
                  <a:gd name="T111" fmla="*/ 0 h 2736"/>
                  <a:gd name="T112" fmla="*/ 0 w 6440"/>
                  <a:gd name="T113" fmla="*/ 0 h 2736"/>
                  <a:gd name="T114" fmla="*/ 0 w 6440"/>
                  <a:gd name="T115" fmla="*/ 0 h 2736"/>
                  <a:gd name="T116" fmla="*/ 0 w 6440"/>
                  <a:gd name="T117" fmla="*/ 0 h 2736"/>
                  <a:gd name="T118" fmla="*/ 0 w 6440"/>
                  <a:gd name="T119" fmla="*/ 0 h 2736"/>
                  <a:gd name="T120" fmla="*/ 0 w 6440"/>
                  <a:gd name="T121" fmla="*/ 0 h 2736"/>
                  <a:gd name="T122" fmla="*/ 0 w 6440"/>
                  <a:gd name="T123" fmla="*/ 0 h 2736"/>
                  <a:gd name="T124" fmla="*/ 0 w 6440"/>
                  <a:gd name="T125" fmla="*/ 0 h 27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440"/>
                  <a:gd name="T190" fmla="*/ 0 h 2736"/>
                  <a:gd name="T191" fmla="*/ 6440 w 6440"/>
                  <a:gd name="T192" fmla="*/ 2736 h 27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440" h="2736">
                    <a:moveTo>
                      <a:pt x="215" y="2728"/>
                    </a:moveTo>
                    <a:lnTo>
                      <a:pt x="0" y="108"/>
                    </a:lnTo>
                    <a:lnTo>
                      <a:pt x="6129" y="0"/>
                    </a:lnTo>
                    <a:lnTo>
                      <a:pt x="6440" y="2378"/>
                    </a:lnTo>
                    <a:lnTo>
                      <a:pt x="6064" y="2061"/>
                    </a:lnTo>
                    <a:lnTo>
                      <a:pt x="5955" y="2025"/>
                    </a:lnTo>
                    <a:lnTo>
                      <a:pt x="5838" y="1991"/>
                    </a:lnTo>
                    <a:lnTo>
                      <a:pt x="5716" y="1961"/>
                    </a:lnTo>
                    <a:lnTo>
                      <a:pt x="5584" y="1932"/>
                    </a:lnTo>
                    <a:lnTo>
                      <a:pt x="5447" y="1907"/>
                    </a:lnTo>
                    <a:lnTo>
                      <a:pt x="5305" y="1882"/>
                    </a:lnTo>
                    <a:lnTo>
                      <a:pt x="5156" y="1861"/>
                    </a:lnTo>
                    <a:lnTo>
                      <a:pt x="5002" y="1843"/>
                    </a:lnTo>
                    <a:lnTo>
                      <a:pt x="4843" y="1827"/>
                    </a:lnTo>
                    <a:lnTo>
                      <a:pt x="4679" y="1814"/>
                    </a:lnTo>
                    <a:lnTo>
                      <a:pt x="4511" y="1804"/>
                    </a:lnTo>
                    <a:lnTo>
                      <a:pt x="4340" y="1796"/>
                    </a:lnTo>
                    <a:lnTo>
                      <a:pt x="4164" y="1791"/>
                    </a:lnTo>
                    <a:lnTo>
                      <a:pt x="3986" y="1789"/>
                    </a:lnTo>
                    <a:lnTo>
                      <a:pt x="3804" y="1790"/>
                    </a:lnTo>
                    <a:lnTo>
                      <a:pt x="3621" y="1793"/>
                    </a:lnTo>
                    <a:lnTo>
                      <a:pt x="3434" y="1800"/>
                    </a:lnTo>
                    <a:lnTo>
                      <a:pt x="3248" y="1809"/>
                    </a:lnTo>
                    <a:lnTo>
                      <a:pt x="3059" y="1822"/>
                    </a:lnTo>
                    <a:lnTo>
                      <a:pt x="2870" y="1837"/>
                    </a:lnTo>
                    <a:lnTo>
                      <a:pt x="2679" y="1856"/>
                    </a:lnTo>
                    <a:lnTo>
                      <a:pt x="2489" y="1877"/>
                    </a:lnTo>
                    <a:lnTo>
                      <a:pt x="2299" y="1902"/>
                    </a:lnTo>
                    <a:lnTo>
                      <a:pt x="2110" y="1931"/>
                    </a:lnTo>
                    <a:lnTo>
                      <a:pt x="1921" y="1962"/>
                    </a:lnTo>
                    <a:lnTo>
                      <a:pt x="1735" y="1996"/>
                    </a:lnTo>
                    <a:lnTo>
                      <a:pt x="1549" y="2035"/>
                    </a:lnTo>
                    <a:lnTo>
                      <a:pt x="1366" y="2076"/>
                    </a:lnTo>
                    <a:lnTo>
                      <a:pt x="1186" y="2120"/>
                    </a:lnTo>
                    <a:lnTo>
                      <a:pt x="1007" y="2169"/>
                    </a:lnTo>
                    <a:lnTo>
                      <a:pt x="833" y="2220"/>
                    </a:lnTo>
                    <a:lnTo>
                      <a:pt x="661" y="2276"/>
                    </a:lnTo>
                    <a:lnTo>
                      <a:pt x="651" y="2279"/>
                    </a:lnTo>
                    <a:lnTo>
                      <a:pt x="641" y="2285"/>
                    </a:lnTo>
                    <a:lnTo>
                      <a:pt x="631" y="2294"/>
                    </a:lnTo>
                    <a:lnTo>
                      <a:pt x="621" y="2305"/>
                    </a:lnTo>
                    <a:lnTo>
                      <a:pt x="611" y="2317"/>
                    </a:lnTo>
                    <a:lnTo>
                      <a:pt x="601" y="2332"/>
                    </a:lnTo>
                    <a:lnTo>
                      <a:pt x="591" y="2348"/>
                    </a:lnTo>
                    <a:lnTo>
                      <a:pt x="580" y="2366"/>
                    </a:lnTo>
                    <a:lnTo>
                      <a:pt x="536" y="2448"/>
                    </a:lnTo>
                    <a:lnTo>
                      <a:pt x="488" y="2538"/>
                    </a:lnTo>
                    <a:lnTo>
                      <a:pt x="475" y="2560"/>
                    </a:lnTo>
                    <a:lnTo>
                      <a:pt x="462" y="2582"/>
                    </a:lnTo>
                    <a:lnTo>
                      <a:pt x="449" y="2604"/>
                    </a:lnTo>
                    <a:lnTo>
                      <a:pt x="434" y="2624"/>
                    </a:lnTo>
                    <a:lnTo>
                      <a:pt x="419" y="2643"/>
                    </a:lnTo>
                    <a:lnTo>
                      <a:pt x="403" y="2661"/>
                    </a:lnTo>
                    <a:lnTo>
                      <a:pt x="388" y="2677"/>
                    </a:lnTo>
                    <a:lnTo>
                      <a:pt x="371" y="2692"/>
                    </a:lnTo>
                    <a:lnTo>
                      <a:pt x="354" y="2705"/>
                    </a:lnTo>
                    <a:lnTo>
                      <a:pt x="337" y="2715"/>
                    </a:lnTo>
                    <a:lnTo>
                      <a:pt x="318" y="2725"/>
                    </a:lnTo>
                    <a:lnTo>
                      <a:pt x="300" y="2731"/>
                    </a:lnTo>
                    <a:lnTo>
                      <a:pt x="279" y="2735"/>
                    </a:lnTo>
                    <a:lnTo>
                      <a:pt x="258" y="2736"/>
                    </a:lnTo>
                    <a:lnTo>
                      <a:pt x="237" y="2733"/>
                    </a:lnTo>
                    <a:lnTo>
                      <a:pt x="215" y="272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7" name="Freeform 1511"/>
              <p:cNvSpPr>
                <a:spLocks/>
              </p:cNvSpPr>
              <p:nvPr/>
            </p:nvSpPr>
            <p:spPr bwMode="auto">
              <a:xfrm>
                <a:off x="1951" y="2307"/>
                <a:ext cx="346" cy="134"/>
              </a:xfrm>
              <a:custGeom>
                <a:avLst/>
                <a:gdLst>
                  <a:gd name="T0" fmla="*/ 0 w 5532"/>
                  <a:gd name="T1" fmla="*/ 0 h 2140"/>
                  <a:gd name="T2" fmla="*/ 0 w 5532"/>
                  <a:gd name="T3" fmla="*/ 0 h 2140"/>
                  <a:gd name="T4" fmla="*/ 0 w 5532"/>
                  <a:gd name="T5" fmla="*/ 0 h 2140"/>
                  <a:gd name="T6" fmla="*/ 0 w 5532"/>
                  <a:gd name="T7" fmla="*/ 0 h 2140"/>
                  <a:gd name="T8" fmla="*/ 0 w 5532"/>
                  <a:gd name="T9" fmla="*/ 0 h 2140"/>
                  <a:gd name="T10" fmla="*/ 0 w 5532"/>
                  <a:gd name="T11" fmla="*/ 0 h 2140"/>
                  <a:gd name="T12" fmla="*/ 0 w 5532"/>
                  <a:gd name="T13" fmla="*/ 0 h 2140"/>
                  <a:gd name="T14" fmla="*/ 0 w 5532"/>
                  <a:gd name="T15" fmla="*/ 0 h 2140"/>
                  <a:gd name="T16" fmla="*/ 0 w 5532"/>
                  <a:gd name="T17" fmla="*/ 0 h 2140"/>
                  <a:gd name="T18" fmla="*/ 0 w 5532"/>
                  <a:gd name="T19" fmla="*/ 0 h 2140"/>
                  <a:gd name="T20" fmla="*/ 0 w 5532"/>
                  <a:gd name="T21" fmla="*/ 0 h 2140"/>
                  <a:gd name="T22" fmla="*/ 0 w 5532"/>
                  <a:gd name="T23" fmla="*/ 0 h 2140"/>
                  <a:gd name="T24" fmla="*/ 0 w 5532"/>
                  <a:gd name="T25" fmla="*/ 0 h 2140"/>
                  <a:gd name="T26" fmla="*/ 0 w 5532"/>
                  <a:gd name="T27" fmla="*/ 0 h 2140"/>
                  <a:gd name="T28" fmla="*/ 0 w 5532"/>
                  <a:gd name="T29" fmla="*/ 0 h 2140"/>
                  <a:gd name="T30" fmla="*/ 0 w 5532"/>
                  <a:gd name="T31" fmla="*/ 0 h 2140"/>
                  <a:gd name="T32" fmla="*/ 0 w 5532"/>
                  <a:gd name="T33" fmla="*/ 0 h 2140"/>
                  <a:gd name="T34" fmla="*/ 0 w 5532"/>
                  <a:gd name="T35" fmla="*/ 0 h 2140"/>
                  <a:gd name="T36" fmla="*/ 0 w 5532"/>
                  <a:gd name="T37" fmla="*/ 0 h 2140"/>
                  <a:gd name="T38" fmla="*/ 0 w 5532"/>
                  <a:gd name="T39" fmla="*/ 0 h 2140"/>
                  <a:gd name="T40" fmla="*/ 0 w 5532"/>
                  <a:gd name="T41" fmla="*/ 0 h 2140"/>
                  <a:gd name="T42" fmla="*/ 0 w 5532"/>
                  <a:gd name="T43" fmla="*/ 0 h 2140"/>
                  <a:gd name="T44" fmla="*/ 0 w 5532"/>
                  <a:gd name="T45" fmla="*/ 0 h 2140"/>
                  <a:gd name="T46" fmla="*/ 0 w 5532"/>
                  <a:gd name="T47" fmla="*/ 0 h 2140"/>
                  <a:gd name="T48" fmla="*/ 0 w 5532"/>
                  <a:gd name="T49" fmla="*/ 0 h 2140"/>
                  <a:gd name="T50" fmla="*/ 0 w 5532"/>
                  <a:gd name="T51" fmla="*/ 0 h 2140"/>
                  <a:gd name="T52" fmla="*/ 0 w 5532"/>
                  <a:gd name="T53" fmla="*/ 0 h 2140"/>
                  <a:gd name="T54" fmla="*/ 0 w 5532"/>
                  <a:gd name="T55" fmla="*/ 0 h 2140"/>
                  <a:gd name="T56" fmla="*/ 0 w 5532"/>
                  <a:gd name="T57" fmla="*/ 0 h 2140"/>
                  <a:gd name="T58" fmla="*/ 0 w 5532"/>
                  <a:gd name="T59" fmla="*/ 0 h 2140"/>
                  <a:gd name="T60" fmla="*/ 0 w 5532"/>
                  <a:gd name="T61" fmla="*/ 0 h 2140"/>
                  <a:gd name="T62" fmla="*/ 0 w 5532"/>
                  <a:gd name="T63" fmla="*/ 0 h 2140"/>
                  <a:gd name="T64" fmla="*/ 0 w 5532"/>
                  <a:gd name="T65" fmla="*/ 0 h 2140"/>
                  <a:gd name="T66" fmla="*/ 0 w 5532"/>
                  <a:gd name="T67" fmla="*/ 0 h 2140"/>
                  <a:gd name="T68" fmla="*/ 0 w 5532"/>
                  <a:gd name="T69" fmla="*/ 0 h 2140"/>
                  <a:gd name="T70" fmla="*/ 0 w 5532"/>
                  <a:gd name="T71" fmla="*/ 0 h 2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532"/>
                  <a:gd name="T109" fmla="*/ 0 h 2140"/>
                  <a:gd name="T110" fmla="*/ 5532 w 5532"/>
                  <a:gd name="T111" fmla="*/ 2140 h 2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532" h="2140">
                    <a:moveTo>
                      <a:pt x="204" y="2140"/>
                    </a:moveTo>
                    <a:lnTo>
                      <a:pt x="0" y="107"/>
                    </a:lnTo>
                    <a:lnTo>
                      <a:pt x="5349" y="0"/>
                    </a:lnTo>
                    <a:lnTo>
                      <a:pt x="5532" y="1953"/>
                    </a:lnTo>
                    <a:lnTo>
                      <a:pt x="5421" y="1918"/>
                    </a:lnTo>
                    <a:lnTo>
                      <a:pt x="5303" y="1884"/>
                    </a:lnTo>
                    <a:lnTo>
                      <a:pt x="5178" y="1854"/>
                    </a:lnTo>
                    <a:lnTo>
                      <a:pt x="5047" y="1826"/>
                    </a:lnTo>
                    <a:lnTo>
                      <a:pt x="4909" y="1801"/>
                    </a:lnTo>
                    <a:lnTo>
                      <a:pt x="4766" y="1776"/>
                    </a:lnTo>
                    <a:lnTo>
                      <a:pt x="4617" y="1756"/>
                    </a:lnTo>
                    <a:lnTo>
                      <a:pt x="4463" y="1738"/>
                    </a:lnTo>
                    <a:lnTo>
                      <a:pt x="4305" y="1722"/>
                    </a:lnTo>
                    <a:lnTo>
                      <a:pt x="4141" y="1709"/>
                    </a:lnTo>
                    <a:lnTo>
                      <a:pt x="3974" y="1698"/>
                    </a:lnTo>
                    <a:lnTo>
                      <a:pt x="3804" y="1691"/>
                    </a:lnTo>
                    <a:lnTo>
                      <a:pt x="3629" y="1685"/>
                    </a:lnTo>
                    <a:lnTo>
                      <a:pt x="3453" y="1683"/>
                    </a:lnTo>
                    <a:lnTo>
                      <a:pt x="3273" y="1683"/>
                    </a:lnTo>
                    <a:lnTo>
                      <a:pt x="3092" y="1686"/>
                    </a:lnTo>
                    <a:lnTo>
                      <a:pt x="2908" y="1692"/>
                    </a:lnTo>
                    <a:lnTo>
                      <a:pt x="2724" y="1700"/>
                    </a:lnTo>
                    <a:lnTo>
                      <a:pt x="2539" y="1712"/>
                    </a:lnTo>
                    <a:lnTo>
                      <a:pt x="2353" y="1726"/>
                    </a:lnTo>
                    <a:lnTo>
                      <a:pt x="2167" y="1744"/>
                    </a:lnTo>
                    <a:lnTo>
                      <a:pt x="1980" y="1764"/>
                    </a:lnTo>
                    <a:lnTo>
                      <a:pt x="1794" y="1787"/>
                    </a:lnTo>
                    <a:lnTo>
                      <a:pt x="1609" y="1815"/>
                    </a:lnTo>
                    <a:lnTo>
                      <a:pt x="1426" y="1844"/>
                    </a:lnTo>
                    <a:lnTo>
                      <a:pt x="1243" y="1876"/>
                    </a:lnTo>
                    <a:lnTo>
                      <a:pt x="1063" y="1913"/>
                    </a:lnTo>
                    <a:lnTo>
                      <a:pt x="885" y="1952"/>
                    </a:lnTo>
                    <a:lnTo>
                      <a:pt x="710" y="1994"/>
                    </a:lnTo>
                    <a:lnTo>
                      <a:pt x="538" y="2040"/>
                    </a:lnTo>
                    <a:lnTo>
                      <a:pt x="369" y="2089"/>
                    </a:lnTo>
                    <a:lnTo>
                      <a:pt x="204" y="2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8" name="Freeform 1512"/>
              <p:cNvSpPr>
                <a:spLocks/>
              </p:cNvSpPr>
              <p:nvPr/>
            </p:nvSpPr>
            <p:spPr bwMode="auto">
              <a:xfrm>
                <a:off x="1951" y="2307"/>
                <a:ext cx="346" cy="134"/>
              </a:xfrm>
              <a:custGeom>
                <a:avLst/>
                <a:gdLst>
                  <a:gd name="T0" fmla="*/ 0 w 5532"/>
                  <a:gd name="T1" fmla="*/ 0 h 2140"/>
                  <a:gd name="T2" fmla="*/ 0 w 5532"/>
                  <a:gd name="T3" fmla="*/ 0 h 2140"/>
                  <a:gd name="T4" fmla="*/ 0 w 5532"/>
                  <a:gd name="T5" fmla="*/ 0 h 2140"/>
                  <a:gd name="T6" fmla="*/ 0 w 5532"/>
                  <a:gd name="T7" fmla="*/ 0 h 2140"/>
                  <a:gd name="T8" fmla="*/ 0 w 5532"/>
                  <a:gd name="T9" fmla="*/ 0 h 2140"/>
                  <a:gd name="T10" fmla="*/ 0 w 5532"/>
                  <a:gd name="T11" fmla="*/ 0 h 2140"/>
                  <a:gd name="T12" fmla="*/ 0 w 5532"/>
                  <a:gd name="T13" fmla="*/ 0 h 2140"/>
                  <a:gd name="T14" fmla="*/ 0 w 5532"/>
                  <a:gd name="T15" fmla="*/ 0 h 2140"/>
                  <a:gd name="T16" fmla="*/ 0 w 5532"/>
                  <a:gd name="T17" fmla="*/ 0 h 2140"/>
                  <a:gd name="T18" fmla="*/ 0 w 5532"/>
                  <a:gd name="T19" fmla="*/ 0 h 2140"/>
                  <a:gd name="T20" fmla="*/ 0 w 5532"/>
                  <a:gd name="T21" fmla="*/ 0 h 2140"/>
                  <a:gd name="T22" fmla="*/ 0 w 5532"/>
                  <a:gd name="T23" fmla="*/ 0 h 2140"/>
                  <a:gd name="T24" fmla="*/ 0 w 5532"/>
                  <a:gd name="T25" fmla="*/ 0 h 2140"/>
                  <a:gd name="T26" fmla="*/ 0 w 5532"/>
                  <a:gd name="T27" fmla="*/ 0 h 2140"/>
                  <a:gd name="T28" fmla="*/ 0 w 5532"/>
                  <a:gd name="T29" fmla="*/ 0 h 2140"/>
                  <a:gd name="T30" fmla="*/ 0 w 5532"/>
                  <a:gd name="T31" fmla="*/ 0 h 2140"/>
                  <a:gd name="T32" fmla="*/ 0 w 5532"/>
                  <a:gd name="T33" fmla="*/ 0 h 2140"/>
                  <a:gd name="T34" fmla="*/ 0 w 5532"/>
                  <a:gd name="T35" fmla="*/ 0 h 2140"/>
                  <a:gd name="T36" fmla="*/ 0 w 5532"/>
                  <a:gd name="T37" fmla="*/ 0 h 2140"/>
                  <a:gd name="T38" fmla="*/ 0 w 5532"/>
                  <a:gd name="T39" fmla="*/ 0 h 2140"/>
                  <a:gd name="T40" fmla="*/ 0 w 5532"/>
                  <a:gd name="T41" fmla="*/ 0 h 2140"/>
                  <a:gd name="T42" fmla="*/ 0 w 5532"/>
                  <a:gd name="T43" fmla="*/ 0 h 2140"/>
                  <a:gd name="T44" fmla="*/ 0 w 5532"/>
                  <a:gd name="T45" fmla="*/ 0 h 2140"/>
                  <a:gd name="T46" fmla="*/ 0 w 5532"/>
                  <a:gd name="T47" fmla="*/ 0 h 2140"/>
                  <a:gd name="T48" fmla="*/ 0 w 5532"/>
                  <a:gd name="T49" fmla="*/ 0 h 2140"/>
                  <a:gd name="T50" fmla="*/ 0 w 5532"/>
                  <a:gd name="T51" fmla="*/ 0 h 2140"/>
                  <a:gd name="T52" fmla="*/ 0 w 5532"/>
                  <a:gd name="T53" fmla="*/ 0 h 2140"/>
                  <a:gd name="T54" fmla="*/ 0 w 5532"/>
                  <a:gd name="T55" fmla="*/ 0 h 2140"/>
                  <a:gd name="T56" fmla="*/ 0 w 5532"/>
                  <a:gd name="T57" fmla="*/ 0 h 2140"/>
                  <a:gd name="T58" fmla="*/ 0 w 5532"/>
                  <a:gd name="T59" fmla="*/ 0 h 2140"/>
                  <a:gd name="T60" fmla="*/ 0 w 5532"/>
                  <a:gd name="T61" fmla="*/ 0 h 2140"/>
                  <a:gd name="T62" fmla="*/ 0 w 5532"/>
                  <a:gd name="T63" fmla="*/ 0 h 2140"/>
                  <a:gd name="T64" fmla="*/ 0 w 5532"/>
                  <a:gd name="T65" fmla="*/ 0 h 2140"/>
                  <a:gd name="T66" fmla="*/ 0 w 5532"/>
                  <a:gd name="T67" fmla="*/ 0 h 2140"/>
                  <a:gd name="T68" fmla="*/ 0 w 5532"/>
                  <a:gd name="T69" fmla="*/ 0 h 2140"/>
                  <a:gd name="T70" fmla="*/ 0 w 5532"/>
                  <a:gd name="T71" fmla="*/ 0 h 2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532"/>
                  <a:gd name="T109" fmla="*/ 0 h 2140"/>
                  <a:gd name="T110" fmla="*/ 5532 w 5532"/>
                  <a:gd name="T111" fmla="*/ 2140 h 2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532" h="2140">
                    <a:moveTo>
                      <a:pt x="204" y="2140"/>
                    </a:moveTo>
                    <a:lnTo>
                      <a:pt x="0" y="107"/>
                    </a:lnTo>
                    <a:lnTo>
                      <a:pt x="5349" y="0"/>
                    </a:lnTo>
                    <a:lnTo>
                      <a:pt x="5532" y="1953"/>
                    </a:lnTo>
                    <a:lnTo>
                      <a:pt x="5421" y="1918"/>
                    </a:lnTo>
                    <a:lnTo>
                      <a:pt x="5303" y="1884"/>
                    </a:lnTo>
                    <a:lnTo>
                      <a:pt x="5178" y="1854"/>
                    </a:lnTo>
                    <a:lnTo>
                      <a:pt x="5047" y="1826"/>
                    </a:lnTo>
                    <a:lnTo>
                      <a:pt x="4909" y="1801"/>
                    </a:lnTo>
                    <a:lnTo>
                      <a:pt x="4766" y="1776"/>
                    </a:lnTo>
                    <a:lnTo>
                      <a:pt x="4617" y="1756"/>
                    </a:lnTo>
                    <a:lnTo>
                      <a:pt x="4463" y="1738"/>
                    </a:lnTo>
                    <a:lnTo>
                      <a:pt x="4305" y="1722"/>
                    </a:lnTo>
                    <a:lnTo>
                      <a:pt x="4141" y="1709"/>
                    </a:lnTo>
                    <a:lnTo>
                      <a:pt x="3974" y="1698"/>
                    </a:lnTo>
                    <a:lnTo>
                      <a:pt x="3804" y="1691"/>
                    </a:lnTo>
                    <a:lnTo>
                      <a:pt x="3629" y="1685"/>
                    </a:lnTo>
                    <a:lnTo>
                      <a:pt x="3453" y="1683"/>
                    </a:lnTo>
                    <a:lnTo>
                      <a:pt x="3273" y="1683"/>
                    </a:lnTo>
                    <a:lnTo>
                      <a:pt x="3092" y="1686"/>
                    </a:lnTo>
                    <a:lnTo>
                      <a:pt x="2908" y="1692"/>
                    </a:lnTo>
                    <a:lnTo>
                      <a:pt x="2724" y="1700"/>
                    </a:lnTo>
                    <a:lnTo>
                      <a:pt x="2539" y="1712"/>
                    </a:lnTo>
                    <a:lnTo>
                      <a:pt x="2353" y="1726"/>
                    </a:lnTo>
                    <a:lnTo>
                      <a:pt x="2167" y="1744"/>
                    </a:lnTo>
                    <a:lnTo>
                      <a:pt x="1980" y="1764"/>
                    </a:lnTo>
                    <a:lnTo>
                      <a:pt x="1794" y="1787"/>
                    </a:lnTo>
                    <a:lnTo>
                      <a:pt x="1609" y="1815"/>
                    </a:lnTo>
                    <a:lnTo>
                      <a:pt x="1426" y="1844"/>
                    </a:lnTo>
                    <a:lnTo>
                      <a:pt x="1243" y="1876"/>
                    </a:lnTo>
                    <a:lnTo>
                      <a:pt x="1063" y="1913"/>
                    </a:lnTo>
                    <a:lnTo>
                      <a:pt x="885" y="1952"/>
                    </a:lnTo>
                    <a:lnTo>
                      <a:pt x="710" y="1994"/>
                    </a:lnTo>
                    <a:lnTo>
                      <a:pt x="538" y="2040"/>
                    </a:lnTo>
                    <a:lnTo>
                      <a:pt x="369" y="2089"/>
                    </a:lnTo>
                    <a:lnTo>
                      <a:pt x="204" y="21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49" name="Freeform 1513"/>
              <p:cNvSpPr>
                <a:spLocks/>
              </p:cNvSpPr>
              <p:nvPr/>
            </p:nvSpPr>
            <p:spPr bwMode="auto">
              <a:xfrm>
                <a:off x="1918" y="2307"/>
                <a:ext cx="27" cy="164"/>
              </a:xfrm>
              <a:custGeom>
                <a:avLst/>
                <a:gdLst>
                  <a:gd name="T0" fmla="*/ 0 w 430"/>
                  <a:gd name="T1" fmla="*/ 0 h 2636"/>
                  <a:gd name="T2" fmla="*/ 0 w 430"/>
                  <a:gd name="T3" fmla="*/ 0 h 2636"/>
                  <a:gd name="T4" fmla="*/ 0 w 430"/>
                  <a:gd name="T5" fmla="*/ 0 h 2636"/>
                  <a:gd name="T6" fmla="*/ 0 w 430"/>
                  <a:gd name="T7" fmla="*/ 0 h 2636"/>
                  <a:gd name="T8" fmla="*/ 0 w 430"/>
                  <a:gd name="T9" fmla="*/ 0 h 2636"/>
                  <a:gd name="T10" fmla="*/ 0 w 430"/>
                  <a:gd name="T11" fmla="*/ 0 h 2636"/>
                  <a:gd name="T12" fmla="*/ 0 w 430"/>
                  <a:gd name="T13" fmla="*/ 0 h 2636"/>
                  <a:gd name="T14" fmla="*/ 0 w 430"/>
                  <a:gd name="T15" fmla="*/ 0 h 2636"/>
                  <a:gd name="T16" fmla="*/ 0 w 430"/>
                  <a:gd name="T17" fmla="*/ 0 h 2636"/>
                  <a:gd name="T18" fmla="*/ 0 w 430"/>
                  <a:gd name="T19" fmla="*/ 0 h 2636"/>
                  <a:gd name="T20" fmla="*/ 0 w 430"/>
                  <a:gd name="T21" fmla="*/ 0 h 2636"/>
                  <a:gd name="T22" fmla="*/ 0 w 430"/>
                  <a:gd name="T23" fmla="*/ 0 h 2636"/>
                  <a:gd name="T24" fmla="*/ 0 w 430"/>
                  <a:gd name="T25" fmla="*/ 0 h 2636"/>
                  <a:gd name="T26" fmla="*/ 0 w 430"/>
                  <a:gd name="T27" fmla="*/ 0 h 2636"/>
                  <a:gd name="T28" fmla="*/ 0 w 430"/>
                  <a:gd name="T29" fmla="*/ 0 h 2636"/>
                  <a:gd name="T30" fmla="*/ 0 w 430"/>
                  <a:gd name="T31" fmla="*/ 0 h 2636"/>
                  <a:gd name="T32" fmla="*/ 0 w 430"/>
                  <a:gd name="T33" fmla="*/ 0 h 2636"/>
                  <a:gd name="T34" fmla="*/ 0 w 430"/>
                  <a:gd name="T35" fmla="*/ 0 h 2636"/>
                  <a:gd name="T36" fmla="*/ 0 w 430"/>
                  <a:gd name="T37" fmla="*/ 0 h 2636"/>
                  <a:gd name="T38" fmla="*/ 0 w 430"/>
                  <a:gd name="T39" fmla="*/ 0 h 26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2636"/>
                  <a:gd name="T62" fmla="*/ 430 w 430"/>
                  <a:gd name="T63" fmla="*/ 2636 h 26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2636">
                    <a:moveTo>
                      <a:pt x="430" y="2529"/>
                    </a:moveTo>
                    <a:lnTo>
                      <a:pt x="215" y="0"/>
                    </a:lnTo>
                    <a:lnTo>
                      <a:pt x="0" y="6"/>
                    </a:lnTo>
                    <a:lnTo>
                      <a:pt x="215" y="2626"/>
                    </a:lnTo>
                    <a:lnTo>
                      <a:pt x="231" y="2631"/>
                    </a:lnTo>
                    <a:lnTo>
                      <a:pt x="247" y="2634"/>
                    </a:lnTo>
                    <a:lnTo>
                      <a:pt x="263" y="2636"/>
                    </a:lnTo>
                    <a:lnTo>
                      <a:pt x="278" y="2635"/>
                    </a:lnTo>
                    <a:lnTo>
                      <a:pt x="294" y="2633"/>
                    </a:lnTo>
                    <a:lnTo>
                      <a:pt x="310" y="2629"/>
                    </a:lnTo>
                    <a:lnTo>
                      <a:pt x="324" y="2625"/>
                    </a:lnTo>
                    <a:lnTo>
                      <a:pt x="339" y="2618"/>
                    </a:lnTo>
                    <a:lnTo>
                      <a:pt x="352" y="2610"/>
                    </a:lnTo>
                    <a:lnTo>
                      <a:pt x="366" y="2601"/>
                    </a:lnTo>
                    <a:lnTo>
                      <a:pt x="378" y="2591"/>
                    </a:lnTo>
                    <a:lnTo>
                      <a:pt x="390" y="2580"/>
                    </a:lnTo>
                    <a:lnTo>
                      <a:pt x="401" y="2568"/>
                    </a:lnTo>
                    <a:lnTo>
                      <a:pt x="411" y="2556"/>
                    </a:lnTo>
                    <a:lnTo>
                      <a:pt x="421" y="2543"/>
                    </a:lnTo>
                    <a:lnTo>
                      <a:pt x="430" y="2529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0" name="Freeform 1514"/>
              <p:cNvSpPr>
                <a:spLocks/>
              </p:cNvSpPr>
              <p:nvPr/>
            </p:nvSpPr>
            <p:spPr bwMode="auto">
              <a:xfrm>
                <a:off x="1772" y="2256"/>
                <a:ext cx="575" cy="205"/>
              </a:xfrm>
              <a:custGeom>
                <a:avLst/>
                <a:gdLst>
                  <a:gd name="T0" fmla="*/ 0 w 9198"/>
                  <a:gd name="T1" fmla="*/ 0 h 3276"/>
                  <a:gd name="T2" fmla="*/ 0 w 9198"/>
                  <a:gd name="T3" fmla="*/ 0 h 3276"/>
                  <a:gd name="T4" fmla="*/ 0 w 9198"/>
                  <a:gd name="T5" fmla="*/ 0 h 3276"/>
                  <a:gd name="T6" fmla="*/ 0 w 9198"/>
                  <a:gd name="T7" fmla="*/ 0 h 3276"/>
                  <a:gd name="T8" fmla="*/ 0 w 9198"/>
                  <a:gd name="T9" fmla="*/ 0 h 3276"/>
                  <a:gd name="T10" fmla="*/ 0 w 9198"/>
                  <a:gd name="T11" fmla="*/ 0 h 3276"/>
                  <a:gd name="T12" fmla="*/ 0 w 9198"/>
                  <a:gd name="T13" fmla="*/ 0 h 3276"/>
                  <a:gd name="T14" fmla="*/ 0 w 9198"/>
                  <a:gd name="T15" fmla="*/ 0 h 3276"/>
                  <a:gd name="T16" fmla="*/ 0 w 9198"/>
                  <a:gd name="T17" fmla="*/ 0 h 3276"/>
                  <a:gd name="T18" fmla="*/ 0 w 9198"/>
                  <a:gd name="T19" fmla="*/ 0 h 3276"/>
                  <a:gd name="T20" fmla="*/ 0 w 9198"/>
                  <a:gd name="T21" fmla="*/ 0 h 3276"/>
                  <a:gd name="T22" fmla="*/ 0 w 9198"/>
                  <a:gd name="T23" fmla="*/ 0 h 3276"/>
                  <a:gd name="T24" fmla="*/ 0 w 9198"/>
                  <a:gd name="T25" fmla="*/ 0 h 3276"/>
                  <a:gd name="T26" fmla="*/ 0 w 9198"/>
                  <a:gd name="T27" fmla="*/ 0 h 3276"/>
                  <a:gd name="T28" fmla="*/ 0 w 9198"/>
                  <a:gd name="T29" fmla="*/ 0 h 3276"/>
                  <a:gd name="T30" fmla="*/ 0 w 9198"/>
                  <a:gd name="T31" fmla="*/ 0 h 3276"/>
                  <a:gd name="T32" fmla="*/ 0 w 9198"/>
                  <a:gd name="T33" fmla="*/ 0 h 3276"/>
                  <a:gd name="T34" fmla="*/ 0 w 9198"/>
                  <a:gd name="T35" fmla="*/ 0 h 3276"/>
                  <a:gd name="T36" fmla="*/ 0 w 9198"/>
                  <a:gd name="T37" fmla="*/ 0 h 3276"/>
                  <a:gd name="T38" fmla="*/ 0 w 9198"/>
                  <a:gd name="T39" fmla="*/ 0 h 3276"/>
                  <a:gd name="T40" fmla="*/ 0 w 9198"/>
                  <a:gd name="T41" fmla="*/ 0 h 3276"/>
                  <a:gd name="T42" fmla="*/ 0 w 9198"/>
                  <a:gd name="T43" fmla="*/ 0 h 3276"/>
                  <a:gd name="T44" fmla="*/ 0 w 9198"/>
                  <a:gd name="T45" fmla="*/ 0 h 3276"/>
                  <a:gd name="T46" fmla="*/ 0 w 9198"/>
                  <a:gd name="T47" fmla="*/ 0 h 3276"/>
                  <a:gd name="T48" fmla="*/ 0 w 9198"/>
                  <a:gd name="T49" fmla="*/ 0 h 3276"/>
                  <a:gd name="T50" fmla="*/ 0 w 9198"/>
                  <a:gd name="T51" fmla="*/ 0 h 3276"/>
                  <a:gd name="T52" fmla="*/ 0 w 9198"/>
                  <a:gd name="T53" fmla="*/ 0 h 3276"/>
                  <a:gd name="T54" fmla="*/ 0 w 9198"/>
                  <a:gd name="T55" fmla="*/ 0 h 3276"/>
                  <a:gd name="T56" fmla="*/ 0 w 9198"/>
                  <a:gd name="T57" fmla="*/ 0 h 3276"/>
                  <a:gd name="T58" fmla="*/ 0 w 9198"/>
                  <a:gd name="T59" fmla="*/ 0 h 3276"/>
                  <a:gd name="T60" fmla="*/ 0 w 9198"/>
                  <a:gd name="T61" fmla="*/ 0 h 3276"/>
                  <a:gd name="T62" fmla="*/ 0 w 9198"/>
                  <a:gd name="T63" fmla="*/ 0 h 3276"/>
                  <a:gd name="T64" fmla="*/ 0 w 9198"/>
                  <a:gd name="T65" fmla="*/ 0 h 3276"/>
                  <a:gd name="T66" fmla="*/ 0 w 9198"/>
                  <a:gd name="T67" fmla="*/ 0 h 3276"/>
                  <a:gd name="T68" fmla="*/ 0 w 9198"/>
                  <a:gd name="T69" fmla="*/ 0 h 3276"/>
                  <a:gd name="T70" fmla="*/ 0 w 9198"/>
                  <a:gd name="T71" fmla="*/ 0 h 3276"/>
                  <a:gd name="T72" fmla="*/ 0 w 9198"/>
                  <a:gd name="T73" fmla="*/ 0 h 3276"/>
                  <a:gd name="T74" fmla="*/ 0 w 9198"/>
                  <a:gd name="T75" fmla="*/ 0 h 3276"/>
                  <a:gd name="T76" fmla="*/ 0 w 9198"/>
                  <a:gd name="T77" fmla="*/ 0 h 3276"/>
                  <a:gd name="T78" fmla="*/ 0 w 9198"/>
                  <a:gd name="T79" fmla="*/ 0 h 3276"/>
                  <a:gd name="T80" fmla="*/ 0 w 9198"/>
                  <a:gd name="T81" fmla="*/ 0 h 3276"/>
                  <a:gd name="T82" fmla="*/ 0 w 9198"/>
                  <a:gd name="T83" fmla="*/ 0 h 3276"/>
                  <a:gd name="T84" fmla="*/ 0 w 9198"/>
                  <a:gd name="T85" fmla="*/ 0 h 3276"/>
                  <a:gd name="T86" fmla="*/ 0 w 9198"/>
                  <a:gd name="T87" fmla="*/ 0 h 3276"/>
                  <a:gd name="T88" fmla="*/ 0 w 9198"/>
                  <a:gd name="T89" fmla="*/ 0 h 3276"/>
                  <a:gd name="T90" fmla="*/ 0 w 9198"/>
                  <a:gd name="T91" fmla="*/ 0 h 3276"/>
                  <a:gd name="T92" fmla="*/ 0 w 9198"/>
                  <a:gd name="T93" fmla="*/ 0 h 3276"/>
                  <a:gd name="T94" fmla="*/ 0 w 9198"/>
                  <a:gd name="T95" fmla="*/ 0 h 3276"/>
                  <a:gd name="T96" fmla="*/ 0 w 9198"/>
                  <a:gd name="T97" fmla="*/ 0 h 3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198"/>
                  <a:gd name="T148" fmla="*/ 0 h 3276"/>
                  <a:gd name="T149" fmla="*/ 9198 w 9198"/>
                  <a:gd name="T150" fmla="*/ 3276 h 3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198" h="3276">
                    <a:moveTo>
                      <a:pt x="1342" y="3276"/>
                    </a:moveTo>
                    <a:lnTo>
                      <a:pt x="1292" y="3251"/>
                    </a:lnTo>
                    <a:lnTo>
                      <a:pt x="1238" y="3224"/>
                    </a:lnTo>
                    <a:lnTo>
                      <a:pt x="1182" y="3197"/>
                    </a:lnTo>
                    <a:lnTo>
                      <a:pt x="1125" y="3167"/>
                    </a:lnTo>
                    <a:lnTo>
                      <a:pt x="1065" y="3139"/>
                    </a:lnTo>
                    <a:lnTo>
                      <a:pt x="1007" y="3109"/>
                    </a:lnTo>
                    <a:lnTo>
                      <a:pt x="948" y="3079"/>
                    </a:lnTo>
                    <a:lnTo>
                      <a:pt x="892" y="3048"/>
                    </a:lnTo>
                    <a:lnTo>
                      <a:pt x="837" y="3018"/>
                    </a:lnTo>
                    <a:lnTo>
                      <a:pt x="786" y="2987"/>
                    </a:lnTo>
                    <a:lnTo>
                      <a:pt x="762" y="2972"/>
                    </a:lnTo>
                    <a:lnTo>
                      <a:pt x="739" y="2956"/>
                    </a:lnTo>
                    <a:lnTo>
                      <a:pt x="717" y="2941"/>
                    </a:lnTo>
                    <a:lnTo>
                      <a:pt x="696" y="2926"/>
                    </a:lnTo>
                    <a:lnTo>
                      <a:pt x="677" y="2911"/>
                    </a:lnTo>
                    <a:lnTo>
                      <a:pt x="659" y="2896"/>
                    </a:lnTo>
                    <a:lnTo>
                      <a:pt x="643" y="2881"/>
                    </a:lnTo>
                    <a:lnTo>
                      <a:pt x="629" y="2866"/>
                    </a:lnTo>
                    <a:lnTo>
                      <a:pt x="617" y="2852"/>
                    </a:lnTo>
                    <a:lnTo>
                      <a:pt x="605" y="2836"/>
                    </a:lnTo>
                    <a:lnTo>
                      <a:pt x="596" y="2822"/>
                    </a:lnTo>
                    <a:lnTo>
                      <a:pt x="590" y="2808"/>
                    </a:lnTo>
                    <a:lnTo>
                      <a:pt x="133" y="1312"/>
                    </a:lnTo>
                    <a:lnTo>
                      <a:pt x="131" y="1299"/>
                    </a:lnTo>
                    <a:lnTo>
                      <a:pt x="129" y="1284"/>
                    </a:lnTo>
                    <a:lnTo>
                      <a:pt x="128" y="1270"/>
                    </a:lnTo>
                    <a:lnTo>
                      <a:pt x="129" y="1254"/>
                    </a:lnTo>
                    <a:lnTo>
                      <a:pt x="130" y="1239"/>
                    </a:lnTo>
                    <a:lnTo>
                      <a:pt x="131" y="1223"/>
                    </a:lnTo>
                    <a:lnTo>
                      <a:pt x="134" y="1206"/>
                    </a:lnTo>
                    <a:lnTo>
                      <a:pt x="138" y="1190"/>
                    </a:lnTo>
                    <a:lnTo>
                      <a:pt x="142" y="1174"/>
                    </a:lnTo>
                    <a:lnTo>
                      <a:pt x="147" y="1157"/>
                    </a:lnTo>
                    <a:lnTo>
                      <a:pt x="153" y="1141"/>
                    </a:lnTo>
                    <a:lnTo>
                      <a:pt x="159" y="1125"/>
                    </a:lnTo>
                    <a:lnTo>
                      <a:pt x="166" y="1109"/>
                    </a:lnTo>
                    <a:lnTo>
                      <a:pt x="174" y="1093"/>
                    </a:lnTo>
                    <a:lnTo>
                      <a:pt x="183" y="1077"/>
                    </a:lnTo>
                    <a:lnTo>
                      <a:pt x="192" y="1062"/>
                    </a:lnTo>
                    <a:lnTo>
                      <a:pt x="202" y="1048"/>
                    </a:lnTo>
                    <a:lnTo>
                      <a:pt x="212" y="1034"/>
                    </a:lnTo>
                    <a:lnTo>
                      <a:pt x="223" y="1020"/>
                    </a:lnTo>
                    <a:lnTo>
                      <a:pt x="236" y="1008"/>
                    </a:lnTo>
                    <a:lnTo>
                      <a:pt x="248" y="996"/>
                    </a:lnTo>
                    <a:lnTo>
                      <a:pt x="261" y="983"/>
                    </a:lnTo>
                    <a:lnTo>
                      <a:pt x="274" y="973"/>
                    </a:lnTo>
                    <a:lnTo>
                      <a:pt x="287" y="963"/>
                    </a:lnTo>
                    <a:lnTo>
                      <a:pt x="301" y="954"/>
                    </a:lnTo>
                    <a:lnTo>
                      <a:pt x="316" y="947"/>
                    </a:lnTo>
                    <a:lnTo>
                      <a:pt x="331" y="940"/>
                    </a:lnTo>
                    <a:lnTo>
                      <a:pt x="346" y="934"/>
                    </a:lnTo>
                    <a:lnTo>
                      <a:pt x="363" y="930"/>
                    </a:lnTo>
                    <a:lnTo>
                      <a:pt x="379" y="927"/>
                    </a:lnTo>
                    <a:lnTo>
                      <a:pt x="396" y="926"/>
                    </a:lnTo>
                    <a:lnTo>
                      <a:pt x="413" y="925"/>
                    </a:lnTo>
                    <a:lnTo>
                      <a:pt x="1268" y="925"/>
                    </a:lnTo>
                    <a:lnTo>
                      <a:pt x="1288" y="925"/>
                    </a:lnTo>
                    <a:lnTo>
                      <a:pt x="1309" y="924"/>
                    </a:lnTo>
                    <a:lnTo>
                      <a:pt x="1328" y="922"/>
                    </a:lnTo>
                    <a:lnTo>
                      <a:pt x="1348" y="918"/>
                    </a:lnTo>
                    <a:lnTo>
                      <a:pt x="1366" y="914"/>
                    </a:lnTo>
                    <a:lnTo>
                      <a:pt x="1386" y="909"/>
                    </a:lnTo>
                    <a:lnTo>
                      <a:pt x="1404" y="903"/>
                    </a:lnTo>
                    <a:lnTo>
                      <a:pt x="1422" y="896"/>
                    </a:lnTo>
                    <a:lnTo>
                      <a:pt x="1439" y="888"/>
                    </a:lnTo>
                    <a:lnTo>
                      <a:pt x="1456" y="880"/>
                    </a:lnTo>
                    <a:lnTo>
                      <a:pt x="1473" y="872"/>
                    </a:lnTo>
                    <a:lnTo>
                      <a:pt x="1489" y="862"/>
                    </a:lnTo>
                    <a:lnTo>
                      <a:pt x="1522" y="843"/>
                    </a:lnTo>
                    <a:lnTo>
                      <a:pt x="1554" y="824"/>
                    </a:lnTo>
                    <a:lnTo>
                      <a:pt x="1584" y="804"/>
                    </a:lnTo>
                    <a:lnTo>
                      <a:pt x="1615" y="785"/>
                    </a:lnTo>
                    <a:lnTo>
                      <a:pt x="1646" y="766"/>
                    </a:lnTo>
                    <a:lnTo>
                      <a:pt x="1676" y="749"/>
                    </a:lnTo>
                    <a:lnTo>
                      <a:pt x="1691" y="741"/>
                    </a:lnTo>
                    <a:lnTo>
                      <a:pt x="1706" y="734"/>
                    </a:lnTo>
                    <a:lnTo>
                      <a:pt x="1721" y="728"/>
                    </a:lnTo>
                    <a:lnTo>
                      <a:pt x="1736" y="722"/>
                    </a:lnTo>
                    <a:lnTo>
                      <a:pt x="1753" y="718"/>
                    </a:lnTo>
                    <a:lnTo>
                      <a:pt x="1768" y="714"/>
                    </a:lnTo>
                    <a:lnTo>
                      <a:pt x="1784" y="712"/>
                    </a:lnTo>
                    <a:lnTo>
                      <a:pt x="1800" y="710"/>
                    </a:lnTo>
                    <a:lnTo>
                      <a:pt x="9030" y="570"/>
                    </a:lnTo>
                    <a:lnTo>
                      <a:pt x="9044" y="570"/>
                    </a:lnTo>
                    <a:lnTo>
                      <a:pt x="9059" y="568"/>
                    </a:lnTo>
                    <a:lnTo>
                      <a:pt x="9072" y="566"/>
                    </a:lnTo>
                    <a:lnTo>
                      <a:pt x="9085" y="563"/>
                    </a:lnTo>
                    <a:lnTo>
                      <a:pt x="9097" y="559"/>
                    </a:lnTo>
                    <a:lnTo>
                      <a:pt x="9108" y="555"/>
                    </a:lnTo>
                    <a:lnTo>
                      <a:pt x="9119" y="550"/>
                    </a:lnTo>
                    <a:lnTo>
                      <a:pt x="9129" y="545"/>
                    </a:lnTo>
                    <a:lnTo>
                      <a:pt x="9139" y="540"/>
                    </a:lnTo>
                    <a:lnTo>
                      <a:pt x="9148" y="534"/>
                    </a:lnTo>
                    <a:lnTo>
                      <a:pt x="9156" y="527"/>
                    </a:lnTo>
                    <a:lnTo>
                      <a:pt x="9164" y="520"/>
                    </a:lnTo>
                    <a:lnTo>
                      <a:pt x="9170" y="513"/>
                    </a:lnTo>
                    <a:lnTo>
                      <a:pt x="9176" y="506"/>
                    </a:lnTo>
                    <a:lnTo>
                      <a:pt x="9183" y="499"/>
                    </a:lnTo>
                    <a:lnTo>
                      <a:pt x="9187" y="491"/>
                    </a:lnTo>
                    <a:lnTo>
                      <a:pt x="9191" y="484"/>
                    </a:lnTo>
                    <a:lnTo>
                      <a:pt x="9194" y="477"/>
                    </a:lnTo>
                    <a:lnTo>
                      <a:pt x="9196" y="469"/>
                    </a:lnTo>
                    <a:lnTo>
                      <a:pt x="9197" y="462"/>
                    </a:lnTo>
                    <a:lnTo>
                      <a:pt x="9198" y="454"/>
                    </a:lnTo>
                    <a:lnTo>
                      <a:pt x="9197" y="447"/>
                    </a:lnTo>
                    <a:lnTo>
                      <a:pt x="9196" y="440"/>
                    </a:lnTo>
                    <a:lnTo>
                      <a:pt x="9193" y="434"/>
                    </a:lnTo>
                    <a:lnTo>
                      <a:pt x="9190" y="427"/>
                    </a:lnTo>
                    <a:lnTo>
                      <a:pt x="9186" y="421"/>
                    </a:lnTo>
                    <a:lnTo>
                      <a:pt x="9179" y="415"/>
                    </a:lnTo>
                    <a:lnTo>
                      <a:pt x="9173" y="410"/>
                    </a:lnTo>
                    <a:lnTo>
                      <a:pt x="9166" y="404"/>
                    </a:lnTo>
                    <a:lnTo>
                      <a:pt x="9157" y="400"/>
                    </a:lnTo>
                    <a:lnTo>
                      <a:pt x="9148" y="396"/>
                    </a:lnTo>
                    <a:lnTo>
                      <a:pt x="9138" y="392"/>
                    </a:lnTo>
                    <a:lnTo>
                      <a:pt x="7648" y="70"/>
                    </a:lnTo>
                    <a:lnTo>
                      <a:pt x="7261" y="0"/>
                    </a:lnTo>
                    <a:lnTo>
                      <a:pt x="1692" y="0"/>
                    </a:lnTo>
                    <a:lnTo>
                      <a:pt x="1636" y="6"/>
                    </a:lnTo>
                    <a:lnTo>
                      <a:pt x="1579" y="13"/>
                    </a:lnTo>
                    <a:lnTo>
                      <a:pt x="1523" y="19"/>
                    </a:lnTo>
                    <a:lnTo>
                      <a:pt x="1467" y="27"/>
                    </a:lnTo>
                    <a:lnTo>
                      <a:pt x="1412" y="35"/>
                    </a:lnTo>
                    <a:lnTo>
                      <a:pt x="1356" y="43"/>
                    </a:lnTo>
                    <a:lnTo>
                      <a:pt x="1301" y="52"/>
                    </a:lnTo>
                    <a:lnTo>
                      <a:pt x="1248" y="63"/>
                    </a:lnTo>
                    <a:lnTo>
                      <a:pt x="1193" y="74"/>
                    </a:lnTo>
                    <a:lnTo>
                      <a:pt x="1141" y="85"/>
                    </a:lnTo>
                    <a:lnTo>
                      <a:pt x="1088" y="98"/>
                    </a:lnTo>
                    <a:lnTo>
                      <a:pt x="1037" y="111"/>
                    </a:lnTo>
                    <a:lnTo>
                      <a:pt x="987" y="126"/>
                    </a:lnTo>
                    <a:lnTo>
                      <a:pt x="938" y="142"/>
                    </a:lnTo>
                    <a:lnTo>
                      <a:pt x="890" y="159"/>
                    </a:lnTo>
                    <a:lnTo>
                      <a:pt x="842" y="178"/>
                    </a:lnTo>
                    <a:lnTo>
                      <a:pt x="743" y="238"/>
                    </a:lnTo>
                    <a:lnTo>
                      <a:pt x="644" y="300"/>
                    </a:lnTo>
                    <a:lnTo>
                      <a:pt x="595" y="331"/>
                    </a:lnTo>
                    <a:lnTo>
                      <a:pt x="548" y="362"/>
                    </a:lnTo>
                    <a:lnTo>
                      <a:pt x="503" y="394"/>
                    </a:lnTo>
                    <a:lnTo>
                      <a:pt x="457" y="429"/>
                    </a:lnTo>
                    <a:lnTo>
                      <a:pt x="414" y="463"/>
                    </a:lnTo>
                    <a:lnTo>
                      <a:pt x="373" y="499"/>
                    </a:lnTo>
                    <a:lnTo>
                      <a:pt x="352" y="517"/>
                    </a:lnTo>
                    <a:lnTo>
                      <a:pt x="332" y="536"/>
                    </a:lnTo>
                    <a:lnTo>
                      <a:pt x="313" y="555"/>
                    </a:lnTo>
                    <a:lnTo>
                      <a:pt x="295" y="575"/>
                    </a:lnTo>
                    <a:lnTo>
                      <a:pt x="276" y="595"/>
                    </a:lnTo>
                    <a:lnTo>
                      <a:pt x="259" y="615"/>
                    </a:lnTo>
                    <a:lnTo>
                      <a:pt x="242" y="636"/>
                    </a:lnTo>
                    <a:lnTo>
                      <a:pt x="225" y="658"/>
                    </a:lnTo>
                    <a:lnTo>
                      <a:pt x="209" y="679"/>
                    </a:lnTo>
                    <a:lnTo>
                      <a:pt x="194" y="701"/>
                    </a:lnTo>
                    <a:lnTo>
                      <a:pt x="179" y="724"/>
                    </a:lnTo>
                    <a:lnTo>
                      <a:pt x="165" y="747"/>
                    </a:lnTo>
                    <a:lnTo>
                      <a:pt x="142" y="792"/>
                    </a:lnTo>
                    <a:lnTo>
                      <a:pt x="120" y="837"/>
                    </a:lnTo>
                    <a:lnTo>
                      <a:pt x="98" y="884"/>
                    </a:lnTo>
                    <a:lnTo>
                      <a:pt x="79" y="930"/>
                    </a:lnTo>
                    <a:lnTo>
                      <a:pt x="61" y="978"/>
                    </a:lnTo>
                    <a:lnTo>
                      <a:pt x="46" y="1026"/>
                    </a:lnTo>
                    <a:lnTo>
                      <a:pt x="39" y="1050"/>
                    </a:lnTo>
                    <a:lnTo>
                      <a:pt x="32" y="1074"/>
                    </a:lnTo>
                    <a:lnTo>
                      <a:pt x="26" y="1098"/>
                    </a:lnTo>
                    <a:lnTo>
                      <a:pt x="21" y="1123"/>
                    </a:lnTo>
                    <a:lnTo>
                      <a:pt x="16" y="1147"/>
                    </a:lnTo>
                    <a:lnTo>
                      <a:pt x="12" y="1171"/>
                    </a:lnTo>
                    <a:lnTo>
                      <a:pt x="8" y="1195"/>
                    </a:lnTo>
                    <a:lnTo>
                      <a:pt x="5" y="1220"/>
                    </a:lnTo>
                    <a:lnTo>
                      <a:pt x="3" y="1244"/>
                    </a:lnTo>
                    <a:lnTo>
                      <a:pt x="1" y="1267"/>
                    </a:lnTo>
                    <a:lnTo>
                      <a:pt x="0" y="1290"/>
                    </a:lnTo>
                    <a:lnTo>
                      <a:pt x="0" y="1313"/>
                    </a:lnTo>
                    <a:lnTo>
                      <a:pt x="1" y="1337"/>
                    </a:lnTo>
                    <a:lnTo>
                      <a:pt x="2" y="1360"/>
                    </a:lnTo>
                    <a:lnTo>
                      <a:pt x="4" y="1382"/>
                    </a:lnTo>
                    <a:lnTo>
                      <a:pt x="6" y="1404"/>
                    </a:lnTo>
                    <a:lnTo>
                      <a:pt x="10" y="1426"/>
                    </a:lnTo>
                    <a:lnTo>
                      <a:pt x="14" y="1448"/>
                    </a:lnTo>
                    <a:lnTo>
                      <a:pt x="20" y="1470"/>
                    </a:lnTo>
                    <a:lnTo>
                      <a:pt x="26" y="1490"/>
                    </a:lnTo>
                    <a:lnTo>
                      <a:pt x="450" y="2981"/>
                    </a:lnTo>
                    <a:lnTo>
                      <a:pt x="458" y="3011"/>
                    </a:lnTo>
                    <a:lnTo>
                      <a:pt x="468" y="3041"/>
                    </a:lnTo>
                    <a:lnTo>
                      <a:pt x="473" y="3056"/>
                    </a:lnTo>
                    <a:lnTo>
                      <a:pt x="479" y="3070"/>
                    </a:lnTo>
                    <a:lnTo>
                      <a:pt x="485" y="3085"/>
                    </a:lnTo>
                    <a:lnTo>
                      <a:pt x="492" y="3098"/>
                    </a:lnTo>
                    <a:lnTo>
                      <a:pt x="499" y="3111"/>
                    </a:lnTo>
                    <a:lnTo>
                      <a:pt x="506" y="3122"/>
                    </a:lnTo>
                    <a:lnTo>
                      <a:pt x="514" y="3132"/>
                    </a:lnTo>
                    <a:lnTo>
                      <a:pt x="521" y="3142"/>
                    </a:lnTo>
                    <a:lnTo>
                      <a:pt x="530" y="3149"/>
                    </a:lnTo>
                    <a:lnTo>
                      <a:pt x="539" y="3156"/>
                    </a:lnTo>
                    <a:lnTo>
                      <a:pt x="548" y="3160"/>
                    </a:lnTo>
                    <a:lnTo>
                      <a:pt x="558" y="3163"/>
                    </a:lnTo>
                    <a:lnTo>
                      <a:pt x="1342" y="3276"/>
                    </a:lnTo>
                    <a:close/>
                  </a:path>
                </a:pathLst>
              </a:custGeom>
              <a:solidFill>
                <a:srgbClr val="F2D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1" name="Freeform 1515"/>
              <p:cNvSpPr>
                <a:spLocks/>
              </p:cNvSpPr>
              <p:nvPr/>
            </p:nvSpPr>
            <p:spPr bwMode="auto">
              <a:xfrm>
                <a:off x="1772" y="2256"/>
                <a:ext cx="575" cy="205"/>
              </a:xfrm>
              <a:custGeom>
                <a:avLst/>
                <a:gdLst>
                  <a:gd name="T0" fmla="*/ 0 w 9198"/>
                  <a:gd name="T1" fmla="*/ 0 h 3276"/>
                  <a:gd name="T2" fmla="*/ 0 w 9198"/>
                  <a:gd name="T3" fmla="*/ 0 h 3276"/>
                  <a:gd name="T4" fmla="*/ 0 w 9198"/>
                  <a:gd name="T5" fmla="*/ 0 h 3276"/>
                  <a:gd name="T6" fmla="*/ 0 w 9198"/>
                  <a:gd name="T7" fmla="*/ 0 h 3276"/>
                  <a:gd name="T8" fmla="*/ 0 w 9198"/>
                  <a:gd name="T9" fmla="*/ 0 h 3276"/>
                  <a:gd name="T10" fmla="*/ 0 w 9198"/>
                  <a:gd name="T11" fmla="*/ 0 h 3276"/>
                  <a:gd name="T12" fmla="*/ 0 w 9198"/>
                  <a:gd name="T13" fmla="*/ 0 h 3276"/>
                  <a:gd name="T14" fmla="*/ 0 w 9198"/>
                  <a:gd name="T15" fmla="*/ 0 h 3276"/>
                  <a:gd name="T16" fmla="*/ 0 w 9198"/>
                  <a:gd name="T17" fmla="*/ 0 h 3276"/>
                  <a:gd name="T18" fmla="*/ 0 w 9198"/>
                  <a:gd name="T19" fmla="*/ 0 h 3276"/>
                  <a:gd name="T20" fmla="*/ 0 w 9198"/>
                  <a:gd name="T21" fmla="*/ 0 h 3276"/>
                  <a:gd name="T22" fmla="*/ 0 w 9198"/>
                  <a:gd name="T23" fmla="*/ 0 h 3276"/>
                  <a:gd name="T24" fmla="*/ 0 w 9198"/>
                  <a:gd name="T25" fmla="*/ 0 h 3276"/>
                  <a:gd name="T26" fmla="*/ 0 w 9198"/>
                  <a:gd name="T27" fmla="*/ 0 h 3276"/>
                  <a:gd name="T28" fmla="*/ 0 w 9198"/>
                  <a:gd name="T29" fmla="*/ 0 h 3276"/>
                  <a:gd name="T30" fmla="*/ 0 w 9198"/>
                  <a:gd name="T31" fmla="*/ 0 h 3276"/>
                  <a:gd name="T32" fmla="*/ 0 w 9198"/>
                  <a:gd name="T33" fmla="*/ 0 h 3276"/>
                  <a:gd name="T34" fmla="*/ 0 w 9198"/>
                  <a:gd name="T35" fmla="*/ 0 h 3276"/>
                  <a:gd name="T36" fmla="*/ 0 w 9198"/>
                  <a:gd name="T37" fmla="*/ 0 h 3276"/>
                  <a:gd name="T38" fmla="*/ 0 w 9198"/>
                  <a:gd name="T39" fmla="*/ 0 h 3276"/>
                  <a:gd name="T40" fmla="*/ 0 w 9198"/>
                  <a:gd name="T41" fmla="*/ 0 h 3276"/>
                  <a:gd name="T42" fmla="*/ 0 w 9198"/>
                  <a:gd name="T43" fmla="*/ 0 h 3276"/>
                  <a:gd name="T44" fmla="*/ 0 w 9198"/>
                  <a:gd name="T45" fmla="*/ 0 h 3276"/>
                  <a:gd name="T46" fmla="*/ 0 w 9198"/>
                  <a:gd name="T47" fmla="*/ 0 h 3276"/>
                  <a:gd name="T48" fmla="*/ 0 w 9198"/>
                  <a:gd name="T49" fmla="*/ 0 h 3276"/>
                  <a:gd name="T50" fmla="*/ 0 w 9198"/>
                  <a:gd name="T51" fmla="*/ 0 h 3276"/>
                  <a:gd name="T52" fmla="*/ 0 w 9198"/>
                  <a:gd name="T53" fmla="*/ 0 h 3276"/>
                  <a:gd name="T54" fmla="*/ 0 w 9198"/>
                  <a:gd name="T55" fmla="*/ 0 h 3276"/>
                  <a:gd name="T56" fmla="*/ 0 w 9198"/>
                  <a:gd name="T57" fmla="*/ 0 h 3276"/>
                  <a:gd name="T58" fmla="*/ 0 w 9198"/>
                  <a:gd name="T59" fmla="*/ 0 h 3276"/>
                  <a:gd name="T60" fmla="*/ 0 w 9198"/>
                  <a:gd name="T61" fmla="*/ 0 h 3276"/>
                  <a:gd name="T62" fmla="*/ 0 w 9198"/>
                  <a:gd name="T63" fmla="*/ 0 h 3276"/>
                  <a:gd name="T64" fmla="*/ 0 w 9198"/>
                  <a:gd name="T65" fmla="*/ 0 h 3276"/>
                  <a:gd name="T66" fmla="*/ 0 w 9198"/>
                  <a:gd name="T67" fmla="*/ 0 h 3276"/>
                  <a:gd name="T68" fmla="*/ 0 w 9198"/>
                  <a:gd name="T69" fmla="*/ 0 h 3276"/>
                  <a:gd name="T70" fmla="*/ 0 w 9198"/>
                  <a:gd name="T71" fmla="*/ 0 h 3276"/>
                  <a:gd name="T72" fmla="*/ 0 w 9198"/>
                  <a:gd name="T73" fmla="*/ 0 h 3276"/>
                  <a:gd name="T74" fmla="*/ 0 w 9198"/>
                  <a:gd name="T75" fmla="*/ 0 h 3276"/>
                  <a:gd name="T76" fmla="*/ 0 w 9198"/>
                  <a:gd name="T77" fmla="*/ 0 h 3276"/>
                  <a:gd name="T78" fmla="*/ 0 w 9198"/>
                  <a:gd name="T79" fmla="*/ 0 h 3276"/>
                  <a:gd name="T80" fmla="*/ 0 w 9198"/>
                  <a:gd name="T81" fmla="*/ 0 h 3276"/>
                  <a:gd name="T82" fmla="*/ 0 w 9198"/>
                  <a:gd name="T83" fmla="*/ 0 h 3276"/>
                  <a:gd name="T84" fmla="*/ 0 w 9198"/>
                  <a:gd name="T85" fmla="*/ 0 h 3276"/>
                  <a:gd name="T86" fmla="*/ 0 w 9198"/>
                  <a:gd name="T87" fmla="*/ 0 h 3276"/>
                  <a:gd name="T88" fmla="*/ 0 w 9198"/>
                  <a:gd name="T89" fmla="*/ 0 h 3276"/>
                  <a:gd name="T90" fmla="*/ 0 w 9198"/>
                  <a:gd name="T91" fmla="*/ 0 h 3276"/>
                  <a:gd name="T92" fmla="*/ 0 w 9198"/>
                  <a:gd name="T93" fmla="*/ 0 h 3276"/>
                  <a:gd name="T94" fmla="*/ 0 w 9198"/>
                  <a:gd name="T95" fmla="*/ 0 h 3276"/>
                  <a:gd name="T96" fmla="*/ 0 w 9198"/>
                  <a:gd name="T97" fmla="*/ 0 h 3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198"/>
                  <a:gd name="T148" fmla="*/ 0 h 3276"/>
                  <a:gd name="T149" fmla="*/ 9198 w 9198"/>
                  <a:gd name="T150" fmla="*/ 3276 h 3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198" h="3276">
                    <a:moveTo>
                      <a:pt x="1342" y="3276"/>
                    </a:moveTo>
                    <a:lnTo>
                      <a:pt x="1292" y="3251"/>
                    </a:lnTo>
                    <a:lnTo>
                      <a:pt x="1238" y="3224"/>
                    </a:lnTo>
                    <a:lnTo>
                      <a:pt x="1182" y="3197"/>
                    </a:lnTo>
                    <a:lnTo>
                      <a:pt x="1125" y="3167"/>
                    </a:lnTo>
                    <a:lnTo>
                      <a:pt x="1065" y="3139"/>
                    </a:lnTo>
                    <a:lnTo>
                      <a:pt x="1007" y="3109"/>
                    </a:lnTo>
                    <a:lnTo>
                      <a:pt x="948" y="3079"/>
                    </a:lnTo>
                    <a:lnTo>
                      <a:pt x="892" y="3048"/>
                    </a:lnTo>
                    <a:lnTo>
                      <a:pt x="837" y="3018"/>
                    </a:lnTo>
                    <a:lnTo>
                      <a:pt x="786" y="2987"/>
                    </a:lnTo>
                    <a:lnTo>
                      <a:pt x="762" y="2972"/>
                    </a:lnTo>
                    <a:lnTo>
                      <a:pt x="739" y="2956"/>
                    </a:lnTo>
                    <a:lnTo>
                      <a:pt x="717" y="2941"/>
                    </a:lnTo>
                    <a:lnTo>
                      <a:pt x="696" y="2926"/>
                    </a:lnTo>
                    <a:lnTo>
                      <a:pt x="677" y="2911"/>
                    </a:lnTo>
                    <a:lnTo>
                      <a:pt x="659" y="2896"/>
                    </a:lnTo>
                    <a:lnTo>
                      <a:pt x="643" y="2881"/>
                    </a:lnTo>
                    <a:lnTo>
                      <a:pt x="629" y="2866"/>
                    </a:lnTo>
                    <a:lnTo>
                      <a:pt x="617" y="2852"/>
                    </a:lnTo>
                    <a:lnTo>
                      <a:pt x="605" y="2836"/>
                    </a:lnTo>
                    <a:lnTo>
                      <a:pt x="596" y="2822"/>
                    </a:lnTo>
                    <a:lnTo>
                      <a:pt x="590" y="2808"/>
                    </a:lnTo>
                    <a:lnTo>
                      <a:pt x="133" y="1312"/>
                    </a:lnTo>
                    <a:lnTo>
                      <a:pt x="131" y="1299"/>
                    </a:lnTo>
                    <a:lnTo>
                      <a:pt x="129" y="1284"/>
                    </a:lnTo>
                    <a:lnTo>
                      <a:pt x="128" y="1270"/>
                    </a:lnTo>
                    <a:lnTo>
                      <a:pt x="129" y="1254"/>
                    </a:lnTo>
                    <a:lnTo>
                      <a:pt x="130" y="1239"/>
                    </a:lnTo>
                    <a:lnTo>
                      <a:pt x="131" y="1223"/>
                    </a:lnTo>
                    <a:lnTo>
                      <a:pt x="134" y="1206"/>
                    </a:lnTo>
                    <a:lnTo>
                      <a:pt x="138" y="1190"/>
                    </a:lnTo>
                    <a:lnTo>
                      <a:pt x="142" y="1174"/>
                    </a:lnTo>
                    <a:lnTo>
                      <a:pt x="147" y="1157"/>
                    </a:lnTo>
                    <a:lnTo>
                      <a:pt x="153" y="1141"/>
                    </a:lnTo>
                    <a:lnTo>
                      <a:pt x="159" y="1125"/>
                    </a:lnTo>
                    <a:lnTo>
                      <a:pt x="166" y="1109"/>
                    </a:lnTo>
                    <a:lnTo>
                      <a:pt x="174" y="1093"/>
                    </a:lnTo>
                    <a:lnTo>
                      <a:pt x="183" y="1077"/>
                    </a:lnTo>
                    <a:lnTo>
                      <a:pt x="192" y="1062"/>
                    </a:lnTo>
                    <a:lnTo>
                      <a:pt x="202" y="1048"/>
                    </a:lnTo>
                    <a:lnTo>
                      <a:pt x="212" y="1034"/>
                    </a:lnTo>
                    <a:lnTo>
                      <a:pt x="223" y="1020"/>
                    </a:lnTo>
                    <a:lnTo>
                      <a:pt x="236" y="1008"/>
                    </a:lnTo>
                    <a:lnTo>
                      <a:pt x="248" y="996"/>
                    </a:lnTo>
                    <a:lnTo>
                      <a:pt x="261" y="983"/>
                    </a:lnTo>
                    <a:lnTo>
                      <a:pt x="274" y="973"/>
                    </a:lnTo>
                    <a:lnTo>
                      <a:pt x="287" y="963"/>
                    </a:lnTo>
                    <a:lnTo>
                      <a:pt x="301" y="954"/>
                    </a:lnTo>
                    <a:lnTo>
                      <a:pt x="316" y="947"/>
                    </a:lnTo>
                    <a:lnTo>
                      <a:pt x="331" y="940"/>
                    </a:lnTo>
                    <a:lnTo>
                      <a:pt x="346" y="934"/>
                    </a:lnTo>
                    <a:lnTo>
                      <a:pt x="363" y="930"/>
                    </a:lnTo>
                    <a:lnTo>
                      <a:pt x="379" y="927"/>
                    </a:lnTo>
                    <a:lnTo>
                      <a:pt x="396" y="926"/>
                    </a:lnTo>
                    <a:lnTo>
                      <a:pt x="413" y="925"/>
                    </a:lnTo>
                    <a:lnTo>
                      <a:pt x="1268" y="925"/>
                    </a:lnTo>
                    <a:lnTo>
                      <a:pt x="1288" y="925"/>
                    </a:lnTo>
                    <a:lnTo>
                      <a:pt x="1309" y="924"/>
                    </a:lnTo>
                    <a:lnTo>
                      <a:pt x="1328" y="922"/>
                    </a:lnTo>
                    <a:lnTo>
                      <a:pt x="1348" y="918"/>
                    </a:lnTo>
                    <a:lnTo>
                      <a:pt x="1366" y="914"/>
                    </a:lnTo>
                    <a:lnTo>
                      <a:pt x="1386" y="909"/>
                    </a:lnTo>
                    <a:lnTo>
                      <a:pt x="1404" y="903"/>
                    </a:lnTo>
                    <a:lnTo>
                      <a:pt x="1422" y="896"/>
                    </a:lnTo>
                    <a:lnTo>
                      <a:pt x="1439" y="888"/>
                    </a:lnTo>
                    <a:lnTo>
                      <a:pt x="1456" y="880"/>
                    </a:lnTo>
                    <a:lnTo>
                      <a:pt x="1473" y="872"/>
                    </a:lnTo>
                    <a:lnTo>
                      <a:pt x="1489" y="862"/>
                    </a:lnTo>
                    <a:lnTo>
                      <a:pt x="1522" y="843"/>
                    </a:lnTo>
                    <a:lnTo>
                      <a:pt x="1554" y="824"/>
                    </a:lnTo>
                    <a:lnTo>
                      <a:pt x="1584" y="804"/>
                    </a:lnTo>
                    <a:lnTo>
                      <a:pt x="1615" y="785"/>
                    </a:lnTo>
                    <a:lnTo>
                      <a:pt x="1646" y="766"/>
                    </a:lnTo>
                    <a:lnTo>
                      <a:pt x="1676" y="749"/>
                    </a:lnTo>
                    <a:lnTo>
                      <a:pt x="1691" y="741"/>
                    </a:lnTo>
                    <a:lnTo>
                      <a:pt x="1706" y="734"/>
                    </a:lnTo>
                    <a:lnTo>
                      <a:pt x="1721" y="728"/>
                    </a:lnTo>
                    <a:lnTo>
                      <a:pt x="1736" y="722"/>
                    </a:lnTo>
                    <a:lnTo>
                      <a:pt x="1753" y="718"/>
                    </a:lnTo>
                    <a:lnTo>
                      <a:pt x="1768" y="714"/>
                    </a:lnTo>
                    <a:lnTo>
                      <a:pt x="1784" y="712"/>
                    </a:lnTo>
                    <a:lnTo>
                      <a:pt x="1800" y="710"/>
                    </a:lnTo>
                    <a:lnTo>
                      <a:pt x="9030" y="570"/>
                    </a:lnTo>
                    <a:lnTo>
                      <a:pt x="9044" y="570"/>
                    </a:lnTo>
                    <a:lnTo>
                      <a:pt x="9059" y="568"/>
                    </a:lnTo>
                    <a:lnTo>
                      <a:pt x="9072" y="566"/>
                    </a:lnTo>
                    <a:lnTo>
                      <a:pt x="9085" y="563"/>
                    </a:lnTo>
                    <a:lnTo>
                      <a:pt x="9097" y="559"/>
                    </a:lnTo>
                    <a:lnTo>
                      <a:pt x="9108" y="555"/>
                    </a:lnTo>
                    <a:lnTo>
                      <a:pt x="9119" y="550"/>
                    </a:lnTo>
                    <a:lnTo>
                      <a:pt x="9129" y="545"/>
                    </a:lnTo>
                    <a:lnTo>
                      <a:pt x="9139" y="540"/>
                    </a:lnTo>
                    <a:lnTo>
                      <a:pt x="9148" y="534"/>
                    </a:lnTo>
                    <a:lnTo>
                      <a:pt x="9156" y="527"/>
                    </a:lnTo>
                    <a:lnTo>
                      <a:pt x="9164" y="520"/>
                    </a:lnTo>
                    <a:lnTo>
                      <a:pt x="9170" y="513"/>
                    </a:lnTo>
                    <a:lnTo>
                      <a:pt x="9176" y="506"/>
                    </a:lnTo>
                    <a:lnTo>
                      <a:pt x="9183" y="499"/>
                    </a:lnTo>
                    <a:lnTo>
                      <a:pt x="9187" y="491"/>
                    </a:lnTo>
                    <a:lnTo>
                      <a:pt x="9191" y="484"/>
                    </a:lnTo>
                    <a:lnTo>
                      <a:pt x="9194" y="477"/>
                    </a:lnTo>
                    <a:lnTo>
                      <a:pt x="9196" y="469"/>
                    </a:lnTo>
                    <a:lnTo>
                      <a:pt x="9197" y="462"/>
                    </a:lnTo>
                    <a:lnTo>
                      <a:pt x="9198" y="454"/>
                    </a:lnTo>
                    <a:lnTo>
                      <a:pt x="9197" y="447"/>
                    </a:lnTo>
                    <a:lnTo>
                      <a:pt x="9196" y="440"/>
                    </a:lnTo>
                    <a:lnTo>
                      <a:pt x="9193" y="434"/>
                    </a:lnTo>
                    <a:lnTo>
                      <a:pt x="9190" y="427"/>
                    </a:lnTo>
                    <a:lnTo>
                      <a:pt x="9186" y="421"/>
                    </a:lnTo>
                    <a:lnTo>
                      <a:pt x="9179" y="415"/>
                    </a:lnTo>
                    <a:lnTo>
                      <a:pt x="9173" y="410"/>
                    </a:lnTo>
                    <a:lnTo>
                      <a:pt x="9166" y="404"/>
                    </a:lnTo>
                    <a:lnTo>
                      <a:pt x="9157" y="400"/>
                    </a:lnTo>
                    <a:lnTo>
                      <a:pt x="9148" y="396"/>
                    </a:lnTo>
                    <a:lnTo>
                      <a:pt x="9138" y="392"/>
                    </a:lnTo>
                    <a:lnTo>
                      <a:pt x="7648" y="70"/>
                    </a:lnTo>
                    <a:lnTo>
                      <a:pt x="7261" y="0"/>
                    </a:lnTo>
                    <a:lnTo>
                      <a:pt x="1692" y="0"/>
                    </a:lnTo>
                    <a:lnTo>
                      <a:pt x="1636" y="6"/>
                    </a:lnTo>
                    <a:lnTo>
                      <a:pt x="1579" y="13"/>
                    </a:lnTo>
                    <a:lnTo>
                      <a:pt x="1523" y="19"/>
                    </a:lnTo>
                    <a:lnTo>
                      <a:pt x="1467" y="27"/>
                    </a:lnTo>
                    <a:lnTo>
                      <a:pt x="1412" y="35"/>
                    </a:lnTo>
                    <a:lnTo>
                      <a:pt x="1356" y="43"/>
                    </a:lnTo>
                    <a:lnTo>
                      <a:pt x="1301" y="52"/>
                    </a:lnTo>
                    <a:lnTo>
                      <a:pt x="1248" y="63"/>
                    </a:lnTo>
                    <a:lnTo>
                      <a:pt x="1193" y="74"/>
                    </a:lnTo>
                    <a:lnTo>
                      <a:pt x="1141" y="85"/>
                    </a:lnTo>
                    <a:lnTo>
                      <a:pt x="1088" y="98"/>
                    </a:lnTo>
                    <a:lnTo>
                      <a:pt x="1037" y="111"/>
                    </a:lnTo>
                    <a:lnTo>
                      <a:pt x="987" y="126"/>
                    </a:lnTo>
                    <a:lnTo>
                      <a:pt x="938" y="142"/>
                    </a:lnTo>
                    <a:lnTo>
                      <a:pt x="890" y="159"/>
                    </a:lnTo>
                    <a:lnTo>
                      <a:pt x="842" y="178"/>
                    </a:lnTo>
                    <a:lnTo>
                      <a:pt x="743" y="238"/>
                    </a:lnTo>
                    <a:lnTo>
                      <a:pt x="644" y="300"/>
                    </a:lnTo>
                    <a:lnTo>
                      <a:pt x="595" y="331"/>
                    </a:lnTo>
                    <a:lnTo>
                      <a:pt x="548" y="362"/>
                    </a:lnTo>
                    <a:lnTo>
                      <a:pt x="503" y="394"/>
                    </a:lnTo>
                    <a:lnTo>
                      <a:pt x="457" y="429"/>
                    </a:lnTo>
                    <a:lnTo>
                      <a:pt x="414" y="463"/>
                    </a:lnTo>
                    <a:lnTo>
                      <a:pt x="373" y="499"/>
                    </a:lnTo>
                    <a:lnTo>
                      <a:pt x="352" y="517"/>
                    </a:lnTo>
                    <a:lnTo>
                      <a:pt x="332" y="536"/>
                    </a:lnTo>
                    <a:lnTo>
                      <a:pt x="313" y="555"/>
                    </a:lnTo>
                    <a:lnTo>
                      <a:pt x="295" y="575"/>
                    </a:lnTo>
                    <a:lnTo>
                      <a:pt x="276" y="595"/>
                    </a:lnTo>
                    <a:lnTo>
                      <a:pt x="259" y="615"/>
                    </a:lnTo>
                    <a:lnTo>
                      <a:pt x="242" y="636"/>
                    </a:lnTo>
                    <a:lnTo>
                      <a:pt x="225" y="658"/>
                    </a:lnTo>
                    <a:lnTo>
                      <a:pt x="209" y="679"/>
                    </a:lnTo>
                    <a:lnTo>
                      <a:pt x="194" y="701"/>
                    </a:lnTo>
                    <a:lnTo>
                      <a:pt x="179" y="724"/>
                    </a:lnTo>
                    <a:lnTo>
                      <a:pt x="165" y="747"/>
                    </a:lnTo>
                    <a:lnTo>
                      <a:pt x="142" y="792"/>
                    </a:lnTo>
                    <a:lnTo>
                      <a:pt x="120" y="837"/>
                    </a:lnTo>
                    <a:lnTo>
                      <a:pt x="98" y="884"/>
                    </a:lnTo>
                    <a:lnTo>
                      <a:pt x="79" y="930"/>
                    </a:lnTo>
                    <a:lnTo>
                      <a:pt x="61" y="978"/>
                    </a:lnTo>
                    <a:lnTo>
                      <a:pt x="46" y="1026"/>
                    </a:lnTo>
                    <a:lnTo>
                      <a:pt x="39" y="1050"/>
                    </a:lnTo>
                    <a:lnTo>
                      <a:pt x="32" y="1074"/>
                    </a:lnTo>
                    <a:lnTo>
                      <a:pt x="26" y="1098"/>
                    </a:lnTo>
                    <a:lnTo>
                      <a:pt x="21" y="1123"/>
                    </a:lnTo>
                    <a:lnTo>
                      <a:pt x="16" y="1147"/>
                    </a:lnTo>
                    <a:lnTo>
                      <a:pt x="12" y="1171"/>
                    </a:lnTo>
                    <a:lnTo>
                      <a:pt x="8" y="1195"/>
                    </a:lnTo>
                    <a:lnTo>
                      <a:pt x="5" y="1220"/>
                    </a:lnTo>
                    <a:lnTo>
                      <a:pt x="3" y="1244"/>
                    </a:lnTo>
                    <a:lnTo>
                      <a:pt x="1" y="1267"/>
                    </a:lnTo>
                    <a:lnTo>
                      <a:pt x="0" y="1290"/>
                    </a:lnTo>
                    <a:lnTo>
                      <a:pt x="0" y="1313"/>
                    </a:lnTo>
                    <a:lnTo>
                      <a:pt x="1" y="1337"/>
                    </a:lnTo>
                    <a:lnTo>
                      <a:pt x="2" y="1360"/>
                    </a:lnTo>
                    <a:lnTo>
                      <a:pt x="4" y="1382"/>
                    </a:lnTo>
                    <a:lnTo>
                      <a:pt x="6" y="1404"/>
                    </a:lnTo>
                    <a:lnTo>
                      <a:pt x="10" y="1426"/>
                    </a:lnTo>
                    <a:lnTo>
                      <a:pt x="14" y="1448"/>
                    </a:lnTo>
                    <a:lnTo>
                      <a:pt x="20" y="1470"/>
                    </a:lnTo>
                    <a:lnTo>
                      <a:pt x="26" y="1490"/>
                    </a:lnTo>
                    <a:lnTo>
                      <a:pt x="450" y="2981"/>
                    </a:lnTo>
                    <a:lnTo>
                      <a:pt x="458" y="3011"/>
                    </a:lnTo>
                    <a:lnTo>
                      <a:pt x="468" y="3041"/>
                    </a:lnTo>
                    <a:lnTo>
                      <a:pt x="473" y="3056"/>
                    </a:lnTo>
                    <a:lnTo>
                      <a:pt x="479" y="3070"/>
                    </a:lnTo>
                    <a:lnTo>
                      <a:pt x="485" y="3085"/>
                    </a:lnTo>
                    <a:lnTo>
                      <a:pt x="492" y="3098"/>
                    </a:lnTo>
                    <a:lnTo>
                      <a:pt x="499" y="3111"/>
                    </a:lnTo>
                    <a:lnTo>
                      <a:pt x="506" y="3122"/>
                    </a:lnTo>
                    <a:lnTo>
                      <a:pt x="514" y="3132"/>
                    </a:lnTo>
                    <a:lnTo>
                      <a:pt x="521" y="3142"/>
                    </a:lnTo>
                    <a:lnTo>
                      <a:pt x="530" y="3149"/>
                    </a:lnTo>
                    <a:lnTo>
                      <a:pt x="539" y="3156"/>
                    </a:lnTo>
                    <a:lnTo>
                      <a:pt x="548" y="3160"/>
                    </a:lnTo>
                    <a:lnTo>
                      <a:pt x="558" y="3163"/>
                    </a:lnTo>
                    <a:lnTo>
                      <a:pt x="1342" y="327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2" name="Freeform 1516"/>
              <p:cNvSpPr>
                <a:spLocks noEditPoints="1"/>
              </p:cNvSpPr>
              <p:nvPr/>
            </p:nvSpPr>
            <p:spPr bwMode="auto">
              <a:xfrm>
                <a:off x="1781" y="2261"/>
                <a:ext cx="557" cy="59"/>
              </a:xfrm>
              <a:custGeom>
                <a:avLst/>
                <a:gdLst>
                  <a:gd name="T0" fmla="*/ 0 w 8904"/>
                  <a:gd name="T1" fmla="*/ 0 h 942"/>
                  <a:gd name="T2" fmla="*/ 0 w 8904"/>
                  <a:gd name="T3" fmla="*/ 0 h 942"/>
                  <a:gd name="T4" fmla="*/ 0 w 8904"/>
                  <a:gd name="T5" fmla="*/ 0 h 942"/>
                  <a:gd name="T6" fmla="*/ 0 w 8904"/>
                  <a:gd name="T7" fmla="*/ 0 h 942"/>
                  <a:gd name="T8" fmla="*/ 0 w 8904"/>
                  <a:gd name="T9" fmla="*/ 0 h 942"/>
                  <a:gd name="T10" fmla="*/ 0 w 8904"/>
                  <a:gd name="T11" fmla="*/ 0 h 942"/>
                  <a:gd name="T12" fmla="*/ 0 w 8904"/>
                  <a:gd name="T13" fmla="*/ 0 h 942"/>
                  <a:gd name="T14" fmla="*/ 0 w 8904"/>
                  <a:gd name="T15" fmla="*/ 0 h 942"/>
                  <a:gd name="T16" fmla="*/ 0 w 8904"/>
                  <a:gd name="T17" fmla="*/ 0 h 942"/>
                  <a:gd name="T18" fmla="*/ 0 w 8904"/>
                  <a:gd name="T19" fmla="*/ 0 h 942"/>
                  <a:gd name="T20" fmla="*/ 0 w 8904"/>
                  <a:gd name="T21" fmla="*/ 0 h 942"/>
                  <a:gd name="T22" fmla="*/ 0 w 8904"/>
                  <a:gd name="T23" fmla="*/ 0 h 942"/>
                  <a:gd name="T24" fmla="*/ 0 w 8904"/>
                  <a:gd name="T25" fmla="*/ 0 h 942"/>
                  <a:gd name="T26" fmla="*/ 0 w 8904"/>
                  <a:gd name="T27" fmla="*/ 0 h 942"/>
                  <a:gd name="T28" fmla="*/ 0 w 8904"/>
                  <a:gd name="T29" fmla="*/ 0 h 942"/>
                  <a:gd name="T30" fmla="*/ 0 w 8904"/>
                  <a:gd name="T31" fmla="*/ 0 h 942"/>
                  <a:gd name="T32" fmla="*/ 0 w 8904"/>
                  <a:gd name="T33" fmla="*/ 0 h 942"/>
                  <a:gd name="T34" fmla="*/ 0 w 8904"/>
                  <a:gd name="T35" fmla="*/ 0 h 942"/>
                  <a:gd name="T36" fmla="*/ 0 w 8904"/>
                  <a:gd name="T37" fmla="*/ 0 h 942"/>
                  <a:gd name="T38" fmla="*/ 0 w 8904"/>
                  <a:gd name="T39" fmla="*/ 0 h 942"/>
                  <a:gd name="T40" fmla="*/ 0 w 8904"/>
                  <a:gd name="T41" fmla="*/ 0 h 942"/>
                  <a:gd name="T42" fmla="*/ 0 w 8904"/>
                  <a:gd name="T43" fmla="*/ 0 h 942"/>
                  <a:gd name="T44" fmla="*/ 0 w 8904"/>
                  <a:gd name="T45" fmla="*/ 0 h 942"/>
                  <a:gd name="T46" fmla="*/ 0 w 8904"/>
                  <a:gd name="T47" fmla="*/ 0 h 942"/>
                  <a:gd name="T48" fmla="*/ 0 w 8904"/>
                  <a:gd name="T49" fmla="*/ 0 h 942"/>
                  <a:gd name="T50" fmla="*/ 0 w 8904"/>
                  <a:gd name="T51" fmla="*/ 0 h 942"/>
                  <a:gd name="T52" fmla="*/ 0 w 8904"/>
                  <a:gd name="T53" fmla="*/ 0 h 942"/>
                  <a:gd name="T54" fmla="*/ 0 w 8904"/>
                  <a:gd name="T55" fmla="*/ 0 h 942"/>
                  <a:gd name="T56" fmla="*/ 0 w 8904"/>
                  <a:gd name="T57" fmla="*/ 0 h 942"/>
                  <a:gd name="T58" fmla="*/ 0 w 8904"/>
                  <a:gd name="T59" fmla="*/ 0 h 942"/>
                  <a:gd name="T60" fmla="*/ 0 w 8904"/>
                  <a:gd name="T61" fmla="*/ 0 h 942"/>
                  <a:gd name="T62" fmla="*/ 0 w 8904"/>
                  <a:gd name="T63" fmla="*/ 0 h 942"/>
                  <a:gd name="T64" fmla="*/ 0 w 8904"/>
                  <a:gd name="T65" fmla="*/ 0 h 942"/>
                  <a:gd name="T66" fmla="*/ 0 w 8904"/>
                  <a:gd name="T67" fmla="*/ 0 h 942"/>
                  <a:gd name="T68" fmla="*/ 0 w 8904"/>
                  <a:gd name="T69" fmla="*/ 0 h 942"/>
                  <a:gd name="T70" fmla="*/ 0 w 8904"/>
                  <a:gd name="T71" fmla="*/ 0 h 942"/>
                  <a:gd name="T72" fmla="*/ 0 w 8904"/>
                  <a:gd name="T73" fmla="*/ 0 h 942"/>
                  <a:gd name="T74" fmla="*/ 0 w 8904"/>
                  <a:gd name="T75" fmla="*/ 0 h 942"/>
                  <a:gd name="T76" fmla="*/ 0 w 8904"/>
                  <a:gd name="T77" fmla="*/ 0 h 942"/>
                  <a:gd name="T78" fmla="*/ 0 w 8904"/>
                  <a:gd name="T79" fmla="*/ 0 h 942"/>
                  <a:gd name="T80" fmla="*/ 0 w 8904"/>
                  <a:gd name="T81" fmla="*/ 0 h 942"/>
                  <a:gd name="T82" fmla="*/ 0 w 8904"/>
                  <a:gd name="T83" fmla="*/ 0 h 942"/>
                  <a:gd name="T84" fmla="*/ 0 w 8904"/>
                  <a:gd name="T85" fmla="*/ 0 h 942"/>
                  <a:gd name="T86" fmla="*/ 0 w 8904"/>
                  <a:gd name="T87" fmla="*/ 0 h 942"/>
                  <a:gd name="T88" fmla="*/ 0 w 8904"/>
                  <a:gd name="T89" fmla="*/ 0 h 942"/>
                  <a:gd name="T90" fmla="*/ 0 w 8904"/>
                  <a:gd name="T91" fmla="*/ 0 h 942"/>
                  <a:gd name="T92" fmla="*/ 0 w 8904"/>
                  <a:gd name="T93" fmla="*/ 0 h 942"/>
                  <a:gd name="T94" fmla="*/ 0 w 8904"/>
                  <a:gd name="T95" fmla="*/ 0 h 942"/>
                  <a:gd name="T96" fmla="*/ 0 w 8904"/>
                  <a:gd name="T97" fmla="*/ 0 h 942"/>
                  <a:gd name="T98" fmla="*/ 0 w 8904"/>
                  <a:gd name="T99" fmla="*/ 0 h 942"/>
                  <a:gd name="T100" fmla="*/ 0 w 8904"/>
                  <a:gd name="T101" fmla="*/ 0 h 942"/>
                  <a:gd name="T102" fmla="*/ 0 w 8904"/>
                  <a:gd name="T103" fmla="*/ 0 h 942"/>
                  <a:gd name="T104" fmla="*/ 0 w 8904"/>
                  <a:gd name="T105" fmla="*/ 0 h 942"/>
                  <a:gd name="T106" fmla="*/ 0 w 8904"/>
                  <a:gd name="T107" fmla="*/ 0 h 942"/>
                  <a:gd name="T108" fmla="*/ 0 w 8904"/>
                  <a:gd name="T109" fmla="*/ 0 h 94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904"/>
                  <a:gd name="T166" fmla="*/ 0 h 942"/>
                  <a:gd name="T167" fmla="*/ 8904 w 8904"/>
                  <a:gd name="T168" fmla="*/ 942 h 94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904" h="942">
                    <a:moveTo>
                      <a:pt x="1843" y="538"/>
                    </a:moveTo>
                    <a:lnTo>
                      <a:pt x="8891" y="409"/>
                    </a:lnTo>
                    <a:lnTo>
                      <a:pt x="8903" y="397"/>
                    </a:lnTo>
                    <a:lnTo>
                      <a:pt x="8904" y="385"/>
                    </a:lnTo>
                    <a:lnTo>
                      <a:pt x="8895" y="372"/>
                    </a:lnTo>
                    <a:lnTo>
                      <a:pt x="8877" y="358"/>
                    </a:lnTo>
                    <a:lnTo>
                      <a:pt x="8850" y="343"/>
                    </a:lnTo>
                    <a:lnTo>
                      <a:pt x="8816" y="328"/>
                    </a:lnTo>
                    <a:lnTo>
                      <a:pt x="8773" y="311"/>
                    </a:lnTo>
                    <a:lnTo>
                      <a:pt x="8725" y="295"/>
                    </a:lnTo>
                    <a:lnTo>
                      <a:pt x="8671" y="278"/>
                    </a:lnTo>
                    <a:lnTo>
                      <a:pt x="8611" y="262"/>
                    </a:lnTo>
                    <a:lnTo>
                      <a:pt x="8546" y="245"/>
                    </a:lnTo>
                    <a:lnTo>
                      <a:pt x="8477" y="228"/>
                    </a:lnTo>
                    <a:lnTo>
                      <a:pt x="8405" y="211"/>
                    </a:lnTo>
                    <a:lnTo>
                      <a:pt x="8331" y="193"/>
                    </a:lnTo>
                    <a:lnTo>
                      <a:pt x="8254" y="176"/>
                    </a:lnTo>
                    <a:lnTo>
                      <a:pt x="8177" y="160"/>
                    </a:lnTo>
                    <a:lnTo>
                      <a:pt x="8019" y="128"/>
                    </a:lnTo>
                    <a:lnTo>
                      <a:pt x="7864" y="99"/>
                    </a:lnTo>
                    <a:lnTo>
                      <a:pt x="7718" y="71"/>
                    </a:lnTo>
                    <a:lnTo>
                      <a:pt x="7584" y="47"/>
                    </a:lnTo>
                    <a:lnTo>
                      <a:pt x="7468" y="28"/>
                    </a:lnTo>
                    <a:lnTo>
                      <a:pt x="7376" y="13"/>
                    </a:lnTo>
                    <a:lnTo>
                      <a:pt x="7313" y="4"/>
                    </a:lnTo>
                    <a:lnTo>
                      <a:pt x="7285" y="0"/>
                    </a:lnTo>
                    <a:lnTo>
                      <a:pt x="1387" y="16"/>
                    </a:lnTo>
                    <a:lnTo>
                      <a:pt x="1348" y="26"/>
                    </a:lnTo>
                    <a:lnTo>
                      <a:pt x="1317" y="38"/>
                    </a:lnTo>
                    <a:lnTo>
                      <a:pt x="1292" y="51"/>
                    </a:lnTo>
                    <a:lnTo>
                      <a:pt x="1273" y="66"/>
                    </a:lnTo>
                    <a:lnTo>
                      <a:pt x="1259" y="82"/>
                    </a:lnTo>
                    <a:lnTo>
                      <a:pt x="1251" y="101"/>
                    </a:lnTo>
                    <a:lnTo>
                      <a:pt x="1247" y="119"/>
                    </a:lnTo>
                    <a:lnTo>
                      <a:pt x="1248" y="139"/>
                    </a:lnTo>
                    <a:lnTo>
                      <a:pt x="1254" y="159"/>
                    </a:lnTo>
                    <a:lnTo>
                      <a:pt x="1263" y="180"/>
                    </a:lnTo>
                    <a:lnTo>
                      <a:pt x="1276" y="201"/>
                    </a:lnTo>
                    <a:lnTo>
                      <a:pt x="1292" y="224"/>
                    </a:lnTo>
                    <a:lnTo>
                      <a:pt x="1312" y="246"/>
                    </a:lnTo>
                    <a:lnTo>
                      <a:pt x="1334" y="269"/>
                    </a:lnTo>
                    <a:lnTo>
                      <a:pt x="1359" y="291"/>
                    </a:lnTo>
                    <a:lnTo>
                      <a:pt x="1386" y="313"/>
                    </a:lnTo>
                    <a:lnTo>
                      <a:pt x="1414" y="336"/>
                    </a:lnTo>
                    <a:lnTo>
                      <a:pt x="1444" y="357"/>
                    </a:lnTo>
                    <a:lnTo>
                      <a:pt x="1475" y="378"/>
                    </a:lnTo>
                    <a:lnTo>
                      <a:pt x="1508" y="398"/>
                    </a:lnTo>
                    <a:lnTo>
                      <a:pt x="1540" y="418"/>
                    </a:lnTo>
                    <a:lnTo>
                      <a:pt x="1572" y="436"/>
                    </a:lnTo>
                    <a:lnTo>
                      <a:pt x="1606" y="454"/>
                    </a:lnTo>
                    <a:lnTo>
                      <a:pt x="1638" y="470"/>
                    </a:lnTo>
                    <a:lnTo>
                      <a:pt x="1669" y="485"/>
                    </a:lnTo>
                    <a:lnTo>
                      <a:pt x="1700" y="498"/>
                    </a:lnTo>
                    <a:lnTo>
                      <a:pt x="1730" y="510"/>
                    </a:lnTo>
                    <a:lnTo>
                      <a:pt x="1757" y="519"/>
                    </a:lnTo>
                    <a:lnTo>
                      <a:pt x="1782" y="527"/>
                    </a:lnTo>
                    <a:lnTo>
                      <a:pt x="1805" y="533"/>
                    </a:lnTo>
                    <a:lnTo>
                      <a:pt x="1826" y="536"/>
                    </a:lnTo>
                    <a:lnTo>
                      <a:pt x="1843" y="538"/>
                    </a:lnTo>
                    <a:close/>
                    <a:moveTo>
                      <a:pt x="1124" y="807"/>
                    </a:moveTo>
                    <a:lnTo>
                      <a:pt x="279" y="807"/>
                    </a:lnTo>
                    <a:lnTo>
                      <a:pt x="258" y="808"/>
                    </a:lnTo>
                    <a:lnTo>
                      <a:pt x="237" y="809"/>
                    </a:lnTo>
                    <a:lnTo>
                      <a:pt x="217" y="812"/>
                    </a:lnTo>
                    <a:lnTo>
                      <a:pt x="196" y="815"/>
                    </a:lnTo>
                    <a:lnTo>
                      <a:pt x="177" y="820"/>
                    </a:lnTo>
                    <a:lnTo>
                      <a:pt x="159" y="826"/>
                    </a:lnTo>
                    <a:lnTo>
                      <a:pt x="141" y="832"/>
                    </a:lnTo>
                    <a:lnTo>
                      <a:pt x="124" y="840"/>
                    </a:lnTo>
                    <a:lnTo>
                      <a:pt x="107" y="849"/>
                    </a:lnTo>
                    <a:lnTo>
                      <a:pt x="91" y="859"/>
                    </a:lnTo>
                    <a:lnTo>
                      <a:pt x="74" y="870"/>
                    </a:lnTo>
                    <a:lnTo>
                      <a:pt x="58" y="882"/>
                    </a:lnTo>
                    <a:lnTo>
                      <a:pt x="43" y="895"/>
                    </a:lnTo>
                    <a:lnTo>
                      <a:pt x="29" y="910"/>
                    </a:lnTo>
                    <a:lnTo>
                      <a:pt x="14" y="925"/>
                    </a:lnTo>
                    <a:lnTo>
                      <a:pt x="0" y="942"/>
                    </a:lnTo>
                    <a:lnTo>
                      <a:pt x="59" y="807"/>
                    </a:lnTo>
                    <a:lnTo>
                      <a:pt x="73" y="783"/>
                    </a:lnTo>
                    <a:lnTo>
                      <a:pt x="88" y="759"/>
                    </a:lnTo>
                    <a:lnTo>
                      <a:pt x="105" y="735"/>
                    </a:lnTo>
                    <a:lnTo>
                      <a:pt x="122" y="711"/>
                    </a:lnTo>
                    <a:lnTo>
                      <a:pt x="139" y="687"/>
                    </a:lnTo>
                    <a:lnTo>
                      <a:pt x="157" y="662"/>
                    </a:lnTo>
                    <a:lnTo>
                      <a:pt x="176" y="637"/>
                    </a:lnTo>
                    <a:lnTo>
                      <a:pt x="195" y="613"/>
                    </a:lnTo>
                    <a:lnTo>
                      <a:pt x="215" y="589"/>
                    </a:lnTo>
                    <a:lnTo>
                      <a:pt x="236" y="565"/>
                    </a:lnTo>
                    <a:lnTo>
                      <a:pt x="257" y="541"/>
                    </a:lnTo>
                    <a:lnTo>
                      <a:pt x="279" y="517"/>
                    </a:lnTo>
                    <a:lnTo>
                      <a:pt x="301" y="494"/>
                    </a:lnTo>
                    <a:lnTo>
                      <a:pt x="323" y="471"/>
                    </a:lnTo>
                    <a:lnTo>
                      <a:pt x="347" y="449"/>
                    </a:lnTo>
                    <a:lnTo>
                      <a:pt x="370" y="426"/>
                    </a:lnTo>
                    <a:lnTo>
                      <a:pt x="393" y="405"/>
                    </a:lnTo>
                    <a:lnTo>
                      <a:pt x="417" y="384"/>
                    </a:lnTo>
                    <a:lnTo>
                      <a:pt x="441" y="363"/>
                    </a:lnTo>
                    <a:lnTo>
                      <a:pt x="465" y="343"/>
                    </a:lnTo>
                    <a:lnTo>
                      <a:pt x="491" y="324"/>
                    </a:lnTo>
                    <a:lnTo>
                      <a:pt x="515" y="305"/>
                    </a:lnTo>
                    <a:lnTo>
                      <a:pt x="540" y="287"/>
                    </a:lnTo>
                    <a:lnTo>
                      <a:pt x="565" y="270"/>
                    </a:lnTo>
                    <a:lnTo>
                      <a:pt x="590" y="254"/>
                    </a:lnTo>
                    <a:lnTo>
                      <a:pt x="616" y="238"/>
                    </a:lnTo>
                    <a:lnTo>
                      <a:pt x="642" y="224"/>
                    </a:lnTo>
                    <a:lnTo>
                      <a:pt x="667" y="211"/>
                    </a:lnTo>
                    <a:lnTo>
                      <a:pt x="692" y="197"/>
                    </a:lnTo>
                    <a:lnTo>
                      <a:pt x="717" y="186"/>
                    </a:lnTo>
                    <a:lnTo>
                      <a:pt x="744" y="176"/>
                    </a:lnTo>
                    <a:lnTo>
                      <a:pt x="769" y="167"/>
                    </a:lnTo>
                    <a:lnTo>
                      <a:pt x="793" y="161"/>
                    </a:lnTo>
                    <a:lnTo>
                      <a:pt x="817" y="158"/>
                    </a:lnTo>
                    <a:lnTo>
                      <a:pt x="840" y="159"/>
                    </a:lnTo>
                    <a:lnTo>
                      <a:pt x="863" y="162"/>
                    </a:lnTo>
                    <a:lnTo>
                      <a:pt x="885" y="168"/>
                    </a:lnTo>
                    <a:lnTo>
                      <a:pt x="907" y="176"/>
                    </a:lnTo>
                    <a:lnTo>
                      <a:pt x="928" y="187"/>
                    </a:lnTo>
                    <a:lnTo>
                      <a:pt x="948" y="200"/>
                    </a:lnTo>
                    <a:lnTo>
                      <a:pt x="969" y="215"/>
                    </a:lnTo>
                    <a:lnTo>
                      <a:pt x="991" y="231"/>
                    </a:lnTo>
                    <a:lnTo>
                      <a:pt x="1011" y="249"/>
                    </a:lnTo>
                    <a:lnTo>
                      <a:pt x="1032" y="268"/>
                    </a:lnTo>
                    <a:lnTo>
                      <a:pt x="1074" y="308"/>
                    </a:lnTo>
                    <a:lnTo>
                      <a:pt x="1118" y="352"/>
                    </a:lnTo>
                    <a:lnTo>
                      <a:pt x="1141" y="374"/>
                    </a:lnTo>
                    <a:lnTo>
                      <a:pt x="1164" y="396"/>
                    </a:lnTo>
                    <a:lnTo>
                      <a:pt x="1188" y="418"/>
                    </a:lnTo>
                    <a:lnTo>
                      <a:pt x="1213" y="440"/>
                    </a:lnTo>
                    <a:lnTo>
                      <a:pt x="1239" y="461"/>
                    </a:lnTo>
                    <a:lnTo>
                      <a:pt x="1266" y="481"/>
                    </a:lnTo>
                    <a:lnTo>
                      <a:pt x="1294" y="500"/>
                    </a:lnTo>
                    <a:lnTo>
                      <a:pt x="1323" y="518"/>
                    </a:lnTo>
                    <a:lnTo>
                      <a:pt x="1354" y="535"/>
                    </a:lnTo>
                    <a:lnTo>
                      <a:pt x="1386" y="550"/>
                    </a:lnTo>
                    <a:lnTo>
                      <a:pt x="1419" y="564"/>
                    </a:lnTo>
                    <a:lnTo>
                      <a:pt x="1454" y="576"/>
                    </a:lnTo>
                    <a:lnTo>
                      <a:pt x="1492" y="585"/>
                    </a:lnTo>
                    <a:lnTo>
                      <a:pt x="1530" y="592"/>
                    </a:lnTo>
                    <a:lnTo>
                      <a:pt x="1570" y="596"/>
                    </a:lnTo>
                    <a:lnTo>
                      <a:pt x="1613" y="597"/>
                    </a:lnTo>
                    <a:lnTo>
                      <a:pt x="1589" y="605"/>
                    </a:lnTo>
                    <a:lnTo>
                      <a:pt x="1568" y="612"/>
                    </a:lnTo>
                    <a:lnTo>
                      <a:pt x="1547" y="620"/>
                    </a:lnTo>
                    <a:lnTo>
                      <a:pt x="1528" y="628"/>
                    </a:lnTo>
                    <a:lnTo>
                      <a:pt x="1510" y="636"/>
                    </a:lnTo>
                    <a:lnTo>
                      <a:pt x="1492" y="644"/>
                    </a:lnTo>
                    <a:lnTo>
                      <a:pt x="1475" y="653"/>
                    </a:lnTo>
                    <a:lnTo>
                      <a:pt x="1459" y="661"/>
                    </a:lnTo>
                    <a:lnTo>
                      <a:pt x="1430" y="680"/>
                    </a:lnTo>
                    <a:lnTo>
                      <a:pt x="1404" y="697"/>
                    </a:lnTo>
                    <a:lnTo>
                      <a:pt x="1378" y="714"/>
                    </a:lnTo>
                    <a:lnTo>
                      <a:pt x="1354" y="730"/>
                    </a:lnTo>
                    <a:lnTo>
                      <a:pt x="1330" y="746"/>
                    </a:lnTo>
                    <a:lnTo>
                      <a:pt x="1306" y="760"/>
                    </a:lnTo>
                    <a:lnTo>
                      <a:pt x="1294" y="767"/>
                    </a:lnTo>
                    <a:lnTo>
                      <a:pt x="1281" y="773"/>
                    </a:lnTo>
                    <a:lnTo>
                      <a:pt x="1268" y="779"/>
                    </a:lnTo>
                    <a:lnTo>
                      <a:pt x="1255" y="784"/>
                    </a:lnTo>
                    <a:lnTo>
                      <a:pt x="1241" y="790"/>
                    </a:lnTo>
                    <a:lnTo>
                      <a:pt x="1227" y="795"/>
                    </a:lnTo>
                    <a:lnTo>
                      <a:pt x="1211" y="798"/>
                    </a:lnTo>
                    <a:lnTo>
                      <a:pt x="1195" y="802"/>
                    </a:lnTo>
                    <a:lnTo>
                      <a:pt x="1179" y="804"/>
                    </a:lnTo>
                    <a:lnTo>
                      <a:pt x="1162" y="806"/>
                    </a:lnTo>
                    <a:lnTo>
                      <a:pt x="1143" y="807"/>
                    </a:lnTo>
                    <a:lnTo>
                      <a:pt x="1124" y="807"/>
                    </a:lnTo>
                    <a:close/>
                  </a:path>
                </a:pathLst>
              </a:custGeom>
              <a:solidFill>
                <a:srgbClr val="E5CB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3" name="Freeform 1517"/>
              <p:cNvSpPr>
                <a:spLocks noEditPoints="1"/>
              </p:cNvSpPr>
              <p:nvPr/>
            </p:nvSpPr>
            <p:spPr bwMode="auto">
              <a:xfrm>
                <a:off x="1952" y="2318"/>
                <a:ext cx="345" cy="111"/>
              </a:xfrm>
              <a:custGeom>
                <a:avLst/>
                <a:gdLst>
                  <a:gd name="T0" fmla="*/ 0 w 5515"/>
                  <a:gd name="T1" fmla="*/ 0 h 1781"/>
                  <a:gd name="T2" fmla="*/ 0 w 5515"/>
                  <a:gd name="T3" fmla="*/ 0 h 1781"/>
                  <a:gd name="T4" fmla="*/ 0 w 5515"/>
                  <a:gd name="T5" fmla="*/ 0 h 1781"/>
                  <a:gd name="T6" fmla="*/ 0 w 5515"/>
                  <a:gd name="T7" fmla="*/ 0 h 1781"/>
                  <a:gd name="T8" fmla="*/ 0 w 5515"/>
                  <a:gd name="T9" fmla="*/ 0 h 1781"/>
                  <a:gd name="T10" fmla="*/ 0 w 5515"/>
                  <a:gd name="T11" fmla="*/ 0 h 1781"/>
                  <a:gd name="T12" fmla="*/ 0 w 5515"/>
                  <a:gd name="T13" fmla="*/ 0 h 1781"/>
                  <a:gd name="T14" fmla="*/ 0 w 5515"/>
                  <a:gd name="T15" fmla="*/ 0 h 1781"/>
                  <a:gd name="T16" fmla="*/ 0 w 5515"/>
                  <a:gd name="T17" fmla="*/ 0 h 1781"/>
                  <a:gd name="T18" fmla="*/ 0 w 5515"/>
                  <a:gd name="T19" fmla="*/ 0 h 1781"/>
                  <a:gd name="T20" fmla="*/ 0 w 5515"/>
                  <a:gd name="T21" fmla="*/ 0 h 1781"/>
                  <a:gd name="T22" fmla="*/ 0 w 5515"/>
                  <a:gd name="T23" fmla="*/ 0 h 1781"/>
                  <a:gd name="T24" fmla="*/ 0 w 5515"/>
                  <a:gd name="T25" fmla="*/ 0 h 1781"/>
                  <a:gd name="T26" fmla="*/ 0 w 5515"/>
                  <a:gd name="T27" fmla="*/ 0 h 1781"/>
                  <a:gd name="T28" fmla="*/ 0 w 5515"/>
                  <a:gd name="T29" fmla="*/ 0 h 1781"/>
                  <a:gd name="T30" fmla="*/ 0 w 5515"/>
                  <a:gd name="T31" fmla="*/ 0 h 1781"/>
                  <a:gd name="T32" fmla="*/ 0 w 5515"/>
                  <a:gd name="T33" fmla="*/ 0 h 1781"/>
                  <a:gd name="T34" fmla="*/ 0 w 5515"/>
                  <a:gd name="T35" fmla="*/ 0 h 1781"/>
                  <a:gd name="T36" fmla="*/ 0 w 5515"/>
                  <a:gd name="T37" fmla="*/ 0 h 1781"/>
                  <a:gd name="T38" fmla="*/ 0 w 5515"/>
                  <a:gd name="T39" fmla="*/ 0 h 1781"/>
                  <a:gd name="T40" fmla="*/ 0 w 5515"/>
                  <a:gd name="T41" fmla="*/ 0 h 1781"/>
                  <a:gd name="T42" fmla="*/ 0 w 5515"/>
                  <a:gd name="T43" fmla="*/ 0 h 1781"/>
                  <a:gd name="T44" fmla="*/ 0 w 5515"/>
                  <a:gd name="T45" fmla="*/ 0 h 1781"/>
                  <a:gd name="T46" fmla="*/ 0 w 5515"/>
                  <a:gd name="T47" fmla="*/ 0 h 1781"/>
                  <a:gd name="T48" fmla="*/ 0 w 5515"/>
                  <a:gd name="T49" fmla="*/ 0 h 1781"/>
                  <a:gd name="T50" fmla="*/ 0 w 5515"/>
                  <a:gd name="T51" fmla="*/ 0 h 1781"/>
                  <a:gd name="T52" fmla="*/ 0 w 5515"/>
                  <a:gd name="T53" fmla="*/ 0 h 1781"/>
                  <a:gd name="T54" fmla="*/ 0 w 5515"/>
                  <a:gd name="T55" fmla="*/ 0 h 1781"/>
                  <a:gd name="T56" fmla="*/ 0 w 5515"/>
                  <a:gd name="T57" fmla="*/ 0 h 1781"/>
                  <a:gd name="T58" fmla="*/ 0 w 5515"/>
                  <a:gd name="T59" fmla="*/ 0 h 1781"/>
                  <a:gd name="T60" fmla="*/ 0 w 5515"/>
                  <a:gd name="T61" fmla="*/ 0 h 1781"/>
                  <a:gd name="T62" fmla="*/ 0 w 5515"/>
                  <a:gd name="T63" fmla="*/ 0 h 1781"/>
                  <a:gd name="T64" fmla="*/ 0 w 5515"/>
                  <a:gd name="T65" fmla="*/ 0 h 1781"/>
                  <a:gd name="T66" fmla="*/ 0 w 5515"/>
                  <a:gd name="T67" fmla="*/ 0 h 1781"/>
                  <a:gd name="T68" fmla="*/ 0 w 5515"/>
                  <a:gd name="T69" fmla="*/ 0 h 1781"/>
                  <a:gd name="T70" fmla="*/ 0 w 5515"/>
                  <a:gd name="T71" fmla="*/ 0 h 1781"/>
                  <a:gd name="T72" fmla="*/ 0 w 5515"/>
                  <a:gd name="T73" fmla="*/ 0 h 1781"/>
                  <a:gd name="T74" fmla="*/ 0 w 5515"/>
                  <a:gd name="T75" fmla="*/ 0 h 1781"/>
                  <a:gd name="T76" fmla="*/ 0 w 5515"/>
                  <a:gd name="T77" fmla="*/ 0 h 1781"/>
                  <a:gd name="T78" fmla="*/ 0 w 5515"/>
                  <a:gd name="T79" fmla="*/ 0 h 1781"/>
                  <a:gd name="T80" fmla="*/ 0 w 5515"/>
                  <a:gd name="T81" fmla="*/ 0 h 1781"/>
                  <a:gd name="T82" fmla="*/ 0 w 5515"/>
                  <a:gd name="T83" fmla="*/ 0 h 1781"/>
                  <a:gd name="T84" fmla="*/ 0 w 5515"/>
                  <a:gd name="T85" fmla="*/ 0 h 1781"/>
                  <a:gd name="T86" fmla="*/ 0 w 5515"/>
                  <a:gd name="T87" fmla="*/ 0 h 1781"/>
                  <a:gd name="T88" fmla="*/ 0 w 5515"/>
                  <a:gd name="T89" fmla="*/ 0 h 1781"/>
                  <a:gd name="T90" fmla="*/ 0 w 5515"/>
                  <a:gd name="T91" fmla="*/ 0 h 1781"/>
                  <a:gd name="T92" fmla="*/ 0 w 5515"/>
                  <a:gd name="T93" fmla="*/ 0 h 1781"/>
                  <a:gd name="T94" fmla="*/ 0 w 5515"/>
                  <a:gd name="T95" fmla="*/ 0 h 1781"/>
                  <a:gd name="T96" fmla="*/ 0 w 5515"/>
                  <a:gd name="T97" fmla="*/ 0 h 17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515"/>
                  <a:gd name="T148" fmla="*/ 0 h 1781"/>
                  <a:gd name="T149" fmla="*/ 5515 w 5515"/>
                  <a:gd name="T150" fmla="*/ 1781 h 17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515" h="1781">
                    <a:moveTo>
                      <a:pt x="0" y="161"/>
                    </a:moveTo>
                    <a:lnTo>
                      <a:pt x="1338" y="112"/>
                    </a:lnTo>
                    <a:lnTo>
                      <a:pt x="1394" y="114"/>
                    </a:lnTo>
                    <a:lnTo>
                      <a:pt x="1447" y="119"/>
                    </a:lnTo>
                    <a:lnTo>
                      <a:pt x="1496" y="130"/>
                    </a:lnTo>
                    <a:lnTo>
                      <a:pt x="1544" y="146"/>
                    </a:lnTo>
                    <a:lnTo>
                      <a:pt x="1587" y="166"/>
                    </a:lnTo>
                    <a:lnTo>
                      <a:pt x="1628" y="190"/>
                    </a:lnTo>
                    <a:lnTo>
                      <a:pt x="1666" y="217"/>
                    </a:lnTo>
                    <a:lnTo>
                      <a:pt x="1700" y="249"/>
                    </a:lnTo>
                    <a:lnTo>
                      <a:pt x="1730" y="284"/>
                    </a:lnTo>
                    <a:lnTo>
                      <a:pt x="1757" y="320"/>
                    </a:lnTo>
                    <a:lnTo>
                      <a:pt x="1781" y="360"/>
                    </a:lnTo>
                    <a:lnTo>
                      <a:pt x="1801" y="402"/>
                    </a:lnTo>
                    <a:lnTo>
                      <a:pt x="1818" y="444"/>
                    </a:lnTo>
                    <a:lnTo>
                      <a:pt x="1831" y="489"/>
                    </a:lnTo>
                    <a:lnTo>
                      <a:pt x="1840" y="535"/>
                    </a:lnTo>
                    <a:lnTo>
                      <a:pt x="1845" y="581"/>
                    </a:lnTo>
                    <a:lnTo>
                      <a:pt x="1846" y="628"/>
                    </a:lnTo>
                    <a:lnTo>
                      <a:pt x="1844" y="674"/>
                    </a:lnTo>
                    <a:lnTo>
                      <a:pt x="1838" y="720"/>
                    </a:lnTo>
                    <a:lnTo>
                      <a:pt x="1827" y="765"/>
                    </a:lnTo>
                    <a:lnTo>
                      <a:pt x="1813" y="809"/>
                    </a:lnTo>
                    <a:lnTo>
                      <a:pt x="1794" y="853"/>
                    </a:lnTo>
                    <a:lnTo>
                      <a:pt x="1771" y="894"/>
                    </a:lnTo>
                    <a:lnTo>
                      <a:pt x="1743" y="933"/>
                    </a:lnTo>
                    <a:lnTo>
                      <a:pt x="1712" y="970"/>
                    </a:lnTo>
                    <a:lnTo>
                      <a:pt x="1676" y="1003"/>
                    </a:lnTo>
                    <a:lnTo>
                      <a:pt x="1635" y="1034"/>
                    </a:lnTo>
                    <a:lnTo>
                      <a:pt x="1591" y="1062"/>
                    </a:lnTo>
                    <a:lnTo>
                      <a:pt x="1542" y="1085"/>
                    </a:lnTo>
                    <a:lnTo>
                      <a:pt x="1487" y="1105"/>
                    </a:lnTo>
                    <a:lnTo>
                      <a:pt x="1428" y="1119"/>
                    </a:lnTo>
                    <a:lnTo>
                      <a:pt x="1364" y="1129"/>
                    </a:lnTo>
                    <a:lnTo>
                      <a:pt x="106" y="1173"/>
                    </a:lnTo>
                    <a:lnTo>
                      <a:pt x="0" y="161"/>
                    </a:lnTo>
                    <a:close/>
                    <a:moveTo>
                      <a:pt x="5515" y="1781"/>
                    </a:moveTo>
                    <a:lnTo>
                      <a:pt x="5348" y="0"/>
                    </a:lnTo>
                    <a:lnTo>
                      <a:pt x="3230" y="54"/>
                    </a:lnTo>
                    <a:lnTo>
                      <a:pt x="3191" y="57"/>
                    </a:lnTo>
                    <a:lnTo>
                      <a:pt x="3156" y="65"/>
                    </a:lnTo>
                    <a:lnTo>
                      <a:pt x="3121" y="79"/>
                    </a:lnTo>
                    <a:lnTo>
                      <a:pt x="3091" y="97"/>
                    </a:lnTo>
                    <a:lnTo>
                      <a:pt x="3062" y="120"/>
                    </a:lnTo>
                    <a:lnTo>
                      <a:pt x="3036" y="147"/>
                    </a:lnTo>
                    <a:lnTo>
                      <a:pt x="3012" y="177"/>
                    </a:lnTo>
                    <a:lnTo>
                      <a:pt x="2990" y="212"/>
                    </a:lnTo>
                    <a:lnTo>
                      <a:pt x="2970" y="251"/>
                    </a:lnTo>
                    <a:lnTo>
                      <a:pt x="2952" y="292"/>
                    </a:lnTo>
                    <a:lnTo>
                      <a:pt x="2935" y="336"/>
                    </a:lnTo>
                    <a:lnTo>
                      <a:pt x="2921" y="383"/>
                    </a:lnTo>
                    <a:lnTo>
                      <a:pt x="2907" y="433"/>
                    </a:lnTo>
                    <a:lnTo>
                      <a:pt x="2894" y="485"/>
                    </a:lnTo>
                    <a:lnTo>
                      <a:pt x="2883" y="539"/>
                    </a:lnTo>
                    <a:lnTo>
                      <a:pt x="2874" y="595"/>
                    </a:lnTo>
                    <a:lnTo>
                      <a:pt x="2865" y="651"/>
                    </a:lnTo>
                    <a:lnTo>
                      <a:pt x="2857" y="710"/>
                    </a:lnTo>
                    <a:lnTo>
                      <a:pt x="2850" y="769"/>
                    </a:lnTo>
                    <a:lnTo>
                      <a:pt x="2843" y="830"/>
                    </a:lnTo>
                    <a:lnTo>
                      <a:pt x="2831" y="952"/>
                    </a:lnTo>
                    <a:lnTo>
                      <a:pt x="2820" y="1074"/>
                    </a:lnTo>
                    <a:lnTo>
                      <a:pt x="2810" y="1194"/>
                    </a:lnTo>
                    <a:lnTo>
                      <a:pt x="2798" y="1310"/>
                    </a:lnTo>
                    <a:lnTo>
                      <a:pt x="2792" y="1365"/>
                    </a:lnTo>
                    <a:lnTo>
                      <a:pt x="2785" y="1420"/>
                    </a:lnTo>
                    <a:lnTo>
                      <a:pt x="2777" y="1472"/>
                    </a:lnTo>
                    <a:lnTo>
                      <a:pt x="2767" y="1523"/>
                    </a:lnTo>
                    <a:lnTo>
                      <a:pt x="2865" y="1520"/>
                    </a:lnTo>
                    <a:lnTo>
                      <a:pt x="2963" y="1517"/>
                    </a:lnTo>
                    <a:lnTo>
                      <a:pt x="3060" y="1515"/>
                    </a:lnTo>
                    <a:lnTo>
                      <a:pt x="3156" y="1513"/>
                    </a:lnTo>
                    <a:lnTo>
                      <a:pt x="3251" y="1512"/>
                    </a:lnTo>
                    <a:lnTo>
                      <a:pt x="3346" y="1512"/>
                    </a:lnTo>
                    <a:lnTo>
                      <a:pt x="3440" y="1512"/>
                    </a:lnTo>
                    <a:lnTo>
                      <a:pt x="3533" y="1513"/>
                    </a:lnTo>
                    <a:lnTo>
                      <a:pt x="3625" y="1515"/>
                    </a:lnTo>
                    <a:lnTo>
                      <a:pt x="3717" y="1517"/>
                    </a:lnTo>
                    <a:lnTo>
                      <a:pt x="3808" y="1520"/>
                    </a:lnTo>
                    <a:lnTo>
                      <a:pt x="3897" y="1524"/>
                    </a:lnTo>
                    <a:lnTo>
                      <a:pt x="3987" y="1529"/>
                    </a:lnTo>
                    <a:lnTo>
                      <a:pt x="4076" y="1534"/>
                    </a:lnTo>
                    <a:lnTo>
                      <a:pt x="4164" y="1540"/>
                    </a:lnTo>
                    <a:lnTo>
                      <a:pt x="4250" y="1547"/>
                    </a:lnTo>
                    <a:lnTo>
                      <a:pt x="4336" y="1554"/>
                    </a:lnTo>
                    <a:lnTo>
                      <a:pt x="4422" y="1563"/>
                    </a:lnTo>
                    <a:lnTo>
                      <a:pt x="4505" y="1572"/>
                    </a:lnTo>
                    <a:lnTo>
                      <a:pt x="4589" y="1582"/>
                    </a:lnTo>
                    <a:lnTo>
                      <a:pt x="4672" y="1594"/>
                    </a:lnTo>
                    <a:lnTo>
                      <a:pt x="4753" y="1606"/>
                    </a:lnTo>
                    <a:lnTo>
                      <a:pt x="4834" y="1618"/>
                    </a:lnTo>
                    <a:lnTo>
                      <a:pt x="4914" y="1633"/>
                    </a:lnTo>
                    <a:lnTo>
                      <a:pt x="4992" y="1648"/>
                    </a:lnTo>
                    <a:lnTo>
                      <a:pt x="5070" y="1664"/>
                    </a:lnTo>
                    <a:lnTo>
                      <a:pt x="5146" y="1681"/>
                    </a:lnTo>
                    <a:lnTo>
                      <a:pt x="5222" y="1698"/>
                    </a:lnTo>
                    <a:lnTo>
                      <a:pt x="5297" y="1717"/>
                    </a:lnTo>
                    <a:lnTo>
                      <a:pt x="5371" y="1737"/>
                    </a:lnTo>
                    <a:lnTo>
                      <a:pt x="5444" y="1759"/>
                    </a:lnTo>
                    <a:lnTo>
                      <a:pt x="5515" y="178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4" name="Freeform 1518"/>
              <p:cNvSpPr>
                <a:spLocks/>
              </p:cNvSpPr>
              <p:nvPr/>
            </p:nvSpPr>
            <p:spPr bwMode="auto">
              <a:xfrm>
                <a:off x="2125" y="2318"/>
                <a:ext cx="172" cy="111"/>
              </a:xfrm>
              <a:custGeom>
                <a:avLst/>
                <a:gdLst>
                  <a:gd name="T0" fmla="*/ 0 w 2748"/>
                  <a:gd name="T1" fmla="*/ 0 h 1781"/>
                  <a:gd name="T2" fmla="*/ 0 w 2748"/>
                  <a:gd name="T3" fmla="*/ 0 h 1781"/>
                  <a:gd name="T4" fmla="*/ 0 w 2748"/>
                  <a:gd name="T5" fmla="*/ 0 h 1781"/>
                  <a:gd name="T6" fmla="*/ 0 w 2748"/>
                  <a:gd name="T7" fmla="*/ 0 h 1781"/>
                  <a:gd name="T8" fmla="*/ 0 w 2748"/>
                  <a:gd name="T9" fmla="*/ 0 h 1781"/>
                  <a:gd name="T10" fmla="*/ 0 w 2748"/>
                  <a:gd name="T11" fmla="*/ 0 h 1781"/>
                  <a:gd name="T12" fmla="*/ 0 w 2748"/>
                  <a:gd name="T13" fmla="*/ 0 h 1781"/>
                  <a:gd name="T14" fmla="*/ 0 w 2748"/>
                  <a:gd name="T15" fmla="*/ 0 h 1781"/>
                  <a:gd name="T16" fmla="*/ 0 w 2748"/>
                  <a:gd name="T17" fmla="*/ 0 h 1781"/>
                  <a:gd name="T18" fmla="*/ 0 w 2748"/>
                  <a:gd name="T19" fmla="*/ 0 h 1781"/>
                  <a:gd name="T20" fmla="*/ 0 w 2748"/>
                  <a:gd name="T21" fmla="*/ 0 h 1781"/>
                  <a:gd name="T22" fmla="*/ 0 w 2748"/>
                  <a:gd name="T23" fmla="*/ 0 h 1781"/>
                  <a:gd name="T24" fmla="*/ 0 w 2748"/>
                  <a:gd name="T25" fmla="*/ 0 h 1781"/>
                  <a:gd name="T26" fmla="*/ 0 w 2748"/>
                  <a:gd name="T27" fmla="*/ 0 h 1781"/>
                  <a:gd name="T28" fmla="*/ 0 w 2748"/>
                  <a:gd name="T29" fmla="*/ 0 h 1781"/>
                  <a:gd name="T30" fmla="*/ 0 w 2748"/>
                  <a:gd name="T31" fmla="*/ 0 h 1781"/>
                  <a:gd name="T32" fmla="*/ 0 w 2748"/>
                  <a:gd name="T33" fmla="*/ 0 h 1781"/>
                  <a:gd name="T34" fmla="*/ 0 w 2748"/>
                  <a:gd name="T35" fmla="*/ 0 h 1781"/>
                  <a:gd name="T36" fmla="*/ 0 w 2748"/>
                  <a:gd name="T37" fmla="*/ 0 h 1781"/>
                  <a:gd name="T38" fmla="*/ 0 w 2748"/>
                  <a:gd name="T39" fmla="*/ 0 h 1781"/>
                  <a:gd name="T40" fmla="*/ 0 w 2748"/>
                  <a:gd name="T41" fmla="*/ 0 h 1781"/>
                  <a:gd name="T42" fmla="*/ 0 w 2748"/>
                  <a:gd name="T43" fmla="*/ 0 h 1781"/>
                  <a:gd name="T44" fmla="*/ 0 w 2748"/>
                  <a:gd name="T45" fmla="*/ 0 h 1781"/>
                  <a:gd name="T46" fmla="*/ 0 w 2748"/>
                  <a:gd name="T47" fmla="*/ 0 h 1781"/>
                  <a:gd name="T48" fmla="*/ 0 w 2748"/>
                  <a:gd name="T49" fmla="*/ 0 h 1781"/>
                  <a:gd name="T50" fmla="*/ 0 w 2748"/>
                  <a:gd name="T51" fmla="*/ 0 h 1781"/>
                  <a:gd name="T52" fmla="*/ 0 w 2748"/>
                  <a:gd name="T53" fmla="*/ 0 h 1781"/>
                  <a:gd name="T54" fmla="*/ 0 w 2748"/>
                  <a:gd name="T55" fmla="*/ 0 h 1781"/>
                  <a:gd name="T56" fmla="*/ 0 w 2748"/>
                  <a:gd name="T57" fmla="*/ 0 h 1781"/>
                  <a:gd name="T58" fmla="*/ 0 w 2748"/>
                  <a:gd name="T59" fmla="*/ 0 h 1781"/>
                  <a:gd name="T60" fmla="*/ 0 w 2748"/>
                  <a:gd name="T61" fmla="*/ 0 h 1781"/>
                  <a:gd name="T62" fmla="*/ 0 w 2748"/>
                  <a:gd name="T63" fmla="*/ 0 h 1781"/>
                  <a:gd name="T64" fmla="*/ 0 w 2748"/>
                  <a:gd name="T65" fmla="*/ 0 h 1781"/>
                  <a:gd name="T66" fmla="*/ 0 w 2748"/>
                  <a:gd name="T67" fmla="*/ 0 h 1781"/>
                  <a:gd name="T68" fmla="*/ 0 w 2748"/>
                  <a:gd name="T69" fmla="*/ 0 h 1781"/>
                  <a:gd name="T70" fmla="*/ 0 w 2748"/>
                  <a:gd name="T71" fmla="*/ 0 h 1781"/>
                  <a:gd name="T72" fmla="*/ 0 w 2748"/>
                  <a:gd name="T73" fmla="*/ 0 h 1781"/>
                  <a:gd name="T74" fmla="*/ 0 w 2748"/>
                  <a:gd name="T75" fmla="*/ 0 h 1781"/>
                  <a:gd name="T76" fmla="*/ 0 w 2748"/>
                  <a:gd name="T77" fmla="*/ 0 h 1781"/>
                  <a:gd name="T78" fmla="*/ 0 w 2748"/>
                  <a:gd name="T79" fmla="*/ 0 h 1781"/>
                  <a:gd name="T80" fmla="*/ 0 w 2748"/>
                  <a:gd name="T81" fmla="*/ 0 h 1781"/>
                  <a:gd name="T82" fmla="*/ 0 w 2748"/>
                  <a:gd name="T83" fmla="*/ 0 h 1781"/>
                  <a:gd name="T84" fmla="*/ 0 w 2748"/>
                  <a:gd name="T85" fmla="*/ 0 h 1781"/>
                  <a:gd name="T86" fmla="*/ 0 w 2748"/>
                  <a:gd name="T87" fmla="*/ 0 h 1781"/>
                  <a:gd name="T88" fmla="*/ 0 w 2748"/>
                  <a:gd name="T89" fmla="*/ 0 h 1781"/>
                  <a:gd name="T90" fmla="*/ 0 w 2748"/>
                  <a:gd name="T91" fmla="*/ 0 h 1781"/>
                  <a:gd name="T92" fmla="*/ 0 w 2748"/>
                  <a:gd name="T93" fmla="*/ 0 h 1781"/>
                  <a:gd name="T94" fmla="*/ 0 w 2748"/>
                  <a:gd name="T95" fmla="*/ 0 h 1781"/>
                  <a:gd name="T96" fmla="*/ 0 w 2748"/>
                  <a:gd name="T97" fmla="*/ 0 h 1781"/>
                  <a:gd name="T98" fmla="*/ 0 w 2748"/>
                  <a:gd name="T99" fmla="*/ 0 h 1781"/>
                  <a:gd name="T100" fmla="*/ 0 w 2748"/>
                  <a:gd name="T101" fmla="*/ 0 h 1781"/>
                  <a:gd name="T102" fmla="*/ 0 w 2748"/>
                  <a:gd name="T103" fmla="*/ 0 h 1781"/>
                  <a:gd name="T104" fmla="*/ 0 w 2748"/>
                  <a:gd name="T105" fmla="*/ 0 h 1781"/>
                  <a:gd name="T106" fmla="*/ 0 w 2748"/>
                  <a:gd name="T107" fmla="*/ 0 h 1781"/>
                  <a:gd name="T108" fmla="*/ 0 w 2748"/>
                  <a:gd name="T109" fmla="*/ 0 h 1781"/>
                  <a:gd name="T110" fmla="*/ 0 w 2748"/>
                  <a:gd name="T111" fmla="*/ 0 h 1781"/>
                  <a:gd name="T112" fmla="*/ 0 w 2748"/>
                  <a:gd name="T113" fmla="*/ 0 h 1781"/>
                  <a:gd name="T114" fmla="*/ 0 w 2748"/>
                  <a:gd name="T115" fmla="*/ 0 h 1781"/>
                  <a:gd name="T116" fmla="*/ 0 w 2748"/>
                  <a:gd name="T117" fmla="*/ 0 h 1781"/>
                  <a:gd name="T118" fmla="*/ 0 w 2748"/>
                  <a:gd name="T119" fmla="*/ 0 h 1781"/>
                  <a:gd name="T120" fmla="*/ 0 w 2748"/>
                  <a:gd name="T121" fmla="*/ 0 h 1781"/>
                  <a:gd name="T122" fmla="*/ 0 w 2748"/>
                  <a:gd name="T123" fmla="*/ 0 h 1781"/>
                  <a:gd name="T124" fmla="*/ 0 w 2748"/>
                  <a:gd name="T125" fmla="*/ 0 h 17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48"/>
                  <a:gd name="T190" fmla="*/ 0 h 1781"/>
                  <a:gd name="T191" fmla="*/ 2748 w 2748"/>
                  <a:gd name="T192" fmla="*/ 1781 h 17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48" h="1781">
                    <a:moveTo>
                      <a:pt x="2748" y="1781"/>
                    </a:moveTo>
                    <a:lnTo>
                      <a:pt x="2581" y="0"/>
                    </a:lnTo>
                    <a:lnTo>
                      <a:pt x="463" y="54"/>
                    </a:lnTo>
                    <a:lnTo>
                      <a:pt x="424" y="57"/>
                    </a:lnTo>
                    <a:lnTo>
                      <a:pt x="389" y="65"/>
                    </a:lnTo>
                    <a:lnTo>
                      <a:pt x="354" y="79"/>
                    </a:lnTo>
                    <a:lnTo>
                      <a:pt x="324" y="97"/>
                    </a:lnTo>
                    <a:lnTo>
                      <a:pt x="295" y="120"/>
                    </a:lnTo>
                    <a:lnTo>
                      <a:pt x="269" y="147"/>
                    </a:lnTo>
                    <a:lnTo>
                      <a:pt x="245" y="177"/>
                    </a:lnTo>
                    <a:lnTo>
                      <a:pt x="223" y="212"/>
                    </a:lnTo>
                    <a:lnTo>
                      <a:pt x="203" y="251"/>
                    </a:lnTo>
                    <a:lnTo>
                      <a:pt x="185" y="292"/>
                    </a:lnTo>
                    <a:lnTo>
                      <a:pt x="168" y="336"/>
                    </a:lnTo>
                    <a:lnTo>
                      <a:pt x="154" y="383"/>
                    </a:lnTo>
                    <a:lnTo>
                      <a:pt x="140" y="433"/>
                    </a:lnTo>
                    <a:lnTo>
                      <a:pt x="127" y="485"/>
                    </a:lnTo>
                    <a:lnTo>
                      <a:pt x="116" y="539"/>
                    </a:lnTo>
                    <a:lnTo>
                      <a:pt x="107" y="595"/>
                    </a:lnTo>
                    <a:lnTo>
                      <a:pt x="98" y="651"/>
                    </a:lnTo>
                    <a:lnTo>
                      <a:pt x="90" y="710"/>
                    </a:lnTo>
                    <a:lnTo>
                      <a:pt x="83" y="769"/>
                    </a:lnTo>
                    <a:lnTo>
                      <a:pt x="76" y="830"/>
                    </a:lnTo>
                    <a:lnTo>
                      <a:pt x="64" y="952"/>
                    </a:lnTo>
                    <a:lnTo>
                      <a:pt x="53" y="1074"/>
                    </a:lnTo>
                    <a:lnTo>
                      <a:pt x="43" y="1194"/>
                    </a:lnTo>
                    <a:lnTo>
                      <a:pt x="31" y="1310"/>
                    </a:lnTo>
                    <a:lnTo>
                      <a:pt x="25" y="1365"/>
                    </a:lnTo>
                    <a:lnTo>
                      <a:pt x="18" y="1420"/>
                    </a:lnTo>
                    <a:lnTo>
                      <a:pt x="10" y="1472"/>
                    </a:lnTo>
                    <a:lnTo>
                      <a:pt x="0" y="1523"/>
                    </a:lnTo>
                    <a:lnTo>
                      <a:pt x="98" y="1520"/>
                    </a:lnTo>
                    <a:lnTo>
                      <a:pt x="196" y="1517"/>
                    </a:lnTo>
                    <a:lnTo>
                      <a:pt x="293" y="1515"/>
                    </a:lnTo>
                    <a:lnTo>
                      <a:pt x="389" y="1513"/>
                    </a:lnTo>
                    <a:lnTo>
                      <a:pt x="484" y="1512"/>
                    </a:lnTo>
                    <a:lnTo>
                      <a:pt x="579" y="1512"/>
                    </a:lnTo>
                    <a:lnTo>
                      <a:pt x="673" y="1512"/>
                    </a:lnTo>
                    <a:lnTo>
                      <a:pt x="766" y="1513"/>
                    </a:lnTo>
                    <a:lnTo>
                      <a:pt x="858" y="1515"/>
                    </a:lnTo>
                    <a:lnTo>
                      <a:pt x="950" y="1517"/>
                    </a:lnTo>
                    <a:lnTo>
                      <a:pt x="1041" y="1520"/>
                    </a:lnTo>
                    <a:lnTo>
                      <a:pt x="1130" y="1524"/>
                    </a:lnTo>
                    <a:lnTo>
                      <a:pt x="1220" y="1529"/>
                    </a:lnTo>
                    <a:lnTo>
                      <a:pt x="1309" y="1534"/>
                    </a:lnTo>
                    <a:lnTo>
                      <a:pt x="1397" y="1540"/>
                    </a:lnTo>
                    <a:lnTo>
                      <a:pt x="1483" y="1547"/>
                    </a:lnTo>
                    <a:lnTo>
                      <a:pt x="1569" y="1554"/>
                    </a:lnTo>
                    <a:lnTo>
                      <a:pt x="1655" y="1563"/>
                    </a:lnTo>
                    <a:lnTo>
                      <a:pt x="1738" y="1572"/>
                    </a:lnTo>
                    <a:lnTo>
                      <a:pt x="1822" y="1582"/>
                    </a:lnTo>
                    <a:lnTo>
                      <a:pt x="1905" y="1594"/>
                    </a:lnTo>
                    <a:lnTo>
                      <a:pt x="1986" y="1606"/>
                    </a:lnTo>
                    <a:lnTo>
                      <a:pt x="2067" y="1618"/>
                    </a:lnTo>
                    <a:lnTo>
                      <a:pt x="2147" y="1633"/>
                    </a:lnTo>
                    <a:lnTo>
                      <a:pt x="2225" y="1648"/>
                    </a:lnTo>
                    <a:lnTo>
                      <a:pt x="2303" y="1664"/>
                    </a:lnTo>
                    <a:lnTo>
                      <a:pt x="2379" y="1681"/>
                    </a:lnTo>
                    <a:lnTo>
                      <a:pt x="2455" y="1698"/>
                    </a:lnTo>
                    <a:lnTo>
                      <a:pt x="2530" y="1717"/>
                    </a:lnTo>
                    <a:lnTo>
                      <a:pt x="2604" y="1737"/>
                    </a:lnTo>
                    <a:lnTo>
                      <a:pt x="2677" y="1759"/>
                    </a:lnTo>
                    <a:lnTo>
                      <a:pt x="2748" y="178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5" name="Freeform 1519"/>
              <p:cNvSpPr>
                <a:spLocks/>
              </p:cNvSpPr>
              <p:nvPr/>
            </p:nvSpPr>
            <p:spPr bwMode="auto">
              <a:xfrm>
                <a:off x="1957" y="2381"/>
                <a:ext cx="2" cy="3"/>
              </a:xfrm>
              <a:custGeom>
                <a:avLst/>
                <a:gdLst>
                  <a:gd name="T0" fmla="*/ 0 w 24"/>
                  <a:gd name="T1" fmla="*/ 0 h 48"/>
                  <a:gd name="T2" fmla="*/ 0 w 24"/>
                  <a:gd name="T3" fmla="*/ 0 h 48"/>
                  <a:gd name="T4" fmla="*/ 0 w 24"/>
                  <a:gd name="T5" fmla="*/ 0 h 48"/>
                  <a:gd name="T6" fmla="*/ 0 w 24"/>
                  <a:gd name="T7" fmla="*/ 0 h 48"/>
                  <a:gd name="T8" fmla="*/ 0 w 24"/>
                  <a:gd name="T9" fmla="*/ 0 h 48"/>
                  <a:gd name="T10" fmla="*/ 0 w 24"/>
                  <a:gd name="T11" fmla="*/ 0 h 48"/>
                  <a:gd name="T12" fmla="*/ 0 w 24"/>
                  <a:gd name="T13" fmla="*/ 0 h 48"/>
                  <a:gd name="T14" fmla="*/ 0 w 24"/>
                  <a:gd name="T15" fmla="*/ 0 h 48"/>
                  <a:gd name="T16" fmla="*/ 0 w 24"/>
                  <a:gd name="T17" fmla="*/ 0 h 48"/>
                  <a:gd name="T18" fmla="*/ 0 w 24"/>
                  <a:gd name="T19" fmla="*/ 0 h 48"/>
                  <a:gd name="T20" fmla="*/ 0 w 24"/>
                  <a:gd name="T21" fmla="*/ 0 h 48"/>
                  <a:gd name="T22" fmla="*/ 0 w 24"/>
                  <a:gd name="T23" fmla="*/ 0 h 48"/>
                  <a:gd name="T24" fmla="*/ 0 w 24"/>
                  <a:gd name="T25" fmla="*/ 0 h 48"/>
                  <a:gd name="T26" fmla="*/ 0 w 24"/>
                  <a:gd name="T27" fmla="*/ 0 h 48"/>
                  <a:gd name="T28" fmla="*/ 0 w 24"/>
                  <a:gd name="T29" fmla="*/ 0 h 48"/>
                  <a:gd name="T30" fmla="*/ 0 w 24"/>
                  <a:gd name="T31" fmla="*/ 0 h 48"/>
                  <a:gd name="T32" fmla="*/ 0 w 24"/>
                  <a:gd name="T33" fmla="*/ 0 h 48"/>
                  <a:gd name="T34" fmla="*/ 0 w 24"/>
                  <a:gd name="T35" fmla="*/ 0 h 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8"/>
                  <a:gd name="T56" fmla="*/ 24 w 24"/>
                  <a:gd name="T57" fmla="*/ 48 h 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8">
                    <a:moveTo>
                      <a:pt x="23" y="0"/>
                    </a:moveTo>
                    <a:lnTo>
                      <a:pt x="18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30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7" y="41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9" y="48"/>
                    </a:lnTo>
                    <a:lnTo>
                      <a:pt x="24" y="4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6" name="Freeform 1520"/>
              <p:cNvSpPr>
                <a:spLocks/>
              </p:cNvSpPr>
              <p:nvPr/>
            </p:nvSpPr>
            <p:spPr bwMode="auto">
              <a:xfrm>
                <a:off x="1958" y="2372"/>
                <a:ext cx="334" cy="12"/>
              </a:xfrm>
              <a:custGeom>
                <a:avLst/>
                <a:gdLst>
                  <a:gd name="T0" fmla="*/ 0 w 5335"/>
                  <a:gd name="T1" fmla="*/ 0 h 198"/>
                  <a:gd name="T2" fmla="*/ 0 w 5335"/>
                  <a:gd name="T3" fmla="*/ 0 h 198"/>
                  <a:gd name="T4" fmla="*/ 0 w 5335"/>
                  <a:gd name="T5" fmla="*/ 0 h 198"/>
                  <a:gd name="T6" fmla="*/ 0 w 5335"/>
                  <a:gd name="T7" fmla="*/ 0 h 198"/>
                  <a:gd name="T8" fmla="*/ 0 w 5335"/>
                  <a:gd name="T9" fmla="*/ 0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35"/>
                  <a:gd name="T16" fmla="*/ 0 h 198"/>
                  <a:gd name="T17" fmla="*/ 5335 w 5335"/>
                  <a:gd name="T18" fmla="*/ 198 h 1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35" h="198">
                    <a:moveTo>
                      <a:pt x="5334" y="0"/>
                    </a:moveTo>
                    <a:lnTo>
                      <a:pt x="0" y="150"/>
                    </a:lnTo>
                    <a:lnTo>
                      <a:pt x="1" y="198"/>
                    </a:lnTo>
                    <a:lnTo>
                      <a:pt x="5335" y="47"/>
                    </a:ln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7" name="Freeform 1521"/>
              <p:cNvSpPr>
                <a:spLocks/>
              </p:cNvSpPr>
              <p:nvPr/>
            </p:nvSpPr>
            <p:spPr bwMode="auto">
              <a:xfrm>
                <a:off x="2292" y="2372"/>
                <a:ext cx="1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1" y="47"/>
                    </a:moveTo>
                    <a:lnTo>
                      <a:pt x="6" y="46"/>
                    </a:lnTo>
                    <a:lnTo>
                      <a:pt x="11" y="44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1" y="35"/>
                    </a:lnTo>
                    <a:lnTo>
                      <a:pt x="22" y="31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3" y="18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7" y="7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8" name="Freeform 1522"/>
              <p:cNvSpPr>
                <a:spLocks noEditPoints="1"/>
              </p:cNvSpPr>
              <p:nvPr/>
            </p:nvSpPr>
            <p:spPr bwMode="auto">
              <a:xfrm>
                <a:off x="1780" y="2292"/>
                <a:ext cx="543" cy="179"/>
              </a:xfrm>
              <a:custGeom>
                <a:avLst/>
                <a:gdLst>
                  <a:gd name="T0" fmla="*/ 0 w 8679"/>
                  <a:gd name="T1" fmla="*/ 0 h 2862"/>
                  <a:gd name="T2" fmla="*/ 0 w 8679"/>
                  <a:gd name="T3" fmla="*/ 0 h 2862"/>
                  <a:gd name="T4" fmla="*/ 0 w 8679"/>
                  <a:gd name="T5" fmla="*/ 0 h 2862"/>
                  <a:gd name="T6" fmla="*/ 0 w 8679"/>
                  <a:gd name="T7" fmla="*/ 0 h 2862"/>
                  <a:gd name="T8" fmla="*/ 0 w 8679"/>
                  <a:gd name="T9" fmla="*/ 0 h 2862"/>
                  <a:gd name="T10" fmla="*/ 0 w 8679"/>
                  <a:gd name="T11" fmla="*/ 0 h 2862"/>
                  <a:gd name="T12" fmla="*/ 0 w 8679"/>
                  <a:gd name="T13" fmla="*/ 0 h 2862"/>
                  <a:gd name="T14" fmla="*/ 0 w 8679"/>
                  <a:gd name="T15" fmla="*/ 0 h 2862"/>
                  <a:gd name="T16" fmla="*/ 0 w 8679"/>
                  <a:gd name="T17" fmla="*/ 0 h 2862"/>
                  <a:gd name="T18" fmla="*/ 0 w 8679"/>
                  <a:gd name="T19" fmla="*/ 0 h 2862"/>
                  <a:gd name="T20" fmla="*/ 0 w 8679"/>
                  <a:gd name="T21" fmla="*/ 0 h 2862"/>
                  <a:gd name="T22" fmla="*/ 0 w 8679"/>
                  <a:gd name="T23" fmla="*/ 0 h 2862"/>
                  <a:gd name="T24" fmla="*/ 0 w 8679"/>
                  <a:gd name="T25" fmla="*/ 0 h 2862"/>
                  <a:gd name="T26" fmla="*/ 0 w 8679"/>
                  <a:gd name="T27" fmla="*/ 0 h 2862"/>
                  <a:gd name="T28" fmla="*/ 0 w 8679"/>
                  <a:gd name="T29" fmla="*/ 0 h 2862"/>
                  <a:gd name="T30" fmla="*/ 0 w 8679"/>
                  <a:gd name="T31" fmla="*/ 0 h 2862"/>
                  <a:gd name="T32" fmla="*/ 0 w 8679"/>
                  <a:gd name="T33" fmla="*/ 0 h 2862"/>
                  <a:gd name="T34" fmla="*/ 0 w 8679"/>
                  <a:gd name="T35" fmla="*/ 0 h 2862"/>
                  <a:gd name="T36" fmla="*/ 0 w 8679"/>
                  <a:gd name="T37" fmla="*/ 0 h 2862"/>
                  <a:gd name="T38" fmla="*/ 0 w 8679"/>
                  <a:gd name="T39" fmla="*/ 0 h 2862"/>
                  <a:gd name="T40" fmla="*/ 0 w 8679"/>
                  <a:gd name="T41" fmla="*/ 0 h 2862"/>
                  <a:gd name="T42" fmla="*/ 0 w 8679"/>
                  <a:gd name="T43" fmla="*/ 0 h 2862"/>
                  <a:gd name="T44" fmla="*/ 0 w 8679"/>
                  <a:gd name="T45" fmla="*/ 0 h 2862"/>
                  <a:gd name="T46" fmla="*/ 0 w 8679"/>
                  <a:gd name="T47" fmla="*/ 0 h 2862"/>
                  <a:gd name="T48" fmla="*/ 0 w 8679"/>
                  <a:gd name="T49" fmla="*/ 0 h 2862"/>
                  <a:gd name="T50" fmla="*/ 0 w 8679"/>
                  <a:gd name="T51" fmla="*/ 0 h 2862"/>
                  <a:gd name="T52" fmla="*/ 0 w 8679"/>
                  <a:gd name="T53" fmla="*/ 0 h 2862"/>
                  <a:gd name="T54" fmla="*/ 0 w 8679"/>
                  <a:gd name="T55" fmla="*/ 0 h 2862"/>
                  <a:gd name="T56" fmla="*/ 0 w 8679"/>
                  <a:gd name="T57" fmla="*/ 0 h 2862"/>
                  <a:gd name="T58" fmla="*/ 0 w 8679"/>
                  <a:gd name="T59" fmla="*/ 0 h 2862"/>
                  <a:gd name="T60" fmla="*/ 0 w 8679"/>
                  <a:gd name="T61" fmla="*/ 0 h 2862"/>
                  <a:gd name="T62" fmla="*/ 0 w 8679"/>
                  <a:gd name="T63" fmla="*/ 0 h 2862"/>
                  <a:gd name="T64" fmla="*/ 0 w 8679"/>
                  <a:gd name="T65" fmla="*/ 0 h 2862"/>
                  <a:gd name="T66" fmla="*/ 0 w 8679"/>
                  <a:gd name="T67" fmla="*/ 0 h 2862"/>
                  <a:gd name="T68" fmla="*/ 0 w 8679"/>
                  <a:gd name="T69" fmla="*/ 0 h 2862"/>
                  <a:gd name="T70" fmla="*/ 0 w 8679"/>
                  <a:gd name="T71" fmla="*/ 0 h 2862"/>
                  <a:gd name="T72" fmla="*/ 0 w 8679"/>
                  <a:gd name="T73" fmla="*/ 0 h 2862"/>
                  <a:gd name="T74" fmla="*/ 0 w 8679"/>
                  <a:gd name="T75" fmla="*/ 0 h 2862"/>
                  <a:gd name="T76" fmla="*/ 0 w 8679"/>
                  <a:gd name="T77" fmla="*/ 0 h 2862"/>
                  <a:gd name="T78" fmla="*/ 0 w 8679"/>
                  <a:gd name="T79" fmla="*/ 0 h 2862"/>
                  <a:gd name="T80" fmla="*/ 0 w 8679"/>
                  <a:gd name="T81" fmla="*/ 0 h 2862"/>
                  <a:gd name="T82" fmla="*/ 0 w 8679"/>
                  <a:gd name="T83" fmla="*/ 0 h 2862"/>
                  <a:gd name="T84" fmla="*/ 0 w 8679"/>
                  <a:gd name="T85" fmla="*/ 0 h 28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679"/>
                  <a:gd name="T130" fmla="*/ 0 h 2862"/>
                  <a:gd name="T131" fmla="*/ 8679 w 8679"/>
                  <a:gd name="T132" fmla="*/ 2862 h 28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679" h="2862">
                    <a:moveTo>
                      <a:pt x="2421" y="2862"/>
                    </a:moveTo>
                    <a:lnTo>
                      <a:pt x="1211" y="2700"/>
                    </a:lnTo>
                    <a:lnTo>
                      <a:pt x="1130" y="2659"/>
                    </a:lnTo>
                    <a:lnTo>
                      <a:pt x="1045" y="2616"/>
                    </a:lnTo>
                    <a:lnTo>
                      <a:pt x="957" y="2573"/>
                    </a:lnTo>
                    <a:lnTo>
                      <a:pt x="871" y="2529"/>
                    </a:lnTo>
                    <a:lnTo>
                      <a:pt x="828" y="2507"/>
                    </a:lnTo>
                    <a:lnTo>
                      <a:pt x="786" y="2483"/>
                    </a:lnTo>
                    <a:lnTo>
                      <a:pt x="745" y="2461"/>
                    </a:lnTo>
                    <a:lnTo>
                      <a:pt x="705" y="2438"/>
                    </a:lnTo>
                    <a:lnTo>
                      <a:pt x="668" y="2415"/>
                    </a:lnTo>
                    <a:lnTo>
                      <a:pt x="632" y="2392"/>
                    </a:lnTo>
                    <a:lnTo>
                      <a:pt x="597" y="2368"/>
                    </a:lnTo>
                    <a:lnTo>
                      <a:pt x="566" y="2345"/>
                    </a:lnTo>
                    <a:lnTo>
                      <a:pt x="531" y="2315"/>
                    </a:lnTo>
                    <a:lnTo>
                      <a:pt x="505" y="2289"/>
                    </a:lnTo>
                    <a:lnTo>
                      <a:pt x="494" y="2278"/>
                    </a:lnTo>
                    <a:lnTo>
                      <a:pt x="485" y="2267"/>
                    </a:lnTo>
                    <a:lnTo>
                      <a:pt x="477" y="2256"/>
                    </a:lnTo>
                    <a:lnTo>
                      <a:pt x="471" y="2246"/>
                    </a:lnTo>
                    <a:lnTo>
                      <a:pt x="466" y="2236"/>
                    </a:lnTo>
                    <a:lnTo>
                      <a:pt x="461" y="2225"/>
                    </a:lnTo>
                    <a:lnTo>
                      <a:pt x="457" y="2213"/>
                    </a:lnTo>
                    <a:lnTo>
                      <a:pt x="453" y="2201"/>
                    </a:lnTo>
                    <a:lnTo>
                      <a:pt x="446" y="2172"/>
                    </a:lnTo>
                    <a:lnTo>
                      <a:pt x="437" y="2135"/>
                    </a:lnTo>
                    <a:lnTo>
                      <a:pt x="7" y="742"/>
                    </a:lnTo>
                    <a:lnTo>
                      <a:pt x="4" y="724"/>
                    </a:lnTo>
                    <a:lnTo>
                      <a:pt x="2" y="707"/>
                    </a:lnTo>
                    <a:lnTo>
                      <a:pt x="0" y="689"/>
                    </a:lnTo>
                    <a:lnTo>
                      <a:pt x="0" y="672"/>
                    </a:lnTo>
                    <a:lnTo>
                      <a:pt x="1" y="654"/>
                    </a:lnTo>
                    <a:lnTo>
                      <a:pt x="3" y="636"/>
                    </a:lnTo>
                    <a:lnTo>
                      <a:pt x="6" y="619"/>
                    </a:lnTo>
                    <a:lnTo>
                      <a:pt x="9" y="602"/>
                    </a:lnTo>
                    <a:lnTo>
                      <a:pt x="14" y="585"/>
                    </a:lnTo>
                    <a:lnTo>
                      <a:pt x="19" y="569"/>
                    </a:lnTo>
                    <a:lnTo>
                      <a:pt x="26" y="553"/>
                    </a:lnTo>
                    <a:lnTo>
                      <a:pt x="33" y="537"/>
                    </a:lnTo>
                    <a:lnTo>
                      <a:pt x="40" y="521"/>
                    </a:lnTo>
                    <a:lnTo>
                      <a:pt x="49" y="506"/>
                    </a:lnTo>
                    <a:lnTo>
                      <a:pt x="58" y="491"/>
                    </a:lnTo>
                    <a:lnTo>
                      <a:pt x="68" y="477"/>
                    </a:lnTo>
                    <a:lnTo>
                      <a:pt x="78" y="464"/>
                    </a:lnTo>
                    <a:lnTo>
                      <a:pt x="89" y="451"/>
                    </a:lnTo>
                    <a:lnTo>
                      <a:pt x="101" y="438"/>
                    </a:lnTo>
                    <a:lnTo>
                      <a:pt x="114" y="427"/>
                    </a:lnTo>
                    <a:lnTo>
                      <a:pt x="126" y="416"/>
                    </a:lnTo>
                    <a:lnTo>
                      <a:pt x="139" y="404"/>
                    </a:lnTo>
                    <a:lnTo>
                      <a:pt x="153" y="395"/>
                    </a:lnTo>
                    <a:lnTo>
                      <a:pt x="167" y="386"/>
                    </a:lnTo>
                    <a:lnTo>
                      <a:pt x="181" y="378"/>
                    </a:lnTo>
                    <a:lnTo>
                      <a:pt x="195" y="371"/>
                    </a:lnTo>
                    <a:lnTo>
                      <a:pt x="210" y="365"/>
                    </a:lnTo>
                    <a:lnTo>
                      <a:pt x="225" y="360"/>
                    </a:lnTo>
                    <a:lnTo>
                      <a:pt x="241" y="356"/>
                    </a:lnTo>
                    <a:lnTo>
                      <a:pt x="256" y="353"/>
                    </a:lnTo>
                    <a:lnTo>
                      <a:pt x="271" y="350"/>
                    </a:lnTo>
                    <a:lnTo>
                      <a:pt x="287" y="349"/>
                    </a:lnTo>
                    <a:lnTo>
                      <a:pt x="1168" y="349"/>
                    </a:lnTo>
                    <a:lnTo>
                      <a:pt x="1187" y="348"/>
                    </a:lnTo>
                    <a:lnTo>
                      <a:pt x="1205" y="346"/>
                    </a:lnTo>
                    <a:lnTo>
                      <a:pt x="1223" y="343"/>
                    </a:lnTo>
                    <a:lnTo>
                      <a:pt x="1240" y="339"/>
                    </a:lnTo>
                    <a:lnTo>
                      <a:pt x="1259" y="334"/>
                    </a:lnTo>
                    <a:lnTo>
                      <a:pt x="1276" y="328"/>
                    </a:lnTo>
                    <a:lnTo>
                      <a:pt x="1293" y="322"/>
                    </a:lnTo>
                    <a:lnTo>
                      <a:pt x="1309" y="315"/>
                    </a:lnTo>
                    <a:lnTo>
                      <a:pt x="1342" y="299"/>
                    </a:lnTo>
                    <a:lnTo>
                      <a:pt x="1376" y="280"/>
                    </a:lnTo>
                    <a:lnTo>
                      <a:pt x="1408" y="261"/>
                    </a:lnTo>
                    <a:lnTo>
                      <a:pt x="1439" y="242"/>
                    </a:lnTo>
                    <a:lnTo>
                      <a:pt x="1470" y="222"/>
                    </a:lnTo>
                    <a:lnTo>
                      <a:pt x="1502" y="203"/>
                    </a:lnTo>
                    <a:lnTo>
                      <a:pt x="1533" y="186"/>
                    </a:lnTo>
                    <a:lnTo>
                      <a:pt x="1564" y="169"/>
                    </a:lnTo>
                    <a:lnTo>
                      <a:pt x="1579" y="162"/>
                    </a:lnTo>
                    <a:lnTo>
                      <a:pt x="1594" y="155"/>
                    </a:lnTo>
                    <a:lnTo>
                      <a:pt x="1610" y="150"/>
                    </a:lnTo>
                    <a:lnTo>
                      <a:pt x="1627" y="145"/>
                    </a:lnTo>
                    <a:lnTo>
                      <a:pt x="1642" y="140"/>
                    </a:lnTo>
                    <a:lnTo>
                      <a:pt x="1658" y="137"/>
                    </a:lnTo>
                    <a:lnTo>
                      <a:pt x="1674" y="135"/>
                    </a:lnTo>
                    <a:lnTo>
                      <a:pt x="1690" y="134"/>
                    </a:lnTo>
                    <a:lnTo>
                      <a:pt x="2136" y="129"/>
                    </a:lnTo>
                    <a:lnTo>
                      <a:pt x="2206" y="247"/>
                    </a:lnTo>
                    <a:lnTo>
                      <a:pt x="2232" y="591"/>
                    </a:lnTo>
                    <a:lnTo>
                      <a:pt x="1453" y="618"/>
                    </a:lnTo>
                    <a:lnTo>
                      <a:pt x="1398" y="624"/>
                    </a:lnTo>
                    <a:lnTo>
                      <a:pt x="1346" y="635"/>
                    </a:lnTo>
                    <a:lnTo>
                      <a:pt x="1297" y="651"/>
                    </a:lnTo>
                    <a:lnTo>
                      <a:pt x="1252" y="671"/>
                    </a:lnTo>
                    <a:lnTo>
                      <a:pt x="1208" y="695"/>
                    </a:lnTo>
                    <a:lnTo>
                      <a:pt x="1169" y="722"/>
                    </a:lnTo>
                    <a:lnTo>
                      <a:pt x="1133" y="752"/>
                    </a:lnTo>
                    <a:lnTo>
                      <a:pt x="1099" y="787"/>
                    </a:lnTo>
                    <a:lnTo>
                      <a:pt x="1069" y="823"/>
                    </a:lnTo>
                    <a:lnTo>
                      <a:pt x="1043" y="861"/>
                    </a:lnTo>
                    <a:lnTo>
                      <a:pt x="1020" y="902"/>
                    </a:lnTo>
                    <a:lnTo>
                      <a:pt x="1001" y="944"/>
                    </a:lnTo>
                    <a:lnTo>
                      <a:pt x="985" y="988"/>
                    </a:lnTo>
                    <a:lnTo>
                      <a:pt x="973" y="1033"/>
                    </a:lnTo>
                    <a:lnTo>
                      <a:pt x="964" y="1078"/>
                    </a:lnTo>
                    <a:lnTo>
                      <a:pt x="960" y="1124"/>
                    </a:lnTo>
                    <a:lnTo>
                      <a:pt x="959" y="1170"/>
                    </a:lnTo>
                    <a:lnTo>
                      <a:pt x="962" y="1215"/>
                    </a:lnTo>
                    <a:lnTo>
                      <a:pt x="969" y="1261"/>
                    </a:lnTo>
                    <a:lnTo>
                      <a:pt x="979" y="1304"/>
                    </a:lnTo>
                    <a:lnTo>
                      <a:pt x="995" y="1348"/>
                    </a:lnTo>
                    <a:lnTo>
                      <a:pt x="1014" y="1389"/>
                    </a:lnTo>
                    <a:lnTo>
                      <a:pt x="1037" y="1428"/>
                    </a:lnTo>
                    <a:lnTo>
                      <a:pt x="1064" y="1466"/>
                    </a:lnTo>
                    <a:lnTo>
                      <a:pt x="1096" y="1501"/>
                    </a:lnTo>
                    <a:lnTo>
                      <a:pt x="1133" y="1532"/>
                    </a:lnTo>
                    <a:lnTo>
                      <a:pt x="1173" y="1561"/>
                    </a:lnTo>
                    <a:lnTo>
                      <a:pt x="1217" y="1587"/>
                    </a:lnTo>
                    <a:lnTo>
                      <a:pt x="1267" y="1608"/>
                    </a:lnTo>
                    <a:lnTo>
                      <a:pt x="1321" y="1625"/>
                    </a:lnTo>
                    <a:lnTo>
                      <a:pt x="1380" y="1638"/>
                    </a:lnTo>
                    <a:lnTo>
                      <a:pt x="1442" y="1646"/>
                    </a:lnTo>
                    <a:lnTo>
                      <a:pt x="2319" y="1614"/>
                    </a:lnTo>
                    <a:lnTo>
                      <a:pt x="2421" y="2862"/>
                    </a:lnTo>
                    <a:close/>
                    <a:moveTo>
                      <a:pt x="2131" y="129"/>
                    </a:moveTo>
                    <a:lnTo>
                      <a:pt x="2200" y="242"/>
                    </a:lnTo>
                    <a:lnTo>
                      <a:pt x="2227" y="554"/>
                    </a:lnTo>
                    <a:lnTo>
                      <a:pt x="2442" y="543"/>
                    </a:lnTo>
                    <a:lnTo>
                      <a:pt x="8367" y="408"/>
                    </a:lnTo>
                    <a:lnTo>
                      <a:pt x="8335" y="134"/>
                    </a:lnTo>
                    <a:lnTo>
                      <a:pt x="8679" y="0"/>
                    </a:lnTo>
                    <a:lnTo>
                      <a:pt x="2131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59" name="Freeform 1523"/>
              <p:cNvSpPr>
                <a:spLocks/>
              </p:cNvSpPr>
              <p:nvPr/>
            </p:nvSpPr>
            <p:spPr bwMode="auto">
              <a:xfrm>
                <a:off x="1780" y="2300"/>
                <a:ext cx="152" cy="171"/>
              </a:xfrm>
              <a:custGeom>
                <a:avLst/>
                <a:gdLst>
                  <a:gd name="T0" fmla="*/ 0 w 2421"/>
                  <a:gd name="T1" fmla="*/ 0 h 2733"/>
                  <a:gd name="T2" fmla="*/ 0 w 2421"/>
                  <a:gd name="T3" fmla="*/ 0 h 2733"/>
                  <a:gd name="T4" fmla="*/ 0 w 2421"/>
                  <a:gd name="T5" fmla="*/ 0 h 2733"/>
                  <a:gd name="T6" fmla="*/ 0 w 2421"/>
                  <a:gd name="T7" fmla="*/ 0 h 2733"/>
                  <a:gd name="T8" fmla="*/ 0 w 2421"/>
                  <a:gd name="T9" fmla="*/ 0 h 2733"/>
                  <a:gd name="T10" fmla="*/ 0 w 2421"/>
                  <a:gd name="T11" fmla="*/ 0 h 2733"/>
                  <a:gd name="T12" fmla="*/ 0 w 2421"/>
                  <a:gd name="T13" fmla="*/ 0 h 2733"/>
                  <a:gd name="T14" fmla="*/ 0 w 2421"/>
                  <a:gd name="T15" fmla="*/ 0 h 2733"/>
                  <a:gd name="T16" fmla="*/ 0 w 2421"/>
                  <a:gd name="T17" fmla="*/ 0 h 2733"/>
                  <a:gd name="T18" fmla="*/ 0 w 2421"/>
                  <a:gd name="T19" fmla="*/ 0 h 2733"/>
                  <a:gd name="T20" fmla="*/ 0 w 2421"/>
                  <a:gd name="T21" fmla="*/ 0 h 2733"/>
                  <a:gd name="T22" fmla="*/ 0 w 2421"/>
                  <a:gd name="T23" fmla="*/ 0 h 2733"/>
                  <a:gd name="T24" fmla="*/ 0 w 2421"/>
                  <a:gd name="T25" fmla="*/ 0 h 2733"/>
                  <a:gd name="T26" fmla="*/ 0 w 2421"/>
                  <a:gd name="T27" fmla="*/ 0 h 2733"/>
                  <a:gd name="T28" fmla="*/ 0 w 2421"/>
                  <a:gd name="T29" fmla="*/ 0 h 2733"/>
                  <a:gd name="T30" fmla="*/ 0 w 2421"/>
                  <a:gd name="T31" fmla="*/ 0 h 2733"/>
                  <a:gd name="T32" fmla="*/ 0 w 2421"/>
                  <a:gd name="T33" fmla="*/ 0 h 2733"/>
                  <a:gd name="T34" fmla="*/ 0 w 2421"/>
                  <a:gd name="T35" fmla="*/ 0 h 2733"/>
                  <a:gd name="T36" fmla="*/ 0 w 2421"/>
                  <a:gd name="T37" fmla="*/ 0 h 2733"/>
                  <a:gd name="T38" fmla="*/ 0 w 2421"/>
                  <a:gd name="T39" fmla="*/ 0 h 2733"/>
                  <a:gd name="T40" fmla="*/ 0 w 2421"/>
                  <a:gd name="T41" fmla="*/ 0 h 2733"/>
                  <a:gd name="T42" fmla="*/ 0 w 2421"/>
                  <a:gd name="T43" fmla="*/ 0 h 2733"/>
                  <a:gd name="T44" fmla="*/ 0 w 2421"/>
                  <a:gd name="T45" fmla="*/ 0 h 2733"/>
                  <a:gd name="T46" fmla="*/ 0 w 2421"/>
                  <a:gd name="T47" fmla="*/ 0 h 2733"/>
                  <a:gd name="T48" fmla="*/ 0 w 2421"/>
                  <a:gd name="T49" fmla="*/ 0 h 2733"/>
                  <a:gd name="T50" fmla="*/ 0 w 2421"/>
                  <a:gd name="T51" fmla="*/ 0 h 2733"/>
                  <a:gd name="T52" fmla="*/ 0 w 2421"/>
                  <a:gd name="T53" fmla="*/ 0 h 2733"/>
                  <a:gd name="T54" fmla="*/ 0 w 2421"/>
                  <a:gd name="T55" fmla="*/ 0 h 2733"/>
                  <a:gd name="T56" fmla="*/ 0 w 2421"/>
                  <a:gd name="T57" fmla="*/ 0 h 2733"/>
                  <a:gd name="T58" fmla="*/ 0 w 2421"/>
                  <a:gd name="T59" fmla="*/ 0 h 2733"/>
                  <a:gd name="T60" fmla="*/ 0 w 2421"/>
                  <a:gd name="T61" fmla="*/ 0 h 2733"/>
                  <a:gd name="T62" fmla="*/ 0 w 2421"/>
                  <a:gd name="T63" fmla="*/ 0 h 2733"/>
                  <a:gd name="T64" fmla="*/ 0 w 2421"/>
                  <a:gd name="T65" fmla="*/ 0 h 2733"/>
                  <a:gd name="T66" fmla="*/ 0 w 2421"/>
                  <a:gd name="T67" fmla="*/ 0 h 2733"/>
                  <a:gd name="T68" fmla="*/ 0 w 2421"/>
                  <a:gd name="T69" fmla="*/ 0 h 2733"/>
                  <a:gd name="T70" fmla="*/ 0 w 2421"/>
                  <a:gd name="T71" fmla="*/ 0 h 2733"/>
                  <a:gd name="T72" fmla="*/ 0 w 2421"/>
                  <a:gd name="T73" fmla="*/ 0 h 2733"/>
                  <a:gd name="T74" fmla="*/ 0 w 2421"/>
                  <a:gd name="T75" fmla="*/ 0 h 2733"/>
                  <a:gd name="T76" fmla="*/ 0 w 2421"/>
                  <a:gd name="T77" fmla="*/ 0 h 2733"/>
                  <a:gd name="T78" fmla="*/ 0 w 2421"/>
                  <a:gd name="T79" fmla="*/ 0 h 2733"/>
                  <a:gd name="T80" fmla="*/ 0 w 2421"/>
                  <a:gd name="T81" fmla="*/ 0 h 2733"/>
                  <a:gd name="T82" fmla="*/ 0 w 2421"/>
                  <a:gd name="T83" fmla="*/ 0 h 2733"/>
                  <a:gd name="T84" fmla="*/ 0 w 2421"/>
                  <a:gd name="T85" fmla="*/ 0 h 2733"/>
                  <a:gd name="T86" fmla="*/ 0 w 2421"/>
                  <a:gd name="T87" fmla="*/ 0 h 2733"/>
                  <a:gd name="T88" fmla="*/ 0 w 2421"/>
                  <a:gd name="T89" fmla="*/ 0 h 2733"/>
                  <a:gd name="T90" fmla="*/ 0 w 2421"/>
                  <a:gd name="T91" fmla="*/ 0 h 2733"/>
                  <a:gd name="T92" fmla="*/ 0 w 2421"/>
                  <a:gd name="T93" fmla="*/ 0 h 2733"/>
                  <a:gd name="T94" fmla="*/ 0 w 2421"/>
                  <a:gd name="T95" fmla="*/ 0 h 2733"/>
                  <a:gd name="T96" fmla="*/ 0 w 2421"/>
                  <a:gd name="T97" fmla="*/ 0 h 2733"/>
                  <a:gd name="T98" fmla="*/ 0 w 2421"/>
                  <a:gd name="T99" fmla="*/ 0 h 2733"/>
                  <a:gd name="T100" fmla="*/ 0 w 2421"/>
                  <a:gd name="T101" fmla="*/ 0 h 2733"/>
                  <a:gd name="T102" fmla="*/ 0 w 2421"/>
                  <a:gd name="T103" fmla="*/ 0 h 2733"/>
                  <a:gd name="T104" fmla="*/ 0 w 2421"/>
                  <a:gd name="T105" fmla="*/ 0 h 2733"/>
                  <a:gd name="T106" fmla="*/ 0 w 2421"/>
                  <a:gd name="T107" fmla="*/ 0 h 2733"/>
                  <a:gd name="T108" fmla="*/ 0 w 2421"/>
                  <a:gd name="T109" fmla="*/ 0 h 2733"/>
                  <a:gd name="T110" fmla="*/ 0 w 2421"/>
                  <a:gd name="T111" fmla="*/ 0 h 2733"/>
                  <a:gd name="T112" fmla="*/ 0 w 2421"/>
                  <a:gd name="T113" fmla="*/ 0 h 2733"/>
                  <a:gd name="T114" fmla="*/ 0 w 2421"/>
                  <a:gd name="T115" fmla="*/ 0 h 2733"/>
                  <a:gd name="T116" fmla="*/ 0 w 2421"/>
                  <a:gd name="T117" fmla="*/ 0 h 2733"/>
                  <a:gd name="T118" fmla="*/ 0 w 2421"/>
                  <a:gd name="T119" fmla="*/ 0 h 2733"/>
                  <a:gd name="T120" fmla="*/ 0 w 2421"/>
                  <a:gd name="T121" fmla="*/ 0 h 273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21"/>
                  <a:gd name="T184" fmla="*/ 0 h 2733"/>
                  <a:gd name="T185" fmla="*/ 2421 w 2421"/>
                  <a:gd name="T186" fmla="*/ 2733 h 273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21" h="2733">
                    <a:moveTo>
                      <a:pt x="2421" y="2733"/>
                    </a:moveTo>
                    <a:lnTo>
                      <a:pt x="1211" y="2571"/>
                    </a:lnTo>
                    <a:lnTo>
                      <a:pt x="1130" y="2530"/>
                    </a:lnTo>
                    <a:lnTo>
                      <a:pt x="1045" y="2487"/>
                    </a:lnTo>
                    <a:lnTo>
                      <a:pt x="957" y="2444"/>
                    </a:lnTo>
                    <a:lnTo>
                      <a:pt x="871" y="2400"/>
                    </a:lnTo>
                    <a:lnTo>
                      <a:pt x="828" y="2378"/>
                    </a:lnTo>
                    <a:lnTo>
                      <a:pt x="786" y="2354"/>
                    </a:lnTo>
                    <a:lnTo>
                      <a:pt x="745" y="2332"/>
                    </a:lnTo>
                    <a:lnTo>
                      <a:pt x="705" y="2309"/>
                    </a:lnTo>
                    <a:lnTo>
                      <a:pt x="668" y="2286"/>
                    </a:lnTo>
                    <a:lnTo>
                      <a:pt x="632" y="2263"/>
                    </a:lnTo>
                    <a:lnTo>
                      <a:pt x="597" y="2239"/>
                    </a:lnTo>
                    <a:lnTo>
                      <a:pt x="566" y="2216"/>
                    </a:lnTo>
                    <a:lnTo>
                      <a:pt x="531" y="2186"/>
                    </a:lnTo>
                    <a:lnTo>
                      <a:pt x="505" y="2160"/>
                    </a:lnTo>
                    <a:lnTo>
                      <a:pt x="494" y="2149"/>
                    </a:lnTo>
                    <a:lnTo>
                      <a:pt x="485" y="2138"/>
                    </a:lnTo>
                    <a:lnTo>
                      <a:pt x="477" y="2127"/>
                    </a:lnTo>
                    <a:lnTo>
                      <a:pt x="471" y="2117"/>
                    </a:lnTo>
                    <a:lnTo>
                      <a:pt x="466" y="2107"/>
                    </a:lnTo>
                    <a:lnTo>
                      <a:pt x="461" y="2096"/>
                    </a:lnTo>
                    <a:lnTo>
                      <a:pt x="457" y="2084"/>
                    </a:lnTo>
                    <a:lnTo>
                      <a:pt x="453" y="2072"/>
                    </a:lnTo>
                    <a:lnTo>
                      <a:pt x="446" y="2043"/>
                    </a:lnTo>
                    <a:lnTo>
                      <a:pt x="437" y="2006"/>
                    </a:lnTo>
                    <a:lnTo>
                      <a:pt x="7" y="613"/>
                    </a:lnTo>
                    <a:lnTo>
                      <a:pt x="4" y="595"/>
                    </a:lnTo>
                    <a:lnTo>
                      <a:pt x="2" y="578"/>
                    </a:lnTo>
                    <a:lnTo>
                      <a:pt x="0" y="560"/>
                    </a:lnTo>
                    <a:lnTo>
                      <a:pt x="0" y="543"/>
                    </a:lnTo>
                    <a:lnTo>
                      <a:pt x="1" y="525"/>
                    </a:lnTo>
                    <a:lnTo>
                      <a:pt x="3" y="507"/>
                    </a:lnTo>
                    <a:lnTo>
                      <a:pt x="6" y="490"/>
                    </a:lnTo>
                    <a:lnTo>
                      <a:pt x="9" y="473"/>
                    </a:lnTo>
                    <a:lnTo>
                      <a:pt x="14" y="456"/>
                    </a:lnTo>
                    <a:lnTo>
                      <a:pt x="19" y="440"/>
                    </a:lnTo>
                    <a:lnTo>
                      <a:pt x="26" y="424"/>
                    </a:lnTo>
                    <a:lnTo>
                      <a:pt x="33" y="408"/>
                    </a:lnTo>
                    <a:lnTo>
                      <a:pt x="40" y="392"/>
                    </a:lnTo>
                    <a:lnTo>
                      <a:pt x="49" y="377"/>
                    </a:lnTo>
                    <a:lnTo>
                      <a:pt x="58" y="362"/>
                    </a:lnTo>
                    <a:lnTo>
                      <a:pt x="68" y="348"/>
                    </a:lnTo>
                    <a:lnTo>
                      <a:pt x="78" y="335"/>
                    </a:lnTo>
                    <a:lnTo>
                      <a:pt x="89" y="322"/>
                    </a:lnTo>
                    <a:lnTo>
                      <a:pt x="101" y="309"/>
                    </a:lnTo>
                    <a:lnTo>
                      <a:pt x="114" y="298"/>
                    </a:lnTo>
                    <a:lnTo>
                      <a:pt x="126" y="287"/>
                    </a:lnTo>
                    <a:lnTo>
                      <a:pt x="139" y="275"/>
                    </a:lnTo>
                    <a:lnTo>
                      <a:pt x="153" y="266"/>
                    </a:lnTo>
                    <a:lnTo>
                      <a:pt x="167" y="257"/>
                    </a:lnTo>
                    <a:lnTo>
                      <a:pt x="181" y="249"/>
                    </a:lnTo>
                    <a:lnTo>
                      <a:pt x="195" y="242"/>
                    </a:lnTo>
                    <a:lnTo>
                      <a:pt x="210" y="236"/>
                    </a:lnTo>
                    <a:lnTo>
                      <a:pt x="225" y="231"/>
                    </a:lnTo>
                    <a:lnTo>
                      <a:pt x="241" y="227"/>
                    </a:lnTo>
                    <a:lnTo>
                      <a:pt x="256" y="224"/>
                    </a:lnTo>
                    <a:lnTo>
                      <a:pt x="271" y="221"/>
                    </a:lnTo>
                    <a:lnTo>
                      <a:pt x="287" y="220"/>
                    </a:lnTo>
                    <a:lnTo>
                      <a:pt x="1168" y="220"/>
                    </a:lnTo>
                    <a:lnTo>
                      <a:pt x="1187" y="219"/>
                    </a:lnTo>
                    <a:lnTo>
                      <a:pt x="1205" y="217"/>
                    </a:lnTo>
                    <a:lnTo>
                      <a:pt x="1223" y="214"/>
                    </a:lnTo>
                    <a:lnTo>
                      <a:pt x="1240" y="210"/>
                    </a:lnTo>
                    <a:lnTo>
                      <a:pt x="1259" y="205"/>
                    </a:lnTo>
                    <a:lnTo>
                      <a:pt x="1276" y="199"/>
                    </a:lnTo>
                    <a:lnTo>
                      <a:pt x="1293" y="193"/>
                    </a:lnTo>
                    <a:lnTo>
                      <a:pt x="1309" y="186"/>
                    </a:lnTo>
                    <a:lnTo>
                      <a:pt x="1342" y="170"/>
                    </a:lnTo>
                    <a:lnTo>
                      <a:pt x="1376" y="151"/>
                    </a:lnTo>
                    <a:lnTo>
                      <a:pt x="1408" y="132"/>
                    </a:lnTo>
                    <a:lnTo>
                      <a:pt x="1439" y="113"/>
                    </a:lnTo>
                    <a:lnTo>
                      <a:pt x="1470" y="93"/>
                    </a:lnTo>
                    <a:lnTo>
                      <a:pt x="1502" y="74"/>
                    </a:lnTo>
                    <a:lnTo>
                      <a:pt x="1533" y="57"/>
                    </a:lnTo>
                    <a:lnTo>
                      <a:pt x="1564" y="40"/>
                    </a:lnTo>
                    <a:lnTo>
                      <a:pt x="1579" y="33"/>
                    </a:lnTo>
                    <a:lnTo>
                      <a:pt x="1594" y="26"/>
                    </a:lnTo>
                    <a:lnTo>
                      <a:pt x="1610" y="21"/>
                    </a:lnTo>
                    <a:lnTo>
                      <a:pt x="1627" y="16"/>
                    </a:lnTo>
                    <a:lnTo>
                      <a:pt x="1642" y="11"/>
                    </a:lnTo>
                    <a:lnTo>
                      <a:pt x="1658" y="8"/>
                    </a:lnTo>
                    <a:lnTo>
                      <a:pt x="1674" y="6"/>
                    </a:lnTo>
                    <a:lnTo>
                      <a:pt x="1690" y="5"/>
                    </a:lnTo>
                    <a:lnTo>
                      <a:pt x="2136" y="0"/>
                    </a:lnTo>
                    <a:lnTo>
                      <a:pt x="2206" y="118"/>
                    </a:lnTo>
                    <a:lnTo>
                      <a:pt x="2232" y="462"/>
                    </a:lnTo>
                    <a:lnTo>
                      <a:pt x="1453" y="489"/>
                    </a:lnTo>
                    <a:lnTo>
                      <a:pt x="1398" y="495"/>
                    </a:lnTo>
                    <a:lnTo>
                      <a:pt x="1346" y="506"/>
                    </a:lnTo>
                    <a:lnTo>
                      <a:pt x="1297" y="522"/>
                    </a:lnTo>
                    <a:lnTo>
                      <a:pt x="1252" y="542"/>
                    </a:lnTo>
                    <a:lnTo>
                      <a:pt x="1208" y="566"/>
                    </a:lnTo>
                    <a:lnTo>
                      <a:pt x="1169" y="593"/>
                    </a:lnTo>
                    <a:lnTo>
                      <a:pt x="1133" y="623"/>
                    </a:lnTo>
                    <a:lnTo>
                      <a:pt x="1099" y="658"/>
                    </a:lnTo>
                    <a:lnTo>
                      <a:pt x="1069" y="694"/>
                    </a:lnTo>
                    <a:lnTo>
                      <a:pt x="1043" y="732"/>
                    </a:lnTo>
                    <a:lnTo>
                      <a:pt x="1020" y="773"/>
                    </a:lnTo>
                    <a:lnTo>
                      <a:pt x="1001" y="815"/>
                    </a:lnTo>
                    <a:lnTo>
                      <a:pt x="985" y="859"/>
                    </a:lnTo>
                    <a:lnTo>
                      <a:pt x="973" y="904"/>
                    </a:lnTo>
                    <a:lnTo>
                      <a:pt x="964" y="949"/>
                    </a:lnTo>
                    <a:lnTo>
                      <a:pt x="960" y="995"/>
                    </a:lnTo>
                    <a:lnTo>
                      <a:pt x="959" y="1041"/>
                    </a:lnTo>
                    <a:lnTo>
                      <a:pt x="962" y="1086"/>
                    </a:lnTo>
                    <a:lnTo>
                      <a:pt x="969" y="1132"/>
                    </a:lnTo>
                    <a:lnTo>
                      <a:pt x="979" y="1175"/>
                    </a:lnTo>
                    <a:lnTo>
                      <a:pt x="995" y="1219"/>
                    </a:lnTo>
                    <a:lnTo>
                      <a:pt x="1014" y="1260"/>
                    </a:lnTo>
                    <a:lnTo>
                      <a:pt x="1037" y="1299"/>
                    </a:lnTo>
                    <a:lnTo>
                      <a:pt x="1064" y="1337"/>
                    </a:lnTo>
                    <a:lnTo>
                      <a:pt x="1096" y="1372"/>
                    </a:lnTo>
                    <a:lnTo>
                      <a:pt x="1133" y="1403"/>
                    </a:lnTo>
                    <a:lnTo>
                      <a:pt x="1173" y="1432"/>
                    </a:lnTo>
                    <a:lnTo>
                      <a:pt x="1217" y="1458"/>
                    </a:lnTo>
                    <a:lnTo>
                      <a:pt x="1267" y="1479"/>
                    </a:lnTo>
                    <a:lnTo>
                      <a:pt x="1321" y="1496"/>
                    </a:lnTo>
                    <a:lnTo>
                      <a:pt x="1380" y="1509"/>
                    </a:lnTo>
                    <a:lnTo>
                      <a:pt x="1442" y="1517"/>
                    </a:lnTo>
                    <a:lnTo>
                      <a:pt x="2319" y="1485"/>
                    </a:lnTo>
                    <a:lnTo>
                      <a:pt x="2421" y="27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0" name="Freeform 1524"/>
              <p:cNvSpPr>
                <a:spLocks/>
              </p:cNvSpPr>
              <p:nvPr/>
            </p:nvSpPr>
            <p:spPr bwMode="auto">
              <a:xfrm>
                <a:off x="1913" y="2292"/>
                <a:ext cx="410" cy="35"/>
              </a:xfrm>
              <a:custGeom>
                <a:avLst/>
                <a:gdLst>
                  <a:gd name="T0" fmla="*/ 0 w 6548"/>
                  <a:gd name="T1" fmla="*/ 0 h 554"/>
                  <a:gd name="T2" fmla="*/ 0 w 6548"/>
                  <a:gd name="T3" fmla="*/ 0 h 554"/>
                  <a:gd name="T4" fmla="*/ 0 w 6548"/>
                  <a:gd name="T5" fmla="*/ 0 h 554"/>
                  <a:gd name="T6" fmla="*/ 0 w 6548"/>
                  <a:gd name="T7" fmla="*/ 0 h 554"/>
                  <a:gd name="T8" fmla="*/ 0 w 6548"/>
                  <a:gd name="T9" fmla="*/ 0 h 554"/>
                  <a:gd name="T10" fmla="*/ 0 w 6548"/>
                  <a:gd name="T11" fmla="*/ 0 h 554"/>
                  <a:gd name="T12" fmla="*/ 0 w 6548"/>
                  <a:gd name="T13" fmla="*/ 0 h 554"/>
                  <a:gd name="T14" fmla="*/ 0 w 6548"/>
                  <a:gd name="T15" fmla="*/ 0 h 5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48"/>
                  <a:gd name="T25" fmla="*/ 0 h 554"/>
                  <a:gd name="T26" fmla="*/ 6548 w 6548"/>
                  <a:gd name="T27" fmla="*/ 554 h 5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48" h="554">
                    <a:moveTo>
                      <a:pt x="0" y="129"/>
                    </a:moveTo>
                    <a:lnTo>
                      <a:pt x="69" y="242"/>
                    </a:lnTo>
                    <a:lnTo>
                      <a:pt x="96" y="554"/>
                    </a:lnTo>
                    <a:lnTo>
                      <a:pt x="311" y="543"/>
                    </a:lnTo>
                    <a:lnTo>
                      <a:pt x="6236" y="408"/>
                    </a:lnTo>
                    <a:lnTo>
                      <a:pt x="6204" y="134"/>
                    </a:lnTo>
                    <a:lnTo>
                      <a:pt x="6548" y="0"/>
                    </a:lnTo>
                    <a:lnTo>
                      <a:pt x="0" y="1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1" name="Freeform 1525"/>
              <p:cNvSpPr>
                <a:spLocks noEditPoints="1"/>
              </p:cNvSpPr>
              <p:nvPr/>
            </p:nvSpPr>
            <p:spPr bwMode="auto">
              <a:xfrm>
                <a:off x="2064" y="2308"/>
                <a:ext cx="324" cy="129"/>
              </a:xfrm>
              <a:custGeom>
                <a:avLst/>
                <a:gdLst>
                  <a:gd name="T0" fmla="*/ 0 w 5177"/>
                  <a:gd name="T1" fmla="*/ 0 h 2060"/>
                  <a:gd name="T2" fmla="*/ 0 w 5177"/>
                  <a:gd name="T3" fmla="*/ 0 h 2060"/>
                  <a:gd name="T4" fmla="*/ 0 w 5177"/>
                  <a:gd name="T5" fmla="*/ 0 h 2060"/>
                  <a:gd name="T6" fmla="*/ 0 w 5177"/>
                  <a:gd name="T7" fmla="*/ 0 h 2060"/>
                  <a:gd name="T8" fmla="*/ 0 w 5177"/>
                  <a:gd name="T9" fmla="*/ 0 h 2060"/>
                  <a:gd name="T10" fmla="*/ 0 w 5177"/>
                  <a:gd name="T11" fmla="*/ 0 h 2060"/>
                  <a:gd name="T12" fmla="*/ 0 w 5177"/>
                  <a:gd name="T13" fmla="*/ 0 h 2060"/>
                  <a:gd name="T14" fmla="*/ 0 w 5177"/>
                  <a:gd name="T15" fmla="*/ 0 h 2060"/>
                  <a:gd name="T16" fmla="*/ 0 w 5177"/>
                  <a:gd name="T17" fmla="*/ 0 h 2060"/>
                  <a:gd name="T18" fmla="*/ 0 w 5177"/>
                  <a:gd name="T19" fmla="*/ 0 h 2060"/>
                  <a:gd name="T20" fmla="*/ 0 w 5177"/>
                  <a:gd name="T21" fmla="*/ 0 h 2060"/>
                  <a:gd name="T22" fmla="*/ 0 w 5177"/>
                  <a:gd name="T23" fmla="*/ 0 h 2060"/>
                  <a:gd name="T24" fmla="*/ 0 w 5177"/>
                  <a:gd name="T25" fmla="*/ 0 h 2060"/>
                  <a:gd name="T26" fmla="*/ 0 w 5177"/>
                  <a:gd name="T27" fmla="*/ 0 h 2060"/>
                  <a:gd name="T28" fmla="*/ 0 w 5177"/>
                  <a:gd name="T29" fmla="*/ 0 h 2060"/>
                  <a:gd name="T30" fmla="*/ 0 w 5177"/>
                  <a:gd name="T31" fmla="*/ 0 h 2060"/>
                  <a:gd name="T32" fmla="*/ 0 w 5177"/>
                  <a:gd name="T33" fmla="*/ 0 h 2060"/>
                  <a:gd name="T34" fmla="*/ 0 w 5177"/>
                  <a:gd name="T35" fmla="*/ 0 h 2060"/>
                  <a:gd name="T36" fmla="*/ 0 w 5177"/>
                  <a:gd name="T37" fmla="*/ 0 h 2060"/>
                  <a:gd name="T38" fmla="*/ 0 w 5177"/>
                  <a:gd name="T39" fmla="*/ 0 h 2060"/>
                  <a:gd name="T40" fmla="*/ 0 w 5177"/>
                  <a:gd name="T41" fmla="*/ 0 h 2060"/>
                  <a:gd name="T42" fmla="*/ 0 w 5177"/>
                  <a:gd name="T43" fmla="*/ 0 h 2060"/>
                  <a:gd name="T44" fmla="*/ 0 w 5177"/>
                  <a:gd name="T45" fmla="*/ 0 h 2060"/>
                  <a:gd name="T46" fmla="*/ 0 w 5177"/>
                  <a:gd name="T47" fmla="*/ 0 h 2060"/>
                  <a:gd name="T48" fmla="*/ 0 w 5177"/>
                  <a:gd name="T49" fmla="*/ 0 h 2060"/>
                  <a:gd name="T50" fmla="*/ 0 w 5177"/>
                  <a:gd name="T51" fmla="*/ 0 h 2060"/>
                  <a:gd name="T52" fmla="*/ 0 w 5177"/>
                  <a:gd name="T53" fmla="*/ 0 h 2060"/>
                  <a:gd name="T54" fmla="*/ 0 w 5177"/>
                  <a:gd name="T55" fmla="*/ 0 h 2060"/>
                  <a:gd name="T56" fmla="*/ 0 w 5177"/>
                  <a:gd name="T57" fmla="*/ 0 h 2060"/>
                  <a:gd name="T58" fmla="*/ 0 w 5177"/>
                  <a:gd name="T59" fmla="*/ 0 h 2060"/>
                  <a:gd name="T60" fmla="*/ 0 w 5177"/>
                  <a:gd name="T61" fmla="*/ 0 h 2060"/>
                  <a:gd name="T62" fmla="*/ 0 w 5177"/>
                  <a:gd name="T63" fmla="*/ 0 h 2060"/>
                  <a:gd name="T64" fmla="*/ 0 w 5177"/>
                  <a:gd name="T65" fmla="*/ 0 h 2060"/>
                  <a:gd name="T66" fmla="*/ 0 w 5177"/>
                  <a:gd name="T67" fmla="*/ 0 h 2060"/>
                  <a:gd name="T68" fmla="*/ 0 w 5177"/>
                  <a:gd name="T69" fmla="*/ 0 h 20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177"/>
                  <a:gd name="T106" fmla="*/ 0 h 2060"/>
                  <a:gd name="T107" fmla="*/ 5177 w 5177"/>
                  <a:gd name="T108" fmla="*/ 2060 h 20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177" h="2060">
                    <a:moveTo>
                      <a:pt x="4086" y="2060"/>
                    </a:moveTo>
                    <a:lnTo>
                      <a:pt x="4865" y="1995"/>
                    </a:lnTo>
                    <a:lnTo>
                      <a:pt x="4881" y="1992"/>
                    </a:lnTo>
                    <a:lnTo>
                      <a:pt x="4898" y="1988"/>
                    </a:lnTo>
                    <a:lnTo>
                      <a:pt x="4914" y="1983"/>
                    </a:lnTo>
                    <a:lnTo>
                      <a:pt x="4930" y="1978"/>
                    </a:lnTo>
                    <a:lnTo>
                      <a:pt x="4945" y="1972"/>
                    </a:lnTo>
                    <a:lnTo>
                      <a:pt x="4961" y="1966"/>
                    </a:lnTo>
                    <a:lnTo>
                      <a:pt x="4976" y="1959"/>
                    </a:lnTo>
                    <a:lnTo>
                      <a:pt x="4991" y="1951"/>
                    </a:lnTo>
                    <a:lnTo>
                      <a:pt x="5005" y="1943"/>
                    </a:lnTo>
                    <a:lnTo>
                      <a:pt x="5021" y="1934"/>
                    </a:lnTo>
                    <a:lnTo>
                      <a:pt x="5034" y="1925"/>
                    </a:lnTo>
                    <a:lnTo>
                      <a:pt x="5048" y="1915"/>
                    </a:lnTo>
                    <a:lnTo>
                      <a:pt x="5061" y="1904"/>
                    </a:lnTo>
                    <a:lnTo>
                      <a:pt x="5074" y="1893"/>
                    </a:lnTo>
                    <a:lnTo>
                      <a:pt x="5086" y="1881"/>
                    </a:lnTo>
                    <a:lnTo>
                      <a:pt x="5097" y="1870"/>
                    </a:lnTo>
                    <a:lnTo>
                      <a:pt x="5108" y="1858"/>
                    </a:lnTo>
                    <a:lnTo>
                      <a:pt x="5118" y="1845"/>
                    </a:lnTo>
                    <a:lnTo>
                      <a:pt x="5127" y="1832"/>
                    </a:lnTo>
                    <a:lnTo>
                      <a:pt x="5136" y="1819"/>
                    </a:lnTo>
                    <a:lnTo>
                      <a:pt x="5144" y="1805"/>
                    </a:lnTo>
                    <a:lnTo>
                      <a:pt x="5152" y="1792"/>
                    </a:lnTo>
                    <a:lnTo>
                      <a:pt x="5159" y="1776"/>
                    </a:lnTo>
                    <a:lnTo>
                      <a:pt x="5164" y="1762"/>
                    </a:lnTo>
                    <a:lnTo>
                      <a:pt x="5169" y="1747"/>
                    </a:lnTo>
                    <a:lnTo>
                      <a:pt x="5172" y="1732"/>
                    </a:lnTo>
                    <a:lnTo>
                      <a:pt x="5175" y="1716"/>
                    </a:lnTo>
                    <a:lnTo>
                      <a:pt x="5177" y="1701"/>
                    </a:lnTo>
                    <a:lnTo>
                      <a:pt x="5177" y="1685"/>
                    </a:lnTo>
                    <a:lnTo>
                      <a:pt x="5177" y="1669"/>
                    </a:lnTo>
                    <a:lnTo>
                      <a:pt x="5175" y="1652"/>
                    </a:lnTo>
                    <a:lnTo>
                      <a:pt x="5172" y="1635"/>
                    </a:lnTo>
                    <a:lnTo>
                      <a:pt x="4909" y="285"/>
                    </a:lnTo>
                    <a:lnTo>
                      <a:pt x="4901" y="262"/>
                    </a:lnTo>
                    <a:lnTo>
                      <a:pt x="4891" y="241"/>
                    </a:lnTo>
                    <a:lnTo>
                      <a:pt x="4882" y="221"/>
                    </a:lnTo>
                    <a:lnTo>
                      <a:pt x="4873" y="202"/>
                    </a:lnTo>
                    <a:lnTo>
                      <a:pt x="4862" y="184"/>
                    </a:lnTo>
                    <a:lnTo>
                      <a:pt x="4852" y="167"/>
                    </a:lnTo>
                    <a:lnTo>
                      <a:pt x="4840" y="150"/>
                    </a:lnTo>
                    <a:lnTo>
                      <a:pt x="4828" y="136"/>
                    </a:lnTo>
                    <a:lnTo>
                      <a:pt x="4816" y="122"/>
                    </a:lnTo>
                    <a:lnTo>
                      <a:pt x="4803" y="109"/>
                    </a:lnTo>
                    <a:lnTo>
                      <a:pt x="4789" y="97"/>
                    </a:lnTo>
                    <a:lnTo>
                      <a:pt x="4775" y="86"/>
                    </a:lnTo>
                    <a:lnTo>
                      <a:pt x="4759" y="76"/>
                    </a:lnTo>
                    <a:lnTo>
                      <a:pt x="4744" y="67"/>
                    </a:lnTo>
                    <a:lnTo>
                      <a:pt x="4728" y="58"/>
                    </a:lnTo>
                    <a:lnTo>
                      <a:pt x="4712" y="50"/>
                    </a:lnTo>
                    <a:lnTo>
                      <a:pt x="4695" y="43"/>
                    </a:lnTo>
                    <a:lnTo>
                      <a:pt x="4678" y="35"/>
                    </a:lnTo>
                    <a:lnTo>
                      <a:pt x="4660" y="30"/>
                    </a:lnTo>
                    <a:lnTo>
                      <a:pt x="4642" y="24"/>
                    </a:lnTo>
                    <a:lnTo>
                      <a:pt x="4622" y="20"/>
                    </a:lnTo>
                    <a:lnTo>
                      <a:pt x="4603" y="16"/>
                    </a:lnTo>
                    <a:lnTo>
                      <a:pt x="4584" y="12"/>
                    </a:lnTo>
                    <a:lnTo>
                      <a:pt x="4564" y="9"/>
                    </a:lnTo>
                    <a:lnTo>
                      <a:pt x="4522" y="5"/>
                    </a:lnTo>
                    <a:lnTo>
                      <a:pt x="4478" y="2"/>
                    </a:lnTo>
                    <a:lnTo>
                      <a:pt x="4434" y="0"/>
                    </a:lnTo>
                    <a:lnTo>
                      <a:pt x="4386" y="0"/>
                    </a:lnTo>
                    <a:lnTo>
                      <a:pt x="3817" y="0"/>
                    </a:lnTo>
                    <a:lnTo>
                      <a:pt x="4086" y="2060"/>
                    </a:lnTo>
                    <a:close/>
                    <a:moveTo>
                      <a:pt x="0" y="252"/>
                    </a:moveTo>
                    <a:lnTo>
                      <a:pt x="1285" y="226"/>
                    </a:lnTo>
                    <a:lnTo>
                      <a:pt x="1285" y="619"/>
                    </a:lnTo>
                    <a:lnTo>
                      <a:pt x="0" y="651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2" name="Freeform 1526"/>
              <p:cNvSpPr>
                <a:spLocks/>
              </p:cNvSpPr>
              <p:nvPr/>
            </p:nvSpPr>
            <p:spPr bwMode="auto">
              <a:xfrm>
                <a:off x="2317" y="2412"/>
                <a:ext cx="67" cy="59"/>
              </a:xfrm>
              <a:custGeom>
                <a:avLst/>
                <a:gdLst>
                  <a:gd name="T0" fmla="*/ 0 w 1070"/>
                  <a:gd name="T1" fmla="*/ 0 h 948"/>
                  <a:gd name="T2" fmla="*/ 0 w 1070"/>
                  <a:gd name="T3" fmla="*/ 0 h 948"/>
                  <a:gd name="T4" fmla="*/ 0 w 1070"/>
                  <a:gd name="T5" fmla="*/ 0 h 948"/>
                  <a:gd name="T6" fmla="*/ 0 w 1070"/>
                  <a:gd name="T7" fmla="*/ 0 h 948"/>
                  <a:gd name="T8" fmla="*/ 0 w 1070"/>
                  <a:gd name="T9" fmla="*/ 0 h 948"/>
                  <a:gd name="T10" fmla="*/ 0 w 1070"/>
                  <a:gd name="T11" fmla="*/ 0 h 948"/>
                  <a:gd name="T12" fmla="*/ 0 w 1070"/>
                  <a:gd name="T13" fmla="*/ 0 h 948"/>
                  <a:gd name="T14" fmla="*/ 0 w 1070"/>
                  <a:gd name="T15" fmla="*/ 0 h 948"/>
                  <a:gd name="T16" fmla="*/ 0 w 1070"/>
                  <a:gd name="T17" fmla="*/ 0 h 948"/>
                  <a:gd name="T18" fmla="*/ 0 w 1070"/>
                  <a:gd name="T19" fmla="*/ 0 h 948"/>
                  <a:gd name="T20" fmla="*/ 0 w 1070"/>
                  <a:gd name="T21" fmla="*/ 0 h 948"/>
                  <a:gd name="T22" fmla="*/ 0 w 1070"/>
                  <a:gd name="T23" fmla="*/ 0 h 948"/>
                  <a:gd name="T24" fmla="*/ 0 w 1070"/>
                  <a:gd name="T25" fmla="*/ 0 h 948"/>
                  <a:gd name="T26" fmla="*/ 0 w 1070"/>
                  <a:gd name="T27" fmla="*/ 0 h 948"/>
                  <a:gd name="T28" fmla="*/ 0 w 1070"/>
                  <a:gd name="T29" fmla="*/ 0 h 948"/>
                  <a:gd name="T30" fmla="*/ 0 w 1070"/>
                  <a:gd name="T31" fmla="*/ 0 h 948"/>
                  <a:gd name="T32" fmla="*/ 0 w 1070"/>
                  <a:gd name="T33" fmla="*/ 0 h 948"/>
                  <a:gd name="T34" fmla="*/ 0 w 1070"/>
                  <a:gd name="T35" fmla="*/ 0 h 948"/>
                  <a:gd name="T36" fmla="*/ 0 w 1070"/>
                  <a:gd name="T37" fmla="*/ 0 h 948"/>
                  <a:gd name="T38" fmla="*/ 0 w 1070"/>
                  <a:gd name="T39" fmla="*/ 0 h 948"/>
                  <a:gd name="T40" fmla="*/ 0 w 1070"/>
                  <a:gd name="T41" fmla="*/ 0 h 948"/>
                  <a:gd name="T42" fmla="*/ 0 w 1070"/>
                  <a:gd name="T43" fmla="*/ 0 h 948"/>
                  <a:gd name="T44" fmla="*/ 0 w 1070"/>
                  <a:gd name="T45" fmla="*/ 0 h 948"/>
                  <a:gd name="T46" fmla="*/ 0 w 1070"/>
                  <a:gd name="T47" fmla="*/ 0 h 948"/>
                  <a:gd name="T48" fmla="*/ 0 w 1070"/>
                  <a:gd name="T49" fmla="*/ 0 h 948"/>
                  <a:gd name="T50" fmla="*/ 0 w 1070"/>
                  <a:gd name="T51" fmla="*/ 0 h 948"/>
                  <a:gd name="T52" fmla="*/ 0 w 1070"/>
                  <a:gd name="T53" fmla="*/ 0 h 948"/>
                  <a:gd name="T54" fmla="*/ 0 w 1070"/>
                  <a:gd name="T55" fmla="*/ 0 h 948"/>
                  <a:gd name="T56" fmla="*/ 0 w 1070"/>
                  <a:gd name="T57" fmla="*/ 0 h 948"/>
                  <a:gd name="T58" fmla="*/ 0 w 1070"/>
                  <a:gd name="T59" fmla="*/ 0 h 948"/>
                  <a:gd name="T60" fmla="*/ 0 w 1070"/>
                  <a:gd name="T61" fmla="*/ 0 h 948"/>
                  <a:gd name="T62" fmla="*/ 0 w 1070"/>
                  <a:gd name="T63" fmla="*/ 0 h 948"/>
                  <a:gd name="T64" fmla="*/ 0 w 1070"/>
                  <a:gd name="T65" fmla="*/ 0 h 948"/>
                  <a:gd name="T66" fmla="*/ 0 w 1070"/>
                  <a:gd name="T67" fmla="*/ 0 h 948"/>
                  <a:gd name="T68" fmla="*/ 0 w 1070"/>
                  <a:gd name="T69" fmla="*/ 0 h 948"/>
                  <a:gd name="T70" fmla="*/ 0 w 1070"/>
                  <a:gd name="T71" fmla="*/ 0 h 948"/>
                  <a:gd name="T72" fmla="*/ 0 w 1070"/>
                  <a:gd name="T73" fmla="*/ 0 h 948"/>
                  <a:gd name="T74" fmla="*/ 0 w 1070"/>
                  <a:gd name="T75" fmla="*/ 0 h 948"/>
                  <a:gd name="T76" fmla="*/ 0 w 1070"/>
                  <a:gd name="T77" fmla="*/ 0 h 948"/>
                  <a:gd name="T78" fmla="*/ 0 w 1070"/>
                  <a:gd name="T79" fmla="*/ 0 h 948"/>
                  <a:gd name="T80" fmla="*/ 0 w 1070"/>
                  <a:gd name="T81" fmla="*/ 0 h 948"/>
                  <a:gd name="T82" fmla="*/ 0 w 1070"/>
                  <a:gd name="T83" fmla="*/ 0 h 948"/>
                  <a:gd name="T84" fmla="*/ 0 w 1070"/>
                  <a:gd name="T85" fmla="*/ 0 h 94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0"/>
                  <a:gd name="T130" fmla="*/ 0 h 948"/>
                  <a:gd name="T131" fmla="*/ 1070 w 1070"/>
                  <a:gd name="T132" fmla="*/ 948 h 94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0" h="948">
                    <a:moveTo>
                      <a:pt x="532" y="0"/>
                    </a:moveTo>
                    <a:lnTo>
                      <a:pt x="560" y="1"/>
                    </a:lnTo>
                    <a:lnTo>
                      <a:pt x="587" y="3"/>
                    </a:lnTo>
                    <a:lnTo>
                      <a:pt x="614" y="6"/>
                    </a:lnTo>
                    <a:lnTo>
                      <a:pt x="640" y="11"/>
                    </a:lnTo>
                    <a:lnTo>
                      <a:pt x="666" y="16"/>
                    </a:lnTo>
                    <a:lnTo>
                      <a:pt x="691" y="22"/>
                    </a:lnTo>
                    <a:lnTo>
                      <a:pt x="716" y="30"/>
                    </a:lnTo>
                    <a:lnTo>
                      <a:pt x="741" y="38"/>
                    </a:lnTo>
                    <a:lnTo>
                      <a:pt x="765" y="47"/>
                    </a:lnTo>
                    <a:lnTo>
                      <a:pt x="788" y="58"/>
                    </a:lnTo>
                    <a:lnTo>
                      <a:pt x="810" y="69"/>
                    </a:lnTo>
                    <a:lnTo>
                      <a:pt x="832" y="81"/>
                    </a:lnTo>
                    <a:lnTo>
                      <a:pt x="854" y="94"/>
                    </a:lnTo>
                    <a:lnTo>
                      <a:pt x="874" y="108"/>
                    </a:lnTo>
                    <a:lnTo>
                      <a:pt x="893" y="124"/>
                    </a:lnTo>
                    <a:lnTo>
                      <a:pt x="912" y="139"/>
                    </a:lnTo>
                    <a:lnTo>
                      <a:pt x="930" y="155"/>
                    </a:lnTo>
                    <a:lnTo>
                      <a:pt x="946" y="172"/>
                    </a:lnTo>
                    <a:lnTo>
                      <a:pt x="962" y="190"/>
                    </a:lnTo>
                    <a:lnTo>
                      <a:pt x="978" y="208"/>
                    </a:lnTo>
                    <a:lnTo>
                      <a:pt x="992" y="227"/>
                    </a:lnTo>
                    <a:lnTo>
                      <a:pt x="1005" y="248"/>
                    </a:lnTo>
                    <a:lnTo>
                      <a:pt x="1017" y="268"/>
                    </a:lnTo>
                    <a:lnTo>
                      <a:pt x="1028" y="289"/>
                    </a:lnTo>
                    <a:lnTo>
                      <a:pt x="1037" y="311"/>
                    </a:lnTo>
                    <a:lnTo>
                      <a:pt x="1046" y="332"/>
                    </a:lnTo>
                    <a:lnTo>
                      <a:pt x="1053" y="356"/>
                    </a:lnTo>
                    <a:lnTo>
                      <a:pt x="1059" y="379"/>
                    </a:lnTo>
                    <a:lnTo>
                      <a:pt x="1063" y="402"/>
                    </a:lnTo>
                    <a:lnTo>
                      <a:pt x="1067" y="425"/>
                    </a:lnTo>
                    <a:lnTo>
                      <a:pt x="1069" y="449"/>
                    </a:lnTo>
                    <a:lnTo>
                      <a:pt x="1070" y="475"/>
                    </a:lnTo>
                    <a:lnTo>
                      <a:pt x="1069" y="499"/>
                    </a:lnTo>
                    <a:lnTo>
                      <a:pt x="1067" y="522"/>
                    </a:lnTo>
                    <a:lnTo>
                      <a:pt x="1063" y="546"/>
                    </a:lnTo>
                    <a:lnTo>
                      <a:pt x="1059" y="568"/>
                    </a:lnTo>
                    <a:lnTo>
                      <a:pt x="1053" y="592"/>
                    </a:lnTo>
                    <a:lnTo>
                      <a:pt x="1046" y="614"/>
                    </a:lnTo>
                    <a:lnTo>
                      <a:pt x="1037" y="636"/>
                    </a:lnTo>
                    <a:lnTo>
                      <a:pt x="1028" y="657"/>
                    </a:lnTo>
                    <a:lnTo>
                      <a:pt x="1017" y="678"/>
                    </a:lnTo>
                    <a:lnTo>
                      <a:pt x="1005" y="698"/>
                    </a:lnTo>
                    <a:lnTo>
                      <a:pt x="992" y="719"/>
                    </a:lnTo>
                    <a:lnTo>
                      <a:pt x="978" y="738"/>
                    </a:lnTo>
                    <a:lnTo>
                      <a:pt x="962" y="756"/>
                    </a:lnTo>
                    <a:lnTo>
                      <a:pt x="946" y="774"/>
                    </a:lnTo>
                    <a:lnTo>
                      <a:pt x="930" y="791"/>
                    </a:lnTo>
                    <a:lnTo>
                      <a:pt x="912" y="807"/>
                    </a:lnTo>
                    <a:lnTo>
                      <a:pt x="893" y="824"/>
                    </a:lnTo>
                    <a:lnTo>
                      <a:pt x="874" y="839"/>
                    </a:lnTo>
                    <a:lnTo>
                      <a:pt x="854" y="853"/>
                    </a:lnTo>
                    <a:lnTo>
                      <a:pt x="832" y="866"/>
                    </a:lnTo>
                    <a:lnTo>
                      <a:pt x="810" y="878"/>
                    </a:lnTo>
                    <a:lnTo>
                      <a:pt x="788" y="890"/>
                    </a:lnTo>
                    <a:lnTo>
                      <a:pt x="765" y="900"/>
                    </a:lnTo>
                    <a:lnTo>
                      <a:pt x="741" y="910"/>
                    </a:lnTo>
                    <a:lnTo>
                      <a:pt x="716" y="918"/>
                    </a:lnTo>
                    <a:lnTo>
                      <a:pt x="691" y="926"/>
                    </a:lnTo>
                    <a:lnTo>
                      <a:pt x="666" y="932"/>
                    </a:lnTo>
                    <a:lnTo>
                      <a:pt x="640" y="938"/>
                    </a:lnTo>
                    <a:lnTo>
                      <a:pt x="614" y="943"/>
                    </a:lnTo>
                    <a:lnTo>
                      <a:pt x="587" y="946"/>
                    </a:lnTo>
                    <a:lnTo>
                      <a:pt x="560" y="948"/>
                    </a:lnTo>
                    <a:lnTo>
                      <a:pt x="532" y="948"/>
                    </a:lnTo>
                    <a:lnTo>
                      <a:pt x="505" y="948"/>
                    </a:lnTo>
                    <a:lnTo>
                      <a:pt x="478" y="946"/>
                    </a:lnTo>
                    <a:lnTo>
                      <a:pt x="450" y="943"/>
                    </a:lnTo>
                    <a:lnTo>
                      <a:pt x="424" y="938"/>
                    </a:lnTo>
                    <a:lnTo>
                      <a:pt x="399" y="932"/>
                    </a:lnTo>
                    <a:lnTo>
                      <a:pt x="374" y="926"/>
                    </a:lnTo>
                    <a:lnTo>
                      <a:pt x="349" y="918"/>
                    </a:lnTo>
                    <a:lnTo>
                      <a:pt x="324" y="910"/>
                    </a:lnTo>
                    <a:lnTo>
                      <a:pt x="301" y="900"/>
                    </a:lnTo>
                    <a:lnTo>
                      <a:pt x="278" y="890"/>
                    </a:lnTo>
                    <a:lnTo>
                      <a:pt x="256" y="878"/>
                    </a:lnTo>
                    <a:lnTo>
                      <a:pt x="234" y="866"/>
                    </a:lnTo>
                    <a:lnTo>
                      <a:pt x="213" y="853"/>
                    </a:lnTo>
                    <a:lnTo>
                      <a:pt x="193" y="839"/>
                    </a:lnTo>
                    <a:lnTo>
                      <a:pt x="174" y="824"/>
                    </a:lnTo>
                    <a:lnTo>
                      <a:pt x="155" y="807"/>
                    </a:lnTo>
                    <a:lnTo>
                      <a:pt x="138" y="791"/>
                    </a:lnTo>
                    <a:lnTo>
                      <a:pt x="121" y="774"/>
                    </a:lnTo>
                    <a:lnTo>
                      <a:pt x="106" y="756"/>
                    </a:lnTo>
                    <a:lnTo>
                      <a:pt x="91" y="738"/>
                    </a:lnTo>
                    <a:lnTo>
                      <a:pt x="76" y="719"/>
                    </a:lnTo>
                    <a:lnTo>
                      <a:pt x="64" y="698"/>
                    </a:lnTo>
                    <a:lnTo>
                      <a:pt x="52" y="678"/>
                    </a:lnTo>
                    <a:lnTo>
                      <a:pt x="42" y="657"/>
                    </a:lnTo>
                    <a:lnTo>
                      <a:pt x="32" y="636"/>
                    </a:lnTo>
                    <a:lnTo>
                      <a:pt x="24" y="614"/>
                    </a:lnTo>
                    <a:lnTo>
                      <a:pt x="17" y="592"/>
                    </a:lnTo>
                    <a:lnTo>
                      <a:pt x="11" y="568"/>
                    </a:lnTo>
                    <a:lnTo>
                      <a:pt x="6" y="546"/>
                    </a:lnTo>
                    <a:lnTo>
                      <a:pt x="3" y="522"/>
                    </a:lnTo>
                    <a:lnTo>
                      <a:pt x="1" y="499"/>
                    </a:lnTo>
                    <a:lnTo>
                      <a:pt x="0" y="475"/>
                    </a:lnTo>
                    <a:lnTo>
                      <a:pt x="1" y="449"/>
                    </a:lnTo>
                    <a:lnTo>
                      <a:pt x="3" y="425"/>
                    </a:lnTo>
                    <a:lnTo>
                      <a:pt x="6" y="402"/>
                    </a:lnTo>
                    <a:lnTo>
                      <a:pt x="11" y="379"/>
                    </a:lnTo>
                    <a:lnTo>
                      <a:pt x="17" y="356"/>
                    </a:lnTo>
                    <a:lnTo>
                      <a:pt x="24" y="332"/>
                    </a:lnTo>
                    <a:lnTo>
                      <a:pt x="32" y="311"/>
                    </a:lnTo>
                    <a:lnTo>
                      <a:pt x="42" y="289"/>
                    </a:lnTo>
                    <a:lnTo>
                      <a:pt x="52" y="268"/>
                    </a:lnTo>
                    <a:lnTo>
                      <a:pt x="64" y="248"/>
                    </a:lnTo>
                    <a:lnTo>
                      <a:pt x="76" y="227"/>
                    </a:lnTo>
                    <a:lnTo>
                      <a:pt x="91" y="208"/>
                    </a:lnTo>
                    <a:lnTo>
                      <a:pt x="106" y="190"/>
                    </a:lnTo>
                    <a:lnTo>
                      <a:pt x="121" y="172"/>
                    </a:lnTo>
                    <a:lnTo>
                      <a:pt x="138" y="155"/>
                    </a:lnTo>
                    <a:lnTo>
                      <a:pt x="155" y="139"/>
                    </a:lnTo>
                    <a:lnTo>
                      <a:pt x="174" y="124"/>
                    </a:lnTo>
                    <a:lnTo>
                      <a:pt x="193" y="108"/>
                    </a:lnTo>
                    <a:lnTo>
                      <a:pt x="213" y="94"/>
                    </a:lnTo>
                    <a:lnTo>
                      <a:pt x="234" y="81"/>
                    </a:lnTo>
                    <a:lnTo>
                      <a:pt x="256" y="69"/>
                    </a:lnTo>
                    <a:lnTo>
                      <a:pt x="278" y="58"/>
                    </a:lnTo>
                    <a:lnTo>
                      <a:pt x="301" y="47"/>
                    </a:lnTo>
                    <a:lnTo>
                      <a:pt x="324" y="38"/>
                    </a:lnTo>
                    <a:lnTo>
                      <a:pt x="349" y="30"/>
                    </a:lnTo>
                    <a:lnTo>
                      <a:pt x="374" y="22"/>
                    </a:lnTo>
                    <a:lnTo>
                      <a:pt x="399" y="16"/>
                    </a:lnTo>
                    <a:lnTo>
                      <a:pt x="424" y="11"/>
                    </a:lnTo>
                    <a:lnTo>
                      <a:pt x="450" y="6"/>
                    </a:lnTo>
                    <a:lnTo>
                      <a:pt x="478" y="3"/>
                    </a:lnTo>
                    <a:lnTo>
                      <a:pt x="505" y="1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3" name="Freeform 1527"/>
              <p:cNvSpPr>
                <a:spLocks/>
              </p:cNvSpPr>
              <p:nvPr/>
            </p:nvSpPr>
            <p:spPr bwMode="auto">
              <a:xfrm>
                <a:off x="2317" y="2426"/>
                <a:ext cx="55" cy="45"/>
              </a:xfrm>
              <a:custGeom>
                <a:avLst/>
                <a:gdLst>
                  <a:gd name="T0" fmla="*/ 0 w 882"/>
                  <a:gd name="T1" fmla="*/ 0 h 713"/>
                  <a:gd name="T2" fmla="*/ 0 w 882"/>
                  <a:gd name="T3" fmla="*/ 0 h 713"/>
                  <a:gd name="T4" fmla="*/ 0 w 882"/>
                  <a:gd name="T5" fmla="*/ 0 h 713"/>
                  <a:gd name="T6" fmla="*/ 0 w 882"/>
                  <a:gd name="T7" fmla="*/ 0 h 713"/>
                  <a:gd name="T8" fmla="*/ 0 w 882"/>
                  <a:gd name="T9" fmla="*/ 0 h 713"/>
                  <a:gd name="T10" fmla="*/ 0 w 882"/>
                  <a:gd name="T11" fmla="*/ 0 h 713"/>
                  <a:gd name="T12" fmla="*/ 0 w 882"/>
                  <a:gd name="T13" fmla="*/ 0 h 713"/>
                  <a:gd name="T14" fmla="*/ 0 w 882"/>
                  <a:gd name="T15" fmla="*/ 0 h 713"/>
                  <a:gd name="T16" fmla="*/ 0 w 882"/>
                  <a:gd name="T17" fmla="*/ 0 h 713"/>
                  <a:gd name="T18" fmla="*/ 0 w 882"/>
                  <a:gd name="T19" fmla="*/ 0 h 713"/>
                  <a:gd name="T20" fmla="*/ 0 w 882"/>
                  <a:gd name="T21" fmla="*/ 0 h 713"/>
                  <a:gd name="T22" fmla="*/ 0 w 882"/>
                  <a:gd name="T23" fmla="*/ 0 h 713"/>
                  <a:gd name="T24" fmla="*/ 0 w 882"/>
                  <a:gd name="T25" fmla="*/ 0 h 713"/>
                  <a:gd name="T26" fmla="*/ 0 w 882"/>
                  <a:gd name="T27" fmla="*/ 0 h 713"/>
                  <a:gd name="T28" fmla="*/ 0 w 882"/>
                  <a:gd name="T29" fmla="*/ 0 h 713"/>
                  <a:gd name="T30" fmla="*/ 0 w 882"/>
                  <a:gd name="T31" fmla="*/ 0 h 713"/>
                  <a:gd name="T32" fmla="*/ 0 w 882"/>
                  <a:gd name="T33" fmla="*/ 0 h 713"/>
                  <a:gd name="T34" fmla="*/ 0 w 882"/>
                  <a:gd name="T35" fmla="*/ 0 h 713"/>
                  <a:gd name="T36" fmla="*/ 0 w 882"/>
                  <a:gd name="T37" fmla="*/ 0 h 713"/>
                  <a:gd name="T38" fmla="*/ 0 w 882"/>
                  <a:gd name="T39" fmla="*/ 0 h 713"/>
                  <a:gd name="T40" fmla="*/ 0 w 882"/>
                  <a:gd name="T41" fmla="*/ 0 h 713"/>
                  <a:gd name="T42" fmla="*/ 0 w 882"/>
                  <a:gd name="T43" fmla="*/ 0 h 713"/>
                  <a:gd name="T44" fmla="*/ 0 w 882"/>
                  <a:gd name="T45" fmla="*/ 0 h 713"/>
                  <a:gd name="T46" fmla="*/ 0 w 882"/>
                  <a:gd name="T47" fmla="*/ 0 h 713"/>
                  <a:gd name="T48" fmla="*/ 0 w 882"/>
                  <a:gd name="T49" fmla="*/ 0 h 713"/>
                  <a:gd name="T50" fmla="*/ 0 w 882"/>
                  <a:gd name="T51" fmla="*/ 0 h 713"/>
                  <a:gd name="T52" fmla="*/ 0 w 882"/>
                  <a:gd name="T53" fmla="*/ 0 h 713"/>
                  <a:gd name="T54" fmla="*/ 0 w 882"/>
                  <a:gd name="T55" fmla="*/ 0 h 713"/>
                  <a:gd name="T56" fmla="*/ 0 w 882"/>
                  <a:gd name="T57" fmla="*/ 0 h 713"/>
                  <a:gd name="T58" fmla="*/ 0 w 882"/>
                  <a:gd name="T59" fmla="*/ 0 h 713"/>
                  <a:gd name="T60" fmla="*/ 0 w 882"/>
                  <a:gd name="T61" fmla="*/ 0 h 713"/>
                  <a:gd name="T62" fmla="*/ 0 w 882"/>
                  <a:gd name="T63" fmla="*/ 0 h 713"/>
                  <a:gd name="T64" fmla="*/ 0 w 882"/>
                  <a:gd name="T65" fmla="*/ 0 h 713"/>
                  <a:gd name="T66" fmla="*/ 0 w 882"/>
                  <a:gd name="T67" fmla="*/ 0 h 713"/>
                  <a:gd name="T68" fmla="*/ 0 w 882"/>
                  <a:gd name="T69" fmla="*/ 0 h 713"/>
                  <a:gd name="T70" fmla="*/ 0 w 882"/>
                  <a:gd name="T71" fmla="*/ 0 h 713"/>
                  <a:gd name="T72" fmla="*/ 0 w 882"/>
                  <a:gd name="T73" fmla="*/ 0 h 713"/>
                  <a:gd name="T74" fmla="*/ 0 w 882"/>
                  <a:gd name="T75" fmla="*/ 0 h 713"/>
                  <a:gd name="T76" fmla="*/ 0 w 882"/>
                  <a:gd name="T77" fmla="*/ 0 h 713"/>
                  <a:gd name="T78" fmla="*/ 0 w 882"/>
                  <a:gd name="T79" fmla="*/ 0 h 713"/>
                  <a:gd name="T80" fmla="*/ 0 w 882"/>
                  <a:gd name="T81" fmla="*/ 0 h 713"/>
                  <a:gd name="T82" fmla="*/ 0 w 882"/>
                  <a:gd name="T83" fmla="*/ 0 h 713"/>
                  <a:gd name="T84" fmla="*/ 0 w 882"/>
                  <a:gd name="T85" fmla="*/ 0 h 713"/>
                  <a:gd name="T86" fmla="*/ 0 w 882"/>
                  <a:gd name="T87" fmla="*/ 0 h 713"/>
                  <a:gd name="T88" fmla="*/ 0 w 882"/>
                  <a:gd name="T89" fmla="*/ 0 h 713"/>
                  <a:gd name="T90" fmla="*/ 0 w 882"/>
                  <a:gd name="T91" fmla="*/ 0 h 713"/>
                  <a:gd name="T92" fmla="*/ 0 w 882"/>
                  <a:gd name="T93" fmla="*/ 0 h 713"/>
                  <a:gd name="T94" fmla="*/ 0 w 882"/>
                  <a:gd name="T95" fmla="*/ 0 h 713"/>
                  <a:gd name="T96" fmla="*/ 0 w 882"/>
                  <a:gd name="T97" fmla="*/ 0 h 71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82"/>
                  <a:gd name="T148" fmla="*/ 0 h 713"/>
                  <a:gd name="T149" fmla="*/ 882 w 882"/>
                  <a:gd name="T150" fmla="*/ 713 h 71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82" h="713">
                    <a:moveTo>
                      <a:pt x="0" y="247"/>
                    </a:moveTo>
                    <a:lnTo>
                      <a:pt x="11" y="203"/>
                    </a:lnTo>
                    <a:lnTo>
                      <a:pt x="21" y="165"/>
                    </a:lnTo>
                    <a:lnTo>
                      <a:pt x="32" y="131"/>
                    </a:lnTo>
                    <a:lnTo>
                      <a:pt x="43" y="101"/>
                    </a:lnTo>
                    <a:lnTo>
                      <a:pt x="54" y="76"/>
                    </a:lnTo>
                    <a:lnTo>
                      <a:pt x="65" y="55"/>
                    </a:lnTo>
                    <a:lnTo>
                      <a:pt x="76" y="38"/>
                    </a:lnTo>
                    <a:lnTo>
                      <a:pt x="87" y="24"/>
                    </a:lnTo>
                    <a:lnTo>
                      <a:pt x="99" y="14"/>
                    </a:lnTo>
                    <a:lnTo>
                      <a:pt x="110" y="5"/>
                    </a:lnTo>
                    <a:lnTo>
                      <a:pt x="121" y="1"/>
                    </a:lnTo>
                    <a:lnTo>
                      <a:pt x="131" y="0"/>
                    </a:lnTo>
                    <a:lnTo>
                      <a:pt x="142" y="1"/>
                    </a:lnTo>
                    <a:lnTo>
                      <a:pt x="152" y="5"/>
                    </a:lnTo>
                    <a:lnTo>
                      <a:pt x="162" y="11"/>
                    </a:lnTo>
                    <a:lnTo>
                      <a:pt x="172" y="19"/>
                    </a:lnTo>
                    <a:lnTo>
                      <a:pt x="181" y="29"/>
                    </a:lnTo>
                    <a:lnTo>
                      <a:pt x="190" y="40"/>
                    </a:lnTo>
                    <a:lnTo>
                      <a:pt x="199" y="52"/>
                    </a:lnTo>
                    <a:lnTo>
                      <a:pt x="207" y="66"/>
                    </a:lnTo>
                    <a:lnTo>
                      <a:pt x="215" y="80"/>
                    </a:lnTo>
                    <a:lnTo>
                      <a:pt x="223" y="95"/>
                    </a:lnTo>
                    <a:lnTo>
                      <a:pt x="230" y="111"/>
                    </a:lnTo>
                    <a:lnTo>
                      <a:pt x="236" y="128"/>
                    </a:lnTo>
                    <a:lnTo>
                      <a:pt x="242" y="145"/>
                    </a:lnTo>
                    <a:lnTo>
                      <a:pt x="247" y="161"/>
                    </a:lnTo>
                    <a:lnTo>
                      <a:pt x="251" y="177"/>
                    </a:lnTo>
                    <a:lnTo>
                      <a:pt x="255" y="193"/>
                    </a:lnTo>
                    <a:lnTo>
                      <a:pt x="258" y="207"/>
                    </a:lnTo>
                    <a:lnTo>
                      <a:pt x="261" y="221"/>
                    </a:lnTo>
                    <a:lnTo>
                      <a:pt x="262" y="234"/>
                    </a:lnTo>
                    <a:lnTo>
                      <a:pt x="263" y="247"/>
                    </a:lnTo>
                    <a:lnTo>
                      <a:pt x="266" y="279"/>
                    </a:lnTo>
                    <a:lnTo>
                      <a:pt x="270" y="309"/>
                    </a:lnTo>
                    <a:lnTo>
                      <a:pt x="276" y="338"/>
                    </a:lnTo>
                    <a:lnTo>
                      <a:pt x="284" y="366"/>
                    </a:lnTo>
                    <a:lnTo>
                      <a:pt x="294" y="393"/>
                    </a:lnTo>
                    <a:lnTo>
                      <a:pt x="305" y="418"/>
                    </a:lnTo>
                    <a:lnTo>
                      <a:pt x="318" y="442"/>
                    </a:lnTo>
                    <a:lnTo>
                      <a:pt x="332" y="464"/>
                    </a:lnTo>
                    <a:lnTo>
                      <a:pt x="348" y="486"/>
                    </a:lnTo>
                    <a:lnTo>
                      <a:pt x="364" y="506"/>
                    </a:lnTo>
                    <a:lnTo>
                      <a:pt x="382" y="524"/>
                    </a:lnTo>
                    <a:lnTo>
                      <a:pt x="400" y="541"/>
                    </a:lnTo>
                    <a:lnTo>
                      <a:pt x="420" y="557"/>
                    </a:lnTo>
                    <a:lnTo>
                      <a:pt x="440" y="570"/>
                    </a:lnTo>
                    <a:lnTo>
                      <a:pt x="461" y="583"/>
                    </a:lnTo>
                    <a:lnTo>
                      <a:pt x="484" y="595"/>
                    </a:lnTo>
                    <a:lnTo>
                      <a:pt x="506" y="604"/>
                    </a:lnTo>
                    <a:lnTo>
                      <a:pt x="529" y="612"/>
                    </a:lnTo>
                    <a:lnTo>
                      <a:pt x="552" y="618"/>
                    </a:lnTo>
                    <a:lnTo>
                      <a:pt x="576" y="623"/>
                    </a:lnTo>
                    <a:lnTo>
                      <a:pt x="600" y="626"/>
                    </a:lnTo>
                    <a:lnTo>
                      <a:pt x="624" y="627"/>
                    </a:lnTo>
                    <a:lnTo>
                      <a:pt x="648" y="626"/>
                    </a:lnTo>
                    <a:lnTo>
                      <a:pt x="671" y="624"/>
                    </a:lnTo>
                    <a:lnTo>
                      <a:pt x="695" y="621"/>
                    </a:lnTo>
                    <a:lnTo>
                      <a:pt x="718" y="615"/>
                    </a:lnTo>
                    <a:lnTo>
                      <a:pt x="742" y="608"/>
                    </a:lnTo>
                    <a:lnTo>
                      <a:pt x="765" y="598"/>
                    </a:lnTo>
                    <a:lnTo>
                      <a:pt x="787" y="588"/>
                    </a:lnTo>
                    <a:lnTo>
                      <a:pt x="808" y="574"/>
                    </a:lnTo>
                    <a:lnTo>
                      <a:pt x="829" y="559"/>
                    </a:lnTo>
                    <a:lnTo>
                      <a:pt x="849" y="542"/>
                    </a:lnTo>
                    <a:lnTo>
                      <a:pt x="882" y="597"/>
                    </a:lnTo>
                    <a:lnTo>
                      <a:pt x="852" y="619"/>
                    </a:lnTo>
                    <a:lnTo>
                      <a:pt x="821" y="638"/>
                    </a:lnTo>
                    <a:lnTo>
                      <a:pt x="789" y="655"/>
                    </a:lnTo>
                    <a:lnTo>
                      <a:pt x="757" y="670"/>
                    </a:lnTo>
                    <a:lnTo>
                      <a:pt x="722" y="683"/>
                    </a:lnTo>
                    <a:lnTo>
                      <a:pt x="688" y="693"/>
                    </a:lnTo>
                    <a:lnTo>
                      <a:pt x="654" y="701"/>
                    </a:lnTo>
                    <a:lnTo>
                      <a:pt x="618" y="708"/>
                    </a:lnTo>
                    <a:lnTo>
                      <a:pt x="582" y="712"/>
                    </a:lnTo>
                    <a:lnTo>
                      <a:pt x="546" y="713"/>
                    </a:lnTo>
                    <a:lnTo>
                      <a:pt x="511" y="713"/>
                    </a:lnTo>
                    <a:lnTo>
                      <a:pt x="475" y="710"/>
                    </a:lnTo>
                    <a:lnTo>
                      <a:pt x="439" y="705"/>
                    </a:lnTo>
                    <a:lnTo>
                      <a:pt x="404" y="697"/>
                    </a:lnTo>
                    <a:lnTo>
                      <a:pt x="370" y="688"/>
                    </a:lnTo>
                    <a:lnTo>
                      <a:pt x="335" y="677"/>
                    </a:lnTo>
                    <a:lnTo>
                      <a:pt x="302" y="665"/>
                    </a:lnTo>
                    <a:lnTo>
                      <a:pt x="271" y="650"/>
                    </a:lnTo>
                    <a:lnTo>
                      <a:pt x="240" y="633"/>
                    </a:lnTo>
                    <a:lnTo>
                      <a:pt x="209" y="614"/>
                    </a:lnTo>
                    <a:lnTo>
                      <a:pt x="181" y="594"/>
                    </a:lnTo>
                    <a:lnTo>
                      <a:pt x="154" y="570"/>
                    </a:lnTo>
                    <a:lnTo>
                      <a:pt x="129" y="546"/>
                    </a:lnTo>
                    <a:lnTo>
                      <a:pt x="106" y="520"/>
                    </a:lnTo>
                    <a:lnTo>
                      <a:pt x="84" y="492"/>
                    </a:lnTo>
                    <a:lnTo>
                      <a:pt x="65" y="462"/>
                    </a:lnTo>
                    <a:lnTo>
                      <a:pt x="47" y="430"/>
                    </a:lnTo>
                    <a:lnTo>
                      <a:pt x="33" y="397"/>
                    </a:lnTo>
                    <a:lnTo>
                      <a:pt x="20" y="362"/>
                    </a:lnTo>
                    <a:lnTo>
                      <a:pt x="11" y="325"/>
                    </a:lnTo>
                    <a:lnTo>
                      <a:pt x="4" y="287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4" name="Freeform 1528"/>
              <p:cNvSpPr>
                <a:spLocks/>
              </p:cNvSpPr>
              <p:nvPr/>
            </p:nvSpPr>
            <p:spPr bwMode="auto">
              <a:xfrm>
                <a:off x="2336" y="2417"/>
                <a:ext cx="44" cy="48"/>
              </a:xfrm>
              <a:custGeom>
                <a:avLst/>
                <a:gdLst>
                  <a:gd name="T0" fmla="*/ 0 w 715"/>
                  <a:gd name="T1" fmla="*/ 0 h 770"/>
                  <a:gd name="T2" fmla="*/ 0 w 715"/>
                  <a:gd name="T3" fmla="*/ 0 h 770"/>
                  <a:gd name="T4" fmla="*/ 0 w 715"/>
                  <a:gd name="T5" fmla="*/ 0 h 770"/>
                  <a:gd name="T6" fmla="*/ 0 w 715"/>
                  <a:gd name="T7" fmla="*/ 0 h 770"/>
                  <a:gd name="T8" fmla="*/ 0 w 715"/>
                  <a:gd name="T9" fmla="*/ 0 h 770"/>
                  <a:gd name="T10" fmla="*/ 0 w 715"/>
                  <a:gd name="T11" fmla="*/ 0 h 770"/>
                  <a:gd name="T12" fmla="*/ 0 w 715"/>
                  <a:gd name="T13" fmla="*/ 0 h 770"/>
                  <a:gd name="T14" fmla="*/ 0 w 715"/>
                  <a:gd name="T15" fmla="*/ 0 h 770"/>
                  <a:gd name="T16" fmla="*/ 0 w 715"/>
                  <a:gd name="T17" fmla="*/ 0 h 770"/>
                  <a:gd name="T18" fmla="*/ 0 w 715"/>
                  <a:gd name="T19" fmla="*/ 0 h 770"/>
                  <a:gd name="T20" fmla="*/ 0 w 715"/>
                  <a:gd name="T21" fmla="*/ 0 h 770"/>
                  <a:gd name="T22" fmla="*/ 0 w 715"/>
                  <a:gd name="T23" fmla="*/ 0 h 770"/>
                  <a:gd name="T24" fmla="*/ 0 w 715"/>
                  <a:gd name="T25" fmla="*/ 0 h 770"/>
                  <a:gd name="T26" fmla="*/ 0 w 715"/>
                  <a:gd name="T27" fmla="*/ 0 h 770"/>
                  <a:gd name="T28" fmla="*/ 0 w 715"/>
                  <a:gd name="T29" fmla="*/ 0 h 770"/>
                  <a:gd name="T30" fmla="*/ 0 w 715"/>
                  <a:gd name="T31" fmla="*/ 0 h 770"/>
                  <a:gd name="T32" fmla="*/ 0 w 715"/>
                  <a:gd name="T33" fmla="*/ 0 h 770"/>
                  <a:gd name="T34" fmla="*/ 0 w 715"/>
                  <a:gd name="T35" fmla="*/ 0 h 770"/>
                  <a:gd name="T36" fmla="*/ 0 w 715"/>
                  <a:gd name="T37" fmla="*/ 0 h 770"/>
                  <a:gd name="T38" fmla="*/ 0 w 715"/>
                  <a:gd name="T39" fmla="*/ 0 h 770"/>
                  <a:gd name="T40" fmla="*/ 0 w 715"/>
                  <a:gd name="T41" fmla="*/ 0 h 770"/>
                  <a:gd name="T42" fmla="*/ 0 w 715"/>
                  <a:gd name="T43" fmla="*/ 0 h 770"/>
                  <a:gd name="T44" fmla="*/ 0 w 715"/>
                  <a:gd name="T45" fmla="*/ 0 h 770"/>
                  <a:gd name="T46" fmla="*/ 0 w 715"/>
                  <a:gd name="T47" fmla="*/ 0 h 770"/>
                  <a:gd name="T48" fmla="*/ 0 w 715"/>
                  <a:gd name="T49" fmla="*/ 0 h 770"/>
                  <a:gd name="T50" fmla="*/ 0 w 715"/>
                  <a:gd name="T51" fmla="*/ 0 h 770"/>
                  <a:gd name="T52" fmla="*/ 0 w 715"/>
                  <a:gd name="T53" fmla="*/ 0 h 770"/>
                  <a:gd name="T54" fmla="*/ 0 w 715"/>
                  <a:gd name="T55" fmla="*/ 0 h 770"/>
                  <a:gd name="T56" fmla="*/ 0 w 715"/>
                  <a:gd name="T57" fmla="*/ 0 h 770"/>
                  <a:gd name="T58" fmla="*/ 0 w 715"/>
                  <a:gd name="T59" fmla="*/ 0 h 770"/>
                  <a:gd name="T60" fmla="*/ 0 w 715"/>
                  <a:gd name="T61" fmla="*/ 0 h 770"/>
                  <a:gd name="T62" fmla="*/ 0 w 715"/>
                  <a:gd name="T63" fmla="*/ 0 h 770"/>
                  <a:gd name="T64" fmla="*/ 0 w 715"/>
                  <a:gd name="T65" fmla="*/ 0 h 770"/>
                  <a:gd name="T66" fmla="*/ 0 w 715"/>
                  <a:gd name="T67" fmla="*/ 0 h 770"/>
                  <a:gd name="T68" fmla="*/ 0 w 715"/>
                  <a:gd name="T69" fmla="*/ 0 h 770"/>
                  <a:gd name="T70" fmla="*/ 0 w 715"/>
                  <a:gd name="T71" fmla="*/ 0 h 770"/>
                  <a:gd name="T72" fmla="*/ 0 w 715"/>
                  <a:gd name="T73" fmla="*/ 0 h 770"/>
                  <a:gd name="T74" fmla="*/ 0 w 715"/>
                  <a:gd name="T75" fmla="*/ 0 h 770"/>
                  <a:gd name="T76" fmla="*/ 0 w 715"/>
                  <a:gd name="T77" fmla="*/ 0 h 770"/>
                  <a:gd name="T78" fmla="*/ 0 w 715"/>
                  <a:gd name="T79" fmla="*/ 0 h 770"/>
                  <a:gd name="T80" fmla="*/ 0 w 715"/>
                  <a:gd name="T81" fmla="*/ 0 h 770"/>
                  <a:gd name="T82" fmla="*/ 0 w 715"/>
                  <a:gd name="T83" fmla="*/ 0 h 770"/>
                  <a:gd name="T84" fmla="*/ 0 w 715"/>
                  <a:gd name="T85" fmla="*/ 0 h 77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15"/>
                  <a:gd name="T130" fmla="*/ 0 h 770"/>
                  <a:gd name="T131" fmla="*/ 715 w 715"/>
                  <a:gd name="T132" fmla="*/ 770 h 77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15" h="770">
                    <a:moveTo>
                      <a:pt x="360" y="0"/>
                    </a:moveTo>
                    <a:lnTo>
                      <a:pt x="378" y="1"/>
                    </a:lnTo>
                    <a:lnTo>
                      <a:pt x="396" y="2"/>
                    </a:lnTo>
                    <a:lnTo>
                      <a:pt x="414" y="4"/>
                    </a:lnTo>
                    <a:lnTo>
                      <a:pt x="433" y="8"/>
                    </a:lnTo>
                    <a:lnTo>
                      <a:pt x="450" y="12"/>
                    </a:lnTo>
                    <a:lnTo>
                      <a:pt x="467" y="17"/>
                    </a:lnTo>
                    <a:lnTo>
                      <a:pt x="483" y="23"/>
                    </a:lnTo>
                    <a:lnTo>
                      <a:pt x="499" y="30"/>
                    </a:lnTo>
                    <a:lnTo>
                      <a:pt x="515" y="39"/>
                    </a:lnTo>
                    <a:lnTo>
                      <a:pt x="530" y="47"/>
                    </a:lnTo>
                    <a:lnTo>
                      <a:pt x="545" y="56"/>
                    </a:lnTo>
                    <a:lnTo>
                      <a:pt x="560" y="66"/>
                    </a:lnTo>
                    <a:lnTo>
                      <a:pt x="574" y="77"/>
                    </a:lnTo>
                    <a:lnTo>
                      <a:pt x="587" y="88"/>
                    </a:lnTo>
                    <a:lnTo>
                      <a:pt x="600" y="100"/>
                    </a:lnTo>
                    <a:lnTo>
                      <a:pt x="612" y="112"/>
                    </a:lnTo>
                    <a:lnTo>
                      <a:pt x="624" y="126"/>
                    </a:lnTo>
                    <a:lnTo>
                      <a:pt x="635" y="139"/>
                    </a:lnTo>
                    <a:lnTo>
                      <a:pt x="645" y="155"/>
                    </a:lnTo>
                    <a:lnTo>
                      <a:pt x="655" y="170"/>
                    </a:lnTo>
                    <a:lnTo>
                      <a:pt x="664" y="185"/>
                    </a:lnTo>
                    <a:lnTo>
                      <a:pt x="672" y="201"/>
                    </a:lnTo>
                    <a:lnTo>
                      <a:pt x="681" y="217"/>
                    </a:lnTo>
                    <a:lnTo>
                      <a:pt x="688" y="234"/>
                    </a:lnTo>
                    <a:lnTo>
                      <a:pt x="694" y="251"/>
                    </a:lnTo>
                    <a:lnTo>
                      <a:pt x="699" y="270"/>
                    </a:lnTo>
                    <a:lnTo>
                      <a:pt x="704" y="288"/>
                    </a:lnTo>
                    <a:lnTo>
                      <a:pt x="708" y="306"/>
                    </a:lnTo>
                    <a:lnTo>
                      <a:pt x="711" y="324"/>
                    </a:lnTo>
                    <a:lnTo>
                      <a:pt x="713" y="343"/>
                    </a:lnTo>
                    <a:lnTo>
                      <a:pt x="715" y="362"/>
                    </a:lnTo>
                    <a:lnTo>
                      <a:pt x="715" y="383"/>
                    </a:lnTo>
                    <a:lnTo>
                      <a:pt x="715" y="403"/>
                    </a:lnTo>
                    <a:lnTo>
                      <a:pt x="713" y="422"/>
                    </a:lnTo>
                    <a:lnTo>
                      <a:pt x="711" y="442"/>
                    </a:lnTo>
                    <a:lnTo>
                      <a:pt x="708" y="461"/>
                    </a:lnTo>
                    <a:lnTo>
                      <a:pt x="704" y="479"/>
                    </a:lnTo>
                    <a:lnTo>
                      <a:pt x="699" y="498"/>
                    </a:lnTo>
                    <a:lnTo>
                      <a:pt x="694" y="516"/>
                    </a:lnTo>
                    <a:lnTo>
                      <a:pt x="688" y="534"/>
                    </a:lnTo>
                    <a:lnTo>
                      <a:pt x="681" y="551"/>
                    </a:lnTo>
                    <a:lnTo>
                      <a:pt x="672" y="567"/>
                    </a:lnTo>
                    <a:lnTo>
                      <a:pt x="664" y="583"/>
                    </a:lnTo>
                    <a:lnTo>
                      <a:pt x="655" y="599"/>
                    </a:lnTo>
                    <a:lnTo>
                      <a:pt x="645" y="615"/>
                    </a:lnTo>
                    <a:lnTo>
                      <a:pt x="635" y="630"/>
                    </a:lnTo>
                    <a:lnTo>
                      <a:pt x="624" y="643"/>
                    </a:lnTo>
                    <a:lnTo>
                      <a:pt x="612" y="657"/>
                    </a:lnTo>
                    <a:lnTo>
                      <a:pt x="600" y="669"/>
                    </a:lnTo>
                    <a:lnTo>
                      <a:pt x="587" y="681"/>
                    </a:lnTo>
                    <a:lnTo>
                      <a:pt x="574" y="693"/>
                    </a:lnTo>
                    <a:lnTo>
                      <a:pt x="560" y="704"/>
                    </a:lnTo>
                    <a:lnTo>
                      <a:pt x="545" y="713"/>
                    </a:lnTo>
                    <a:lnTo>
                      <a:pt x="530" y="723"/>
                    </a:lnTo>
                    <a:lnTo>
                      <a:pt x="515" y="732"/>
                    </a:lnTo>
                    <a:lnTo>
                      <a:pt x="499" y="740"/>
                    </a:lnTo>
                    <a:lnTo>
                      <a:pt x="483" y="747"/>
                    </a:lnTo>
                    <a:lnTo>
                      <a:pt x="467" y="753"/>
                    </a:lnTo>
                    <a:lnTo>
                      <a:pt x="450" y="758"/>
                    </a:lnTo>
                    <a:lnTo>
                      <a:pt x="433" y="762"/>
                    </a:lnTo>
                    <a:lnTo>
                      <a:pt x="414" y="765"/>
                    </a:lnTo>
                    <a:lnTo>
                      <a:pt x="396" y="768"/>
                    </a:lnTo>
                    <a:lnTo>
                      <a:pt x="378" y="769"/>
                    </a:lnTo>
                    <a:lnTo>
                      <a:pt x="360" y="770"/>
                    </a:lnTo>
                    <a:lnTo>
                      <a:pt x="342" y="769"/>
                    </a:lnTo>
                    <a:lnTo>
                      <a:pt x="323" y="768"/>
                    </a:lnTo>
                    <a:lnTo>
                      <a:pt x="306" y="765"/>
                    </a:lnTo>
                    <a:lnTo>
                      <a:pt x="287" y="762"/>
                    </a:lnTo>
                    <a:lnTo>
                      <a:pt x="270" y="758"/>
                    </a:lnTo>
                    <a:lnTo>
                      <a:pt x="253" y="753"/>
                    </a:lnTo>
                    <a:lnTo>
                      <a:pt x="236" y="747"/>
                    </a:lnTo>
                    <a:lnTo>
                      <a:pt x="220" y="740"/>
                    </a:lnTo>
                    <a:lnTo>
                      <a:pt x="204" y="732"/>
                    </a:lnTo>
                    <a:lnTo>
                      <a:pt x="189" y="723"/>
                    </a:lnTo>
                    <a:lnTo>
                      <a:pt x="174" y="713"/>
                    </a:lnTo>
                    <a:lnTo>
                      <a:pt x="158" y="704"/>
                    </a:lnTo>
                    <a:lnTo>
                      <a:pt x="144" y="693"/>
                    </a:lnTo>
                    <a:lnTo>
                      <a:pt x="131" y="681"/>
                    </a:lnTo>
                    <a:lnTo>
                      <a:pt x="118" y="669"/>
                    </a:lnTo>
                    <a:lnTo>
                      <a:pt x="105" y="657"/>
                    </a:lnTo>
                    <a:lnTo>
                      <a:pt x="93" y="643"/>
                    </a:lnTo>
                    <a:lnTo>
                      <a:pt x="82" y="630"/>
                    </a:lnTo>
                    <a:lnTo>
                      <a:pt x="72" y="615"/>
                    </a:lnTo>
                    <a:lnTo>
                      <a:pt x="62" y="599"/>
                    </a:lnTo>
                    <a:lnTo>
                      <a:pt x="52" y="583"/>
                    </a:lnTo>
                    <a:lnTo>
                      <a:pt x="43" y="567"/>
                    </a:lnTo>
                    <a:lnTo>
                      <a:pt x="35" y="551"/>
                    </a:lnTo>
                    <a:lnTo>
                      <a:pt x="28" y="534"/>
                    </a:lnTo>
                    <a:lnTo>
                      <a:pt x="21" y="516"/>
                    </a:lnTo>
                    <a:lnTo>
                      <a:pt x="16" y="498"/>
                    </a:lnTo>
                    <a:lnTo>
                      <a:pt x="11" y="479"/>
                    </a:lnTo>
                    <a:lnTo>
                      <a:pt x="7" y="461"/>
                    </a:lnTo>
                    <a:lnTo>
                      <a:pt x="4" y="442"/>
                    </a:lnTo>
                    <a:lnTo>
                      <a:pt x="1" y="422"/>
                    </a:lnTo>
                    <a:lnTo>
                      <a:pt x="0" y="403"/>
                    </a:lnTo>
                    <a:lnTo>
                      <a:pt x="0" y="383"/>
                    </a:lnTo>
                    <a:lnTo>
                      <a:pt x="0" y="362"/>
                    </a:lnTo>
                    <a:lnTo>
                      <a:pt x="1" y="343"/>
                    </a:lnTo>
                    <a:lnTo>
                      <a:pt x="4" y="324"/>
                    </a:lnTo>
                    <a:lnTo>
                      <a:pt x="7" y="306"/>
                    </a:lnTo>
                    <a:lnTo>
                      <a:pt x="11" y="288"/>
                    </a:lnTo>
                    <a:lnTo>
                      <a:pt x="16" y="270"/>
                    </a:lnTo>
                    <a:lnTo>
                      <a:pt x="21" y="251"/>
                    </a:lnTo>
                    <a:lnTo>
                      <a:pt x="28" y="234"/>
                    </a:lnTo>
                    <a:lnTo>
                      <a:pt x="35" y="217"/>
                    </a:lnTo>
                    <a:lnTo>
                      <a:pt x="43" y="201"/>
                    </a:lnTo>
                    <a:lnTo>
                      <a:pt x="52" y="185"/>
                    </a:lnTo>
                    <a:lnTo>
                      <a:pt x="62" y="170"/>
                    </a:lnTo>
                    <a:lnTo>
                      <a:pt x="72" y="155"/>
                    </a:lnTo>
                    <a:lnTo>
                      <a:pt x="82" y="139"/>
                    </a:lnTo>
                    <a:lnTo>
                      <a:pt x="93" y="126"/>
                    </a:lnTo>
                    <a:lnTo>
                      <a:pt x="105" y="112"/>
                    </a:lnTo>
                    <a:lnTo>
                      <a:pt x="118" y="100"/>
                    </a:lnTo>
                    <a:lnTo>
                      <a:pt x="131" y="88"/>
                    </a:lnTo>
                    <a:lnTo>
                      <a:pt x="144" y="77"/>
                    </a:lnTo>
                    <a:lnTo>
                      <a:pt x="158" y="66"/>
                    </a:lnTo>
                    <a:lnTo>
                      <a:pt x="174" y="56"/>
                    </a:lnTo>
                    <a:lnTo>
                      <a:pt x="189" y="47"/>
                    </a:lnTo>
                    <a:lnTo>
                      <a:pt x="204" y="39"/>
                    </a:lnTo>
                    <a:lnTo>
                      <a:pt x="220" y="30"/>
                    </a:lnTo>
                    <a:lnTo>
                      <a:pt x="236" y="23"/>
                    </a:lnTo>
                    <a:lnTo>
                      <a:pt x="253" y="17"/>
                    </a:lnTo>
                    <a:lnTo>
                      <a:pt x="270" y="12"/>
                    </a:lnTo>
                    <a:lnTo>
                      <a:pt x="287" y="8"/>
                    </a:lnTo>
                    <a:lnTo>
                      <a:pt x="306" y="4"/>
                    </a:lnTo>
                    <a:lnTo>
                      <a:pt x="323" y="2"/>
                    </a:lnTo>
                    <a:lnTo>
                      <a:pt x="342" y="1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5" name="Freeform 1529"/>
              <p:cNvSpPr>
                <a:spLocks/>
              </p:cNvSpPr>
              <p:nvPr/>
            </p:nvSpPr>
            <p:spPr bwMode="auto">
              <a:xfrm>
                <a:off x="2357" y="2395"/>
                <a:ext cx="45" cy="46"/>
              </a:xfrm>
              <a:custGeom>
                <a:avLst/>
                <a:gdLst>
                  <a:gd name="T0" fmla="*/ 0 w 717"/>
                  <a:gd name="T1" fmla="*/ 0 h 736"/>
                  <a:gd name="T2" fmla="*/ 0 w 717"/>
                  <a:gd name="T3" fmla="*/ 0 h 736"/>
                  <a:gd name="T4" fmla="*/ 0 w 717"/>
                  <a:gd name="T5" fmla="*/ 0 h 736"/>
                  <a:gd name="T6" fmla="*/ 0 w 717"/>
                  <a:gd name="T7" fmla="*/ 0 h 736"/>
                  <a:gd name="T8" fmla="*/ 0 w 717"/>
                  <a:gd name="T9" fmla="*/ 0 h 736"/>
                  <a:gd name="T10" fmla="*/ 0 w 717"/>
                  <a:gd name="T11" fmla="*/ 0 h 736"/>
                  <a:gd name="T12" fmla="*/ 0 w 717"/>
                  <a:gd name="T13" fmla="*/ 0 h 736"/>
                  <a:gd name="T14" fmla="*/ 0 w 717"/>
                  <a:gd name="T15" fmla="*/ 0 h 736"/>
                  <a:gd name="T16" fmla="*/ 0 w 717"/>
                  <a:gd name="T17" fmla="*/ 0 h 736"/>
                  <a:gd name="T18" fmla="*/ 0 w 717"/>
                  <a:gd name="T19" fmla="*/ 0 h 736"/>
                  <a:gd name="T20" fmla="*/ 0 w 717"/>
                  <a:gd name="T21" fmla="*/ 0 h 736"/>
                  <a:gd name="T22" fmla="*/ 0 w 717"/>
                  <a:gd name="T23" fmla="*/ 0 h 736"/>
                  <a:gd name="T24" fmla="*/ 0 w 717"/>
                  <a:gd name="T25" fmla="*/ 0 h 736"/>
                  <a:gd name="T26" fmla="*/ 0 w 717"/>
                  <a:gd name="T27" fmla="*/ 0 h 736"/>
                  <a:gd name="T28" fmla="*/ 0 w 717"/>
                  <a:gd name="T29" fmla="*/ 0 h 736"/>
                  <a:gd name="T30" fmla="*/ 0 w 717"/>
                  <a:gd name="T31" fmla="*/ 0 h 736"/>
                  <a:gd name="T32" fmla="*/ 0 w 717"/>
                  <a:gd name="T33" fmla="*/ 0 h 736"/>
                  <a:gd name="T34" fmla="*/ 0 w 717"/>
                  <a:gd name="T35" fmla="*/ 0 h 736"/>
                  <a:gd name="T36" fmla="*/ 0 w 717"/>
                  <a:gd name="T37" fmla="*/ 0 h 736"/>
                  <a:gd name="T38" fmla="*/ 0 w 717"/>
                  <a:gd name="T39" fmla="*/ 0 h 736"/>
                  <a:gd name="T40" fmla="*/ 0 w 717"/>
                  <a:gd name="T41" fmla="*/ 0 h 736"/>
                  <a:gd name="T42" fmla="*/ 0 w 717"/>
                  <a:gd name="T43" fmla="*/ 0 h 736"/>
                  <a:gd name="T44" fmla="*/ 0 w 717"/>
                  <a:gd name="T45" fmla="*/ 0 h 736"/>
                  <a:gd name="T46" fmla="*/ 0 w 717"/>
                  <a:gd name="T47" fmla="*/ 0 h 736"/>
                  <a:gd name="T48" fmla="*/ 0 w 717"/>
                  <a:gd name="T49" fmla="*/ 0 h 736"/>
                  <a:gd name="T50" fmla="*/ 0 w 717"/>
                  <a:gd name="T51" fmla="*/ 0 h 736"/>
                  <a:gd name="T52" fmla="*/ 0 w 717"/>
                  <a:gd name="T53" fmla="*/ 0 h 736"/>
                  <a:gd name="T54" fmla="*/ 0 w 717"/>
                  <a:gd name="T55" fmla="*/ 0 h 736"/>
                  <a:gd name="T56" fmla="*/ 0 w 717"/>
                  <a:gd name="T57" fmla="*/ 0 h 736"/>
                  <a:gd name="T58" fmla="*/ 0 w 717"/>
                  <a:gd name="T59" fmla="*/ 0 h 736"/>
                  <a:gd name="T60" fmla="*/ 0 w 717"/>
                  <a:gd name="T61" fmla="*/ 0 h 736"/>
                  <a:gd name="T62" fmla="*/ 0 w 717"/>
                  <a:gd name="T63" fmla="*/ 0 h 736"/>
                  <a:gd name="T64" fmla="*/ 0 w 717"/>
                  <a:gd name="T65" fmla="*/ 0 h 736"/>
                  <a:gd name="T66" fmla="*/ 0 w 717"/>
                  <a:gd name="T67" fmla="*/ 0 h 7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7"/>
                  <a:gd name="T103" fmla="*/ 0 h 736"/>
                  <a:gd name="T104" fmla="*/ 717 w 717"/>
                  <a:gd name="T105" fmla="*/ 736 h 7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7" h="736">
                    <a:moveTo>
                      <a:pt x="717" y="736"/>
                    </a:moveTo>
                    <a:lnTo>
                      <a:pt x="717" y="736"/>
                    </a:lnTo>
                    <a:lnTo>
                      <a:pt x="716" y="700"/>
                    </a:lnTo>
                    <a:lnTo>
                      <a:pt x="713" y="665"/>
                    </a:lnTo>
                    <a:lnTo>
                      <a:pt x="709" y="629"/>
                    </a:lnTo>
                    <a:lnTo>
                      <a:pt x="703" y="593"/>
                    </a:lnTo>
                    <a:lnTo>
                      <a:pt x="696" y="560"/>
                    </a:lnTo>
                    <a:lnTo>
                      <a:pt x="687" y="526"/>
                    </a:lnTo>
                    <a:lnTo>
                      <a:pt x="676" y="492"/>
                    </a:lnTo>
                    <a:lnTo>
                      <a:pt x="664" y="460"/>
                    </a:lnTo>
                    <a:lnTo>
                      <a:pt x="651" y="428"/>
                    </a:lnTo>
                    <a:lnTo>
                      <a:pt x="637" y="397"/>
                    </a:lnTo>
                    <a:lnTo>
                      <a:pt x="621" y="366"/>
                    </a:lnTo>
                    <a:lnTo>
                      <a:pt x="604" y="336"/>
                    </a:lnTo>
                    <a:lnTo>
                      <a:pt x="584" y="307"/>
                    </a:lnTo>
                    <a:lnTo>
                      <a:pt x="563" y="281"/>
                    </a:lnTo>
                    <a:lnTo>
                      <a:pt x="543" y="252"/>
                    </a:lnTo>
                    <a:lnTo>
                      <a:pt x="520" y="227"/>
                    </a:lnTo>
                    <a:lnTo>
                      <a:pt x="496" y="202"/>
                    </a:lnTo>
                    <a:lnTo>
                      <a:pt x="471" y="178"/>
                    </a:lnTo>
                    <a:lnTo>
                      <a:pt x="444" y="157"/>
                    </a:lnTo>
                    <a:lnTo>
                      <a:pt x="415" y="134"/>
                    </a:lnTo>
                    <a:lnTo>
                      <a:pt x="387" y="113"/>
                    </a:lnTo>
                    <a:lnTo>
                      <a:pt x="358" y="96"/>
                    </a:lnTo>
                    <a:lnTo>
                      <a:pt x="327" y="78"/>
                    </a:lnTo>
                    <a:lnTo>
                      <a:pt x="294" y="63"/>
                    </a:lnTo>
                    <a:lnTo>
                      <a:pt x="260" y="48"/>
                    </a:lnTo>
                    <a:lnTo>
                      <a:pt x="228" y="37"/>
                    </a:lnTo>
                    <a:lnTo>
                      <a:pt x="192" y="25"/>
                    </a:lnTo>
                    <a:lnTo>
                      <a:pt x="156" y="16"/>
                    </a:lnTo>
                    <a:lnTo>
                      <a:pt x="120" y="10"/>
                    </a:lnTo>
                    <a:lnTo>
                      <a:pt x="83" y="4"/>
                    </a:lnTo>
                    <a:lnTo>
                      <a:pt x="45" y="2"/>
                    </a:lnTo>
                    <a:lnTo>
                      <a:pt x="9" y="0"/>
                    </a:lnTo>
                    <a:lnTo>
                      <a:pt x="9" y="706"/>
                    </a:lnTo>
                    <a:lnTo>
                      <a:pt x="10" y="706"/>
                    </a:lnTo>
                    <a:lnTo>
                      <a:pt x="8" y="706"/>
                    </a:lnTo>
                    <a:lnTo>
                      <a:pt x="7" y="705"/>
                    </a:lnTo>
                    <a:lnTo>
                      <a:pt x="7" y="706"/>
                    </a:lnTo>
                    <a:lnTo>
                      <a:pt x="5" y="705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2" y="704"/>
                    </a:lnTo>
                    <a:lnTo>
                      <a:pt x="1" y="704"/>
                    </a:lnTo>
                    <a:lnTo>
                      <a:pt x="2" y="703"/>
                    </a:lnTo>
                    <a:lnTo>
                      <a:pt x="1" y="704"/>
                    </a:lnTo>
                    <a:lnTo>
                      <a:pt x="2" y="703"/>
                    </a:lnTo>
                    <a:lnTo>
                      <a:pt x="0" y="703"/>
                    </a:lnTo>
                    <a:lnTo>
                      <a:pt x="1" y="704"/>
                    </a:lnTo>
                    <a:lnTo>
                      <a:pt x="2" y="704"/>
                    </a:lnTo>
                    <a:lnTo>
                      <a:pt x="2" y="705"/>
                    </a:lnTo>
                    <a:lnTo>
                      <a:pt x="4" y="705"/>
                    </a:lnTo>
                    <a:lnTo>
                      <a:pt x="4" y="707"/>
                    </a:lnTo>
                    <a:lnTo>
                      <a:pt x="5" y="708"/>
                    </a:lnTo>
                    <a:lnTo>
                      <a:pt x="5" y="709"/>
                    </a:lnTo>
                    <a:lnTo>
                      <a:pt x="6" y="711"/>
                    </a:lnTo>
                    <a:lnTo>
                      <a:pt x="8" y="712"/>
                    </a:lnTo>
                    <a:lnTo>
                      <a:pt x="8" y="714"/>
                    </a:lnTo>
                    <a:lnTo>
                      <a:pt x="9" y="716"/>
                    </a:lnTo>
                    <a:lnTo>
                      <a:pt x="9" y="718"/>
                    </a:lnTo>
                    <a:lnTo>
                      <a:pt x="9" y="720"/>
                    </a:lnTo>
                    <a:lnTo>
                      <a:pt x="10" y="723"/>
                    </a:lnTo>
                    <a:lnTo>
                      <a:pt x="11" y="725"/>
                    </a:lnTo>
                    <a:lnTo>
                      <a:pt x="12" y="728"/>
                    </a:lnTo>
                    <a:lnTo>
                      <a:pt x="12" y="730"/>
                    </a:lnTo>
                    <a:lnTo>
                      <a:pt x="11" y="736"/>
                    </a:lnTo>
                    <a:lnTo>
                      <a:pt x="717" y="7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6" name="Freeform 1530"/>
              <p:cNvSpPr>
                <a:spLocks/>
              </p:cNvSpPr>
              <p:nvPr/>
            </p:nvSpPr>
            <p:spPr bwMode="auto">
              <a:xfrm>
                <a:off x="2357" y="2441"/>
                <a:ext cx="45" cy="47"/>
              </a:xfrm>
              <a:custGeom>
                <a:avLst/>
                <a:gdLst>
                  <a:gd name="T0" fmla="*/ 0 w 717"/>
                  <a:gd name="T1" fmla="*/ 0 h 740"/>
                  <a:gd name="T2" fmla="*/ 0 w 717"/>
                  <a:gd name="T3" fmla="*/ 0 h 740"/>
                  <a:gd name="T4" fmla="*/ 0 w 717"/>
                  <a:gd name="T5" fmla="*/ 0 h 740"/>
                  <a:gd name="T6" fmla="*/ 0 w 717"/>
                  <a:gd name="T7" fmla="*/ 0 h 740"/>
                  <a:gd name="T8" fmla="*/ 0 w 717"/>
                  <a:gd name="T9" fmla="*/ 0 h 740"/>
                  <a:gd name="T10" fmla="*/ 0 w 717"/>
                  <a:gd name="T11" fmla="*/ 0 h 740"/>
                  <a:gd name="T12" fmla="*/ 0 w 717"/>
                  <a:gd name="T13" fmla="*/ 0 h 740"/>
                  <a:gd name="T14" fmla="*/ 0 w 717"/>
                  <a:gd name="T15" fmla="*/ 0 h 740"/>
                  <a:gd name="T16" fmla="*/ 0 w 717"/>
                  <a:gd name="T17" fmla="*/ 0 h 740"/>
                  <a:gd name="T18" fmla="*/ 0 w 717"/>
                  <a:gd name="T19" fmla="*/ 0 h 740"/>
                  <a:gd name="T20" fmla="*/ 0 w 717"/>
                  <a:gd name="T21" fmla="*/ 0 h 740"/>
                  <a:gd name="T22" fmla="*/ 0 w 717"/>
                  <a:gd name="T23" fmla="*/ 0 h 740"/>
                  <a:gd name="T24" fmla="*/ 0 w 717"/>
                  <a:gd name="T25" fmla="*/ 0 h 740"/>
                  <a:gd name="T26" fmla="*/ 0 w 717"/>
                  <a:gd name="T27" fmla="*/ 0 h 740"/>
                  <a:gd name="T28" fmla="*/ 0 w 717"/>
                  <a:gd name="T29" fmla="*/ 0 h 740"/>
                  <a:gd name="T30" fmla="*/ 0 w 717"/>
                  <a:gd name="T31" fmla="*/ 0 h 740"/>
                  <a:gd name="T32" fmla="*/ 0 w 717"/>
                  <a:gd name="T33" fmla="*/ 0 h 740"/>
                  <a:gd name="T34" fmla="*/ 0 w 717"/>
                  <a:gd name="T35" fmla="*/ 0 h 740"/>
                  <a:gd name="T36" fmla="*/ 0 w 717"/>
                  <a:gd name="T37" fmla="*/ 0 h 740"/>
                  <a:gd name="T38" fmla="*/ 0 w 717"/>
                  <a:gd name="T39" fmla="*/ 0 h 740"/>
                  <a:gd name="T40" fmla="*/ 0 w 717"/>
                  <a:gd name="T41" fmla="*/ 0 h 740"/>
                  <a:gd name="T42" fmla="*/ 0 w 717"/>
                  <a:gd name="T43" fmla="*/ 0 h 740"/>
                  <a:gd name="T44" fmla="*/ 0 w 717"/>
                  <a:gd name="T45" fmla="*/ 0 h 740"/>
                  <a:gd name="T46" fmla="*/ 0 w 717"/>
                  <a:gd name="T47" fmla="*/ 0 h 740"/>
                  <a:gd name="T48" fmla="*/ 0 w 717"/>
                  <a:gd name="T49" fmla="*/ 0 h 740"/>
                  <a:gd name="T50" fmla="*/ 0 w 717"/>
                  <a:gd name="T51" fmla="*/ 0 h 740"/>
                  <a:gd name="T52" fmla="*/ 0 w 717"/>
                  <a:gd name="T53" fmla="*/ 0 h 740"/>
                  <a:gd name="T54" fmla="*/ 0 w 717"/>
                  <a:gd name="T55" fmla="*/ 0 h 740"/>
                  <a:gd name="T56" fmla="*/ 0 w 717"/>
                  <a:gd name="T57" fmla="*/ 0 h 740"/>
                  <a:gd name="T58" fmla="*/ 0 w 717"/>
                  <a:gd name="T59" fmla="*/ 0 h 740"/>
                  <a:gd name="T60" fmla="*/ 0 w 717"/>
                  <a:gd name="T61" fmla="*/ 0 h 740"/>
                  <a:gd name="T62" fmla="*/ 0 w 717"/>
                  <a:gd name="T63" fmla="*/ 0 h 740"/>
                  <a:gd name="T64" fmla="*/ 0 w 717"/>
                  <a:gd name="T65" fmla="*/ 0 h 740"/>
                  <a:gd name="T66" fmla="*/ 0 w 717"/>
                  <a:gd name="T67" fmla="*/ 0 h 7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7"/>
                  <a:gd name="T103" fmla="*/ 0 h 740"/>
                  <a:gd name="T104" fmla="*/ 717 w 717"/>
                  <a:gd name="T105" fmla="*/ 740 h 7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7" h="740">
                    <a:moveTo>
                      <a:pt x="9" y="740"/>
                    </a:moveTo>
                    <a:lnTo>
                      <a:pt x="9" y="740"/>
                    </a:lnTo>
                    <a:lnTo>
                      <a:pt x="45" y="738"/>
                    </a:lnTo>
                    <a:lnTo>
                      <a:pt x="83" y="735"/>
                    </a:lnTo>
                    <a:lnTo>
                      <a:pt x="120" y="730"/>
                    </a:lnTo>
                    <a:lnTo>
                      <a:pt x="156" y="724"/>
                    </a:lnTo>
                    <a:lnTo>
                      <a:pt x="192" y="714"/>
                    </a:lnTo>
                    <a:lnTo>
                      <a:pt x="228" y="704"/>
                    </a:lnTo>
                    <a:lnTo>
                      <a:pt x="262" y="691"/>
                    </a:lnTo>
                    <a:lnTo>
                      <a:pt x="294" y="676"/>
                    </a:lnTo>
                    <a:lnTo>
                      <a:pt x="327" y="662"/>
                    </a:lnTo>
                    <a:lnTo>
                      <a:pt x="358" y="644"/>
                    </a:lnTo>
                    <a:lnTo>
                      <a:pt x="389" y="625"/>
                    </a:lnTo>
                    <a:lnTo>
                      <a:pt x="417" y="605"/>
                    </a:lnTo>
                    <a:lnTo>
                      <a:pt x="444" y="584"/>
                    </a:lnTo>
                    <a:lnTo>
                      <a:pt x="472" y="561"/>
                    </a:lnTo>
                    <a:lnTo>
                      <a:pt x="497" y="536"/>
                    </a:lnTo>
                    <a:lnTo>
                      <a:pt x="520" y="511"/>
                    </a:lnTo>
                    <a:lnTo>
                      <a:pt x="544" y="486"/>
                    </a:lnTo>
                    <a:lnTo>
                      <a:pt x="565" y="457"/>
                    </a:lnTo>
                    <a:lnTo>
                      <a:pt x="586" y="429"/>
                    </a:lnTo>
                    <a:lnTo>
                      <a:pt x="605" y="400"/>
                    </a:lnTo>
                    <a:lnTo>
                      <a:pt x="622" y="371"/>
                    </a:lnTo>
                    <a:lnTo>
                      <a:pt x="637" y="340"/>
                    </a:lnTo>
                    <a:lnTo>
                      <a:pt x="652" y="308"/>
                    </a:lnTo>
                    <a:lnTo>
                      <a:pt x="666" y="276"/>
                    </a:lnTo>
                    <a:lnTo>
                      <a:pt x="677" y="244"/>
                    </a:lnTo>
                    <a:lnTo>
                      <a:pt x="687" y="210"/>
                    </a:lnTo>
                    <a:lnTo>
                      <a:pt x="696" y="175"/>
                    </a:lnTo>
                    <a:lnTo>
                      <a:pt x="703" y="141"/>
                    </a:lnTo>
                    <a:lnTo>
                      <a:pt x="709" y="105"/>
                    </a:lnTo>
                    <a:lnTo>
                      <a:pt x="713" y="71"/>
                    </a:lnTo>
                    <a:lnTo>
                      <a:pt x="716" y="35"/>
                    </a:lnTo>
                    <a:lnTo>
                      <a:pt x="717" y="0"/>
                    </a:lnTo>
                    <a:lnTo>
                      <a:pt x="11" y="0"/>
                    </a:lnTo>
                    <a:lnTo>
                      <a:pt x="12" y="5"/>
                    </a:lnTo>
                    <a:lnTo>
                      <a:pt x="12" y="8"/>
                    </a:lnTo>
                    <a:lnTo>
                      <a:pt x="11" y="12"/>
                    </a:lnTo>
                    <a:lnTo>
                      <a:pt x="10" y="15"/>
                    </a:lnTo>
                    <a:lnTo>
                      <a:pt x="9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4" y="31"/>
                    </a:lnTo>
                    <a:lnTo>
                      <a:pt x="3" y="33"/>
                    </a:lnTo>
                    <a:lnTo>
                      <a:pt x="3" y="34"/>
                    </a:lnTo>
                    <a:lnTo>
                      <a:pt x="2" y="35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0" y="37"/>
                    </a:lnTo>
                    <a:lnTo>
                      <a:pt x="0" y="36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3" y="35"/>
                    </a:lnTo>
                    <a:lnTo>
                      <a:pt x="4" y="35"/>
                    </a:lnTo>
                    <a:lnTo>
                      <a:pt x="5" y="35"/>
                    </a:lnTo>
                    <a:lnTo>
                      <a:pt x="7" y="34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9" y="33"/>
                    </a:lnTo>
                    <a:lnTo>
                      <a:pt x="9" y="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7" name="Freeform 1531"/>
              <p:cNvSpPr>
                <a:spLocks/>
              </p:cNvSpPr>
              <p:nvPr/>
            </p:nvSpPr>
            <p:spPr bwMode="auto">
              <a:xfrm>
                <a:off x="2313" y="2441"/>
                <a:ext cx="45" cy="47"/>
              </a:xfrm>
              <a:custGeom>
                <a:avLst/>
                <a:gdLst>
                  <a:gd name="T0" fmla="*/ 0 w 719"/>
                  <a:gd name="T1" fmla="*/ 0 h 740"/>
                  <a:gd name="T2" fmla="*/ 0 w 719"/>
                  <a:gd name="T3" fmla="*/ 0 h 740"/>
                  <a:gd name="T4" fmla="*/ 0 w 719"/>
                  <a:gd name="T5" fmla="*/ 0 h 740"/>
                  <a:gd name="T6" fmla="*/ 0 w 719"/>
                  <a:gd name="T7" fmla="*/ 0 h 740"/>
                  <a:gd name="T8" fmla="*/ 0 w 719"/>
                  <a:gd name="T9" fmla="*/ 0 h 740"/>
                  <a:gd name="T10" fmla="*/ 0 w 719"/>
                  <a:gd name="T11" fmla="*/ 0 h 740"/>
                  <a:gd name="T12" fmla="*/ 0 w 719"/>
                  <a:gd name="T13" fmla="*/ 0 h 740"/>
                  <a:gd name="T14" fmla="*/ 0 w 719"/>
                  <a:gd name="T15" fmla="*/ 0 h 740"/>
                  <a:gd name="T16" fmla="*/ 0 w 719"/>
                  <a:gd name="T17" fmla="*/ 0 h 740"/>
                  <a:gd name="T18" fmla="*/ 0 w 719"/>
                  <a:gd name="T19" fmla="*/ 0 h 740"/>
                  <a:gd name="T20" fmla="*/ 0 w 719"/>
                  <a:gd name="T21" fmla="*/ 0 h 740"/>
                  <a:gd name="T22" fmla="*/ 0 w 719"/>
                  <a:gd name="T23" fmla="*/ 0 h 740"/>
                  <a:gd name="T24" fmla="*/ 0 w 719"/>
                  <a:gd name="T25" fmla="*/ 0 h 740"/>
                  <a:gd name="T26" fmla="*/ 0 w 719"/>
                  <a:gd name="T27" fmla="*/ 0 h 740"/>
                  <a:gd name="T28" fmla="*/ 0 w 719"/>
                  <a:gd name="T29" fmla="*/ 0 h 740"/>
                  <a:gd name="T30" fmla="*/ 0 w 719"/>
                  <a:gd name="T31" fmla="*/ 0 h 740"/>
                  <a:gd name="T32" fmla="*/ 0 w 719"/>
                  <a:gd name="T33" fmla="*/ 0 h 740"/>
                  <a:gd name="T34" fmla="*/ 0 w 719"/>
                  <a:gd name="T35" fmla="*/ 0 h 740"/>
                  <a:gd name="T36" fmla="*/ 0 w 719"/>
                  <a:gd name="T37" fmla="*/ 0 h 740"/>
                  <a:gd name="T38" fmla="*/ 0 w 719"/>
                  <a:gd name="T39" fmla="*/ 0 h 740"/>
                  <a:gd name="T40" fmla="*/ 0 w 719"/>
                  <a:gd name="T41" fmla="*/ 0 h 740"/>
                  <a:gd name="T42" fmla="*/ 0 w 719"/>
                  <a:gd name="T43" fmla="*/ 0 h 740"/>
                  <a:gd name="T44" fmla="*/ 0 w 719"/>
                  <a:gd name="T45" fmla="*/ 0 h 740"/>
                  <a:gd name="T46" fmla="*/ 0 w 719"/>
                  <a:gd name="T47" fmla="*/ 0 h 740"/>
                  <a:gd name="T48" fmla="*/ 0 w 719"/>
                  <a:gd name="T49" fmla="*/ 0 h 740"/>
                  <a:gd name="T50" fmla="*/ 0 w 719"/>
                  <a:gd name="T51" fmla="*/ 0 h 740"/>
                  <a:gd name="T52" fmla="*/ 0 w 719"/>
                  <a:gd name="T53" fmla="*/ 0 h 740"/>
                  <a:gd name="T54" fmla="*/ 0 w 719"/>
                  <a:gd name="T55" fmla="*/ 0 h 740"/>
                  <a:gd name="T56" fmla="*/ 0 w 719"/>
                  <a:gd name="T57" fmla="*/ 0 h 740"/>
                  <a:gd name="T58" fmla="*/ 0 w 719"/>
                  <a:gd name="T59" fmla="*/ 0 h 740"/>
                  <a:gd name="T60" fmla="*/ 0 w 719"/>
                  <a:gd name="T61" fmla="*/ 0 h 740"/>
                  <a:gd name="T62" fmla="*/ 0 w 719"/>
                  <a:gd name="T63" fmla="*/ 0 h 740"/>
                  <a:gd name="T64" fmla="*/ 0 w 719"/>
                  <a:gd name="T65" fmla="*/ 0 h 740"/>
                  <a:gd name="T66" fmla="*/ 0 w 719"/>
                  <a:gd name="T67" fmla="*/ 0 h 7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9"/>
                  <a:gd name="T103" fmla="*/ 0 h 740"/>
                  <a:gd name="T104" fmla="*/ 719 w 719"/>
                  <a:gd name="T105" fmla="*/ 740 h 7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9" h="740">
                    <a:moveTo>
                      <a:pt x="0" y="0"/>
                    </a:moveTo>
                    <a:lnTo>
                      <a:pt x="0" y="0"/>
                    </a:lnTo>
                    <a:lnTo>
                      <a:pt x="2" y="35"/>
                    </a:lnTo>
                    <a:lnTo>
                      <a:pt x="5" y="71"/>
                    </a:lnTo>
                    <a:lnTo>
                      <a:pt x="8" y="106"/>
                    </a:lnTo>
                    <a:lnTo>
                      <a:pt x="14" y="143"/>
                    </a:lnTo>
                    <a:lnTo>
                      <a:pt x="22" y="178"/>
                    </a:lnTo>
                    <a:lnTo>
                      <a:pt x="32" y="213"/>
                    </a:lnTo>
                    <a:lnTo>
                      <a:pt x="42" y="247"/>
                    </a:lnTo>
                    <a:lnTo>
                      <a:pt x="54" y="279"/>
                    </a:lnTo>
                    <a:lnTo>
                      <a:pt x="68" y="311"/>
                    </a:lnTo>
                    <a:lnTo>
                      <a:pt x="83" y="343"/>
                    </a:lnTo>
                    <a:lnTo>
                      <a:pt x="100" y="375"/>
                    </a:lnTo>
                    <a:lnTo>
                      <a:pt x="117" y="404"/>
                    </a:lnTo>
                    <a:lnTo>
                      <a:pt x="135" y="433"/>
                    </a:lnTo>
                    <a:lnTo>
                      <a:pt x="158" y="462"/>
                    </a:lnTo>
                    <a:lnTo>
                      <a:pt x="179" y="488"/>
                    </a:lnTo>
                    <a:lnTo>
                      <a:pt x="201" y="514"/>
                    </a:lnTo>
                    <a:lnTo>
                      <a:pt x="226" y="539"/>
                    </a:lnTo>
                    <a:lnTo>
                      <a:pt x="251" y="562"/>
                    </a:lnTo>
                    <a:lnTo>
                      <a:pt x="278" y="585"/>
                    </a:lnTo>
                    <a:lnTo>
                      <a:pt x="306" y="607"/>
                    </a:lnTo>
                    <a:lnTo>
                      <a:pt x="335" y="626"/>
                    </a:lnTo>
                    <a:lnTo>
                      <a:pt x="365" y="645"/>
                    </a:lnTo>
                    <a:lnTo>
                      <a:pt x="396" y="662"/>
                    </a:lnTo>
                    <a:lnTo>
                      <a:pt x="429" y="678"/>
                    </a:lnTo>
                    <a:lnTo>
                      <a:pt x="462" y="691"/>
                    </a:lnTo>
                    <a:lnTo>
                      <a:pt x="496" y="705"/>
                    </a:lnTo>
                    <a:lnTo>
                      <a:pt x="532" y="714"/>
                    </a:lnTo>
                    <a:lnTo>
                      <a:pt x="567" y="724"/>
                    </a:lnTo>
                    <a:lnTo>
                      <a:pt x="602" y="730"/>
                    </a:lnTo>
                    <a:lnTo>
                      <a:pt x="639" y="735"/>
                    </a:lnTo>
                    <a:lnTo>
                      <a:pt x="678" y="738"/>
                    </a:lnTo>
                    <a:lnTo>
                      <a:pt x="714" y="740"/>
                    </a:lnTo>
                    <a:lnTo>
                      <a:pt x="714" y="33"/>
                    </a:lnTo>
                    <a:lnTo>
                      <a:pt x="713" y="34"/>
                    </a:lnTo>
                    <a:lnTo>
                      <a:pt x="714" y="34"/>
                    </a:lnTo>
                    <a:lnTo>
                      <a:pt x="716" y="35"/>
                    </a:lnTo>
                    <a:lnTo>
                      <a:pt x="716" y="34"/>
                    </a:lnTo>
                    <a:lnTo>
                      <a:pt x="716" y="35"/>
                    </a:lnTo>
                    <a:lnTo>
                      <a:pt x="717" y="34"/>
                    </a:lnTo>
                    <a:lnTo>
                      <a:pt x="718" y="35"/>
                    </a:lnTo>
                    <a:lnTo>
                      <a:pt x="719" y="35"/>
                    </a:lnTo>
                    <a:lnTo>
                      <a:pt x="719" y="36"/>
                    </a:lnTo>
                    <a:lnTo>
                      <a:pt x="719" y="35"/>
                    </a:lnTo>
                    <a:lnTo>
                      <a:pt x="719" y="36"/>
                    </a:lnTo>
                    <a:lnTo>
                      <a:pt x="718" y="35"/>
                    </a:lnTo>
                    <a:lnTo>
                      <a:pt x="717" y="34"/>
                    </a:lnTo>
                    <a:lnTo>
                      <a:pt x="716" y="33"/>
                    </a:lnTo>
                    <a:lnTo>
                      <a:pt x="715" y="31"/>
                    </a:lnTo>
                    <a:lnTo>
                      <a:pt x="715" y="30"/>
                    </a:lnTo>
                    <a:lnTo>
                      <a:pt x="713" y="29"/>
                    </a:lnTo>
                    <a:lnTo>
                      <a:pt x="712" y="27"/>
                    </a:lnTo>
                    <a:lnTo>
                      <a:pt x="712" y="26"/>
                    </a:lnTo>
                    <a:lnTo>
                      <a:pt x="711" y="24"/>
                    </a:lnTo>
                    <a:lnTo>
                      <a:pt x="710" y="22"/>
                    </a:lnTo>
                    <a:lnTo>
                      <a:pt x="710" y="20"/>
                    </a:lnTo>
                    <a:lnTo>
                      <a:pt x="708" y="17"/>
                    </a:lnTo>
                    <a:lnTo>
                      <a:pt x="709" y="15"/>
                    </a:lnTo>
                    <a:lnTo>
                      <a:pt x="707" y="13"/>
                    </a:lnTo>
                    <a:lnTo>
                      <a:pt x="707" y="11"/>
                    </a:lnTo>
                    <a:lnTo>
                      <a:pt x="706" y="8"/>
                    </a:lnTo>
                    <a:lnTo>
                      <a:pt x="706" y="5"/>
                    </a:lnTo>
                    <a:lnTo>
                      <a:pt x="7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8" name="Freeform 1532"/>
              <p:cNvSpPr>
                <a:spLocks/>
              </p:cNvSpPr>
              <p:nvPr/>
            </p:nvSpPr>
            <p:spPr bwMode="auto">
              <a:xfrm>
                <a:off x="2313" y="2395"/>
                <a:ext cx="45" cy="46"/>
              </a:xfrm>
              <a:custGeom>
                <a:avLst/>
                <a:gdLst>
                  <a:gd name="T0" fmla="*/ 0 w 719"/>
                  <a:gd name="T1" fmla="*/ 0 h 736"/>
                  <a:gd name="T2" fmla="*/ 0 w 719"/>
                  <a:gd name="T3" fmla="*/ 0 h 736"/>
                  <a:gd name="T4" fmla="*/ 0 w 719"/>
                  <a:gd name="T5" fmla="*/ 0 h 736"/>
                  <a:gd name="T6" fmla="*/ 0 w 719"/>
                  <a:gd name="T7" fmla="*/ 0 h 736"/>
                  <a:gd name="T8" fmla="*/ 0 w 719"/>
                  <a:gd name="T9" fmla="*/ 0 h 736"/>
                  <a:gd name="T10" fmla="*/ 0 w 719"/>
                  <a:gd name="T11" fmla="*/ 0 h 736"/>
                  <a:gd name="T12" fmla="*/ 0 w 719"/>
                  <a:gd name="T13" fmla="*/ 0 h 736"/>
                  <a:gd name="T14" fmla="*/ 0 w 719"/>
                  <a:gd name="T15" fmla="*/ 0 h 736"/>
                  <a:gd name="T16" fmla="*/ 0 w 719"/>
                  <a:gd name="T17" fmla="*/ 0 h 736"/>
                  <a:gd name="T18" fmla="*/ 0 w 719"/>
                  <a:gd name="T19" fmla="*/ 0 h 736"/>
                  <a:gd name="T20" fmla="*/ 0 w 719"/>
                  <a:gd name="T21" fmla="*/ 0 h 736"/>
                  <a:gd name="T22" fmla="*/ 0 w 719"/>
                  <a:gd name="T23" fmla="*/ 0 h 736"/>
                  <a:gd name="T24" fmla="*/ 0 w 719"/>
                  <a:gd name="T25" fmla="*/ 0 h 736"/>
                  <a:gd name="T26" fmla="*/ 0 w 719"/>
                  <a:gd name="T27" fmla="*/ 0 h 736"/>
                  <a:gd name="T28" fmla="*/ 0 w 719"/>
                  <a:gd name="T29" fmla="*/ 0 h 736"/>
                  <a:gd name="T30" fmla="*/ 0 w 719"/>
                  <a:gd name="T31" fmla="*/ 0 h 736"/>
                  <a:gd name="T32" fmla="*/ 0 w 719"/>
                  <a:gd name="T33" fmla="*/ 0 h 736"/>
                  <a:gd name="T34" fmla="*/ 0 w 719"/>
                  <a:gd name="T35" fmla="*/ 0 h 736"/>
                  <a:gd name="T36" fmla="*/ 0 w 719"/>
                  <a:gd name="T37" fmla="*/ 0 h 736"/>
                  <a:gd name="T38" fmla="*/ 0 w 719"/>
                  <a:gd name="T39" fmla="*/ 0 h 736"/>
                  <a:gd name="T40" fmla="*/ 0 w 719"/>
                  <a:gd name="T41" fmla="*/ 0 h 736"/>
                  <a:gd name="T42" fmla="*/ 0 w 719"/>
                  <a:gd name="T43" fmla="*/ 0 h 736"/>
                  <a:gd name="T44" fmla="*/ 0 w 719"/>
                  <a:gd name="T45" fmla="*/ 0 h 736"/>
                  <a:gd name="T46" fmla="*/ 0 w 719"/>
                  <a:gd name="T47" fmla="*/ 0 h 736"/>
                  <a:gd name="T48" fmla="*/ 0 w 719"/>
                  <a:gd name="T49" fmla="*/ 0 h 736"/>
                  <a:gd name="T50" fmla="*/ 0 w 719"/>
                  <a:gd name="T51" fmla="*/ 0 h 736"/>
                  <a:gd name="T52" fmla="*/ 0 w 719"/>
                  <a:gd name="T53" fmla="*/ 0 h 736"/>
                  <a:gd name="T54" fmla="*/ 0 w 719"/>
                  <a:gd name="T55" fmla="*/ 0 h 736"/>
                  <a:gd name="T56" fmla="*/ 0 w 719"/>
                  <a:gd name="T57" fmla="*/ 0 h 736"/>
                  <a:gd name="T58" fmla="*/ 0 w 719"/>
                  <a:gd name="T59" fmla="*/ 0 h 736"/>
                  <a:gd name="T60" fmla="*/ 0 w 719"/>
                  <a:gd name="T61" fmla="*/ 0 h 736"/>
                  <a:gd name="T62" fmla="*/ 0 w 719"/>
                  <a:gd name="T63" fmla="*/ 0 h 736"/>
                  <a:gd name="T64" fmla="*/ 0 w 719"/>
                  <a:gd name="T65" fmla="*/ 0 h 736"/>
                  <a:gd name="T66" fmla="*/ 0 w 719"/>
                  <a:gd name="T67" fmla="*/ 0 h 7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19"/>
                  <a:gd name="T103" fmla="*/ 0 h 736"/>
                  <a:gd name="T104" fmla="*/ 719 w 719"/>
                  <a:gd name="T105" fmla="*/ 736 h 7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19" h="736">
                    <a:moveTo>
                      <a:pt x="714" y="0"/>
                    </a:moveTo>
                    <a:lnTo>
                      <a:pt x="714" y="0"/>
                    </a:lnTo>
                    <a:lnTo>
                      <a:pt x="678" y="2"/>
                    </a:lnTo>
                    <a:lnTo>
                      <a:pt x="639" y="4"/>
                    </a:lnTo>
                    <a:lnTo>
                      <a:pt x="602" y="10"/>
                    </a:lnTo>
                    <a:lnTo>
                      <a:pt x="567" y="16"/>
                    </a:lnTo>
                    <a:lnTo>
                      <a:pt x="532" y="25"/>
                    </a:lnTo>
                    <a:lnTo>
                      <a:pt x="496" y="36"/>
                    </a:lnTo>
                    <a:lnTo>
                      <a:pt x="463" y="48"/>
                    </a:lnTo>
                    <a:lnTo>
                      <a:pt x="429" y="62"/>
                    </a:lnTo>
                    <a:lnTo>
                      <a:pt x="397" y="78"/>
                    </a:lnTo>
                    <a:lnTo>
                      <a:pt x="365" y="95"/>
                    </a:lnTo>
                    <a:lnTo>
                      <a:pt x="335" y="113"/>
                    </a:lnTo>
                    <a:lnTo>
                      <a:pt x="307" y="133"/>
                    </a:lnTo>
                    <a:lnTo>
                      <a:pt x="280" y="154"/>
                    </a:lnTo>
                    <a:lnTo>
                      <a:pt x="253" y="176"/>
                    </a:lnTo>
                    <a:lnTo>
                      <a:pt x="227" y="199"/>
                    </a:lnTo>
                    <a:lnTo>
                      <a:pt x="203" y="224"/>
                    </a:lnTo>
                    <a:lnTo>
                      <a:pt x="180" y="249"/>
                    </a:lnTo>
                    <a:lnTo>
                      <a:pt x="158" y="277"/>
                    </a:lnTo>
                    <a:lnTo>
                      <a:pt x="137" y="305"/>
                    </a:lnTo>
                    <a:lnTo>
                      <a:pt x="118" y="333"/>
                    </a:lnTo>
                    <a:lnTo>
                      <a:pt x="100" y="362"/>
                    </a:lnTo>
                    <a:lnTo>
                      <a:pt x="84" y="394"/>
                    </a:lnTo>
                    <a:lnTo>
                      <a:pt x="68" y="425"/>
                    </a:lnTo>
                    <a:lnTo>
                      <a:pt x="55" y="457"/>
                    </a:lnTo>
                    <a:lnTo>
                      <a:pt x="43" y="489"/>
                    </a:lnTo>
                    <a:lnTo>
                      <a:pt x="32" y="523"/>
                    </a:lnTo>
                    <a:lnTo>
                      <a:pt x="23" y="557"/>
                    </a:lnTo>
                    <a:lnTo>
                      <a:pt x="14" y="592"/>
                    </a:lnTo>
                    <a:lnTo>
                      <a:pt x="8" y="628"/>
                    </a:lnTo>
                    <a:lnTo>
                      <a:pt x="5" y="663"/>
                    </a:lnTo>
                    <a:lnTo>
                      <a:pt x="2" y="699"/>
                    </a:lnTo>
                    <a:lnTo>
                      <a:pt x="0" y="736"/>
                    </a:lnTo>
                    <a:lnTo>
                      <a:pt x="707" y="736"/>
                    </a:lnTo>
                    <a:lnTo>
                      <a:pt x="706" y="733"/>
                    </a:lnTo>
                    <a:lnTo>
                      <a:pt x="706" y="729"/>
                    </a:lnTo>
                    <a:lnTo>
                      <a:pt x="707" y="727"/>
                    </a:lnTo>
                    <a:lnTo>
                      <a:pt x="707" y="724"/>
                    </a:lnTo>
                    <a:lnTo>
                      <a:pt x="707" y="723"/>
                    </a:lnTo>
                    <a:lnTo>
                      <a:pt x="708" y="721"/>
                    </a:lnTo>
                    <a:lnTo>
                      <a:pt x="708" y="719"/>
                    </a:lnTo>
                    <a:lnTo>
                      <a:pt x="709" y="717"/>
                    </a:lnTo>
                    <a:lnTo>
                      <a:pt x="711" y="715"/>
                    </a:lnTo>
                    <a:lnTo>
                      <a:pt x="710" y="714"/>
                    </a:lnTo>
                    <a:lnTo>
                      <a:pt x="712" y="713"/>
                    </a:lnTo>
                    <a:lnTo>
                      <a:pt x="712" y="711"/>
                    </a:lnTo>
                    <a:lnTo>
                      <a:pt x="714" y="710"/>
                    </a:lnTo>
                    <a:lnTo>
                      <a:pt x="715" y="709"/>
                    </a:lnTo>
                    <a:lnTo>
                      <a:pt x="715" y="708"/>
                    </a:lnTo>
                    <a:lnTo>
                      <a:pt x="716" y="707"/>
                    </a:lnTo>
                    <a:lnTo>
                      <a:pt x="717" y="706"/>
                    </a:lnTo>
                    <a:lnTo>
                      <a:pt x="718" y="705"/>
                    </a:lnTo>
                    <a:lnTo>
                      <a:pt x="718" y="704"/>
                    </a:lnTo>
                    <a:lnTo>
                      <a:pt x="719" y="704"/>
                    </a:lnTo>
                    <a:lnTo>
                      <a:pt x="719" y="705"/>
                    </a:lnTo>
                    <a:lnTo>
                      <a:pt x="718" y="704"/>
                    </a:lnTo>
                    <a:lnTo>
                      <a:pt x="719" y="705"/>
                    </a:lnTo>
                    <a:lnTo>
                      <a:pt x="717" y="705"/>
                    </a:lnTo>
                    <a:lnTo>
                      <a:pt x="717" y="706"/>
                    </a:lnTo>
                    <a:lnTo>
                      <a:pt x="716" y="705"/>
                    </a:lnTo>
                    <a:lnTo>
                      <a:pt x="716" y="706"/>
                    </a:lnTo>
                    <a:lnTo>
                      <a:pt x="716" y="705"/>
                    </a:lnTo>
                    <a:lnTo>
                      <a:pt x="714" y="706"/>
                    </a:lnTo>
                    <a:lnTo>
                      <a:pt x="713" y="706"/>
                    </a:lnTo>
                    <a:lnTo>
                      <a:pt x="714" y="706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69" name="Freeform 1533"/>
              <p:cNvSpPr>
                <a:spLocks/>
              </p:cNvSpPr>
              <p:nvPr/>
            </p:nvSpPr>
            <p:spPr bwMode="auto">
              <a:xfrm>
                <a:off x="1748" y="2532"/>
                <a:ext cx="129" cy="284"/>
              </a:xfrm>
              <a:custGeom>
                <a:avLst/>
                <a:gdLst>
                  <a:gd name="T0" fmla="*/ 0 w 2066"/>
                  <a:gd name="T1" fmla="*/ 0 h 4535"/>
                  <a:gd name="T2" fmla="*/ 0 w 2066"/>
                  <a:gd name="T3" fmla="*/ 0 h 4535"/>
                  <a:gd name="T4" fmla="*/ 0 w 2066"/>
                  <a:gd name="T5" fmla="*/ 0 h 4535"/>
                  <a:gd name="T6" fmla="*/ 0 w 2066"/>
                  <a:gd name="T7" fmla="*/ 0 h 4535"/>
                  <a:gd name="T8" fmla="*/ 0 w 2066"/>
                  <a:gd name="T9" fmla="*/ 0 h 4535"/>
                  <a:gd name="T10" fmla="*/ 0 w 2066"/>
                  <a:gd name="T11" fmla="*/ 0 h 4535"/>
                  <a:gd name="T12" fmla="*/ 0 w 2066"/>
                  <a:gd name="T13" fmla="*/ 0 h 4535"/>
                  <a:gd name="T14" fmla="*/ 0 w 2066"/>
                  <a:gd name="T15" fmla="*/ 0 h 4535"/>
                  <a:gd name="T16" fmla="*/ 0 w 2066"/>
                  <a:gd name="T17" fmla="*/ 0 h 4535"/>
                  <a:gd name="T18" fmla="*/ 0 w 2066"/>
                  <a:gd name="T19" fmla="*/ 0 h 4535"/>
                  <a:gd name="T20" fmla="*/ 0 w 2066"/>
                  <a:gd name="T21" fmla="*/ 0 h 4535"/>
                  <a:gd name="T22" fmla="*/ 0 w 2066"/>
                  <a:gd name="T23" fmla="*/ 0 h 4535"/>
                  <a:gd name="T24" fmla="*/ 0 w 2066"/>
                  <a:gd name="T25" fmla="*/ 0 h 4535"/>
                  <a:gd name="T26" fmla="*/ 0 w 2066"/>
                  <a:gd name="T27" fmla="*/ 0 h 4535"/>
                  <a:gd name="T28" fmla="*/ 0 w 2066"/>
                  <a:gd name="T29" fmla="*/ 0 h 4535"/>
                  <a:gd name="T30" fmla="*/ 0 w 2066"/>
                  <a:gd name="T31" fmla="*/ 0 h 4535"/>
                  <a:gd name="T32" fmla="*/ 0 w 2066"/>
                  <a:gd name="T33" fmla="*/ 0 h 4535"/>
                  <a:gd name="T34" fmla="*/ 0 w 2066"/>
                  <a:gd name="T35" fmla="*/ 0 h 4535"/>
                  <a:gd name="T36" fmla="*/ 0 w 2066"/>
                  <a:gd name="T37" fmla="*/ 0 h 4535"/>
                  <a:gd name="T38" fmla="*/ 0 w 2066"/>
                  <a:gd name="T39" fmla="*/ 0 h 4535"/>
                  <a:gd name="T40" fmla="*/ 0 w 2066"/>
                  <a:gd name="T41" fmla="*/ 0 h 4535"/>
                  <a:gd name="T42" fmla="*/ 0 w 2066"/>
                  <a:gd name="T43" fmla="*/ 0 h 4535"/>
                  <a:gd name="T44" fmla="*/ 0 w 2066"/>
                  <a:gd name="T45" fmla="*/ 0 h 4535"/>
                  <a:gd name="T46" fmla="*/ 0 w 2066"/>
                  <a:gd name="T47" fmla="*/ 0 h 4535"/>
                  <a:gd name="T48" fmla="*/ 0 w 2066"/>
                  <a:gd name="T49" fmla="*/ 0 h 4535"/>
                  <a:gd name="T50" fmla="*/ 0 w 2066"/>
                  <a:gd name="T51" fmla="*/ 0 h 4535"/>
                  <a:gd name="T52" fmla="*/ 0 w 2066"/>
                  <a:gd name="T53" fmla="*/ 0 h 4535"/>
                  <a:gd name="T54" fmla="*/ 0 w 2066"/>
                  <a:gd name="T55" fmla="*/ 0 h 4535"/>
                  <a:gd name="T56" fmla="*/ 0 w 2066"/>
                  <a:gd name="T57" fmla="*/ 0 h 4535"/>
                  <a:gd name="T58" fmla="*/ 0 w 2066"/>
                  <a:gd name="T59" fmla="*/ 0 h 4535"/>
                  <a:gd name="T60" fmla="*/ 0 w 2066"/>
                  <a:gd name="T61" fmla="*/ 0 h 4535"/>
                  <a:gd name="T62" fmla="*/ 0 w 2066"/>
                  <a:gd name="T63" fmla="*/ 0 h 4535"/>
                  <a:gd name="T64" fmla="*/ 0 w 2066"/>
                  <a:gd name="T65" fmla="*/ 0 h 4535"/>
                  <a:gd name="T66" fmla="*/ 0 w 2066"/>
                  <a:gd name="T67" fmla="*/ 0 h 4535"/>
                  <a:gd name="T68" fmla="*/ 0 w 2066"/>
                  <a:gd name="T69" fmla="*/ 0 h 4535"/>
                  <a:gd name="T70" fmla="*/ 0 w 2066"/>
                  <a:gd name="T71" fmla="*/ 0 h 4535"/>
                  <a:gd name="T72" fmla="*/ 0 w 2066"/>
                  <a:gd name="T73" fmla="*/ 0 h 4535"/>
                  <a:gd name="T74" fmla="*/ 0 w 2066"/>
                  <a:gd name="T75" fmla="*/ 0 h 4535"/>
                  <a:gd name="T76" fmla="*/ 0 w 2066"/>
                  <a:gd name="T77" fmla="*/ 0 h 4535"/>
                  <a:gd name="T78" fmla="*/ 0 w 2066"/>
                  <a:gd name="T79" fmla="*/ 0 h 4535"/>
                  <a:gd name="T80" fmla="*/ 0 w 2066"/>
                  <a:gd name="T81" fmla="*/ 0 h 4535"/>
                  <a:gd name="T82" fmla="*/ 0 w 2066"/>
                  <a:gd name="T83" fmla="*/ 0 h 4535"/>
                  <a:gd name="T84" fmla="*/ 0 w 2066"/>
                  <a:gd name="T85" fmla="*/ 0 h 4535"/>
                  <a:gd name="T86" fmla="*/ 0 w 2066"/>
                  <a:gd name="T87" fmla="*/ 0 h 4535"/>
                  <a:gd name="T88" fmla="*/ 0 w 2066"/>
                  <a:gd name="T89" fmla="*/ 0 h 4535"/>
                  <a:gd name="T90" fmla="*/ 0 w 2066"/>
                  <a:gd name="T91" fmla="*/ 0 h 4535"/>
                  <a:gd name="T92" fmla="*/ 0 w 2066"/>
                  <a:gd name="T93" fmla="*/ 0 h 4535"/>
                  <a:gd name="T94" fmla="*/ 0 w 2066"/>
                  <a:gd name="T95" fmla="*/ 0 h 4535"/>
                  <a:gd name="T96" fmla="*/ 0 w 2066"/>
                  <a:gd name="T97" fmla="*/ 0 h 4535"/>
                  <a:gd name="T98" fmla="*/ 0 w 2066"/>
                  <a:gd name="T99" fmla="*/ 0 h 4535"/>
                  <a:gd name="T100" fmla="*/ 0 w 2066"/>
                  <a:gd name="T101" fmla="*/ 0 h 4535"/>
                  <a:gd name="T102" fmla="*/ 0 w 2066"/>
                  <a:gd name="T103" fmla="*/ 0 h 4535"/>
                  <a:gd name="T104" fmla="*/ 0 w 2066"/>
                  <a:gd name="T105" fmla="*/ 0 h 4535"/>
                  <a:gd name="T106" fmla="*/ 0 w 2066"/>
                  <a:gd name="T107" fmla="*/ 0 h 4535"/>
                  <a:gd name="T108" fmla="*/ 0 w 2066"/>
                  <a:gd name="T109" fmla="*/ 0 h 453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066"/>
                  <a:gd name="T166" fmla="*/ 0 h 4535"/>
                  <a:gd name="T167" fmla="*/ 2066 w 2066"/>
                  <a:gd name="T168" fmla="*/ 4535 h 453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066" h="4535">
                    <a:moveTo>
                      <a:pt x="370" y="92"/>
                    </a:moveTo>
                    <a:lnTo>
                      <a:pt x="386" y="82"/>
                    </a:lnTo>
                    <a:lnTo>
                      <a:pt x="403" y="72"/>
                    </a:lnTo>
                    <a:lnTo>
                      <a:pt x="421" y="63"/>
                    </a:lnTo>
                    <a:lnTo>
                      <a:pt x="442" y="55"/>
                    </a:lnTo>
                    <a:lnTo>
                      <a:pt x="463" y="46"/>
                    </a:lnTo>
                    <a:lnTo>
                      <a:pt x="487" y="39"/>
                    </a:lnTo>
                    <a:lnTo>
                      <a:pt x="512" y="33"/>
                    </a:lnTo>
                    <a:lnTo>
                      <a:pt x="538" y="27"/>
                    </a:lnTo>
                    <a:lnTo>
                      <a:pt x="565" y="22"/>
                    </a:lnTo>
                    <a:lnTo>
                      <a:pt x="593" y="17"/>
                    </a:lnTo>
                    <a:lnTo>
                      <a:pt x="622" y="13"/>
                    </a:lnTo>
                    <a:lnTo>
                      <a:pt x="652" y="10"/>
                    </a:lnTo>
                    <a:lnTo>
                      <a:pt x="682" y="7"/>
                    </a:lnTo>
                    <a:lnTo>
                      <a:pt x="713" y="4"/>
                    </a:lnTo>
                    <a:lnTo>
                      <a:pt x="744" y="2"/>
                    </a:lnTo>
                    <a:lnTo>
                      <a:pt x="776" y="1"/>
                    </a:lnTo>
                    <a:lnTo>
                      <a:pt x="838" y="0"/>
                    </a:lnTo>
                    <a:lnTo>
                      <a:pt x="901" y="0"/>
                    </a:lnTo>
                    <a:lnTo>
                      <a:pt x="961" y="3"/>
                    </a:lnTo>
                    <a:lnTo>
                      <a:pt x="1020" y="8"/>
                    </a:lnTo>
                    <a:lnTo>
                      <a:pt x="1048" y="11"/>
                    </a:lnTo>
                    <a:lnTo>
                      <a:pt x="1074" y="14"/>
                    </a:lnTo>
                    <a:lnTo>
                      <a:pt x="1100" y="18"/>
                    </a:lnTo>
                    <a:lnTo>
                      <a:pt x="1124" y="22"/>
                    </a:lnTo>
                    <a:lnTo>
                      <a:pt x="1148" y="27"/>
                    </a:lnTo>
                    <a:lnTo>
                      <a:pt x="1170" y="32"/>
                    </a:lnTo>
                    <a:lnTo>
                      <a:pt x="1190" y="37"/>
                    </a:lnTo>
                    <a:lnTo>
                      <a:pt x="1209" y="43"/>
                    </a:lnTo>
                    <a:lnTo>
                      <a:pt x="1296" y="87"/>
                    </a:lnTo>
                    <a:lnTo>
                      <a:pt x="1377" y="149"/>
                    </a:lnTo>
                    <a:lnTo>
                      <a:pt x="1455" y="231"/>
                    </a:lnTo>
                    <a:lnTo>
                      <a:pt x="1529" y="329"/>
                    </a:lnTo>
                    <a:lnTo>
                      <a:pt x="1598" y="442"/>
                    </a:lnTo>
                    <a:lnTo>
                      <a:pt x="1663" y="570"/>
                    </a:lnTo>
                    <a:lnTo>
                      <a:pt x="1722" y="710"/>
                    </a:lnTo>
                    <a:lnTo>
                      <a:pt x="1778" y="862"/>
                    </a:lnTo>
                    <a:lnTo>
                      <a:pt x="1828" y="1024"/>
                    </a:lnTo>
                    <a:lnTo>
                      <a:pt x="1874" y="1194"/>
                    </a:lnTo>
                    <a:lnTo>
                      <a:pt x="1916" y="1373"/>
                    </a:lnTo>
                    <a:lnTo>
                      <a:pt x="1952" y="1557"/>
                    </a:lnTo>
                    <a:lnTo>
                      <a:pt x="1983" y="1746"/>
                    </a:lnTo>
                    <a:lnTo>
                      <a:pt x="2009" y="1939"/>
                    </a:lnTo>
                    <a:lnTo>
                      <a:pt x="2031" y="2134"/>
                    </a:lnTo>
                    <a:lnTo>
                      <a:pt x="2048" y="2330"/>
                    </a:lnTo>
                    <a:lnTo>
                      <a:pt x="2059" y="2525"/>
                    </a:lnTo>
                    <a:lnTo>
                      <a:pt x="2065" y="2718"/>
                    </a:lnTo>
                    <a:lnTo>
                      <a:pt x="2066" y="2908"/>
                    </a:lnTo>
                    <a:lnTo>
                      <a:pt x="2062" y="3094"/>
                    </a:lnTo>
                    <a:lnTo>
                      <a:pt x="2052" y="3274"/>
                    </a:lnTo>
                    <a:lnTo>
                      <a:pt x="2037" y="3447"/>
                    </a:lnTo>
                    <a:lnTo>
                      <a:pt x="2017" y="3611"/>
                    </a:lnTo>
                    <a:lnTo>
                      <a:pt x="1990" y="3766"/>
                    </a:lnTo>
                    <a:lnTo>
                      <a:pt x="1959" y="3909"/>
                    </a:lnTo>
                    <a:lnTo>
                      <a:pt x="1922" y="4040"/>
                    </a:lnTo>
                    <a:lnTo>
                      <a:pt x="1879" y="4156"/>
                    </a:lnTo>
                    <a:lnTo>
                      <a:pt x="1831" y="4258"/>
                    </a:lnTo>
                    <a:lnTo>
                      <a:pt x="1777" y="4343"/>
                    </a:lnTo>
                    <a:lnTo>
                      <a:pt x="1717" y="4411"/>
                    </a:lnTo>
                    <a:lnTo>
                      <a:pt x="1652" y="4459"/>
                    </a:lnTo>
                    <a:lnTo>
                      <a:pt x="1580" y="4487"/>
                    </a:lnTo>
                    <a:lnTo>
                      <a:pt x="1538" y="4497"/>
                    </a:lnTo>
                    <a:lnTo>
                      <a:pt x="1491" y="4505"/>
                    </a:lnTo>
                    <a:lnTo>
                      <a:pt x="1440" y="4513"/>
                    </a:lnTo>
                    <a:lnTo>
                      <a:pt x="1387" y="4519"/>
                    </a:lnTo>
                    <a:lnTo>
                      <a:pt x="1330" y="4524"/>
                    </a:lnTo>
                    <a:lnTo>
                      <a:pt x="1273" y="4529"/>
                    </a:lnTo>
                    <a:lnTo>
                      <a:pt x="1215" y="4532"/>
                    </a:lnTo>
                    <a:lnTo>
                      <a:pt x="1158" y="4534"/>
                    </a:lnTo>
                    <a:lnTo>
                      <a:pt x="1101" y="4535"/>
                    </a:lnTo>
                    <a:lnTo>
                      <a:pt x="1048" y="4535"/>
                    </a:lnTo>
                    <a:lnTo>
                      <a:pt x="996" y="4533"/>
                    </a:lnTo>
                    <a:lnTo>
                      <a:pt x="949" y="4531"/>
                    </a:lnTo>
                    <a:lnTo>
                      <a:pt x="907" y="4527"/>
                    </a:lnTo>
                    <a:lnTo>
                      <a:pt x="869" y="4522"/>
                    </a:lnTo>
                    <a:lnTo>
                      <a:pt x="853" y="4519"/>
                    </a:lnTo>
                    <a:lnTo>
                      <a:pt x="839" y="4516"/>
                    </a:lnTo>
                    <a:lnTo>
                      <a:pt x="827" y="4512"/>
                    </a:lnTo>
                    <a:lnTo>
                      <a:pt x="816" y="4509"/>
                    </a:lnTo>
                    <a:lnTo>
                      <a:pt x="743" y="4495"/>
                    </a:lnTo>
                    <a:lnTo>
                      <a:pt x="673" y="4459"/>
                    </a:lnTo>
                    <a:lnTo>
                      <a:pt x="605" y="4404"/>
                    </a:lnTo>
                    <a:lnTo>
                      <a:pt x="541" y="4330"/>
                    </a:lnTo>
                    <a:lnTo>
                      <a:pt x="479" y="4239"/>
                    </a:lnTo>
                    <a:lnTo>
                      <a:pt x="421" y="4131"/>
                    </a:lnTo>
                    <a:lnTo>
                      <a:pt x="365" y="4008"/>
                    </a:lnTo>
                    <a:lnTo>
                      <a:pt x="314" y="3872"/>
                    </a:lnTo>
                    <a:lnTo>
                      <a:pt x="266" y="3724"/>
                    </a:lnTo>
                    <a:lnTo>
                      <a:pt x="221" y="3566"/>
                    </a:lnTo>
                    <a:lnTo>
                      <a:pt x="181" y="3397"/>
                    </a:lnTo>
                    <a:lnTo>
                      <a:pt x="144" y="3221"/>
                    </a:lnTo>
                    <a:lnTo>
                      <a:pt x="111" y="3038"/>
                    </a:lnTo>
                    <a:lnTo>
                      <a:pt x="82" y="2851"/>
                    </a:lnTo>
                    <a:lnTo>
                      <a:pt x="57" y="2658"/>
                    </a:lnTo>
                    <a:lnTo>
                      <a:pt x="37" y="2463"/>
                    </a:lnTo>
                    <a:lnTo>
                      <a:pt x="21" y="2268"/>
                    </a:lnTo>
                    <a:lnTo>
                      <a:pt x="9" y="2072"/>
                    </a:lnTo>
                    <a:lnTo>
                      <a:pt x="2" y="1877"/>
                    </a:lnTo>
                    <a:lnTo>
                      <a:pt x="0" y="1686"/>
                    </a:lnTo>
                    <a:lnTo>
                      <a:pt x="2" y="1498"/>
                    </a:lnTo>
                    <a:lnTo>
                      <a:pt x="9" y="1315"/>
                    </a:lnTo>
                    <a:lnTo>
                      <a:pt x="21" y="1141"/>
                    </a:lnTo>
                    <a:lnTo>
                      <a:pt x="38" y="973"/>
                    </a:lnTo>
                    <a:lnTo>
                      <a:pt x="60" y="816"/>
                    </a:lnTo>
                    <a:lnTo>
                      <a:pt x="87" y="669"/>
                    </a:lnTo>
                    <a:lnTo>
                      <a:pt x="120" y="535"/>
                    </a:lnTo>
                    <a:lnTo>
                      <a:pt x="159" y="414"/>
                    </a:lnTo>
                    <a:lnTo>
                      <a:pt x="203" y="307"/>
                    </a:lnTo>
                    <a:lnTo>
                      <a:pt x="253" y="217"/>
                    </a:lnTo>
                    <a:lnTo>
                      <a:pt x="309" y="145"/>
                    </a:lnTo>
                    <a:lnTo>
                      <a:pt x="37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0" name="Freeform 1534"/>
              <p:cNvSpPr>
                <a:spLocks/>
              </p:cNvSpPr>
              <p:nvPr/>
            </p:nvSpPr>
            <p:spPr bwMode="auto">
              <a:xfrm>
                <a:off x="1752" y="2563"/>
                <a:ext cx="62" cy="229"/>
              </a:xfrm>
              <a:custGeom>
                <a:avLst/>
                <a:gdLst>
                  <a:gd name="T0" fmla="*/ 0 w 985"/>
                  <a:gd name="T1" fmla="*/ 0 h 3665"/>
                  <a:gd name="T2" fmla="*/ 0 w 985"/>
                  <a:gd name="T3" fmla="*/ 0 h 3665"/>
                  <a:gd name="T4" fmla="*/ 0 w 985"/>
                  <a:gd name="T5" fmla="*/ 0 h 3665"/>
                  <a:gd name="T6" fmla="*/ 0 w 985"/>
                  <a:gd name="T7" fmla="*/ 0 h 3665"/>
                  <a:gd name="T8" fmla="*/ 0 w 985"/>
                  <a:gd name="T9" fmla="*/ 0 h 3665"/>
                  <a:gd name="T10" fmla="*/ 0 w 985"/>
                  <a:gd name="T11" fmla="*/ 0 h 3665"/>
                  <a:gd name="T12" fmla="*/ 0 w 985"/>
                  <a:gd name="T13" fmla="*/ 0 h 3665"/>
                  <a:gd name="T14" fmla="*/ 0 w 985"/>
                  <a:gd name="T15" fmla="*/ 0 h 3665"/>
                  <a:gd name="T16" fmla="*/ 0 w 985"/>
                  <a:gd name="T17" fmla="*/ 0 h 3665"/>
                  <a:gd name="T18" fmla="*/ 0 w 985"/>
                  <a:gd name="T19" fmla="*/ 0 h 3665"/>
                  <a:gd name="T20" fmla="*/ 0 w 985"/>
                  <a:gd name="T21" fmla="*/ 0 h 3665"/>
                  <a:gd name="T22" fmla="*/ 0 w 985"/>
                  <a:gd name="T23" fmla="*/ 0 h 3665"/>
                  <a:gd name="T24" fmla="*/ 0 w 985"/>
                  <a:gd name="T25" fmla="*/ 0 h 3665"/>
                  <a:gd name="T26" fmla="*/ 0 w 985"/>
                  <a:gd name="T27" fmla="*/ 0 h 3665"/>
                  <a:gd name="T28" fmla="*/ 0 w 985"/>
                  <a:gd name="T29" fmla="*/ 0 h 3665"/>
                  <a:gd name="T30" fmla="*/ 0 w 985"/>
                  <a:gd name="T31" fmla="*/ 0 h 3665"/>
                  <a:gd name="T32" fmla="*/ 0 w 985"/>
                  <a:gd name="T33" fmla="*/ 0 h 3665"/>
                  <a:gd name="T34" fmla="*/ 0 w 985"/>
                  <a:gd name="T35" fmla="*/ 0 h 3665"/>
                  <a:gd name="T36" fmla="*/ 0 w 985"/>
                  <a:gd name="T37" fmla="*/ 0 h 3665"/>
                  <a:gd name="T38" fmla="*/ 0 w 985"/>
                  <a:gd name="T39" fmla="*/ 0 h 3665"/>
                  <a:gd name="T40" fmla="*/ 0 w 985"/>
                  <a:gd name="T41" fmla="*/ 0 h 3665"/>
                  <a:gd name="T42" fmla="*/ 0 w 985"/>
                  <a:gd name="T43" fmla="*/ 0 h 3665"/>
                  <a:gd name="T44" fmla="*/ 0 w 985"/>
                  <a:gd name="T45" fmla="*/ 0 h 3665"/>
                  <a:gd name="T46" fmla="*/ 0 w 985"/>
                  <a:gd name="T47" fmla="*/ 0 h 3665"/>
                  <a:gd name="T48" fmla="*/ 0 w 985"/>
                  <a:gd name="T49" fmla="*/ 0 h 3665"/>
                  <a:gd name="T50" fmla="*/ 0 w 985"/>
                  <a:gd name="T51" fmla="*/ 0 h 3665"/>
                  <a:gd name="T52" fmla="*/ 0 w 985"/>
                  <a:gd name="T53" fmla="*/ 0 h 3665"/>
                  <a:gd name="T54" fmla="*/ 0 w 985"/>
                  <a:gd name="T55" fmla="*/ 0 h 3665"/>
                  <a:gd name="T56" fmla="*/ 0 w 985"/>
                  <a:gd name="T57" fmla="*/ 0 h 3665"/>
                  <a:gd name="T58" fmla="*/ 0 w 985"/>
                  <a:gd name="T59" fmla="*/ 0 h 3665"/>
                  <a:gd name="T60" fmla="*/ 0 w 985"/>
                  <a:gd name="T61" fmla="*/ 0 h 3665"/>
                  <a:gd name="T62" fmla="*/ 0 w 985"/>
                  <a:gd name="T63" fmla="*/ 0 h 3665"/>
                  <a:gd name="T64" fmla="*/ 0 w 985"/>
                  <a:gd name="T65" fmla="*/ 0 h 3665"/>
                  <a:gd name="T66" fmla="*/ 0 w 985"/>
                  <a:gd name="T67" fmla="*/ 0 h 3665"/>
                  <a:gd name="T68" fmla="*/ 0 w 985"/>
                  <a:gd name="T69" fmla="*/ 0 h 3665"/>
                  <a:gd name="T70" fmla="*/ 0 w 985"/>
                  <a:gd name="T71" fmla="*/ 0 h 3665"/>
                  <a:gd name="T72" fmla="*/ 0 w 985"/>
                  <a:gd name="T73" fmla="*/ 0 h 3665"/>
                  <a:gd name="T74" fmla="*/ 0 w 985"/>
                  <a:gd name="T75" fmla="*/ 0 h 3665"/>
                  <a:gd name="T76" fmla="*/ 0 w 985"/>
                  <a:gd name="T77" fmla="*/ 0 h 3665"/>
                  <a:gd name="T78" fmla="*/ 0 w 985"/>
                  <a:gd name="T79" fmla="*/ 0 h 3665"/>
                  <a:gd name="T80" fmla="*/ 0 w 985"/>
                  <a:gd name="T81" fmla="*/ 0 h 3665"/>
                  <a:gd name="T82" fmla="*/ 0 w 985"/>
                  <a:gd name="T83" fmla="*/ 0 h 3665"/>
                  <a:gd name="T84" fmla="*/ 0 w 985"/>
                  <a:gd name="T85" fmla="*/ 0 h 36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85"/>
                  <a:gd name="T130" fmla="*/ 0 h 3665"/>
                  <a:gd name="T131" fmla="*/ 985 w 985"/>
                  <a:gd name="T132" fmla="*/ 3665 h 366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85" h="3665">
                    <a:moveTo>
                      <a:pt x="350" y="0"/>
                    </a:moveTo>
                    <a:lnTo>
                      <a:pt x="373" y="1"/>
                    </a:lnTo>
                    <a:lnTo>
                      <a:pt x="397" y="6"/>
                    </a:lnTo>
                    <a:lnTo>
                      <a:pt x="421" y="16"/>
                    </a:lnTo>
                    <a:lnTo>
                      <a:pt x="445" y="31"/>
                    </a:lnTo>
                    <a:lnTo>
                      <a:pt x="469" y="49"/>
                    </a:lnTo>
                    <a:lnTo>
                      <a:pt x="493" y="72"/>
                    </a:lnTo>
                    <a:lnTo>
                      <a:pt x="517" y="99"/>
                    </a:lnTo>
                    <a:lnTo>
                      <a:pt x="540" y="130"/>
                    </a:lnTo>
                    <a:lnTo>
                      <a:pt x="564" y="165"/>
                    </a:lnTo>
                    <a:lnTo>
                      <a:pt x="588" y="204"/>
                    </a:lnTo>
                    <a:lnTo>
                      <a:pt x="610" y="246"/>
                    </a:lnTo>
                    <a:lnTo>
                      <a:pt x="633" y="293"/>
                    </a:lnTo>
                    <a:lnTo>
                      <a:pt x="655" y="342"/>
                    </a:lnTo>
                    <a:lnTo>
                      <a:pt x="677" y="395"/>
                    </a:lnTo>
                    <a:lnTo>
                      <a:pt x="700" y="451"/>
                    </a:lnTo>
                    <a:lnTo>
                      <a:pt x="721" y="511"/>
                    </a:lnTo>
                    <a:lnTo>
                      <a:pt x="741" y="573"/>
                    </a:lnTo>
                    <a:lnTo>
                      <a:pt x="761" y="638"/>
                    </a:lnTo>
                    <a:lnTo>
                      <a:pt x="780" y="705"/>
                    </a:lnTo>
                    <a:lnTo>
                      <a:pt x="799" y="776"/>
                    </a:lnTo>
                    <a:lnTo>
                      <a:pt x="818" y="850"/>
                    </a:lnTo>
                    <a:lnTo>
                      <a:pt x="836" y="925"/>
                    </a:lnTo>
                    <a:lnTo>
                      <a:pt x="852" y="1003"/>
                    </a:lnTo>
                    <a:lnTo>
                      <a:pt x="868" y="1083"/>
                    </a:lnTo>
                    <a:lnTo>
                      <a:pt x="883" y="1164"/>
                    </a:lnTo>
                    <a:lnTo>
                      <a:pt x="897" y="1249"/>
                    </a:lnTo>
                    <a:lnTo>
                      <a:pt x="911" y="1335"/>
                    </a:lnTo>
                    <a:lnTo>
                      <a:pt x="923" y="1422"/>
                    </a:lnTo>
                    <a:lnTo>
                      <a:pt x="934" y="1511"/>
                    </a:lnTo>
                    <a:lnTo>
                      <a:pt x="945" y="1602"/>
                    </a:lnTo>
                    <a:lnTo>
                      <a:pt x="955" y="1694"/>
                    </a:lnTo>
                    <a:lnTo>
                      <a:pt x="963" y="1787"/>
                    </a:lnTo>
                    <a:lnTo>
                      <a:pt x="969" y="1880"/>
                    </a:lnTo>
                    <a:lnTo>
                      <a:pt x="975" y="1973"/>
                    </a:lnTo>
                    <a:lnTo>
                      <a:pt x="979" y="2065"/>
                    </a:lnTo>
                    <a:lnTo>
                      <a:pt x="982" y="2155"/>
                    </a:lnTo>
                    <a:lnTo>
                      <a:pt x="984" y="2245"/>
                    </a:lnTo>
                    <a:lnTo>
                      <a:pt x="985" y="2331"/>
                    </a:lnTo>
                    <a:lnTo>
                      <a:pt x="984" y="2417"/>
                    </a:lnTo>
                    <a:lnTo>
                      <a:pt x="982" y="2501"/>
                    </a:lnTo>
                    <a:lnTo>
                      <a:pt x="979" y="2583"/>
                    </a:lnTo>
                    <a:lnTo>
                      <a:pt x="975" y="2663"/>
                    </a:lnTo>
                    <a:lnTo>
                      <a:pt x="970" y="2741"/>
                    </a:lnTo>
                    <a:lnTo>
                      <a:pt x="964" y="2816"/>
                    </a:lnTo>
                    <a:lnTo>
                      <a:pt x="957" y="2889"/>
                    </a:lnTo>
                    <a:lnTo>
                      <a:pt x="948" y="2960"/>
                    </a:lnTo>
                    <a:lnTo>
                      <a:pt x="939" y="3027"/>
                    </a:lnTo>
                    <a:lnTo>
                      <a:pt x="928" y="3093"/>
                    </a:lnTo>
                    <a:lnTo>
                      <a:pt x="916" y="3155"/>
                    </a:lnTo>
                    <a:lnTo>
                      <a:pt x="904" y="3215"/>
                    </a:lnTo>
                    <a:lnTo>
                      <a:pt x="891" y="3270"/>
                    </a:lnTo>
                    <a:lnTo>
                      <a:pt x="876" y="3324"/>
                    </a:lnTo>
                    <a:lnTo>
                      <a:pt x="861" y="3373"/>
                    </a:lnTo>
                    <a:lnTo>
                      <a:pt x="845" y="3420"/>
                    </a:lnTo>
                    <a:lnTo>
                      <a:pt x="829" y="3462"/>
                    </a:lnTo>
                    <a:lnTo>
                      <a:pt x="811" y="3501"/>
                    </a:lnTo>
                    <a:lnTo>
                      <a:pt x="791" y="3537"/>
                    </a:lnTo>
                    <a:lnTo>
                      <a:pt x="772" y="3567"/>
                    </a:lnTo>
                    <a:lnTo>
                      <a:pt x="752" y="3594"/>
                    </a:lnTo>
                    <a:lnTo>
                      <a:pt x="731" y="3617"/>
                    </a:lnTo>
                    <a:lnTo>
                      <a:pt x="710" y="3636"/>
                    </a:lnTo>
                    <a:lnTo>
                      <a:pt x="687" y="3650"/>
                    </a:lnTo>
                    <a:lnTo>
                      <a:pt x="663" y="3660"/>
                    </a:lnTo>
                    <a:lnTo>
                      <a:pt x="640" y="3665"/>
                    </a:lnTo>
                    <a:lnTo>
                      <a:pt x="616" y="3664"/>
                    </a:lnTo>
                    <a:lnTo>
                      <a:pt x="591" y="3659"/>
                    </a:lnTo>
                    <a:lnTo>
                      <a:pt x="567" y="3649"/>
                    </a:lnTo>
                    <a:lnTo>
                      <a:pt x="542" y="3635"/>
                    </a:lnTo>
                    <a:lnTo>
                      <a:pt x="518" y="3616"/>
                    </a:lnTo>
                    <a:lnTo>
                      <a:pt x="494" y="3593"/>
                    </a:lnTo>
                    <a:lnTo>
                      <a:pt x="470" y="3566"/>
                    </a:lnTo>
                    <a:lnTo>
                      <a:pt x="446" y="3535"/>
                    </a:lnTo>
                    <a:lnTo>
                      <a:pt x="421" y="3500"/>
                    </a:lnTo>
                    <a:lnTo>
                      <a:pt x="398" y="3461"/>
                    </a:lnTo>
                    <a:lnTo>
                      <a:pt x="375" y="3419"/>
                    </a:lnTo>
                    <a:lnTo>
                      <a:pt x="352" y="3372"/>
                    </a:lnTo>
                    <a:lnTo>
                      <a:pt x="330" y="3323"/>
                    </a:lnTo>
                    <a:lnTo>
                      <a:pt x="308" y="3269"/>
                    </a:lnTo>
                    <a:lnTo>
                      <a:pt x="285" y="3213"/>
                    </a:lnTo>
                    <a:lnTo>
                      <a:pt x="264" y="3154"/>
                    </a:lnTo>
                    <a:lnTo>
                      <a:pt x="243" y="3092"/>
                    </a:lnTo>
                    <a:lnTo>
                      <a:pt x="223" y="3026"/>
                    </a:lnTo>
                    <a:lnTo>
                      <a:pt x="204" y="2959"/>
                    </a:lnTo>
                    <a:lnTo>
                      <a:pt x="185" y="2887"/>
                    </a:lnTo>
                    <a:lnTo>
                      <a:pt x="166" y="2815"/>
                    </a:lnTo>
                    <a:lnTo>
                      <a:pt x="148" y="2739"/>
                    </a:lnTo>
                    <a:lnTo>
                      <a:pt x="132" y="2660"/>
                    </a:lnTo>
                    <a:lnTo>
                      <a:pt x="116" y="2581"/>
                    </a:lnTo>
                    <a:lnTo>
                      <a:pt x="101" y="2498"/>
                    </a:lnTo>
                    <a:lnTo>
                      <a:pt x="87" y="2414"/>
                    </a:lnTo>
                    <a:lnTo>
                      <a:pt x="73" y="2327"/>
                    </a:lnTo>
                    <a:lnTo>
                      <a:pt x="61" y="2240"/>
                    </a:lnTo>
                    <a:lnTo>
                      <a:pt x="49" y="2150"/>
                    </a:lnTo>
                    <a:lnTo>
                      <a:pt x="39" y="2059"/>
                    </a:lnTo>
                    <a:lnTo>
                      <a:pt x="29" y="1966"/>
                    </a:lnTo>
                    <a:lnTo>
                      <a:pt x="21" y="1873"/>
                    </a:lnTo>
                    <a:lnTo>
                      <a:pt x="14" y="1780"/>
                    </a:lnTo>
                    <a:lnTo>
                      <a:pt x="9" y="1688"/>
                    </a:lnTo>
                    <a:lnTo>
                      <a:pt x="5" y="1596"/>
                    </a:lnTo>
                    <a:lnTo>
                      <a:pt x="2" y="1506"/>
                    </a:lnTo>
                    <a:lnTo>
                      <a:pt x="0" y="1418"/>
                    </a:lnTo>
                    <a:lnTo>
                      <a:pt x="0" y="1331"/>
                    </a:lnTo>
                    <a:lnTo>
                      <a:pt x="0" y="1246"/>
                    </a:lnTo>
                    <a:lnTo>
                      <a:pt x="2" y="1162"/>
                    </a:lnTo>
                    <a:lnTo>
                      <a:pt x="5" y="1081"/>
                    </a:lnTo>
                    <a:lnTo>
                      <a:pt x="10" y="1001"/>
                    </a:lnTo>
                    <a:lnTo>
                      <a:pt x="15" y="923"/>
                    </a:lnTo>
                    <a:lnTo>
                      <a:pt x="22" y="848"/>
                    </a:lnTo>
                    <a:lnTo>
                      <a:pt x="29" y="775"/>
                    </a:lnTo>
                    <a:lnTo>
                      <a:pt x="38" y="704"/>
                    </a:lnTo>
                    <a:lnTo>
                      <a:pt x="47" y="637"/>
                    </a:lnTo>
                    <a:lnTo>
                      <a:pt x="59" y="571"/>
                    </a:lnTo>
                    <a:lnTo>
                      <a:pt x="71" y="510"/>
                    </a:lnTo>
                    <a:lnTo>
                      <a:pt x="83" y="450"/>
                    </a:lnTo>
                    <a:lnTo>
                      <a:pt x="97" y="394"/>
                    </a:lnTo>
                    <a:lnTo>
                      <a:pt x="111" y="341"/>
                    </a:lnTo>
                    <a:lnTo>
                      <a:pt x="126" y="292"/>
                    </a:lnTo>
                    <a:lnTo>
                      <a:pt x="143" y="245"/>
                    </a:lnTo>
                    <a:lnTo>
                      <a:pt x="160" y="203"/>
                    </a:lnTo>
                    <a:lnTo>
                      <a:pt x="178" y="164"/>
                    </a:lnTo>
                    <a:lnTo>
                      <a:pt x="197" y="129"/>
                    </a:lnTo>
                    <a:lnTo>
                      <a:pt x="217" y="98"/>
                    </a:lnTo>
                    <a:lnTo>
                      <a:pt x="237" y="71"/>
                    </a:lnTo>
                    <a:lnTo>
                      <a:pt x="258" y="48"/>
                    </a:lnTo>
                    <a:lnTo>
                      <a:pt x="280" y="30"/>
                    </a:lnTo>
                    <a:lnTo>
                      <a:pt x="302" y="15"/>
                    </a:lnTo>
                    <a:lnTo>
                      <a:pt x="326" y="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1" name="Freeform 1535"/>
              <p:cNvSpPr>
                <a:spLocks/>
              </p:cNvSpPr>
              <p:nvPr/>
            </p:nvSpPr>
            <p:spPr bwMode="auto">
              <a:xfrm>
                <a:off x="1766" y="2577"/>
                <a:ext cx="46" cy="201"/>
              </a:xfrm>
              <a:custGeom>
                <a:avLst/>
                <a:gdLst>
                  <a:gd name="T0" fmla="*/ 0 w 745"/>
                  <a:gd name="T1" fmla="*/ 0 h 3218"/>
                  <a:gd name="T2" fmla="*/ 0 w 745"/>
                  <a:gd name="T3" fmla="*/ 0 h 3218"/>
                  <a:gd name="T4" fmla="*/ 0 w 745"/>
                  <a:gd name="T5" fmla="*/ 0 h 3218"/>
                  <a:gd name="T6" fmla="*/ 0 w 745"/>
                  <a:gd name="T7" fmla="*/ 0 h 3218"/>
                  <a:gd name="T8" fmla="*/ 0 w 745"/>
                  <a:gd name="T9" fmla="*/ 0 h 3218"/>
                  <a:gd name="T10" fmla="*/ 0 w 745"/>
                  <a:gd name="T11" fmla="*/ 0 h 3218"/>
                  <a:gd name="T12" fmla="*/ 0 w 745"/>
                  <a:gd name="T13" fmla="*/ 0 h 3218"/>
                  <a:gd name="T14" fmla="*/ 0 w 745"/>
                  <a:gd name="T15" fmla="*/ 0 h 3218"/>
                  <a:gd name="T16" fmla="*/ 0 w 745"/>
                  <a:gd name="T17" fmla="*/ 0 h 3218"/>
                  <a:gd name="T18" fmla="*/ 0 w 745"/>
                  <a:gd name="T19" fmla="*/ 0 h 3218"/>
                  <a:gd name="T20" fmla="*/ 0 w 745"/>
                  <a:gd name="T21" fmla="*/ 0 h 3218"/>
                  <a:gd name="T22" fmla="*/ 0 w 745"/>
                  <a:gd name="T23" fmla="*/ 0 h 3218"/>
                  <a:gd name="T24" fmla="*/ 0 w 745"/>
                  <a:gd name="T25" fmla="*/ 0 h 3218"/>
                  <a:gd name="T26" fmla="*/ 0 w 745"/>
                  <a:gd name="T27" fmla="*/ 0 h 3218"/>
                  <a:gd name="T28" fmla="*/ 0 w 745"/>
                  <a:gd name="T29" fmla="*/ 0 h 3218"/>
                  <a:gd name="T30" fmla="*/ 0 w 745"/>
                  <a:gd name="T31" fmla="*/ 0 h 3218"/>
                  <a:gd name="T32" fmla="*/ 0 w 745"/>
                  <a:gd name="T33" fmla="*/ 0 h 3218"/>
                  <a:gd name="T34" fmla="*/ 0 w 745"/>
                  <a:gd name="T35" fmla="*/ 0 h 3218"/>
                  <a:gd name="T36" fmla="*/ 0 w 745"/>
                  <a:gd name="T37" fmla="*/ 0 h 3218"/>
                  <a:gd name="T38" fmla="*/ 0 w 745"/>
                  <a:gd name="T39" fmla="*/ 0 h 3218"/>
                  <a:gd name="T40" fmla="*/ 0 w 745"/>
                  <a:gd name="T41" fmla="*/ 0 h 3218"/>
                  <a:gd name="T42" fmla="*/ 0 w 745"/>
                  <a:gd name="T43" fmla="*/ 0 h 3218"/>
                  <a:gd name="T44" fmla="*/ 0 w 745"/>
                  <a:gd name="T45" fmla="*/ 0 h 3218"/>
                  <a:gd name="T46" fmla="*/ 0 w 745"/>
                  <a:gd name="T47" fmla="*/ 0 h 3218"/>
                  <a:gd name="T48" fmla="*/ 0 w 745"/>
                  <a:gd name="T49" fmla="*/ 0 h 3218"/>
                  <a:gd name="T50" fmla="*/ 0 w 745"/>
                  <a:gd name="T51" fmla="*/ 0 h 3218"/>
                  <a:gd name="T52" fmla="*/ 0 w 745"/>
                  <a:gd name="T53" fmla="*/ 0 h 3218"/>
                  <a:gd name="T54" fmla="*/ 0 w 745"/>
                  <a:gd name="T55" fmla="*/ 0 h 3218"/>
                  <a:gd name="T56" fmla="*/ 0 w 745"/>
                  <a:gd name="T57" fmla="*/ 0 h 3218"/>
                  <a:gd name="T58" fmla="*/ 0 w 745"/>
                  <a:gd name="T59" fmla="*/ 0 h 3218"/>
                  <a:gd name="T60" fmla="*/ 0 w 745"/>
                  <a:gd name="T61" fmla="*/ 0 h 3218"/>
                  <a:gd name="T62" fmla="*/ 0 w 745"/>
                  <a:gd name="T63" fmla="*/ 0 h 3218"/>
                  <a:gd name="T64" fmla="*/ 0 w 745"/>
                  <a:gd name="T65" fmla="*/ 0 h 3218"/>
                  <a:gd name="T66" fmla="*/ 0 w 745"/>
                  <a:gd name="T67" fmla="*/ 0 h 3218"/>
                  <a:gd name="T68" fmla="*/ 0 w 745"/>
                  <a:gd name="T69" fmla="*/ 0 h 3218"/>
                  <a:gd name="T70" fmla="*/ 0 w 745"/>
                  <a:gd name="T71" fmla="*/ 0 h 3218"/>
                  <a:gd name="T72" fmla="*/ 0 w 745"/>
                  <a:gd name="T73" fmla="*/ 0 h 3218"/>
                  <a:gd name="T74" fmla="*/ 0 w 745"/>
                  <a:gd name="T75" fmla="*/ 0 h 3218"/>
                  <a:gd name="T76" fmla="*/ 0 w 745"/>
                  <a:gd name="T77" fmla="*/ 0 h 3218"/>
                  <a:gd name="T78" fmla="*/ 0 w 745"/>
                  <a:gd name="T79" fmla="*/ 0 h 3218"/>
                  <a:gd name="T80" fmla="*/ 0 w 745"/>
                  <a:gd name="T81" fmla="*/ 0 h 3218"/>
                  <a:gd name="T82" fmla="*/ 0 w 745"/>
                  <a:gd name="T83" fmla="*/ 0 h 3218"/>
                  <a:gd name="T84" fmla="*/ 0 w 745"/>
                  <a:gd name="T85" fmla="*/ 0 h 321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45"/>
                  <a:gd name="T130" fmla="*/ 0 h 3218"/>
                  <a:gd name="T131" fmla="*/ 745 w 745"/>
                  <a:gd name="T132" fmla="*/ 3218 h 321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45" h="3218">
                    <a:moveTo>
                      <a:pt x="264" y="0"/>
                    </a:moveTo>
                    <a:lnTo>
                      <a:pt x="282" y="1"/>
                    </a:lnTo>
                    <a:lnTo>
                      <a:pt x="300" y="5"/>
                    </a:lnTo>
                    <a:lnTo>
                      <a:pt x="318" y="13"/>
                    </a:lnTo>
                    <a:lnTo>
                      <a:pt x="336" y="25"/>
                    </a:lnTo>
                    <a:lnTo>
                      <a:pt x="355" y="42"/>
                    </a:lnTo>
                    <a:lnTo>
                      <a:pt x="373" y="62"/>
                    </a:lnTo>
                    <a:lnTo>
                      <a:pt x="391" y="86"/>
                    </a:lnTo>
                    <a:lnTo>
                      <a:pt x="409" y="113"/>
                    </a:lnTo>
                    <a:lnTo>
                      <a:pt x="427" y="143"/>
                    </a:lnTo>
                    <a:lnTo>
                      <a:pt x="444" y="178"/>
                    </a:lnTo>
                    <a:lnTo>
                      <a:pt x="462" y="215"/>
                    </a:lnTo>
                    <a:lnTo>
                      <a:pt x="480" y="255"/>
                    </a:lnTo>
                    <a:lnTo>
                      <a:pt x="497" y="299"/>
                    </a:lnTo>
                    <a:lnTo>
                      <a:pt x="513" y="345"/>
                    </a:lnTo>
                    <a:lnTo>
                      <a:pt x="530" y="395"/>
                    </a:lnTo>
                    <a:lnTo>
                      <a:pt x="546" y="447"/>
                    </a:lnTo>
                    <a:lnTo>
                      <a:pt x="561" y="502"/>
                    </a:lnTo>
                    <a:lnTo>
                      <a:pt x="576" y="558"/>
                    </a:lnTo>
                    <a:lnTo>
                      <a:pt x="591" y="618"/>
                    </a:lnTo>
                    <a:lnTo>
                      <a:pt x="606" y="680"/>
                    </a:lnTo>
                    <a:lnTo>
                      <a:pt x="620" y="744"/>
                    </a:lnTo>
                    <a:lnTo>
                      <a:pt x="633" y="810"/>
                    </a:lnTo>
                    <a:lnTo>
                      <a:pt x="646" y="879"/>
                    </a:lnTo>
                    <a:lnTo>
                      <a:pt x="658" y="948"/>
                    </a:lnTo>
                    <a:lnTo>
                      <a:pt x="670" y="1021"/>
                    </a:lnTo>
                    <a:lnTo>
                      <a:pt x="680" y="1095"/>
                    </a:lnTo>
                    <a:lnTo>
                      <a:pt x="691" y="1169"/>
                    </a:lnTo>
                    <a:lnTo>
                      <a:pt x="700" y="1246"/>
                    </a:lnTo>
                    <a:lnTo>
                      <a:pt x="709" y="1325"/>
                    </a:lnTo>
                    <a:lnTo>
                      <a:pt x="717" y="1404"/>
                    </a:lnTo>
                    <a:lnTo>
                      <a:pt x="725" y="1485"/>
                    </a:lnTo>
                    <a:lnTo>
                      <a:pt x="732" y="1567"/>
                    </a:lnTo>
                    <a:lnTo>
                      <a:pt x="736" y="1649"/>
                    </a:lnTo>
                    <a:lnTo>
                      <a:pt x="740" y="1731"/>
                    </a:lnTo>
                    <a:lnTo>
                      <a:pt x="742" y="1812"/>
                    </a:lnTo>
                    <a:lnTo>
                      <a:pt x="744" y="1892"/>
                    </a:lnTo>
                    <a:lnTo>
                      <a:pt x="745" y="1969"/>
                    </a:lnTo>
                    <a:lnTo>
                      <a:pt x="745" y="2047"/>
                    </a:lnTo>
                    <a:lnTo>
                      <a:pt x="744" y="2122"/>
                    </a:lnTo>
                    <a:lnTo>
                      <a:pt x="743" y="2196"/>
                    </a:lnTo>
                    <a:lnTo>
                      <a:pt x="740" y="2268"/>
                    </a:lnTo>
                    <a:lnTo>
                      <a:pt x="737" y="2338"/>
                    </a:lnTo>
                    <a:lnTo>
                      <a:pt x="733" y="2407"/>
                    </a:lnTo>
                    <a:lnTo>
                      <a:pt x="728" y="2474"/>
                    </a:lnTo>
                    <a:lnTo>
                      <a:pt x="722" y="2538"/>
                    </a:lnTo>
                    <a:lnTo>
                      <a:pt x="715" y="2600"/>
                    </a:lnTo>
                    <a:lnTo>
                      <a:pt x="708" y="2659"/>
                    </a:lnTo>
                    <a:lnTo>
                      <a:pt x="700" y="2717"/>
                    </a:lnTo>
                    <a:lnTo>
                      <a:pt x="691" y="2772"/>
                    </a:lnTo>
                    <a:lnTo>
                      <a:pt x="682" y="2824"/>
                    </a:lnTo>
                    <a:lnTo>
                      <a:pt x="672" y="2873"/>
                    </a:lnTo>
                    <a:lnTo>
                      <a:pt x="661" y="2920"/>
                    </a:lnTo>
                    <a:lnTo>
                      <a:pt x="650" y="2964"/>
                    </a:lnTo>
                    <a:lnTo>
                      <a:pt x="638" y="3004"/>
                    </a:lnTo>
                    <a:lnTo>
                      <a:pt x="625" y="3041"/>
                    </a:lnTo>
                    <a:lnTo>
                      <a:pt x="612" y="3076"/>
                    </a:lnTo>
                    <a:lnTo>
                      <a:pt x="598" y="3106"/>
                    </a:lnTo>
                    <a:lnTo>
                      <a:pt x="583" y="3133"/>
                    </a:lnTo>
                    <a:lnTo>
                      <a:pt x="568" y="3157"/>
                    </a:lnTo>
                    <a:lnTo>
                      <a:pt x="552" y="3178"/>
                    </a:lnTo>
                    <a:lnTo>
                      <a:pt x="536" y="3194"/>
                    </a:lnTo>
                    <a:lnTo>
                      <a:pt x="519" y="3206"/>
                    </a:lnTo>
                    <a:lnTo>
                      <a:pt x="502" y="3214"/>
                    </a:lnTo>
                    <a:lnTo>
                      <a:pt x="484" y="3218"/>
                    </a:lnTo>
                    <a:lnTo>
                      <a:pt x="465" y="3218"/>
                    </a:lnTo>
                    <a:lnTo>
                      <a:pt x="447" y="3214"/>
                    </a:lnTo>
                    <a:lnTo>
                      <a:pt x="429" y="3205"/>
                    </a:lnTo>
                    <a:lnTo>
                      <a:pt x="411" y="3193"/>
                    </a:lnTo>
                    <a:lnTo>
                      <a:pt x="392" y="3177"/>
                    </a:lnTo>
                    <a:lnTo>
                      <a:pt x="374" y="3156"/>
                    </a:lnTo>
                    <a:lnTo>
                      <a:pt x="356" y="3133"/>
                    </a:lnTo>
                    <a:lnTo>
                      <a:pt x="337" y="3106"/>
                    </a:lnTo>
                    <a:lnTo>
                      <a:pt x="319" y="3075"/>
                    </a:lnTo>
                    <a:lnTo>
                      <a:pt x="301" y="3040"/>
                    </a:lnTo>
                    <a:lnTo>
                      <a:pt x="284" y="3003"/>
                    </a:lnTo>
                    <a:lnTo>
                      <a:pt x="267" y="2963"/>
                    </a:lnTo>
                    <a:lnTo>
                      <a:pt x="250" y="2919"/>
                    </a:lnTo>
                    <a:lnTo>
                      <a:pt x="233" y="2873"/>
                    </a:lnTo>
                    <a:lnTo>
                      <a:pt x="215" y="2824"/>
                    </a:lnTo>
                    <a:lnTo>
                      <a:pt x="199" y="2771"/>
                    </a:lnTo>
                    <a:lnTo>
                      <a:pt x="184" y="2717"/>
                    </a:lnTo>
                    <a:lnTo>
                      <a:pt x="168" y="2659"/>
                    </a:lnTo>
                    <a:lnTo>
                      <a:pt x="154" y="2600"/>
                    </a:lnTo>
                    <a:lnTo>
                      <a:pt x="139" y="2537"/>
                    </a:lnTo>
                    <a:lnTo>
                      <a:pt x="125" y="2474"/>
                    </a:lnTo>
                    <a:lnTo>
                      <a:pt x="112" y="2407"/>
                    </a:lnTo>
                    <a:lnTo>
                      <a:pt x="100" y="2338"/>
                    </a:lnTo>
                    <a:lnTo>
                      <a:pt x="87" y="2268"/>
                    </a:lnTo>
                    <a:lnTo>
                      <a:pt x="75" y="2195"/>
                    </a:lnTo>
                    <a:lnTo>
                      <a:pt x="64" y="2122"/>
                    </a:lnTo>
                    <a:lnTo>
                      <a:pt x="54" y="2046"/>
                    </a:lnTo>
                    <a:lnTo>
                      <a:pt x="45" y="1968"/>
                    </a:lnTo>
                    <a:lnTo>
                      <a:pt x="37" y="1891"/>
                    </a:lnTo>
                    <a:lnTo>
                      <a:pt x="29" y="1810"/>
                    </a:lnTo>
                    <a:lnTo>
                      <a:pt x="22" y="1729"/>
                    </a:lnTo>
                    <a:lnTo>
                      <a:pt x="16" y="1647"/>
                    </a:lnTo>
                    <a:lnTo>
                      <a:pt x="11" y="1565"/>
                    </a:lnTo>
                    <a:lnTo>
                      <a:pt x="7" y="1483"/>
                    </a:lnTo>
                    <a:lnTo>
                      <a:pt x="4" y="1403"/>
                    </a:lnTo>
                    <a:lnTo>
                      <a:pt x="2" y="1324"/>
                    </a:lnTo>
                    <a:lnTo>
                      <a:pt x="1" y="1246"/>
                    </a:lnTo>
                    <a:lnTo>
                      <a:pt x="0" y="1169"/>
                    </a:lnTo>
                    <a:lnTo>
                      <a:pt x="1" y="1094"/>
                    </a:lnTo>
                    <a:lnTo>
                      <a:pt x="2" y="1021"/>
                    </a:lnTo>
                    <a:lnTo>
                      <a:pt x="4" y="948"/>
                    </a:lnTo>
                    <a:lnTo>
                      <a:pt x="7" y="879"/>
                    </a:lnTo>
                    <a:lnTo>
                      <a:pt x="11" y="810"/>
                    </a:lnTo>
                    <a:lnTo>
                      <a:pt x="16" y="744"/>
                    </a:lnTo>
                    <a:lnTo>
                      <a:pt x="22" y="680"/>
                    </a:lnTo>
                    <a:lnTo>
                      <a:pt x="28" y="618"/>
                    </a:lnTo>
                    <a:lnTo>
                      <a:pt x="35" y="558"/>
                    </a:lnTo>
                    <a:lnTo>
                      <a:pt x="43" y="501"/>
                    </a:lnTo>
                    <a:lnTo>
                      <a:pt x="52" y="446"/>
                    </a:lnTo>
                    <a:lnTo>
                      <a:pt x="61" y="395"/>
                    </a:lnTo>
                    <a:lnTo>
                      <a:pt x="71" y="345"/>
                    </a:lnTo>
                    <a:lnTo>
                      <a:pt x="82" y="299"/>
                    </a:lnTo>
                    <a:lnTo>
                      <a:pt x="94" y="254"/>
                    </a:lnTo>
                    <a:lnTo>
                      <a:pt x="106" y="214"/>
                    </a:lnTo>
                    <a:lnTo>
                      <a:pt x="119" y="177"/>
                    </a:lnTo>
                    <a:lnTo>
                      <a:pt x="133" y="143"/>
                    </a:lnTo>
                    <a:lnTo>
                      <a:pt x="147" y="112"/>
                    </a:lnTo>
                    <a:lnTo>
                      <a:pt x="162" y="85"/>
                    </a:lnTo>
                    <a:lnTo>
                      <a:pt x="177" y="62"/>
                    </a:lnTo>
                    <a:lnTo>
                      <a:pt x="193" y="42"/>
                    </a:lnTo>
                    <a:lnTo>
                      <a:pt x="210" y="25"/>
                    </a:lnTo>
                    <a:lnTo>
                      <a:pt x="228" y="13"/>
                    </a:lnTo>
                    <a:lnTo>
                      <a:pt x="245" y="5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2" name="Freeform 1536"/>
              <p:cNvSpPr>
                <a:spLocks/>
              </p:cNvSpPr>
              <p:nvPr/>
            </p:nvSpPr>
            <p:spPr bwMode="auto">
              <a:xfrm>
                <a:off x="1766" y="2702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5" y="17"/>
                    </a:moveTo>
                    <a:lnTo>
                      <a:pt x="43" y="12"/>
                    </a:lnTo>
                    <a:lnTo>
                      <a:pt x="41" y="8"/>
                    </a:lnTo>
                    <a:lnTo>
                      <a:pt x="37" y="4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1" y="3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3" name="Freeform 1537"/>
              <p:cNvSpPr>
                <a:spLocks/>
              </p:cNvSpPr>
              <p:nvPr/>
            </p:nvSpPr>
            <p:spPr bwMode="auto">
              <a:xfrm>
                <a:off x="1766" y="2703"/>
                <a:ext cx="22" cy="67"/>
              </a:xfrm>
              <a:custGeom>
                <a:avLst/>
                <a:gdLst>
                  <a:gd name="T0" fmla="*/ 0 w 346"/>
                  <a:gd name="T1" fmla="*/ 0 h 1072"/>
                  <a:gd name="T2" fmla="*/ 0 w 346"/>
                  <a:gd name="T3" fmla="*/ 0 h 1072"/>
                  <a:gd name="T4" fmla="*/ 0 w 346"/>
                  <a:gd name="T5" fmla="*/ 0 h 1072"/>
                  <a:gd name="T6" fmla="*/ 0 w 346"/>
                  <a:gd name="T7" fmla="*/ 0 h 1072"/>
                  <a:gd name="T8" fmla="*/ 0 w 346"/>
                  <a:gd name="T9" fmla="*/ 0 h 10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6"/>
                  <a:gd name="T16" fmla="*/ 0 h 1072"/>
                  <a:gd name="T17" fmla="*/ 346 w 346"/>
                  <a:gd name="T18" fmla="*/ 1072 h 10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6" h="1072">
                    <a:moveTo>
                      <a:pt x="346" y="1060"/>
                    </a:moveTo>
                    <a:lnTo>
                      <a:pt x="44" y="0"/>
                    </a:lnTo>
                    <a:lnTo>
                      <a:pt x="0" y="13"/>
                    </a:lnTo>
                    <a:lnTo>
                      <a:pt x="300" y="1072"/>
                    </a:lnTo>
                    <a:lnTo>
                      <a:pt x="346" y="106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4" name="Freeform 1538"/>
              <p:cNvSpPr>
                <a:spLocks/>
              </p:cNvSpPr>
              <p:nvPr/>
            </p:nvSpPr>
            <p:spPr bwMode="auto">
              <a:xfrm>
                <a:off x="1785" y="2770"/>
                <a:ext cx="3" cy="2"/>
              </a:xfrm>
              <a:custGeom>
                <a:avLst/>
                <a:gdLst>
                  <a:gd name="T0" fmla="*/ 0 w 47"/>
                  <a:gd name="T1" fmla="*/ 0 h 29"/>
                  <a:gd name="T2" fmla="*/ 0 w 47"/>
                  <a:gd name="T3" fmla="*/ 0 h 29"/>
                  <a:gd name="T4" fmla="*/ 0 w 47"/>
                  <a:gd name="T5" fmla="*/ 0 h 29"/>
                  <a:gd name="T6" fmla="*/ 0 w 47"/>
                  <a:gd name="T7" fmla="*/ 0 h 29"/>
                  <a:gd name="T8" fmla="*/ 0 w 47"/>
                  <a:gd name="T9" fmla="*/ 0 h 29"/>
                  <a:gd name="T10" fmla="*/ 0 w 47"/>
                  <a:gd name="T11" fmla="*/ 0 h 29"/>
                  <a:gd name="T12" fmla="*/ 0 w 47"/>
                  <a:gd name="T13" fmla="*/ 0 h 29"/>
                  <a:gd name="T14" fmla="*/ 0 w 47"/>
                  <a:gd name="T15" fmla="*/ 0 h 29"/>
                  <a:gd name="T16" fmla="*/ 0 w 47"/>
                  <a:gd name="T17" fmla="*/ 0 h 29"/>
                  <a:gd name="T18" fmla="*/ 0 w 47"/>
                  <a:gd name="T19" fmla="*/ 0 h 29"/>
                  <a:gd name="T20" fmla="*/ 0 w 47"/>
                  <a:gd name="T21" fmla="*/ 0 h 29"/>
                  <a:gd name="T22" fmla="*/ 0 w 47"/>
                  <a:gd name="T23" fmla="*/ 0 h 29"/>
                  <a:gd name="T24" fmla="*/ 0 w 47"/>
                  <a:gd name="T25" fmla="*/ 0 h 29"/>
                  <a:gd name="T26" fmla="*/ 0 w 47"/>
                  <a:gd name="T27" fmla="*/ 0 h 29"/>
                  <a:gd name="T28" fmla="*/ 0 w 47"/>
                  <a:gd name="T29" fmla="*/ 0 h 29"/>
                  <a:gd name="T30" fmla="*/ 0 w 47"/>
                  <a:gd name="T31" fmla="*/ 0 h 29"/>
                  <a:gd name="T32" fmla="*/ 0 w 47"/>
                  <a:gd name="T33" fmla="*/ 0 h 29"/>
                  <a:gd name="T34" fmla="*/ 0 w 47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9"/>
                  <a:gd name="T56" fmla="*/ 47 w 47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9">
                    <a:moveTo>
                      <a:pt x="0" y="12"/>
                    </a:moveTo>
                    <a:lnTo>
                      <a:pt x="2" y="17"/>
                    </a:lnTo>
                    <a:lnTo>
                      <a:pt x="5" y="22"/>
                    </a:lnTo>
                    <a:lnTo>
                      <a:pt x="8" y="25"/>
                    </a:lnTo>
                    <a:lnTo>
                      <a:pt x="12" y="27"/>
                    </a:lnTo>
                    <a:lnTo>
                      <a:pt x="16" y="29"/>
                    </a:lnTo>
                    <a:lnTo>
                      <a:pt x="20" y="29"/>
                    </a:lnTo>
                    <a:lnTo>
                      <a:pt x="25" y="29"/>
                    </a:lnTo>
                    <a:lnTo>
                      <a:pt x="29" y="28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1" y="22"/>
                    </a:lnTo>
                    <a:lnTo>
                      <a:pt x="44" y="18"/>
                    </a:lnTo>
                    <a:lnTo>
                      <a:pt x="46" y="14"/>
                    </a:lnTo>
                    <a:lnTo>
                      <a:pt x="47" y="10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5" name="Freeform 1539"/>
              <p:cNvSpPr>
                <a:spLocks/>
              </p:cNvSpPr>
              <p:nvPr/>
            </p:nvSpPr>
            <p:spPr bwMode="auto">
              <a:xfrm>
                <a:off x="1769" y="2702"/>
                <a:ext cx="2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46" y="14"/>
                    </a:moveTo>
                    <a:lnTo>
                      <a:pt x="42" y="9"/>
                    </a:lnTo>
                    <a:lnTo>
                      <a:pt x="39" y="5"/>
                    </a:lnTo>
                    <a:lnTo>
                      <a:pt x="35" y="2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6" name="Freeform 1540"/>
              <p:cNvSpPr>
                <a:spLocks/>
              </p:cNvSpPr>
              <p:nvPr/>
            </p:nvSpPr>
            <p:spPr bwMode="auto">
              <a:xfrm>
                <a:off x="1769" y="2703"/>
                <a:ext cx="34" cy="71"/>
              </a:xfrm>
              <a:custGeom>
                <a:avLst/>
                <a:gdLst>
                  <a:gd name="T0" fmla="*/ 0 w 549"/>
                  <a:gd name="T1" fmla="*/ 0 h 1132"/>
                  <a:gd name="T2" fmla="*/ 0 w 549"/>
                  <a:gd name="T3" fmla="*/ 0 h 1132"/>
                  <a:gd name="T4" fmla="*/ 0 w 549"/>
                  <a:gd name="T5" fmla="*/ 0 h 1132"/>
                  <a:gd name="T6" fmla="*/ 0 w 549"/>
                  <a:gd name="T7" fmla="*/ 0 h 1132"/>
                  <a:gd name="T8" fmla="*/ 0 w 549"/>
                  <a:gd name="T9" fmla="*/ 0 h 1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9"/>
                  <a:gd name="T16" fmla="*/ 0 h 1132"/>
                  <a:gd name="T17" fmla="*/ 549 w 549"/>
                  <a:gd name="T18" fmla="*/ 1132 h 11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9" h="1132">
                    <a:moveTo>
                      <a:pt x="549" y="1113"/>
                    </a:moveTo>
                    <a:lnTo>
                      <a:pt x="44" y="0"/>
                    </a:lnTo>
                    <a:lnTo>
                      <a:pt x="0" y="19"/>
                    </a:lnTo>
                    <a:lnTo>
                      <a:pt x="506" y="1132"/>
                    </a:lnTo>
                    <a:lnTo>
                      <a:pt x="549" y="11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7" name="Freeform 1541"/>
              <p:cNvSpPr>
                <a:spLocks/>
              </p:cNvSpPr>
              <p:nvPr/>
            </p:nvSpPr>
            <p:spPr bwMode="auto">
              <a:xfrm>
                <a:off x="1800" y="2773"/>
                <a:ext cx="3" cy="2"/>
              </a:xfrm>
              <a:custGeom>
                <a:avLst/>
                <a:gdLst>
                  <a:gd name="T0" fmla="*/ 0 w 46"/>
                  <a:gd name="T1" fmla="*/ 0 h 34"/>
                  <a:gd name="T2" fmla="*/ 0 w 46"/>
                  <a:gd name="T3" fmla="*/ 0 h 34"/>
                  <a:gd name="T4" fmla="*/ 0 w 46"/>
                  <a:gd name="T5" fmla="*/ 0 h 34"/>
                  <a:gd name="T6" fmla="*/ 0 w 46"/>
                  <a:gd name="T7" fmla="*/ 0 h 34"/>
                  <a:gd name="T8" fmla="*/ 0 w 46"/>
                  <a:gd name="T9" fmla="*/ 0 h 34"/>
                  <a:gd name="T10" fmla="*/ 0 w 46"/>
                  <a:gd name="T11" fmla="*/ 0 h 34"/>
                  <a:gd name="T12" fmla="*/ 0 w 46"/>
                  <a:gd name="T13" fmla="*/ 0 h 34"/>
                  <a:gd name="T14" fmla="*/ 0 w 46"/>
                  <a:gd name="T15" fmla="*/ 0 h 34"/>
                  <a:gd name="T16" fmla="*/ 0 w 46"/>
                  <a:gd name="T17" fmla="*/ 0 h 34"/>
                  <a:gd name="T18" fmla="*/ 0 w 46"/>
                  <a:gd name="T19" fmla="*/ 0 h 34"/>
                  <a:gd name="T20" fmla="*/ 0 w 46"/>
                  <a:gd name="T21" fmla="*/ 0 h 34"/>
                  <a:gd name="T22" fmla="*/ 0 w 46"/>
                  <a:gd name="T23" fmla="*/ 0 h 34"/>
                  <a:gd name="T24" fmla="*/ 0 w 46"/>
                  <a:gd name="T25" fmla="*/ 0 h 34"/>
                  <a:gd name="T26" fmla="*/ 0 w 46"/>
                  <a:gd name="T27" fmla="*/ 0 h 34"/>
                  <a:gd name="T28" fmla="*/ 0 w 46"/>
                  <a:gd name="T29" fmla="*/ 0 h 34"/>
                  <a:gd name="T30" fmla="*/ 0 w 46"/>
                  <a:gd name="T31" fmla="*/ 0 h 34"/>
                  <a:gd name="T32" fmla="*/ 0 w 46"/>
                  <a:gd name="T33" fmla="*/ 0 h 34"/>
                  <a:gd name="T34" fmla="*/ 0 w 46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4"/>
                  <a:gd name="T56" fmla="*/ 46 w 46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4">
                    <a:moveTo>
                      <a:pt x="0" y="19"/>
                    </a:moveTo>
                    <a:lnTo>
                      <a:pt x="2" y="24"/>
                    </a:lnTo>
                    <a:lnTo>
                      <a:pt x="6" y="27"/>
                    </a:lnTo>
                    <a:lnTo>
                      <a:pt x="9" y="30"/>
                    </a:lnTo>
                    <a:lnTo>
                      <a:pt x="14" y="33"/>
                    </a:lnTo>
                    <a:lnTo>
                      <a:pt x="18" y="34"/>
                    </a:lnTo>
                    <a:lnTo>
                      <a:pt x="22" y="34"/>
                    </a:lnTo>
                    <a:lnTo>
                      <a:pt x="26" y="33"/>
                    </a:lnTo>
                    <a:lnTo>
                      <a:pt x="31" y="30"/>
                    </a:lnTo>
                    <a:lnTo>
                      <a:pt x="34" y="28"/>
                    </a:lnTo>
                    <a:lnTo>
                      <a:pt x="38" y="26"/>
                    </a:lnTo>
                    <a:lnTo>
                      <a:pt x="42" y="22"/>
                    </a:lnTo>
                    <a:lnTo>
                      <a:pt x="44" y="19"/>
                    </a:lnTo>
                    <a:lnTo>
                      <a:pt x="45" y="14"/>
                    </a:lnTo>
                    <a:lnTo>
                      <a:pt x="46" y="10"/>
                    </a:lnTo>
                    <a:lnTo>
                      <a:pt x="45" y="5"/>
                    </a:lnTo>
                    <a:lnTo>
                      <a:pt x="4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8" name="Freeform 1542"/>
              <p:cNvSpPr>
                <a:spLocks/>
              </p:cNvSpPr>
              <p:nvPr/>
            </p:nvSpPr>
            <p:spPr bwMode="auto">
              <a:xfrm>
                <a:off x="1772" y="2699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43" y="11"/>
                    </a:moveTo>
                    <a:lnTo>
                      <a:pt x="39" y="6"/>
                    </a:lnTo>
                    <a:lnTo>
                      <a:pt x="36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1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5" y="37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79" name="Freeform 1543"/>
              <p:cNvSpPr>
                <a:spLocks/>
              </p:cNvSpPr>
              <p:nvPr/>
            </p:nvSpPr>
            <p:spPr bwMode="auto">
              <a:xfrm>
                <a:off x="1772" y="2700"/>
                <a:ext cx="38" cy="52"/>
              </a:xfrm>
              <a:custGeom>
                <a:avLst/>
                <a:gdLst>
                  <a:gd name="T0" fmla="*/ 0 w 602"/>
                  <a:gd name="T1" fmla="*/ 0 h 833"/>
                  <a:gd name="T2" fmla="*/ 0 w 602"/>
                  <a:gd name="T3" fmla="*/ 0 h 833"/>
                  <a:gd name="T4" fmla="*/ 0 w 602"/>
                  <a:gd name="T5" fmla="*/ 0 h 833"/>
                  <a:gd name="T6" fmla="*/ 0 w 602"/>
                  <a:gd name="T7" fmla="*/ 0 h 833"/>
                  <a:gd name="T8" fmla="*/ 0 w 602"/>
                  <a:gd name="T9" fmla="*/ 0 h 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2"/>
                  <a:gd name="T16" fmla="*/ 0 h 833"/>
                  <a:gd name="T17" fmla="*/ 602 w 602"/>
                  <a:gd name="T18" fmla="*/ 833 h 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2" h="833">
                    <a:moveTo>
                      <a:pt x="602" y="807"/>
                    </a:moveTo>
                    <a:lnTo>
                      <a:pt x="38" y="0"/>
                    </a:lnTo>
                    <a:lnTo>
                      <a:pt x="0" y="26"/>
                    </a:lnTo>
                    <a:lnTo>
                      <a:pt x="564" y="833"/>
                    </a:lnTo>
                    <a:lnTo>
                      <a:pt x="602" y="80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0" name="Freeform 1544"/>
              <p:cNvSpPr>
                <a:spLocks/>
              </p:cNvSpPr>
              <p:nvPr/>
            </p:nvSpPr>
            <p:spPr bwMode="auto">
              <a:xfrm>
                <a:off x="1807" y="2750"/>
                <a:ext cx="3" cy="2"/>
              </a:xfrm>
              <a:custGeom>
                <a:avLst/>
                <a:gdLst>
                  <a:gd name="T0" fmla="*/ 0 w 43"/>
                  <a:gd name="T1" fmla="*/ 0 h 36"/>
                  <a:gd name="T2" fmla="*/ 0 w 43"/>
                  <a:gd name="T3" fmla="*/ 0 h 36"/>
                  <a:gd name="T4" fmla="*/ 0 w 43"/>
                  <a:gd name="T5" fmla="*/ 0 h 36"/>
                  <a:gd name="T6" fmla="*/ 0 w 43"/>
                  <a:gd name="T7" fmla="*/ 0 h 36"/>
                  <a:gd name="T8" fmla="*/ 0 w 43"/>
                  <a:gd name="T9" fmla="*/ 0 h 36"/>
                  <a:gd name="T10" fmla="*/ 0 w 43"/>
                  <a:gd name="T11" fmla="*/ 0 h 36"/>
                  <a:gd name="T12" fmla="*/ 0 w 43"/>
                  <a:gd name="T13" fmla="*/ 0 h 36"/>
                  <a:gd name="T14" fmla="*/ 0 w 43"/>
                  <a:gd name="T15" fmla="*/ 0 h 36"/>
                  <a:gd name="T16" fmla="*/ 0 w 43"/>
                  <a:gd name="T17" fmla="*/ 0 h 36"/>
                  <a:gd name="T18" fmla="*/ 0 w 43"/>
                  <a:gd name="T19" fmla="*/ 0 h 36"/>
                  <a:gd name="T20" fmla="*/ 0 w 43"/>
                  <a:gd name="T21" fmla="*/ 0 h 36"/>
                  <a:gd name="T22" fmla="*/ 0 w 43"/>
                  <a:gd name="T23" fmla="*/ 0 h 36"/>
                  <a:gd name="T24" fmla="*/ 0 w 43"/>
                  <a:gd name="T25" fmla="*/ 0 h 36"/>
                  <a:gd name="T26" fmla="*/ 0 w 43"/>
                  <a:gd name="T27" fmla="*/ 0 h 36"/>
                  <a:gd name="T28" fmla="*/ 0 w 43"/>
                  <a:gd name="T29" fmla="*/ 0 h 36"/>
                  <a:gd name="T30" fmla="*/ 0 w 43"/>
                  <a:gd name="T31" fmla="*/ 0 h 36"/>
                  <a:gd name="T32" fmla="*/ 0 w 43"/>
                  <a:gd name="T33" fmla="*/ 0 h 36"/>
                  <a:gd name="T34" fmla="*/ 0 w 43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6"/>
                  <a:gd name="T56" fmla="*/ 43 w 43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6">
                    <a:moveTo>
                      <a:pt x="0" y="26"/>
                    </a:moveTo>
                    <a:lnTo>
                      <a:pt x="3" y="30"/>
                    </a:lnTo>
                    <a:lnTo>
                      <a:pt x="7" y="33"/>
                    </a:lnTo>
                    <a:lnTo>
                      <a:pt x="12" y="35"/>
                    </a:lnTo>
                    <a:lnTo>
                      <a:pt x="16" y="36"/>
                    </a:lnTo>
                    <a:lnTo>
                      <a:pt x="20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29"/>
                    </a:lnTo>
                    <a:lnTo>
                      <a:pt x="38" y="26"/>
                    </a:lnTo>
                    <a:lnTo>
                      <a:pt x="41" y="22"/>
                    </a:lnTo>
                    <a:lnTo>
                      <a:pt x="42" y="18"/>
                    </a:lnTo>
                    <a:lnTo>
                      <a:pt x="43" y="14"/>
                    </a:lnTo>
                    <a:lnTo>
                      <a:pt x="42" y="9"/>
                    </a:lnTo>
                    <a:lnTo>
                      <a:pt x="41" y="4"/>
                    </a:lnTo>
                    <a:lnTo>
                      <a:pt x="38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1" name="Freeform 1545"/>
              <p:cNvSpPr>
                <a:spLocks/>
              </p:cNvSpPr>
              <p:nvPr/>
            </p:nvSpPr>
            <p:spPr bwMode="auto">
              <a:xfrm>
                <a:off x="1774" y="2689"/>
                <a:ext cx="2" cy="3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41" y="8"/>
                    </a:moveTo>
                    <a:lnTo>
                      <a:pt x="36" y="4"/>
                    </a:lnTo>
                    <a:lnTo>
                      <a:pt x="32" y="2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7" y="8"/>
                    </a:lnTo>
                    <a:lnTo>
                      <a:pt x="5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4" y="37"/>
                    </a:lnTo>
                    <a:lnTo>
                      <a:pt x="7" y="41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2" name="Freeform 1546"/>
              <p:cNvSpPr>
                <a:spLocks/>
              </p:cNvSpPr>
              <p:nvPr/>
            </p:nvSpPr>
            <p:spPr bwMode="auto">
              <a:xfrm>
                <a:off x="1774" y="2690"/>
                <a:ext cx="38" cy="38"/>
              </a:xfrm>
              <a:custGeom>
                <a:avLst/>
                <a:gdLst>
                  <a:gd name="T0" fmla="*/ 0 w 609"/>
                  <a:gd name="T1" fmla="*/ 0 h 608"/>
                  <a:gd name="T2" fmla="*/ 0 w 609"/>
                  <a:gd name="T3" fmla="*/ 0 h 608"/>
                  <a:gd name="T4" fmla="*/ 0 w 609"/>
                  <a:gd name="T5" fmla="*/ 0 h 608"/>
                  <a:gd name="T6" fmla="*/ 0 w 609"/>
                  <a:gd name="T7" fmla="*/ 0 h 608"/>
                  <a:gd name="T8" fmla="*/ 0 w 609"/>
                  <a:gd name="T9" fmla="*/ 0 h 6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9"/>
                  <a:gd name="T16" fmla="*/ 0 h 608"/>
                  <a:gd name="T17" fmla="*/ 609 w 609"/>
                  <a:gd name="T18" fmla="*/ 608 h 6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9" h="608">
                    <a:moveTo>
                      <a:pt x="609" y="575"/>
                    </a:moveTo>
                    <a:lnTo>
                      <a:pt x="34" y="0"/>
                    </a:lnTo>
                    <a:lnTo>
                      <a:pt x="0" y="33"/>
                    </a:lnTo>
                    <a:lnTo>
                      <a:pt x="575" y="608"/>
                    </a:lnTo>
                    <a:lnTo>
                      <a:pt x="609" y="57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3" name="Freeform 1547"/>
              <p:cNvSpPr>
                <a:spLocks/>
              </p:cNvSpPr>
              <p:nvPr/>
            </p:nvSpPr>
            <p:spPr bwMode="auto">
              <a:xfrm>
                <a:off x="1810" y="2726"/>
                <a:ext cx="3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0" y="33"/>
                    </a:moveTo>
                    <a:lnTo>
                      <a:pt x="4" y="37"/>
                    </a:lnTo>
                    <a:lnTo>
                      <a:pt x="10" y="39"/>
                    </a:lnTo>
                    <a:lnTo>
                      <a:pt x="14" y="40"/>
                    </a:lnTo>
                    <a:lnTo>
                      <a:pt x="19" y="41"/>
                    </a:lnTo>
                    <a:lnTo>
                      <a:pt x="23" y="40"/>
                    </a:lnTo>
                    <a:lnTo>
                      <a:pt x="27" y="38"/>
                    </a:lnTo>
                    <a:lnTo>
                      <a:pt x="31" y="36"/>
                    </a:lnTo>
                    <a:lnTo>
                      <a:pt x="34" y="33"/>
                    </a:lnTo>
                    <a:lnTo>
                      <a:pt x="37" y="30"/>
                    </a:lnTo>
                    <a:lnTo>
                      <a:pt x="39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40" y="9"/>
                    </a:lnTo>
                    <a:lnTo>
                      <a:pt x="38" y="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" name="Freeform 1548"/>
              <p:cNvSpPr>
                <a:spLocks/>
              </p:cNvSpPr>
              <p:nvPr/>
            </p:nvSpPr>
            <p:spPr bwMode="auto">
              <a:xfrm>
                <a:off x="1775" y="2682"/>
                <a:ext cx="2" cy="2"/>
              </a:xfrm>
              <a:custGeom>
                <a:avLst/>
                <a:gdLst>
                  <a:gd name="T0" fmla="*/ 0 w 32"/>
                  <a:gd name="T1" fmla="*/ 0 h 45"/>
                  <a:gd name="T2" fmla="*/ 0 w 32"/>
                  <a:gd name="T3" fmla="*/ 0 h 45"/>
                  <a:gd name="T4" fmla="*/ 0 w 32"/>
                  <a:gd name="T5" fmla="*/ 0 h 45"/>
                  <a:gd name="T6" fmla="*/ 0 w 32"/>
                  <a:gd name="T7" fmla="*/ 0 h 45"/>
                  <a:gd name="T8" fmla="*/ 0 w 32"/>
                  <a:gd name="T9" fmla="*/ 0 h 45"/>
                  <a:gd name="T10" fmla="*/ 0 w 32"/>
                  <a:gd name="T11" fmla="*/ 0 h 45"/>
                  <a:gd name="T12" fmla="*/ 0 w 32"/>
                  <a:gd name="T13" fmla="*/ 0 h 45"/>
                  <a:gd name="T14" fmla="*/ 0 w 32"/>
                  <a:gd name="T15" fmla="*/ 0 h 45"/>
                  <a:gd name="T16" fmla="*/ 0 w 32"/>
                  <a:gd name="T17" fmla="*/ 0 h 45"/>
                  <a:gd name="T18" fmla="*/ 0 w 32"/>
                  <a:gd name="T19" fmla="*/ 0 h 45"/>
                  <a:gd name="T20" fmla="*/ 0 w 32"/>
                  <a:gd name="T21" fmla="*/ 0 h 45"/>
                  <a:gd name="T22" fmla="*/ 0 w 32"/>
                  <a:gd name="T23" fmla="*/ 0 h 45"/>
                  <a:gd name="T24" fmla="*/ 0 w 32"/>
                  <a:gd name="T25" fmla="*/ 0 h 45"/>
                  <a:gd name="T26" fmla="*/ 0 w 32"/>
                  <a:gd name="T27" fmla="*/ 0 h 45"/>
                  <a:gd name="T28" fmla="*/ 0 w 32"/>
                  <a:gd name="T29" fmla="*/ 0 h 45"/>
                  <a:gd name="T30" fmla="*/ 0 w 32"/>
                  <a:gd name="T31" fmla="*/ 0 h 45"/>
                  <a:gd name="T32" fmla="*/ 0 w 32"/>
                  <a:gd name="T33" fmla="*/ 0 h 45"/>
                  <a:gd name="T34" fmla="*/ 0 w 32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"/>
                  <a:gd name="T55" fmla="*/ 0 h 45"/>
                  <a:gd name="T56" fmla="*/ 32 w 32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" h="45">
                    <a:moveTo>
                      <a:pt x="32" y="2"/>
                    </a:moveTo>
                    <a:lnTo>
                      <a:pt x="27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5" y="39"/>
                    </a:lnTo>
                    <a:lnTo>
                      <a:pt x="9" y="42"/>
                    </a:lnTo>
                    <a:lnTo>
                      <a:pt x="14" y="45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5" name="Freeform 1549"/>
              <p:cNvSpPr>
                <a:spLocks/>
              </p:cNvSpPr>
              <p:nvPr/>
            </p:nvSpPr>
            <p:spPr bwMode="auto">
              <a:xfrm>
                <a:off x="1776" y="2682"/>
                <a:ext cx="37" cy="18"/>
              </a:xfrm>
              <a:custGeom>
                <a:avLst/>
                <a:gdLst>
                  <a:gd name="T0" fmla="*/ 0 w 588"/>
                  <a:gd name="T1" fmla="*/ 0 h 285"/>
                  <a:gd name="T2" fmla="*/ 0 w 588"/>
                  <a:gd name="T3" fmla="*/ 0 h 285"/>
                  <a:gd name="T4" fmla="*/ 0 w 588"/>
                  <a:gd name="T5" fmla="*/ 0 h 285"/>
                  <a:gd name="T6" fmla="*/ 0 w 588"/>
                  <a:gd name="T7" fmla="*/ 0 h 285"/>
                  <a:gd name="T8" fmla="*/ 0 w 588"/>
                  <a:gd name="T9" fmla="*/ 0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8"/>
                  <a:gd name="T16" fmla="*/ 0 h 285"/>
                  <a:gd name="T17" fmla="*/ 588 w 588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8" h="285">
                    <a:moveTo>
                      <a:pt x="588" y="242"/>
                    </a:moveTo>
                    <a:lnTo>
                      <a:pt x="18" y="0"/>
                    </a:lnTo>
                    <a:lnTo>
                      <a:pt x="0" y="43"/>
                    </a:lnTo>
                    <a:lnTo>
                      <a:pt x="570" y="285"/>
                    </a:lnTo>
                    <a:lnTo>
                      <a:pt x="588" y="2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6" name="Freeform 1550"/>
              <p:cNvSpPr>
                <a:spLocks/>
              </p:cNvSpPr>
              <p:nvPr/>
            </p:nvSpPr>
            <p:spPr bwMode="auto">
              <a:xfrm>
                <a:off x="1811" y="2697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3"/>
                    </a:moveTo>
                    <a:lnTo>
                      <a:pt x="5" y="45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19" y="43"/>
                    </a:lnTo>
                    <a:lnTo>
                      <a:pt x="23" y="41"/>
                    </a:lnTo>
                    <a:lnTo>
                      <a:pt x="26" y="38"/>
                    </a:lnTo>
                    <a:lnTo>
                      <a:pt x="29" y="35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3" y="22"/>
                    </a:lnTo>
                    <a:lnTo>
                      <a:pt x="33" y="18"/>
                    </a:lnTo>
                    <a:lnTo>
                      <a:pt x="32" y="14"/>
                    </a:lnTo>
                    <a:lnTo>
                      <a:pt x="30" y="10"/>
                    </a:lnTo>
                    <a:lnTo>
                      <a:pt x="27" y="6"/>
                    </a:lnTo>
                    <a:lnTo>
                      <a:pt x="23" y="3"/>
                    </a:lnTo>
                    <a:lnTo>
                      <a:pt x="18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7" name="Freeform 1551"/>
              <p:cNvSpPr>
                <a:spLocks/>
              </p:cNvSpPr>
              <p:nvPr/>
            </p:nvSpPr>
            <p:spPr bwMode="auto">
              <a:xfrm>
                <a:off x="1775" y="2673"/>
                <a:ext cx="1" cy="3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5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7" y="46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8" name="Rectangle 1552"/>
              <p:cNvSpPr>
                <a:spLocks noChangeArrowheads="1"/>
              </p:cNvSpPr>
              <p:nvPr/>
            </p:nvSpPr>
            <p:spPr bwMode="auto">
              <a:xfrm>
                <a:off x="1776" y="2673"/>
                <a:ext cx="35" cy="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9" name="Freeform 1553"/>
              <p:cNvSpPr>
                <a:spLocks/>
              </p:cNvSpPr>
              <p:nvPr/>
            </p:nvSpPr>
            <p:spPr bwMode="auto">
              <a:xfrm>
                <a:off x="1811" y="2673"/>
                <a:ext cx="1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4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5"/>
                    </a:lnTo>
                    <a:lnTo>
                      <a:pt x="11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0" name="Freeform 1554"/>
              <p:cNvSpPr>
                <a:spLocks/>
              </p:cNvSpPr>
              <p:nvPr/>
            </p:nvSpPr>
            <p:spPr bwMode="auto">
              <a:xfrm>
                <a:off x="1774" y="2666"/>
                <a:ext cx="2" cy="3"/>
              </a:xfrm>
              <a:custGeom>
                <a:avLst/>
                <a:gdLst>
                  <a:gd name="T0" fmla="*/ 0 w 37"/>
                  <a:gd name="T1" fmla="*/ 0 h 44"/>
                  <a:gd name="T2" fmla="*/ 0 w 37"/>
                  <a:gd name="T3" fmla="*/ 0 h 44"/>
                  <a:gd name="T4" fmla="*/ 0 w 37"/>
                  <a:gd name="T5" fmla="*/ 0 h 44"/>
                  <a:gd name="T6" fmla="*/ 0 w 37"/>
                  <a:gd name="T7" fmla="*/ 0 h 44"/>
                  <a:gd name="T8" fmla="*/ 0 w 37"/>
                  <a:gd name="T9" fmla="*/ 0 h 44"/>
                  <a:gd name="T10" fmla="*/ 0 w 37"/>
                  <a:gd name="T11" fmla="*/ 0 h 44"/>
                  <a:gd name="T12" fmla="*/ 0 w 37"/>
                  <a:gd name="T13" fmla="*/ 0 h 44"/>
                  <a:gd name="T14" fmla="*/ 0 w 37"/>
                  <a:gd name="T15" fmla="*/ 0 h 44"/>
                  <a:gd name="T16" fmla="*/ 0 w 37"/>
                  <a:gd name="T17" fmla="*/ 0 h 44"/>
                  <a:gd name="T18" fmla="*/ 0 w 37"/>
                  <a:gd name="T19" fmla="*/ 0 h 44"/>
                  <a:gd name="T20" fmla="*/ 0 w 37"/>
                  <a:gd name="T21" fmla="*/ 0 h 44"/>
                  <a:gd name="T22" fmla="*/ 0 w 37"/>
                  <a:gd name="T23" fmla="*/ 0 h 44"/>
                  <a:gd name="T24" fmla="*/ 0 w 37"/>
                  <a:gd name="T25" fmla="*/ 0 h 44"/>
                  <a:gd name="T26" fmla="*/ 0 w 37"/>
                  <a:gd name="T27" fmla="*/ 0 h 44"/>
                  <a:gd name="T28" fmla="*/ 0 w 37"/>
                  <a:gd name="T29" fmla="*/ 0 h 44"/>
                  <a:gd name="T30" fmla="*/ 0 w 37"/>
                  <a:gd name="T31" fmla="*/ 0 h 44"/>
                  <a:gd name="T32" fmla="*/ 0 w 37"/>
                  <a:gd name="T33" fmla="*/ 0 h 44"/>
                  <a:gd name="T34" fmla="*/ 0 w 37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4"/>
                  <a:gd name="T56" fmla="*/ 37 w 37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4">
                    <a:moveTo>
                      <a:pt x="10" y="0"/>
                    </a:moveTo>
                    <a:lnTo>
                      <a:pt x="6" y="5"/>
                    </a:lnTo>
                    <a:lnTo>
                      <a:pt x="3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8" y="37"/>
                    </a:lnTo>
                    <a:lnTo>
                      <a:pt x="11" y="40"/>
                    </a:lnTo>
                    <a:lnTo>
                      <a:pt x="15" y="42"/>
                    </a:lnTo>
                    <a:lnTo>
                      <a:pt x="19" y="43"/>
                    </a:lnTo>
                    <a:lnTo>
                      <a:pt x="23" y="44"/>
                    </a:lnTo>
                    <a:lnTo>
                      <a:pt x="28" y="43"/>
                    </a:lnTo>
                    <a:lnTo>
                      <a:pt x="33" y="42"/>
                    </a:lnTo>
                    <a:lnTo>
                      <a:pt x="37" y="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1" name="Freeform 1555"/>
              <p:cNvSpPr>
                <a:spLocks/>
              </p:cNvSpPr>
              <p:nvPr/>
            </p:nvSpPr>
            <p:spPr bwMode="auto">
              <a:xfrm>
                <a:off x="1774" y="2643"/>
                <a:ext cx="35" cy="25"/>
              </a:xfrm>
              <a:custGeom>
                <a:avLst/>
                <a:gdLst>
                  <a:gd name="T0" fmla="*/ 0 w 549"/>
                  <a:gd name="T1" fmla="*/ 0 h 415"/>
                  <a:gd name="T2" fmla="*/ 0 w 549"/>
                  <a:gd name="T3" fmla="*/ 0 h 415"/>
                  <a:gd name="T4" fmla="*/ 0 w 549"/>
                  <a:gd name="T5" fmla="*/ 0 h 415"/>
                  <a:gd name="T6" fmla="*/ 0 w 549"/>
                  <a:gd name="T7" fmla="*/ 0 h 415"/>
                  <a:gd name="T8" fmla="*/ 0 w 549"/>
                  <a:gd name="T9" fmla="*/ 0 h 4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9"/>
                  <a:gd name="T16" fmla="*/ 0 h 415"/>
                  <a:gd name="T17" fmla="*/ 549 w 549"/>
                  <a:gd name="T18" fmla="*/ 415 h 4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9" h="415">
                    <a:moveTo>
                      <a:pt x="521" y="0"/>
                    </a:moveTo>
                    <a:lnTo>
                      <a:pt x="0" y="376"/>
                    </a:lnTo>
                    <a:lnTo>
                      <a:pt x="27" y="415"/>
                    </a:lnTo>
                    <a:lnTo>
                      <a:pt x="549" y="3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2" name="Freeform 1556"/>
              <p:cNvSpPr>
                <a:spLocks/>
              </p:cNvSpPr>
              <p:nvPr/>
            </p:nvSpPr>
            <p:spPr bwMode="auto">
              <a:xfrm>
                <a:off x="1807" y="2642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28" y="43"/>
                    </a:moveTo>
                    <a:lnTo>
                      <a:pt x="32" y="40"/>
                    </a:lnTo>
                    <a:lnTo>
                      <a:pt x="35" y="36"/>
                    </a:lnTo>
                    <a:lnTo>
                      <a:pt x="37" y="31"/>
                    </a:lnTo>
                    <a:lnTo>
                      <a:pt x="37" y="26"/>
                    </a:lnTo>
                    <a:lnTo>
                      <a:pt x="37" y="22"/>
                    </a:lnTo>
                    <a:lnTo>
                      <a:pt x="37" y="18"/>
                    </a:lnTo>
                    <a:lnTo>
                      <a:pt x="35" y="14"/>
                    </a:lnTo>
                    <a:lnTo>
                      <a:pt x="33" y="10"/>
                    </a:lnTo>
                    <a:lnTo>
                      <a:pt x="30" y="7"/>
                    </a:lnTo>
                    <a:lnTo>
                      <a:pt x="27" y="4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3" name="Freeform 1557"/>
              <p:cNvSpPr>
                <a:spLocks/>
              </p:cNvSpPr>
              <p:nvPr/>
            </p:nvSpPr>
            <p:spPr bwMode="auto">
              <a:xfrm>
                <a:off x="1772" y="2659"/>
                <a:ext cx="3" cy="2"/>
              </a:xfrm>
              <a:custGeom>
                <a:avLst/>
                <a:gdLst>
                  <a:gd name="T0" fmla="*/ 0 w 44"/>
                  <a:gd name="T1" fmla="*/ 0 h 37"/>
                  <a:gd name="T2" fmla="*/ 0 w 44"/>
                  <a:gd name="T3" fmla="*/ 0 h 37"/>
                  <a:gd name="T4" fmla="*/ 0 w 44"/>
                  <a:gd name="T5" fmla="*/ 0 h 37"/>
                  <a:gd name="T6" fmla="*/ 0 w 44"/>
                  <a:gd name="T7" fmla="*/ 0 h 37"/>
                  <a:gd name="T8" fmla="*/ 0 w 44"/>
                  <a:gd name="T9" fmla="*/ 0 h 37"/>
                  <a:gd name="T10" fmla="*/ 0 w 44"/>
                  <a:gd name="T11" fmla="*/ 0 h 37"/>
                  <a:gd name="T12" fmla="*/ 0 w 44"/>
                  <a:gd name="T13" fmla="*/ 0 h 37"/>
                  <a:gd name="T14" fmla="*/ 0 w 44"/>
                  <a:gd name="T15" fmla="*/ 0 h 37"/>
                  <a:gd name="T16" fmla="*/ 0 w 44"/>
                  <a:gd name="T17" fmla="*/ 0 h 37"/>
                  <a:gd name="T18" fmla="*/ 0 w 44"/>
                  <a:gd name="T19" fmla="*/ 0 h 37"/>
                  <a:gd name="T20" fmla="*/ 0 w 44"/>
                  <a:gd name="T21" fmla="*/ 0 h 37"/>
                  <a:gd name="T22" fmla="*/ 0 w 44"/>
                  <a:gd name="T23" fmla="*/ 0 h 37"/>
                  <a:gd name="T24" fmla="*/ 0 w 44"/>
                  <a:gd name="T25" fmla="*/ 0 h 37"/>
                  <a:gd name="T26" fmla="*/ 0 w 44"/>
                  <a:gd name="T27" fmla="*/ 0 h 37"/>
                  <a:gd name="T28" fmla="*/ 0 w 44"/>
                  <a:gd name="T29" fmla="*/ 0 h 37"/>
                  <a:gd name="T30" fmla="*/ 0 w 44"/>
                  <a:gd name="T31" fmla="*/ 0 h 37"/>
                  <a:gd name="T32" fmla="*/ 0 w 44"/>
                  <a:gd name="T33" fmla="*/ 0 h 37"/>
                  <a:gd name="T34" fmla="*/ 0 w 44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7"/>
                  <a:gd name="T56" fmla="*/ 44 w 44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7">
                    <a:moveTo>
                      <a:pt x="4" y="0"/>
                    </a:moveTo>
                    <a:lnTo>
                      <a:pt x="2" y="6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3" y="23"/>
                    </a:lnTo>
                    <a:lnTo>
                      <a:pt x="5" y="27"/>
                    </a:lnTo>
                    <a:lnTo>
                      <a:pt x="8" y="30"/>
                    </a:lnTo>
                    <a:lnTo>
                      <a:pt x="12" y="33"/>
                    </a:lnTo>
                    <a:lnTo>
                      <a:pt x="15" y="35"/>
                    </a:lnTo>
                    <a:lnTo>
                      <a:pt x="19" y="36"/>
                    </a:lnTo>
                    <a:lnTo>
                      <a:pt x="24" y="37"/>
                    </a:lnTo>
                    <a:lnTo>
                      <a:pt x="28" y="37"/>
                    </a:lnTo>
                    <a:lnTo>
                      <a:pt x="32" y="35"/>
                    </a:lnTo>
                    <a:lnTo>
                      <a:pt x="36" y="33"/>
                    </a:lnTo>
                    <a:lnTo>
                      <a:pt x="40" y="30"/>
                    </a:lnTo>
                    <a:lnTo>
                      <a:pt x="44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4" name="Freeform 1558"/>
              <p:cNvSpPr>
                <a:spLocks/>
              </p:cNvSpPr>
              <p:nvPr/>
            </p:nvSpPr>
            <p:spPr bwMode="auto">
              <a:xfrm>
                <a:off x="1772" y="2614"/>
                <a:ext cx="31" cy="46"/>
              </a:xfrm>
              <a:custGeom>
                <a:avLst/>
                <a:gdLst>
                  <a:gd name="T0" fmla="*/ 0 w 497"/>
                  <a:gd name="T1" fmla="*/ 0 h 742"/>
                  <a:gd name="T2" fmla="*/ 0 w 497"/>
                  <a:gd name="T3" fmla="*/ 0 h 742"/>
                  <a:gd name="T4" fmla="*/ 0 w 497"/>
                  <a:gd name="T5" fmla="*/ 0 h 742"/>
                  <a:gd name="T6" fmla="*/ 0 w 497"/>
                  <a:gd name="T7" fmla="*/ 0 h 742"/>
                  <a:gd name="T8" fmla="*/ 0 w 497"/>
                  <a:gd name="T9" fmla="*/ 0 h 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7"/>
                  <a:gd name="T16" fmla="*/ 0 h 742"/>
                  <a:gd name="T17" fmla="*/ 497 w 497"/>
                  <a:gd name="T18" fmla="*/ 742 h 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7" h="742">
                    <a:moveTo>
                      <a:pt x="457" y="0"/>
                    </a:moveTo>
                    <a:lnTo>
                      <a:pt x="0" y="716"/>
                    </a:lnTo>
                    <a:lnTo>
                      <a:pt x="40" y="742"/>
                    </a:lnTo>
                    <a:lnTo>
                      <a:pt x="497" y="26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" name="Freeform 1559"/>
              <p:cNvSpPr>
                <a:spLocks/>
              </p:cNvSpPr>
              <p:nvPr/>
            </p:nvSpPr>
            <p:spPr bwMode="auto">
              <a:xfrm>
                <a:off x="1801" y="2613"/>
                <a:ext cx="2" cy="3"/>
              </a:xfrm>
              <a:custGeom>
                <a:avLst/>
                <a:gdLst>
                  <a:gd name="T0" fmla="*/ 0 w 44"/>
                  <a:gd name="T1" fmla="*/ 0 h 37"/>
                  <a:gd name="T2" fmla="*/ 0 w 44"/>
                  <a:gd name="T3" fmla="*/ 0 h 37"/>
                  <a:gd name="T4" fmla="*/ 0 w 44"/>
                  <a:gd name="T5" fmla="*/ 0 h 37"/>
                  <a:gd name="T6" fmla="*/ 0 w 44"/>
                  <a:gd name="T7" fmla="*/ 0 h 37"/>
                  <a:gd name="T8" fmla="*/ 0 w 44"/>
                  <a:gd name="T9" fmla="*/ 0 h 37"/>
                  <a:gd name="T10" fmla="*/ 0 w 44"/>
                  <a:gd name="T11" fmla="*/ 0 h 37"/>
                  <a:gd name="T12" fmla="*/ 0 w 44"/>
                  <a:gd name="T13" fmla="*/ 0 h 37"/>
                  <a:gd name="T14" fmla="*/ 0 w 44"/>
                  <a:gd name="T15" fmla="*/ 0 h 37"/>
                  <a:gd name="T16" fmla="*/ 0 w 44"/>
                  <a:gd name="T17" fmla="*/ 0 h 37"/>
                  <a:gd name="T18" fmla="*/ 0 w 44"/>
                  <a:gd name="T19" fmla="*/ 0 h 37"/>
                  <a:gd name="T20" fmla="*/ 0 w 44"/>
                  <a:gd name="T21" fmla="*/ 0 h 37"/>
                  <a:gd name="T22" fmla="*/ 0 w 44"/>
                  <a:gd name="T23" fmla="*/ 0 h 37"/>
                  <a:gd name="T24" fmla="*/ 0 w 44"/>
                  <a:gd name="T25" fmla="*/ 0 h 37"/>
                  <a:gd name="T26" fmla="*/ 0 w 44"/>
                  <a:gd name="T27" fmla="*/ 0 h 37"/>
                  <a:gd name="T28" fmla="*/ 0 w 44"/>
                  <a:gd name="T29" fmla="*/ 0 h 37"/>
                  <a:gd name="T30" fmla="*/ 0 w 44"/>
                  <a:gd name="T31" fmla="*/ 0 h 37"/>
                  <a:gd name="T32" fmla="*/ 0 w 44"/>
                  <a:gd name="T33" fmla="*/ 0 h 37"/>
                  <a:gd name="T34" fmla="*/ 0 w 44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7"/>
                  <a:gd name="T56" fmla="*/ 44 w 44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7">
                    <a:moveTo>
                      <a:pt x="40" y="37"/>
                    </a:moveTo>
                    <a:lnTo>
                      <a:pt x="42" y="31"/>
                    </a:lnTo>
                    <a:lnTo>
                      <a:pt x="44" y="27"/>
                    </a:lnTo>
                    <a:lnTo>
                      <a:pt x="44" y="22"/>
                    </a:lnTo>
                    <a:lnTo>
                      <a:pt x="43" y="18"/>
                    </a:lnTo>
                    <a:lnTo>
                      <a:pt x="42" y="14"/>
                    </a:lnTo>
                    <a:lnTo>
                      <a:pt x="39" y="10"/>
                    </a:lnTo>
                    <a:lnTo>
                      <a:pt x="36" y="7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0" y="11"/>
                    </a:lnTo>
                    <a:lnTo>
                      <a:pt x="40" y="3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6" name="Freeform 1560"/>
              <p:cNvSpPr>
                <a:spLocks/>
              </p:cNvSpPr>
              <p:nvPr/>
            </p:nvSpPr>
            <p:spPr bwMode="auto">
              <a:xfrm>
                <a:off x="1770" y="2651"/>
                <a:ext cx="2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2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2" y="20"/>
                    </a:lnTo>
                    <a:lnTo>
                      <a:pt x="4" y="23"/>
                    </a:lnTo>
                    <a:lnTo>
                      <a:pt x="7" y="26"/>
                    </a:lnTo>
                    <a:lnTo>
                      <a:pt x="11" y="29"/>
                    </a:lnTo>
                    <a:lnTo>
                      <a:pt x="15" y="31"/>
                    </a:lnTo>
                    <a:lnTo>
                      <a:pt x="19" y="32"/>
                    </a:lnTo>
                    <a:lnTo>
                      <a:pt x="23" y="33"/>
                    </a:lnTo>
                    <a:lnTo>
                      <a:pt x="27" y="33"/>
                    </a:lnTo>
                    <a:lnTo>
                      <a:pt x="33" y="32"/>
                    </a:lnTo>
                    <a:lnTo>
                      <a:pt x="37" y="30"/>
                    </a:lnTo>
                    <a:lnTo>
                      <a:pt x="40" y="27"/>
                    </a:lnTo>
                    <a:lnTo>
                      <a:pt x="44" y="23"/>
                    </a:lnTo>
                    <a:lnTo>
                      <a:pt x="46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7" name="Freeform 1561"/>
              <p:cNvSpPr>
                <a:spLocks/>
              </p:cNvSpPr>
              <p:nvPr/>
            </p:nvSpPr>
            <p:spPr bwMode="auto">
              <a:xfrm>
                <a:off x="1770" y="2592"/>
                <a:ext cx="27" cy="60"/>
              </a:xfrm>
              <a:custGeom>
                <a:avLst/>
                <a:gdLst>
                  <a:gd name="T0" fmla="*/ 0 w 437"/>
                  <a:gd name="T1" fmla="*/ 0 h 960"/>
                  <a:gd name="T2" fmla="*/ 0 w 437"/>
                  <a:gd name="T3" fmla="*/ 0 h 960"/>
                  <a:gd name="T4" fmla="*/ 0 w 437"/>
                  <a:gd name="T5" fmla="*/ 0 h 960"/>
                  <a:gd name="T6" fmla="*/ 0 w 437"/>
                  <a:gd name="T7" fmla="*/ 0 h 960"/>
                  <a:gd name="T8" fmla="*/ 0 w 437"/>
                  <a:gd name="T9" fmla="*/ 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7"/>
                  <a:gd name="T16" fmla="*/ 0 h 960"/>
                  <a:gd name="T17" fmla="*/ 437 w 437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7" h="960">
                    <a:moveTo>
                      <a:pt x="392" y="0"/>
                    </a:moveTo>
                    <a:lnTo>
                      <a:pt x="0" y="942"/>
                    </a:lnTo>
                    <a:lnTo>
                      <a:pt x="44" y="960"/>
                    </a:lnTo>
                    <a:lnTo>
                      <a:pt x="437" y="18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8" name="Freeform 1562"/>
              <p:cNvSpPr>
                <a:spLocks/>
              </p:cNvSpPr>
              <p:nvPr/>
            </p:nvSpPr>
            <p:spPr bwMode="auto">
              <a:xfrm>
                <a:off x="1794" y="2591"/>
                <a:ext cx="3" cy="2"/>
              </a:xfrm>
              <a:custGeom>
                <a:avLst/>
                <a:gdLst>
                  <a:gd name="T0" fmla="*/ 0 w 47"/>
                  <a:gd name="T1" fmla="*/ 0 h 32"/>
                  <a:gd name="T2" fmla="*/ 0 w 47"/>
                  <a:gd name="T3" fmla="*/ 0 h 32"/>
                  <a:gd name="T4" fmla="*/ 0 w 47"/>
                  <a:gd name="T5" fmla="*/ 0 h 32"/>
                  <a:gd name="T6" fmla="*/ 0 w 47"/>
                  <a:gd name="T7" fmla="*/ 0 h 32"/>
                  <a:gd name="T8" fmla="*/ 0 w 47"/>
                  <a:gd name="T9" fmla="*/ 0 h 32"/>
                  <a:gd name="T10" fmla="*/ 0 w 47"/>
                  <a:gd name="T11" fmla="*/ 0 h 32"/>
                  <a:gd name="T12" fmla="*/ 0 w 47"/>
                  <a:gd name="T13" fmla="*/ 0 h 32"/>
                  <a:gd name="T14" fmla="*/ 0 w 47"/>
                  <a:gd name="T15" fmla="*/ 0 h 32"/>
                  <a:gd name="T16" fmla="*/ 0 w 47"/>
                  <a:gd name="T17" fmla="*/ 0 h 32"/>
                  <a:gd name="T18" fmla="*/ 0 w 47"/>
                  <a:gd name="T19" fmla="*/ 0 h 32"/>
                  <a:gd name="T20" fmla="*/ 0 w 47"/>
                  <a:gd name="T21" fmla="*/ 0 h 32"/>
                  <a:gd name="T22" fmla="*/ 0 w 47"/>
                  <a:gd name="T23" fmla="*/ 0 h 32"/>
                  <a:gd name="T24" fmla="*/ 0 w 47"/>
                  <a:gd name="T25" fmla="*/ 0 h 32"/>
                  <a:gd name="T26" fmla="*/ 0 w 47"/>
                  <a:gd name="T27" fmla="*/ 0 h 32"/>
                  <a:gd name="T28" fmla="*/ 0 w 47"/>
                  <a:gd name="T29" fmla="*/ 0 h 32"/>
                  <a:gd name="T30" fmla="*/ 0 w 47"/>
                  <a:gd name="T31" fmla="*/ 0 h 32"/>
                  <a:gd name="T32" fmla="*/ 0 w 47"/>
                  <a:gd name="T33" fmla="*/ 0 h 32"/>
                  <a:gd name="T34" fmla="*/ 0 w 47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32"/>
                  <a:gd name="T56" fmla="*/ 47 w 47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32">
                    <a:moveTo>
                      <a:pt x="45" y="32"/>
                    </a:moveTo>
                    <a:lnTo>
                      <a:pt x="46" y="27"/>
                    </a:lnTo>
                    <a:lnTo>
                      <a:pt x="47" y="22"/>
                    </a:lnTo>
                    <a:lnTo>
                      <a:pt x="46" y="17"/>
                    </a:lnTo>
                    <a:lnTo>
                      <a:pt x="45" y="13"/>
                    </a:lnTo>
                    <a:lnTo>
                      <a:pt x="42" y="9"/>
                    </a:lnTo>
                    <a:lnTo>
                      <a:pt x="39" y="6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0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0" y="14"/>
                    </a:lnTo>
                    <a:lnTo>
                      <a:pt x="45" y="3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9" name="Freeform 1563"/>
              <p:cNvSpPr>
                <a:spLocks/>
              </p:cNvSpPr>
              <p:nvPr/>
            </p:nvSpPr>
            <p:spPr bwMode="auto">
              <a:xfrm>
                <a:off x="1766" y="2648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19"/>
                    </a:lnTo>
                    <a:lnTo>
                      <a:pt x="6" y="22"/>
                    </a:lnTo>
                    <a:lnTo>
                      <a:pt x="10" y="25"/>
                    </a:lnTo>
                    <a:lnTo>
                      <a:pt x="14" y="27"/>
                    </a:lnTo>
                    <a:lnTo>
                      <a:pt x="18" y="28"/>
                    </a:lnTo>
                    <a:lnTo>
                      <a:pt x="22" y="29"/>
                    </a:lnTo>
                    <a:lnTo>
                      <a:pt x="26" y="29"/>
                    </a:lnTo>
                    <a:lnTo>
                      <a:pt x="31" y="28"/>
                    </a:lnTo>
                    <a:lnTo>
                      <a:pt x="35" y="26"/>
                    </a:lnTo>
                    <a:lnTo>
                      <a:pt x="38" y="24"/>
                    </a:lnTo>
                    <a:lnTo>
                      <a:pt x="42" y="20"/>
                    </a:lnTo>
                    <a:lnTo>
                      <a:pt x="44" y="16"/>
                    </a:lnTo>
                    <a:lnTo>
                      <a:pt x="46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0" name="Freeform 1564"/>
              <p:cNvSpPr>
                <a:spLocks/>
              </p:cNvSpPr>
              <p:nvPr/>
            </p:nvSpPr>
            <p:spPr bwMode="auto">
              <a:xfrm>
                <a:off x="1766" y="2578"/>
                <a:ext cx="20" cy="71"/>
              </a:xfrm>
              <a:custGeom>
                <a:avLst/>
                <a:gdLst>
                  <a:gd name="T0" fmla="*/ 0 w 319"/>
                  <a:gd name="T1" fmla="*/ 0 h 1141"/>
                  <a:gd name="T2" fmla="*/ 0 w 319"/>
                  <a:gd name="T3" fmla="*/ 0 h 1141"/>
                  <a:gd name="T4" fmla="*/ 0 w 319"/>
                  <a:gd name="T5" fmla="*/ 0 h 1141"/>
                  <a:gd name="T6" fmla="*/ 0 w 319"/>
                  <a:gd name="T7" fmla="*/ 0 h 1141"/>
                  <a:gd name="T8" fmla="*/ 0 w 319"/>
                  <a:gd name="T9" fmla="*/ 0 h 1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9"/>
                  <a:gd name="T16" fmla="*/ 0 h 1141"/>
                  <a:gd name="T17" fmla="*/ 319 w 319"/>
                  <a:gd name="T18" fmla="*/ 1141 h 1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9" h="1141">
                    <a:moveTo>
                      <a:pt x="274" y="0"/>
                    </a:moveTo>
                    <a:lnTo>
                      <a:pt x="0" y="1130"/>
                    </a:lnTo>
                    <a:lnTo>
                      <a:pt x="45" y="1141"/>
                    </a:lnTo>
                    <a:lnTo>
                      <a:pt x="319" y="1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1" name="Freeform 1565"/>
              <p:cNvSpPr>
                <a:spLocks/>
              </p:cNvSpPr>
              <p:nvPr/>
            </p:nvSpPr>
            <p:spPr bwMode="auto">
              <a:xfrm>
                <a:off x="1783" y="2577"/>
                <a:ext cx="3" cy="1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5" y="29"/>
                    </a:moveTo>
                    <a:lnTo>
                      <a:pt x="46" y="24"/>
                    </a:lnTo>
                    <a:lnTo>
                      <a:pt x="45" y="19"/>
                    </a:lnTo>
                    <a:lnTo>
                      <a:pt x="44" y="14"/>
                    </a:lnTo>
                    <a:lnTo>
                      <a:pt x="42" y="10"/>
                    </a:lnTo>
                    <a:lnTo>
                      <a:pt x="39" y="7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3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8"/>
                    </a:ln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2" name="Freeform 1566"/>
              <p:cNvSpPr>
                <a:spLocks/>
              </p:cNvSpPr>
              <p:nvPr/>
            </p:nvSpPr>
            <p:spPr bwMode="auto">
              <a:xfrm>
                <a:off x="1764" y="2648"/>
                <a:ext cx="3" cy="2"/>
              </a:xfrm>
              <a:custGeom>
                <a:avLst/>
                <a:gdLst>
                  <a:gd name="T0" fmla="*/ 0 w 47"/>
                  <a:gd name="T1" fmla="*/ 0 h 26"/>
                  <a:gd name="T2" fmla="*/ 0 w 47"/>
                  <a:gd name="T3" fmla="*/ 0 h 26"/>
                  <a:gd name="T4" fmla="*/ 0 w 47"/>
                  <a:gd name="T5" fmla="*/ 0 h 26"/>
                  <a:gd name="T6" fmla="*/ 0 w 47"/>
                  <a:gd name="T7" fmla="*/ 0 h 26"/>
                  <a:gd name="T8" fmla="*/ 0 w 47"/>
                  <a:gd name="T9" fmla="*/ 0 h 26"/>
                  <a:gd name="T10" fmla="*/ 0 w 47"/>
                  <a:gd name="T11" fmla="*/ 0 h 26"/>
                  <a:gd name="T12" fmla="*/ 0 w 47"/>
                  <a:gd name="T13" fmla="*/ 0 h 26"/>
                  <a:gd name="T14" fmla="*/ 0 w 47"/>
                  <a:gd name="T15" fmla="*/ 0 h 26"/>
                  <a:gd name="T16" fmla="*/ 0 w 47"/>
                  <a:gd name="T17" fmla="*/ 0 h 26"/>
                  <a:gd name="T18" fmla="*/ 0 w 47"/>
                  <a:gd name="T19" fmla="*/ 0 h 26"/>
                  <a:gd name="T20" fmla="*/ 0 w 47"/>
                  <a:gd name="T21" fmla="*/ 0 h 26"/>
                  <a:gd name="T22" fmla="*/ 0 w 47"/>
                  <a:gd name="T23" fmla="*/ 0 h 26"/>
                  <a:gd name="T24" fmla="*/ 0 w 47"/>
                  <a:gd name="T25" fmla="*/ 0 h 26"/>
                  <a:gd name="T26" fmla="*/ 0 w 47"/>
                  <a:gd name="T27" fmla="*/ 0 h 26"/>
                  <a:gd name="T28" fmla="*/ 0 w 47"/>
                  <a:gd name="T29" fmla="*/ 0 h 26"/>
                  <a:gd name="T30" fmla="*/ 0 w 47"/>
                  <a:gd name="T31" fmla="*/ 0 h 26"/>
                  <a:gd name="T32" fmla="*/ 0 w 47"/>
                  <a:gd name="T33" fmla="*/ 0 h 26"/>
                  <a:gd name="T34" fmla="*/ 0 w 47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6"/>
                  <a:gd name="T56" fmla="*/ 47 w 47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6">
                    <a:moveTo>
                      <a:pt x="0" y="0"/>
                    </a:moveTo>
                    <a:lnTo>
                      <a:pt x="0" y="5"/>
                    </a:lnTo>
                    <a:lnTo>
                      <a:pt x="1" y="10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5"/>
                    </a:lnTo>
                    <a:lnTo>
                      <a:pt x="26" y="26"/>
                    </a:lnTo>
                    <a:lnTo>
                      <a:pt x="30" y="25"/>
                    </a:lnTo>
                    <a:lnTo>
                      <a:pt x="34" y="23"/>
                    </a:lnTo>
                    <a:lnTo>
                      <a:pt x="38" y="21"/>
                    </a:lnTo>
                    <a:lnTo>
                      <a:pt x="41" y="18"/>
                    </a:lnTo>
                    <a:lnTo>
                      <a:pt x="44" y="15"/>
                    </a:lnTo>
                    <a:lnTo>
                      <a:pt x="46" y="10"/>
                    </a:lnTo>
                    <a:lnTo>
                      <a:pt x="4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3" name="Freeform 1567"/>
              <p:cNvSpPr>
                <a:spLocks/>
              </p:cNvSpPr>
              <p:nvPr/>
            </p:nvSpPr>
            <p:spPr bwMode="auto">
              <a:xfrm>
                <a:off x="1764" y="2592"/>
                <a:ext cx="9" cy="57"/>
              </a:xfrm>
              <a:custGeom>
                <a:avLst/>
                <a:gdLst>
                  <a:gd name="T0" fmla="*/ 0 w 144"/>
                  <a:gd name="T1" fmla="*/ 0 h 904"/>
                  <a:gd name="T2" fmla="*/ 0 w 144"/>
                  <a:gd name="T3" fmla="*/ 0 h 904"/>
                  <a:gd name="T4" fmla="*/ 0 w 144"/>
                  <a:gd name="T5" fmla="*/ 0 h 904"/>
                  <a:gd name="T6" fmla="*/ 0 w 144"/>
                  <a:gd name="T7" fmla="*/ 0 h 904"/>
                  <a:gd name="T8" fmla="*/ 0 w 144"/>
                  <a:gd name="T9" fmla="*/ 0 h 9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904"/>
                  <a:gd name="T17" fmla="*/ 144 w 144"/>
                  <a:gd name="T18" fmla="*/ 904 h 9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904">
                    <a:moveTo>
                      <a:pt x="96" y="0"/>
                    </a:moveTo>
                    <a:lnTo>
                      <a:pt x="0" y="899"/>
                    </a:lnTo>
                    <a:lnTo>
                      <a:pt x="47" y="904"/>
                    </a:lnTo>
                    <a:lnTo>
                      <a:pt x="144" y="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4" name="Freeform 1568"/>
              <p:cNvSpPr>
                <a:spLocks/>
              </p:cNvSpPr>
              <p:nvPr/>
            </p:nvSpPr>
            <p:spPr bwMode="auto">
              <a:xfrm>
                <a:off x="1771" y="2591"/>
                <a:ext cx="2" cy="1"/>
              </a:xfrm>
              <a:custGeom>
                <a:avLst/>
                <a:gdLst>
                  <a:gd name="T0" fmla="*/ 0 w 48"/>
                  <a:gd name="T1" fmla="*/ 0 h 26"/>
                  <a:gd name="T2" fmla="*/ 0 w 48"/>
                  <a:gd name="T3" fmla="*/ 0 h 26"/>
                  <a:gd name="T4" fmla="*/ 0 w 48"/>
                  <a:gd name="T5" fmla="*/ 0 h 26"/>
                  <a:gd name="T6" fmla="*/ 0 w 48"/>
                  <a:gd name="T7" fmla="*/ 0 h 26"/>
                  <a:gd name="T8" fmla="*/ 0 w 48"/>
                  <a:gd name="T9" fmla="*/ 0 h 26"/>
                  <a:gd name="T10" fmla="*/ 0 w 48"/>
                  <a:gd name="T11" fmla="*/ 0 h 26"/>
                  <a:gd name="T12" fmla="*/ 0 w 48"/>
                  <a:gd name="T13" fmla="*/ 0 h 26"/>
                  <a:gd name="T14" fmla="*/ 0 w 48"/>
                  <a:gd name="T15" fmla="*/ 0 h 26"/>
                  <a:gd name="T16" fmla="*/ 0 w 48"/>
                  <a:gd name="T17" fmla="*/ 0 h 26"/>
                  <a:gd name="T18" fmla="*/ 0 w 48"/>
                  <a:gd name="T19" fmla="*/ 0 h 26"/>
                  <a:gd name="T20" fmla="*/ 0 w 48"/>
                  <a:gd name="T21" fmla="*/ 0 h 26"/>
                  <a:gd name="T22" fmla="*/ 0 w 48"/>
                  <a:gd name="T23" fmla="*/ 0 h 26"/>
                  <a:gd name="T24" fmla="*/ 0 w 48"/>
                  <a:gd name="T25" fmla="*/ 0 h 26"/>
                  <a:gd name="T26" fmla="*/ 0 w 48"/>
                  <a:gd name="T27" fmla="*/ 0 h 26"/>
                  <a:gd name="T28" fmla="*/ 0 w 48"/>
                  <a:gd name="T29" fmla="*/ 0 h 26"/>
                  <a:gd name="T30" fmla="*/ 0 w 48"/>
                  <a:gd name="T31" fmla="*/ 0 h 26"/>
                  <a:gd name="T32" fmla="*/ 0 w 48"/>
                  <a:gd name="T33" fmla="*/ 0 h 26"/>
                  <a:gd name="T34" fmla="*/ 0 w 48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"/>
                  <a:gd name="T55" fmla="*/ 0 h 26"/>
                  <a:gd name="T56" fmla="*/ 48 w 48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" h="26">
                    <a:moveTo>
                      <a:pt x="48" y="26"/>
                    </a:moveTo>
                    <a:lnTo>
                      <a:pt x="48" y="20"/>
                    </a:lnTo>
                    <a:lnTo>
                      <a:pt x="47" y="16"/>
                    </a:lnTo>
                    <a:lnTo>
                      <a:pt x="45" y="11"/>
                    </a:lnTo>
                    <a:lnTo>
                      <a:pt x="42" y="8"/>
                    </a:lnTo>
                    <a:lnTo>
                      <a:pt x="39" y="5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6"/>
                    </a:lnTo>
                    <a:lnTo>
                      <a:pt x="0" y="21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5" name="Freeform 1569"/>
              <p:cNvSpPr>
                <a:spLocks/>
              </p:cNvSpPr>
              <p:nvPr/>
            </p:nvSpPr>
            <p:spPr bwMode="auto">
              <a:xfrm>
                <a:off x="1756" y="2648"/>
                <a:ext cx="31" cy="56"/>
              </a:xfrm>
              <a:custGeom>
                <a:avLst/>
                <a:gdLst>
                  <a:gd name="T0" fmla="*/ 0 w 499"/>
                  <a:gd name="T1" fmla="*/ 0 h 883"/>
                  <a:gd name="T2" fmla="*/ 0 w 499"/>
                  <a:gd name="T3" fmla="*/ 0 h 883"/>
                  <a:gd name="T4" fmla="*/ 0 w 499"/>
                  <a:gd name="T5" fmla="*/ 0 h 883"/>
                  <a:gd name="T6" fmla="*/ 0 w 499"/>
                  <a:gd name="T7" fmla="*/ 0 h 883"/>
                  <a:gd name="T8" fmla="*/ 0 w 499"/>
                  <a:gd name="T9" fmla="*/ 0 h 883"/>
                  <a:gd name="T10" fmla="*/ 0 w 499"/>
                  <a:gd name="T11" fmla="*/ 0 h 883"/>
                  <a:gd name="T12" fmla="*/ 0 w 499"/>
                  <a:gd name="T13" fmla="*/ 0 h 883"/>
                  <a:gd name="T14" fmla="*/ 0 w 499"/>
                  <a:gd name="T15" fmla="*/ 0 h 883"/>
                  <a:gd name="T16" fmla="*/ 0 w 499"/>
                  <a:gd name="T17" fmla="*/ 0 h 883"/>
                  <a:gd name="T18" fmla="*/ 0 w 499"/>
                  <a:gd name="T19" fmla="*/ 0 h 883"/>
                  <a:gd name="T20" fmla="*/ 0 w 499"/>
                  <a:gd name="T21" fmla="*/ 0 h 883"/>
                  <a:gd name="T22" fmla="*/ 0 w 499"/>
                  <a:gd name="T23" fmla="*/ 0 h 883"/>
                  <a:gd name="T24" fmla="*/ 0 w 499"/>
                  <a:gd name="T25" fmla="*/ 0 h 883"/>
                  <a:gd name="T26" fmla="*/ 0 w 499"/>
                  <a:gd name="T27" fmla="*/ 0 h 883"/>
                  <a:gd name="T28" fmla="*/ 0 w 499"/>
                  <a:gd name="T29" fmla="*/ 0 h 883"/>
                  <a:gd name="T30" fmla="*/ 0 w 499"/>
                  <a:gd name="T31" fmla="*/ 0 h 883"/>
                  <a:gd name="T32" fmla="*/ 0 w 499"/>
                  <a:gd name="T33" fmla="*/ 0 h 883"/>
                  <a:gd name="T34" fmla="*/ 0 w 499"/>
                  <a:gd name="T35" fmla="*/ 0 h 883"/>
                  <a:gd name="T36" fmla="*/ 0 w 499"/>
                  <a:gd name="T37" fmla="*/ 0 h 883"/>
                  <a:gd name="T38" fmla="*/ 0 w 499"/>
                  <a:gd name="T39" fmla="*/ 0 h 883"/>
                  <a:gd name="T40" fmla="*/ 0 w 499"/>
                  <a:gd name="T41" fmla="*/ 0 h 883"/>
                  <a:gd name="T42" fmla="*/ 0 w 499"/>
                  <a:gd name="T43" fmla="*/ 0 h 883"/>
                  <a:gd name="T44" fmla="*/ 0 w 499"/>
                  <a:gd name="T45" fmla="*/ 0 h 883"/>
                  <a:gd name="T46" fmla="*/ 0 w 499"/>
                  <a:gd name="T47" fmla="*/ 0 h 883"/>
                  <a:gd name="T48" fmla="*/ 0 w 499"/>
                  <a:gd name="T49" fmla="*/ 0 h 883"/>
                  <a:gd name="T50" fmla="*/ 0 w 499"/>
                  <a:gd name="T51" fmla="*/ 0 h 883"/>
                  <a:gd name="T52" fmla="*/ 0 w 499"/>
                  <a:gd name="T53" fmla="*/ 0 h 883"/>
                  <a:gd name="T54" fmla="*/ 0 w 499"/>
                  <a:gd name="T55" fmla="*/ 0 h 883"/>
                  <a:gd name="T56" fmla="*/ 0 w 499"/>
                  <a:gd name="T57" fmla="*/ 0 h 883"/>
                  <a:gd name="T58" fmla="*/ 0 w 499"/>
                  <a:gd name="T59" fmla="*/ 0 h 883"/>
                  <a:gd name="T60" fmla="*/ 0 w 499"/>
                  <a:gd name="T61" fmla="*/ 0 h 883"/>
                  <a:gd name="T62" fmla="*/ 0 w 499"/>
                  <a:gd name="T63" fmla="*/ 0 h 883"/>
                  <a:gd name="T64" fmla="*/ 0 w 499"/>
                  <a:gd name="T65" fmla="*/ 0 h 8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9"/>
                  <a:gd name="T100" fmla="*/ 0 h 883"/>
                  <a:gd name="T101" fmla="*/ 499 w 499"/>
                  <a:gd name="T102" fmla="*/ 883 h 8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9" h="883">
                    <a:moveTo>
                      <a:pt x="71" y="883"/>
                    </a:moveTo>
                    <a:lnTo>
                      <a:pt x="404" y="883"/>
                    </a:lnTo>
                    <a:lnTo>
                      <a:pt x="421" y="871"/>
                    </a:lnTo>
                    <a:lnTo>
                      <a:pt x="437" y="854"/>
                    </a:lnTo>
                    <a:lnTo>
                      <a:pt x="450" y="836"/>
                    </a:lnTo>
                    <a:lnTo>
                      <a:pt x="461" y="813"/>
                    </a:lnTo>
                    <a:lnTo>
                      <a:pt x="471" y="789"/>
                    </a:lnTo>
                    <a:lnTo>
                      <a:pt x="480" y="761"/>
                    </a:lnTo>
                    <a:lnTo>
                      <a:pt x="486" y="730"/>
                    </a:lnTo>
                    <a:lnTo>
                      <a:pt x="492" y="698"/>
                    </a:lnTo>
                    <a:lnTo>
                      <a:pt x="495" y="665"/>
                    </a:lnTo>
                    <a:lnTo>
                      <a:pt x="498" y="629"/>
                    </a:lnTo>
                    <a:lnTo>
                      <a:pt x="499" y="592"/>
                    </a:lnTo>
                    <a:lnTo>
                      <a:pt x="499" y="555"/>
                    </a:lnTo>
                    <a:lnTo>
                      <a:pt x="497" y="517"/>
                    </a:lnTo>
                    <a:lnTo>
                      <a:pt x="495" y="477"/>
                    </a:lnTo>
                    <a:lnTo>
                      <a:pt x="491" y="438"/>
                    </a:lnTo>
                    <a:lnTo>
                      <a:pt x="487" y="400"/>
                    </a:lnTo>
                    <a:lnTo>
                      <a:pt x="482" y="360"/>
                    </a:lnTo>
                    <a:lnTo>
                      <a:pt x="475" y="322"/>
                    </a:lnTo>
                    <a:lnTo>
                      <a:pt x="468" y="285"/>
                    </a:lnTo>
                    <a:lnTo>
                      <a:pt x="460" y="248"/>
                    </a:lnTo>
                    <a:lnTo>
                      <a:pt x="452" y="214"/>
                    </a:lnTo>
                    <a:lnTo>
                      <a:pt x="442" y="181"/>
                    </a:lnTo>
                    <a:lnTo>
                      <a:pt x="433" y="149"/>
                    </a:lnTo>
                    <a:lnTo>
                      <a:pt x="422" y="121"/>
                    </a:lnTo>
                    <a:lnTo>
                      <a:pt x="412" y="94"/>
                    </a:lnTo>
                    <a:lnTo>
                      <a:pt x="401" y="71"/>
                    </a:lnTo>
                    <a:lnTo>
                      <a:pt x="389" y="49"/>
                    </a:lnTo>
                    <a:lnTo>
                      <a:pt x="376" y="32"/>
                    </a:lnTo>
                    <a:lnTo>
                      <a:pt x="365" y="18"/>
                    </a:lnTo>
                    <a:lnTo>
                      <a:pt x="353" y="8"/>
                    </a:lnTo>
                    <a:lnTo>
                      <a:pt x="341" y="2"/>
                    </a:lnTo>
                    <a:lnTo>
                      <a:pt x="329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0" y="11"/>
                    </a:lnTo>
                    <a:lnTo>
                      <a:pt x="44" y="24"/>
                    </a:lnTo>
                    <a:lnTo>
                      <a:pt x="57" y="40"/>
                    </a:lnTo>
                    <a:lnTo>
                      <a:pt x="69" y="60"/>
                    </a:lnTo>
                    <a:lnTo>
                      <a:pt x="81" y="83"/>
                    </a:lnTo>
                    <a:lnTo>
                      <a:pt x="92" y="109"/>
                    </a:lnTo>
                    <a:lnTo>
                      <a:pt x="102" y="138"/>
                    </a:lnTo>
                    <a:lnTo>
                      <a:pt x="112" y="170"/>
                    </a:lnTo>
                    <a:lnTo>
                      <a:pt x="120" y="203"/>
                    </a:lnTo>
                    <a:lnTo>
                      <a:pt x="129" y="239"/>
                    </a:lnTo>
                    <a:lnTo>
                      <a:pt x="137" y="275"/>
                    </a:lnTo>
                    <a:lnTo>
                      <a:pt x="143" y="314"/>
                    </a:lnTo>
                    <a:lnTo>
                      <a:pt x="149" y="353"/>
                    </a:lnTo>
                    <a:lnTo>
                      <a:pt x="153" y="393"/>
                    </a:lnTo>
                    <a:lnTo>
                      <a:pt x="157" y="434"/>
                    </a:lnTo>
                    <a:lnTo>
                      <a:pt x="160" y="474"/>
                    </a:lnTo>
                    <a:lnTo>
                      <a:pt x="162" y="513"/>
                    </a:lnTo>
                    <a:lnTo>
                      <a:pt x="162" y="553"/>
                    </a:lnTo>
                    <a:lnTo>
                      <a:pt x="162" y="592"/>
                    </a:lnTo>
                    <a:lnTo>
                      <a:pt x="161" y="629"/>
                    </a:lnTo>
                    <a:lnTo>
                      <a:pt x="159" y="666"/>
                    </a:lnTo>
                    <a:lnTo>
                      <a:pt x="155" y="700"/>
                    </a:lnTo>
                    <a:lnTo>
                      <a:pt x="151" y="732"/>
                    </a:lnTo>
                    <a:lnTo>
                      <a:pt x="145" y="763"/>
                    </a:lnTo>
                    <a:lnTo>
                      <a:pt x="138" y="790"/>
                    </a:lnTo>
                    <a:lnTo>
                      <a:pt x="130" y="814"/>
                    </a:lnTo>
                    <a:lnTo>
                      <a:pt x="120" y="836"/>
                    </a:lnTo>
                    <a:lnTo>
                      <a:pt x="110" y="853"/>
                    </a:lnTo>
                    <a:lnTo>
                      <a:pt x="98" y="868"/>
                    </a:lnTo>
                    <a:lnTo>
                      <a:pt x="85" y="878"/>
                    </a:lnTo>
                    <a:lnTo>
                      <a:pt x="71" y="8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6" name="Freeform 1570"/>
              <p:cNvSpPr>
                <a:spLocks/>
              </p:cNvSpPr>
              <p:nvPr/>
            </p:nvSpPr>
            <p:spPr bwMode="auto">
              <a:xfrm>
                <a:off x="1749" y="2648"/>
                <a:ext cx="17" cy="56"/>
              </a:xfrm>
              <a:custGeom>
                <a:avLst/>
                <a:gdLst>
                  <a:gd name="T0" fmla="*/ 0 w 259"/>
                  <a:gd name="T1" fmla="*/ 0 h 888"/>
                  <a:gd name="T2" fmla="*/ 0 w 259"/>
                  <a:gd name="T3" fmla="*/ 0 h 888"/>
                  <a:gd name="T4" fmla="*/ 0 w 259"/>
                  <a:gd name="T5" fmla="*/ 0 h 888"/>
                  <a:gd name="T6" fmla="*/ 0 w 259"/>
                  <a:gd name="T7" fmla="*/ 0 h 888"/>
                  <a:gd name="T8" fmla="*/ 0 w 259"/>
                  <a:gd name="T9" fmla="*/ 0 h 888"/>
                  <a:gd name="T10" fmla="*/ 0 w 259"/>
                  <a:gd name="T11" fmla="*/ 0 h 888"/>
                  <a:gd name="T12" fmla="*/ 0 w 259"/>
                  <a:gd name="T13" fmla="*/ 0 h 888"/>
                  <a:gd name="T14" fmla="*/ 0 w 259"/>
                  <a:gd name="T15" fmla="*/ 0 h 888"/>
                  <a:gd name="T16" fmla="*/ 0 w 259"/>
                  <a:gd name="T17" fmla="*/ 0 h 888"/>
                  <a:gd name="T18" fmla="*/ 0 w 259"/>
                  <a:gd name="T19" fmla="*/ 0 h 888"/>
                  <a:gd name="T20" fmla="*/ 0 w 259"/>
                  <a:gd name="T21" fmla="*/ 0 h 888"/>
                  <a:gd name="T22" fmla="*/ 0 w 259"/>
                  <a:gd name="T23" fmla="*/ 0 h 888"/>
                  <a:gd name="T24" fmla="*/ 0 w 259"/>
                  <a:gd name="T25" fmla="*/ 0 h 888"/>
                  <a:gd name="T26" fmla="*/ 0 w 259"/>
                  <a:gd name="T27" fmla="*/ 0 h 888"/>
                  <a:gd name="T28" fmla="*/ 0 w 259"/>
                  <a:gd name="T29" fmla="*/ 0 h 888"/>
                  <a:gd name="T30" fmla="*/ 0 w 259"/>
                  <a:gd name="T31" fmla="*/ 0 h 888"/>
                  <a:gd name="T32" fmla="*/ 0 w 259"/>
                  <a:gd name="T33" fmla="*/ 0 h 888"/>
                  <a:gd name="T34" fmla="*/ 0 w 259"/>
                  <a:gd name="T35" fmla="*/ 0 h 888"/>
                  <a:gd name="T36" fmla="*/ 0 w 259"/>
                  <a:gd name="T37" fmla="*/ 0 h 888"/>
                  <a:gd name="T38" fmla="*/ 0 w 259"/>
                  <a:gd name="T39" fmla="*/ 0 h 888"/>
                  <a:gd name="T40" fmla="*/ 0 w 259"/>
                  <a:gd name="T41" fmla="*/ 0 h 888"/>
                  <a:gd name="T42" fmla="*/ 0 w 259"/>
                  <a:gd name="T43" fmla="*/ 0 h 888"/>
                  <a:gd name="T44" fmla="*/ 0 w 259"/>
                  <a:gd name="T45" fmla="*/ 0 h 888"/>
                  <a:gd name="T46" fmla="*/ 0 w 259"/>
                  <a:gd name="T47" fmla="*/ 0 h 888"/>
                  <a:gd name="T48" fmla="*/ 0 w 259"/>
                  <a:gd name="T49" fmla="*/ 0 h 888"/>
                  <a:gd name="T50" fmla="*/ 0 w 259"/>
                  <a:gd name="T51" fmla="*/ 0 h 888"/>
                  <a:gd name="T52" fmla="*/ 0 w 259"/>
                  <a:gd name="T53" fmla="*/ 0 h 888"/>
                  <a:gd name="T54" fmla="*/ 0 w 259"/>
                  <a:gd name="T55" fmla="*/ 0 h 888"/>
                  <a:gd name="T56" fmla="*/ 0 w 259"/>
                  <a:gd name="T57" fmla="*/ 0 h 888"/>
                  <a:gd name="T58" fmla="*/ 0 w 259"/>
                  <a:gd name="T59" fmla="*/ 0 h 888"/>
                  <a:gd name="T60" fmla="*/ 0 w 259"/>
                  <a:gd name="T61" fmla="*/ 0 h 888"/>
                  <a:gd name="T62" fmla="*/ 0 w 259"/>
                  <a:gd name="T63" fmla="*/ 0 h 888"/>
                  <a:gd name="T64" fmla="*/ 0 w 259"/>
                  <a:gd name="T65" fmla="*/ 0 h 888"/>
                  <a:gd name="T66" fmla="*/ 0 w 259"/>
                  <a:gd name="T67" fmla="*/ 0 h 888"/>
                  <a:gd name="T68" fmla="*/ 0 w 259"/>
                  <a:gd name="T69" fmla="*/ 0 h 888"/>
                  <a:gd name="T70" fmla="*/ 0 w 259"/>
                  <a:gd name="T71" fmla="*/ 0 h 888"/>
                  <a:gd name="T72" fmla="*/ 0 w 259"/>
                  <a:gd name="T73" fmla="*/ 0 h 888"/>
                  <a:gd name="T74" fmla="*/ 0 w 259"/>
                  <a:gd name="T75" fmla="*/ 0 h 888"/>
                  <a:gd name="T76" fmla="*/ 0 w 259"/>
                  <a:gd name="T77" fmla="*/ 0 h 888"/>
                  <a:gd name="T78" fmla="*/ 0 w 259"/>
                  <a:gd name="T79" fmla="*/ 0 h 888"/>
                  <a:gd name="T80" fmla="*/ 0 w 259"/>
                  <a:gd name="T81" fmla="*/ 0 h 888"/>
                  <a:gd name="T82" fmla="*/ 0 w 259"/>
                  <a:gd name="T83" fmla="*/ 0 h 888"/>
                  <a:gd name="T84" fmla="*/ 0 w 259"/>
                  <a:gd name="T85" fmla="*/ 0 h 888"/>
                  <a:gd name="T86" fmla="*/ 0 w 259"/>
                  <a:gd name="T87" fmla="*/ 0 h 88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59"/>
                  <a:gd name="T133" fmla="*/ 0 h 888"/>
                  <a:gd name="T134" fmla="*/ 259 w 259"/>
                  <a:gd name="T135" fmla="*/ 888 h 88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59" h="888">
                    <a:moveTo>
                      <a:pt x="96" y="0"/>
                    </a:moveTo>
                    <a:lnTo>
                      <a:pt x="103" y="0"/>
                    </a:lnTo>
                    <a:lnTo>
                      <a:pt x="109" y="1"/>
                    </a:lnTo>
                    <a:lnTo>
                      <a:pt x="115" y="3"/>
                    </a:lnTo>
                    <a:lnTo>
                      <a:pt x="121" y="7"/>
                    </a:lnTo>
                    <a:lnTo>
                      <a:pt x="127" y="11"/>
                    </a:lnTo>
                    <a:lnTo>
                      <a:pt x="134" y="17"/>
                    </a:lnTo>
                    <a:lnTo>
                      <a:pt x="139" y="23"/>
                    </a:lnTo>
                    <a:lnTo>
                      <a:pt x="145" y="31"/>
                    </a:lnTo>
                    <a:lnTo>
                      <a:pt x="151" y="39"/>
                    </a:lnTo>
                    <a:lnTo>
                      <a:pt x="157" y="48"/>
                    </a:lnTo>
                    <a:lnTo>
                      <a:pt x="163" y="59"/>
                    </a:lnTo>
                    <a:lnTo>
                      <a:pt x="169" y="70"/>
                    </a:lnTo>
                    <a:lnTo>
                      <a:pt x="180" y="95"/>
                    </a:lnTo>
                    <a:lnTo>
                      <a:pt x="191" y="122"/>
                    </a:lnTo>
                    <a:lnTo>
                      <a:pt x="201" y="153"/>
                    </a:lnTo>
                    <a:lnTo>
                      <a:pt x="211" y="187"/>
                    </a:lnTo>
                    <a:lnTo>
                      <a:pt x="220" y="222"/>
                    </a:lnTo>
                    <a:lnTo>
                      <a:pt x="229" y="260"/>
                    </a:lnTo>
                    <a:lnTo>
                      <a:pt x="236" y="301"/>
                    </a:lnTo>
                    <a:lnTo>
                      <a:pt x="243" y="342"/>
                    </a:lnTo>
                    <a:lnTo>
                      <a:pt x="248" y="385"/>
                    </a:lnTo>
                    <a:lnTo>
                      <a:pt x="253" y="431"/>
                    </a:lnTo>
                    <a:lnTo>
                      <a:pt x="256" y="476"/>
                    </a:lnTo>
                    <a:lnTo>
                      <a:pt x="258" y="521"/>
                    </a:lnTo>
                    <a:lnTo>
                      <a:pt x="259" y="564"/>
                    </a:lnTo>
                    <a:lnTo>
                      <a:pt x="258" y="605"/>
                    </a:lnTo>
                    <a:lnTo>
                      <a:pt x="257" y="645"/>
                    </a:lnTo>
                    <a:lnTo>
                      <a:pt x="254" y="682"/>
                    </a:lnTo>
                    <a:lnTo>
                      <a:pt x="250" y="717"/>
                    </a:lnTo>
                    <a:lnTo>
                      <a:pt x="245" y="749"/>
                    </a:lnTo>
                    <a:lnTo>
                      <a:pt x="239" y="780"/>
                    </a:lnTo>
                    <a:lnTo>
                      <a:pt x="232" y="806"/>
                    </a:lnTo>
                    <a:lnTo>
                      <a:pt x="228" y="818"/>
                    </a:lnTo>
                    <a:lnTo>
                      <a:pt x="224" y="829"/>
                    </a:lnTo>
                    <a:lnTo>
                      <a:pt x="219" y="839"/>
                    </a:lnTo>
                    <a:lnTo>
                      <a:pt x="214" y="848"/>
                    </a:lnTo>
                    <a:lnTo>
                      <a:pt x="210" y="857"/>
                    </a:lnTo>
                    <a:lnTo>
                      <a:pt x="205" y="864"/>
                    </a:lnTo>
                    <a:lnTo>
                      <a:pt x="200" y="872"/>
                    </a:lnTo>
                    <a:lnTo>
                      <a:pt x="195" y="877"/>
                    </a:lnTo>
                    <a:lnTo>
                      <a:pt x="189" y="881"/>
                    </a:lnTo>
                    <a:lnTo>
                      <a:pt x="184" y="885"/>
                    </a:lnTo>
                    <a:lnTo>
                      <a:pt x="178" y="887"/>
                    </a:lnTo>
                    <a:lnTo>
                      <a:pt x="172" y="888"/>
                    </a:lnTo>
                    <a:lnTo>
                      <a:pt x="165" y="888"/>
                    </a:lnTo>
                    <a:lnTo>
                      <a:pt x="159" y="887"/>
                    </a:lnTo>
                    <a:lnTo>
                      <a:pt x="152" y="884"/>
                    </a:lnTo>
                    <a:lnTo>
                      <a:pt x="146" y="881"/>
                    </a:lnTo>
                    <a:lnTo>
                      <a:pt x="139" y="877"/>
                    </a:lnTo>
                    <a:lnTo>
                      <a:pt x="133" y="871"/>
                    </a:lnTo>
                    <a:lnTo>
                      <a:pt x="126" y="864"/>
                    </a:lnTo>
                    <a:lnTo>
                      <a:pt x="120" y="856"/>
                    </a:lnTo>
                    <a:lnTo>
                      <a:pt x="113" y="848"/>
                    </a:lnTo>
                    <a:lnTo>
                      <a:pt x="107" y="839"/>
                    </a:lnTo>
                    <a:lnTo>
                      <a:pt x="101" y="829"/>
                    </a:lnTo>
                    <a:lnTo>
                      <a:pt x="94" y="818"/>
                    </a:lnTo>
                    <a:lnTo>
                      <a:pt x="82" y="793"/>
                    </a:lnTo>
                    <a:lnTo>
                      <a:pt x="70" y="766"/>
                    </a:lnTo>
                    <a:lnTo>
                      <a:pt x="59" y="734"/>
                    </a:lnTo>
                    <a:lnTo>
                      <a:pt x="49" y="701"/>
                    </a:lnTo>
                    <a:lnTo>
                      <a:pt x="39" y="666"/>
                    </a:lnTo>
                    <a:lnTo>
                      <a:pt x="31" y="627"/>
                    </a:lnTo>
                    <a:lnTo>
                      <a:pt x="23" y="587"/>
                    </a:lnTo>
                    <a:lnTo>
                      <a:pt x="16" y="546"/>
                    </a:lnTo>
                    <a:lnTo>
                      <a:pt x="10" y="502"/>
                    </a:lnTo>
                    <a:lnTo>
                      <a:pt x="6" y="457"/>
                    </a:lnTo>
                    <a:lnTo>
                      <a:pt x="2" y="412"/>
                    </a:lnTo>
                    <a:lnTo>
                      <a:pt x="1" y="367"/>
                    </a:lnTo>
                    <a:lnTo>
                      <a:pt x="0" y="324"/>
                    </a:lnTo>
                    <a:lnTo>
                      <a:pt x="1" y="282"/>
                    </a:lnTo>
                    <a:lnTo>
                      <a:pt x="3" y="242"/>
                    </a:lnTo>
                    <a:lnTo>
                      <a:pt x="7" y="205"/>
                    </a:lnTo>
                    <a:lnTo>
                      <a:pt x="11" y="170"/>
                    </a:lnTo>
                    <a:lnTo>
                      <a:pt x="17" y="138"/>
                    </a:lnTo>
                    <a:lnTo>
                      <a:pt x="24" y="108"/>
                    </a:lnTo>
                    <a:lnTo>
                      <a:pt x="32" y="82"/>
                    </a:lnTo>
                    <a:lnTo>
                      <a:pt x="36" y="70"/>
                    </a:lnTo>
                    <a:lnTo>
                      <a:pt x="40" y="59"/>
                    </a:lnTo>
                    <a:lnTo>
                      <a:pt x="45" y="48"/>
                    </a:lnTo>
                    <a:lnTo>
                      <a:pt x="50" y="38"/>
                    </a:lnTo>
                    <a:lnTo>
                      <a:pt x="55" y="30"/>
                    </a:lnTo>
                    <a:lnTo>
                      <a:pt x="60" y="23"/>
                    </a:lnTo>
                    <a:lnTo>
                      <a:pt x="66" y="16"/>
                    </a:lnTo>
                    <a:lnTo>
                      <a:pt x="72" y="11"/>
                    </a:lnTo>
                    <a:lnTo>
                      <a:pt x="78" y="6"/>
                    </a:lnTo>
                    <a:lnTo>
                      <a:pt x="84" y="3"/>
                    </a:lnTo>
                    <a:lnTo>
                      <a:pt x="90" y="1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7" name="Freeform 1571"/>
              <p:cNvSpPr>
                <a:spLocks/>
              </p:cNvSpPr>
              <p:nvPr/>
            </p:nvSpPr>
            <p:spPr bwMode="auto">
              <a:xfrm>
                <a:off x="1816" y="2601"/>
                <a:ext cx="59" cy="206"/>
              </a:xfrm>
              <a:custGeom>
                <a:avLst/>
                <a:gdLst>
                  <a:gd name="T0" fmla="*/ 0 w 936"/>
                  <a:gd name="T1" fmla="*/ 0 h 3303"/>
                  <a:gd name="T2" fmla="*/ 0 w 936"/>
                  <a:gd name="T3" fmla="*/ 0 h 3303"/>
                  <a:gd name="T4" fmla="*/ 0 w 936"/>
                  <a:gd name="T5" fmla="*/ 0 h 3303"/>
                  <a:gd name="T6" fmla="*/ 0 w 936"/>
                  <a:gd name="T7" fmla="*/ 0 h 3303"/>
                  <a:gd name="T8" fmla="*/ 0 w 936"/>
                  <a:gd name="T9" fmla="*/ 0 h 3303"/>
                  <a:gd name="T10" fmla="*/ 0 w 936"/>
                  <a:gd name="T11" fmla="*/ 0 h 3303"/>
                  <a:gd name="T12" fmla="*/ 0 w 936"/>
                  <a:gd name="T13" fmla="*/ 0 h 3303"/>
                  <a:gd name="T14" fmla="*/ 0 w 936"/>
                  <a:gd name="T15" fmla="*/ 0 h 3303"/>
                  <a:gd name="T16" fmla="*/ 0 w 936"/>
                  <a:gd name="T17" fmla="*/ 0 h 3303"/>
                  <a:gd name="T18" fmla="*/ 0 w 936"/>
                  <a:gd name="T19" fmla="*/ 0 h 3303"/>
                  <a:gd name="T20" fmla="*/ 0 w 936"/>
                  <a:gd name="T21" fmla="*/ 0 h 3303"/>
                  <a:gd name="T22" fmla="*/ 0 w 936"/>
                  <a:gd name="T23" fmla="*/ 0 h 3303"/>
                  <a:gd name="T24" fmla="*/ 0 w 936"/>
                  <a:gd name="T25" fmla="*/ 0 h 3303"/>
                  <a:gd name="T26" fmla="*/ 0 w 936"/>
                  <a:gd name="T27" fmla="*/ 0 h 3303"/>
                  <a:gd name="T28" fmla="*/ 0 w 936"/>
                  <a:gd name="T29" fmla="*/ 0 h 3303"/>
                  <a:gd name="T30" fmla="*/ 0 w 936"/>
                  <a:gd name="T31" fmla="*/ 0 h 3303"/>
                  <a:gd name="T32" fmla="*/ 0 w 936"/>
                  <a:gd name="T33" fmla="*/ 0 h 3303"/>
                  <a:gd name="T34" fmla="*/ 0 w 936"/>
                  <a:gd name="T35" fmla="*/ 0 h 3303"/>
                  <a:gd name="T36" fmla="*/ 0 w 936"/>
                  <a:gd name="T37" fmla="*/ 0 h 3303"/>
                  <a:gd name="T38" fmla="*/ 0 w 936"/>
                  <a:gd name="T39" fmla="*/ 0 h 3303"/>
                  <a:gd name="T40" fmla="*/ 0 w 936"/>
                  <a:gd name="T41" fmla="*/ 0 h 3303"/>
                  <a:gd name="T42" fmla="*/ 0 w 936"/>
                  <a:gd name="T43" fmla="*/ 0 h 3303"/>
                  <a:gd name="T44" fmla="*/ 0 w 936"/>
                  <a:gd name="T45" fmla="*/ 0 h 3303"/>
                  <a:gd name="T46" fmla="*/ 0 w 936"/>
                  <a:gd name="T47" fmla="*/ 0 h 3303"/>
                  <a:gd name="T48" fmla="*/ 0 w 936"/>
                  <a:gd name="T49" fmla="*/ 0 h 3303"/>
                  <a:gd name="T50" fmla="*/ 0 w 936"/>
                  <a:gd name="T51" fmla="*/ 0 h 3303"/>
                  <a:gd name="T52" fmla="*/ 0 w 936"/>
                  <a:gd name="T53" fmla="*/ 0 h 3303"/>
                  <a:gd name="T54" fmla="*/ 0 w 936"/>
                  <a:gd name="T55" fmla="*/ 0 h 3303"/>
                  <a:gd name="T56" fmla="*/ 0 w 936"/>
                  <a:gd name="T57" fmla="*/ 0 h 3303"/>
                  <a:gd name="T58" fmla="*/ 0 w 936"/>
                  <a:gd name="T59" fmla="*/ 0 h 3303"/>
                  <a:gd name="T60" fmla="*/ 0 w 936"/>
                  <a:gd name="T61" fmla="*/ 0 h 3303"/>
                  <a:gd name="T62" fmla="*/ 0 w 936"/>
                  <a:gd name="T63" fmla="*/ 0 h 3303"/>
                  <a:gd name="T64" fmla="*/ 0 w 936"/>
                  <a:gd name="T65" fmla="*/ 0 h 3303"/>
                  <a:gd name="T66" fmla="*/ 0 w 936"/>
                  <a:gd name="T67" fmla="*/ 0 h 3303"/>
                  <a:gd name="T68" fmla="*/ 0 w 936"/>
                  <a:gd name="T69" fmla="*/ 0 h 3303"/>
                  <a:gd name="T70" fmla="*/ 0 w 936"/>
                  <a:gd name="T71" fmla="*/ 0 h 3303"/>
                  <a:gd name="T72" fmla="*/ 0 w 936"/>
                  <a:gd name="T73" fmla="*/ 0 h 3303"/>
                  <a:gd name="T74" fmla="*/ 0 w 936"/>
                  <a:gd name="T75" fmla="*/ 0 h 3303"/>
                  <a:gd name="T76" fmla="*/ 0 w 936"/>
                  <a:gd name="T77" fmla="*/ 0 h 3303"/>
                  <a:gd name="T78" fmla="*/ 0 w 936"/>
                  <a:gd name="T79" fmla="*/ 0 h 3303"/>
                  <a:gd name="T80" fmla="*/ 0 w 936"/>
                  <a:gd name="T81" fmla="*/ 0 h 3303"/>
                  <a:gd name="T82" fmla="*/ 0 w 936"/>
                  <a:gd name="T83" fmla="*/ 0 h 3303"/>
                  <a:gd name="T84" fmla="*/ 0 w 936"/>
                  <a:gd name="T85" fmla="*/ 0 h 3303"/>
                  <a:gd name="T86" fmla="*/ 0 w 936"/>
                  <a:gd name="T87" fmla="*/ 0 h 3303"/>
                  <a:gd name="T88" fmla="*/ 0 w 936"/>
                  <a:gd name="T89" fmla="*/ 0 h 3303"/>
                  <a:gd name="T90" fmla="*/ 0 w 936"/>
                  <a:gd name="T91" fmla="*/ 0 h 3303"/>
                  <a:gd name="T92" fmla="*/ 0 w 936"/>
                  <a:gd name="T93" fmla="*/ 0 h 3303"/>
                  <a:gd name="T94" fmla="*/ 0 w 936"/>
                  <a:gd name="T95" fmla="*/ 0 h 3303"/>
                  <a:gd name="T96" fmla="*/ 0 w 936"/>
                  <a:gd name="T97" fmla="*/ 0 h 3303"/>
                  <a:gd name="T98" fmla="*/ 0 w 936"/>
                  <a:gd name="T99" fmla="*/ 0 h 3303"/>
                  <a:gd name="T100" fmla="*/ 0 w 936"/>
                  <a:gd name="T101" fmla="*/ 0 h 3303"/>
                  <a:gd name="T102" fmla="*/ 0 w 936"/>
                  <a:gd name="T103" fmla="*/ 0 h 3303"/>
                  <a:gd name="T104" fmla="*/ 0 w 936"/>
                  <a:gd name="T105" fmla="*/ 0 h 330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936"/>
                  <a:gd name="T160" fmla="*/ 0 h 3303"/>
                  <a:gd name="T161" fmla="*/ 936 w 936"/>
                  <a:gd name="T162" fmla="*/ 3303 h 330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936" h="3303">
                    <a:moveTo>
                      <a:pt x="0" y="3272"/>
                    </a:moveTo>
                    <a:lnTo>
                      <a:pt x="38" y="3281"/>
                    </a:lnTo>
                    <a:lnTo>
                      <a:pt x="76" y="3288"/>
                    </a:lnTo>
                    <a:lnTo>
                      <a:pt x="115" y="3294"/>
                    </a:lnTo>
                    <a:lnTo>
                      <a:pt x="154" y="3299"/>
                    </a:lnTo>
                    <a:lnTo>
                      <a:pt x="194" y="3302"/>
                    </a:lnTo>
                    <a:lnTo>
                      <a:pt x="234" y="3303"/>
                    </a:lnTo>
                    <a:lnTo>
                      <a:pt x="275" y="3303"/>
                    </a:lnTo>
                    <a:lnTo>
                      <a:pt x="316" y="3301"/>
                    </a:lnTo>
                    <a:lnTo>
                      <a:pt x="357" y="3298"/>
                    </a:lnTo>
                    <a:lnTo>
                      <a:pt x="397" y="3293"/>
                    </a:lnTo>
                    <a:lnTo>
                      <a:pt x="439" y="3287"/>
                    </a:lnTo>
                    <a:lnTo>
                      <a:pt x="479" y="3279"/>
                    </a:lnTo>
                    <a:lnTo>
                      <a:pt x="519" y="3270"/>
                    </a:lnTo>
                    <a:lnTo>
                      <a:pt x="560" y="3260"/>
                    </a:lnTo>
                    <a:lnTo>
                      <a:pt x="600" y="3247"/>
                    </a:lnTo>
                    <a:lnTo>
                      <a:pt x="639" y="3233"/>
                    </a:lnTo>
                    <a:lnTo>
                      <a:pt x="677" y="3167"/>
                    </a:lnTo>
                    <a:lnTo>
                      <a:pt x="712" y="3096"/>
                    </a:lnTo>
                    <a:lnTo>
                      <a:pt x="744" y="3023"/>
                    </a:lnTo>
                    <a:lnTo>
                      <a:pt x="773" y="2945"/>
                    </a:lnTo>
                    <a:lnTo>
                      <a:pt x="800" y="2863"/>
                    </a:lnTo>
                    <a:lnTo>
                      <a:pt x="824" y="2779"/>
                    </a:lnTo>
                    <a:lnTo>
                      <a:pt x="846" y="2692"/>
                    </a:lnTo>
                    <a:lnTo>
                      <a:pt x="865" y="2601"/>
                    </a:lnTo>
                    <a:lnTo>
                      <a:pt x="882" y="2508"/>
                    </a:lnTo>
                    <a:lnTo>
                      <a:pt x="896" y="2412"/>
                    </a:lnTo>
                    <a:lnTo>
                      <a:pt x="908" y="2314"/>
                    </a:lnTo>
                    <a:lnTo>
                      <a:pt x="919" y="2215"/>
                    </a:lnTo>
                    <a:lnTo>
                      <a:pt x="926" y="2112"/>
                    </a:lnTo>
                    <a:lnTo>
                      <a:pt x="932" y="2008"/>
                    </a:lnTo>
                    <a:lnTo>
                      <a:pt x="935" y="1902"/>
                    </a:lnTo>
                    <a:lnTo>
                      <a:pt x="936" y="1795"/>
                    </a:lnTo>
                    <a:lnTo>
                      <a:pt x="935" y="1686"/>
                    </a:lnTo>
                    <a:lnTo>
                      <a:pt x="933" y="1576"/>
                    </a:lnTo>
                    <a:lnTo>
                      <a:pt x="928" y="1464"/>
                    </a:lnTo>
                    <a:lnTo>
                      <a:pt x="921" y="1352"/>
                    </a:lnTo>
                    <a:lnTo>
                      <a:pt x="911" y="1240"/>
                    </a:lnTo>
                    <a:lnTo>
                      <a:pt x="901" y="1126"/>
                    </a:lnTo>
                    <a:lnTo>
                      <a:pt x="889" y="1013"/>
                    </a:lnTo>
                    <a:lnTo>
                      <a:pt x="875" y="899"/>
                    </a:lnTo>
                    <a:lnTo>
                      <a:pt x="859" y="785"/>
                    </a:lnTo>
                    <a:lnTo>
                      <a:pt x="842" y="671"/>
                    </a:lnTo>
                    <a:lnTo>
                      <a:pt x="823" y="557"/>
                    </a:lnTo>
                    <a:lnTo>
                      <a:pt x="802" y="444"/>
                    </a:lnTo>
                    <a:lnTo>
                      <a:pt x="779" y="332"/>
                    </a:lnTo>
                    <a:lnTo>
                      <a:pt x="756" y="220"/>
                    </a:lnTo>
                    <a:lnTo>
                      <a:pt x="731" y="109"/>
                    </a:lnTo>
                    <a:lnTo>
                      <a:pt x="704" y="0"/>
                    </a:lnTo>
                    <a:lnTo>
                      <a:pt x="683" y="1"/>
                    </a:lnTo>
                    <a:lnTo>
                      <a:pt x="661" y="5"/>
                    </a:lnTo>
                    <a:lnTo>
                      <a:pt x="641" y="8"/>
                    </a:lnTo>
                    <a:lnTo>
                      <a:pt x="620" y="12"/>
                    </a:lnTo>
                    <a:lnTo>
                      <a:pt x="578" y="22"/>
                    </a:lnTo>
                    <a:lnTo>
                      <a:pt x="536" y="33"/>
                    </a:lnTo>
                    <a:lnTo>
                      <a:pt x="494" y="46"/>
                    </a:lnTo>
                    <a:lnTo>
                      <a:pt x="453" y="59"/>
                    </a:lnTo>
                    <a:lnTo>
                      <a:pt x="411" y="71"/>
                    </a:lnTo>
                    <a:lnTo>
                      <a:pt x="369" y="82"/>
                    </a:lnTo>
                    <a:lnTo>
                      <a:pt x="349" y="87"/>
                    </a:lnTo>
                    <a:lnTo>
                      <a:pt x="328" y="91"/>
                    </a:lnTo>
                    <a:lnTo>
                      <a:pt x="307" y="94"/>
                    </a:lnTo>
                    <a:lnTo>
                      <a:pt x="285" y="97"/>
                    </a:lnTo>
                    <a:lnTo>
                      <a:pt x="264" y="99"/>
                    </a:lnTo>
                    <a:lnTo>
                      <a:pt x="243" y="99"/>
                    </a:lnTo>
                    <a:lnTo>
                      <a:pt x="222" y="99"/>
                    </a:lnTo>
                    <a:lnTo>
                      <a:pt x="201" y="97"/>
                    </a:lnTo>
                    <a:lnTo>
                      <a:pt x="180" y="94"/>
                    </a:lnTo>
                    <a:lnTo>
                      <a:pt x="157" y="89"/>
                    </a:lnTo>
                    <a:lnTo>
                      <a:pt x="136" y="83"/>
                    </a:lnTo>
                    <a:lnTo>
                      <a:pt x="114" y="76"/>
                    </a:lnTo>
                    <a:lnTo>
                      <a:pt x="93" y="67"/>
                    </a:lnTo>
                    <a:lnTo>
                      <a:pt x="71" y="55"/>
                    </a:lnTo>
                    <a:lnTo>
                      <a:pt x="49" y="42"/>
                    </a:lnTo>
                    <a:lnTo>
                      <a:pt x="26" y="27"/>
                    </a:lnTo>
                    <a:lnTo>
                      <a:pt x="57" y="134"/>
                    </a:lnTo>
                    <a:lnTo>
                      <a:pt x="84" y="242"/>
                    </a:lnTo>
                    <a:lnTo>
                      <a:pt x="109" y="352"/>
                    </a:lnTo>
                    <a:lnTo>
                      <a:pt x="132" y="462"/>
                    </a:lnTo>
                    <a:lnTo>
                      <a:pt x="154" y="574"/>
                    </a:lnTo>
                    <a:lnTo>
                      <a:pt x="174" y="687"/>
                    </a:lnTo>
                    <a:lnTo>
                      <a:pt x="191" y="801"/>
                    </a:lnTo>
                    <a:lnTo>
                      <a:pt x="206" y="915"/>
                    </a:lnTo>
                    <a:lnTo>
                      <a:pt x="219" y="1030"/>
                    </a:lnTo>
                    <a:lnTo>
                      <a:pt x="230" y="1144"/>
                    </a:lnTo>
                    <a:lnTo>
                      <a:pt x="239" y="1259"/>
                    </a:lnTo>
                    <a:lnTo>
                      <a:pt x="246" y="1373"/>
                    </a:lnTo>
                    <a:lnTo>
                      <a:pt x="251" y="1487"/>
                    </a:lnTo>
                    <a:lnTo>
                      <a:pt x="254" y="1600"/>
                    </a:lnTo>
                    <a:lnTo>
                      <a:pt x="256" y="1712"/>
                    </a:lnTo>
                    <a:lnTo>
                      <a:pt x="255" y="1823"/>
                    </a:lnTo>
                    <a:lnTo>
                      <a:pt x="253" y="1932"/>
                    </a:lnTo>
                    <a:lnTo>
                      <a:pt x="248" y="2040"/>
                    </a:lnTo>
                    <a:lnTo>
                      <a:pt x="242" y="2146"/>
                    </a:lnTo>
                    <a:lnTo>
                      <a:pt x="234" y="2251"/>
                    </a:lnTo>
                    <a:lnTo>
                      <a:pt x="224" y="2353"/>
                    </a:lnTo>
                    <a:lnTo>
                      <a:pt x="213" y="2453"/>
                    </a:lnTo>
                    <a:lnTo>
                      <a:pt x="199" y="2549"/>
                    </a:lnTo>
                    <a:lnTo>
                      <a:pt x="184" y="2643"/>
                    </a:lnTo>
                    <a:lnTo>
                      <a:pt x="167" y="2735"/>
                    </a:lnTo>
                    <a:lnTo>
                      <a:pt x="148" y="2823"/>
                    </a:lnTo>
                    <a:lnTo>
                      <a:pt x="127" y="2908"/>
                    </a:lnTo>
                    <a:lnTo>
                      <a:pt x="105" y="2988"/>
                    </a:lnTo>
                    <a:lnTo>
                      <a:pt x="82" y="3065"/>
                    </a:lnTo>
                    <a:lnTo>
                      <a:pt x="56" y="3139"/>
                    </a:lnTo>
                    <a:lnTo>
                      <a:pt x="28" y="3207"/>
                    </a:lnTo>
                    <a:lnTo>
                      <a:pt x="0" y="327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8" name="Freeform 1572"/>
              <p:cNvSpPr>
                <a:spLocks/>
              </p:cNvSpPr>
              <p:nvPr/>
            </p:nvSpPr>
            <p:spPr bwMode="auto">
              <a:xfrm>
                <a:off x="2510" y="2598"/>
                <a:ext cx="105" cy="346"/>
              </a:xfrm>
              <a:custGeom>
                <a:avLst/>
                <a:gdLst>
                  <a:gd name="T0" fmla="*/ 0 w 1690"/>
                  <a:gd name="T1" fmla="*/ 0 h 5531"/>
                  <a:gd name="T2" fmla="*/ 0 w 1690"/>
                  <a:gd name="T3" fmla="*/ 0 h 5531"/>
                  <a:gd name="T4" fmla="*/ 0 w 1690"/>
                  <a:gd name="T5" fmla="*/ 0 h 5531"/>
                  <a:gd name="T6" fmla="*/ 0 w 1690"/>
                  <a:gd name="T7" fmla="*/ 0 h 5531"/>
                  <a:gd name="T8" fmla="*/ 0 w 1690"/>
                  <a:gd name="T9" fmla="*/ 0 h 5531"/>
                  <a:gd name="T10" fmla="*/ 0 w 1690"/>
                  <a:gd name="T11" fmla="*/ 0 h 5531"/>
                  <a:gd name="T12" fmla="*/ 0 w 1690"/>
                  <a:gd name="T13" fmla="*/ 0 h 5531"/>
                  <a:gd name="T14" fmla="*/ 0 w 1690"/>
                  <a:gd name="T15" fmla="*/ 0 h 5531"/>
                  <a:gd name="T16" fmla="*/ 0 w 1690"/>
                  <a:gd name="T17" fmla="*/ 0 h 5531"/>
                  <a:gd name="T18" fmla="*/ 0 w 1690"/>
                  <a:gd name="T19" fmla="*/ 0 h 5531"/>
                  <a:gd name="T20" fmla="*/ 0 w 1690"/>
                  <a:gd name="T21" fmla="*/ 0 h 5531"/>
                  <a:gd name="T22" fmla="*/ 0 w 1690"/>
                  <a:gd name="T23" fmla="*/ 0 h 5531"/>
                  <a:gd name="T24" fmla="*/ 0 w 1690"/>
                  <a:gd name="T25" fmla="*/ 0 h 5531"/>
                  <a:gd name="T26" fmla="*/ 0 w 1690"/>
                  <a:gd name="T27" fmla="*/ 0 h 5531"/>
                  <a:gd name="T28" fmla="*/ 0 w 1690"/>
                  <a:gd name="T29" fmla="*/ 0 h 5531"/>
                  <a:gd name="T30" fmla="*/ 0 w 1690"/>
                  <a:gd name="T31" fmla="*/ 0 h 5531"/>
                  <a:gd name="T32" fmla="*/ 0 w 1690"/>
                  <a:gd name="T33" fmla="*/ 0 h 5531"/>
                  <a:gd name="T34" fmla="*/ 0 w 1690"/>
                  <a:gd name="T35" fmla="*/ 0 h 5531"/>
                  <a:gd name="T36" fmla="*/ 0 w 1690"/>
                  <a:gd name="T37" fmla="*/ 0 h 5531"/>
                  <a:gd name="T38" fmla="*/ 0 w 1690"/>
                  <a:gd name="T39" fmla="*/ 0 h 5531"/>
                  <a:gd name="T40" fmla="*/ 0 w 1690"/>
                  <a:gd name="T41" fmla="*/ 0 h 5531"/>
                  <a:gd name="T42" fmla="*/ 0 w 1690"/>
                  <a:gd name="T43" fmla="*/ 0 h 5531"/>
                  <a:gd name="T44" fmla="*/ 0 w 1690"/>
                  <a:gd name="T45" fmla="*/ 0 h 5531"/>
                  <a:gd name="T46" fmla="*/ 0 w 1690"/>
                  <a:gd name="T47" fmla="*/ 0 h 5531"/>
                  <a:gd name="T48" fmla="*/ 0 w 1690"/>
                  <a:gd name="T49" fmla="*/ 0 h 5531"/>
                  <a:gd name="T50" fmla="*/ 0 w 1690"/>
                  <a:gd name="T51" fmla="*/ 0 h 5531"/>
                  <a:gd name="T52" fmla="*/ 0 w 1690"/>
                  <a:gd name="T53" fmla="*/ 0 h 5531"/>
                  <a:gd name="T54" fmla="*/ 0 w 1690"/>
                  <a:gd name="T55" fmla="*/ 0 h 5531"/>
                  <a:gd name="T56" fmla="*/ 0 w 1690"/>
                  <a:gd name="T57" fmla="*/ 0 h 5531"/>
                  <a:gd name="T58" fmla="*/ 0 w 1690"/>
                  <a:gd name="T59" fmla="*/ 0 h 5531"/>
                  <a:gd name="T60" fmla="*/ 0 w 1690"/>
                  <a:gd name="T61" fmla="*/ 0 h 5531"/>
                  <a:gd name="T62" fmla="*/ 0 w 1690"/>
                  <a:gd name="T63" fmla="*/ 0 h 5531"/>
                  <a:gd name="T64" fmla="*/ 0 w 1690"/>
                  <a:gd name="T65" fmla="*/ 0 h 5531"/>
                  <a:gd name="T66" fmla="*/ 0 w 1690"/>
                  <a:gd name="T67" fmla="*/ 0 h 5531"/>
                  <a:gd name="T68" fmla="*/ 0 w 1690"/>
                  <a:gd name="T69" fmla="*/ 0 h 5531"/>
                  <a:gd name="T70" fmla="*/ 0 w 1690"/>
                  <a:gd name="T71" fmla="*/ 0 h 5531"/>
                  <a:gd name="T72" fmla="*/ 0 w 1690"/>
                  <a:gd name="T73" fmla="*/ 0 h 5531"/>
                  <a:gd name="T74" fmla="*/ 0 w 1690"/>
                  <a:gd name="T75" fmla="*/ 0 h 5531"/>
                  <a:gd name="T76" fmla="*/ 0 w 1690"/>
                  <a:gd name="T77" fmla="*/ 0 h 5531"/>
                  <a:gd name="T78" fmla="*/ 0 w 1690"/>
                  <a:gd name="T79" fmla="*/ 0 h 5531"/>
                  <a:gd name="T80" fmla="*/ 0 w 1690"/>
                  <a:gd name="T81" fmla="*/ 0 h 5531"/>
                  <a:gd name="T82" fmla="*/ 0 w 1690"/>
                  <a:gd name="T83" fmla="*/ 0 h 5531"/>
                  <a:gd name="T84" fmla="*/ 0 w 1690"/>
                  <a:gd name="T85" fmla="*/ 0 h 5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90"/>
                  <a:gd name="T130" fmla="*/ 0 h 5531"/>
                  <a:gd name="T131" fmla="*/ 1690 w 1690"/>
                  <a:gd name="T132" fmla="*/ 5531 h 55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90" h="5531">
                    <a:moveTo>
                      <a:pt x="592" y="0"/>
                    </a:moveTo>
                    <a:lnTo>
                      <a:pt x="633" y="1"/>
                    </a:lnTo>
                    <a:lnTo>
                      <a:pt x="676" y="8"/>
                    </a:lnTo>
                    <a:lnTo>
                      <a:pt x="717" y="22"/>
                    </a:lnTo>
                    <a:lnTo>
                      <a:pt x="758" y="44"/>
                    </a:lnTo>
                    <a:lnTo>
                      <a:pt x="801" y="71"/>
                    </a:lnTo>
                    <a:lnTo>
                      <a:pt x="842" y="105"/>
                    </a:lnTo>
                    <a:lnTo>
                      <a:pt x="883" y="146"/>
                    </a:lnTo>
                    <a:lnTo>
                      <a:pt x="924" y="193"/>
                    </a:lnTo>
                    <a:lnTo>
                      <a:pt x="965" y="245"/>
                    </a:lnTo>
                    <a:lnTo>
                      <a:pt x="1005" y="304"/>
                    </a:lnTo>
                    <a:lnTo>
                      <a:pt x="1045" y="367"/>
                    </a:lnTo>
                    <a:lnTo>
                      <a:pt x="1084" y="437"/>
                    </a:lnTo>
                    <a:lnTo>
                      <a:pt x="1123" y="512"/>
                    </a:lnTo>
                    <a:lnTo>
                      <a:pt x="1160" y="591"/>
                    </a:lnTo>
                    <a:lnTo>
                      <a:pt x="1198" y="676"/>
                    </a:lnTo>
                    <a:lnTo>
                      <a:pt x="1235" y="766"/>
                    </a:lnTo>
                    <a:lnTo>
                      <a:pt x="1270" y="860"/>
                    </a:lnTo>
                    <a:lnTo>
                      <a:pt x="1305" y="957"/>
                    </a:lnTo>
                    <a:lnTo>
                      <a:pt x="1339" y="1060"/>
                    </a:lnTo>
                    <a:lnTo>
                      <a:pt x="1371" y="1166"/>
                    </a:lnTo>
                    <a:lnTo>
                      <a:pt x="1402" y="1277"/>
                    </a:lnTo>
                    <a:lnTo>
                      <a:pt x="1433" y="1391"/>
                    </a:lnTo>
                    <a:lnTo>
                      <a:pt x="1462" y="1508"/>
                    </a:lnTo>
                    <a:lnTo>
                      <a:pt x="1489" y="1629"/>
                    </a:lnTo>
                    <a:lnTo>
                      <a:pt x="1515" y="1753"/>
                    </a:lnTo>
                    <a:lnTo>
                      <a:pt x="1539" y="1880"/>
                    </a:lnTo>
                    <a:lnTo>
                      <a:pt x="1563" y="2010"/>
                    </a:lnTo>
                    <a:lnTo>
                      <a:pt x="1584" y="2143"/>
                    </a:lnTo>
                    <a:lnTo>
                      <a:pt x="1603" y="2278"/>
                    </a:lnTo>
                    <a:lnTo>
                      <a:pt x="1621" y="2415"/>
                    </a:lnTo>
                    <a:lnTo>
                      <a:pt x="1637" y="2554"/>
                    </a:lnTo>
                    <a:lnTo>
                      <a:pt x="1651" y="2696"/>
                    </a:lnTo>
                    <a:lnTo>
                      <a:pt x="1663" y="2838"/>
                    </a:lnTo>
                    <a:lnTo>
                      <a:pt x="1673" y="2978"/>
                    </a:lnTo>
                    <a:lnTo>
                      <a:pt x="1681" y="3116"/>
                    </a:lnTo>
                    <a:lnTo>
                      <a:pt x="1686" y="3252"/>
                    </a:lnTo>
                    <a:lnTo>
                      <a:pt x="1689" y="3386"/>
                    </a:lnTo>
                    <a:lnTo>
                      <a:pt x="1690" y="3517"/>
                    </a:lnTo>
                    <a:lnTo>
                      <a:pt x="1689" y="3648"/>
                    </a:lnTo>
                    <a:lnTo>
                      <a:pt x="1686" y="3774"/>
                    </a:lnTo>
                    <a:lnTo>
                      <a:pt x="1681" y="3898"/>
                    </a:lnTo>
                    <a:lnTo>
                      <a:pt x="1674" y="4018"/>
                    </a:lnTo>
                    <a:lnTo>
                      <a:pt x="1664" y="4136"/>
                    </a:lnTo>
                    <a:lnTo>
                      <a:pt x="1653" y="4250"/>
                    </a:lnTo>
                    <a:lnTo>
                      <a:pt x="1641" y="4361"/>
                    </a:lnTo>
                    <a:lnTo>
                      <a:pt x="1626" y="4467"/>
                    </a:lnTo>
                    <a:lnTo>
                      <a:pt x="1610" y="4570"/>
                    </a:lnTo>
                    <a:lnTo>
                      <a:pt x="1592" y="4668"/>
                    </a:lnTo>
                    <a:lnTo>
                      <a:pt x="1573" y="4762"/>
                    </a:lnTo>
                    <a:lnTo>
                      <a:pt x="1551" y="4852"/>
                    </a:lnTo>
                    <a:lnTo>
                      <a:pt x="1528" y="4938"/>
                    </a:lnTo>
                    <a:lnTo>
                      <a:pt x="1503" y="5017"/>
                    </a:lnTo>
                    <a:lnTo>
                      <a:pt x="1477" y="5093"/>
                    </a:lnTo>
                    <a:lnTo>
                      <a:pt x="1450" y="5163"/>
                    </a:lnTo>
                    <a:lnTo>
                      <a:pt x="1421" y="5227"/>
                    </a:lnTo>
                    <a:lnTo>
                      <a:pt x="1389" y="5286"/>
                    </a:lnTo>
                    <a:lnTo>
                      <a:pt x="1358" y="5338"/>
                    </a:lnTo>
                    <a:lnTo>
                      <a:pt x="1325" y="5386"/>
                    </a:lnTo>
                    <a:lnTo>
                      <a:pt x="1290" y="5426"/>
                    </a:lnTo>
                    <a:lnTo>
                      <a:pt x="1254" y="5461"/>
                    </a:lnTo>
                    <a:lnTo>
                      <a:pt x="1217" y="5488"/>
                    </a:lnTo>
                    <a:lnTo>
                      <a:pt x="1178" y="5510"/>
                    </a:lnTo>
                    <a:lnTo>
                      <a:pt x="1138" y="5524"/>
                    </a:lnTo>
                    <a:lnTo>
                      <a:pt x="1098" y="5531"/>
                    </a:lnTo>
                    <a:lnTo>
                      <a:pt x="1057" y="5531"/>
                    </a:lnTo>
                    <a:lnTo>
                      <a:pt x="1014" y="5524"/>
                    </a:lnTo>
                    <a:lnTo>
                      <a:pt x="973" y="5510"/>
                    </a:lnTo>
                    <a:lnTo>
                      <a:pt x="932" y="5488"/>
                    </a:lnTo>
                    <a:lnTo>
                      <a:pt x="889" y="5460"/>
                    </a:lnTo>
                    <a:lnTo>
                      <a:pt x="848" y="5426"/>
                    </a:lnTo>
                    <a:lnTo>
                      <a:pt x="807" y="5386"/>
                    </a:lnTo>
                    <a:lnTo>
                      <a:pt x="765" y="5339"/>
                    </a:lnTo>
                    <a:lnTo>
                      <a:pt x="725" y="5287"/>
                    </a:lnTo>
                    <a:lnTo>
                      <a:pt x="685" y="5228"/>
                    </a:lnTo>
                    <a:lnTo>
                      <a:pt x="645" y="5164"/>
                    </a:lnTo>
                    <a:lnTo>
                      <a:pt x="606" y="5095"/>
                    </a:lnTo>
                    <a:lnTo>
                      <a:pt x="567" y="5020"/>
                    </a:lnTo>
                    <a:lnTo>
                      <a:pt x="528" y="4940"/>
                    </a:lnTo>
                    <a:lnTo>
                      <a:pt x="491" y="4855"/>
                    </a:lnTo>
                    <a:lnTo>
                      <a:pt x="455" y="4766"/>
                    </a:lnTo>
                    <a:lnTo>
                      <a:pt x="420" y="4671"/>
                    </a:lnTo>
                    <a:lnTo>
                      <a:pt x="385" y="4574"/>
                    </a:lnTo>
                    <a:lnTo>
                      <a:pt x="351" y="4471"/>
                    </a:lnTo>
                    <a:lnTo>
                      <a:pt x="319" y="4364"/>
                    </a:lnTo>
                    <a:lnTo>
                      <a:pt x="288" y="4254"/>
                    </a:lnTo>
                    <a:lnTo>
                      <a:pt x="257" y="4139"/>
                    </a:lnTo>
                    <a:lnTo>
                      <a:pt x="228" y="4021"/>
                    </a:lnTo>
                    <a:lnTo>
                      <a:pt x="201" y="3900"/>
                    </a:lnTo>
                    <a:lnTo>
                      <a:pt x="175" y="3776"/>
                    </a:lnTo>
                    <a:lnTo>
                      <a:pt x="150" y="3649"/>
                    </a:lnTo>
                    <a:lnTo>
                      <a:pt x="127" y="3518"/>
                    </a:lnTo>
                    <a:lnTo>
                      <a:pt x="106" y="3385"/>
                    </a:lnTo>
                    <a:lnTo>
                      <a:pt x="86" y="3250"/>
                    </a:lnTo>
                    <a:lnTo>
                      <a:pt x="69" y="3112"/>
                    </a:lnTo>
                    <a:lnTo>
                      <a:pt x="53" y="2973"/>
                    </a:lnTo>
                    <a:lnTo>
                      <a:pt x="39" y="2831"/>
                    </a:lnTo>
                    <a:lnTo>
                      <a:pt x="26" y="2689"/>
                    </a:lnTo>
                    <a:lnTo>
                      <a:pt x="16" y="2549"/>
                    </a:lnTo>
                    <a:lnTo>
                      <a:pt x="9" y="2411"/>
                    </a:lnTo>
                    <a:lnTo>
                      <a:pt x="4" y="2275"/>
                    </a:lnTo>
                    <a:lnTo>
                      <a:pt x="1" y="2141"/>
                    </a:lnTo>
                    <a:lnTo>
                      <a:pt x="0" y="2009"/>
                    </a:lnTo>
                    <a:lnTo>
                      <a:pt x="1" y="1880"/>
                    </a:lnTo>
                    <a:lnTo>
                      <a:pt x="4" y="1753"/>
                    </a:lnTo>
                    <a:lnTo>
                      <a:pt x="9" y="1630"/>
                    </a:lnTo>
                    <a:lnTo>
                      <a:pt x="16" y="1509"/>
                    </a:lnTo>
                    <a:lnTo>
                      <a:pt x="25" y="1392"/>
                    </a:lnTo>
                    <a:lnTo>
                      <a:pt x="37" y="1278"/>
                    </a:lnTo>
                    <a:lnTo>
                      <a:pt x="49" y="1168"/>
                    </a:lnTo>
                    <a:lnTo>
                      <a:pt x="64" y="1061"/>
                    </a:lnTo>
                    <a:lnTo>
                      <a:pt x="80" y="959"/>
                    </a:lnTo>
                    <a:lnTo>
                      <a:pt x="98" y="861"/>
                    </a:lnTo>
                    <a:lnTo>
                      <a:pt x="117" y="767"/>
                    </a:lnTo>
                    <a:lnTo>
                      <a:pt x="138" y="677"/>
                    </a:lnTo>
                    <a:lnTo>
                      <a:pt x="162" y="592"/>
                    </a:lnTo>
                    <a:lnTo>
                      <a:pt x="187" y="513"/>
                    </a:lnTo>
                    <a:lnTo>
                      <a:pt x="213" y="438"/>
                    </a:lnTo>
                    <a:lnTo>
                      <a:pt x="240" y="368"/>
                    </a:lnTo>
                    <a:lnTo>
                      <a:pt x="269" y="304"/>
                    </a:lnTo>
                    <a:lnTo>
                      <a:pt x="300" y="245"/>
                    </a:lnTo>
                    <a:lnTo>
                      <a:pt x="332" y="193"/>
                    </a:lnTo>
                    <a:lnTo>
                      <a:pt x="365" y="145"/>
                    </a:lnTo>
                    <a:lnTo>
                      <a:pt x="400" y="105"/>
                    </a:lnTo>
                    <a:lnTo>
                      <a:pt x="436" y="71"/>
                    </a:lnTo>
                    <a:lnTo>
                      <a:pt x="473" y="44"/>
                    </a:lnTo>
                    <a:lnTo>
                      <a:pt x="512" y="22"/>
                    </a:lnTo>
                    <a:lnTo>
                      <a:pt x="552" y="8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09" name="Freeform 1573"/>
              <p:cNvSpPr>
                <a:spLocks noEditPoints="1"/>
              </p:cNvSpPr>
              <p:nvPr/>
            </p:nvSpPr>
            <p:spPr bwMode="auto">
              <a:xfrm>
                <a:off x="2511" y="2593"/>
                <a:ext cx="167" cy="353"/>
              </a:xfrm>
              <a:custGeom>
                <a:avLst/>
                <a:gdLst>
                  <a:gd name="T0" fmla="*/ 0 w 2676"/>
                  <a:gd name="T1" fmla="*/ 0 h 5646"/>
                  <a:gd name="T2" fmla="*/ 0 w 2676"/>
                  <a:gd name="T3" fmla="*/ 0 h 5646"/>
                  <a:gd name="T4" fmla="*/ 0 w 2676"/>
                  <a:gd name="T5" fmla="*/ 0 h 5646"/>
                  <a:gd name="T6" fmla="*/ 0 w 2676"/>
                  <a:gd name="T7" fmla="*/ 0 h 5646"/>
                  <a:gd name="T8" fmla="*/ 0 w 2676"/>
                  <a:gd name="T9" fmla="*/ 0 h 5646"/>
                  <a:gd name="T10" fmla="*/ 0 w 2676"/>
                  <a:gd name="T11" fmla="*/ 0 h 5646"/>
                  <a:gd name="T12" fmla="*/ 0 w 2676"/>
                  <a:gd name="T13" fmla="*/ 0 h 5646"/>
                  <a:gd name="T14" fmla="*/ 0 w 2676"/>
                  <a:gd name="T15" fmla="*/ 0 h 5646"/>
                  <a:gd name="T16" fmla="*/ 0 w 2676"/>
                  <a:gd name="T17" fmla="*/ 0 h 5646"/>
                  <a:gd name="T18" fmla="*/ 0 w 2676"/>
                  <a:gd name="T19" fmla="*/ 0 h 5646"/>
                  <a:gd name="T20" fmla="*/ 0 w 2676"/>
                  <a:gd name="T21" fmla="*/ 0 h 5646"/>
                  <a:gd name="T22" fmla="*/ 0 w 2676"/>
                  <a:gd name="T23" fmla="*/ 0 h 5646"/>
                  <a:gd name="T24" fmla="*/ 0 w 2676"/>
                  <a:gd name="T25" fmla="*/ 0 h 5646"/>
                  <a:gd name="T26" fmla="*/ 0 w 2676"/>
                  <a:gd name="T27" fmla="*/ 0 h 5646"/>
                  <a:gd name="T28" fmla="*/ 0 w 2676"/>
                  <a:gd name="T29" fmla="*/ 0 h 5646"/>
                  <a:gd name="T30" fmla="*/ 0 w 2676"/>
                  <a:gd name="T31" fmla="*/ 0 h 5646"/>
                  <a:gd name="T32" fmla="*/ 0 w 2676"/>
                  <a:gd name="T33" fmla="*/ 0 h 5646"/>
                  <a:gd name="T34" fmla="*/ 0 w 2676"/>
                  <a:gd name="T35" fmla="*/ 0 h 5646"/>
                  <a:gd name="T36" fmla="*/ 0 w 2676"/>
                  <a:gd name="T37" fmla="*/ 0 h 5646"/>
                  <a:gd name="T38" fmla="*/ 0 w 2676"/>
                  <a:gd name="T39" fmla="*/ 0 h 5646"/>
                  <a:gd name="T40" fmla="*/ 0 w 2676"/>
                  <a:gd name="T41" fmla="*/ 0 h 5646"/>
                  <a:gd name="T42" fmla="*/ 0 w 2676"/>
                  <a:gd name="T43" fmla="*/ 0 h 5646"/>
                  <a:gd name="T44" fmla="*/ 0 w 2676"/>
                  <a:gd name="T45" fmla="*/ 0 h 5646"/>
                  <a:gd name="T46" fmla="*/ 0 w 2676"/>
                  <a:gd name="T47" fmla="*/ 0 h 5646"/>
                  <a:gd name="T48" fmla="*/ 0 w 2676"/>
                  <a:gd name="T49" fmla="*/ 0 h 5646"/>
                  <a:gd name="T50" fmla="*/ 0 w 2676"/>
                  <a:gd name="T51" fmla="*/ 0 h 5646"/>
                  <a:gd name="T52" fmla="*/ 0 w 2676"/>
                  <a:gd name="T53" fmla="*/ 0 h 5646"/>
                  <a:gd name="T54" fmla="*/ 0 w 2676"/>
                  <a:gd name="T55" fmla="*/ 0 h 5646"/>
                  <a:gd name="T56" fmla="*/ 0 w 2676"/>
                  <a:gd name="T57" fmla="*/ 0 h 5646"/>
                  <a:gd name="T58" fmla="*/ 0 w 2676"/>
                  <a:gd name="T59" fmla="*/ 0 h 5646"/>
                  <a:gd name="T60" fmla="*/ 0 w 2676"/>
                  <a:gd name="T61" fmla="*/ 0 h 5646"/>
                  <a:gd name="T62" fmla="*/ 0 w 2676"/>
                  <a:gd name="T63" fmla="*/ 0 h 5646"/>
                  <a:gd name="T64" fmla="*/ 0 w 2676"/>
                  <a:gd name="T65" fmla="*/ 0 h 5646"/>
                  <a:gd name="T66" fmla="*/ 0 w 2676"/>
                  <a:gd name="T67" fmla="*/ 0 h 5646"/>
                  <a:gd name="T68" fmla="*/ 0 w 2676"/>
                  <a:gd name="T69" fmla="*/ 0 h 5646"/>
                  <a:gd name="T70" fmla="*/ 0 w 2676"/>
                  <a:gd name="T71" fmla="*/ 0 h 5646"/>
                  <a:gd name="T72" fmla="*/ 0 w 2676"/>
                  <a:gd name="T73" fmla="*/ 0 h 5646"/>
                  <a:gd name="T74" fmla="*/ 0 w 2676"/>
                  <a:gd name="T75" fmla="*/ 0 h 5646"/>
                  <a:gd name="T76" fmla="*/ 0 w 2676"/>
                  <a:gd name="T77" fmla="*/ 0 h 5646"/>
                  <a:gd name="T78" fmla="*/ 0 w 2676"/>
                  <a:gd name="T79" fmla="*/ 0 h 5646"/>
                  <a:gd name="T80" fmla="*/ 0 w 2676"/>
                  <a:gd name="T81" fmla="*/ 0 h 5646"/>
                  <a:gd name="T82" fmla="*/ 0 w 2676"/>
                  <a:gd name="T83" fmla="*/ 0 h 5646"/>
                  <a:gd name="T84" fmla="*/ 0 w 2676"/>
                  <a:gd name="T85" fmla="*/ 0 h 5646"/>
                  <a:gd name="T86" fmla="*/ 0 w 2676"/>
                  <a:gd name="T87" fmla="*/ 0 h 5646"/>
                  <a:gd name="T88" fmla="*/ 0 w 2676"/>
                  <a:gd name="T89" fmla="*/ 0 h 5646"/>
                  <a:gd name="T90" fmla="*/ 0 w 2676"/>
                  <a:gd name="T91" fmla="*/ 0 h 5646"/>
                  <a:gd name="T92" fmla="*/ 0 w 2676"/>
                  <a:gd name="T93" fmla="*/ 0 h 5646"/>
                  <a:gd name="T94" fmla="*/ 0 w 2676"/>
                  <a:gd name="T95" fmla="*/ 0 h 5646"/>
                  <a:gd name="T96" fmla="*/ 0 w 2676"/>
                  <a:gd name="T97" fmla="*/ 0 h 5646"/>
                  <a:gd name="T98" fmla="*/ 0 w 2676"/>
                  <a:gd name="T99" fmla="*/ 0 h 5646"/>
                  <a:gd name="T100" fmla="*/ 0 w 2676"/>
                  <a:gd name="T101" fmla="*/ 0 h 5646"/>
                  <a:gd name="T102" fmla="*/ 0 w 2676"/>
                  <a:gd name="T103" fmla="*/ 0 h 5646"/>
                  <a:gd name="T104" fmla="*/ 0 w 2676"/>
                  <a:gd name="T105" fmla="*/ 0 h 5646"/>
                  <a:gd name="T106" fmla="*/ 0 w 2676"/>
                  <a:gd name="T107" fmla="*/ 0 h 5646"/>
                  <a:gd name="T108" fmla="*/ 0 w 2676"/>
                  <a:gd name="T109" fmla="*/ 0 h 5646"/>
                  <a:gd name="T110" fmla="*/ 0 w 2676"/>
                  <a:gd name="T111" fmla="*/ 0 h 5646"/>
                  <a:gd name="T112" fmla="*/ 0 w 2676"/>
                  <a:gd name="T113" fmla="*/ 0 h 5646"/>
                  <a:gd name="T114" fmla="*/ 0 w 2676"/>
                  <a:gd name="T115" fmla="*/ 0 h 5646"/>
                  <a:gd name="T116" fmla="*/ 0 w 2676"/>
                  <a:gd name="T117" fmla="*/ 0 h 5646"/>
                  <a:gd name="T118" fmla="*/ 0 w 2676"/>
                  <a:gd name="T119" fmla="*/ 0 h 5646"/>
                  <a:gd name="T120" fmla="*/ 0 w 2676"/>
                  <a:gd name="T121" fmla="*/ 0 h 5646"/>
                  <a:gd name="T122" fmla="*/ 0 w 2676"/>
                  <a:gd name="T123" fmla="*/ 0 h 56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676"/>
                  <a:gd name="T187" fmla="*/ 0 h 5646"/>
                  <a:gd name="T188" fmla="*/ 2676 w 2676"/>
                  <a:gd name="T189" fmla="*/ 5646 h 56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676" h="5646">
                    <a:moveTo>
                      <a:pt x="479" y="117"/>
                    </a:moveTo>
                    <a:lnTo>
                      <a:pt x="498" y="104"/>
                    </a:lnTo>
                    <a:lnTo>
                      <a:pt x="520" y="92"/>
                    </a:lnTo>
                    <a:lnTo>
                      <a:pt x="545" y="81"/>
                    </a:lnTo>
                    <a:lnTo>
                      <a:pt x="572" y="70"/>
                    </a:lnTo>
                    <a:lnTo>
                      <a:pt x="600" y="60"/>
                    </a:lnTo>
                    <a:lnTo>
                      <a:pt x="630" y="51"/>
                    </a:lnTo>
                    <a:lnTo>
                      <a:pt x="663" y="43"/>
                    </a:lnTo>
                    <a:lnTo>
                      <a:pt x="697" y="36"/>
                    </a:lnTo>
                    <a:lnTo>
                      <a:pt x="732" y="29"/>
                    </a:lnTo>
                    <a:lnTo>
                      <a:pt x="768" y="23"/>
                    </a:lnTo>
                    <a:lnTo>
                      <a:pt x="806" y="18"/>
                    </a:lnTo>
                    <a:lnTo>
                      <a:pt x="844" y="13"/>
                    </a:lnTo>
                    <a:lnTo>
                      <a:pt x="883" y="8"/>
                    </a:lnTo>
                    <a:lnTo>
                      <a:pt x="924" y="5"/>
                    </a:lnTo>
                    <a:lnTo>
                      <a:pt x="964" y="3"/>
                    </a:lnTo>
                    <a:lnTo>
                      <a:pt x="1004" y="1"/>
                    </a:lnTo>
                    <a:lnTo>
                      <a:pt x="1046" y="0"/>
                    </a:lnTo>
                    <a:lnTo>
                      <a:pt x="1086" y="0"/>
                    </a:lnTo>
                    <a:lnTo>
                      <a:pt x="1127" y="0"/>
                    </a:lnTo>
                    <a:lnTo>
                      <a:pt x="1168" y="1"/>
                    </a:lnTo>
                    <a:lnTo>
                      <a:pt x="1207" y="2"/>
                    </a:lnTo>
                    <a:lnTo>
                      <a:pt x="1246" y="5"/>
                    </a:lnTo>
                    <a:lnTo>
                      <a:pt x="1286" y="7"/>
                    </a:lnTo>
                    <a:lnTo>
                      <a:pt x="1323" y="12"/>
                    </a:lnTo>
                    <a:lnTo>
                      <a:pt x="1359" y="16"/>
                    </a:lnTo>
                    <a:lnTo>
                      <a:pt x="1394" y="20"/>
                    </a:lnTo>
                    <a:lnTo>
                      <a:pt x="1429" y="25"/>
                    </a:lnTo>
                    <a:lnTo>
                      <a:pt x="1461" y="31"/>
                    </a:lnTo>
                    <a:lnTo>
                      <a:pt x="1491" y="37"/>
                    </a:lnTo>
                    <a:lnTo>
                      <a:pt x="1519" y="44"/>
                    </a:lnTo>
                    <a:lnTo>
                      <a:pt x="1546" y="51"/>
                    </a:lnTo>
                    <a:lnTo>
                      <a:pt x="1571" y="59"/>
                    </a:lnTo>
                    <a:lnTo>
                      <a:pt x="1682" y="111"/>
                    </a:lnTo>
                    <a:lnTo>
                      <a:pt x="1789" y="189"/>
                    </a:lnTo>
                    <a:lnTo>
                      <a:pt x="1888" y="289"/>
                    </a:lnTo>
                    <a:lnTo>
                      <a:pt x="1983" y="410"/>
                    </a:lnTo>
                    <a:lnTo>
                      <a:pt x="2073" y="550"/>
                    </a:lnTo>
                    <a:lnTo>
                      <a:pt x="2155" y="709"/>
                    </a:lnTo>
                    <a:lnTo>
                      <a:pt x="2233" y="883"/>
                    </a:lnTo>
                    <a:lnTo>
                      <a:pt x="2305" y="1072"/>
                    </a:lnTo>
                    <a:lnTo>
                      <a:pt x="2370" y="1272"/>
                    </a:lnTo>
                    <a:lnTo>
                      <a:pt x="2429" y="1484"/>
                    </a:lnTo>
                    <a:lnTo>
                      <a:pt x="2482" y="1706"/>
                    </a:lnTo>
                    <a:lnTo>
                      <a:pt x="2528" y="1935"/>
                    </a:lnTo>
                    <a:lnTo>
                      <a:pt x="2570" y="2171"/>
                    </a:lnTo>
                    <a:lnTo>
                      <a:pt x="2604" y="2410"/>
                    </a:lnTo>
                    <a:lnTo>
                      <a:pt x="2631" y="2653"/>
                    </a:lnTo>
                    <a:lnTo>
                      <a:pt x="2652" y="2896"/>
                    </a:lnTo>
                    <a:lnTo>
                      <a:pt x="2667" y="3139"/>
                    </a:lnTo>
                    <a:lnTo>
                      <a:pt x="2675" y="3381"/>
                    </a:lnTo>
                    <a:lnTo>
                      <a:pt x="2676" y="3618"/>
                    </a:lnTo>
                    <a:lnTo>
                      <a:pt x="2671" y="3849"/>
                    </a:lnTo>
                    <a:lnTo>
                      <a:pt x="2658" y="4074"/>
                    </a:lnTo>
                    <a:lnTo>
                      <a:pt x="2638" y="4288"/>
                    </a:lnTo>
                    <a:lnTo>
                      <a:pt x="2612" y="4493"/>
                    </a:lnTo>
                    <a:lnTo>
                      <a:pt x="2579" y="4686"/>
                    </a:lnTo>
                    <a:lnTo>
                      <a:pt x="2539" y="4864"/>
                    </a:lnTo>
                    <a:lnTo>
                      <a:pt x="2491" y="5028"/>
                    </a:lnTo>
                    <a:lnTo>
                      <a:pt x="2436" y="5174"/>
                    </a:lnTo>
                    <a:lnTo>
                      <a:pt x="2373" y="5301"/>
                    </a:lnTo>
                    <a:lnTo>
                      <a:pt x="2304" y="5408"/>
                    </a:lnTo>
                    <a:lnTo>
                      <a:pt x="2226" y="5493"/>
                    </a:lnTo>
                    <a:lnTo>
                      <a:pt x="2141" y="5553"/>
                    </a:lnTo>
                    <a:lnTo>
                      <a:pt x="2049" y="5590"/>
                    </a:lnTo>
                    <a:lnTo>
                      <a:pt x="2022" y="5596"/>
                    </a:lnTo>
                    <a:lnTo>
                      <a:pt x="1994" y="5601"/>
                    </a:lnTo>
                    <a:lnTo>
                      <a:pt x="1964" y="5606"/>
                    </a:lnTo>
                    <a:lnTo>
                      <a:pt x="1933" y="5611"/>
                    </a:lnTo>
                    <a:lnTo>
                      <a:pt x="1867" y="5620"/>
                    </a:lnTo>
                    <a:lnTo>
                      <a:pt x="1798" y="5628"/>
                    </a:lnTo>
                    <a:lnTo>
                      <a:pt x="1725" y="5634"/>
                    </a:lnTo>
                    <a:lnTo>
                      <a:pt x="1650" y="5639"/>
                    </a:lnTo>
                    <a:lnTo>
                      <a:pt x="1576" y="5643"/>
                    </a:lnTo>
                    <a:lnTo>
                      <a:pt x="1501" y="5645"/>
                    </a:lnTo>
                    <a:lnTo>
                      <a:pt x="1429" y="5646"/>
                    </a:lnTo>
                    <a:lnTo>
                      <a:pt x="1358" y="5646"/>
                    </a:lnTo>
                    <a:lnTo>
                      <a:pt x="1292" y="5644"/>
                    </a:lnTo>
                    <a:lnTo>
                      <a:pt x="1230" y="5641"/>
                    </a:lnTo>
                    <a:lnTo>
                      <a:pt x="1202" y="5640"/>
                    </a:lnTo>
                    <a:lnTo>
                      <a:pt x="1175" y="5637"/>
                    </a:lnTo>
                    <a:lnTo>
                      <a:pt x="1149" y="5635"/>
                    </a:lnTo>
                    <a:lnTo>
                      <a:pt x="1126" y="5632"/>
                    </a:lnTo>
                    <a:lnTo>
                      <a:pt x="1105" y="5628"/>
                    </a:lnTo>
                    <a:lnTo>
                      <a:pt x="1086" y="5625"/>
                    </a:lnTo>
                    <a:lnTo>
                      <a:pt x="1069" y="5621"/>
                    </a:lnTo>
                    <a:lnTo>
                      <a:pt x="1055" y="5616"/>
                    </a:lnTo>
                    <a:lnTo>
                      <a:pt x="960" y="5599"/>
                    </a:lnTo>
                    <a:lnTo>
                      <a:pt x="869" y="5554"/>
                    </a:lnTo>
                    <a:lnTo>
                      <a:pt x="782" y="5485"/>
                    </a:lnTo>
                    <a:lnTo>
                      <a:pt x="699" y="5392"/>
                    </a:lnTo>
                    <a:lnTo>
                      <a:pt x="619" y="5278"/>
                    </a:lnTo>
                    <a:lnTo>
                      <a:pt x="544" y="5143"/>
                    </a:lnTo>
                    <a:lnTo>
                      <a:pt x="473" y="4990"/>
                    </a:lnTo>
                    <a:lnTo>
                      <a:pt x="407" y="4821"/>
                    </a:lnTo>
                    <a:lnTo>
                      <a:pt x="344" y="4636"/>
                    </a:lnTo>
                    <a:lnTo>
                      <a:pt x="288" y="4438"/>
                    </a:lnTo>
                    <a:lnTo>
                      <a:pt x="235" y="4229"/>
                    </a:lnTo>
                    <a:lnTo>
                      <a:pt x="187" y="4009"/>
                    </a:lnTo>
                    <a:lnTo>
                      <a:pt x="145" y="3781"/>
                    </a:lnTo>
                    <a:lnTo>
                      <a:pt x="107" y="3547"/>
                    </a:lnTo>
                    <a:lnTo>
                      <a:pt x="76" y="3307"/>
                    </a:lnTo>
                    <a:lnTo>
                      <a:pt x="49" y="3065"/>
                    </a:lnTo>
                    <a:lnTo>
                      <a:pt x="29" y="2821"/>
                    </a:lnTo>
                    <a:lnTo>
                      <a:pt x="13" y="2577"/>
                    </a:lnTo>
                    <a:lnTo>
                      <a:pt x="3" y="2335"/>
                    </a:lnTo>
                    <a:lnTo>
                      <a:pt x="0" y="2095"/>
                    </a:lnTo>
                    <a:lnTo>
                      <a:pt x="3" y="1862"/>
                    </a:lnTo>
                    <a:lnTo>
                      <a:pt x="12" y="1636"/>
                    </a:lnTo>
                    <a:lnTo>
                      <a:pt x="29" y="1418"/>
                    </a:lnTo>
                    <a:lnTo>
                      <a:pt x="51" y="1210"/>
                    </a:lnTo>
                    <a:lnTo>
                      <a:pt x="79" y="1014"/>
                    </a:lnTo>
                    <a:lnTo>
                      <a:pt x="115" y="832"/>
                    </a:lnTo>
                    <a:lnTo>
                      <a:pt x="158" y="665"/>
                    </a:lnTo>
                    <a:lnTo>
                      <a:pt x="207" y="515"/>
                    </a:lnTo>
                    <a:lnTo>
                      <a:pt x="263" y="384"/>
                    </a:lnTo>
                    <a:lnTo>
                      <a:pt x="328" y="273"/>
                    </a:lnTo>
                    <a:lnTo>
                      <a:pt x="400" y="183"/>
                    </a:lnTo>
                    <a:lnTo>
                      <a:pt x="479" y="117"/>
                    </a:lnTo>
                    <a:close/>
                    <a:moveTo>
                      <a:pt x="958" y="887"/>
                    </a:moveTo>
                    <a:lnTo>
                      <a:pt x="972" y="887"/>
                    </a:lnTo>
                    <a:lnTo>
                      <a:pt x="987" y="893"/>
                    </a:lnTo>
                    <a:lnTo>
                      <a:pt x="1002" y="903"/>
                    </a:lnTo>
                    <a:lnTo>
                      <a:pt x="1016" y="918"/>
                    </a:lnTo>
                    <a:lnTo>
                      <a:pt x="1032" y="939"/>
                    </a:lnTo>
                    <a:lnTo>
                      <a:pt x="1047" y="964"/>
                    </a:lnTo>
                    <a:lnTo>
                      <a:pt x="1062" y="993"/>
                    </a:lnTo>
                    <a:lnTo>
                      <a:pt x="1076" y="1027"/>
                    </a:lnTo>
                    <a:lnTo>
                      <a:pt x="1091" y="1065"/>
                    </a:lnTo>
                    <a:lnTo>
                      <a:pt x="1105" y="1107"/>
                    </a:lnTo>
                    <a:lnTo>
                      <a:pt x="1120" y="1154"/>
                    </a:lnTo>
                    <a:lnTo>
                      <a:pt x="1134" y="1204"/>
                    </a:lnTo>
                    <a:lnTo>
                      <a:pt x="1148" y="1258"/>
                    </a:lnTo>
                    <a:lnTo>
                      <a:pt x="1163" y="1317"/>
                    </a:lnTo>
                    <a:lnTo>
                      <a:pt x="1176" y="1378"/>
                    </a:lnTo>
                    <a:lnTo>
                      <a:pt x="1190" y="1443"/>
                    </a:lnTo>
                    <a:lnTo>
                      <a:pt x="1203" y="1511"/>
                    </a:lnTo>
                    <a:lnTo>
                      <a:pt x="1215" y="1582"/>
                    </a:lnTo>
                    <a:lnTo>
                      <a:pt x="1228" y="1657"/>
                    </a:lnTo>
                    <a:lnTo>
                      <a:pt x="1239" y="1734"/>
                    </a:lnTo>
                    <a:lnTo>
                      <a:pt x="1251" y="1814"/>
                    </a:lnTo>
                    <a:lnTo>
                      <a:pt x="1262" y="1897"/>
                    </a:lnTo>
                    <a:lnTo>
                      <a:pt x="1273" y="1982"/>
                    </a:lnTo>
                    <a:lnTo>
                      <a:pt x="1284" y="2070"/>
                    </a:lnTo>
                    <a:lnTo>
                      <a:pt x="1294" y="2161"/>
                    </a:lnTo>
                    <a:lnTo>
                      <a:pt x="1303" y="2253"/>
                    </a:lnTo>
                    <a:lnTo>
                      <a:pt x="1311" y="2348"/>
                    </a:lnTo>
                    <a:lnTo>
                      <a:pt x="1319" y="2443"/>
                    </a:lnTo>
                    <a:lnTo>
                      <a:pt x="1327" y="2541"/>
                    </a:lnTo>
                    <a:lnTo>
                      <a:pt x="1333" y="2641"/>
                    </a:lnTo>
                    <a:lnTo>
                      <a:pt x="1339" y="2743"/>
                    </a:lnTo>
                    <a:lnTo>
                      <a:pt x="1345" y="2846"/>
                    </a:lnTo>
                    <a:lnTo>
                      <a:pt x="1348" y="2948"/>
                    </a:lnTo>
                    <a:lnTo>
                      <a:pt x="1351" y="3049"/>
                    </a:lnTo>
                    <a:lnTo>
                      <a:pt x="1353" y="3150"/>
                    </a:lnTo>
                    <a:lnTo>
                      <a:pt x="1355" y="3247"/>
                    </a:lnTo>
                    <a:lnTo>
                      <a:pt x="1355" y="3344"/>
                    </a:lnTo>
                    <a:lnTo>
                      <a:pt x="1355" y="3440"/>
                    </a:lnTo>
                    <a:lnTo>
                      <a:pt x="1355" y="3534"/>
                    </a:lnTo>
                    <a:lnTo>
                      <a:pt x="1353" y="3625"/>
                    </a:lnTo>
                    <a:lnTo>
                      <a:pt x="1351" y="3714"/>
                    </a:lnTo>
                    <a:lnTo>
                      <a:pt x="1349" y="3802"/>
                    </a:lnTo>
                    <a:lnTo>
                      <a:pt x="1345" y="3887"/>
                    </a:lnTo>
                    <a:lnTo>
                      <a:pt x="1341" y="3970"/>
                    </a:lnTo>
                    <a:lnTo>
                      <a:pt x="1337" y="4049"/>
                    </a:lnTo>
                    <a:lnTo>
                      <a:pt x="1332" y="4126"/>
                    </a:lnTo>
                    <a:lnTo>
                      <a:pt x="1326" y="4201"/>
                    </a:lnTo>
                    <a:lnTo>
                      <a:pt x="1319" y="4272"/>
                    </a:lnTo>
                    <a:lnTo>
                      <a:pt x="1312" y="4340"/>
                    </a:lnTo>
                    <a:lnTo>
                      <a:pt x="1305" y="4405"/>
                    </a:lnTo>
                    <a:lnTo>
                      <a:pt x="1296" y="4466"/>
                    </a:lnTo>
                    <a:lnTo>
                      <a:pt x="1288" y="4524"/>
                    </a:lnTo>
                    <a:lnTo>
                      <a:pt x="1278" y="4579"/>
                    </a:lnTo>
                    <a:lnTo>
                      <a:pt x="1267" y="4629"/>
                    </a:lnTo>
                    <a:lnTo>
                      <a:pt x="1257" y="4676"/>
                    </a:lnTo>
                    <a:lnTo>
                      <a:pt x="1246" y="4718"/>
                    </a:lnTo>
                    <a:lnTo>
                      <a:pt x="1235" y="4756"/>
                    </a:lnTo>
                    <a:lnTo>
                      <a:pt x="1223" y="4790"/>
                    </a:lnTo>
                    <a:lnTo>
                      <a:pt x="1210" y="4820"/>
                    </a:lnTo>
                    <a:lnTo>
                      <a:pt x="1197" y="4844"/>
                    </a:lnTo>
                    <a:lnTo>
                      <a:pt x="1184" y="4864"/>
                    </a:lnTo>
                    <a:lnTo>
                      <a:pt x="1170" y="4879"/>
                    </a:lnTo>
                    <a:lnTo>
                      <a:pt x="1156" y="4891"/>
                    </a:lnTo>
                    <a:lnTo>
                      <a:pt x="1140" y="4896"/>
                    </a:lnTo>
                    <a:lnTo>
                      <a:pt x="1125" y="4896"/>
                    </a:lnTo>
                    <a:lnTo>
                      <a:pt x="1110" y="4890"/>
                    </a:lnTo>
                    <a:lnTo>
                      <a:pt x="1095" y="4879"/>
                    </a:lnTo>
                    <a:lnTo>
                      <a:pt x="1080" y="4864"/>
                    </a:lnTo>
                    <a:lnTo>
                      <a:pt x="1064" y="4844"/>
                    </a:lnTo>
                    <a:lnTo>
                      <a:pt x="1049" y="4819"/>
                    </a:lnTo>
                    <a:lnTo>
                      <a:pt x="1034" y="4790"/>
                    </a:lnTo>
                    <a:lnTo>
                      <a:pt x="1018" y="4755"/>
                    </a:lnTo>
                    <a:lnTo>
                      <a:pt x="1003" y="4718"/>
                    </a:lnTo>
                    <a:lnTo>
                      <a:pt x="989" y="4676"/>
                    </a:lnTo>
                    <a:lnTo>
                      <a:pt x="974" y="4629"/>
                    </a:lnTo>
                    <a:lnTo>
                      <a:pt x="960" y="4579"/>
                    </a:lnTo>
                    <a:lnTo>
                      <a:pt x="946" y="4524"/>
                    </a:lnTo>
                    <a:lnTo>
                      <a:pt x="932" y="4467"/>
                    </a:lnTo>
                    <a:lnTo>
                      <a:pt x="919" y="4405"/>
                    </a:lnTo>
                    <a:lnTo>
                      <a:pt x="906" y="4341"/>
                    </a:lnTo>
                    <a:lnTo>
                      <a:pt x="892" y="4272"/>
                    </a:lnTo>
                    <a:lnTo>
                      <a:pt x="879" y="4202"/>
                    </a:lnTo>
                    <a:lnTo>
                      <a:pt x="867" y="4127"/>
                    </a:lnTo>
                    <a:lnTo>
                      <a:pt x="856" y="4049"/>
                    </a:lnTo>
                    <a:lnTo>
                      <a:pt x="844" y="3970"/>
                    </a:lnTo>
                    <a:lnTo>
                      <a:pt x="834" y="3887"/>
                    </a:lnTo>
                    <a:lnTo>
                      <a:pt x="824" y="3802"/>
                    </a:lnTo>
                    <a:lnTo>
                      <a:pt x="814" y="3714"/>
                    </a:lnTo>
                    <a:lnTo>
                      <a:pt x="805" y="3625"/>
                    </a:lnTo>
                    <a:lnTo>
                      <a:pt x="796" y="3533"/>
                    </a:lnTo>
                    <a:lnTo>
                      <a:pt x="788" y="3438"/>
                    </a:lnTo>
                    <a:lnTo>
                      <a:pt x="781" y="3342"/>
                    </a:lnTo>
                    <a:lnTo>
                      <a:pt x="775" y="3244"/>
                    </a:lnTo>
                    <a:lnTo>
                      <a:pt x="768" y="3146"/>
                    </a:lnTo>
                    <a:lnTo>
                      <a:pt x="763" y="3045"/>
                    </a:lnTo>
                    <a:lnTo>
                      <a:pt x="758" y="2943"/>
                    </a:lnTo>
                    <a:lnTo>
                      <a:pt x="754" y="2840"/>
                    </a:lnTo>
                    <a:lnTo>
                      <a:pt x="750" y="2738"/>
                    </a:lnTo>
                    <a:lnTo>
                      <a:pt x="747" y="2637"/>
                    </a:lnTo>
                    <a:lnTo>
                      <a:pt x="745" y="2538"/>
                    </a:lnTo>
                    <a:lnTo>
                      <a:pt x="744" y="2441"/>
                    </a:lnTo>
                    <a:lnTo>
                      <a:pt x="743" y="2346"/>
                    </a:lnTo>
                    <a:lnTo>
                      <a:pt x="743" y="2252"/>
                    </a:lnTo>
                    <a:lnTo>
                      <a:pt x="744" y="2160"/>
                    </a:lnTo>
                    <a:lnTo>
                      <a:pt x="746" y="2070"/>
                    </a:lnTo>
                    <a:lnTo>
                      <a:pt x="748" y="1982"/>
                    </a:lnTo>
                    <a:lnTo>
                      <a:pt x="751" y="1898"/>
                    </a:lnTo>
                    <a:lnTo>
                      <a:pt x="755" y="1815"/>
                    </a:lnTo>
                    <a:lnTo>
                      <a:pt x="760" y="1734"/>
                    </a:lnTo>
                    <a:lnTo>
                      <a:pt x="765" y="1657"/>
                    </a:lnTo>
                    <a:lnTo>
                      <a:pt x="771" y="1583"/>
                    </a:lnTo>
                    <a:lnTo>
                      <a:pt x="778" y="1511"/>
                    </a:lnTo>
                    <a:lnTo>
                      <a:pt x="785" y="1443"/>
                    </a:lnTo>
                    <a:lnTo>
                      <a:pt x="793" y="1378"/>
                    </a:lnTo>
                    <a:lnTo>
                      <a:pt x="801" y="1317"/>
                    </a:lnTo>
                    <a:lnTo>
                      <a:pt x="810" y="1258"/>
                    </a:lnTo>
                    <a:lnTo>
                      <a:pt x="819" y="1204"/>
                    </a:lnTo>
                    <a:lnTo>
                      <a:pt x="829" y="1153"/>
                    </a:lnTo>
                    <a:lnTo>
                      <a:pt x="840" y="1107"/>
                    </a:lnTo>
                    <a:lnTo>
                      <a:pt x="851" y="1065"/>
                    </a:lnTo>
                    <a:lnTo>
                      <a:pt x="862" y="1026"/>
                    </a:lnTo>
                    <a:lnTo>
                      <a:pt x="874" y="992"/>
                    </a:lnTo>
                    <a:lnTo>
                      <a:pt x="887" y="963"/>
                    </a:lnTo>
                    <a:lnTo>
                      <a:pt x="901" y="939"/>
                    </a:lnTo>
                    <a:lnTo>
                      <a:pt x="915" y="918"/>
                    </a:lnTo>
                    <a:lnTo>
                      <a:pt x="928" y="902"/>
                    </a:lnTo>
                    <a:lnTo>
                      <a:pt x="943" y="892"/>
                    </a:lnTo>
                    <a:lnTo>
                      <a:pt x="958" y="8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0" name="Freeform 1574"/>
              <p:cNvSpPr>
                <a:spLocks/>
              </p:cNvSpPr>
              <p:nvPr/>
            </p:nvSpPr>
            <p:spPr bwMode="auto">
              <a:xfrm>
                <a:off x="2511" y="2593"/>
                <a:ext cx="167" cy="353"/>
              </a:xfrm>
              <a:custGeom>
                <a:avLst/>
                <a:gdLst>
                  <a:gd name="T0" fmla="*/ 0 w 2676"/>
                  <a:gd name="T1" fmla="*/ 0 h 5646"/>
                  <a:gd name="T2" fmla="*/ 0 w 2676"/>
                  <a:gd name="T3" fmla="*/ 0 h 5646"/>
                  <a:gd name="T4" fmla="*/ 0 w 2676"/>
                  <a:gd name="T5" fmla="*/ 0 h 5646"/>
                  <a:gd name="T6" fmla="*/ 0 w 2676"/>
                  <a:gd name="T7" fmla="*/ 0 h 5646"/>
                  <a:gd name="T8" fmla="*/ 0 w 2676"/>
                  <a:gd name="T9" fmla="*/ 0 h 5646"/>
                  <a:gd name="T10" fmla="*/ 0 w 2676"/>
                  <a:gd name="T11" fmla="*/ 0 h 5646"/>
                  <a:gd name="T12" fmla="*/ 0 w 2676"/>
                  <a:gd name="T13" fmla="*/ 0 h 5646"/>
                  <a:gd name="T14" fmla="*/ 0 w 2676"/>
                  <a:gd name="T15" fmla="*/ 0 h 5646"/>
                  <a:gd name="T16" fmla="*/ 0 w 2676"/>
                  <a:gd name="T17" fmla="*/ 0 h 5646"/>
                  <a:gd name="T18" fmla="*/ 0 w 2676"/>
                  <a:gd name="T19" fmla="*/ 0 h 5646"/>
                  <a:gd name="T20" fmla="*/ 0 w 2676"/>
                  <a:gd name="T21" fmla="*/ 0 h 5646"/>
                  <a:gd name="T22" fmla="*/ 0 w 2676"/>
                  <a:gd name="T23" fmla="*/ 0 h 5646"/>
                  <a:gd name="T24" fmla="*/ 0 w 2676"/>
                  <a:gd name="T25" fmla="*/ 0 h 5646"/>
                  <a:gd name="T26" fmla="*/ 0 w 2676"/>
                  <a:gd name="T27" fmla="*/ 0 h 5646"/>
                  <a:gd name="T28" fmla="*/ 0 w 2676"/>
                  <a:gd name="T29" fmla="*/ 0 h 5646"/>
                  <a:gd name="T30" fmla="*/ 0 w 2676"/>
                  <a:gd name="T31" fmla="*/ 0 h 5646"/>
                  <a:gd name="T32" fmla="*/ 0 w 2676"/>
                  <a:gd name="T33" fmla="*/ 0 h 5646"/>
                  <a:gd name="T34" fmla="*/ 0 w 2676"/>
                  <a:gd name="T35" fmla="*/ 0 h 5646"/>
                  <a:gd name="T36" fmla="*/ 0 w 2676"/>
                  <a:gd name="T37" fmla="*/ 0 h 5646"/>
                  <a:gd name="T38" fmla="*/ 0 w 2676"/>
                  <a:gd name="T39" fmla="*/ 0 h 5646"/>
                  <a:gd name="T40" fmla="*/ 0 w 2676"/>
                  <a:gd name="T41" fmla="*/ 0 h 5646"/>
                  <a:gd name="T42" fmla="*/ 0 w 2676"/>
                  <a:gd name="T43" fmla="*/ 0 h 5646"/>
                  <a:gd name="T44" fmla="*/ 0 w 2676"/>
                  <a:gd name="T45" fmla="*/ 0 h 5646"/>
                  <a:gd name="T46" fmla="*/ 0 w 2676"/>
                  <a:gd name="T47" fmla="*/ 0 h 5646"/>
                  <a:gd name="T48" fmla="*/ 0 w 2676"/>
                  <a:gd name="T49" fmla="*/ 0 h 5646"/>
                  <a:gd name="T50" fmla="*/ 0 w 2676"/>
                  <a:gd name="T51" fmla="*/ 0 h 5646"/>
                  <a:gd name="T52" fmla="*/ 0 w 2676"/>
                  <a:gd name="T53" fmla="*/ 0 h 5646"/>
                  <a:gd name="T54" fmla="*/ 0 w 2676"/>
                  <a:gd name="T55" fmla="*/ 0 h 5646"/>
                  <a:gd name="T56" fmla="*/ 0 w 2676"/>
                  <a:gd name="T57" fmla="*/ 0 h 5646"/>
                  <a:gd name="T58" fmla="*/ 0 w 2676"/>
                  <a:gd name="T59" fmla="*/ 0 h 5646"/>
                  <a:gd name="T60" fmla="*/ 0 w 2676"/>
                  <a:gd name="T61" fmla="*/ 0 h 5646"/>
                  <a:gd name="T62" fmla="*/ 0 w 2676"/>
                  <a:gd name="T63" fmla="*/ 0 h 5646"/>
                  <a:gd name="T64" fmla="*/ 0 w 2676"/>
                  <a:gd name="T65" fmla="*/ 0 h 5646"/>
                  <a:gd name="T66" fmla="*/ 0 w 2676"/>
                  <a:gd name="T67" fmla="*/ 0 h 5646"/>
                  <a:gd name="T68" fmla="*/ 0 w 2676"/>
                  <a:gd name="T69" fmla="*/ 0 h 5646"/>
                  <a:gd name="T70" fmla="*/ 0 w 2676"/>
                  <a:gd name="T71" fmla="*/ 0 h 5646"/>
                  <a:gd name="T72" fmla="*/ 0 w 2676"/>
                  <a:gd name="T73" fmla="*/ 0 h 5646"/>
                  <a:gd name="T74" fmla="*/ 0 w 2676"/>
                  <a:gd name="T75" fmla="*/ 0 h 5646"/>
                  <a:gd name="T76" fmla="*/ 0 w 2676"/>
                  <a:gd name="T77" fmla="*/ 0 h 5646"/>
                  <a:gd name="T78" fmla="*/ 0 w 2676"/>
                  <a:gd name="T79" fmla="*/ 0 h 5646"/>
                  <a:gd name="T80" fmla="*/ 0 w 2676"/>
                  <a:gd name="T81" fmla="*/ 0 h 5646"/>
                  <a:gd name="T82" fmla="*/ 0 w 2676"/>
                  <a:gd name="T83" fmla="*/ 0 h 5646"/>
                  <a:gd name="T84" fmla="*/ 0 w 2676"/>
                  <a:gd name="T85" fmla="*/ 0 h 5646"/>
                  <a:gd name="T86" fmla="*/ 0 w 2676"/>
                  <a:gd name="T87" fmla="*/ 0 h 5646"/>
                  <a:gd name="T88" fmla="*/ 0 w 2676"/>
                  <a:gd name="T89" fmla="*/ 0 h 5646"/>
                  <a:gd name="T90" fmla="*/ 0 w 2676"/>
                  <a:gd name="T91" fmla="*/ 0 h 5646"/>
                  <a:gd name="T92" fmla="*/ 0 w 2676"/>
                  <a:gd name="T93" fmla="*/ 0 h 5646"/>
                  <a:gd name="T94" fmla="*/ 0 w 2676"/>
                  <a:gd name="T95" fmla="*/ 0 h 5646"/>
                  <a:gd name="T96" fmla="*/ 0 w 2676"/>
                  <a:gd name="T97" fmla="*/ 0 h 5646"/>
                  <a:gd name="T98" fmla="*/ 0 w 2676"/>
                  <a:gd name="T99" fmla="*/ 0 h 5646"/>
                  <a:gd name="T100" fmla="*/ 0 w 2676"/>
                  <a:gd name="T101" fmla="*/ 0 h 5646"/>
                  <a:gd name="T102" fmla="*/ 0 w 2676"/>
                  <a:gd name="T103" fmla="*/ 0 h 5646"/>
                  <a:gd name="T104" fmla="*/ 0 w 2676"/>
                  <a:gd name="T105" fmla="*/ 0 h 5646"/>
                  <a:gd name="T106" fmla="*/ 0 w 2676"/>
                  <a:gd name="T107" fmla="*/ 0 h 5646"/>
                  <a:gd name="T108" fmla="*/ 0 w 2676"/>
                  <a:gd name="T109" fmla="*/ 0 h 5646"/>
                  <a:gd name="T110" fmla="*/ 0 w 2676"/>
                  <a:gd name="T111" fmla="*/ 0 h 5646"/>
                  <a:gd name="T112" fmla="*/ 0 w 2676"/>
                  <a:gd name="T113" fmla="*/ 0 h 5646"/>
                  <a:gd name="T114" fmla="*/ 0 w 2676"/>
                  <a:gd name="T115" fmla="*/ 0 h 5646"/>
                  <a:gd name="T116" fmla="*/ 0 w 2676"/>
                  <a:gd name="T117" fmla="*/ 0 h 564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76"/>
                  <a:gd name="T178" fmla="*/ 0 h 5646"/>
                  <a:gd name="T179" fmla="*/ 2676 w 2676"/>
                  <a:gd name="T180" fmla="*/ 5646 h 564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76" h="5646">
                    <a:moveTo>
                      <a:pt x="479" y="117"/>
                    </a:moveTo>
                    <a:lnTo>
                      <a:pt x="498" y="104"/>
                    </a:lnTo>
                    <a:lnTo>
                      <a:pt x="520" y="92"/>
                    </a:lnTo>
                    <a:lnTo>
                      <a:pt x="545" y="81"/>
                    </a:lnTo>
                    <a:lnTo>
                      <a:pt x="572" y="70"/>
                    </a:lnTo>
                    <a:lnTo>
                      <a:pt x="600" y="60"/>
                    </a:lnTo>
                    <a:lnTo>
                      <a:pt x="630" y="51"/>
                    </a:lnTo>
                    <a:lnTo>
                      <a:pt x="663" y="43"/>
                    </a:lnTo>
                    <a:lnTo>
                      <a:pt x="697" y="36"/>
                    </a:lnTo>
                    <a:lnTo>
                      <a:pt x="732" y="29"/>
                    </a:lnTo>
                    <a:lnTo>
                      <a:pt x="768" y="23"/>
                    </a:lnTo>
                    <a:lnTo>
                      <a:pt x="806" y="18"/>
                    </a:lnTo>
                    <a:lnTo>
                      <a:pt x="844" y="13"/>
                    </a:lnTo>
                    <a:lnTo>
                      <a:pt x="883" y="8"/>
                    </a:lnTo>
                    <a:lnTo>
                      <a:pt x="924" y="5"/>
                    </a:lnTo>
                    <a:lnTo>
                      <a:pt x="964" y="3"/>
                    </a:lnTo>
                    <a:lnTo>
                      <a:pt x="1004" y="1"/>
                    </a:lnTo>
                    <a:lnTo>
                      <a:pt x="1046" y="0"/>
                    </a:lnTo>
                    <a:lnTo>
                      <a:pt x="1086" y="0"/>
                    </a:lnTo>
                    <a:lnTo>
                      <a:pt x="1127" y="0"/>
                    </a:lnTo>
                    <a:lnTo>
                      <a:pt x="1168" y="1"/>
                    </a:lnTo>
                    <a:lnTo>
                      <a:pt x="1207" y="2"/>
                    </a:lnTo>
                    <a:lnTo>
                      <a:pt x="1246" y="5"/>
                    </a:lnTo>
                    <a:lnTo>
                      <a:pt x="1286" y="7"/>
                    </a:lnTo>
                    <a:lnTo>
                      <a:pt x="1323" y="12"/>
                    </a:lnTo>
                    <a:lnTo>
                      <a:pt x="1359" y="16"/>
                    </a:lnTo>
                    <a:lnTo>
                      <a:pt x="1394" y="20"/>
                    </a:lnTo>
                    <a:lnTo>
                      <a:pt x="1429" y="25"/>
                    </a:lnTo>
                    <a:lnTo>
                      <a:pt x="1461" y="31"/>
                    </a:lnTo>
                    <a:lnTo>
                      <a:pt x="1491" y="37"/>
                    </a:lnTo>
                    <a:lnTo>
                      <a:pt x="1519" y="44"/>
                    </a:lnTo>
                    <a:lnTo>
                      <a:pt x="1546" y="51"/>
                    </a:lnTo>
                    <a:lnTo>
                      <a:pt x="1571" y="59"/>
                    </a:lnTo>
                    <a:lnTo>
                      <a:pt x="1682" y="111"/>
                    </a:lnTo>
                    <a:lnTo>
                      <a:pt x="1789" y="189"/>
                    </a:lnTo>
                    <a:lnTo>
                      <a:pt x="1888" y="289"/>
                    </a:lnTo>
                    <a:lnTo>
                      <a:pt x="1983" y="410"/>
                    </a:lnTo>
                    <a:lnTo>
                      <a:pt x="2073" y="550"/>
                    </a:lnTo>
                    <a:lnTo>
                      <a:pt x="2155" y="709"/>
                    </a:lnTo>
                    <a:lnTo>
                      <a:pt x="2233" y="883"/>
                    </a:lnTo>
                    <a:lnTo>
                      <a:pt x="2305" y="1072"/>
                    </a:lnTo>
                    <a:lnTo>
                      <a:pt x="2370" y="1272"/>
                    </a:lnTo>
                    <a:lnTo>
                      <a:pt x="2429" y="1484"/>
                    </a:lnTo>
                    <a:lnTo>
                      <a:pt x="2482" y="1706"/>
                    </a:lnTo>
                    <a:lnTo>
                      <a:pt x="2528" y="1935"/>
                    </a:lnTo>
                    <a:lnTo>
                      <a:pt x="2570" y="2171"/>
                    </a:lnTo>
                    <a:lnTo>
                      <a:pt x="2604" y="2410"/>
                    </a:lnTo>
                    <a:lnTo>
                      <a:pt x="2631" y="2653"/>
                    </a:lnTo>
                    <a:lnTo>
                      <a:pt x="2652" y="2896"/>
                    </a:lnTo>
                    <a:lnTo>
                      <a:pt x="2667" y="3139"/>
                    </a:lnTo>
                    <a:lnTo>
                      <a:pt x="2675" y="3381"/>
                    </a:lnTo>
                    <a:lnTo>
                      <a:pt x="2676" y="3618"/>
                    </a:lnTo>
                    <a:lnTo>
                      <a:pt x="2671" y="3849"/>
                    </a:lnTo>
                    <a:lnTo>
                      <a:pt x="2658" y="4074"/>
                    </a:lnTo>
                    <a:lnTo>
                      <a:pt x="2638" y="4288"/>
                    </a:lnTo>
                    <a:lnTo>
                      <a:pt x="2612" y="4493"/>
                    </a:lnTo>
                    <a:lnTo>
                      <a:pt x="2579" y="4686"/>
                    </a:lnTo>
                    <a:lnTo>
                      <a:pt x="2539" y="4864"/>
                    </a:lnTo>
                    <a:lnTo>
                      <a:pt x="2491" y="5028"/>
                    </a:lnTo>
                    <a:lnTo>
                      <a:pt x="2436" y="5174"/>
                    </a:lnTo>
                    <a:lnTo>
                      <a:pt x="2373" y="5301"/>
                    </a:lnTo>
                    <a:lnTo>
                      <a:pt x="2304" y="5408"/>
                    </a:lnTo>
                    <a:lnTo>
                      <a:pt x="2226" y="5493"/>
                    </a:lnTo>
                    <a:lnTo>
                      <a:pt x="2141" y="5553"/>
                    </a:lnTo>
                    <a:lnTo>
                      <a:pt x="2049" y="5590"/>
                    </a:lnTo>
                    <a:lnTo>
                      <a:pt x="2022" y="5596"/>
                    </a:lnTo>
                    <a:lnTo>
                      <a:pt x="1994" y="5601"/>
                    </a:lnTo>
                    <a:lnTo>
                      <a:pt x="1964" y="5606"/>
                    </a:lnTo>
                    <a:lnTo>
                      <a:pt x="1933" y="5611"/>
                    </a:lnTo>
                    <a:lnTo>
                      <a:pt x="1867" y="5620"/>
                    </a:lnTo>
                    <a:lnTo>
                      <a:pt x="1798" y="5628"/>
                    </a:lnTo>
                    <a:lnTo>
                      <a:pt x="1725" y="5634"/>
                    </a:lnTo>
                    <a:lnTo>
                      <a:pt x="1650" y="5639"/>
                    </a:lnTo>
                    <a:lnTo>
                      <a:pt x="1576" y="5643"/>
                    </a:lnTo>
                    <a:lnTo>
                      <a:pt x="1501" y="5645"/>
                    </a:lnTo>
                    <a:lnTo>
                      <a:pt x="1429" y="5646"/>
                    </a:lnTo>
                    <a:lnTo>
                      <a:pt x="1358" y="5646"/>
                    </a:lnTo>
                    <a:lnTo>
                      <a:pt x="1292" y="5644"/>
                    </a:lnTo>
                    <a:lnTo>
                      <a:pt x="1230" y="5641"/>
                    </a:lnTo>
                    <a:lnTo>
                      <a:pt x="1202" y="5640"/>
                    </a:lnTo>
                    <a:lnTo>
                      <a:pt x="1175" y="5637"/>
                    </a:lnTo>
                    <a:lnTo>
                      <a:pt x="1149" y="5635"/>
                    </a:lnTo>
                    <a:lnTo>
                      <a:pt x="1126" y="5632"/>
                    </a:lnTo>
                    <a:lnTo>
                      <a:pt x="1105" y="5628"/>
                    </a:lnTo>
                    <a:lnTo>
                      <a:pt x="1086" y="5625"/>
                    </a:lnTo>
                    <a:lnTo>
                      <a:pt x="1069" y="5621"/>
                    </a:lnTo>
                    <a:lnTo>
                      <a:pt x="1055" y="5616"/>
                    </a:lnTo>
                    <a:lnTo>
                      <a:pt x="960" y="5599"/>
                    </a:lnTo>
                    <a:lnTo>
                      <a:pt x="869" y="5554"/>
                    </a:lnTo>
                    <a:lnTo>
                      <a:pt x="782" y="5485"/>
                    </a:lnTo>
                    <a:lnTo>
                      <a:pt x="699" y="5392"/>
                    </a:lnTo>
                    <a:lnTo>
                      <a:pt x="619" y="5278"/>
                    </a:lnTo>
                    <a:lnTo>
                      <a:pt x="544" y="5143"/>
                    </a:lnTo>
                    <a:lnTo>
                      <a:pt x="473" y="4990"/>
                    </a:lnTo>
                    <a:lnTo>
                      <a:pt x="407" y="4821"/>
                    </a:lnTo>
                    <a:lnTo>
                      <a:pt x="344" y="4636"/>
                    </a:lnTo>
                    <a:lnTo>
                      <a:pt x="288" y="4438"/>
                    </a:lnTo>
                    <a:lnTo>
                      <a:pt x="235" y="4229"/>
                    </a:lnTo>
                    <a:lnTo>
                      <a:pt x="187" y="4009"/>
                    </a:lnTo>
                    <a:lnTo>
                      <a:pt x="145" y="3781"/>
                    </a:lnTo>
                    <a:lnTo>
                      <a:pt x="107" y="3547"/>
                    </a:lnTo>
                    <a:lnTo>
                      <a:pt x="76" y="3307"/>
                    </a:lnTo>
                    <a:lnTo>
                      <a:pt x="49" y="3065"/>
                    </a:lnTo>
                    <a:lnTo>
                      <a:pt x="29" y="2821"/>
                    </a:lnTo>
                    <a:lnTo>
                      <a:pt x="13" y="2577"/>
                    </a:lnTo>
                    <a:lnTo>
                      <a:pt x="3" y="2335"/>
                    </a:lnTo>
                    <a:lnTo>
                      <a:pt x="0" y="2095"/>
                    </a:lnTo>
                    <a:lnTo>
                      <a:pt x="3" y="1862"/>
                    </a:lnTo>
                    <a:lnTo>
                      <a:pt x="12" y="1636"/>
                    </a:lnTo>
                    <a:lnTo>
                      <a:pt x="29" y="1418"/>
                    </a:lnTo>
                    <a:lnTo>
                      <a:pt x="51" y="1210"/>
                    </a:lnTo>
                    <a:lnTo>
                      <a:pt x="79" y="1014"/>
                    </a:lnTo>
                    <a:lnTo>
                      <a:pt x="115" y="832"/>
                    </a:lnTo>
                    <a:lnTo>
                      <a:pt x="158" y="665"/>
                    </a:lnTo>
                    <a:lnTo>
                      <a:pt x="207" y="515"/>
                    </a:lnTo>
                    <a:lnTo>
                      <a:pt x="263" y="384"/>
                    </a:lnTo>
                    <a:lnTo>
                      <a:pt x="328" y="273"/>
                    </a:lnTo>
                    <a:lnTo>
                      <a:pt x="400" y="183"/>
                    </a:lnTo>
                    <a:lnTo>
                      <a:pt x="479" y="1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1" name="Freeform 1575"/>
              <p:cNvSpPr>
                <a:spLocks/>
              </p:cNvSpPr>
              <p:nvPr/>
            </p:nvSpPr>
            <p:spPr bwMode="auto">
              <a:xfrm>
                <a:off x="2546" y="2806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6" y="16"/>
                    </a:moveTo>
                    <a:lnTo>
                      <a:pt x="44" y="11"/>
                    </a:lnTo>
                    <a:lnTo>
                      <a:pt x="41" y="7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4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2" name="Freeform 1576"/>
              <p:cNvSpPr>
                <a:spLocks/>
              </p:cNvSpPr>
              <p:nvPr/>
            </p:nvSpPr>
            <p:spPr bwMode="auto">
              <a:xfrm>
                <a:off x="2546" y="2807"/>
                <a:ext cx="27" cy="83"/>
              </a:xfrm>
              <a:custGeom>
                <a:avLst/>
                <a:gdLst>
                  <a:gd name="T0" fmla="*/ 0 w 432"/>
                  <a:gd name="T1" fmla="*/ 0 h 1331"/>
                  <a:gd name="T2" fmla="*/ 0 w 432"/>
                  <a:gd name="T3" fmla="*/ 0 h 1331"/>
                  <a:gd name="T4" fmla="*/ 0 w 432"/>
                  <a:gd name="T5" fmla="*/ 0 h 1331"/>
                  <a:gd name="T6" fmla="*/ 0 w 432"/>
                  <a:gd name="T7" fmla="*/ 0 h 1331"/>
                  <a:gd name="T8" fmla="*/ 0 w 432"/>
                  <a:gd name="T9" fmla="*/ 0 h 1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1331"/>
                  <a:gd name="T17" fmla="*/ 432 w 432"/>
                  <a:gd name="T18" fmla="*/ 1331 h 13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1331">
                    <a:moveTo>
                      <a:pt x="432" y="1318"/>
                    </a:moveTo>
                    <a:lnTo>
                      <a:pt x="45" y="0"/>
                    </a:lnTo>
                    <a:lnTo>
                      <a:pt x="0" y="13"/>
                    </a:lnTo>
                    <a:lnTo>
                      <a:pt x="387" y="1331"/>
                    </a:lnTo>
                    <a:lnTo>
                      <a:pt x="432" y="1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3" name="Freeform 1577"/>
              <p:cNvSpPr>
                <a:spLocks/>
              </p:cNvSpPr>
              <p:nvPr/>
            </p:nvSpPr>
            <p:spPr bwMode="auto">
              <a:xfrm>
                <a:off x="2571" y="2889"/>
                <a:ext cx="3" cy="2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0" y="13"/>
                    </a:moveTo>
                    <a:lnTo>
                      <a:pt x="2" y="18"/>
                    </a:lnTo>
                    <a:lnTo>
                      <a:pt x="5" y="22"/>
                    </a:lnTo>
                    <a:lnTo>
                      <a:pt x="8" y="27"/>
                    </a:lnTo>
                    <a:lnTo>
                      <a:pt x="12" y="29"/>
                    </a:lnTo>
                    <a:lnTo>
                      <a:pt x="16" y="30"/>
                    </a:lnTo>
                    <a:lnTo>
                      <a:pt x="20" y="31"/>
                    </a:lnTo>
                    <a:lnTo>
                      <a:pt x="25" y="31"/>
                    </a:lnTo>
                    <a:lnTo>
                      <a:pt x="29" y="30"/>
                    </a:lnTo>
                    <a:lnTo>
                      <a:pt x="33" y="28"/>
                    </a:lnTo>
                    <a:lnTo>
                      <a:pt x="37" y="25"/>
                    </a:lnTo>
                    <a:lnTo>
                      <a:pt x="40" y="22"/>
                    </a:lnTo>
                    <a:lnTo>
                      <a:pt x="43" y="19"/>
                    </a:lnTo>
                    <a:lnTo>
                      <a:pt x="45" y="15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5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4" name="Freeform 1578"/>
              <p:cNvSpPr>
                <a:spLocks/>
              </p:cNvSpPr>
              <p:nvPr/>
            </p:nvSpPr>
            <p:spPr bwMode="auto">
              <a:xfrm>
                <a:off x="2550" y="2806"/>
                <a:ext cx="3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46" y="13"/>
                    </a:moveTo>
                    <a:lnTo>
                      <a:pt x="43" y="8"/>
                    </a:lnTo>
                    <a:lnTo>
                      <a:pt x="40" y="5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3"/>
                    </a:lnTo>
                    <a:lnTo>
                      <a:pt x="4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5" name="Freeform 1579"/>
              <p:cNvSpPr>
                <a:spLocks/>
              </p:cNvSpPr>
              <p:nvPr/>
            </p:nvSpPr>
            <p:spPr bwMode="auto">
              <a:xfrm>
                <a:off x="2550" y="2807"/>
                <a:ext cx="43" cy="87"/>
              </a:xfrm>
              <a:custGeom>
                <a:avLst/>
                <a:gdLst>
                  <a:gd name="T0" fmla="*/ 0 w 698"/>
                  <a:gd name="T1" fmla="*/ 0 h 1403"/>
                  <a:gd name="T2" fmla="*/ 0 w 698"/>
                  <a:gd name="T3" fmla="*/ 0 h 1403"/>
                  <a:gd name="T4" fmla="*/ 0 w 698"/>
                  <a:gd name="T5" fmla="*/ 0 h 1403"/>
                  <a:gd name="T6" fmla="*/ 0 w 698"/>
                  <a:gd name="T7" fmla="*/ 0 h 1403"/>
                  <a:gd name="T8" fmla="*/ 0 w 698"/>
                  <a:gd name="T9" fmla="*/ 0 h 1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8"/>
                  <a:gd name="T16" fmla="*/ 0 h 1403"/>
                  <a:gd name="T17" fmla="*/ 698 w 698"/>
                  <a:gd name="T18" fmla="*/ 1403 h 1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8" h="1403">
                    <a:moveTo>
                      <a:pt x="698" y="1383"/>
                    </a:moveTo>
                    <a:lnTo>
                      <a:pt x="43" y="0"/>
                    </a:lnTo>
                    <a:lnTo>
                      <a:pt x="0" y="20"/>
                    </a:lnTo>
                    <a:lnTo>
                      <a:pt x="656" y="1403"/>
                    </a:lnTo>
                    <a:lnTo>
                      <a:pt x="698" y="1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6" name="Freeform 1580"/>
              <p:cNvSpPr>
                <a:spLocks/>
              </p:cNvSpPr>
              <p:nvPr/>
            </p:nvSpPr>
            <p:spPr bwMode="auto">
              <a:xfrm>
                <a:off x="2591" y="2893"/>
                <a:ext cx="3" cy="2"/>
              </a:xfrm>
              <a:custGeom>
                <a:avLst/>
                <a:gdLst>
                  <a:gd name="T0" fmla="*/ 0 w 45"/>
                  <a:gd name="T1" fmla="*/ 0 h 33"/>
                  <a:gd name="T2" fmla="*/ 0 w 45"/>
                  <a:gd name="T3" fmla="*/ 0 h 33"/>
                  <a:gd name="T4" fmla="*/ 0 w 45"/>
                  <a:gd name="T5" fmla="*/ 0 h 33"/>
                  <a:gd name="T6" fmla="*/ 0 w 45"/>
                  <a:gd name="T7" fmla="*/ 0 h 33"/>
                  <a:gd name="T8" fmla="*/ 0 w 45"/>
                  <a:gd name="T9" fmla="*/ 0 h 33"/>
                  <a:gd name="T10" fmla="*/ 0 w 45"/>
                  <a:gd name="T11" fmla="*/ 0 h 33"/>
                  <a:gd name="T12" fmla="*/ 0 w 45"/>
                  <a:gd name="T13" fmla="*/ 0 h 33"/>
                  <a:gd name="T14" fmla="*/ 0 w 45"/>
                  <a:gd name="T15" fmla="*/ 0 h 33"/>
                  <a:gd name="T16" fmla="*/ 0 w 45"/>
                  <a:gd name="T17" fmla="*/ 0 h 33"/>
                  <a:gd name="T18" fmla="*/ 0 w 45"/>
                  <a:gd name="T19" fmla="*/ 0 h 33"/>
                  <a:gd name="T20" fmla="*/ 0 w 45"/>
                  <a:gd name="T21" fmla="*/ 0 h 33"/>
                  <a:gd name="T22" fmla="*/ 0 w 45"/>
                  <a:gd name="T23" fmla="*/ 0 h 33"/>
                  <a:gd name="T24" fmla="*/ 0 w 45"/>
                  <a:gd name="T25" fmla="*/ 0 h 33"/>
                  <a:gd name="T26" fmla="*/ 0 w 45"/>
                  <a:gd name="T27" fmla="*/ 0 h 33"/>
                  <a:gd name="T28" fmla="*/ 0 w 45"/>
                  <a:gd name="T29" fmla="*/ 0 h 33"/>
                  <a:gd name="T30" fmla="*/ 0 w 45"/>
                  <a:gd name="T31" fmla="*/ 0 h 33"/>
                  <a:gd name="T32" fmla="*/ 0 w 45"/>
                  <a:gd name="T33" fmla="*/ 0 h 33"/>
                  <a:gd name="T34" fmla="*/ 0 w 45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3"/>
                  <a:gd name="T56" fmla="*/ 45 w 45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3">
                    <a:moveTo>
                      <a:pt x="0" y="20"/>
                    </a:moveTo>
                    <a:lnTo>
                      <a:pt x="3" y="24"/>
                    </a:lnTo>
                    <a:lnTo>
                      <a:pt x="6" y="28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9" y="33"/>
                    </a:lnTo>
                    <a:lnTo>
                      <a:pt x="23" y="33"/>
                    </a:lnTo>
                    <a:lnTo>
                      <a:pt x="27" y="32"/>
                    </a:lnTo>
                    <a:lnTo>
                      <a:pt x="31" y="31"/>
                    </a:lnTo>
                    <a:lnTo>
                      <a:pt x="35" y="29"/>
                    </a:lnTo>
                    <a:lnTo>
                      <a:pt x="38" y="26"/>
                    </a:lnTo>
                    <a:lnTo>
                      <a:pt x="41" y="22"/>
                    </a:lnTo>
                    <a:lnTo>
                      <a:pt x="43" y="19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44" y="5"/>
                    </a:lnTo>
                    <a:lnTo>
                      <a:pt x="42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7" name="Freeform 1581"/>
              <p:cNvSpPr>
                <a:spLocks/>
              </p:cNvSpPr>
              <p:nvPr/>
            </p:nvSpPr>
            <p:spPr bwMode="auto">
              <a:xfrm>
                <a:off x="2554" y="2802"/>
                <a:ext cx="3" cy="3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43" y="9"/>
                    </a:moveTo>
                    <a:lnTo>
                      <a:pt x="39" y="5"/>
                    </a:lnTo>
                    <a:lnTo>
                      <a:pt x="35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2" y="33"/>
                    </a:lnTo>
                    <a:lnTo>
                      <a:pt x="5" y="38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8" name="Freeform 1582"/>
              <p:cNvSpPr>
                <a:spLocks/>
              </p:cNvSpPr>
              <p:nvPr/>
            </p:nvSpPr>
            <p:spPr bwMode="auto">
              <a:xfrm>
                <a:off x="2554" y="2803"/>
                <a:ext cx="49" cy="64"/>
              </a:xfrm>
              <a:custGeom>
                <a:avLst/>
                <a:gdLst>
                  <a:gd name="T0" fmla="*/ 0 w 774"/>
                  <a:gd name="T1" fmla="*/ 0 h 1024"/>
                  <a:gd name="T2" fmla="*/ 0 w 774"/>
                  <a:gd name="T3" fmla="*/ 0 h 1024"/>
                  <a:gd name="T4" fmla="*/ 0 w 774"/>
                  <a:gd name="T5" fmla="*/ 0 h 1024"/>
                  <a:gd name="T6" fmla="*/ 0 w 774"/>
                  <a:gd name="T7" fmla="*/ 0 h 1024"/>
                  <a:gd name="T8" fmla="*/ 0 w 774"/>
                  <a:gd name="T9" fmla="*/ 0 h 1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1024"/>
                  <a:gd name="T17" fmla="*/ 774 w 774"/>
                  <a:gd name="T18" fmla="*/ 1024 h 1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1024">
                    <a:moveTo>
                      <a:pt x="774" y="996"/>
                    </a:moveTo>
                    <a:lnTo>
                      <a:pt x="38" y="0"/>
                    </a:lnTo>
                    <a:lnTo>
                      <a:pt x="0" y="29"/>
                    </a:lnTo>
                    <a:lnTo>
                      <a:pt x="737" y="1024"/>
                    </a:lnTo>
                    <a:lnTo>
                      <a:pt x="774" y="9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19" name="Freeform 1583"/>
              <p:cNvSpPr>
                <a:spLocks/>
              </p:cNvSpPr>
              <p:nvPr/>
            </p:nvSpPr>
            <p:spPr bwMode="auto">
              <a:xfrm>
                <a:off x="2600" y="2865"/>
                <a:ext cx="3" cy="2"/>
              </a:xfrm>
              <a:custGeom>
                <a:avLst/>
                <a:gdLst>
                  <a:gd name="T0" fmla="*/ 0 w 42"/>
                  <a:gd name="T1" fmla="*/ 0 h 38"/>
                  <a:gd name="T2" fmla="*/ 0 w 42"/>
                  <a:gd name="T3" fmla="*/ 0 h 38"/>
                  <a:gd name="T4" fmla="*/ 0 w 42"/>
                  <a:gd name="T5" fmla="*/ 0 h 38"/>
                  <a:gd name="T6" fmla="*/ 0 w 42"/>
                  <a:gd name="T7" fmla="*/ 0 h 38"/>
                  <a:gd name="T8" fmla="*/ 0 w 42"/>
                  <a:gd name="T9" fmla="*/ 0 h 38"/>
                  <a:gd name="T10" fmla="*/ 0 w 42"/>
                  <a:gd name="T11" fmla="*/ 0 h 38"/>
                  <a:gd name="T12" fmla="*/ 0 w 42"/>
                  <a:gd name="T13" fmla="*/ 0 h 38"/>
                  <a:gd name="T14" fmla="*/ 0 w 42"/>
                  <a:gd name="T15" fmla="*/ 0 h 38"/>
                  <a:gd name="T16" fmla="*/ 0 w 42"/>
                  <a:gd name="T17" fmla="*/ 0 h 38"/>
                  <a:gd name="T18" fmla="*/ 0 w 42"/>
                  <a:gd name="T19" fmla="*/ 0 h 38"/>
                  <a:gd name="T20" fmla="*/ 0 w 42"/>
                  <a:gd name="T21" fmla="*/ 0 h 38"/>
                  <a:gd name="T22" fmla="*/ 0 w 42"/>
                  <a:gd name="T23" fmla="*/ 0 h 38"/>
                  <a:gd name="T24" fmla="*/ 0 w 42"/>
                  <a:gd name="T25" fmla="*/ 0 h 38"/>
                  <a:gd name="T26" fmla="*/ 0 w 42"/>
                  <a:gd name="T27" fmla="*/ 0 h 38"/>
                  <a:gd name="T28" fmla="*/ 0 w 42"/>
                  <a:gd name="T29" fmla="*/ 0 h 38"/>
                  <a:gd name="T30" fmla="*/ 0 w 42"/>
                  <a:gd name="T31" fmla="*/ 0 h 38"/>
                  <a:gd name="T32" fmla="*/ 0 w 42"/>
                  <a:gd name="T33" fmla="*/ 0 h 38"/>
                  <a:gd name="T34" fmla="*/ 0 w 42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8"/>
                  <a:gd name="T56" fmla="*/ 42 w 42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8">
                    <a:moveTo>
                      <a:pt x="0" y="28"/>
                    </a:moveTo>
                    <a:lnTo>
                      <a:pt x="4" y="32"/>
                    </a:lnTo>
                    <a:lnTo>
                      <a:pt x="8" y="35"/>
                    </a:lnTo>
                    <a:lnTo>
                      <a:pt x="12" y="37"/>
                    </a:lnTo>
                    <a:lnTo>
                      <a:pt x="16" y="38"/>
                    </a:lnTo>
                    <a:lnTo>
                      <a:pt x="20" y="37"/>
                    </a:lnTo>
                    <a:lnTo>
                      <a:pt x="25" y="37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9" y="26"/>
                    </a:lnTo>
                    <a:lnTo>
                      <a:pt x="41" y="23"/>
                    </a:lnTo>
                    <a:lnTo>
                      <a:pt x="42" y="18"/>
                    </a:lnTo>
                    <a:lnTo>
                      <a:pt x="42" y="14"/>
                    </a:lnTo>
                    <a:lnTo>
                      <a:pt x="42" y="9"/>
                    </a:lnTo>
                    <a:lnTo>
                      <a:pt x="40" y="5"/>
                    </a:lnTo>
                    <a:lnTo>
                      <a:pt x="37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0" name="Freeform 1584"/>
              <p:cNvSpPr>
                <a:spLocks/>
              </p:cNvSpPr>
              <p:nvPr/>
            </p:nvSpPr>
            <p:spPr bwMode="auto">
              <a:xfrm>
                <a:off x="2556" y="2789"/>
                <a:ext cx="3" cy="3"/>
              </a:xfrm>
              <a:custGeom>
                <a:avLst/>
                <a:gdLst>
                  <a:gd name="T0" fmla="*/ 0 w 40"/>
                  <a:gd name="T1" fmla="*/ 0 h 40"/>
                  <a:gd name="T2" fmla="*/ 0 w 40"/>
                  <a:gd name="T3" fmla="*/ 0 h 40"/>
                  <a:gd name="T4" fmla="*/ 0 w 40"/>
                  <a:gd name="T5" fmla="*/ 0 h 40"/>
                  <a:gd name="T6" fmla="*/ 0 w 40"/>
                  <a:gd name="T7" fmla="*/ 0 h 40"/>
                  <a:gd name="T8" fmla="*/ 0 w 40"/>
                  <a:gd name="T9" fmla="*/ 0 h 40"/>
                  <a:gd name="T10" fmla="*/ 0 w 40"/>
                  <a:gd name="T11" fmla="*/ 0 h 40"/>
                  <a:gd name="T12" fmla="*/ 0 w 40"/>
                  <a:gd name="T13" fmla="*/ 0 h 40"/>
                  <a:gd name="T14" fmla="*/ 0 w 40"/>
                  <a:gd name="T15" fmla="*/ 0 h 40"/>
                  <a:gd name="T16" fmla="*/ 0 w 40"/>
                  <a:gd name="T17" fmla="*/ 0 h 40"/>
                  <a:gd name="T18" fmla="*/ 0 w 40"/>
                  <a:gd name="T19" fmla="*/ 0 h 40"/>
                  <a:gd name="T20" fmla="*/ 0 w 40"/>
                  <a:gd name="T21" fmla="*/ 0 h 40"/>
                  <a:gd name="T22" fmla="*/ 0 w 40"/>
                  <a:gd name="T23" fmla="*/ 0 h 40"/>
                  <a:gd name="T24" fmla="*/ 0 w 40"/>
                  <a:gd name="T25" fmla="*/ 0 h 40"/>
                  <a:gd name="T26" fmla="*/ 0 w 40"/>
                  <a:gd name="T27" fmla="*/ 0 h 40"/>
                  <a:gd name="T28" fmla="*/ 0 w 40"/>
                  <a:gd name="T29" fmla="*/ 0 h 40"/>
                  <a:gd name="T30" fmla="*/ 0 w 40"/>
                  <a:gd name="T31" fmla="*/ 0 h 40"/>
                  <a:gd name="T32" fmla="*/ 0 w 40"/>
                  <a:gd name="T33" fmla="*/ 0 h 40"/>
                  <a:gd name="T34" fmla="*/ 0 w 40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40"/>
                  <a:gd name="T56" fmla="*/ 40 w 40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40">
                    <a:moveTo>
                      <a:pt x="40" y="7"/>
                    </a:moveTo>
                    <a:lnTo>
                      <a:pt x="35" y="3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4" y="36"/>
                    </a:lnTo>
                    <a:lnTo>
                      <a:pt x="7" y="40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1" name="Freeform 1585"/>
              <p:cNvSpPr>
                <a:spLocks/>
              </p:cNvSpPr>
              <p:nvPr/>
            </p:nvSpPr>
            <p:spPr bwMode="auto">
              <a:xfrm>
                <a:off x="2557" y="2790"/>
                <a:ext cx="49" cy="47"/>
              </a:xfrm>
              <a:custGeom>
                <a:avLst/>
                <a:gdLst>
                  <a:gd name="T0" fmla="*/ 0 w 785"/>
                  <a:gd name="T1" fmla="*/ 0 h 749"/>
                  <a:gd name="T2" fmla="*/ 0 w 785"/>
                  <a:gd name="T3" fmla="*/ 0 h 749"/>
                  <a:gd name="T4" fmla="*/ 0 w 785"/>
                  <a:gd name="T5" fmla="*/ 0 h 749"/>
                  <a:gd name="T6" fmla="*/ 0 w 785"/>
                  <a:gd name="T7" fmla="*/ 0 h 749"/>
                  <a:gd name="T8" fmla="*/ 0 w 785"/>
                  <a:gd name="T9" fmla="*/ 0 h 7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5"/>
                  <a:gd name="T16" fmla="*/ 0 h 749"/>
                  <a:gd name="T17" fmla="*/ 785 w 785"/>
                  <a:gd name="T18" fmla="*/ 749 h 7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5" h="749">
                    <a:moveTo>
                      <a:pt x="785" y="715"/>
                    </a:moveTo>
                    <a:lnTo>
                      <a:pt x="33" y="0"/>
                    </a:lnTo>
                    <a:lnTo>
                      <a:pt x="0" y="33"/>
                    </a:lnTo>
                    <a:lnTo>
                      <a:pt x="753" y="749"/>
                    </a:lnTo>
                    <a:lnTo>
                      <a:pt x="785" y="7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2" name="Freeform 1586"/>
              <p:cNvSpPr>
                <a:spLocks/>
              </p:cNvSpPr>
              <p:nvPr/>
            </p:nvSpPr>
            <p:spPr bwMode="auto">
              <a:xfrm>
                <a:off x="2604" y="2835"/>
                <a:ext cx="2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0" y="34"/>
                    </a:moveTo>
                    <a:lnTo>
                      <a:pt x="4" y="37"/>
                    </a:lnTo>
                    <a:lnTo>
                      <a:pt x="9" y="39"/>
                    </a:lnTo>
                    <a:lnTo>
                      <a:pt x="13" y="41"/>
                    </a:lnTo>
                    <a:lnTo>
                      <a:pt x="18" y="41"/>
                    </a:lnTo>
                    <a:lnTo>
                      <a:pt x="22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7" y="30"/>
                    </a:lnTo>
                    <a:lnTo>
                      <a:pt x="39" y="26"/>
                    </a:lnTo>
                    <a:lnTo>
                      <a:pt x="40" y="22"/>
                    </a:lnTo>
                    <a:lnTo>
                      <a:pt x="41" y="17"/>
                    </a:lnTo>
                    <a:lnTo>
                      <a:pt x="40" y="13"/>
                    </a:lnTo>
                    <a:lnTo>
                      <a:pt x="39" y="9"/>
                    </a:lnTo>
                    <a:lnTo>
                      <a:pt x="37" y="4"/>
                    </a:lnTo>
                    <a:lnTo>
                      <a:pt x="3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3" name="Freeform 1587"/>
              <p:cNvSpPr>
                <a:spLocks/>
              </p:cNvSpPr>
              <p:nvPr/>
            </p:nvSpPr>
            <p:spPr bwMode="auto">
              <a:xfrm>
                <a:off x="2558" y="2780"/>
                <a:ext cx="2" cy="3"/>
              </a:xfrm>
              <a:custGeom>
                <a:avLst/>
                <a:gdLst>
                  <a:gd name="T0" fmla="*/ 0 w 33"/>
                  <a:gd name="T1" fmla="*/ 0 h 46"/>
                  <a:gd name="T2" fmla="*/ 0 w 33"/>
                  <a:gd name="T3" fmla="*/ 0 h 46"/>
                  <a:gd name="T4" fmla="*/ 0 w 33"/>
                  <a:gd name="T5" fmla="*/ 0 h 46"/>
                  <a:gd name="T6" fmla="*/ 0 w 33"/>
                  <a:gd name="T7" fmla="*/ 0 h 46"/>
                  <a:gd name="T8" fmla="*/ 0 w 33"/>
                  <a:gd name="T9" fmla="*/ 0 h 46"/>
                  <a:gd name="T10" fmla="*/ 0 w 33"/>
                  <a:gd name="T11" fmla="*/ 0 h 46"/>
                  <a:gd name="T12" fmla="*/ 0 w 33"/>
                  <a:gd name="T13" fmla="*/ 0 h 46"/>
                  <a:gd name="T14" fmla="*/ 0 w 33"/>
                  <a:gd name="T15" fmla="*/ 0 h 46"/>
                  <a:gd name="T16" fmla="*/ 0 w 33"/>
                  <a:gd name="T17" fmla="*/ 0 h 46"/>
                  <a:gd name="T18" fmla="*/ 0 w 33"/>
                  <a:gd name="T19" fmla="*/ 0 h 46"/>
                  <a:gd name="T20" fmla="*/ 0 w 33"/>
                  <a:gd name="T21" fmla="*/ 0 h 46"/>
                  <a:gd name="T22" fmla="*/ 0 w 33"/>
                  <a:gd name="T23" fmla="*/ 0 h 46"/>
                  <a:gd name="T24" fmla="*/ 0 w 33"/>
                  <a:gd name="T25" fmla="*/ 0 h 46"/>
                  <a:gd name="T26" fmla="*/ 0 w 33"/>
                  <a:gd name="T27" fmla="*/ 0 h 46"/>
                  <a:gd name="T28" fmla="*/ 0 w 33"/>
                  <a:gd name="T29" fmla="*/ 0 h 46"/>
                  <a:gd name="T30" fmla="*/ 0 w 33"/>
                  <a:gd name="T31" fmla="*/ 0 h 46"/>
                  <a:gd name="T32" fmla="*/ 0 w 33"/>
                  <a:gd name="T33" fmla="*/ 0 h 46"/>
                  <a:gd name="T34" fmla="*/ 0 w 33"/>
                  <a:gd name="T35" fmla="*/ 0 h 4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6"/>
                  <a:gd name="T56" fmla="*/ 33 w 33"/>
                  <a:gd name="T57" fmla="*/ 46 h 4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6">
                    <a:moveTo>
                      <a:pt x="33" y="2"/>
                    </a:move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3" y="37"/>
                    </a:lnTo>
                    <a:lnTo>
                      <a:pt x="6" y="40"/>
                    </a:lnTo>
                    <a:lnTo>
                      <a:pt x="9" y="43"/>
                    </a:lnTo>
                    <a:lnTo>
                      <a:pt x="15" y="46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4" name="Freeform 1588"/>
              <p:cNvSpPr>
                <a:spLocks/>
              </p:cNvSpPr>
              <p:nvPr/>
            </p:nvSpPr>
            <p:spPr bwMode="auto">
              <a:xfrm>
                <a:off x="2559" y="2780"/>
                <a:ext cx="47" cy="22"/>
              </a:xfrm>
              <a:custGeom>
                <a:avLst/>
                <a:gdLst>
                  <a:gd name="T0" fmla="*/ 0 w 754"/>
                  <a:gd name="T1" fmla="*/ 0 h 344"/>
                  <a:gd name="T2" fmla="*/ 0 w 754"/>
                  <a:gd name="T3" fmla="*/ 0 h 344"/>
                  <a:gd name="T4" fmla="*/ 0 w 754"/>
                  <a:gd name="T5" fmla="*/ 0 h 344"/>
                  <a:gd name="T6" fmla="*/ 0 w 754"/>
                  <a:gd name="T7" fmla="*/ 0 h 344"/>
                  <a:gd name="T8" fmla="*/ 0 w 75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4"/>
                  <a:gd name="T16" fmla="*/ 0 h 344"/>
                  <a:gd name="T17" fmla="*/ 754 w 75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4" h="344">
                    <a:moveTo>
                      <a:pt x="754" y="301"/>
                    </a:moveTo>
                    <a:lnTo>
                      <a:pt x="18" y="0"/>
                    </a:lnTo>
                    <a:lnTo>
                      <a:pt x="0" y="44"/>
                    </a:lnTo>
                    <a:lnTo>
                      <a:pt x="736" y="344"/>
                    </a:lnTo>
                    <a:lnTo>
                      <a:pt x="754" y="3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5" name="Freeform 1589"/>
              <p:cNvSpPr>
                <a:spLocks/>
              </p:cNvSpPr>
              <p:nvPr/>
            </p:nvSpPr>
            <p:spPr bwMode="auto">
              <a:xfrm>
                <a:off x="2605" y="2799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3"/>
                    </a:moveTo>
                    <a:lnTo>
                      <a:pt x="5" y="45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20" y="43"/>
                    </a:lnTo>
                    <a:lnTo>
                      <a:pt x="23" y="41"/>
                    </a:lnTo>
                    <a:lnTo>
                      <a:pt x="27" y="38"/>
                    </a:lnTo>
                    <a:lnTo>
                      <a:pt x="29" y="35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3" y="22"/>
                    </a:lnTo>
                    <a:lnTo>
                      <a:pt x="33" y="18"/>
                    </a:lnTo>
                    <a:lnTo>
                      <a:pt x="32" y="14"/>
                    </a:lnTo>
                    <a:lnTo>
                      <a:pt x="30" y="10"/>
                    </a:lnTo>
                    <a:lnTo>
                      <a:pt x="27" y="6"/>
                    </a:lnTo>
                    <a:lnTo>
                      <a:pt x="23" y="3"/>
                    </a:lnTo>
                    <a:lnTo>
                      <a:pt x="18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6" name="Freeform 1590"/>
              <p:cNvSpPr>
                <a:spLocks/>
              </p:cNvSpPr>
              <p:nvPr/>
            </p:nvSpPr>
            <p:spPr bwMode="auto">
              <a:xfrm>
                <a:off x="2558" y="2770"/>
                <a:ext cx="1" cy="3"/>
              </a:xfrm>
              <a:custGeom>
                <a:avLst/>
                <a:gdLst>
                  <a:gd name="T0" fmla="*/ 0 w 25"/>
                  <a:gd name="T1" fmla="*/ 0 h 47"/>
                  <a:gd name="T2" fmla="*/ 0 w 25"/>
                  <a:gd name="T3" fmla="*/ 0 h 47"/>
                  <a:gd name="T4" fmla="*/ 0 w 25"/>
                  <a:gd name="T5" fmla="*/ 0 h 47"/>
                  <a:gd name="T6" fmla="*/ 0 w 25"/>
                  <a:gd name="T7" fmla="*/ 0 h 47"/>
                  <a:gd name="T8" fmla="*/ 0 w 25"/>
                  <a:gd name="T9" fmla="*/ 0 h 47"/>
                  <a:gd name="T10" fmla="*/ 0 w 25"/>
                  <a:gd name="T11" fmla="*/ 0 h 47"/>
                  <a:gd name="T12" fmla="*/ 0 w 25"/>
                  <a:gd name="T13" fmla="*/ 0 h 47"/>
                  <a:gd name="T14" fmla="*/ 0 w 25"/>
                  <a:gd name="T15" fmla="*/ 0 h 47"/>
                  <a:gd name="T16" fmla="*/ 0 w 25"/>
                  <a:gd name="T17" fmla="*/ 0 h 47"/>
                  <a:gd name="T18" fmla="*/ 0 w 25"/>
                  <a:gd name="T19" fmla="*/ 0 h 47"/>
                  <a:gd name="T20" fmla="*/ 0 w 25"/>
                  <a:gd name="T21" fmla="*/ 0 h 47"/>
                  <a:gd name="T22" fmla="*/ 0 w 25"/>
                  <a:gd name="T23" fmla="*/ 0 h 47"/>
                  <a:gd name="T24" fmla="*/ 0 w 25"/>
                  <a:gd name="T25" fmla="*/ 0 h 47"/>
                  <a:gd name="T26" fmla="*/ 0 w 25"/>
                  <a:gd name="T27" fmla="*/ 0 h 47"/>
                  <a:gd name="T28" fmla="*/ 0 w 25"/>
                  <a:gd name="T29" fmla="*/ 0 h 47"/>
                  <a:gd name="T30" fmla="*/ 0 w 25"/>
                  <a:gd name="T31" fmla="*/ 0 h 47"/>
                  <a:gd name="T32" fmla="*/ 0 w 25"/>
                  <a:gd name="T33" fmla="*/ 0 h 47"/>
                  <a:gd name="T34" fmla="*/ 0 w 25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5"/>
                  <a:gd name="T55" fmla="*/ 0 h 47"/>
                  <a:gd name="T56" fmla="*/ 25 w 25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5" h="47">
                    <a:moveTo>
                      <a:pt x="25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6" y="39"/>
                    </a:lnTo>
                    <a:lnTo>
                      <a:pt x="9" y="42"/>
                    </a:lnTo>
                    <a:lnTo>
                      <a:pt x="13" y="45"/>
                    </a:lnTo>
                    <a:lnTo>
                      <a:pt x="19" y="46"/>
                    </a:lnTo>
                    <a:lnTo>
                      <a:pt x="25" y="4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7" name="Rectangle 1591"/>
              <p:cNvSpPr>
                <a:spLocks noChangeArrowheads="1"/>
              </p:cNvSpPr>
              <p:nvPr/>
            </p:nvSpPr>
            <p:spPr bwMode="auto">
              <a:xfrm>
                <a:off x="2559" y="2770"/>
                <a:ext cx="4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8" name="Freeform 1592"/>
              <p:cNvSpPr>
                <a:spLocks/>
              </p:cNvSpPr>
              <p:nvPr/>
            </p:nvSpPr>
            <p:spPr bwMode="auto">
              <a:xfrm>
                <a:off x="2604" y="2770"/>
                <a:ext cx="2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29" name="Freeform 1593"/>
              <p:cNvSpPr>
                <a:spLocks/>
              </p:cNvSpPr>
              <p:nvPr/>
            </p:nvSpPr>
            <p:spPr bwMode="auto">
              <a:xfrm>
                <a:off x="2556" y="2760"/>
                <a:ext cx="3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10" y="0"/>
                    </a:moveTo>
                    <a:lnTo>
                      <a:pt x="6" y="4"/>
                    </a:lnTo>
                    <a:lnTo>
                      <a:pt x="3" y="8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2" y="29"/>
                    </a:lnTo>
                    <a:lnTo>
                      <a:pt x="4" y="33"/>
                    </a:lnTo>
                    <a:lnTo>
                      <a:pt x="7" y="36"/>
                    </a:lnTo>
                    <a:lnTo>
                      <a:pt x="10" y="39"/>
                    </a:lnTo>
                    <a:lnTo>
                      <a:pt x="14" y="41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7" y="43"/>
                    </a:lnTo>
                    <a:lnTo>
                      <a:pt x="32" y="41"/>
                    </a:lnTo>
                    <a:lnTo>
                      <a:pt x="37" y="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0" name="Freeform 1594"/>
              <p:cNvSpPr>
                <a:spLocks/>
              </p:cNvSpPr>
              <p:nvPr/>
            </p:nvSpPr>
            <p:spPr bwMode="auto">
              <a:xfrm>
                <a:off x="2557" y="2732"/>
                <a:ext cx="44" cy="31"/>
              </a:xfrm>
              <a:custGeom>
                <a:avLst/>
                <a:gdLst>
                  <a:gd name="T0" fmla="*/ 0 w 699"/>
                  <a:gd name="T1" fmla="*/ 0 h 501"/>
                  <a:gd name="T2" fmla="*/ 0 w 699"/>
                  <a:gd name="T3" fmla="*/ 0 h 501"/>
                  <a:gd name="T4" fmla="*/ 0 w 699"/>
                  <a:gd name="T5" fmla="*/ 0 h 501"/>
                  <a:gd name="T6" fmla="*/ 0 w 699"/>
                  <a:gd name="T7" fmla="*/ 0 h 501"/>
                  <a:gd name="T8" fmla="*/ 0 w 699"/>
                  <a:gd name="T9" fmla="*/ 0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501"/>
                  <a:gd name="T17" fmla="*/ 699 w 699"/>
                  <a:gd name="T18" fmla="*/ 501 h 5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501">
                    <a:moveTo>
                      <a:pt x="673" y="0"/>
                    </a:moveTo>
                    <a:lnTo>
                      <a:pt x="0" y="462"/>
                    </a:lnTo>
                    <a:lnTo>
                      <a:pt x="27" y="501"/>
                    </a:lnTo>
                    <a:lnTo>
                      <a:pt x="699" y="38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1" name="Freeform 1595"/>
              <p:cNvSpPr>
                <a:spLocks/>
              </p:cNvSpPr>
              <p:nvPr/>
            </p:nvSpPr>
            <p:spPr bwMode="auto">
              <a:xfrm>
                <a:off x="2599" y="2731"/>
                <a:ext cx="2" cy="3"/>
              </a:xfrm>
              <a:custGeom>
                <a:avLst/>
                <a:gdLst>
                  <a:gd name="T0" fmla="*/ 0 w 37"/>
                  <a:gd name="T1" fmla="*/ 0 h 44"/>
                  <a:gd name="T2" fmla="*/ 0 w 37"/>
                  <a:gd name="T3" fmla="*/ 0 h 44"/>
                  <a:gd name="T4" fmla="*/ 0 w 37"/>
                  <a:gd name="T5" fmla="*/ 0 h 44"/>
                  <a:gd name="T6" fmla="*/ 0 w 37"/>
                  <a:gd name="T7" fmla="*/ 0 h 44"/>
                  <a:gd name="T8" fmla="*/ 0 w 37"/>
                  <a:gd name="T9" fmla="*/ 0 h 44"/>
                  <a:gd name="T10" fmla="*/ 0 w 37"/>
                  <a:gd name="T11" fmla="*/ 0 h 44"/>
                  <a:gd name="T12" fmla="*/ 0 w 37"/>
                  <a:gd name="T13" fmla="*/ 0 h 44"/>
                  <a:gd name="T14" fmla="*/ 0 w 37"/>
                  <a:gd name="T15" fmla="*/ 0 h 44"/>
                  <a:gd name="T16" fmla="*/ 0 w 37"/>
                  <a:gd name="T17" fmla="*/ 0 h 44"/>
                  <a:gd name="T18" fmla="*/ 0 w 37"/>
                  <a:gd name="T19" fmla="*/ 0 h 44"/>
                  <a:gd name="T20" fmla="*/ 0 w 37"/>
                  <a:gd name="T21" fmla="*/ 0 h 44"/>
                  <a:gd name="T22" fmla="*/ 0 w 37"/>
                  <a:gd name="T23" fmla="*/ 0 h 44"/>
                  <a:gd name="T24" fmla="*/ 0 w 37"/>
                  <a:gd name="T25" fmla="*/ 0 h 44"/>
                  <a:gd name="T26" fmla="*/ 0 w 37"/>
                  <a:gd name="T27" fmla="*/ 0 h 44"/>
                  <a:gd name="T28" fmla="*/ 0 w 37"/>
                  <a:gd name="T29" fmla="*/ 0 h 44"/>
                  <a:gd name="T30" fmla="*/ 0 w 37"/>
                  <a:gd name="T31" fmla="*/ 0 h 44"/>
                  <a:gd name="T32" fmla="*/ 0 w 37"/>
                  <a:gd name="T33" fmla="*/ 0 h 44"/>
                  <a:gd name="T34" fmla="*/ 0 w 37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4"/>
                  <a:gd name="T56" fmla="*/ 37 w 37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4">
                    <a:moveTo>
                      <a:pt x="26" y="44"/>
                    </a:moveTo>
                    <a:lnTo>
                      <a:pt x="30" y="41"/>
                    </a:lnTo>
                    <a:lnTo>
                      <a:pt x="33" y="37"/>
                    </a:lnTo>
                    <a:lnTo>
                      <a:pt x="35" y="32"/>
                    </a:lnTo>
                    <a:lnTo>
                      <a:pt x="36" y="28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34" y="15"/>
                    </a:lnTo>
                    <a:lnTo>
                      <a:pt x="32" y="12"/>
                    </a:lnTo>
                    <a:lnTo>
                      <a:pt x="29" y="8"/>
                    </a:lnTo>
                    <a:lnTo>
                      <a:pt x="26" y="5"/>
                    </a:lnTo>
                    <a:lnTo>
                      <a:pt x="22" y="3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26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2" name="Freeform 1596"/>
              <p:cNvSpPr>
                <a:spLocks/>
              </p:cNvSpPr>
              <p:nvPr/>
            </p:nvSpPr>
            <p:spPr bwMode="auto">
              <a:xfrm>
                <a:off x="2554" y="2751"/>
                <a:ext cx="3" cy="3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5" y="0"/>
                    </a:moveTo>
                    <a:lnTo>
                      <a:pt x="2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2" y="23"/>
                    </a:lnTo>
                    <a:lnTo>
                      <a:pt x="5" y="28"/>
                    </a:lnTo>
                    <a:lnTo>
                      <a:pt x="8" y="31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9" y="37"/>
                    </a:lnTo>
                    <a:lnTo>
                      <a:pt x="23" y="38"/>
                    </a:lnTo>
                    <a:lnTo>
                      <a:pt x="28" y="38"/>
                    </a:lnTo>
                    <a:lnTo>
                      <a:pt x="32" y="37"/>
                    </a:lnTo>
                    <a:lnTo>
                      <a:pt x="36" y="35"/>
                    </a:lnTo>
                    <a:lnTo>
                      <a:pt x="40" y="31"/>
                    </a:lnTo>
                    <a:lnTo>
                      <a:pt x="43" y="2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3" name="Freeform 1597"/>
              <p:cNvSpPr>
                <a:spLocks/>
              </p:cNvSpPr>
              <p:nvPr/>
            </p:nvSpPr>
            <p:spPr bwMode="auto">
              <a:xfrm>
                <a:off x="2554" y="2696"/>
                <a:ext cx="40" cy="57"/>
              </a:xfrm>
              <a:custGeom>
                <a:avLst/>
                <a:gdLst>
                  <a:gd name="T0" fmla="*/ 0 w 630"/>
                  <a:gd name="T1" fmla="*/ 0 h 918"/>
                  <a:gd name="T2" fmla="*/ 0 w 630"/>
                  <a:gd name="T3" fmla="*/ 0 h 918"/>
                  <a:gd name="T4" fmla="*/ 0 w 630"/>
                  <a:gd name="T5" fmla="*/ 0 h 918"/>
                  <a:gd name="T6" fmla="*/ 0 w 630"/>
                  <a:gd name="T7" fmla="*/ 0 h 918"/>
                  <a:gd name="T8" fmla="*/ 0 w 630"/>
                  <a:gd name="T9" fmla="*/ 0 h 9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0"/>
                  <a:gd name="T16" fmla="*/ 0 h 918"/>
                  <a:gd name="T17" fmla="*/ 630 w 630"/>
                  <a:gd name="T18" fmla="*/ 918 h 9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0" h="918">
                    <a:moveTo>
                      <a:pt x="591" y="0"/>
                    </a:moveTo>
                    <a:lnTo>
                      <a:pt x="0" y="892"/>
                    </a:lnTo>
                    <a:lnTo>
                      <a:pt x="38" y="918"/>
                    </a:lnTo>
                    <a:lnTo>
                      <a:pt x="630" y="2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4" name="Freeform 1598"/>
              <p:cNvSpPr>
                <a:spLocks/>
              </p:cNvSpPr>
              <p:nvPr/>
            </p:nvSpPr>
            <p:spPr bwMode="auto">
              <a:xfrm>
                <a:off x="2591" y="2695"/>
                <a:ext cx="3" cy="2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39" y="38"/>
                    </a:moveTo>
                    <a:lnTo>
                      <a:pt x="42" y="33"/>
                    </a:lnTo>
                    <a:lnTo>
                      <a:pt x="43" y="28"/>
                    </a:lnTo>
                    <a:lnTo>
                      <a:pt x="43" y="24"/>
                    </a:lnTo>
                    <a:lnTo>
                      <a:pt x="43" y="19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6" y="8"/>
                    </a:lnTo>
                    <a:lnTo>
                      <a:pt x="33" y="5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39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5" name="Freeform 1599"/>
              <p:cNvSpPr>
                <a:spLocks/>
              </p:cNvSpPr>
              <p:nvPr/>
            </p:nvSpPr>
            <p:spPr bwMode="auto">
              <a:xfrm>
                <a:off x="2551" y="2742"/>
                <a:ext cx="3" cy="2"/>
              </a:xfrm>
              <a:custGeom>
                <a:avLst/>
                <a:gdLst>
                  <a:gd name="T0" fmla="*/ 0 w 46"/>
                  <a:gd name="T1" fmla="*/ 0 h 33"/>
                  <a:gd name="T2" fmla="*/ 0 w 46"/>
                  <a:gd name="T3" fmla="*/ 0 h 33"/>
                  <a:gd name="T4" fmla="*/ 0 w 46"/>
                  <a:gd name="T5" fmla="*/ 0 h 33"/>
                  <a:gd name="T6" fmla="*/ 0 w 46"/>
                  <a:gd name="T7" fmla="*/ 0 h 33"/>
                  <a:gd name="T8" fmla="*/ 0 w 46"/>
                  <a:gd name="T9" fmla="*/ 0 h 33"/>
                  <a:gd name="T10" fmla="*/ 0 w 46"/>
                  <a:gd name="T11" fmla="*/ 0 h 33"/>
                  <a:gd name="T12" fmla="*/ 0 w 46"/>
                  <a:gd name="T13" fmla="*/ 0 h 33"/>
                  <a:gd name="T14" fmla="*/ 0 w 46"/>
                  <a:gd name="T15" fmla="*/ 0 h 33"/>
                  <a:gd name="T16" fmla="*/ 0 w 46"/>
                  <a:gd name="T17" fmla="*/ 0 h 33"/>
                  <a:gd name="T18" fmla="*/ 0 w 46"/>
                  <a:gd name="T19" fmla="*/ 0 h 33"/>
                  <a:gd name="T20" fmla="*/ 0 w 46"/>
                  <a:gd name="T21" fmla="*/ 0 h 33"/>
                  <a:gd name="T22" fmla="*/ 0 w 46"/>
                  <a:gd name="T23" fmla="*/ 0 h 33"/>
                  <a:gd name="T24" fmla="*/ 0 w 46"/>
                  <a:gd name="T25" fmla="*/ 0 h 33"/>
                  <a:gd name="T26" fmla="*/ 0 w 46"/>
                  <a:gd name="T27" fmla="*/ 0 h 33"/>
                  <a:gd name="T28" fmla="*/ 0 w 46"/>
                  <a:gd name="T29" fmla="*/ 0 h 33"/>
                  <a:gd name="T30" fmla="*/ 0 w 46"/>
                  <a:gd name="T31" fmla="*/ 0 h 33"/>
                  <a:gd name="T32" fmla="*/ 0 w 46"/>
                  <a:gd name="T33" fmla="*/ 0 h 33"/>
                  <a:gd name="T34" fmla="*/ 0 w 46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3"/>
                  <a:gd name="T56" fmla="*/ 46 w 4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3">
                    <a:moveTo>
                      <a:pt x="2" y="0"/>
                    </a:moveTo>
                    <a:lnTo>
                      <a:pt x="1" y="6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8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20" y="32"/>
                    </a:lnTo>
                    <a:lnTo>
                      <a:pt x="24" y="33"/>
                    </a:lnTo>
                    <a:lnTo>
                      <a:pt x="28" y="33"/>
                    </a:lnTo>
                    <a:lnTo>
                      <a:pt x="32" y="32"/>
                    </a:lnTo>
                    <a:lnTo>
                      <a:pt x="36" y="30"/>
                    </a:lnTo>
                    <a:lnTo>
                      <a:pt x="40" y="27"/>
                    </a:lnTo>
                    <a:lnTo>
                      <a:pt x="43" y="24"/>
                    </a:lnTo>
                    <a:lnTo>
                      <a:pt x="46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6" name="Freeform 1600"/>
              <p:cNvSpPr>
                <a:spLocks/>
              </p:cNvSpPr>
              <p:nvPr/>
            </p:nvSpPr>
            <p:spPr bwMode="auto">
              <a:xfrm>
                <a:off x="2551" y="2668"/>
                <a:ext cx="34" cy="75"/>
              </a:xfrm>
              <a:custGeom>
                <a:avLst/>
                <a:gdLst>
                  <a:gd name="T0" fmla="*/ 0 w 555"/>
                  <a:gd name="T1" fmla="*/ 0 h 1197"/>
                  <a:gd name="T2" fmla="*/ 0 w 555"/>
                  <a:gd name="T3" fmla="*/ 0 h 1197"/>
                  <a:gd name="T4" fmla="*/ 0 w 555"/>
                  <a:gd name="T5" fmla="*/ 0 h 1197"/>
                  <a:gd name="T6" fmla="*/ 0 w 555"/>
                  <a:gd name="T7" fmla="*/ 0 h 1197"/>
                  <a:gd name="T8" fmla="*/ 0 w 555"/>
                  <a:gd name="T9" fmla="*/ 0 h 1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5"/>
                  <a:gd name="T16" fmla="*/ 0 h 1197"/>
                  <a:gd name="T17" fmla="*/ 555 w 555"/>
                  <a:gd name="T18" fmla="*/ 1197 h 11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5" h="1197">
                    <a:moveTo>
                      <a:pt x="512" y="0"/>
                    </a:moveTo>
                    <a:lnTo>
                      <a:pt x="0" y="1178"/>
                    </a:lnTo>
                    <a:lnTo>
                      <a:pt x="44" y="1197"/>
                    </a:lnTo>
                    <a:lnTo>
                      <a:pt x="555" y="19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7" name="Freeform 1601"/>
              <p:cNvSpPr>
                <a:spLocks/>
              </p:cNvSpPr>
              <p:nvPr/>
            </p:nvSpPr>
            <p:spPr bwMode="auto">
              <a:xfrm>
                <a:off x="2583" y="2667"/>
                <a:ext cx="3" cy="2"/>
              </a:xfrm>
              <a:custGeom>
                <a:avLst/>
                <a:gdLst>
                  <a:gd name="T0" fmla="*/ 0 w 45"/>
                  <a:gd name="T1" fmla="*/ 0 h 33"/>
                  <a:gd name="T2" fmla="*/ 0 w 45"/>
                  <a:gd name="T3" fmla="*/ 0 h 33"/>
                  <a:gd name="T4" fmla="*/ 0 w 45"/>
                  <a:gd name="T5" fmla="*/ 0 h 33"/>
                  <a:gd name="T6" fmla="*/ 0 w 45"/>
                  <a:gd name="T7" fmla="*/ 0 h 33"/>
                  <a:gd name="T8" fmla="*/ 0 w 45"/>
                  <a:gd name="T9" fmla="*/ 0 h 33"/>
                  <a:gd name="T10" fmla="*/ 0 w 45"/>
                  <a:gd name="T11" fmla="*/ 0 h 33"/>
                  <a:gd name="T12" fmla="*/ 0 w 45"/>
                  <a:gd name="T13" fmla="*/ 0 h 33"/>
                  <a:gd name="T14" fmla="*/ 0 w 45"/>
                  <a:gd name="T15" fmla="*/ 0 h 33"/>
                  <a:gd name="T16" fmla="*/ 0 w 45"/>
                  <a:gd name="T17" fmla="*/ 0 h 33"/>
                  <a:gd name="T18" fmla="*/ 0 w 45"/>
                  <a:gd name="T19" fmla="*/ 0 h 33"/>
                  <a:gd name="T20" fmla="*/ 0 w 45"/>
                  <a:gd name="T21" fmla="*/ 0 h 33"/>
                  <a:gd name="T22" fmla="*/ 0 w 45"/>
                  <a:gd name="T23" fmla="*/ 0 h 33"/>
                  <a:gd name="T24" fmla="*/ 0 w 45"/>
                  <a:gd name="T25" fmla="*/ 0 h 33"/>
                  <a:gd name="T26" fmla="*/ 0 w 45"/>
                  <a:gd name="T27" fmla="*/ 0 h 33"/>
                  <a:gd name="T28" fmla="*/ 0 w 45"/>
                  <a:gd name="T29" fmla="*/ 0 h 33"/>
                  <a:gd name="T30" fmla="*/ 0 w 45"/>
                  <a:gd name="T31" fmla="*/ 0 h 33"/>
                  <a:gd name="T32" fmla="*/ 0 w 45"/>
                  <a:gd name="T33" fmla="*/ 0 h 33"/>
                  <a:gd name="T34" fmla="*/ 0 w 45"/>
                  <a:gd name="T35" fmla="*/ 0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3"/>
                  <a:gd name="T56" fmla="*/ 45 w 45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3">
                    <a:moveTo>
                      <a:pt x="43" y="33"/>
                    </a:moveTo>
                    <a:lnTo>
                      <a:pt x="44" y="28"/>
                    </a:lnTo>
                    <a:lnTo>
                      <a:pt x="45" y="23"/>
                    </a:lnTo>
                    <a:lnTo>
                      <a:pt x="44" y="18"/>
                    </a:lnTo>
                    <a:lnTo>
                      <a:pt x="43" y="14"/>
                    </a:lnTo>
                    <a:lnTo>
                      <a:pt x="41" y="10"/>
                    </a:lnTo>
                    <a:lnTo>
                      <a:pt x="38" y="7"/>
                    </a:lnTo>
                    <a:lnTo>
                      <a:pt x="34" y="4"/>
                    </a:lnTo>
                    <a:lnTo>
                      <a:pt x="31" y="2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0" y="14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8" name="Freeform 1602"/>
              <p:cNvSpPr>
                <a:spLocks/>
              </p:cNvSpPr>
              <p:nvPr/>
            </p:nvSpPr>
            <p:spPr bwMode="auto">
              <a:xfrm>
                <a:off x="2547" y="2738"/>
                <a:ext cx="3" cy="2"/>
              </a:xfrm>
              <a:custGeom>
                <a:avLst/>
                <a:gdLst>
                  <a:gd name="T0" fmla="*/ 0 w 46"/>
                  <a:gd name="T1" fmla="*/ 0 h 30"/>
                  <a:gd name="T2" fmla="*/ 0 w 46"/>
                  <a:gd name="T3" fmla="*/ 0 h 30"/>
                  <a:gd name="T4" fmla="*/ 0 w 46"/>
                  <a:gd name="T5" fmla="*/ 0 h 30"/>
                  <a:gd name="T6" fmla="*/ 0 w 46"/>
                  <a:gd name="T7" fmla="*/ 0 h 30"/>
                  <a:gd name="T8" fmla="*/ 0 w 46"/>
                  <a:gd name="T9" fmla="*/ 0 h 30"/>
                  <a:gd name="T10" fmla="*/ 0 w 46"/>
                  <a:gd name="T11" fmla="*/ 0 h 30"/>
                  <a:gd name="T12" fmla="*/ 0 w 46"/>
                  <a:gd name="T13" fmla="*/ 0 h 30"/>
                  <a:gd name="T14" fmla="*/ 0 w 46"/>
                  <a:gd name="T15" fmla="*/ 0 h 30"/>
                  <a:gd name="T16" fmla="*/ 0 w 46"/>
                  <a:gd name="T17" fmla="*/ 0 h 30"/>
                  <a:gd name="T18" fmla="*/ 0 w 46"/>
                  <a:gd name="T19" fmla="*/ 0 h 30"/>
                  <a:gd name="T20" fmla="*/ 0 w 46"/>
                  <a:gd name="T21" fmla="*/ 0 h 30"/>
                  <a:gd name="T22" fmla="*/ 0 w 46"/>
                  <a:gd name="T23" fmla="*/ 0 h 30"/>
                  <a:gd name="T24" fmla="*/ 0 w 46"/>
                  <a:gd name="T25" fmla="*/ 0 h 30"/>
                  <a:gd name="T26" fmla="*/ 0 w 46"/>
                  <a:gd name="T27" fmla="*/ 0 h 30"/>
                  <a:gd name="T28" fmla="*/ 0 w 46"/>
                  <a:gd name="T29" fmla="*/ 0 h 30"/>
                  <a:gd name="T30" fmla="*/ 0 w 46"/>
                  <a:gd name="T31" fmla="*/ 0 h 30"/>
                  <a:gd name="T32" fmla="*/ 0 w 46"/>
                  <a:gd name="T33" fmla="*/ 0 h 30"/>
                  <a:gd name="T34" fmla="*/ 0 w 46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0"/>
                  <a:gd name="T56" fmla="*/ 46 w 46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0">
                    <a:moveTo>
                      <a:pt x="0" y="0"/>
                    </a:moveTo>
                    <a:lnTo>
                      <a:pt x="0" y="7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3" y="20"/>
                    </a:lnTo>
                    <a:lnTo>
                      <a:pt x="6" y="23"/>
                    </a:lnTo>
                    <a:lnTo>
                      <a:pt x="9" y="26"/>
                    </a:lnTo>
                    <a:lnTo>
                      <a:pt x="13" y="28"/>
                    </a:lnTo>
                    <a:lnTo>
                      <a:pt x="17" y="30"/>
                    </a:lnTo>
                    <a:lnTo>
                      <a:pt x="22" y="30"/>
                    </a:lnTo>
                    <a:lnTo>
                      <a:pt x="26" y="30"/>
                    </a:lnTo>
                    <a:lnTo>
                      <a:pt x="30" y="29"/>
                    </a:lnTo>
                    <a:lnTo>
                      <a:pt x="34" y="28"/>
                    </a:lnTo>
                    <a:lnTo>
                      <a:pt x="38" y="25"/>
                    </a:lnTo>
                    <a:lnTo>
                      <a:pt x="41" y="22"/>
                    </a:lnTo>
                    <a:lnTo>
                      <a:pt x="44" y="18"/>
                    </a:lnTo>
                    <a:lnTo>
                      <a:pt x="4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39" name="Freeform 1603"/>
              <p:cNvSpPr>
                <a:spLocks/>
              </p:cNvSpPr>
              <p:nvPr/>
            </p:nvSpPr>
            <p:spPr bwMode="auto">
              <a:xfrm>
                <a:off x="2547" y="2650"/>
                <a:ext cx="25" cy="89"/>
              </a:xfrm>
              <a:custGeom>
                <a:avLst/>
                <a:gdLst>
                  <a:gd name="T0" fmla="*/ 0 w 395"/>
                  <a:gd name="T1" fmla="*/ 0 h 1426"/>
                  <a:gd name="T2" fmla="*/ 0 w 395"/>
                  <a:gd name="T3" fmla="*/ 0 h 1426"/>
                  <a:gd name="T4" fmla="*/ 0 w 395"/>
                  <a:gd name="T5" fmla="*/ 0 h 1426"/>
                  <a:gd name="T6" fmla="*/ 0 w 395"/>
                  <a:gd name="T7" fmla="*/ 0 h 1426"/>
                  <a:gd name="T8" fmla="*/ 0 w 395"/>
                  <a:gd name="T9" fmla="*/ 0 h 1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5"/>
                  <a:gd name="T16" fmla="*/ 0 h 1426"/>
                  <a:gd name="T17" fmla="*/ 395 w 395"/>
                  <a:gd name="T18" fmla="*/ 1426 h 1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5" h="1426">
                    <a:moveTo>
                      <a:pt x="350" y="0"/>
                    </a:moveTo>
                    <a:lnTo>
                      <a:pt x="0" y="1414"/>
                    </a:lnTo>
                    <a:lnTo>
                      <a:pt x="46" y="1426"/>
                    </a:lnTo>
                    <a:lnTo>
                      <a:pt x="395" y="11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0" name="Freeform 1604"/>
              <p:cNvSpPr>
                <a:spLocks/>
              </p:cNvSpPr>
              <p:nvPr/>
            </p:nvSpPr>
            <p:spPr bwMode="auto">
              <a:xfrm>
                <a:off x="2569" y="2649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5" y="29"/>
                    </a:moveTo>
                    <a:lnTo>
                      <a:pt x="46" y="23"/>
                    </a:lnTo>
                    <a:lnTo>
                      <a:pt x="46" y="18"/>
                    </a:lnTo>
                    <a:lnTo>
                      <a:pt x="44" y="14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6" y="4"/>
                    </a:lnTo>
                    <a:lnTo>
                      <a:pt x="32" y="2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1" name="Freeform 1605"/>
              <p:cNvSpPr>
                <a:spLocks/>
              </p:cNvSpPr>
              <p:nvPr/>
            </p:nvSpPr>
            <p:spPr bwMode="auto">
              <a:xfrm>
                <a:off x="2545" y="2738"/>
                <a:ext cx="3" cy="2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0" y="0"/>
                    </a:moveTo>
                    <a:lnTo>
                      <a:pt x="0" y="7"/>
                    </a:lnTo>
                    <a:lnTo>
                      <a:pt x="1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22"/>
                    </a:lnTo>
                    <a:lnTo>
                      <a:pt x="13" y="24"/>
                    </a:lnTo>
                    <a:lnTo>
                      <a:pt x="17" y="26"/>
                    </a:lnTo>
                    <a:lnTo>
                      <a:pt x="21" y="27"/>
                    </a:lnTo>
                    <a:lnTo>
                      <a:pt x="26" y="27"/>
                    </a:lnTo>
                    <a:lnTo>
                      <a:pt x="30" y="26"/>
                    </a:lnTo>
                    <a:lnTo>
                      <a:pt x="34" y="25"/>
                    </a:lnTo>
                    <a:lnTo>
                      <a:pt x="38" y="23"/>
                    </a:lnTo>
                    <a:lnTo>
                      <a:pt x="41" y="20"/>
                    </a:lnTo>
                    <a:lnTo>
                      <a:pt x="44" y="16"/>
                    </a:lnTo>
                    <a:lnTo>
                      <a:pt x="46" y="11"/>
                    </a:lnTo>
                    <a:lnTo>
                      <a:pt x="4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2" name="Freeform 1606"/>
              <p:cNvSpPr>
                <a:spLocks/>
              </p:cNvSpPr>
              <p:nvPr/>
            </p:nvSpPr>
            <p:spPr bwMode="auto">
              <a:xfrm>
                <a:off x="2545" y="2668"/>
                <a:ext cx="10" cy="71"/>
              </a:xfrm>
              <a:custGeom>
                <a:avLst/>
                <a:gdLst>
                  <a:gd name="T0" fmla="*/ 0 w 165"/>
                  <a:gd name="T1" fmla="*/ 0 h 1130"/>
                  <a:gd name="T2" fmla="*/ 0 w 165"/>
                  <a:gd name="T3" fmla="*/ 0 h 1130"/>
                  <a:gd name="T4" fmla="*/ 0 w 165"/>
                  <a:gd name="T5" fmla="*/ 0 h 1130"/>
                  <a:gd name="T6" fmla="*/ 0 w 165"/>
                  <a:gd name="T7" fmla="*/ 0 h 1130"/>
                  <a:gd name="T8" fmla="*/ 0 w 165"/>
                  <a:gd name="T9" fmla="*/ 0 h 1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1130"/>
                  <a:gd name="T17" fmla="*/ 165 w 165"/>
                  <a:gd name="T18" fmla="*/ 1130 h 1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1130">
                    <a:moveTo>
                      <a:pt x="119" y="0"/>
                    </a:moveTo>
                    <a:lnTo>
                      <a:pt x="0" y="1124"/>
                    </a:lnTo>
                    <a:lnTo>
                      <a:pt x="47" y="1130"/>
                    </a:lnTo>
                    <a:lnTo>
                      <a:pt x="165" y="5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3" name="Freeform 1607"/>
              <p:cNvSpPr>
                <a:spLocks/>
              </p:cNvSpPr>
              <p:nvPr/>
            </p:nvSpPr>
            <p:spPr bwMode="auto">
              <a:xfrm>
                <a:off x="2552" y="2667"/>
                <a:ext cx="3" cy="1"/>
              </a:xfrm>
              <a:custGeom>
                <a:avLst/>
                <a:gdLst>
                  <a:gd name="T0" fmla="*/ 0 w 46"/>
                  <a:gd name="T1" fmla="*/ 0 h 25"/>
                  <a:gd name="T2" fmla="*/ 0 w 46"/>
                  <a:gd name="T3" fmla="*/ 0 h 25"/>
                  <a:gd name="T4" fmla="*/ 0 w 46"/>
                  <a:gd name="T5" fmla="*/ 0 h 25"/>
                  <a:gd name="T6" fmla="*/ 0 w 46"/>
                  <a:gd name="T7" fmla="*/ 0 h 25"/>
                  <a:gd name="T8" fmla="*/ 0 w 46"/>
                  <a:gd name="T9" fmla="*/ 0 h 25"/>
                  <a:gd name="T10" fmla="*/ 0 w 46"/>
                  <a:gd name="T11" fmla="*/ 0 h 25"/>
                  <a:gd name="T12" fmla="*/ 0 w 46"/>
                  <a:gd name="T13" fmla="*/ 0 h 25"/>
                  <a:gd name="T14" fmla="*/ 0 w 46"/>
                  <a:gd name="T15" fmla="*/ 0 h 25"/>
                  <a:gd name="T16" fmla="*/ 0 w 46"/>
                  <a:gd name="T17" fmla="*/ 0 h 25"/>
                  <a:gd name="T18" fmla="*/ 0 w 46"/>
                  <a:gd name="T19" fmla="*/ 0 h 25"/>
                  <a:gd name="T20" fmla="*/ 0 w 46"/>
                  <a:gd name="T21" fmla="*/ 0 h 25"/>
                  <a:gd name="T22" fmla="*/ 0 w 46"/>
                  <a:gd name="T23" fmla="*/ 0 h 25"/>
                  <a:gd name="T24" fmla="*/ 0 w 46"/>
                  <a:gd name="T25" fmla="*/ 0 h 25"/>
                  <a:gd name="T26" fmla="*/ 0 w 46"/>
                  <a:gd name="T27" fmla="*/ 0 h 25"/>
                  <a:gd name="T28" fmla="*/ 0 w 46"/>
                  <a:gd name="T29" fmla="*/ 0 h 25"/>
                  <a:gd name="T30" fmla="*/ 0 w 46"/>
                  <a:gd name="T31" fmla="*/ 0 h 25"/>
                  <a:gd name="T32" fmla="*/ 0 w 46"/>
                  <a:gd name="T33" fmla="*/ 0 h 25"/>
                  <a:gd name="T34" fmla="*/ 0 w 46"/>
                  <a:gd name="T35" fmla="*/ 0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5"/>
                  <a:gd name="T56" fmla="*/ 46 w 46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5">
                    <a:moveTo>
                      <a:pt x="46" y="25"/>
                    </a:moveTo>
                    <a:lnTo>
                      <a:pt x="46" y="20"/>
                    </a:lnTo>
                    <a:lnTo>
                      <a:pt x="45" y="15"/>
                    </a:lnTo>
                    <a:lnTo>
                      <a:pt x="43" y="11"/>
                    </a:lnTo>
                    <a:lnTo>
                      <a:pt x="41" y="7"/>
                    </a:lnTo>
                    <a:lnTo>
                      <a:pt x="37" y="4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5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0"/>
                    </a:lnTo>
                    <a:lnTo>
                      <a:pt x="46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4" name="Freeform 1608"/>
              <p:cNvSpPr>
                <a:spLocks/>
              </p:cNvSpPr>
              <p:nvPr/>
            </p:nvSpPr>
            <p:spPr bwMode="auto">
              <a:xfrm>
                <a:off x="2609" y="2797"/>
                <a:ext cx="3" cy="1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45" y="31"/>
                    </a:moveTo>
                    <a:lnTo>
                      <a:pt x="46" y="26"/>
                    </a:lnTo>
                    <a:lnTo>
                      <a:pt x="46" y="21"/>
                    </a:lnTo>
                    <a:lnTo>
                      <a:pt x="45" y="16"/>
                    </a:lnTo>
                    <a:lnTo>
                      <a:pt x="43" y="12"/>
                    </a:lnTo>
                    <a:lnTo>
                      <a:pt x="40" y="9"/>
                    </a:lnTo>
                    <a:lnTo>
                      <a:pt x="37" y="6"/>
                    </a:lnTo>
                    <a:lnTo>
                      <a:pt x="33" y="4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2" y="13"/>
                    </a:lnTo>
                    <a:lnTo>
                      <a:pt x="0" y="1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5" name="Freeform 1609"/>
              <p:cNvSpPr>
                <a:spLocks/>
              </p:cNvSpPr>
              <p:nvPr/>
            </p:nvSpPr>
            <p:spPr bwMode="auto">
              <a:xfrm>
                <a:off x="2583" y="2798"/>
                <a:ext cx="29" cy="87"/>
              </a:xfrm>
              <a:custGeom>
                <a:avLst/>
                <a:gdLst>
                  <a:gd name="T0" fmla="*/ 0 w 453"/>
                  <a:gd name="T1" fmla="*/ 0 h 1396"/>
                  <a:gd name="T2" fmla="*/ 0 w 453"/>
                  <a:gd name="T3" fmla="*/ 0 h 1396"/>
                  <a:gd name="T4" fmla="*/ 0 w 453"/>
                  <a:gd name="T5" fmla="*/ 0 h 1396"/>
                  <a:gd name="T6" fmla="*/ 0 w 453"/>
                  <a:gd name="T7" fmla="*/ 0 h 1396"/>
                  <a:gd name="T8" fmla="*/ 0 w 453"/>
                  <a:gd name="T9" fmla="*/ 0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3"/>
                  <a:gd name="T16" fmla="*/ 0 h 1396"/>
                  <a:gd name="T17" fmla="*/ 453 w 453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3" h="1396">
                    <a:moveTo>
                      <a:pt x="44" y="1396"/>
                    </a:moveTo>
                    <a:lnTo>
                      <a:pt x="453" y="13"/>
                    </a:lnTo>
                    <a:lnTo>
                      <a:pt x="408" y="0"/>
                    </a:lnTo>
                    <a:lnTo>
                      <a:pt x="0" y="1383"/>
                    </a:lnTo>
                    <a:lnTo>
                      <a:pt x="44" y="13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6" name="Freeform 1610"/>
              <p:cNvSpPr>
                <a:spLocks/>
              </p:cNvSpPr>
              <p:nvPr/>
            </p:nvSpPr>
            <p:spPr bwMode="auto">
              <a:xfrm>
                <a:off x="2583" y="2884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3" y="19"/>
                    </a:lnTo>
                    <a:lnTo>
                      <a:pt x="5" y="22"/>
                    </a:lnTo>
                    <a:lnTo>
                      <a:pt x="9" y="25"/>
                    </a:lnTo>
                    <a:lnTo>
                      <a:pt x="12" y="27"/>
                    </a:lnTo>
                    <a:lnTo>
                      <a:pt x="16" y="29"/>
                    </a:lnTo>
                    <a:lnTo>
                      <a:pt x="21" y="30"/>
                    </a:lnTo>
                    <a:lnTo>
                      <a:pt x="25" y="30"/>
                    </a:lnTo>
                    <a:lnTo>
                      <a:pt x="29" y="29"/>
                    </a:lnTo>
                    <a:lnTo>
                      <a:pt x="33" y="28"/>
                    </a:lnTo>
                    <a:lnTo>
                      <a:pt x="37" y="25"/>
                    </a:lnTo>
                    <a:lnTo>
                      <a:pt x="41" y="22"/>
                    </a:lnTo>
                    <a:lnTo>
                      <a:pt x="43" y="18"/>
                    </a:lnTo>
                    <a:lnTo>
                      <a:pt x="45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7" name="Freeform 1611"/>
              <p:cNvSpPr>
                <a:spLocks/>
              </p:cNvSpPr>
              <p:nvPr/>
            </p:nvSpPr>
            <p:spPr bwMode="auto">
              <a:xfrm>
                <a:off x="2606" y="2797"/>
                <a:ext cx="2" cy="2"/>
              </a:xfrm>
              <a:custGeom>
                <a:avLst/>
                <a:gdLst>
                  <a:gd name="T0" fmla="*/ 0 w 46"/>
                  <a:gd name="T1" fmla="*/ 0 h 35"/>
                  <a:gd name="T2" fmla="*/ 0 w 46"/>
                  <a:gd name="T3" fmla="*/ 0 h 35"/>
                  <a:gd name="T4" fmla="*/ 0 w 46"/>
                  <a:gd name="T5" fmla="*/ 0 h 35"/>
                  <a:gd name="T6" fmla="*/ 0 w 46"/>
                  <a:gd name="T7" fmla="*/ 0 h 35"/>
                  <a:gd name="T8" fmla="*/ 0 w 46"/>
                  <a:gd name="T9" fmla="*/ 0 h 35"/>
                  <a:gd name="T10" fmla="*/ 0 w 46"/>
                  <a:gd name="T11" fmla="*/ 0 h 35"/>
                  <a:gd name="T12" fmla="*/ 0 w 46"/>
                  <a:gd name="T13" fmla="*/ 0 h 35"/>
                  <a:gd name="T14" fmla="*/ 0 w 46"/>
                  <a:gd name="T15" fmla="*/ 0 h 35"/>
                  <a:gd name="T16" fmla="*/ 0 w 46"/>
                  <a:gd name="T17" fmla="*/ 0 h 35"/>
                  <a:gd name="T18" fmla="*/ 0 w 46"/>
                  <a:gd name="T19" fmla="*/ 0 h 35"/>
                  <a:gd name="T20" fmla="*/ 0 w 46"/>
                  <a:gd name="T21" fmla="*/ 0 h 35"/>
                  <a:gd name="T22" fmla="*/ 0 w 46"/>
                  <a:gd name="T23" fmla="*/ 0 h 35"/>
                  <a:gd name="T24" fmla="*/ 0 w 46"/>
                  <a:gd name="T25" fmla="*/ 0 h 35"/>
                  <a:gd name="T26" fmla="*/ 0 w 46"/>
                  <a:gd name="T27" fmla="*/ 0 h 35"/>
                  <a:gd name="T28" fmla="*/ 0 w 46"/>
                  <a:gd name="T29" fmla="*/ 0 h 35"/>
                  <a:gd name="T30" fmla="*/ 0 w 46"/>
                  <a:gd name="T31" fmla="*/ 0 h 35"/>
                  <a:gd name="T32" fmla="*/ 0 w 46"/>
                  <a:gd name="T33" fmla="*/ 0 h 35"/>
                  <a:gd name="T34" fmla="*/ 0 w 46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5"/>
                  <a:gd name="T56" fmla="*/ 46 w 46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5">
                    <a:moveTo>
                      <a:pt x="43" y="35"/>
                    </a:moveTo>
                    <a:lnTo>
                      <a:pt x="45" y="30"/>
                    </a:lnTo>
                    <a:lnTo>
                      <a:pt x="46" y="25"/>
                    </a:lnTo>
                    <a:lnTo>
                      <a:pt x="45" y="20"/>
                    </a:lnTo>
                    <a:lnTo>
                      <a:pt x="44" y="16"/>
                    </a:lnTo>
                    <a:lnTo>
                      <a:pt x="42" y="12"/>
                    </a:lnTo>
                    <a:lnTo>
                      <a:pt x="39" y="9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3" y="10"/>
                    </a:lnTo>
                    <a:lnTo>
                      <a:pt x="0" y="1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8" name="Freeform 1612"/>
              <p:cNvSpPr>
                <a:spLocks/>
              </p:cNvSpPr>
              <p:nvPr/>
            </p:nvSpPr>
            <p:spPr bwMode="auto">
              <a:xfrm>
                <a:off x="2562" y="2797"/>
                <a:ext cx="46" cy="92"/>
              </a:xfrm>
              <a:custGeom>
                <a:avLst/>
                <a:gdLst>
                  <a:gd name="T0" fmla="*/ 0 w 736"/>
                  <a:gd name="T1" fmla="*/ 0 h 1466"/>
                  <a:gd name="T2" fmla="*/ 0 w 736"/>
                  <a:gd name="T3" fmla="*/ 0 h 1466"/>
                  <a:gd name="T4" fmla="*/ 0 w 736"/>
                  <a:gd name="T5" fmla="*/ 0 h 1466"/>
                  <a:gd name="T6" fmla="*/ 0 w 736"/>
                  <a:gd name="T7" fmla="*/ 0 h 1466"/>
                  <a:gd name="T8" fmla="*/ 0 w 736"/>
                  <a:gd name="T9" fmla="*/ 0 h 1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6"/>
                  <a:gd name="T16" fmla="*/ 0 h 1466"/>
                  <a:gd name="T17" fmla="*/ 736 w 736"/>
                  <a:gd name="T18" fmla="*/ 1466 h 14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6" h="1466">
                    <a:moveTo>
                      <a:pt x="42" y="1466"/>
                    </a:moveTo>
                    <a:lnTo>
                      <a:pt x="736" y="20"/>
                    </a:lnTo>
                    <a:lnTo>
                      <a:pt x="693" y="0"/>
                    </a:lnTo>
                    <a:lnTo>
                      <a:pt x="0" y="1446"/>
                    </a:lnTo>
                    <a:lnTo>
                      <a:pt x="42" y="14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49" name="Freeform 1613"/>
              <p:cNvSpPr>
                <a:spLocks/>
              </p:cNvSpPr>
              <p:nvPr/>
            </p:nvSpPr>
            <p:spPr bwMode="auto">
              <a:xfrm>
                <a:off x="2562" y="2888"/>
                <a:ext cx="3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3" y="0"/>
                    </a:moveTo>
                    <a:lnTo>
                      <a:pt x="1" y="5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7" y="26"/>
                    </a:lnTo>
                    <a:lnTo>
                      <a:pt x="10" y="29"/>
                    </a:lnTo>
                    <a:lnTo>
                      <a:pt x="14" y="31"/>
                    </a:lnTo>
                    <a:lnTo>
                      <a:pt x="18" y="33"/>
                    </a:lnTo>
                    <a:lnTo>
                      <a:pt x="22" y="34"/>
                    </a:lnTo>
                    <a:lnTo>
                      <a:pt x="27" y="34"/>
                    </a:lnTo>
                    <a:lnTo>
                      <a:pt x="31" y="33"/>
                    </a:lnTo>
                    <a:lnTo>
                      <a:pt x="35" y="31"/>
                    </a:lnTo>
                    <a:lnTo>
                      <a:pt x="39" y="29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0" name="Freeform 1614"/>
              <p:cNvSpPr>
                <a:spLocks/>
              </p:cNvSpPr>
              <p:nvPr/>
            </p:nvSpPr>
            <p:spPr bwMode="auto">
              <a:xfrm>
                <a:off x="2601" y="2792"/>
                <a:ext cx="3" cy="3"/>
              </a:xfrm>
              <a:custGeom>
                <a:avLst/>
                <a:gdLst>
                  <a:gd name="T0" fmla="*/ 0 w 42"/>
                  <a:gd name="T1" fmla="*/ 0 h 37"/>
                  <a:gd name="T2" fmla="*/ 0 w 42"/>
                  <a:gd name="T3" fmla="*/ 0 h 37"/>
                  <a:gd name="T4" fmla="*/ 0 w 42"/>
                  <a:gd name="T5" fmla="*/ 0 h 37"/>
                  <a:gd name="T6" fmla="*/ 0 w 42"/>
                  <a:gd name="T7" fmla="*/ 0 h 37"/>
                  <a:gd name="T8" fmla="*/ 0 w 42"/>
                  <a:gd name="T9" fmla="*/ 0 h 37"/>
                  <a:gd name="T10" fmla="*/ 0 w 42"/>
                  <a:gd name="T11" fmla="*/ 0 h 37"/>
                  <a:gd name="T12" fmla="*/ 0 w 42"/>
                  <a:gd name="T13" fmla="*/ 0 h 37"/>
                  <a:gd name="T14" fmla="*/ 0 w 42"/>
                  <a:gd name="T15" fmla="*/ 0 h 37"/>
                  <a:gd name="T16" fmla="*/ 0 w 42"/>
                  <a:gd name="T17" fmla="*/ 0 h 37"/>
                  <a:gd name="T18" fmla="*/ 0 w 42"/>
                  <a:gd name="T19" fmla="*/ 0 h 37"/>
                  <a:gd name="T20" fmla="*/ 0 w 42"/>
                  <a:gd name="T21" fmla="*/ 0 h 37"/>
                  <a:gd name="T22" fmla="*/ 0 w 42"/>
                  <a:gd name="T23" fmla="*/ 0 h 37"/>
                  <a:gd name="T24" fmla="*/ 0 w 42"/>
                  <a:gd name="T25" fmla="*/ 0 h 37"/>
                  <a:gd name="T26" fmla="*/ 0 w 42"/>
                  <a:gd name="T27" fmla="*/ 0 h 37"/>
                  <a:gd name="T28" fmla="*/ 0 w 42"/>
                  <a:gd name="T29" fmla="*/ 0 h 37"/>
                  <a:gd name="T30" fmla="*/ 0 w 42"/>
                  <a:gd name="T31" fmla="*/ 0 h 37"/>
                  <a:gd name="T32" fmla="*/ 0 w 42"/>
                  <a:gd name="T33" fmla="*/ 0 h 37"/>
                  <a:gd name="T34" fmla="*/ 0 w 42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7"/>
                  <a:gd name="T56" fmla="*/ 42 w 42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7">
                    <a:moveTo>
                      <a:pt x="37" y="37"/>
                    </a:moveTo>
                    <a:lnTo>
                      <a:pt x="40" y="32"/>
                    </a:lnTo>
                    <a:lnTo>
                      <a:pt x="42" y="28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8" y="11"/>
                    </a:lnTo>
                    <a:lnTo>
                      <a:pt x="35" y="7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7" y="2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1" name="Freeform 1615"/>
              <p:cNvSpPr>
                <a:spLocks/>
              </p:cNvSpPr>
              <p:nvPr/>
            </p:nvSpPr>
            <p:spPr bwMode="auto">
              <a:xfrm>
                <a:off x="2553" y="2793"/>
                <a:ext cx="50" cy="67"/>
              </a:xfrm>
              <a:custGeom>
                <a:avLst/>
                <a:gdLst>
                  <a:gd name="T0" fmla="*/ 0 w 806"/>
                  <a:gd name="T1" fmla="*/ 0 h 1077"/>
                  <a:gd name="T2" fmla="*/ 0 w 806"/>
                  <a:gd name="T3" fmla="*/ 0 h 1077"/>
                  <a:gd name="T4" fmla="*/ 0 w 806"/>
                  <a:gd name="T5" fmla="*/ 0 h 1077"/>
                  <a:gd name="T6" fmla="*/ 0 w 806"/>
                  <a:gd name="T7" fmla="*/ 0 h 1077"/>
                  <a:gd name="T8" fmla="*/ 0 w 806"/>
                  <a:gd name="T9" fmla="*/ 0 h 10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6"/>
                  <a:gd name="T16" fmla="*/ 0 h 1077"/>
                  <a:gd name="T17" fmla="*/ 806 w 806"/>
                  <a:gd name="T18" fmla="*/ 1077 h 10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6" h="1077">
                    <a:moveTo>
                      <a:pt x="37" y="1077"/>
                    </a:moveTo>
                    <a:lnTo>
                      <a:pt x="806" y="28"/>
                    </a:lnTo>
                    <a:lnTo>
                      <a:pt x="769" y="0"/>
                    </a:lnTo>
                    <a:lnTo>
                      <a:pt x="0" y="1049"/>
                    </a:lnTo>
                    <a:lnTo>
                      <a:pt x="37" y="10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2" name="Freeform 1616"/>
              <p:cNvSpPr>
                <a:spLocks/>
              </p:cNvSpPr>
              <p:nvPr/>
            </p:nvSpPr>
            <p:spPr bwMode="auto">
              <a:xfrm>
                <a:off x="2553" y="2858"/>
                <a:ext cx="2" cy="3"/>
              </a:xfrm>
              <a:custGeom>
                <a:avLst/>
                <a:gdLst>
                  <a:gd name="T0" fmla="*/ 0 w 42"/>
                  <a:gd name="T1" fmla="*/ 0 h 38"/>
                  <a:gd name="T2" fmla="*/ 0 w 42"/>
                  <a:gd name="T3" fmla="*/ 0 h 38"/>
                  <a:gd name="T4" fmla="*/ 0 w 42"/>
                  <a:gd name="T5" fmla="*/ 0 h 38"/>
                  <a:gd name="T6" fmla="*/ 0 w 42"/>
                  <a:gd name="T7" fmla="*/ 0 h 38"/>
                  <a:gd name="T8" fmla="*/ 0 w 42"/>
                  <a:gd name="T9" fmla="*/ 0 h 38"/>
                  <a:gd name="T10" fmla="*/ 0 w 42"/>
                  <a:gd name="T11" fmla="*/ 0 h 38"/>
                  <a:gd name="T12" fmla="*/ 0 w 42"/>
                  <a:gd name="T13" fmla="*/ 0 h 38"/>
                  <a:gd name="T14" fmla="*/ 0 w 42"/>
                  <a:gd name="T15" fmla="*/ 0 h 38"/>
                  <a:gd name="T16" fmla="*/ 0 w 42"/>
                  <a:gd name="T17" fmla="*/ 0 h 38"/>
                  <a:gd name="T18" fmla="*/ 0 w 42"/>
                  <a:gd name="T19" fmla="*/ 0 h 38"/>
                  <a:gd name="T20" fmla="*/ 0 w 42"/>
                  <a:gd name="T21" fmla="*/ 0 h 38"/>
                  <a:gd name="T22" fmla="*/ 0 w 42"/>
                  <a:gd name="T23" fmla="*/ 0 h 38"/>
                  <a:gd name="T24" fmla="*/ 0 w 42"/>
                  <a:gd name="T25" fmla="*/ 0 h 38"/>
                  <a:gd name="T26" fmla="*/ 0 w 42"/>
                  <a:gd name="T27" fmla="*/ 0 h 38"/>
                  <a:gd name="T28" fmla="*/ 0 w 42"/>
                  <a:gd name="T29" fmla="*/ 0 h 38"/>
                  <a:gd name="T30" fmla="*/ 0 w 42"/>
                  <a:gd name="T31" fmla="*/ 0 h 38"/>
                  <a:gd name="T32" fmla="*/ 0 w 42"/>
                  <a:gd name="T33" fmla="*/ 0 h 38"/>
                  <a:gd name="T34" fmla="*/ 0 w 42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8"/>
                  <a:gd name="T56" fmla="*/ 42 w 42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8">
                    <a:moveTo>
                      <a:pt x="5" y="0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4" y="35"/>
                    </a:lnTo>
                    <a:lnTo>
                      <a:pt x="18" y="37"/>
                    </a:lnTo>
                    <a:lnTo>
                      <a:pt x="22" y="38"/>
                    </a:lnTo>
                    <a:lnTo>
                      <a:pt x="26" y="38"/>
                    </a:lnTo>
                    <a:lnTo>
                      <a:pt x="31" y="37"/>
                    </a:lnTo>
                    <a:lnTo>
                      <a:pt x="35" y="35"/>
                    </a:lnTo>
                    <a:lnTo>
                      <a:pt x="39" y="32"/>
                    </a:lnTo>
                    <a:lnTo>
                      <a:pt x="42" y="2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3" name="Freeform 1617"/>
              <p:cNvSpPr>
                <a:spLocks/>
              </p:cNvSpPr>
              <p:nvPr/>
            </p:nvSpPr>
            <p:spPr bwMode="auto">
              <a:xfrm>
                <a:off x="2599" y="2779"/>
                <a:ext cx="2" cy="3"/>
              </a:xfrm>
              <a:custGeom>
                <a:avLst/>
                <a:gdLst>
                  <a:gd name="T0" fmla="*/ 0 w 39"/>
                  <a:gd name="T1" fmla="*/ 0 h 40"/>
                  <a:gd name="T2" fmla="*/ 0 w 39"/>
                  <a:gd name="T3" fmla="*/ 0 h 40"/>
                  <a:gd name="T4" fmla="*/ 0 w 39"/>
                  <a:gd name="T5" fmla="*/ 0 h 40"/>
                  <a:gd name="T6" fmla="*/ 0 w 39"/>
                  <a:gd name="T7" fmla="*/ 0 h 40"/>
                  <a:gd name="T8" fmla="*/ 0 w 39"/>
                  <a:gd name="T9" fmla="*/ 0 h 40"/>
                  <a:gd name="T10" fmla="*/ 0 w 39"/>
                  <a:gd name="T11" fmla="*/ 0 h 40"/>
                  <a:gd name="T12" fmla="*/ 0 w 39"/>
                  <a:gd name="T13" fmla="*/ 0 h 40"/>
                  <a:gd name="T14" fmla="*/ 0 w 39"/>
                  <a:gd name="T15" fmla="*/ 0 h 40"/>
                  <a:gd name="T16" fmla="*/ 0 w 39"/>
                  <a:gd name="T17" fmla="*/ 0 h 40"/>
                  <a:gd name="T18" fmla="*/ 0 w 39"/>
                  <a:gd name="T19" fmla="*/ 0 h 40"/>
                  <a:gd name="T20" fmla="*/ 0 w 39"/>
                  <a:gd name="T21" fmla="*/ 0 h 40"/>
                  <a:gd name="T22" fmla="*/ 0 w 39"/>
                  <a:gd name="T23" fmla="*/ 0 h 40"/>
                  <a:gd name="T24" fmla="*/ 0 w 39"/>
                  <a:gd name="T25" fmla="*/ 0 h 40"/>
                  <a:gd name="T26" fmla="*/ 0 w 39"/>
                  <a:gd name="T27" fmla="*/ 0 h 40"/>
                  <a:gd name="T28" fmla="*/ 0 w 39"/>
                  <a:gd name="T29" fmla="*/ 0 h 40"/>
                  <a:gd name="T30" fmla="*/ 0 w 39"/>
                  <a:gd name="T31" fmla="*/ 0 h 40"/>
                  <a:gd name="T32" fmla="*/ 0 w 39"/>
                  <a:gd name="T33" fmla="*/ 0 h 40"/>
                  <a:gd name="T34" fmla="*/ 0 w 39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0"/>
                  <a:gd name="T56" fmla="*/ 39 w 39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0">
                    <a:moveTo>
                      <a:pt x="32" y="40"/>
                    </a:moveTo>
                    <a:lnTo>
                      <a:pt x="35" y="36"/>
                    </a:lnTo>
                    <a:lnTo>
                      <a:pt x="38" y="32"/>
                    </a:lnTo>
                    <a:lnTo>
                      <a:pt x="39" y="27"/>
                    </a:lnTo>
                    <a:lnTo>
                      <a:pt x="39" y="23"/>
                    </a:lnTo>
                    <a:lnTo>
                      <a:pt x="39" y="18"/>
                    </a:lnTo>
                    <a:lnTo>
                      <a:pt x="37" y="14"/>
                    </a:lnTo>
                    <a:lnTo>
                      <a:pt x="35" y="11"/>
                    </a:lnTo>
                    <a:lnTo>
                      <a:pt x="32" y="7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0" y="6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4" name="Freeform 1618"/>
              <p:cNvSpPr>
                <a:spLocks/>
              </p:cNvSpPr>
              <p:nvPr/>
            </p:nvSpPr>
            <p:spPr bwMode="auto">
              <a:xfrm>
                <a:off x="2550" y="2779"/>
                <a:ext cx="51" cy="50"/>
              </a:xfrm>
              <a:custGeom>
                <a:avLst/>
                <a:gdLst>
                  <a:gd name="T0" fmla="*/ 0 w 818"/>
                  <a:gd name="T1" fmla="*/ 0 h 788"/>
                  <a:gd name="T2" fmla="*/ 0 w 818"/>
                  <a:gd name="T3" fmla="*/ 0 h 788"/>
                  <a:gd name="T4" fmla="*/ 0 w 818"/>
                  <a:gd name="T5" fmla="*/ 0 h 788"/>
                  <a:gd name="T6" fmla="*/ 0 w 818"/>
                  <a:gd name="T7" fmla="*/ 0 h 788"/>
                  <a:gd name="T8" fmla="*/ 0 w 818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8"/>
                  <a:gd name="T16" fmla="*/ 0 h 788"/>
                  <a:gd name="T17" fmla="*/ 818 w 818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8" h="788">
                    <a:moveTo>
                      <a:pt x="33" y="788"/>
                    </a:moveTo>
                    <a:lnTo>
                      <a:pt x="818" y="34"/>
                    </a:lnTo>
                    <a:lnTo>
                      <a:pt x="786" y="0"/>
                    </a:lnTo>
                    <a:lnTo>
                      <a:pt x="0" y="754"/>
                    </a:lnTo>
                    <a:lnTo>
                      <a:pt x="33" y="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5" name="Freeform 1619"/>
              <p:cNvSpPr>
                <a:spLocks/>
              </p:cNvSpPr>
              <p:nvPr/>
            </p:nvSpPr>
            <p:spPr bwMode="auto">
              <a:xfrm>
                <a:off x="2549" y="2827"/>
                <a:ext cx="3" cy="2"/>
              </a:xfrm>
              <a:custGeom>
                <a:avLst/>
                <a:gdLst>
                  <a:gd name="T0" fmla="*/ 0 w 41"/>
                  <a:gd name="T1" fmla="*/ 0 h 41"/>
                  <a:gd name="T2" fmla="*/ 0 w 41"/>
                  <a:gd name="T3" fmla="*/ 0 h 41"/>
                  <a:gd name="T4" fmla="*/ 0 w 41"/>
                  <a:gd name="T5" fmla="*/ 0 h 41"/>
                  <a:gd name="T6" fmla="*/ 0 w 41"/>
                  <a:gd name="T7" fmla="*/ 0 h 41"/>
                  <a:gd name="T8" fmla="*/ 0 w 41"/>
                  <a:gd name="T9" fmla="*/ 0 h 41"/>
                  <a:gd name="T10" fmla="*/ 0 w 41"/>
                  <a:gd name="T11" fmla="*/ 0 h 41"/>
                  <a:gd name="T12" fmla="*/ 0 w 41"/>
                  <a:gd name="T13" fmla="*/ 0 h 41"/>
                  <a:gd name="T14" fmla="*/ 0 w 41"/>
                  <a:gd name="T15" fmla="*/ 0 h 41"/>
                  <a:gd name="T16" fmla="*/ 0 w 41"/>
                  <a:gd name="T17" fmla="*/ 0 h 41"/>
                  <a:gd name="T18" fmla="*/ 0 w 41"/>
                  <a:gd name="T19" fmla="*/ 0 h 41"/>
                  <a:gd name="T20" fmla="*/ 0 w 41"/>
                  <a:gd name="T21" fmla="*/ 0 h 41"/>
                  <a:gd name="T22" fmla="*/ 0 w 41"/>
                  <a:gd name="T23" fmla="*/ 0 h 41"/>
                  <a:gd name="T24" fmla="*/ 0 w 41"/>
                  <a:gd name="T25" fmla="*/ 0 h 41"/>
                  <a:gd name="T26" fmla="*/ 0 w 41"/>
                  <a:gd name="T27" fmla="*/ 0 h 41"/>
                  <a:gd name="T28" fmla="*/ 0 w 41"/>
                  <a:gd name="T29" fmla="*/ 0 h 41"/>
                  <a:gd name="T30" fmla="*/ 0 w 41"/>
                  <a:gd name="T31" fmla="*/ 0 h 41"/>
                  <a:gd name="T32" fmla="*/ 0 w 41"/>
                  <a:gd name="T33" fmla="*/ 0 h 41"/>
                  <a:gd name="T34" fmla="*/ 0 w 41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41"/>
                  <a:gd name="T56" fmla="*/ 41 w 41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41">
                    <a:moveTo>
                      <a:pt x="8" y="0"/>
                    </a:moveTo>
                    <a:lnTo>
                      <a:pt x="4" y="4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" y="22"/>
                    </a:lnTo>
                    <a:lnTo>
                      <a:pt x="2" y="26"/>
                    </a:lnTo>
                    <a:lnTo>
                      <a:pt x="4" y="30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4" y="38"/>
                    </a:lnTo>
                    <a:lnTo>
                      <a:pt x="18" y="40"/>
                    </a:lnTo>
                    <a:lnTo>
                      <a:pt x="22" y="41"/>
                    </a:lnTo>
                    <a:lnTo>
                      <a:pt x="27" y="41"/>
                    </a:lnTo>
                    <a:lnTo>
                      <a:pt x="32" y="39"/>
                    </a:lnTo>
                    <a:lnTo>
                      <a:pt x="37" y="37"/>
                    </a:lnTo>
                    <a:lnTo>
                      <a:pt x="41" y="3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6" name="Freeform 1620"/>
              <p:cNvSpPr>
                <a:spLocks/>
              </p:cNvSpPr>
              <p:nvPr/>
            </p:nvSpPr>
            <p:spPr bwMode="auto">
              <a:xfrm>
                <a:off x="2598" y="2769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18" y="45"/>
                    </a:moveTo>
                    <a:lnTo>
                      <a:pt x="23" y="43"/>
                    </a:lnTo>
                    <a:lnTo>
                      <a:pt x="27" y="40"/>
                    </a:lnTo>
                    <a:lnTo>
                      <a:pt x="30" y="36"/>
                    </a:lnTo>
                    <a:lnTo>
                      <a:pt x="32" y="32"/>
                    </a:lnTo>
                    <a:lnTo>
                      <a:pt x="33" y="28"/>
                    </a:lnTo>
                    <a:lnTo>
                      <a:pt x="33" y="23"/>
                    </a:lnTo>
                    <a:lnTo>
                      <a:pt x="32" y="19"/>
                    </a:lnTo>
                    <a:lnTo>
                      <a:pt x="31" y="15"/>
                    </a:lnTo>
                    <a:lnTo>
                      <a:pt x="29" y="11"/>
                    </a:lnTo>
                    <a:lnTo>
                      <a:pt x="26" y="7"/>
                    </a:lnTo>
                    <a:lnTo>
                      <a:pt x="23" y="5"/>
                    </a:lnTo>
                    <a:lnTo>
                      <a:pt x="20" y="2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7" name="Freeform 1621"/>
              <p:cNvSpPr>
                <a:spLocks/>
              </p:cNvSpPr>
              <p:nvPr/>
            </p:nvSpPr>
            <p:spPr bwMode="auto">
              <a:xfrm>
                <a:off x="2549" y="2769"/>
                <a:ext cx="50" cy="23"/>
              </a:xfrm>
              <a:custGeom>
                <a:avLst/>
                <a:gdLst>
                  <a:gd name="T0" fmla="*/ 0 w 798"/>
                  <a:gd name="T1" fmla="*/ 0 h 361"/>
                  <a:gd name="T2" fmla="*/ 0 w 798"/>
                  <a:gd name="T3" fmla="*/ 0 h 361"/>
                  <a:gd name="T4" fmla="*/ 0 w 798"/>
                  <a:gd name="T5" fmla="*/ 0 h 361"/>
                  <a:gd name="T6" fmla="*/ 0 w 798"/>
                  <a:gd name="T7" fmla="*/ 0 h 361"/>
                  <a:gd name="T8" fmla="*/ 0 w 798"/>
                  <a:gd name="T9" fmla="*/ 0 h 3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8"/>
                  <a:gd name="T16" fmla="*/ 0 h 361"/>
                  <a:gd name="T17" fmla="*/ 798 w 798"/>
                  <a:gd name="T18" fmla="*/ 361 h 3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8" h="361">
                    <a:moveTo>
                      <a:pt x="18" y="361"/>
                    </a:moveTo>
                    <a:lnTo>
                      <a:pt x="798" y="43"/>
                    </a:lnTo>
                    <a:lnTo>
                      <a:pt x="780" y="0"/>
                    </a:lnTo>
                    <a:lnTo>
                      <a:pt x="0" y="317"/>
                    </a:lnTo>
                    <a:lnTo>
                      <a:pt x="18" y="3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8" name="Freeform 1622"/>
              <p:cNvSpPr>
                <a:spLocks/>
              </p:cNvSpPr>
              <p:nvPr/>
            </p:nvSpPr>
            <p:spPr bwMode="auto">
              <a:xfrm>
                <a:off x="2548" y="2789"/>
                <a:ext cx="2" cy="3"/>
              </a:xfrm>
              <a:custGeom>
                <a:avLst/>
                <a:gdLst>
                  <a:gd name="T0" fmla="*/ 0 w 33"/>
                  <a:gd name="T1" fmla="*/ 0 h 46"/>
                  <a:gd name="T2" fmla="*/ 0 w 33"/>
                  <a:gd name="T3" fmla="*/ 0 h 46"/>
                  <a:gd name="T4" fmla="*/ 0 w 33"/>
                  <a:gd name="T5" fmla="*/ 0 h 46"/>
                  <a:gd name="T6" fmla="*/ 0 w 33"/>
                  <a:gd name="T7" fmla="*/ 0 h 46"/>
                  <a:gd name="T8" fmla="*/ 0 w 33"/>
                  <a:gd name="T9" fmla="*/ 0 h 46"/>
                  <a:gd name="T10" fmla="*/ 0 w 33"/>
                  <a:gd name="T11" fmla="*/ 0 h 46"/>
                  <a:gd name="T12" fmla="*/ 0 w 33"/>
                  <a:gd name="T13" fmla="*/ 0 h 46"/>
                  <a:gd name="T14" fmla="*/ 0 w 33"/>
                  <a:gd name="T15" fmla="*/ 0 h 46"/>
                  <a:gd name="T16" fmla="*/ 0 w 33"/>
                  <a:gd name="T17" fmla="*/ 0 h 46"/>
                  <a:gd name="T18" fmla="*/ 0 w 33"/>
                  <a:gd name="T19" fmla="*/ 0 h 46"/>
                  <a:gd name="T20" fmla="*/ 0 w 33"/>
                  <a:gd name="T21" fmla="*/ 0 h 46"/>
                  <a:gd name="T22" fmla="*/ 0 w 33"/>
                  <a:gd name="T23" fmla="*/ 0 h 46"/>
                  <a:gd name="T24" fmla="*/ 0 w 33"/>
                  <a:gd name="T25" fmla="*/ 0 h 46"/>
                  <a:gd name="T26" fmla="*/ 0 w 33"/>
                  <a:gd name="T27" fmla="*/ 0 h 46"/>
                  <a:gd name="T28" fmla="*/ 0 w 33"/>
                  <a:gd name="T29" fmla="*/ 0 h 46"/>
                  <a:gd name="T30" fmla="*/ 0 w 33"/>
                  <a:gd name="T31" fmla="*/ 0 h 46"/>
                  <a:gd name="T32" fmla="*/ 0 w 33"/>
                  <a:gd name="T33" fmla="*/ 0 h 46"/>
                  <a:gd name="T34" fmla="*/ 0 w 33"/>
                  <a:gd name="T35" fmla="*/ 0 h 4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6"/>
                  <a:gd name="T56" fmla="*/ 33 w 33"/>
                  <a:gd name="T57" fmla="*/ 46 h 4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6">
                    <a:moveTo>
                      <a:pt x="15" y="0"/>
                    </a:moveTo>
                    <a:lnTo>
                      <a:pt x="10" y="2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7" y="38"/>
                    </a:lnTo>
                    <a:lnTo>
                      <a:pt x="10" y="41"/>
                    </a:lnTo>
                    <a:lnTo>
                      <a:pt x="14" y="44"/>
                    </a:lnTo>
                    <a:lnTo>
                      <a:pt x="18" y="45"/>
                    </a:lnTo>
                    <a:lnTo>
                      <a:pt x="23" y="46"/>
                    </a:lnTo>
                    <a:lnTo>
                      <a:pt x="27" y="45"/>
                    </a:lnTo>
                    <a:lnTo>
                      <a:pt x="33" y="4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59" name="Freeform 1623"/>
              <p:cNvSpPr>
                <a:spLocks/>
              </p:cNvSpPr>
              <p:nvPr/>
            </p:nvSpPr>
            <p:spPr bwMode="auto">
              <a:xfrm>
                <a:off x="2598" y="2759"/>
                <a:ext cx="2" cy="2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7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4"/>
                    </a:lnTo>
                    <a:lnTo>
                      <a:pt x="20" y="10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0" name="Rectangle 1624"/>
              <p:cNvSpPr>
                <a:spLocks noChangeArrowheads="1"/>
              </p:cNvSpPr>
              <p:nvPr/>
            </p:nvSpPr>
            <p:spPr bwMode="auto">
              <a:xfrm>
                <a:off x="2551" y="2759"/>
                <a:ext cx="47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1" name="Freeform 1625"/>
              <p:cNvSpPr>
                <a:spLocks/>
              </p:cNvSpPr>
              <p:nvPr/>
            </p:nvSpPr>
            <p:spPr bwMode="auto">
              <a:xfrm>
                <a:off x="2549" y="2759"/>
                <a:ext cx="2" cy="2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6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8" y="47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2" name="Freeform 1626"/>
              <p:cNvSpPr>
                <a:spLocks/>
              </p:cNvSpPr>
              <p:nvPr/>
            </p:nvSpPr>
            <p:spPr bwMode="auto">
              <a:xfrm>
                <a:off x="2599" y="2749"/>
                <a:ext cx="2" cy="2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0" y="38"/>
                    </a:moveTo>
                    <a:lnTo>
                      <a:pt x="5" y="41"/>
                    </a:lnTo>
                    <a:lnTo>
                      <a:pt x="9" y="42"/>
                    </a:lnTo>
                    <a:lnTo>
                      <a:pt x="14" y="43"/>
                    </a:lnTo>
                    <a:lnTo>
                      <a:pt x="18" y="42"/>
                    </a:lnTo>
                    <a:lnTo>
                      <a:pt x="22" y="41"/>
                    </a:lnTo>
                    <a:lnTo>
                      <a:pt x="26" y="38"/>
                    </a:lnTo>
                    <a:lnTo>
                      <a:pt x="29" y="36"/>
                    </a:lnTo>
                    <a:lnTo>
                      <a:pt x="32" y="32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7" y="20"/>
                    </a:lnTo>
                    <a:lnTo>
                      <a:pt x="36" y="16"/>
                    </a:lnTo>
                    <a:lnTo>
                      <a:pt x="35" y="11"/>
                    </a:lnTo>
                    <a:lnTo>
                      <a:pt x="33" y="7"/>
                    </a:lnTo>
                    <a:lnTo>
                      <a:pt x="30" y="3"/>
                    </a:lnTo>
                    <a:lnTo>
                      <a:pt x="26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3" name="Freeform 1627"/>
              <p:cNvSpPr>
                <a:spLocks/>
              </p:cNvSpPr>
              <p:nvPr/>
            </p:nvSpPr>
            <p:spPr bwMode="auto">
              <a:xfrm>
                <a:off x="2555" y="2718"/>
                <a:ext cx="46" cy="33"/>
              </a:xfrm>
              <a:custGeom>
                <a:avLst/>
                <a:gdLst>
                  <a:gd name="T0" fmla="*/ 0 w 736"/>
                  <a:gd name="T1" fmla="*/ 0 h 528"/>
                  <a:gd name="T2" fmla="*/ 0 w 736"/>
                  <a:gd name="T3" fmla="*/ 0 h 528"/>
                  <a:gd name="T4" fmla="*/ 0 w 736"/>
                  <a:gd name="T5" fmla="*/ 0 h 528"/>
                  <a:gd name="T6" fmla="*/ 0 w 736"/>
                  <a:gd name="T7" fmla="*/ 0 h 528"/>
                  <a:gd name="T8" fmla="*/ 0 w 736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6"/>
                  <a:gd name="T16" fmla="*/ 0 h 528"/>
                  <a:gd name="T17" fmla="*/ 736 w 736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6" h="528">
                    <a:moveTo>
                      <a:pt x="0" y="39"/>
                    </a:moveTo>
                    <a:lnTo>
                      <a:pt x="710" y="528"/>
                    </a:lnTo>
                    <a:lnTo>
                      <a:pt x="736" y="490"/>
                    </a:lnTo>
                    <a:lnTo>
                      <a:pt x="26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4" name="Freeform 1628"/>
              <p:cNvSpPr>
                <a:spLocks/>
              </p:cNvSpPr>
              <p:nvPr/>
            </p:nvSpPr>
            <p:spPr bwMode="auto">
              <a:xfrm>
                <a:off x="2554" y="2718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37" y="4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1" y="31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1" y="43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5" name="Freeform 1629"/>
              <p:cNvSpPr>
                <a:spLocks/>
              </p:cNvSpPr>
              <p:nvPr/>
            </p:nvSpPr>
            <p:spPr bwMode="auto">
              <a:xfrm>
                <a:off x="2601" y="2739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0" y="26"/>
                    </a:moveTo>
                    <a:lnTo>
                      <a:pt x="3" y="30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6" y="36"/>
                    </a:lnTo>
                    <a:lnTo>
                      <a:pt x="20" y="37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30"/>
                    </a:lnTo>
                    <a:lnTo>
                      <a:pt x="39" y="26"/>
                    </a:lnTo>
                    <a:lnTo>
                      <a:pt x="41" y="23"/>
                    </a:lnTo>
                    <a:lnTo>
                      <a:pt x="42" y="19"/>
                    </a:lnTo>
                    <a:lnTo>
                      <a:pt x="43" y="14"/>
                    </a:lnTo>
                    <a:lnTo>
                      <a:pt x="43" y="10"/>
                    </a:lnTo>
                    <a:lnTo>
                      <a:pt x="41" y="5"/>
                    </a:lnTo>
                    <a:lnTo>
                      <a:pt x="3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6" name="Freeform 1630"/>
              <p:cNvSpPr>
                <a:spLocks/>
              </p:cNvSpPr>
              <p:nvPr/>
            </p:nvSpPr>
            <p:spPr bwMode="auto">
              <a:xfrm>
                <a:off x="2562" y="2681"/>
                <a:ext cx="42" cy="60"/>
              </a:xfrm>
              <a:custGeom>
                <a:avLst/>
                <a:gdLst>
                  <a:gd name="T0" fmla="*/ 0 w 663"/>
                  <a:gd name="T1" fmla="*/ 0 h 963"/>
                  <a:gd name="T2" fmla="*/ 0 w 663"/>
                  <a:gd name="T3" fmla="*/ 0 h 963"/>
                  <a:gd name="T4" fmla="*/ 0 w 663"/>
                  <a:gd name="T5" fmla="*/ 0 h 963"/>
                  <a:gd name="T6" fmla="*/ 0 w 663"/>
                  <a:gd name="T7" fmla="*/ 0 h 963"/>
                  <a:gd name="T8" fmla="*/ 0 w 663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3"/>
                  <a:gd name="T16" fmla="*/ 0 h 963"/>
                  <a:gd name="T17" fmla="*/ 663 w 663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3" h="963">
                    <a:moveTo>
                      <a:pt x="0" y="27"/>
                    </a:moveTo>
                    <a:lnTo>
                      <a:pt x="624" y="963"/>
                    </a:lnTo>
                    <a:lnTo>
                      <a:pt x="663" y="937"/>
                    </a:lnTo>
                    <a:lnTo>
                      <a:pt x="39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7" name="Freeform 1631"/>
              <p:cNvSpPr>
                <a:spLocks/>
              </p:cNvSpPr>
              <p:nvPr/>
            </p:nvSpPr>
            <p:spPr bwMode="auto">
              <a:xfrm>
                <a:off x="2562" y="2680"/>
                <a:ext cx="3" cy="2"/>
              </a:xfrm>
              <a:custGeom>
                <a:avLst/>
                <a:gdLst>
                  <a:gd name="T0" fmla="*/ 0 w 43"/>
                  <a:gd name="T1" fmla="*/ 0 h 38"/>
                  <a:gd name="T2" fmla="*/ 0 w 43"/>
                  <a:gd name="T3" fmla="*/ 0 h 38"/>
                  <a:gd name="T4" fmla="*/ 0 w 43"/>
                  <a:gd name="T5" fmla="*/ 0 h 38"/>
                  <a:gd name="T6" fmla="*/ 0 w 43"/>
                  <a:gd name="T7" fmla="*/ 0 h 38"/>
                  <a:gd name="T8" fmla="*/ 0 w 43"/>
                  <a:gd name="T9" fmla="*/ 0 h 38"/>
                  <a:gd name="T10" fmla="*/ 0 w 43"/>
                  <a:gd name="T11" fmla="*/ 0 h 38"/>
                  <a:gd name="T12" fmla="*/ 0 w 43"/>
                  <a:gd name="T13" fmla="*/ 0 h 38"/>
                  <a:gd name="T14" fmla="*/ 0 w 43"/>
                  <a:gd name="T15" fmla="*/ 0 h 38"/>
                  <a:gd name="T16" fmla="*/ 0 w 43"/>
                  <a:gd name="T17" fmla="*/ 0 h 38"/>
                  <a:gd name="T18" fmla="*/ 0 w 43"/>
                  <a:gd name="T19" fmla="*/ 0 h 38"/>
                  <a:gd name="T20" fmla="*/ 0 w 43"/>
                  <a:gd name="T21" fmla="*/ 0 h 38"/>
                  <a:gd name="T22" fmla="*/ 0 w 43"/>
                  <a:gd name="T23" fmla="*/ 0 h 38"/>
                  <a:gd name="T24" fmla="*/ 0 w 43"/>
                  <a:gd name="T25" fmla="*/ 0 h 38"/>
                  <a:gd name="T26" fmla="*/ 0 w 43"/>
                  <a:gd name="T27" fmla="*/ 0 h 38"/>
                  <a:gd name="T28" fmla="*/ 0 w 43"/>
                  <a:gd name="T29" fmla="*/ 0 h 38"/>
                  <a:gd name="T30" fmla="*/ 0 w 43"/>
                  <a:gd name="T31" fmla="*/ 0 h 38"/>
                  <a:gd name="T32" fmla="*/ 0 w 43"/>
                  <a:gd name="T33" fmla="*/ 0 h 38"/>
                  <a:gd name="T34" fmla="*/ 0 w 43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8"/>
                  <a:gd name="T56" fmla="*/ 43 w 43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8">
                    <a:moveTo>
                      <a:pt x="43" y="11"/>
                    </a:moveTo>
                    <a:lnTo>
                      <a:pt x="40" y="7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5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4" y="38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8" name="Freeform 1632"/>
              <p:cNvSpPr>
                <a:spLocks/>
              </p:cNvSpPr>
              <p:nvPr/>
            </p:nvSpPr>
            <p:spPr bwMode="auto">
              <a:xfrm>
                <a:off x="2604" y="2729"/>
                <a:ext cx="3" cy="2"/>
              </a:xfrm>
              <a:custGeom>
                <a:avLst/>
                <a:gdLst>
                  <a:gd name="T0" fmla="*/ 0 w 46"/>
                  <a:gd name="T1" fmla="*/ 0 h 32"/>
                  <a:gd name="T2" fmla="*/ 0 w 46"/>
                  <a:gd name="T3" fmla="*/ 0 h 32"/>
                  <a:gd name="T4" fmla="*/ 0 w 46"/>
                  <a:gd name="T5" fmla="*/ 0 h 32"/>
                  <a:gd name="T6" fmla="*/ 0 w 46"/>
                  <a:gd name="T7" fmla="*/ 0 h 32"/>
                  <a:gd name="T8" fmla="*/ 0 w 46"/>
                  <a:gd name="T9" fmla="*/ 0 h 32"/>
                  <a:gd name="T10" fmla="*/ 0 w 46"/>
                  <a:gd name="T11" fmla="*/ 0 h 32"/>
                  <a:gd name="T12" fmla="*/ 0 w 46"/>
                  <a:gd name="T13" fmla="*/ 0 h 32"/>
                  <a:gd name="T14" fmla="*/ 0 w 46"/>
                  <a:gd name="T15" fmla="*/ 0 h 32"/>
                  <a:gd name="T16" fmla="*/ 0 w 46"/>
                  <a:gd name="T17" fmla="*/ 0 h 32"/>
                  <a:gd name="T18" fmla="*/ 0 w 46"/>
                  <a:gd name="T19" fmla="*/ 0 h 32"/>
                  <a:gd name="T20" fmla="*/ 0 w 46"/>
                  <a:gd name="T21" fmla="*/ 0 h 32"/>
                  <a:gd name="T22" fmla="*/ 0 w 46"/>
                  <a:gd name="T23" fmla="*/ 0 h 32"/>
                  <a:gd name="T24" fmla="*/ 0 w 46"/>
                  <a:gd name="T25" fmla="*/ 0 h 32"/>
                  <a:gd name="T26" fmla="*/ 0 w 46"/>
                  <a:gd name="T27" fmla="*/ 0 h 32"/>
                  <a:gd name="T28" fmla="*/ 0 w 46"/>
                  <a:gd name="T29" fmla="*/ 0 h 32"/>
                  <a:gd name="T30" fmla="*/ 0 w 46"/>
                  <a:gd name="T31" fmla="*/ 0 h 32"/>
                  <a:gd name="T32" fmla="*/ 0 w 46"/>
                  <a:gd name="T33" fmla="*/ 0 h 32"/>
                  <a:gd name="T34" fmla="*/ 0 w 4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2"/>
                  <a:gd name="T56" fmla="*/ 46 w 4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2">
                    <a:moveTo>
                      <a:pt x="0" y="18"/>
                    </a:moveTo>
                    <a:lnTo>
                      <a:pt x="3" y="23"/>
                    </a:lnTo>
                    <a:lnTo>
                      <a:pt x="6" y="27"/>
                    </a:lnTo>
                    <a:lnTo>
                      <a:pt x="10" y="30"/>
                    </a:lnTo>
                    <a:lnTo>
                      <a:pt x="14" y="31"/>
                    </a:lnTo>
                    <a:lnTo>
                      <a:pt x="18" y="32"/>
                    </a:lnTo>
                    <a:lnTo>
                      <a:pt x="23" y="32"/>
                    </a:lnTo>
                    <a:lnTo>
                      <a:pt x="27" y="32"/>
                    </a:lnTo>
                    <a:lnTo>
                      <a:pt x="32" y="30"/>
                    </a:lnTo>
                    <a:lnTo>
                      <a:pt x="36" y="28"/>
                    </a:lnTo>
                    <a:lnTo>
                      <a:pt x="39" y="26"/>
                    </a:lnTo>
                    <a:lnTo>
                      <a:pt x="42" y="22"/>
                    </a:lnTo>
                    <a:lnTo>
                      <a:pt x="44" y="19"/>
                    </a:lnTo>
                    <a:lnTo>
                      <a:pt x="46" y="14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4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69" name="Freeform 1633"/>
              <p:cNvSpPr>
                <a:spLocks/>
              </p:cNvSpPr>
              <p:nvPr/>
            </p:nvSpPr>
            <p:spPr bwMode="auto">
              <a:xfrm>
                <a:off x="2571" y="2652"/>
                <a:ext cx="36" cy="78"/>
              </a:xfrm>
              <a:custGeom>
                <a:avLst/>
                <a:gdLst>
                  <a:gd name="T0" fmla="*/ 0 w 581"/>
                  <a:gd name="T1" fmla="*/ 0 h 1250"/>
                  <a:gd name="T2" fmla="*/ 0 w 581"/>
                  <a:gd name="T3" fmla="*/ 0 h 1250"/>
                  <a:gd name="T4" fmla="*/ 0 w 581"/>
                  <a:gd name="T5" fmla="*/ 0 h 1250"/>
                  <a:gd name="T6" fmla="*/ 0 w 581"/>
                  <a:gd name="T7" fmla="*/ 0 h 1250"/>
                  <a:gd name="T8" fmla="*/ 0 w 581"/>
                  <a:gd name="T9" fmla="*/ 0 h 1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1250"/>
                  <a:gd name="T17" fmla="*/ 581 w 581"/>
                  <a:gd name="T18" fmla="*/ 1250 h 12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1250">
                    <a:moveTo>
                      <a:pt x="0" y="19"/>
                    </a:moveTo>
                    <a:lnTo>
                      <a:pt x="537" y="1250"/>
                    </a:lnTo>
                    <a:lnTo>
                      <a:pt x="581" y="1232"/>
                    </a:lnTo>
                    <a:lnTo>
                      <a:pt x="4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0" name="Freeform 1634"/>
              <p:cNvSpPr>
                <a:spLocks/>
              </p:cNvSpPr>
              <p:nvPr/>
            </p:nvSpPr>
            <p:spPr bwMode="auto">
              <a:xfrm>
                <a:off x="2571" y="2651"/>
                <a:ext cx="2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5" y="15"/>
                    </a:moveTo>
                    <a:lnTo>
                      <a:pt x="42" y="10"/>
                    </a:lnTo>
                    <a:lnTo>
                      <a:pt x="39" y="7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4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1" name="Freeform 1635"/>
              <p:cNvSpPr>
                <a:spLocks/>
              </p:cNvSpPr>
              <p:nvPr/>
            </p:nvSpPr>
            <p:spPr bwMode="auto">
              <a:xfrm>
                <a:off x="2608" y="2726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0" y="11"/>
                    </a:move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1" y="26"/>
                    </a:lnTo>
                    <a:lnTo>
                      <a:pt x="15" y="28"/>
                    </a:lnTo>
                    <a:lnTo>
                      <a:pt x="20" y="29"/>
                    </a:lnTo>
                    <a:lnTo>
                      <a:pt x="24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4"/>
                    </a:lnTo>
                    <a:lnTo>
                      <a:pt x="40" y="22"/>
                    </a:lnTo>
                    <a:lnTo>
                      <a:pt x="42" y="18"/>
                    </a:lnTo>
                    <a:lnTo>
                      <a:pt x="44" y="15"/>
                    </a:lnTo>
                    <a:lnTo>
                      <a:pt x="46" y="10"/>
                    </a:lnTo>
                    <a:lnTo>
                      <a:pt x="46" y="5"/>
                    </a:lnTo>
                    <a:lnTo>
                      <a:pt x="4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2" name="Freeform 1636"/>
              <p:cNvSpPr>
                <a:spLocks/>
              </p:cNvSpPr>
              <p:nvPr/>
            </p:nvSpPr>
            <p:spPr bwMode="auto">
              <a:xfrm>
                <a:off x="2585" y="2633"/>
                <a:ext cx="26" cy="93"/>
              </a:xfrm>
              <a:custGeom>
                <a:avLst/>
                <a:gdLst>
                  <a:gd name="T0" fmla="*/ 0 w 411"/>
                  <a:gd name="T1" fmla="*/ 0 h 1496"/>
                  <a:gd name="T2" fmla="*/ 0 w 411"/>
                  <a:gd name="T3" fmla="*/ 0 h 1496"/>
                  <a:gd name="T4" fmla="*/ 0 w 411"/>
                  <a:gd name="T5" fmla="*/ 0 h 1496"/>
                  <a:gd name="T6" fmla="*/ 0 w 411"/>
                  <a:gd name="T7" fmla="*/ 0 h 1496"/>
                  <a:gd name="T8" fmla="*/ 0 w 411"/>
                  <a:gd name="T9" fmla="*/ 0 h 14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1"/>
                  <a:gd name="T16" fmla="*/ 0 h 1496"/>
                  <a:gd name="T17" fmla="*/ 411 w 411"/>
                  <a:gd name="T18" fmla="*/ 1496 h 14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1" h="1496">
                    <a:moveTo>
                      <a:pt x="0" y="11"/>
                    </a:moveTo>
                    <a:lnTo>
                      <a:pt x="366" y="1496"/>
                    </a:lnTo>
                    <a:lnTo>
                      <a:pt x="411" y="1485"/>
                    </a:lnTo>
                    <a:lnTo>
                      <a:pt x="4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3" name="Freeform 1637"/>
              <p:cNvSpPr>
                <a:spLocks/>
              </p:cNvSpPr>
              <p:nvPr/>
            </p:nvSpPr>
            <p:spPr bwMode="auto">
              <a:xfrm>
                <a:off x="2585" y="2632"/>
                <a:ext cx="3" cy="2"/>
              </a:xfrm>
              <a:custGeom>
                <a:avLst/>
                <a:gdLst>
                  <a:gd name="T0" fmla="*/ 0 w 46"/>
                  <a:gd name="T1" fmla="*/ 0 h 29"/>
                  <a:gd name="T2" fmla="*/ 0 w 46"/>
                  <a:gd name="T3" fmla="*/ 0 h 29"/>
                  <a:gd name="T4" fmla="*/ 0 w 46"/>
                  <a:gd name="T5" fmla="*/ 0 h 29"/>
                  <a:gd name="T6" fmla="*/ 0 w 46"/>
                  <a:gd name="T7" fmla="*/ 0 h 29"/>
                  <a:gd name="T8" fmla="*/ 0 w 46"/>
                  <a:gd name="T9" fmla="*/ 0 h 29"/>
                  <a:gd name="T10" fmla="*/ 0 w 46"/>
                  <a:gd name="T11" fmla="*/ 0 h 29"/>
                  <a:gd name="T12" fmla="*/ 0 w 46"/>
                  <a:gd name="T13" fmla="*/ 0 h 29"/>
                  <a:gd name="T14" fmla="*/ 0 w 46"/>
                  <a:gd name="T15" fmla="*/ 0 h 29"/>
                  <a:gd name="T16" fmla="*/ 0 w 46"/>
                  <a:gd name="T17" fmla="*/ 0 h 29"/>
                  <a:gd name="T18" fmla="*/ 0 w 46"/>
                  <a:gd name="T19" fmla="*/ 0 h 29"/>
                  <a:gd name="T20" fmla="*/ 0 w 46"/>
                  <a:gd name="T21" fmla="*/ 0 h 29"/>
                  <a:gd name="T22" fmla="*/ 0 w 46"/>
                  <a:gd name="T23" fmla="*/ 0 h 29"/>
                  <a:gd name="T24" fmla="*/ 0 w 46"/>
                  <a:gd name="T25" fmla="*/ 0 h 29"/>
                  <a:gd name="T26" fmla="*/ 0 w 46"/>
                  <a:gd name="T27" fmla="*/ 0 h 29"/>
                  <a:gd name="T28" fmla="*/ 0 w 46"/>
                  <a:gd name="T29" fmla="*/ 0 h 29"/>
                  <a:gd name="T30" fmla="*/ 0 w 46"/>
                  <a:gd name="T31" fmla="*/ 0 h 29"/>
                  <a:gd name="T32" fmla="*/ 0 w 46"/>
                  <a:gd name="T33" fmla="*/ 0 h 29"/>
                  <a:gd name="T34" fmla="*/ 0 w 46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9"/>
                  <a:gd name="T56" fmla="*/ 46 w 46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9">
                    <a:moveTo>
                      <a:pt x="46" y="18"/>
                    </a:moveTo>
                    <a:lnTo>
                      <a:pt x="44" y="12"/>
                    </a:lnTo>
                    <a:lnTo>
                      <a:pt x="41" y="8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4" name="Freeform 1638"/>
              <p:cNvSpPr>
                <a:spLocks/>
              </p:cNvSpPr>
              <p:nvPr/>
            </p:nvSpPr>
            <p:spPr bwMode="auto">
              <a:xfrm>
                <a:off x="2611" y="2726"/>
                <a:ext cx="2" cy="1"/>
              </a:xfrm>
              <a:custGeom>
                <a:avLst/>
                <a:gdLst>
                  <a:gd name="T0" fmla="*/ 0 w 46"/>
                  <a:gd name="T1" fmla="*/ 0 h 25"/>
                  <a:gd name="T2" fmla="*/ 0 w 46"/>
                  <a:gd name="T3" fmla="*/ 0 h 25"/>
                  <a:gd name="T4" fmla="*/ 0 w 46"/>
                  <a:gd name="T5" fmla="*/ 0 h 25"/>
                  <a:gd name="T6" fmla="*/ 0 w 46"/>
                  <a:gd name="T7" fmla="*/ 0 h 25"/>
                  <a:gd name="T8" fmla="*/ 0 w 46"/>
                  <a:gd name="T9" fmla="*/ 0 h 25"/>
                  <a:gd name="T10" fmla="*/ 0 w 46"/>
                  <a:gd name="T11" fmla="*/ 0 h 25"/>
                  <a:gd name="T12" fmla="*/ 0 w 46"/>
                  <a:gd name="T13" fmla="*/ 0 h 25"/>
                  <a:gd name="T14" fmla="*/ 0 w 46"/>
                  <a:gd name="T15" fmla="*/ 0 h 25"/>
                  <a:gd name="T16" fmla="*/ 0 w 46"/>
                  <a:gd name="T17" fmla="*/ 0 h 25"/>
                  <a:gd name="T18" fmla="*/ 0 w 46"/>
                  <a:gd name="T19" fmla="*/ 0 h 25"/>
                  <a:gd name="T20" fmla="*/ 0 w 46"/>
                  <a:gd name="T21" fmla="*/ 0 h 25"/>
                  <a:gd name="T22" fmla="*/ 0 w 46"/>
                  <a:gd name="T23" fmla="*/ 0 h 25"/>
                  <a:gd name="T24" fmla="*/ 0 w 46"/>
                  <a:gd name="T25" fmla="*/ 0 h 25"/>
                  <a:gd name="T26" fmla="*/ 0 w 46"/>
                  <a:gd name="T27" fmla="*/ 0 h 25"/>
                  <a:gd name="T28" fmla="*/ 0 w 46"/>
                  <a:gd name="T29" fmla="*/ 0 h 25"/>
                  <a:gd name="T30" fmla="*/ 0 w 46"/>
                  <a:gd name="T31" fmla="*/ 0 h 25"/>
                  <a:gd name="T32" fmla="*/ 0 w 46"/>
                  <a:gd name="T33" fmla="*/ 0 h 25"/>
                  <a:gd name="T34" fmla="*/ 0 w 46"/>
                  <a:gd name="T35" fmla="*/ 0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25"/>
                  <a:gd name="T56" fmla="*/ 46 w 46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25">
                    <a:moveTo>
                      <a:pt x="0" y="4"/>
                    </a:moveTo>
                    <a:lnTo>
                      <a:pt x="1" y="10"/>
                    </a:lnTo>
                    <a:lnTo>
                      <a:pt x="3" y="14"/>
                    </a:lnTo>
                    <a:lnTo>
                      <a:pt x="5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30" y="24"/>
                    </a:lnTo>
                    <a:lnTo>
                      <a:pt x="34" y="23"/>
                    </a:lnTo>
                    <a:lnTo>
                      <a:pt x="37" y="21"/>
                    </a:lnTo>
                    <a:lnTo>
                      <a:pt x="41" y="18"/>
                    </a:lnTo>
                    <a:lnTo>
                      <a:pt x="43" y="14"/>
                    </a:lnTo>
                    <a:lnTo>
                      <a:pt x="45" y="10"/>
                    </a:lnTo>
                    <a:lnTo>
                      <a:pt x="46" y="5"/>
                    </a:lnTo>
                    <a:lnTo>
                      <a:pt x="4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5" name="Freeform 1639"/>
              <p:cNvSpPr>
                <a:spLocks/>
              </p:cNvSpPr>
              <p:nvPr/>
            </p:nvSpPr>
            <p:spPr bwMode="auto">
              <a:xfrm>
                <a:off x="2603" y="2652"/>
                <a:ext cx="10" cy="74"/>
              </a:xfrm>
              <a:custGeom>
                <a:avLst/>
                <a:gdLst>
                  <a:gd name="T0" fmla="*/ 0 w 170"/>
                  <a:gd name="T1" fmla="*/ 0 h 1188"/>
                  <a:gd name="T2" fmla="*/ 0 w 170"/>
                  <a:gd name="T3" fmla="*/ 0 h 1188"/>
                  <a:gd name="T4" fmla="*/ 0 w 170"/>
                  <a:gd name="T5" fmla="*/ 0 h 1188"/>
                  <a:gd name="T6" fmla="*/ 0 w 170"/>
                  <a:gd name="T7" fmla="*/ 0 h 1188"/>
                  <a:gd name="T8" fmla="*/ 0 w 170"/>
                  <a:gd name="T9" fmla="*/ 0 h 1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1188"/>
                  <a:gd name="T17" fmla="*/ 170 w 170"/>
                  <a:gd name="T18" fmla="*/ 1188 h 1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1188">
                    <a:moveTo>
                      <a:pt x="0" y="5"/>
                    </a:moveTo>
                    <a:lnTo>
                      <a:pt x="124" y="1188"/>
                    </a:lnTo>
                    <a:lnTo>
                      <a:pt x="170" y="1184"/>
                    </a:lnTo>
                    <a:lnTo>
                      <a:pt x="4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6" name="Freeform 1640"/>
              <p:cNvSpPr>
                <a:spLocks/>
              </p:cNvSpPr>
              <p:nvPr/>
            </p:nvSpPr>
            <p:spPr bwMode="auto">
              <a:xfrm>
                <a:off x="2603" y="2650"/>
                <a:ext cx="3" cy="2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47" y="22"/>
                    </a:moveTo>
                    <a:lnTo>
                      <a:pt x="45" y="16"/>
                    </a:lnTo>
                    <a:lnTo>
                      <a:pt x="43" y="11"/>
                    </a:lnTo>
                    <a:lnTo>
                      <a:pt x="41" y="7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1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4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7" name="Freeform 1641"/>
              <p:cNvSpPr>
                <a:spLocks/>
              </p:cNvSpPr>
              <p:nvPr/>
            </p:nvSpPr>
            <p:spPr bwMode="auto">
              <a:xfrm>
                <a:off x="2533" y="2739"/>
                <a:ext cx="40" cy="68"/>
              </a:xfrm>
              <a:custGeom>
                <a:avLst/>
                <a:gdLst>
                  <a:gd name="T0" fmla="*/ 0 w 642"/>
                  <a:gd name="T1" fmla="*/ 0 h 1098"/>
                  <a:gd name="T2" fmla="*/ 0 w 642"/>
                  <a:gd name="T3" fmla="*/ 0 h 1098"/>
                  <a:gd name="T4" fmla="*/ 0 w 642"/>
                  <a:gd name="T5" fmla="*/ 0 h 1098"/>
                  <a:gd name="T6" fmla="*/ 0 w 642"/>
                  <a:gd name="T7" fmla="*/ 0 h 1098"/>
                  <a:gd name="T8" fmla="*/ 0 w 642"/>
                  <a:gd name="T9" fmla="*/ 0 h 1098"/>
                  <a:gd name="T10" fmla="*/ 0 w 642"/>
                  <a:gd name="T11" fmla="*/ 0 h 1098"/>
                  <a:gd name="T12" fmla="*/ 0 w 642"/>
                  <a:gd name="T13" fmla="*/ 0 h 1098"/>
                  <a:gd name="T14" fmla="*/ 0 w 642"/>
                  <a:gd name="T15" fmla="*/ 0 h 1098"/>
                  <a:gd name="T16" fmla="*/ 0 w 642"/>
                  <a:gd name="T17" fmla="*/ 0 h 1098"/>
                  <a:gd name="T18" fmla="*/ 0 w 642"/>
                  <a:gd name="T19" fmla="*/ 0 h 1098"/>
                  <a:gd name="T20" fmla="*/ 0 w 642"/>
                  <a:gd name="T21" fmla="*/ 0 h 1098"/>
                  <a:gd name="T22" fmla="*/ 0 w 642"/>
                  <a:gd name="T23" fmla="*/ 0 h 1098"/>
                  <a:gd name="T24" fmla="*/ 0 w 642"/>
                  <a:gd name="T25" fmla="*/ 0 h 1098"/>
                  <a:gd name="T26" fmla="*/ 0 w 642"/>
                  <a:gd name="T27" fmla="*/ 0 h 1098"/>
                  <a:gd name="T28" fmla="*/ 0 w 642"/>
                  <a:gd name="T29" fmla="*/ 0 h 1098"/>
                  <a:gd name="T30" fmla="*/ 0 w 642"/>
                  <a:gd name="T31" fmla="*/ 0 h 1098"/>
                  <a:gd name="T32" fmla="*/ 0 w 642"/>
                  <a:gd name="T33" fmla="*/ 0 h 1098"/>
                  <a:gd name="T34" fmla="*/ 0 w 642"/>
                  <a:gd name="T35" fmla="*/ 0 h 1098"/>
                  <a:gd name="T36" fmla="*/ 0 w 642"/>
                  <a:gd name="T37" fmla="*/ 0 h 1098"/>
                  <a:gd name="T38" fmla="*/ 0 w 642"/>
                  <a:gd name="T39" fmla="*/ 0 h 1098"/>
                  <a:gd name="T40" fmla="*/ 0 w 642"/>
                  <a:gd name="T41" fmla="*/ 0 h 1098"/>
                  <a:gd name="T42" fmla="*/ 0 w 642"/>
                  <a:gd name="T43" fmla="*/ 0 h 1098"/>
                  <a:gd name="T44" fmla="*/ 0 w 642"/>
                  <a:gd name="T45" fmla="*/ 0 h 1098"/>
                  <a:gd name="T46" fmla="*/ 0 w 642"/>
                  <a:gd name="T47" fmla="*/ 0 h 1098"/>
                  <a:gd name="T48" fmla="*/ 0 w 642"/>
                  <a:gd name="T49" fmla="*/ 0 h 1098"/>
                  <a:gd name="T50" fmla="*/ 0 w 642"/>
                  <a:gd name="T51" fmla="*/ 0 h 1098"/>
                  <a:gd name="T52" fmla="*/ 0 w 642"/>
                  <a:gd name="T53" fmla="*/ 0 h 1098"/>
                  <a:gd name="T54" fmla="*/ 0 w 642"/>
                  <a:gd name="T55" fmla="*/ 0 h 1098"/>
                  <a:gd name="T56" fmla="*/ 0 w 642"/>
                  <a:gd name="T57" fmla="*/ 0 h 1098"/>
                  <a:gd name="T58" fmla="*/ 0 w 642"/>
                  <a:gd name="T59" fmla="*/ 0 h 1098"/>
                  <a:gd name="T60" fmla="*/ 0 w 642"/>
                  <a:gd name="T61" fmla="*/ 0 h 1098"/>
                  <a:gd name="T62" fmla="*/ 0 w 642"/>
                  <a:gd name="T63" fmla="*/ 0 h 1098"/>
                  <a:gd name="T64" fmla="*/ 0 w 642"/>
                  <a:gd name="T65" fmla="*/ 0 h 10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2"/>
                  <a:gd name="T100" fmla="*/ 0 h 1098"/>
                  <a:gd name="T101" fmla="*/ 642 w 642"/>
                  <a:gd name="T102" fmla="*/ 1098 h 10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2" h="1098">
                    <a:moveTo>
                      <a:pt x="92" y="1098"/>
                    </a:moveTo>
                    <a:lnTo>
                      <a:pt x="516" y="1098"/>
                    </a:lnTo>
                    <a:lnTo>
                      <a:pt x="539" y="1083"/>
                    </a:lnTo>
                    <a:lnTo>
                      <a:pt x="559" y="1064"/>
                    </a:lnTo>
                    <a:lnTo>
                      <a:pt x="577" y="1040"/>
                    </a:lnTo>
                    <a:lnTo>
                      <a:pt x="592" y="1013"/>
                    </a:lnTo>
                    <a:lnTo>
                      <a:pt x="605" y="982"/>
                    </a:lnTo>
                    <a:lnTo>
                      <a:pt x="616" y="948"/>
                    </a:lnTo>
                    <a:lnTo>
                      <a:pt x="625" y="910"/>
                    </a:lnTo>
                    <a:lnTo>
                      <a:pt x="632" y="871"/>
                    </a:lnTo>
                    <a:lnTo>
                      <a:pt x="637" y="829"/>
                    </a:lnTo>
                    <a:lnTo>
                      <a:pt x="641" y="784"/>
                    </a:lnTo>
                    <a:lnTo>
                      <a:pt x="642" y="739"/>
                    </a:lnTo>
                    <a:lnTo>
                      <a:pt x="642" y="692"/>
                    </a:lnTo>
                    <a:lnTo>
                      <a:pt x="641" y="644"/>
                    </a:lnTo>
                    <a:lnTo>
                      <a:pt x="638" y="596"/>
                    </a:lnTo>
                    <a:lnTo>
                      <a:pt x="634" y="547"/>
                    </a:lnTo>
                    <a:lnTo>
                      <a:pt x="628" y="499"/>
                    </a:lnTo>
                    <a:lnTo>
                      <a:pt x="621" y="450"/>
                    </a:lnTo>
                    <a:lnTo>
                      <a:pt x="613" y="403"/>
                    </a:lnTo>
                    <a:lnTo>
                      <a:pt x="604" y="356"/>
                    </a:lnTo>
                    <a:lnTo>
                      <a:pt x="594" y="311"/>
                    </a:lnTo>
                    <a:lnTo>
                      <a:pt x="583" y="268"/>
                    </a:lnTo>
                    <a:lnTo>
                      <a:pt x="571" y="226"/>
                    </a:lnTo>
                    <a:lnTo>
                      <a:pt x="559" y="187"/>
                    </a:lnTo>
                    <a:lnTo>
                      <a:pt x="546" y="151"/>
                    </a:lnTo>
                    <a:lnTo>
                      <a:pt x="531" y="119"/>
                    </a:lnTo>
                    <a:lnTo>
                      <a:pt x="517" y="88"/>
                    </a:lnTo>
                    <a:lnTo>
                      <a:pt x="502" y="62"/>
                    </a:lnTo>
                    <a:lnTo>
                      <a:pt x="487" y="41"/>
                    </a:lnTo>
                    <a:lnTo>
                      <a:pt x="472" y="23"/>
                    </a:lnTo>
                    <a:lnTo>
                      <a:pt x="457" y="11"/>
                    </a:lnTo>
                    <a:lnTo>
                      <a:pt x="441" y="3"/>
                    </a:lnTo>
                    <a:lnTo>
                      <a:pt x="426" y="0"/>
                    </a:lnTo>
                    <a:lnTo>
                      <a:pt x="0" y="0"/>
                    </a:lnTo>
                    <a:lnTo>
                      <a:pt x="19" y="5"/>
                    </a:lnTo>
                    <a:lnTo>
                      <a:pt x="38" y="15"/>
                    </a:lnTo>
                    <a:lnTo>
                      <a:pt x="57" y="30"/>
                    </a:lnTo>
                    <a:lnTo>
                      <a:pt x="73" y="50"/>
                    </a:lnTo>
                    <a:lnTo>
                      <a:pt x="89" y="75"/>
                    </a:lnTo>
                    <a:lnTo>
                      <a:pt x="105" y="104"/>
                    </a:lnTo>
                    <a:lnTo>
                      <a:pt x="119" y="137"/>
                    </a:lnTo>
                    <a:lnTo>
                      <a:pt x="132" y="173"/>
                    </a:lnTo>
                    <a:lnTo>
                      <a:pt x="145" y="212"/>
                    </a:lnTo>
                    <a:lnTo>
                      <a:pt x="156" y="255"/>
                    </a:lnTo>
                    <a:lnTo>
                      <a:pt x="168" y="298"/>
                    </a:lnTo>
                    <a:lnTo>
                      <a:pt x="177" y="344"/>
                    </a:lnTo>
                    <a:lnTo>
                      <a:pt x="186" y="392"/>
                    </a:lnTo>
                    <a:lnTo>
                      <a:pt x="193" y="441"/>
                    </a:lnTo>
                    <a:lnTo>
                      <a:pt x="199" y="491"/>
                    </a:lnTo>
                    <a:lnTo>
                      <a:pt x="204" y="541"/>
                    </a:lnTo>
                    <a:lnTo>
                      <a:pt x="207" y="591"/>
                    </a:lnTo>
                    <a:lnTo>
                      <a:pt x="210" y="641"/>
                    </a:lnTo>
                    <a:lnTo>
                      <a:pt x="211" y="689"/>
                    </a:lnTo>
                    <a:lnTo>
                      <a:pt x="211" y="738"/>
                    </a:lnTo>
                    <a:lnTo>
                      <a:pt x="209" y="784"/>
                    </a:lnTo>
                    <a:lnTo>
                      <a:pt x="206" y="830"/>
                    </a:lnTo>
                    <a:lnTo>
                      <a:pt x="202" y="872"/>
                    </a:lnTo>
                    <a:lnTo>
                      <a:pt x="196" y="912"/>
                    </a:lnTo>
                    <a:lnTo>
                      <a:pt x="188" y="950"/>
                    </a:lnTo>
                    <a:lnTo>
                      <a:pt x="180" y="984"/>
                    </a:lnTo>
                    <a:lnTo>
                      <a:pt x="169" y="1014"/>
                    </a:lnTo>
                    <a:lnTo>
                      <a:pt x="156" y="1040"/>
                    </a:lnTo>
                    <a:lnTo>
                      <a:pt x="143" y="1062"/>
                    </a:lnTo>
                    <a:lnTo>
                      <a:pt x="128" y="1079"/>
                    </a:lnTo>
                    <a:lnTo>
                      <a:pt x="111" y="1091"/>
                    </a:lnTo>
                    <a:lnTo>
                      <a:pt x="92" y="10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8" name="Freeform 1642"/>
              <p:cNvSpPr>
                <a:spLocks/>
              </p:cNvSpPr>
              <p:nvPr/>
            </p:nvSpPr>
            <p:spPr bwMode="auto">
              <a:xfrm>
                <a:off x="2525" y="2738"/>
                <a:ext cx="21" cy="69"/>
              </a:xfrm>
              <a:custGeom>
                <a:avLst/>
                <a:gdLst>
                  <a:gd name="T0" fmla="*/ 0 w 337"/>
                  <a:gd name="T1" fmla="*/ 0 h 1099"/>
                  <a:gd name="T2" fmla="*/ 0 w 337"/>
                  <a:gd name="T3" fmla="*/ 0 h 1099"/>
                  <a:gd name="T4" fmla="*/ 0 w 337"/>
                  <a:gd name="T5" fmla="*/ 0 h 1099"/>
                  <a:gd name="T6" fmla="*/ 0 w 337"/>
                  <a:gd name="T7" fmla="*/ 0 h 1099"/>
                  <a:gd name="T8" fmla="*/ 0 w 337"/>
                  <a:gd name="T9" fmla="*/ 0 h 1099"/>
                  <a:gd name="T10" fmla="*/ 0 w 337"/>
                  <a:gd name="T11" fmla="*/ 0 h 1099"/>
                  <a:gd name="T12" fmla="*/ 0 w 337"/>
                  <a:gd name="T13" fmla="*/ 0 h 1099"/>
                  <a:gd name="T14" fmla="*/ 0 w 337"/>
                  <a:gd name="T15" fmla="*/ 0 h 1099"/>
                  <a:gd name="T16" fmla="*/ 0 w 337"/>
                  <a:gd name="T17" fmla="*/ 0 h 1099"/>
                  <a:gd name="T18" fmla="*/ 0 w 337"/>
                  <a:gd name="T19" fmla="*/ 0 h 1099"/>
                  <a:gd name="T20" fmla="*/ 0 w 337"/>
                  <a:gd name="T21" fmla="*/ 0 h 1099"/>
                  <a:gd name="T22" fmla="*/ 0 w 337"/>
                  <a:gd name="T23" fmla="*/ 0 h 1099"/>
                  <a:gd name="T24" fmla="*/ 0 w 337"/>
                  <a:gd name="T25" fmla="*/ 0 h 1099"/>
                  <a:gd name="T26" fmla="*/ 0 w 337"/>
                  <a:gd name="T27" fmla="*/ 0 h 1099"/>
                  <a:gd name="T28" fmla="*/ 0 w 337"/>
                  <a:gd name="T29" fmla="*/ 0 h 1099"/>
                  <a:gd name="T30" fmla="*/ 0 w 337"/>
                  <a:gd name="T31" fmla="*/ 0 h 1099"/>
                  <a:gd name="T32" fmla="*/ 0 w 337"/>
                  <a:gd name="T33" fmla="*/ 0 h 1099"/>
                  <a:gd name="T34" fmla="*/ 0 w 337"/>
                  <a:gd name="T35" fmla="*/ 0 h 1099"/>
                  <a:gd name="T36" fmla="*/ 0 w 337"/>
                  <a:gd name="T37" fmla="*/ 0 h 1099"/>
                  <a:gd name="T38" fmla="*/ 0 w 337"/>
                  <a:gd name="T39" fmla="*/ 0 h 1099"/>
                  <a:gd name="T40" fmla="*/ 0 w 337"/>
                  <a:gd name="T41" fmla="*/ 0 h 1099"/>
                  <a:gd name="T42" fmla="*/ 0 w 337"/>
                  <a:gd name="T43" fmla="*/ 0 h 1099"/>
                  <a:gd name="T44" fmla="*/ 0 w 337"/>
                  <a:gd name="T45" fmla="*/ 0 h 1099"/>
                  <a:gd name="T46" fmla="*/ 0 w 337"/>
                  <a:gd name="T47" fmla="*/ 0 h 1099"/>
                  <a:gd name="T48" fmla="*/ 0 w 337"/>
                  <a:gd name="T49" fmla="*/ 0 h 1099"/>
                  <a:gd name="T50" fmla="*/ 0 w 337"/>
                  <a:gd name="T51" fmla="*/ 0 h 1099"/>
                  <a:gd name="T52" fmla="*/ 0 w 337"/>
                  <a:gd name="T53" fmla="*/ 0 h 1099"/>
                  <a:gd name="T54" fmla="*/ 0 w 337"/>
                  <a:gd name="T55" fmla="*/ 0 h 1099"/>
                  <a:gd name="T56" fmla="*/ 0 w 337"/>
                  <a:gd name="T57" fmla="*/ 0 h 1099"/>
                  <a:gd name="T58" fmla="*/ 0 w 337"/>
                  <a:gd name="T59" fmla="*/ 0 h 1099"/>
                  <a:gd name="T60" fmla="*/ 0 w 337"/>
                  <a:gd name="T61" fmla="*/ 0 h 1099"/>
                  <a:gd name="T62" fmla="*/ 0 w 337"/>
                  <a:gd name="T63" fmla="*/ 0 h 1099"/>
                  <a:gd name="T64" fmla="*/ 0 w 337"/>
                  <a:gd name="T65" fmla="*/ 0 h 1099"/>
                  <a:gd name="T66" fmla="*/ 0 w 337"/>
                  <a:gd name="T67" fmla="*/ 0 h 1099"/>
                  <a:gd name="T68" fmla="*/ 0 w 337"/>
                  <a:gd name="T69" fmla="*/ 0 h 1099"/>
                  <a:gd name="T70" fmla="*/ 0 w 337"/>
                  <a:gd name="T71" fmla="*/ 0 h 1099"/>
                  <a:gd name="T72" fmla="*/ 0 w 337"/>
                  <a:gd name="T73" fmla="*/ 0 h 1099"/>
                  <a:gd name="T74" fmla="*/ 0 w 337"/>
                  <a:gd name="T75" fmla="*/ 0 h 1099"/>
                  <a:gd name="T76" fmla="*/ 0 w 337"/>
                  <a:gd name="T77" fmla="*/ 0 h 1099"/>
                  <a:gd name="T78" fmla="*/ 0 w 337"/>
                  <a:gd name="T79" fmla="*/ 0 h 1099"/>
                  <a:gd name="T80" fmla="*/ 0 w 337"/>
                  <a:gd name="T81" fmla="*/ 0 h 1099"/>
                  <a:gd name="T82" fmla="*/ 0 w 337"/>
                  <a:gd name="T83" fmla="*/ 0 h 1099"/>
                  <a:gd name="T84" fmla="*/ 0 w 337"/>
                  <a:gd name="T85" fmla="*/ 0 h 1099"/>
                  <a:gd name="T86" fmla="*/ 0 w 337"/>
                  <a:gd name="T87" fmla="*/ 0 h 1099"/>
                  <a:gd name="T88" fmla="*/ 0 w 337"/>
                  <a:gd name="T89" fmla="*/ 0 h 1099"/>
                  <a:gd name="T90" fmla="*/ 0 w 337"/>
                  <a:gd name="T91" fmla="*/ 0 h 1099"/>
                  <a:gd name="T92" fmla="*/ 0 w 337"/>
                  <a:gd name="T93" fmla="*/ 0 h 1099"/>
                  <a:gd name="T94" fmla="*/ 0 w 337"/>
                  <a:gd name="T95" fmla="*/ 0 h 10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37"/>
                  <a:gd name="T145" fmla="*/ 0 h 1099"/>
                  <a:gd name="T146" fmla="*/ 337 w 337"/>
                  <a:gd name="T147" fmla="*/ 1099 h 10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37" h="1099">
                    <a:moveTo>
                      <a:pt x="120" y="0"/>
                    </a:moveTo>
                    <a:lnTo>
                      <a:pt x="128" y="0"/>
                    </a:lnTo>
                    <a:lnTo>
                      <a:pt x="136" y="1"/>
                    </a:lnTo>
                    <a:lnTo>
                      <a:pt x="144" y="4"/>
                    </a:lnTo>
                    <a:lnTo>
                      <a:pt x="152" y="9"/>
                    </a:lnTo>
                    <a:lnTo>
                      <a:pt x="160" y="14"/>
                    </a:lnTo>
                    <a:lnTo>
                      <a:pt x="170" y="20"/>
                    </a:lnTo>
                    <a:lnTo>
                      <a:pt x="178" y="28"/>
                    </a:lnTo>
                    <a:lnTo>
                      <a:pt x="186" y="37"/>
                    </a:lnTo>
                    <a:lnTo>
                      <a:pt x="194" y="48"/>
                    </a:lnTo>
                    <a:lnTo>
                      <a:pt x="202" y="59"/>
                    </a:lnTo>
                    <a:lnTo>
                      <a:pt x="210" y="72"/>
                    </a:lnTo>
                    <a:lnTo>
                      <a:pt x="217" y="85"/>
                    </a:lnTo>
                    <a:lnTo>
                      <a:pt x="225" y="100"/>
                    </a:lnTo>
                    <a:lnTo>
                      <a:pt x="232" y="116"/>
                    </a:lnTo>
                    <a:lnTo>
                      <a:pt x="240" y="133"/>
                    </a:lnTo>
                    <a:lnTo>
                      <a:pt x="247" y="151"/>
                    </a:lnTo>
                    <a:lnTo>
                      <a:pt x="261" y="189"/>
                    </a:lnTo>
                    <a:lnTo>
                      <a:pt x="274" y="230"/>
                    </a:lnTo>
                    <a:lnTo>
                      <a:pt x="286" y="276"/>
                    </a:lnTo>
                    <a:lnTo>
                      <a:pt x="298" y="324"/>
                    </a:lnTo>
                    <a:lnTo>
                      <a:pt x="308" y="375"/>
                    </a:lnTo>
                    <a:lnTo>
                      <a:pt x="317" y="427"/>
                    </a:lnTo>
                    <a:lnTo>
                      <a:pt x="324" y="482"/>
                    </a:lnTo>
                    <a:lnTo>
                      <a:pt x="330" y="539"/>
                    </a:lnTo>
                    <a:lnTo>
                      <a:pt x="334" y="595"/>
                    </a:lnTo>
                    <a:lnTo>
                      <a:pt x="337" y="649"/>
                    </a:lnTo>
                    <a:lnTo>
                      <a:pt x="337" y="701"/>
                    </a:lnTo>
                    <a:lnTo>
                      <a:pt x="337" y="753"/>
                    </a:lnTo>
                    <a:lnTo>
                      <a:pt x="334" y="801"/>
                    </a:lnTo>
                    <a:lnTo>
                      <a:pt x="330" y="847"/>
                    </a:lnTo>
                    <a:lnTo>
                      <a:pt x="325" y="890"/>
                    </a:lnTo>
                    <a:lnTo>
                      <a:pt x="319" y="929"/>
                    </a:lnTo>
                    <a:lnTo>
                      <a:pt x="315" y="948"/>
                    </a:lnTo>
                    <a:lnTo>
                      <a:pt x="311" y="966"/>
                    </a:lnTo>
                    <a:lnTo>
                      <a:pt x="306" y="983"/>
                    </a:lnTo>
                    <a:lnTo>
                      <a:pt x="302" y="998"/>
                    </a:lnTo>
                    <a:lnTo>
                      <a:pt x="297" y="1013"/>
                    </a:lnTo>
                    <a:lnTo>
                      <a:pt x="290" y="1026"/>
                    </a:lnTo>
                    <a:lnTo>
                      <a:pt x="285" y="1039"/>
                    </a:lnTo>
                    <a:lnTo>
                      <a:pt x="279" y="1050"/>
                    </a:lnTo>
                    <a:lnTo>
                      <a:pt x="273" y="1062"/>
                    </a:lnTo>
                    <a:lnTo>
                      <a:pt x="266" y="1071"/>
                    </a:lnTo>
                    <a:lnTo>
                      <a:pt x="259" y="1079"/>
                    </a:lnTo>
                    <a:lnTo>
                      <a:pt x="252" y="1085"/>
                    </a:lnTo>
                    <a:lnTo>
                      <a:pt x="245" y="1090"/>
                    </a:lnTo>
                    <a:lnTo>
                      <a:pt x="238" y="1094"/>
                    </a:lnTo>
                    <a:lnTo>
                      <a:pt x="230" y="1097"/>
                    </a:lnTo>
                    <a:lnTo>
                      <a:pt x="222" y="1098"/>
                    </a:lnTo>
                    <a:lnTo>
                      <a:pt x="214" y="1099"/>
                    </a:lnTo>
                    <a:lnTo>
                      <a:pt x="205" y="1097"/>
                    </a:lnTo>
                    <a:lnTo>
                      <a:pt x="197" y="1095"/>
                    </a:lnTo>
                    <a:lnTo>
                      <a:pt x="188" y="1091"/>
                    </a:lnTo>
                    <a:lnTo>
                      <a:pt x="180" y="1086"/>
                    </a:lnTo>
                    <a:lnTo>
                      <a:pt x="171" y="1079"/>
                    </a:lnTo>
                    <a:lnTo>
                      <a:pt x="162" y="1071"/>
                    </a:lnTo>
                    <a:lnTo>
                      <a:pt x="153" y="1062"/>
                    </a:lnTo>
                    <a:lnTo>
                      <a:pt x="145" y="1051"/>
                    </a:lnTo>
                    <a:lnTo>
                      <a:pt x="137" y="1040"/>
                    </a:lnTo>
                    <a:lnTo>
                      <a:pt x="129" y="1027"/>
                    </a:lnTo>
                    <a:lnTo>
                      <a:pt x="121" y="1013"/>
                    </a:lnTo>
                    <a:lnTo>
                      <a:pt x="113" y="999"/>
                    </a:lnTo>
                    <a:lnTo>
                      <a:pt x="105" y="983"/>
                    </a:lnTo>
                    <a:lnTo>
                      <a:pt x="98" y="966"/>
                    </a:lnTo>
                    <a:lnTo>
                      <a:pt x="91" y="949"/>
                    </a:lnTo>
                    <a:lnTo>
                      <a:pt x="76" y="910"/>
                    </a:lnTo>
                    <a:lnTo>
                      <a:pt x="63" y="868"/>
                    </a:lnTo>
                    <a:lnTo>
                      <a:pt x="51" y="824"/>
                    </a:lnTo>
                    <a:lnTo>
                      <a:pt x="40" y="775"/>
                    </a:lnTo>
                    <a:lnTo>
                      <a:pt x="29" y="725"/>
                    </a:lnTo>
                    <a:lnTo>
                      <a:pt x="20" y="672"/>
                    </a:lnTo>
                    <a:lnTo>
                      <a:pt x="13" y="617"/>
                    </a:lnTo>
                    <a:lnTo>
                      <a:pt x="7" y="560"/>
                    </a:lnTo>
                    <a:lnTo>
                      <a:pt x="3" y="505"/>
                    </a:lnTo>
                    <a:lnTo>
                      <a:pt x="1" y="450"/>
                    </a:lnTo>
                    <a:lnTo>
                      <a:pt x="0" y="397"/>
                    </a:lnTo>
                    <a:lnTo>
                      <a:pt x="1" y="346"/>
                    </a:lnTo>
                    <a:lnTo>
                      <a:pt x="4" y="298"/>
                    </a:lnTo>
                    <a:lnTo>
                      <a:pt x="8" y="253"/>
                    </a:lnTo>
                    <a:lnTo>
                      <a:pt x="14" y="209"/>
                    </a:lnTo>
                    <a:lnTo>
                      <a:pt x="21" y="170"/>
                    </a:lnTo>
                    <a:lnTo>
                      <a:pt x="25" y="151"/>
                    </a:lnTo>
                    <a:lnTo>
                      <a:pt x="29" y="134"/>
                    </a:lnTo>
                    <a:lnTo>
                      <a:pt x="34" y="116"/>
                    </a:lnTo>
                    <a:lnTo>
                      <a:pt x="40" y="100"/>
                    </a:lnTo>
                    <a:lnTo>
                      <a:pt x="45" y="86"/>
                    </a:lnTo>
                    <a:lnTo>
                      <a:pt x="51" y="72"/>
                    </a:lnTo>
                    <a:lnTo>
                      <a:pt x="57" y="60"/>
                    </a:lnTo>
                    <a:lnTo>
                      <a:pt x="63" y="48"/>
                    </a:lnTo>
                    <a:lnTo>
                      <a:pt x="69" y="38"/>
                    </a:lnTo>
                    <a:lnTo>
                      <a:pt x="76" y="29"/>
                    </a:lnTo>
                    <a:lnTo>
                      <a:pt x="82" y="21"/>
                    </a:lnTo>
                    <a:lnTo>
                      <a:pt x="90" y="14"/>
                    </a:lnTo>
                    <a:lnTo>
                      <a:pt x="97" y="9"/>
                    </a:lnTo>
                    <a:lnTo>
                      <a:pt x="104" y="4"/>
                    </a:lnTo>
                    <a:lnTo>
                      <a:pt x="112" y="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79" name="Rectangle 1643"/>
              <p:cNvSpPr>
                <a:spLocks noChangeArrowheads="1"/>
              </p:cNvSpPr>
              <p:nvPr/>
            </p:nvSpPr>
            <p:spPr bwMode="auto">
              <a:xfrm>
                <a:off x="2556" y="2755"/>
                <a:ext cx="57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0" name="Freeform 1644"/>
              <p:cNvSpPr>
                <a:spLocks/>
              </p:cNvSpPr>
              <p:nvPr/>
            </p:nvSpPr>
            <p:spPr bwMode="auto">
              <a:xfrm>
                <a:off x="2602" y="2675"/>
                <a:ext cx="74" cy="262"/>
              </a:xfrm>
              <a:custGeom>
                <a:avLst/>
                <a:gdLst>
                  <a:gd name="T0" fmla="*/ 0 w 1176"/>
                  <a:gd name="T1" fmla="*/ 0 h 4185"/>
                  <a:gd name="T2" fmla="*/ 0 w 1176"/>
                  <a:gd name="T3" fmla="*/ 0 h 4185"/>
                  <a:gd name="T4" fmla="*/ 0 w 1176"/>
                  <a:gd name="T5" fmla="*/ 0 h 4185"/>
                  <a:gd name="T6" fmla="*/ 0 w 1176"/>
                  <a:gd name="T7" fmla="*/ 0 h 4185"/>
                  <a:gd name="T8" fmla="*/ 0 w 1176"/>
                  <a:gd name="T9" fmla="*/ 0 h 4185"/>
                  <a:gd name="T10" fmla="*/ 0 w 1176"/>
                  <a:gd name="T11" fmla="*/ 0 h 4185"/>
                  <a:gd name="T12" fmla="*/ 0 w 1176"/>
                  <a:gd name="T13" fmla="*/ 0 h 4185"/>
                  <a:gd name="T14" fmla="*/ 0 w 1176"/>
                  <a:gd name="T15" fmla="*/ 0 h 4185"/>
                  <a:gd name="T16" fmla="*/ 0 w 1176"/>
                  <a:gd name="T17" fmla="*/ 0 h 4185"/>
                  <a:gd name="T18" fmla="*/ 0 w 1176"/>
                  <a:gd name="T19" fmla="*/ 0 h 4185"/>
                  <a:gd name="T20" fmla="*/ 0 w 1176"/>
                  <a:gd name="T21" fmla="*/ 0 h 4185"/>
                  <a:gd name="T22" fmla="*/ 0 w 1176"/>
                  <a:gd name="T23" fmla="*/ 0 h 4185"/>
                  <a:gd name="T24" fmla="*/ 0 w 1176"/>
                  <a:gd name="T25" fmla="*/ 0 h 4185"/>
                  <a:gd name="T26" fmla="*/ 0 w 1176"/>
                  <a:gd name="T27" fmla="*/ 0 h 4185"/>
                  <a:gd name="T28" fmla="*/ 0 w 1176"/>
                  <a:gd name="T29" fmla="*/ 0 h 4185"/>
                  <a:gd name="T30" fmla="*/ 0 w 1176"/>
                  <a:gd name="T31" fmla="*/ 0 h 4185"/>
                  <a:gd name="T32" fmla="*/ 0 w 1176"/>
                  <a:gd name="T33" fmla="*/ 0 h 4185"/>
                  <a:gd name="T34" fmla="*/ 0 w 1176"/>
                  <a:gd name="T35" fmla="*/ 0 h 4185"/>
                  <a:gd name="T36" fmla="*/ 0 w 1176"/>
                  <a:gd name="T37" fmla="*/ 0 h 4185"/>
                  <a:gd name="T38" fmla="*/ 0 w 1176"/>
                  <a:gd name="T39" fmla="*/ 0 h 4185"/>
                  <a:gd name="T40" fmla="*/ 0 w 1176"/>
                  <a:gd name="T41" fmla="*/ 0 h 4185"/>
                  <a:gd name="T42" fmla="*/ 0 w 1176"/>
                  <a:gd name="T43" fmla="*/ 0 h 4185"/>
                  <a:gd name="T44" fmla="*/ 0 w 1176"/>
                  <a:gd name="T45" fmla="*/ 0 h 4185"/>
                  <a:gd name="T46" fmla="*/ 0 w 1176"/>
                  <a:gd name="T47" fmla="*/ 0 h 4185"/>
                  <a:gd name="T48" fmla="*/ 0 w 1176"/>
                  <a:gd name="T49" fmla="*/ 0 h 4185"/>
                  <a:gd name="T50" fmla="*/ 0 w 1176"/>
                  <a:gd name="T51" fmla="*/ 0 h 4185"/>
                  <a:gd name="T52" fmla="*/ 0 w 1176"/>
                  <a:gd name="T53" fmla="*/ 0 h 4185"/>
                  <a:gd name="T54" fmla="*/ 0 w 1176"/>
                  <a:gd name="T55" fmla="*/ 0 h 4185"/>
                  <a:gd name="T56" fmla="*/ 0 w 1176"/>
                  <a:gd name="T57" fmla="*/ 0 h 4185"/>
                  <a:gd name="T58" fmla="*/ 0 w 1176"/>
                  <a:gd name="T59" fmla="*/ 0 h 4185"/>
                  <a:gd name="T60" fmla="*/ 0 w 1176"/>
                  <a:gd name="T61" fmla="*/ 0 h 4185"/>
                  <a:gd name="T62" fmla="*/ 0 w 1176"/>
                  <a:gd name="T63" fmla="*/ 0 h 4185"/>
                  <a:gd name="T64" fmla="*/ 0 w 1176"/>
                  <a:gd name="T65" fmla="*/ 0 h 4185"/>
                  <a:gd name="T66" fmla="*/ 0 w 1176"/>
                  <a:gd name="T67" fmla="*/ 0 h 4185"/>
                  <a:gd name="T68" fmla="*/ 0 w 1176"/>
                  <a:gd name="T69" fmla="*/ 0 h 4185"/>
                  <a:gd name="T70" fmla="*/ 0 w 1176"/>
                  <a:gd name="T71" fmla="*/ 0 h 4185"/>
                  <a:gd name="T72" fmla="*/ 0 w 1176"/>
                  <a:gd name="T73" fmla="*/ 0 h 4185"/>
                  <a:gd name="T74" fmla="*/ 0 w 1176"/>
                  <a:gd name="T75" fmla="*/ 0 h 4185"/>
                  <a:gd name="T76" fmla="*/ 0 w 1176"/>
                  <a:gd name="T77" fmla="*/ 0 h 4185"/>
                  <a:gd name="T78" fmla="*/ 0 w 1176"/>
                  <a:gd name="T79" fmla="*/ 0 h 4185"/>
                  <a:gd name="T80" fmla="*/ 0 w 1176"/>
                  <a:gd name="T81" fmla="*/ 0 h 4185"/>
                  <a:gd name="T82" fmla="*/ 0 w 1176"/>
                  <a:gd name="T83" fmla="*/ 0 h 4185"/>
                  <a:gd name="T84" fmla="*/ 0 w 1176"/>
                  <a:gd name="T85" fmla="*/ 0 h 4185"/>
                  <a:gd name="T86" fmla="*/ 0 w 1176"/>
                  <a:gd name="T87" fmla="*/ 0 h 4185"/>
                  <a:gd name="T88" fmla="*/ 0 w 1176"/>
                  <a:gd name="T89" fmla="*/ 0 h 4185"/>
                  <a:gd name="T90" fmla="*/ 0 w 1176"/>
                  <a:gd name="T91" fmla="*/ 0 h 4185"/>
                  <a:gd name="T92" fmla="*/ 0 w 1176"/>
                  <a:gd name="T93" fmla="*/ 0 h 4185"/>
                  <a:gd name="T94" fmla="*/ 0 w 1176"/>
                  <a:gd name="T95" fmla="*/ 0 h 4185"/>
                  <a:gd name="T96" fmla="*/ 0 w 1176"/>
                  <a:gd name="T97" fmla="*/ 0 h 41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76"/>
                  <a:gd name="T148" fmla="*/ 0 h 4185"/>
                  <a:gd name="T149" fmla="*/ 1176 w 1176"/>
                  <a:gd name="T150" fmla="*/ 4185 h 41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76" h="4185">
                    <a:moveTo>
                      <a:pt x="38" y="3922"/>
                    </a:moveTo>
                    <a:lnTo>
                      <a:pt x="19" y="3961"/>
                    </a:lnTo>
                    <a:lnTo>
                      <a:pt x="7" y="3996"/>
                    </a:lnTo>
                    <a:lnTo>
                      <a:pt x="1" y="4028"/>
                    </a:lnTo>
                    <a:lnTo>
                      <a:pt x="2" y="4058"/>
                    </a:lnTo>
                    <a:lnTo>
                      <a:pt x="8" y="4083"/>
                    </a:lnTo>
                    <a:lnTo>
                      <a:pt x="20" y="4106"/>
                    </a:lnTo>
                    <a:lnTo>
                      <a:pt x="36" y="4125"/>
                    </a:lnTo>
                    <a:lnTo>
                      <a:pt x="58" y="4141"/>
                    </a:lnTo>
                    <a:lnTo>
                      <a:pt x="84" y="4156"/>
                    </a:lnTo>
                    <a:lnTo>
                      <a:pt x="113" y="4167"/>
                    </a:lnTo>
                    <a:lnTo>
                      <a:pt x="145" y="4175"/>
                    </a:lnTo>
                    <a:lnTo>
                      <a:pt x="180" y="4181"/>
                    </a:lnTo>
                    <a:lnTo>
                      <a:pt x="219" y="4184"/>
                    </a:lnTo>
                    <a:lnTo>
                      <a:pt x="259" y="4185"/>
                    </a:lnTo>
                    <a:lnTo>
                      <a:pt x="301" y="4183"/>
                    </a:lnTo>
                    <a:lnTo>
                      <a:pt x="345" y="4179"/>
                    </a:lnTo>
                    <a:lnTo>
                      <a:pt x="389" y="4173"/>
                    </a:lnTo>
                    <a:lnTo>
                      <a:pt x="433" y="4165"/>
                    </a:lnTo>
                    <a:lnTo>
                      <a:pt x="479" y="4156"/>
                    </a:lnTo>
                    <a:lnTo>
                      <a:pt x="523" y="4143"/>
                    </a:lnTo>
                    <a:lnTo>
                      <a:pt x="568" y="4129"/>
                    </a:lnTo>
                    <a:lnTo>
                      <a:pt x="610" y="4114"/>
                    </a:lnTo>
                    <a:lnTo>
                      <a:pt x="651" y="4097"/>
                    </a:lnTo>
                    <a:lnTo>
                      <a:pt x="692" y="4078"/>
                    </a:lnTo>
                    <a:lnTo>
                      <a:pt x="729" y="4058"/>
                    </a:lnTo>
                    <a:lnTo>
                      <a:pt x="763" y="4037"/>
                    </a:lnTo>
                    <a:lnTo>
                      <a:pt x="794" y="4013"/>
                    </a:lnTo>
                    <a:lnTo>
                      <a:pt x="823" y="3990"/>
                    </a:lnTo>
                    <a:lnTo>
                      <a:pt x="847" y="3965"/>
                    </a:lnTo>
                    <a:lnTo>
                      <a:pt x="867" y="3939"/>
                    </a:lnTo>
                    <a:lnTo>
                      <a:pt x="882" y="3911"/>
                    </a:lnTo>
                    <a:lnTo>
                      <a:pt x="893" y="3884"/>
                    </a:lnTo>
                    <a:lnTo>
                      <a:pt x="925" y="3807"/>
                    </a:lnTo>
                    <a:lnTo>
                      <a:pt x="956" y="3726"/>
                    </a:lnTo>
                    <a:lnTo>
                      <a:pt x="984" y="3640"/>
                    </a:lnTo>
                    <a:lnTo>
                      <a:pt x="1011" y="3551"/>
                    </a:lnTo>
                    <a:lnTo>
                      <a:pt x="1035" y="3460"/>
                    </a:lnTo>
                    <a:lnTo>
                      <a:pt x="1058" y="3364"/>
                    </a:lnTo>
                    <a:lnTo>
                      <a:pt x="1080" y="3265"/>
                    </a:lnTo>
                    <a:lnTo>
                      <a:pt x="1098" y="3163"/>
                    </a:lnTo>
                    <a:lnTo>
                      <a:pt x="1115" y="3058"/>
                    </a:lnTo>
                    <a:lnTo>
                      <a:pt x="1130" y="2950"/>
                    </a:lnTo>
                    <a:lnTo>
                      <a:pt x="1142" y="2840"/>
                    </a:lnTo>
                    <a:lnTo>
                      <a:pt x="1153" y="2728"/>
                    </a:lnTo>
                    <a:lnTo>
                      <a:pt x="1162" y="2613"/>
                    </a:lnTo>
                    <a:lnTo>
                      <a:pt x="1168" y="2496"/>
                    </a:lnTo>
                    <a:lnTo>
                      <a:pt x="1173" y="2378"/>
                    </a:lnTo>
                    <a:lnTo>
                      <a:pt x="1175" y="2258"/>
                    </a:lnTo>
                    <a:lnTo>
                      <a:pt x="1176" y="2136"/>
                    </a:lnTo>
                    <a:lnTo>
                      <a:pt x="1174" y="2013"/>
                    </a:lnTo>
                    <a:lnTo>
                      <a:pt x="1170" y="1888"/>
                    </a:lnTo>
                    <a:lnTo>
                      <a:pt x="1164" y="1763"/>
                    </a:lnTo>
                    <a:lnTo>
                      <a:pt x="1155" y="1637"/>
                    </a:lnTo>
                    <a:lnTo>
                      <a:pt x="1145" y="1510"/>
                    </a:lnTo>
                    <a:lnTo>
                      <a:pt x="1132" y="1382"/>
                    </a:lnTo>
                    <a:lnTo>
                      <a:pt x="1117" y="1255"/>
                    </a:lnTo>
                    <a:lnTo>
                      <a:pt x="1100" y="1126"/>
                    </a:lnTo>
                    <a:lnTo>
                      <a:pt x="1081" y="997"/>
                    </a:lnTo>
                    <a:lnTo>
                      <a:pt x="1058" y="869"/>
                    </a:lnTo>
                    <a:lnTo>
                      <a:pt x="1034" y="742"/>
                    </a:lnTo>
                    <a:lnTo>
                      <a:pt x="1008" y="614"/>
                    </a:lnTo>
                    <a:lnTo>
                      <a:pt x="979" y="488"/>
                    </a:lnTo>
                    <a:lnTo>
                      <a:pt x="948" y="362"/>
                    </a:lnTo>
                    <a:lnTo>
                      <a:pt x="914" y="237"/>
                    </a:lnTo>
                    <a:lnTo>
                      <a:pt x="0" y="0"/>
                    </a:lnTo>
                    <a:lnTo>
                      <a:pt x="30" y="131"/>
                    </a:lnTo>
                    <a:lnTo>
                      <a:pt x="58" y="262"/>
                    </a:lnTo>
                    <a:lnTo>
                      <a:pt x="86" y="392"/>
                    </a:lnTo>
                    <a:lnTo>
                      <a:pt x="111" y="522"/>
                    </a:lnTo>
                    <a:lnTo>
                      <a:pt x="135" y="650"/>
                    </a:lnTo>
                    <a:lnTo>
                      <a:pt x="157" y="778"/>
                    </a:lnTo>
                    <a:lnTo>
                      <a:pt x="178" y="906"/>
                    </a:lnTo>
                    <a:lnTo>
                      <a:pt x="199" y="1033"/>
                    </a:lnTo>
                    <a:lnTo>
                      <a:pt x="216" y="1159"/>
                    </a:lnTo>
                    <a:lnTo>
                      <a:pt x="232" y="1284"/>
                    </a:lnTo>
                    <a:lnTo>
                      <a:pt x="246" y="1408"/>
                    </a:lnTo>
                    <a:lnTo>
                      <a:pt x="259" y="1532"/>
                    </a:lnTo>
                    <a:lnTo>
                      <a:pt x="269" y="1656"/>
                    </a:lnTo>
                    <a:lnTo>
                      <a:pt x="278" y="1779"/>
                    </a:lnTo>
                    <a:lnTo>
                      <a:pt x="284" y="1901"/>
                    </a:lnTo>
                    <a:lnTo>
                      <a:pt x="289" y="2023"/>
                    </a:lnTo>
                    <a:lnTo>
                      <a:pt x="291" y="2144"/>
                    </a:lnTo>
                    <a:lnTo>
                      <a:pt x="292" y="2265"/>
                    </a:lnTo>
                    <a:lnTo>
                      <a:pt x="290" y="2386"/>
                    </a:lnTo>
                    <a:lnTo>
                      <a:pt x="286" y="2506"/>
                    </a:lnTo>
                    <a:lnTo>
                      <a:pt x="279" y="2625"/>
                    </a:lnTo>
                    <a:lnTo>
                      <a:pt x="270" y="2745"/>
                    </a:lnTo>
                    <a:lnTo>
                      <a:pt x="259" y="2864"/>
                    </a:lnTo>
                    <a:lnTo>
                      <a:pt x="245" y="2982"/>
                    </a:lnTo>
                    <a:lnTo>
                      <a:pt x="229" y="3100"/>
                    </a:lnTo>
                    <a:lnTo>
                      <a:pt x="210" y="3218"/>
                    </a:lnTo>
                    <a:lnTo>
                      <a:pt x="189" y="3337"/>
                    </a:lnTo>
                    <a:lnTo>
                      <a:pt x="163" y="3455"/>
                    </a:lnTo>
                    <a:lnTo>
                      <a:pt x="137" y="3572"/>
                    </a:lnTo>
                    <a:lnTo>
                      <a:pt x="107" y="3689"/>
                    </a:lnTo>
                    <a:lnTo>
                      <a:pt x="74" y="3805"/>
                    </a:lnTo>
                    <a:lnTo>
                      <a:pt x="38" y="392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1" name="Freeform 1645"/>
              <p:cNvSpPr>
                <a:spLocks noEditPoints="1"/>
              </p:cNvSpPr>
              <p:nvPr/>
            </p:nvSpPr>
            <p:spPr bwMode="auto">
              <a:xfrm>
                <a:off x="1735" y="2517"/>
                <a:ext cx="801" cy="310"/>
              </a:xfrm>
              <a:custGeom>
                <a:avLst/>
                <a:gdLst>
                  <a:gd name="T0" fmla="*/ 0 w 12827"/>
                  <a:gd name="T1" fmla="*/ 0 h 4968"/>
                  <a:gd name="T2" fmla="*/ 0 w 12827"/>
                  <a:gd name="T3" fmla="*/ 0 h 4968"/>
                  <a:gd name="T4" fmla="*/ 0 w 12827"/>
                  <a:gd name="T5" fmla="*/ 0 h 4968"/>
                  <a:gd name="T6" fmla="*/ 0 w 12827"/>
                  <a:gd name="T7" fmla="*/ 0 h 4968"/>
                  <a:gd name="T8" fmla="*/ 0 w 12827"/>
                  <a:gd name="T9" fmla="*/ 0 h 4968"/>
                  <a:gd name="T10" fmla="*/ 0 w 12827"/>
                  <a:gd name="T11" fmla="*/ 0 h 4968"/>
                  <a:gd name="T12" fmla="*/ 0 w 12827"/>
                  <a:gd name="T13" fmla="*/ 0 h 4968"/>
                  <a:gd name="T14" fmla="*/ 0 w 12827"/>
                  <a:gd name="T15" fmla="*/ 0 h 4968"/>
                  <a:gd name="T16" fmla="*/ 0 w 12827"/>
                  <a:gd name="T17" fmla="*/ 0 h 4968"/>
                  <a:gd name="T18" fmla="*/ 0 w 12827"/>
                  <a:gd name="T19" fmla="*/ 0 h 4968"/>
                  <a:gd name="T20" fmla="*/ 0 w 12827"/>
                  <a:gd name="T21" fmla="*/ 0 h 4968"/>
                  <a:gd name="T22" fmla="*/ 0 w 12827"/>
                  <a:gd name="T23" fmla="*/ 0 h 4968"/>
                  <a:gd name="T24" fmla="*/ 0 w 12827"/>
                  <a:gd name="T25" fmla="*/ 0 h 4968"/>
                  <a:gd name="T26" fmla="*/ 0 w 12827"/>
                  <a:gd name="T27" fmla="*/ 0 h 4968"/>
                  <a:gd name="T28" fmla="*/ 0 w 12827"/>
                  <a:gd name="T29" fmla="*/ 0 h 4968"/>
                  <a:gd name="T30" fmla="*/ 0 w 12827"/>
                  <a:gd name="T31" fmla="*/ 0 h 4968"/>
                  <a:gd name="T32" fmla="*/ 0 w 12827"/>
                  <a:gd name="T33" fmla="*/ 0 h 4968"/>
                  <a:gd name="T34" fmla="*/ 0 w 12827"/>
                  <a:gd name="T35" fmla="*/ 0 h 4968"/>
                  <a:gd name="T36" fmla="*/ 0 w 12827"/>
                  <a:gd name="T37" fmla="*/ 0 h 4968"/>
                  <a:gd name="T38" fmla="*/ 0 w 12827"/>
                  <a:gd name="T39" fmla="*/ 0 h 4968"/>
                  <a:gd name="T40" fmla="*/ 0 w 12827"/>
                  <a:gd name="T41" fmla="*/ 0 h 4968"/>
                  <a:gd name="T42" fmla="*/ 0 w 12827"/>
                  <a:gd name="T43" fmla="*/ 0 h 4968"/>
                  <a:gd name="T44" fmla="*/ 0 w 12827"/>
                  <a:gd name="T45" fmla="*/ 0 h 4968"/>
                  <a:gd name="T46" fmla="*/ 0 w 12827"/>
                  <a:gd name="T47" fmla="*/ 0 h 4968"/>
                  <a:gd name="T48" fmla="*/ 0 w 12827"/>
                  <a:gd name="T49" fmla="*/ 0 h 4968"/>
                  <a:gd name="T50" fmla="*/ 0 w 12827"/>
                  <a:gd name="T51" fmla="*/ 0 h 4968"/>
                  <a:gd name="T52" fmla="*/ 0 w 12827"/>
                  <a:gd name="T53" fmla="*/ 0 h 4968"/>
                  <a:gd name="T54" fmla="*/ 0 w 12827"/>
                  <a:gd name="T55" fmla="*/ 0 h 4968"/>
                  <a:gd name="T56" fmla="*/ 0 w 12827"/>
                  <a:gd name="T57" fmla="*/ 0 h 4968"/>
                  <a:gd name="T58" fmla="*/ 0 w 12827"/>
                  <a:gd name="T59" fmla="*/ 0 h 4968"/>
                  <a:gd name="T60" fmla="*/ 0 w 12827"/>
                  <a:gd name="T61" fmla="*/ 0 h 4968"/>
                  <a:gd name="T62" fmla="*/ 0 w 12827"/>
                  <a:gd name="T63" fmla="*/ 0 h 4968"/>
                  <a:gd name="T64" fmla="*/ 0 w 12827"/>
                  <a:gd name="T65" fmla="*/ 0 h 4968"/>
                  <a:gd name="T66" fmla="*/ 0 w 12827"/>
                  <a:gd name="T67" fmla="*/ 0 h 4968"/>
                  <a:gd name="T68" fmla="*/ 0 w 12827"/>
                  <a:gd name="T69" fmla="*/ 0 h 4968"/>
                  <a:gd name="T70" fmla="*/ 0 w 12827"/>
                  <a:gd name="T71" fmla="*/ 0 h 4968"/>
                  <a:gd name="T72" fmla="*/ 0 w 12827"/>
                  <a:gd name="T73" fmla="*/ 0 h 4968"/>
                  <a:gd name="T74" fmla="*/ 0 w 12827"/>
                  <a:gd name="T75" fmla="*/ 0 h 4968"/>
                  <a:gd name="T76" fmla="*/ 0 w 12827"/>
                  <a:gd name="T77" fmla="*/ 0 h 4968"/>
                  <a:gd name="T78" fmla="*/ 0 w 12827"/>
                  <a:gd name="T79" fmla="*/ 0 h 4968"/>
                  <a:gd name="T80" fmla="*/ 0 w 12827"/>
                  <a:gd name="T81" fmla="*/ 0 h 4968"/>
                  <a:gd name="T82" fmla="*/ 0 w 12827"/>
                  <a:gd name="T83" fmla="*/ 0 h 4968"/>
                  <a:gd name="T84" fmla="*/ 0 w 12827"/>
                  <a:gd name="T85" fmla="*/ 0 h 4968"/>
                  <a:gd name="T86" fmla="*/ 0 w 12827"/>
                  <a:gd name="T87" fmla="*/ 0 h 4968"/>
                  <a:gd name="T88" fmla="*/ 0 w 12827"/>
                  <a:gd name="T89" fmla="*/ 0 h 4968"/>
                  <a:gd name="T90" fmla="*/ 0 w 12827"/>
                  <a:gd name="T91" fmla="*/ 0 h 4968"/>
                  <a:gd name="T92" fmla="*/ 0 w 12827"/>
                  <a:gd name="T93" fmla="*/ 0 h 4968"/>
                  <a:gd name="T94" fmla="*/ 0 w 12827"/>
                  <a:gd name="T95" fmla="*/ 0 h 4968"/>
                  <a:gd name="T96" fmla="*/ 0 w 12827"/>
                  <a:gd name="T97" fmla="*/ 0 h 4968"/>
                  <a:gd name="T98" fmla="*/ 0 w 12827"/>
                  <a:gd name="T99" fmla="*/ 0 h 4968"/>
                  <a:gd name="T100" fmla="*/ 0 w 12827"/>
                  <a:gd name="T101" fmla="*/ 0 h 4968"/>
                  <a:gd name="T102" fmla="*/ 0 w 12827"/>
                  <a:gd name="T103" fmla="*/ 0 h 4968"/>
                  <a:gd name="T104" fmla="*/ 0 w 12827"/>
                  <a:gd name="T105" fmla="*/ 0 h 4968"/>
                  <a:gd name="T106" fmla="*/ 0 w 12827"/>
                  <a:gd name="T107" fmla="*/ 0 h 4968"/>
                  <a:gd name="T108" fmla="*/ 0 w 12827"/>
                  <a:gd name="T109" fmla="*/ 0 h 4968"/>
                  <a:gd name="T110" fmla="*/ 0 w 12827"/>
                  <a:gd name="T111" fmla="*/ 0 h 4968"/>
                  <a:gd name="T112" fmla="*/ 0 w 12827"/>
                  <a:gd name="T113" fmla="*/ 0 h 4968"/>
                  <a:gd name="T114" fmla="*/ 0 w 12827"/>
                  <a:gd name="T115" fmla="*/ 0 h 4968"/>
                  <a:gd name="T116" fmla="*/ 0 w 12827"/>
                  <a:gd name="T117" fmla="*/ 0 h 496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827"/>
                  <a:gd name="T178" fmla="*/ 0 h 4968"/>
                  <a:gd name="T179" fmla="*/ 12827 w 12827"/>
                  <a:gd name="T180" fmla="*/ 4968 h 496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827" h="4968">
                    <a:moveTo>
                      <a:pt x="6332" y="4537"/>
                    </a:moveTo>
                    <a:lnTo>
                      <a:pt x="8112" y="4532"/>
                    </a:lnTo>
                    <a:lnTo>
                      <a:pt x="7746" y="3870"/>
                    </a:lnTo>
                    <a:lnTo>
                      <a:pt x="11902" y="3622"/>
                    </a:lnTo>
                    <a:lnTo>
                      <a:pt x="12386" y="3036"/>
                    </a:lnTo>
                    <a:lnTo>
                      <a:pt x="12735" y="3569"/>
                    </a:lnTo>
                    <a:lnTo>
                      <a:pt x="12827" y="4542"/>
                    </a:lnTo>
                    <a:lnTo>
                      <a:pt x="6364" y="4968"/>
                    </a:lnTo>
                    <a:lnTo>
                      <a:pt x="6332" y="4537"/>
                    </a:lnTo>
                    <a:close/>
                    <a:moveTo>
                      <a:pt x="215" y="2460"/>
                    </a:moveTo>
                    <a:lnTo>
                      <a:pt x="0" y="2460"/>
                    </a:lnTo>
                    <a:lnTo>
                      <a:pt x="8" y="2384"/>
                    </a:lnTo>
                    <a:lnTo>
                      <a:pt x="15" y="2309"/>
                    </a:lnTo>
                    <a:lnTo>
                      <a:pt x="22" y="2232"/>
                    </a:lnTo>
                    <a:lnTo>
                      <a:pt x="28" y="2157"/>
                    </a:lnTo>
                    <a:lnTo>
                      <a:pt x="39" y="2003"/>
                    </a:lnTo>
                    <a:lnTo>
                      <a:pt x="49" y="1850"/>
                    </a:lnTo>
                    <a:lnTo>
                      <a:pt x="58" y="1697"/>
                    </a:lnTo>
                    <a:lnTo>
                      <a:pt x="66" y="1543"/>
                    </a:lnTo>
                    <a:lnTo>
                      <a:pt x="75" y="1390"/>
                    </a:lnTo>
                    <a:lnTo>
                      <a:pt x="86" y="1236"/>
                    </a:lnTo>
                    <a:lnTo>
                      <a:pt x="91" y="1159"/>
                    </a:lnTo>
                    <a:lnTo>
                      <a:pt x="97" y="1082"/>
                    </a:lnTo>
                    <a:lnTo>
                      <a:pt x="104" y="1006"/>
                    </a:lnTo>
                    <a:lnTo>
                      <a:pt x="111" y="929"/>
                    </a:lnTo>
                    <a:lnTo>
                      <a:pt x="118" y="852"/>
                    </a:lnTo>
                    <a:lnTo>
                      <a:pt x="127" y="777"/>
                    </a:lnTo>
                    <a:lnTo>
                      <a:pt x="136" y="700"/>
                    </a:lnTo>
                    <a:lnTo>
                      <a:pt x="146" y="624"/>
                    </a:lnTo>
                    <a:lnTo>
                      <a:pt x="157" y="549"/>
                    </a:lnTo>
                    <a:lnTo>
                      <a:pt x="169" y="473"/>
                    </a:lnTo>
                    <a:lnTo>
                      <a:pt x="182" y="397"/>
                    </a:lnTo>
                    <a:lnTo>
                      <a:pt x="197" y="322"/>
                    </a:lnTo>
                    <a:lnTo>
                      <a:pt x="213" y="247"/>
                    </a:lnTo>
                    <a:lnTo>
                      <a:pt x="230" y="172"/>
                    </a:lnTo>
                    <a:lnTo>
                      <a:pt x="249" y="98"/>
                    </a:lnTo>
                    <a:lnTo>
                      <a:pt x="268" y="23"/>
                    </a:lnTo>
                    <a:lnTo>
                      <a:pt x="282" y="18"/>
                    </a:lnTo>
                    <a:lnTo>
                      <a:pt x="295" y="13"/>
                    </a:lnTo>
                    <a:lnTo>
                      <a:pt x="309" y="9"/>
                    </a:lnTo>
                    <a:lnTo>
                      <a:pt x="322" y="5"/>
                    </a:lnTo>
                    <a:lnTo>
                      <a:pt x="336" y="3"/>
                    </a:lnTo>
                    <a:lnTo>
                      <a:pt x="349" y="1"/>
                    </a:lnTo>
                    <a:lnTo>
                      <a:pt x="363" y="0"/>
                    </a:lnTo>
                    <a:lnTo>
                      <a:pt x="376" y="1"/>
                    </a:lnTo>
                    <a:lnTo>
                      <a:pt x="389" y="2"/>
                    </a:lnTo>
                    <a:lnTo>
                      <a:pt x="402" y="3"/>
                    </a:lnTo>
                    <a:lnTo>
                      <a:pt x="414" y="6"/>
                    </a:lnTo>
                    <a:lnTo>
                      <a:pt x="427" y="10"/>
                    </a:lnTo>
                    <a:lnTo>
                      <a:pt x="440" y="15"/>
                    </a:lnTo>
                    <a:lnTo>
                      <a:pt x="452" y="20"/>
                    </a:lnTo>
                    <a:lnTo>
                      <a:pt x="465" y="27"/>
                    </a:lnTo>
                    <a:lnTo>
                      <a:pt x="478" y="34"/>
                    </a:lnTo>
                    <a:lnTo>
                      <a:pt x="490" y="43"/>
                    </a:lnTo>
                    <a:lnTo>
                      <a:pt x="502" y="53"/>
                    </a:lnTo>
                    <a:lnTo>
                      <a:pt x="513" y="64"/>
                    </a:lnTo>
                    <a:lnTo>
                      <a:pt x="525" y="76"/>
                    </a:lnTo>
                    <a:lnTo>
                      <a:pt x="536" y="89"/>
                    </a:lnTo>
                    <a:lnTo>
                      <a:pt x="548" y="103"/>
                    </a:lnTo>
                    <a:lnTo>
                      <a:pt x="559" y="118"/>
                    </a:lnTo>
                    <a:lnTo>
                      <a:pt x="570" y="134"/>
                    </a:lnTo>
                    <a:lnTo>
                      <a:pt x="580" y="152"/>
                    </a:lnTo>
                    <a:lnTo>
                      <a:pt x="592" y="170"/>
                    </a:lnTo>
                    <a:lnTo>
                      <a:pt x="602" y="191"/>
                    </a:lnTo>
                    <a:lnTo>
                      <a:pt x="612" y="212"/>
                    </a:lnTo>
                    <a:lnTo>
                      <a:pt x="622" y="234"/>
                    </a:lnTo>
                    <a:lnTo>
                      <a:pt x="631" y="257"/>
                    </a:lnTo>
                    <a:lnTo>
                      <a:pt x="641" y="282"/>
                    </a:lnTo>
                    <a:lnTo>
                      <a:pt x="650" y="309"/>
                    </a:lnTo>
                    <a:lnTo>
                      <a:pt x="632" y="315"/>
                    </a:lnTo>
                    <a:lnTo>
                      <a:pt x="615" y="322"/>
                    </a:lnTo>
                    <a:lnTo>
                      <a:pt x="599" y="330"/>
                    </a:lnTo>
                    <a:lnTo>
                      <a:pt x="582" y="339"/>
                    </a:lnTo>
                    <a:lnTo>
                      <a:pt x="567" y="350"/>
                    </a:lnTo>
                    <a:lnTo>
                      <a:pt x="552" y="361"/>
                    </a:lnTo>
                    <a:lnTo>
                      <a:pt x="538" y="373"/>
                    </a:lnTo>
                    <a:lnTo>
                      <a:pt x="525" y="386"/>
                    </a:lnTo>
                    <a:lnTo>
                      <a:pt x="512" y="399"/>
                    </a:lnTo>
                    <a:lnTo>
                      <a:pt x="500" y="413"/>
                    </a:lnTo>
                    <a:lnTo>
                      <a:pt x="489" y="428"/>
                    </a:lnTo>
                    <a:lnTo>
                      <a:pt x="478" y="442"/>
                    </a:lnTo>
                    <a:lnTo>
                      <a:pt x="457" y="470"/>
                    </a:lnTo>
                    <a:lnTo>
                      <a:pt x="440" y="496"/>
                    </a:lnTo>
                    <a:lnTo>
                      <a:pt x="414" y="554"/>
                    </a:lnTo>
                    <a:lnTo>
                      <a:pt x="390" y="611"/>
                    </a:lnTo>
                    <a:lnTo>
                      <a:pt x="368" y="670"/>
                    </a:lnTo>
                    <a:lnTo>
                      <a:pt x="347" y="728"/>
                    </a:lnTo>
                    <a:lnTo>
                      <a:pt x="328" y="789"/>
                    </a:lnTo>
                    <a:lnTo>
                      <a:pt x="310" y="848"/>
                    </a:lnTo>
                    <a:lnTo>
                      <a:pt x="295" y="910"/>
                    </a:lnTo>
                    <a:lnTo>
                      <a:pt x="281" y="970"/>
                    </a:lnTo>
                    <a:lnTo>
                      <a:pt x="268" y="1033"/>
                    </a:lnTo>
                    <a:lnTo>
                      <a:pt x="257" y="1094"/>
                    </a:lnTo>
                    <a:lnTo>
                      <a:pt x="247" y="1157"/>
                    </a:lnTo>
                    <a:lnTo>
                      <a:pt x="239" y="1219"/>
                    </a:lnTo>
                    <a:lnTo>
                      <a:pt x="231" y="1283"/>
                    </a:lnTo>
                    <a:lnTo>
                      <a:pt x="225" y="1346"/>
                    </a:lnTo>
                    <a:lnTo>
                      <a:pt x="219" y="1409"/>
                    </a:lnTo>
                    <a:lnTo>
                      <a:pt x="215" y="1473"/>
                    </a:lnTo>
                    <a:lnTo>
                      <a:pt x="211" y="1536"/>
                    </a:lnTo>
                    <a:lnTo>
                      <a:pt x="209" y="1600"/>
                    </a:lnTo>
                    <a:lnTo>
                      <a:pt x="206" y="1663"/>
                    </a:lnTo>
                    <a:lnTo>
                      <a:pt x="204" y="1726"/>
                    </a:lnTo>
                    <a:lnTo>
                      <a:pt x="203" y="1852"/>
                    </a:lnTo>
                    <a:lnTo>
                      <a:pt x="204" y="1977"/>
                    </a:lnTo>
                    <a:lnTo>
                      <a:pt x="206" y="2101"/>
                    </a:lnTo>
                    <a:lnTo>
                      <a:pt x="210" y="2223"/>
                    </a:lnTo>
                    <a:lnTo>
                      <a:pt x="213" y="2343"/>
                    </a:lnTo>
                    <a:lnTo>
                      <a:pt x="215" y="2460"/>
                    </a:lnTo>
                    <a:close/>
                    <a:moveTo>
                      <a:pt x="8112" y="4532"/>
                    </a:moveTo>
                    <a:lnTo>
                      <a:pt x="6338" y="4532"/>
                    </a:lnTo>
                    <a:lnTo>
                      <a:pt x="3800" y="3870"/>
                    </a:lnTo>
                    <a:lnTo>
                      <a:pt x="2467" y="4064"/>
                    </a:lnTo>
                    <a:lnTo>
                      <a:pt x="2714" y="3859"/>
                    </a:lnTo>
                    <a:lnTo>
                      <a:pt x="3461" y="1347"/>
                    </a:lnTo>
                    <a:lnTo>
                      <a:pt x="4182" y="1584"/>
                    </a:lnTo>
                    <a:lnTo>
                      <a:pt x="6832" y="2299"/>
                    </a:lnTo>
                    <a:lnTo>
                      <a:pt x="8112" y="45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2" name="Freeform 1646"/>
              <p:cNvSpPr>
                <a:spLocks/>
              </p:cNvSpPr>
              <p:nvPr/>
            </p:nvSpPr>
            <p:spPr bwMode="auto">
              <a:xfrm>
                <a:off x="2131" y="2707"/>
                <a:ext cx="405" cy="120"/>
              </a:xfrm>
              <a:custGeom>
                <a:avLst/>
                <a:gdLst>
                  <a:gd name="T0" fmla="*/ 0 w 6495"/>
                  <a:gd name="T1" fmla="*/ 0 h 1932"/>
                  <a:gd name="T2" fmla="*/ 0 w 6495"/>
                  <a:gd name="T3" fmla="*/ 0 h 1932"/>
                  <a:gd name="T4" fmla="*/ 0 w 6495"/>
                  <a:gd name="T5" fmla="*/ 0 h 1932"/>
                  <a:gd name="T6" fmla="*/ 0 w 6495"/>
                  <a:gd name="T7" fmla="*/ 0 h 1932"/>
                  <a:gd name="T8" fmla="*/ 0 w 6495"/>
                  <a:gd name="T9" fmla="*/ 0 h 1932"/>
                  <a:gd name="T10" fmla="*/ 0 w 6495"/>
                  <a:gd name="T11" fmla="*/ 0 h 1932"/>
                  <a:gd name="T12" fmla="*/ 0 w 6495"/>
                  <a:gd name="T13" fmla="*/ 0 h 1932"/>
                  <a:gd name="T14" fmla="*/ 0 w 6495"/>
                  <a:gd name="T15" fmla="*/ 0 h 1932"/>
                  <a:gd name="T16" fmla="*/ 0 w 6495"/>
                  <a:gd name="T17" fmla="*/ 0 h 19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495"/>
                  <a:gd name="T28" fmla="*/ 0 h 1932"/>
                  <a:gd name="T29" fmla="*/ 6495 w 6495"/>
                  <a:gd name="T30" fmla="*/ 1932 h 19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495" h="1932">
                    <a:moveTo>
                      <a:pt x="0" y="1501"/>
                    </a:moveTo>
                    <a:lnTo>
                      <a:pt x="1780" y="1496"/>
                    </a:lnTo>
                    <a:lnTo>
                      <a:pt x="1414" y="834"/>
                    </a:lnTo>
                    <a:lnTo>
                      <a:pt x="5570" y="586"/>
                    </a:lnTo>
                    <a:lnTo>
                      <a:pt x="6054" y="0"/>
                    </a:lnTo>
                    <a:lnTo>
                      <a:pt x="6403" y="533"/>
                    </a:lnTo>
                    <a:lnTo>
                      <a:pt x="6495" y="1506"/>
                    </a:lnTo>
                    <a:lnTo>
                      <a:pt x="32" y="1932"/>
                    </a:lnTo>
                    <a:lnTo>
                      <a:pt x="0" y="15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3" name="Freeform 1647"/>
              <p:cNvSpPr>
                <a:spLocks/>
              </p:cNvSpPr>
              <p:nvPr/>
            </p:nvSpPr>
            <p:spPr bwMode="auto">
              <a:xfrm>
                <a:off x="1889" y="2601"/>
                <a:ext cx="353" cy="199"/>
              </a:xfrm>
              <a:custGeom>
                <a:avLst/>
                <a:gdLst>
                  <a:gd name="T0" fmla="*/ 0 w 5645"/>
                  <a:gd name="T1" fmla="*/ 0 h 3185"/>
                  <a:gd name="T2" fmla="*/ 0 w 5645"/>
                  <a:gd name="T3" fmla="*/ 0 h 3185"/>
                  <a:gd name="T4" fmla="*/ 0 w 5645"/>
                  <a:gd name="T5" fmla="*/ 0 h 3185"/>
                  <a:gd name="T6" fmla="*/ 0 w 5645"/>
                  <a:gd name="T7" fmla="*/ 0 h 3185"/>
                  <a:gd name="T8" fmla="*/ 0 w 5645"/>
                  <a:gd name="T9" fmla="*/ 0 h 3185"/>
                  <a:gd name="T10" fmla="*/ 0 w 5645"/>
                  <a:gd name="T11" fmla="*/ 0 h 3185"/>
                  <a:gd name="T12" fmla="*/ 0 w 5645"/>
                  <a:gd name="T13" fmla="*/ 0 h 3185"/>
                  <a:gd name="T14" fmla="*/ 0 w 5645"/>
                  <a:gd name="T15" fmla="*/ 0 h 3185"/>
                  <a:gd name="T16" fmla="*/ 0 w 5645"/>
                  <a:gd name="T17" fmla="*/ 0 h 31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45"/>
                  <a:gd name="T28" fmla="*/ 0 h 3185"/>
                  <a:gd name="T29" fmla="*/ 5645 w 5645"/>
                  <a:gd name="T30" fmla="*/ 3185 h 31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45" h="3185">
                    <a:moveTo>
                      <a:pt x="5645" y="3185"/>
                    </a:moveTo>
                    <a:lnTo>
                      <a:pt x="3871" y="3185"/>
                    </a:lnTo>
                    <a:lnTo>
                      <a:pt x="1333" y="2523"/>
                    </a:lnTo>
                    <a:lnTo>
                      <a:pt x="0" y="2717"/>
                    </a:lnTo>
                    <a:lnTo>
                      <a:pt x="247" y="2512"/>
                    </a:lnTo>
                    <a:lnTo>
                      <a:pt x="994" y="0"/>
                    </a:lnTo>
                    <a:lnTo>
                      <a:pt x="1715" y="237"/>
                    </a:lnTo>
                    <a:lnTo>
                      <a:pt x="4365" y="952"/>
                    </a:lnTo>
                    <a:lnTo>
                      <a:pt x="5645" y="318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4" name="Freeform 1648"/>
              <p:cNvSpPr>
                <a:spLocks noEditPoints="1"/>
              </p:cNvSpPr>
              <p:nvPr/>
            </p:nvSpPr>
            <p:spPr bwMode="auto">
              <a:xfrm>
                <a:off x="1752" y="2412"/>
                <a:ext cx="593" cy="299"/>
              </a:xfrm>
              <a:custGeom>
                <a:avLst/>
                <a:gdLst>
                  <a:gd name="T0" fmla="*/ 0 w 9483"/>
                  <a:gd name="T1" fmla="*/ 0 h 4782"/>
                  <a:gd name="T2" fmla="*/ 0 w 9483"/>
                  <a:gd name="T3" fmla="*/ 0 h 4782"/>
                  <a:gd name="T4" fmla="*/ 0 w 9483"/>
                  <a:gd name="T5" fmla="*/ 0 h 4782"/>
                  <a:gd name="T6" fmla="*/ 0 w 9483"/>
                  <a:gd name="T7" fmla="*/ 0 h 4782"/>
                  <a:gd name="T8" fmla="*/ 0 w 9483"/>
                  <a:gd name="T9" fmla="*/ 0 h 4782"/>
                  <a:gd name="T10" fmla="*/ 0 w 9483"/>
                  <a:gd name="T11" fmla="*/ 0 h 4782"/>
                  <a:gd name="T12" fmla="*/ 0 w 9483"/>
                  <a:gd name="T13" fmla="*/ 0 h 4782"/>
                  <a:gd name="T14" fmla="*/ 0 w 9483"/>
                  <a:gd name="T15" fmla="*/ 0 h 4782"/>
                  <a:gd name="T16" fmla="*/ 0 w 9483"/>
                  <a:gd name="T17" fmla="*/ 0 h 4782"/>
                  <a:gd name="T18" fmla="*/ 0 w 9483"/>
                  <a:gd name="T19" fmla="*/ 0 h 4782"/>
                  <a:gd name="T20" fmla="*/ 0 w 9483"/>
                  <a:gd name="T21" fmla="*/ 0 h 4782"/>
                  <a:gd name="T22" fmla="*/ 0 w 9483"/>
                  <a:gd name="T23" fmla="*/ 0 h 4782"/>
                  <a:gd name="T24" fmla="*/ 0 w 9483"/>
                  <a:gd name="T25" fmla="*/ 0 h 4782"/>
                  <a:gd name="T26" fmla="*/ 0 w 9483"/>
                  <a:gd name="T27" fmla="*/ 0 h 4782"/>
                  <a:gd name="T28" fmla="*/ 0 w 9483"/>
                  <a:gd name="T29" fmla="*/ 0 h 4782"/>
                  <a:gd name="T30" fmla="*/ 0 w 9483"/>
                  <a:gd name="T31" fmla="*/ 0 h 4782"/>
                  <a:gd name="T32" fmla="*/ 0 w 9483"/>
                  <a:gd name="T33" fmla="*/ 0 h 4782"/>
                  <a:gd name="T34" fmla="*/ 0 w 9483"/>
                  <a:gd name="T35" fmla="*/ 0 h 4782"/>
                  <a:gd name="T36" fmla="*/ 0 w 9483"/>
                  <a:gd name="T37" fmla="*/ 0 h 4782"/>
                  <a:gd name="T38" fmla="*/ 0 w 9483"/>
                  <a:gd name="T39" fmla="*/ 0 h 4782"/>
                  <a:gd name="T40" fmla="*/ 0 w 9483"/>
                  <a:gd name="T41" fmla="*/ 0 h 4782"/>
                  <a:gd name="T42" fmla="*/ 0 w 9483"/>
                  <a:gd name="T43" fmla="*/ 0 h 4782"/>
                  <a:gd name="T44" fmla="*/ 0 w 9483"/>
                  <a:gd name="T45" fmla="*/ 0 h 4782"/>
                  <a:gd name="T46" fmla="*/ 0 w 9483"/>
                  <a:gd name="T47" fmla="*/ 0 h 4782"/>
                  <a:gd name="T48" fmla="*/ 0 w 9483"/>
                  <a:gd name="T49" fmla="*/ 0 h 4782"/>
                  <a:gd name="T50" fmla="*/ 0 w 9483"/>
                  <a:gd name="T51" fmla="*/ 0 h 4782"/>
                  <a:gd name="T52" fmla="*/ 0 w 9483"/>
                  <a:gd name="T53" fmla="*/ 0 h 4782"/>
                  <a:gd name="T54" fmla="*/ 0 w 9483"/>
                  <a:gd name="T55" fmla="*/ 0 h 4782"/>
                  <a:gd name="T56" fmla="*/ 0 w 9483"/>
                  <a:gd name="T57" fmla="*/ 0 h 4782"/>
                  <a:gd name="T58" fmla="*/ 0 w 9483"/>
                  <a:gd name="T59" fmla="*/ 0 h 4782"/>
                  <a:gd name="T60" fmla="*/ 0 w 9483"/>
                  <a:gd name="T61" fmla="*/ 0 h 4782"/>
                  <a:gd name="T62" fmla="*/ 0 w 9483"/>
                  <a:gd name="T63" fmla="*/ 0 h 4782"/>
                  <a:gd name="T64" fmla="*/ 0 w 9483"/>
                  <a:gd name="T65" fmla="*/ 0 h 4782"/>
                  <a:gd name="T66" fmla="*/ 0 w 9483"/>
                  <a:gd name="T67" fmla="*/ 0 h 4782"/>
                  <a:gd name="T68" fmla="*/ 0 w 9483"/>
                  <a:gd name="T69" fmla="*/ 0 h 4782"/>
                  <a:gd name="T70" fmla="*/ 0 w 9483"/>
                  <a:gd name="T71" fmla="*/ 0 h 4782"/>
                  <a:gd name="T72" fmla="*/ 0 w 9483"/>
                  <a:gd name="T73" fmla="*/ 0 h 4782"/>
                  <a:gd name="T74" fmla="*/ 0 w 9483"/>
                  <a:gd name="T75" fmla="*/ 0 h 4782"/>
                  <a:gd name="T76" fmla="*/ 0 w 9483"/>
                  <a:gd name="T77" fmla="*/ 0 h 4782"/>
                  <a:gd name="T78" fmla="*/ 0 w 9483"/>
                  <a:gd name="T79" fmla="*/ 0 h 4782"/>
                  <a:gd name="T80" fmla="*/ 0 w 9483"/>
                  <a:gd name="T81" fmla="*/ 0 h 4782"/>
                  <a:gd name="T82" fmla="*/ 0 w 9483"/>
                  <a:gd name="T83" fmla="*/ 0 h 4782"/>
                  <a:gd name="T84" fmla="*/ 0 w 9483"/>
                  <a:gd name="T85" fmla="*/ 0 h 4782"/>
                  <a:gd name="T86" fmla="*/ 0 w 9483"/>
                  <a:gd name="T87" fmla="*/ 0 h 4782"/>
                  <a:gd name="T88" fmla="*/ 0 w 9483"/>
                  <a:gd name="T89" fmla="*/ 0 h 4782"/>
                  <a:gd name="T90" fmla="*/ 0 w 9483"/>
                  <a:gd name="T91" fmla="*/ 0 h 4782"/>
                  <a:gd name="T92" fmla="*/ 0 w 9483"/>
                  <a:gd name="T93" fmla="*/ 0 h 4782"/>
                  <a:gd name="T94" fmla="*/ 0 w 9483"/>
                  <a:gd name="T95" fmla="*/ 0 h 4782"/>
                  <a:gd name="T96" fmla="*/ 0 w 9483"/>
                  <a:gd name="T97" fmla="*/ 0 h 4782"/>
                  <a:gd name="T98" fmla="*/ 0 w 9483"/>
                  <a:gd name="T99" fmla="*/ 0 h 4782"/>
                  <a:gd name="T100" fmla="*/ 0 w 9483"/>
                  <a:gd name="T101" fmla="*/ 0 h 4782"/>
                  <a:gd name="T102" fmla="*/ 0 w 9483"/>
                  <a:gd name="T103" fmla="*/ 0 h 4782"/>
                  <a:gd name="T104" fmla="*/ 0 w 9483"/>
                  <a:gd name="T105" fmla="*/ 0 h 4782"/>
                  <a:gd name="T106" fmla="*/ 0 w 9483"/>
                  <a:gd name="T107" fmla="*/ 0 h 4782"/>
                  <a:gd name="T108" fmla="*/ 0 w 9483"/>
                  <a:gd name="T109" fmla="*/ 0 h 4782"/>
                  <a:gd name="T110" fmla="*/ 0 w 9483"/>
                  <a:gd name="T111" fmla="*/ 0 h 4782"/>
                  <a:gd name="T112" fmla="*/ 0 w 9483"/>
                  <a:gd name="T113" fmla="*/ 0 h 4782"/>
                  <a:gd name="T114" fmla="*/ 0 w 9483"/>
                  <a:gd name="T115" fmla="*/ 0 h 4782"/>
                  <a:gd name="T116" fmla="*/ 0 w 9483"/>
                  <a:gd name="T117" fmla="*/ 0 h 4782"/>
                  <a:gd name="T118" fmla="*/ 0 w 9483"/>
                  <a:gd name="T119" fmla="*/ 0 h 47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483"/>
                  <a:gd name="T181" fmla="*/ 0 h 4782"/>
                  <a:gd name="T182" fmla="*/ 9483 w 9483"/>
                  <a:gd name="T183" fmla="*/ 4782 h 47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483" h="4782">
                    <a:moveTo>
                      <a:pt x="6881" y="4340"/>
                    </a:moveTo>
                    <a:lnTo>
                      <a:pt x="6881" y="1795"/>
                    </a:lnTo>
                    <a:lnTo>
                      <a:pt x="8553" y="907"/>
                    </a:lnTo>
                    <a:lnTo>
                      <a:pt x="9483" y="907"/>
                    </a:lnTo>
                    <a:lnTo>
                      <a:pt x="8719" y="268"/>
                    </a:lnTo>
                    <a:lnTo>
                      <a:pt x="8609" y="233"/>
                    </a:lnTo>
                    <a:lnTo>
                      <a:pt x="8492" y="199"/>
                    </a:lnTo>
                    <a:lnTo>
                      <a:pt x="8368" y="169"/>
                    </a:lnTo>
                    <a:lnTo>
                      <a:pt x="8236" y="141"/>
                    </a:lnTo>
                    <a:lnTo>
                      <a:pt x="8099" y="116"/>
                    </a:lnTo>
                    <a:lnTo>
                      <a:pt x="7955" y="92"/>
                    </a:lnTo>
                    <a:lnTo>
                      <a:pt x="7806" y="71"/>
                    </a:lnTo>
                    <a:lnTo>
                      <a:pt x="7651" y="53"/>
                    </a:lnTo>
                    <a:lnTo>
                      <a:pt x="7491" y="38"/>
                    </a:lnTo>
                    <a:lnTo>
                      <a:pt x="7327" y="25"/>
                    </a:lnTo>
                    <a:lnTo>
                      <a:pt x="7159" y="15"/>
                    </a:lnTo>
                    <a:lnTo>
                      <a:pt x="6986" y="7"/>
                    </a:lnTo>
                    <a:lnTo>
                      <a:pt x="6811" y="2"/>
                    </a:lnTo>
                    <a:lnTo>
                      <a:pt x="6633" y="0"/>
                    </a:lnTo>
                    <a:lnTo>
                      <a:pt x="6451" y="1"/>
                    </a:lnTo>
                    <a:lnTo>
                      <a:pt x="6268" y="4"/>
                    </a:lnTo>
                    <a:lnTo>
                      <a:pt x="6082" y="11"/>
                    </a:lnTo>
                    <a:lnTo>
                      <a:pt x="5896" y="20"/>
                    </a:lnTo>
                    <a:lnTo>
                      <a:pt x="5708" y="33"/>
                    </a:lnTo>
                    <a:lnTo>
                      <a:pt x="5519" y="48"/>
                    </a:lnTo>
                    <a:lnTo>
                      <a:pt x="5330" y="66"/>
                    </a:lnTo>
                    <a:lnTo>
                      <a:pt x="5141" y="88"/>
                    </a:lnTo>
                    <a:lnTo>
                      <a:pt x="4952" y="113"/>
                    </a:lnTo>
                    <a:lnTo>
                      <a:pt x="4764" y="141"/>
                    </a:lnTo>
                    <a:lnTo>
                      <a:pt x="4577" y="172"/>
                    </a:lnTo>
                    <a:lnTo>
                      <a:pt x="4392" y="206"/>
                    </a:lnTo>
                    <a:lnTo>
                      <a:pt x="4208" y="244"/>
                    </a:lnTo>
                    <a:lnTo>
                      <a:pt x="4027" y="285"/>
                    </a:lnTo>
                    <a:lnTo>
                      <a:pt x="3849" y="329"/>
                    </a:lnTo>
                    <a:lnTo>
                      <a:pt x="3673" y="377"/>
                    </a:lnTo>
                    <a:lnTo>
                      <a:pt x="3501" y="428"/>
                    </a:lnTo>
                    <a:lnTo>
                      <a:pt x="3332" y="483"/>
                    </a:lnTo>
                    <a:lnTo>
                      <a:pt x="3321" y="487"/>
                    </a:lnTo>
                    <a:lnTo>
                      <a:pt x="3310" y="493"/>
                    </a:lnTo>
                    <a:lnTo>
                      <a:pt x="3299" y="501"/>
                    </a:lnTo>
                    <a:lnTo>
                      <a:pt x="3288" y="512"/>
                    </a:lnTo>
                    <a:lnTo>
                      <a:pt x="3277" y="524"/>
                    </a:lnTo>
                    <a:lnTo>
                      <a:pt x="3266" y="538"/>
                    </a:lnTo>
                    <a:lnTo>
                      <a:pt x="3255" y="554"/>
                    </a:lnTo>
                    <a:lnTo>
                      <a:pt x="3245" y="571"/>
                    </a:lnTo>
                    <a:lnTo>
                      <a:pt x="3200" y="649"/>
                    </a:lnTo>
                    <a:lnTo>
                      <a:pt x="3155" y="736"/>
                    </a:lnTo>
                    <a:lnTo>
                      <a:pt x="3143" y="758"/>
                    </a:lnTo>
                    <a:lnTo>
                      <a:pt x="3130" y="779"/>
                    </a:lnTo>
                    <a:lnTo>
                      <a:pt x="3118" y="800"/>
                    </a:lnTo>
                    <a:lnTo>
                      <a:pt x="3105" y="821"/>
                    </a:lnTo>
                    <a:lnTo>
                      <a:pt x="3091" y="840"/>
                    </a:lnTo>
                    <a:lnTo>
                      <a:pt x="3077" y="858"/>
                    </a:lnTo>
                    <a:lnTo>
                      <a:pt x="3062" y="875"/>
                    </a:lnTo>
                    <a:lnTo>
                      <a:pt x="3048" y="890"/>
                    </a:lnTo>
                    <a:lnTo>
                      <a:pt x="3032" y="904"/>
                    </a:lnTo>
                    <a:lnTo>
                      <a:pt x="3017" y="917"/>
                    </a:lnTo>
                    <a:lnTo>
                      <a:pt x="3000" y="928"/>
                    </a:lnTo>
                    <a:lnTo>
                      <a:pt x="2983" y="936"/>
                    </a:lnTo>
                    <a:lnTo>
                      <a:pt x="2966" y="943"/>
                    </a:lnTo>
                    <a:lnTo>
                      <a:pt x="2947" y="946"/>
                    </a:lnTo>
                    <a:lnTo>
                      <a:pt x="2928" y="947"/>
                    </a:lnTo>
                    <a:lnTo>
                      <a:pt x="2908" y="946"/>
                    </a:lnTo>
                    <a:lnTo>
                      <a:pt x="887" y="660"/>
                    </a:lnTo>
                    <a:lnTo>
                      <a:pt x="924" y="1483"/>
                    </a:lnTo>
                    <a:lnTo>
                      <a:pt x="944" y="1486"/>
                    </a:lnTo>
                    <a:lnTo>
                      <a:pt x="963" y="1489"/>
                    </a:lnTo>
                    <a:lnTo>
                      <a:pt x="980" y="1493"/>
                    </a:lnTo>
                    <a:lnTo>
                      <a:pt x="997" y="1497"/>
                    </a:lnTo>
                    <a:lnTo>
                      <a:pt x="1014" y="1502"/>
                    </a:lnTo>
                    <a:lnTo>
                      <a:pt x="1030" y="1509"/>
                    </a:lnTo>
                    <a:lnTo>
                      <a:pt x="1045" y="1517"/>
                    </a:lnTo>
                    <a:lnTo>
                      <a:pt x="1060" y="1525"/>
                    </a:lnTo>
                    <a:lnTo>
                      <a:pt x="1077" y="1536"/>
                    </a:lnTo>
                    <a:lnTo>
                      <a:pt x="1092" y="1548"/>
                    </a:lnTo>
                    <a:lnTo>
                      <a:pt x="1107" y="1562"/>
                    </a:lnTo>
                    <a:lnTo>
                      <a:pt x="1123" y="1579"/>
                    </a:lnTo>
                    <a:lnTo>
                      <a:pt x="1140" y="1598"/>
                    </a:lnTo>
                    <a:lnTo>
                      <a:pt x="1156" y="1620"/>
                    </a:lnTo>
                    <a:lnTo>
                      <a:pt x="1174" y="1644"/>
                    </a:lnTo>
                    <a:lnTo>
                      <a:pt x="1194" y="1672"/>
                    </a:lnTo>
                    <a:lnTo>
                      <a:pt x="1234" y="1738"/>
                    </a:lnTo>
                    <a:lnTo>
                      <a:pt x="1273" y="1809"/>
                    </a:lnTo>
                    <a:lnTo>
                      <a:pt x="1311" y="1886"/>
                    </a:lnTo>
                    <a:lnTo>
                      <a:pt x="1349" y="1969"/>
                    </a:lnTo>
                    <a:lnTo>
                      <a:pt x="1384" y="2055"/>
                    </a:lnTo>
                    <a:lnTo>
                      <a:pt x="1418" y="2147"/>
                    </a:lnTo>
                    <a:lnTo>
                      <a:pt x="1452" y="2242"/>
                    </a:lnTo>
                    <a:lnTo>
                      <a:pt x="1485" y="2341"/>
                    </a:lnTo>
                    <a:lnTo>
                      <a:pt x="1516" y="2443"/>
                    </a:lnTo>
                    <a:lnTo>
                      <a:pt x="1547" y="2546"/>
                    </a:lnTo>
                    <a:lnTo>
                      <a:pt x="1579" y="2652"/>
                    </a:lnTo>
                    <a:lnTo>
                      <a:pt x="1609" y="2760"/>
                    </a:lnTo>
                    <a:lnTo>
                      <a:pt x="1668" y="2980"/>
                    </a:lnTo>
                    <a:lnTo>
                      <a:pt x="1729" y="3201"/>
                    </a:lnTo>
                    <a:lnTo>
                      <a:pt x="1759" y="3311"/>
                    </a:lnTo>
                    <a:lnTo>
                      <a:pt x="1789" y="3421"/>
                    </a:lnTo>
                    <a:lnTo>
                      <a:pt x="1820" y="3529"/>
                    </a:lnTo>
                    <a:lnTo>
                      <a:pt x="1852" y="3635"/>
                    </a:lnTo>
                    <a:lnTo>
                      <a:pt x="1884" y="3740"/>
                    </a:lnTo>
                    <a:lnTo>
                      <a:pt x="1917" y="3841"/>
                    </a:lnTo>
                    <a:lnTo>
                      <a:pt x="1952" y="3939"/>
                    </a:lnTo>
                    <a:lnTo>
                      <a:pt x="1986" y="4035"/>
                    </a:lnTo>
                    <a:lnTo>
                      <a:pt x="2022" y="4127"/>
                    </a:lnTo>
                    <a:lnTo>
                      <a:pt x="2059" y="4214"/>
                    </a:lnTo>
                    <a:lnTo>
                      <a:pt x="2099" y="4297"/>
                    </a:lnTo>
                    <a:lnTo>
                      <a:pt x="2139" y="4374"/>
                    </a:lnTo>
                    <a:lnTo>
                      <a:pt x="2180" y="4447"/>
                    </a:lnTo>
                    <a:lnTo>
                      <a:pt x="2224" y="4512"/>
                    </a:lnTo>
                    <a:lnTo>
                      <a:pt x="2269" y="4572"/>
                    </a:lnTo>
                    <a:lnTo>
                      <a:pt x="2316" y="4625"/>
                    </a:lnTo>
                    <a:lnTo>
                      <a:pt x="2597" y="4782"/>
                    </a:lnTo>
                    <a:lnTo>
                      <a:pt x="3086" y="3038"/>
                    </a:lnTo>
                    <a:lnTo>
                      <a:pt x="3109" y="2975"/>
                    </a:lnTo>
                    <a:lnTo>
                      <a:pt x="3138" y="2916"/>
                    </a:lnTo>
                    <a:lnTo>
                      <a:pt x="3170" y="2859"/>
                    </a:lnTo>
                    <a:lnTo>
                      <a:pt x="3207" y="2808"/>
                    </a:lnTo>
                    <a:lnTo>
                      <a:pt x="3249" y="2759"/>
                    </a:lnTo>
                    <a:lnTo>
                      <a:pt x="3294" y="2715"/>
                    </a:lnTo>
                    <a:lnTo>
                      <a:pt x="3343" y="2674"/>
                    </a:lnTo>
                    <a:lnTo>
                      <a:pt x="3395" y="2635"/>
                    </a:lnTo>
                    <a:lnTo>
                      <a:pt x="3449" y="2601"/>
                    </a:lnTo>
                    <a:lnTo>
                      <a:pt x="3507" y="2570"/>
                    </a:lnTo>
                    <a:lnTo>
                      <a:pt x="3567" y="2540"/>
                    </a:lnTo>
                    <a:lnTo>
                      <a:pt x="3630" y="2515"/>
                    </a:lnTo>
                    <a:lnTo>
                      <a:pt x="3694" y="2492"/>
                    </a:lnTo>
                    <a:lnTo>
                      <a:pt x="3761" y="2472"/>
                    </a:lnTo>
                    <a:lnTo>
                      <a:pt x="3828" y="2455"/>
                    </a:lnTo>
                    <a:lnTo>
                      <a:pt x="3898" y="2439"/>
                    </a:lnTo>
                    <a:lnTo>
                      <a:pt x="3969" y="2426"/>
                    </a:lnTo>
                    <a:lnTo>
                      <a:pt x="4039" y="2415"/>
                    </a:lnTo>
                    <a:lnTo>
                      <a:pt x="4111" y="2407"/>
                    </a:lnTo>
                    <a:lnTo>
                      <a:pt x="4182" y="2400"/>
                    </a:lnTo>
                    <a:lnTo>
                      <a:pt x="4254" y="2396"/>
                    </a:lnTo>
                    <a:lnTo>
                      <a:pt x="4325" y="2393"/>
                    </a:lnTo>
                    <a:lnTo>
                      <a:pt x="4396" y="2392"/>
                    </a:lnTo>
                    <a:lnTo>
                      <a:pt x="4466" y="2393"/>
                    </a:lnTo>
                    <a:lnTo>
                      <a:pt x="4536" y="2395"/>
                    </a:lnTo>
                    <a:lnTo>
                      <a:pt x="4604" y="2398"/>
                    </a:lnTo>
                    <a:lnTo>
                      <a:pt x="4671" y="2403"/>
                    </a:lnTo>
                    <a:lnTo>
                      <a:pt x="4736" y="2408"/>
                    </a:lnTo>
                    <a:lnTo>
                      <a:pt x="4798" y="2415"/>
                    </a:lnTo>
                    <a:lnTo>
                      <a:pt x="4859" y="2423"/>
                    </a:lnTo>
                    <a:lnTo>
                      <a:pt x="4917" y="2431"/>
                    </a:lnTo>
                    <a:lnTo>
                      <a:pt x="4972" y="2441"/>
                    </a:lnTo>
                    <a:lnTo>
                      <a:pt x="5031" y="2453"/>
                    </a:lnTo>
                    <a:lnTo>
                      <a:pt x="5088" y="2466"/>
                    </a:lnTo>
                    <a:lnTo>
                      <a:pt x="5146" y="2480"/>
                    </a:lnTo>
                    <a:lnTo>
                      <a:pt x="5202" y="2496"/>
                    </a:lnTo>
                    <a:lnTo>
                      <a:pt x="5259" y="2513"/>
                    </a:lnTo>
                    <a:lnTo>
                      <a:pt x="5314" y="2532"/>
                    </a:lnTo>
                    <a:lnTo>
                      <a:pt x="5370" y="2553"/>
                    </a:lnTo>
                    <a:lnTo>
                      <a:pt x="5424" y="2575"/>
                    </a:lnTo>
                    <a:lnTo>
                      <a:pt x="5478" y="2598"/>
                    </a:lnTo>
                    <a:lnTo>
                      <a:pt x="5531" y="2622"/>
                    </a:lnTo>
                    <a:lnTo>
                      <a:pt x="5582" y="2649"/>
                    </a:lnTo>
                    <a:lnTo>
                      <a:pt x="5635" y="2677"/>
                    </a:lnTo>
                    <a:lnTo>
                      <a:pt x="5685" y="2706"/>
                    </a:lnTo>
                    <a:lnTo>
                      <a:pt x="5736" y="2736"/>
                    </a:lnTo>
                    <a:lnTo>
                      <a:pt x="5784" y="2768"/>
                    </a:lnTo>
                    <a:lnTo>
                      <a:pt x="5832" y="2802"/>
                    </a:lnTo>
                    <a:lnTo>
                      <a:pt x="5880" y="2836"/>
                    </a:lnTo>
                    <a:lnTo>
                      <a:pt x="5927" y="2872"/>
                    </a:lnTo>
                    <a:lnTo>
                      <a:pt x="5972" y="2910"/>
                    </a:lnTo>
                    <a:lnTo>
                      <a:pt x="6017" y="2949"/>
                    </a:lnTo>
                    <a:lnTo>
                      <a:pt x="6060" y="2989"/>
                    </a:lnTo>
                    <a:lnTo>
                      <a:pt x="6103" y="3031"/>
                    </a:lnTo>
                    <a:lnTo>
                      <a:pt x="6145" y="3073"/>
                    </a:lnTo>
                    <a:lnTo>
                      <a:pt x="6185" y="3117"/>
                    </a:lnTo>
                    <a:lnTo>
                      <a:pt x="6224" y="3163"/>
                    </a:lnTo>
                    <a:lnTo>
                      <a:pt x="6263" y="3209"/>
                    </a:lnTo>
                    <a:lnTo>
                      <a:pt x="6300" y="3258"/>
                    </a:lnTo>
                    <a:lnTo>
                      <a:pt x="6335" y="3307"/>
                    </a:lnTo>
                    <a:lnTo>
                      <a:pt x="6371" y="3357"/>
                    </a:lnTo>
                    <a:lnTo>
                      <a:pt x="6404" y="3410"/>
                    </a:lnTo>
                    <a:lnTo>
                      <a:pt x="6436" y="3462"/>
                    </a:lnTo>
                    <a:lnTo>
                      <a:pt x="6467" y="3517"/>
                    </a:lnTo>
                    <a:lnTo>
                      <a:pt x="6881" y="4340"/>
                    </a:lnTo>
                    <a:close/>
                    <a:moveTo>
                      <a:pt x="532" y="4524"/>
                    </a:moveTo>
                    <a:lnTo>
                      <a:pt x="532" y="4531"/>
                    </a:lnTo>
                    <a:lnTo>
                      <a:pt x="533" y="4539"/>
                    </a:lnTo>
                    <a:lnTo>
                      <a:pt x="534" y="4546"/>
                    </a:lnTo>
                    <a:lnTo>
                      <a:pt x="536" y="4552"/>
                    </a:lnTo>
                    <a:lnTo>
                      <a:pt x="538" y="4559"/>
                    </a:lnTo>
                    <a:lnTo>
                      <a:pt x="541" y="4565"/>
                    </a:lnTo>
                    <a:lnTo>
                      <a:pt x="544" y="4570"/>
                    </a:lnTo>
                    <a:lnTo>
                      <a:pt x="548" y="4575"/>
                    </a:lnTo>
                    <a:lnTo>
                      <a:pt x="556" y="4585"/>
                    </a:lnTo>
                    <a:lnTo>
                      <a:pt x="567" y="4593"/>
                    </a:lnTo>
                    <a:lnTo>
                      <a:pt x="577" y="4600"/>
                    </a:lnTo>
                    <a:lnTo>
                      <a:pt x="589" y="4606"/>
                    </a:lnTo>
                    <a:lnTo>
                      <a:pt x="602" y="4611"/>
                    </a:lnTo>
                    <a:lnTo>
                      <a:pt x="615" y="4615"/>
                    </a:lnTo>
                    <a:lnTo>
                      <a:pt x="629" y="4619"/>
                    </a:lnTo>
                    <a:lnTo>
                      <a:pt x="643" y="4621"/>
                    </a:lnTo>
                    <a:lnTo>
                      <a:pt x="657" y="4623"/>
                    </a:lnTo>
                    <a:lnTo>
                      <a:pt x="671" y="4624"/>
                    </a:lnTo>
                    <a:lnTo>
                      <a:pt x="685" y="4625"/>
                    </a:lnTo>
                    <a:lnTo>
                      <a:pt x="699" y="4625"/>
                    </a:lnTo>
                    <a:lnTo>
                      <a:pt x="2311" y="4625"/>
                    </a:lnTo>
                    <a:lnTo>
                      <a:pt x="2260" y="4569"/>
                    </a:lnTo>
                    <a:lnTo>
                      <a:pt x="2211" y="4504"/>
                    </a:lnTo>
                    <a:lnTo>
                      <a:pt x="2164" y="4433"/>
                    </a:lnTo>
                    <a:lnTo>
                      <a:pt x="2120" y="4355"/>
                    </a:lnTo>
                    <a:lnTo>
                      <a:pt x="2078" y="4271"/>
                    </a:lnTo>
                    <a:lnTo>
                      <a:pt x="2037" y="4183"/>
                    </a:lnTo>
                    <a:lnTo>
                      <a:pt x="1999" y="4089"/>
                    </a:lnTo>
                    <a:lnTo>
                      <a:pt x="1962" y="3990"/>
                    </a:lnTo>
                    <a:lnTo>
                      <a:pt x="1926" y="3887"/>
                    </a:lnTo>
                    <a:lnTo>
                      <a:pt x="1892" y="3781"/>
                    </a:lnTo>
                    <a:lnTo>
                      <a:pt x="1858" y="3672"/>
                    </a:lnTo>
                    <a:lnTo>
                      <a:pt x="1826" y="3560"/>
                    </a:lnTo>
                    <a:lnTo>
                      <a:pt x="1794" y="3447"/>
                    </a:lnTo>
                    <a:lnTo>
                      <a:pt x="1762" y="3331"/>
                    </a:lnTo>
                    <a:lnTo>
                      <a:pt x="1732" y="3215"/>
                    </a:lnTo>
                    <a:lnTo>
                      <a:pt x="1701" y="3098"/>
                    </a:lnTo>
                    <a:lnTo>
                      <a:pt x="1669" y="2981"/>
                    </a:lnTo>
                    <a:lnTo>
                      <a:pt x="1638" y="2864"/>
                    </a:lnTo>
                    <a:lnTo>
                      <a:pt x="1607" y="2748"/>
                    </a:lnTo>
                    <a:lnTo>
                      <a:pt x="1576" y="2634"/>
                    </a:lnTo>
                    <a:lnTo>
                      <a:pt x="1542" y="2521"/>
                    </a:lnTo>
                    <a:lnTo>
                      <a:pt x="1509" y="2411"/>
                    </a:lnTo>
                    <a:lnTo>
                      <a:pt x="1474" y="2303"/>
                    </a:lnTo>
                    <a:lnTo>
                      <a:pt x="1438" y="2199"/>
                    </a:lnTo>
                    <a:lnTo>
                      <a:pt x="1401" y="2099"/>
                    </a:lnTo>
                    <a:lnTo>
                      <a:pt x="1362" y="2003"/>
                    </a:lnTo>
                    <a:lnTo>
                      <a:pt x="1322" y="1911"/>
                    </a:lnTo>
                    <a:lnTo>
                      <a:pt x="1279" y="1825"/>
                    </a:lnTo>
                    <a:lnTo>
                      <a:pt x="1234" y="1745"/>
                    </a:lnTo>
                    <a:lnTo>
                      <a:pt x="1187" y="1670"/>
                    </a:lnTo>
                    <a:lnTo>
                      <a:pt x="1138" y="1603"/>
                    </a:lnTo>
                    <a:lnTo>
                      <a:pt x="1086" y="1543"/>
                    </a:lnTo>
                    <a:lnTo>
                      <a:pt x="1076" y="1533"/>
                    </a:lnTo>
                    <a:lnTo>
                      <a:pt x="1062" y="1524"/>
                    </a:lnTo>
                    <a:lnTo>
                      <a:pt x="1046" y="1515"/>
                    </a:lnTo>
                    <a:lnTo>
                      <a:pt x="1028" y="1508"/>
                    </a:lnTo>
                    <a:lnTo>
                      <a:pt x="1009" y="1500"/>
                    </a:lnTo>
                    <a:lnTo>
                      <a:pt x="987" y="1494"/>
                    </a:lnTo>
                    <a:lnTo>
                      <a:pt x="963" y="1489"/>
                    </a:lnTo>
                    <a:lnTo>
                      <a:pt x="937" y="1484"/>
                    </a:lnTo>
                    <a:lnTo>
                      <a:pt x="911" y="1480"/>
                    </a:lnTo>
                    <a:lnTo>
                      <a:pt x="883" y="1476"/>
                    </a:lnTo>
                    <a:lnTo>
                      <a:pt x="855" y="1474"/>
                    </a:lnTo>
                    <a:lnTo>
                      <a:pt x="826" y="1471"/>
                    </a:lnTo>
                    <a:lnTo>
                      <a:pt x="764" y="1468"/>
                    </a:lnTo>
                    <a:lnTo>
                      <a:pt x="702" y="1466"/>
                    </a:lnTo>
                    <a:lnTo>
                      <a:pt x="640" y="1466"/>
                    </a:lnTo>
                    <a:lnTo>
                      <a:pt x="580" y="1467"/>
                    </a:lnTo>
                    <a:lnTo>
                      <a:pt x="523" y="1469"/>
                    </a:lnTo>
                    <a:lnTo>
                      <a:pt x="471" y="1472"/>
                    </a:lnTo>
                    <a:lnTo>
                      <a:pt x="425" y="1475"/>
                    </a:lnTo>
                    <a:lnTo>
                      <a:pt x="386" y="1478"/>
                    </a:lnTo>
                    <a:lnTo>
                      <a:pt x="357" y="1481"/>
                    </a:lnTo>
                    <a:lnTo>
                      <a:pt x="339" y="1483"/>
                    </a:lnTo>
                    <a:lnTo>
                      <a:pt x="310" y="1487"/>
                    </a:lnTo>
                    <a:lnTo>
                      <a:pt x="283" y="1491"/>
                    </a:lnTo>
                    <a:lnTo>
                      <a:pt x="256" y="1497"/>
                    </a:lnTo>
                    <a:lnTo>
                      <a:pt x="230" y="1505"/>
                    </a:lnTo>
                    <a:lnTo>
                      <a:pt x="205" y="1512"/>
                    </a:lnTo>
                    <a:lnTo>
                      <a:pt x="180" y="1522"/>
                    </a:lnTo>
                    <a:lnTo>
                      <a:pt x="157" y="1532"/>
                    </a:lnTo>
                    <a:lnTo>
                      <a:pt x="135" y="1543"/>
                    </a:lnTo>
                    <a:lnTo>
                      <a:pt x="113" y="1556"/>
                    </a:lnTo>
                    <a:lnTo>
                      <a:pt x="93" y="1571"/>
                    </a:lnTo>
                    <a:lnTo>
                      <a:pt x="74" y="1586"/>
                    </a:lnTo>
                    <a:lnTo>
                      <a:pt x="56" y="1603"/>
                    </a:lnTo>
                    <a:lnTo>
                      <a:pt x="48" y="1613"/>
                    </a:lnTo>
                    <a:lnTo>
                      <a:pt x="40" y="1623"/>
                    </a:lnTo>
                    <a:lnTo>
                      <a:pt x="32" y="1633"/>
                    </a:lnTo>
                    <a:lnTo>
                      <a:pt x="25" y="1643"/>
                    </a:lnTo>
                    <a:lnTo>
                      <a:pt x="18" y="1654"/>
                    </a:lnTo>
                    <a:lnTo>
                      <a:pt x="11" y="1665"/>
                    </a:lnTo>
                    <a:lnTo>
                      <a:pt x="5" y="1676"/>
                    </a:lnTo>
                    <a:lnTo>
                      <a:pt x="0" y="1688"/>
                    </a:lnTo>
                    <a:lnTo>
                      <a:pt x="54" y="1671"/>
                    </a:lnTo>
                    <a:lnTo>
                      <a:pt x="105" y="1667"/>
                    </a:lnTo>
                    <a:lnTo>
                      <a:pt x="152" y="1675"/>
                    </a:lnTo>
                    <a:lnTo>
                      <a:pt x="197" y="1695"/>
                    </a:lnTo>
                    <a:lnTo>
                      <a:pt x="238" y="1725"/>
                    </a:lnTo>
                    <a:lnTo>
                      <a:pt x="275" y="1767"/>
                    </a:lnTo>
                    <a:lnTo>
                      <a:pt x="309" y="1817"/>
                    </a:lnTo>
                    <a:lnTo>
                      <a:pt x="342" y="1877"/>
                    </a:lnTo>
                    <a:lnTo>
                      <a:pt x="370" y="1945"/>
                    </a:lnTo>
                    <a:lnTo>
                      <a:pt x="396" y="2021"/>
                    </a:lnTo>
                    <a:lnTo>
                      <a:pt x="420" y="2105"/>
                    </a:lnTo>
                    <a:lnTo>
                      <a:pt x="442" y="2195"/>
                    </a:lnTo>
                    <a:lnTo>
                      <a:pt x="460" y="2292"/>
                    </a:lnTo>
                    <a:lnTo>
                      <a:pt x="477" y="2394"/>
                    </a:lnTo>
                    <a:lnTo>
                      <a:pt x="491" y="2501"/>
                    </a:lnTo>
                    <a:lnTo>
                      <a:pt x="504" y="2613"/>
                    </a:lnTo>
                    <a:lnTo>
                      <a:pt x="514" y="2729"/>
                    </a:lnTo>
                    <a:lnTo>
                      <a:pt x="523" y="2848"/>
                    </a:lnTo>
                    <a:lnTo>
                      <a:pt x="530" y="2969"/>
                    </a:lnTo>
                    <a:lnTo>
                      <a:pt x="536" y="3092"/>
                    </a:lnTo>
                    <a:lnTo>
                      <a:pt x="541" y="3217"/>
                    </a:lnTo>
                    <a:lnTo>
                      <a:pt x="544" y="3343"/>
                    </a:lnTo>
                    <a:lnTo>
                      <a:pt x="546" y="3469"/>
                    </a:lnTo>
                    <a:lnTo>
                      <a:pt x="547" y="3596"/>
                    </a:lnTo>
                    <a:lnTo>
                      <a:pt x="547" y="3721"/>
                    </a:lnTo>
                    <a:lnTo>
                      <a:pt x="546" y="3845"/>
                    </a:lnTo>
                    <a:lnTo>
                      <a:pt x="545" y="3967"/>
                    </a:lnTo>
                    <a:lnTo>
                      <a:pt x="543" y="4086"/>
                    </a:lnTo>
                    <a:lnTo>
                      <a:pt x="538" y="4313"/>
                    </a:lnTo>
                    <a:lnTo>
                      <a:pt x="532" y="4524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5" name="Freeform 1649"/>
              <p:cNvSpPr>
                <a:spLocks/>
              </p:cNvSpPr>
              <p:nvPr/>
            </p:nvSpPr>
            <p:spPr bwMode="auto">
              <a:xfrm>
                <a:off x="1807" y="2412"/>
                <a:ext cx="538" cy="299"/>
              </a:xfrm>
              <a:custGeom>
                <a:avLst/>
                <a:gdLst>
                  <a:gd name="T0" fmla="*/ 0 w 8596"/>
                  <a:gd name="T1" fmla="*/ 0 h 4782"/>
                  <a:gd name="T2" fmla="*/ 0 w 8596"/>
                  <a:gd name="T3" fmla="*/ 0 h 4782"/>
                  <a:gd name="T4" fmla="*/ 0 w 8596"/>
                  <a:gd name="T5" fmla="*/ 0 h 4782"/>
                  <a:gd name="T6" fmla="*/ 0 w 8596"/>
                  <a:gd name="T7" fmla="*/ 0 h 4782"/>
                  <a:gd name="T8" fmla="*/ 0 w 8596"/>
                  <a:gd name="T9" fmla="*/ 0 h 4782"/>
                  <a:gd name="T10" fmla="*/ 0 w 8596"/>
                  <a:gd name="T11" fmla="*/ 0 h 4782"/>
                  <a:gd name="T12" fmla="*/ 0 w 8596"/>
                  <a:gd name="T13" fmla="*/ 0 h 4782"/>
                  <a:gd name="T14" fmla="*/ 0 w 8596"/>
                  <a:gd name="T15" fmla="*/ 0 h 4782"/>
                  <a:gd name="T16" fmla="*/ 0 w 8596"/>
                  <a:gd name="T17" fmla="*/ 0 h 4782"/>
                  <a:gd name="T18" fmla="*/ 0 w 8596"/>
                  <a:gd name="T19" fmla="*/ 0 h 4782"/>
                  <a:gd name="T20" fmla="*/ 0 w 8596"/>
                  <a:gd name="T21" fmla="*/ 0 h 4782"/>
                  <a:gd name="T22" fmla="*/ 0 w 8596"/>
                  <a:gd name="T23" fmla="*/ 0 h 4782"/>
                  <a:gd name="T24" fmla="*/ 0 w 8596"/>
                  <a:gd name="T25" fmla="*/ 0 h 4782"/>
                  <a:gd name="T26" fmla="*/ 0 w 8596"/>
                  <a:gd name="T27" fmla="*/ 0 h 4782"/>
                  <a:gd name="T28" fmla="*/ 0 w 8596"/>
                  <a:gd name="T29" fmla="*/ 0 h 4782"/>
                  <a:gd name="T30" fmla="*/ 0 w 8596"/>
                  <a:gd name="T31" fmla="*/ 0 h 4782"/>
                  <a:gd name="T32" fmla="*/ 0 w 8596"/>
                  <a:gd name="T33" fmla="*/ 0 h 4782"/>
                  <a:gd name="T34" fmla="*/ 0 w 8596"/>
                  <a:gd name="T35" fmla="*/ 0 h 4782"/>
                  <a:gd name="T36" fmla="*/ 0 w 8596"/>
                  <a:gd name="T37" fmla="*/ 0 h 4782"/>
                  <a:gd name="T38" fmla="*/ 0 w 8596"/>
                  <a:gd name="T39" fmla="*/ 0 h 4782"/>
                  <a:gd name="T40" fmla="*/ 0 w 8596"/>
                  <a:gd name="T41" fmla="*/ 0 h 4782"/>
                  <a:gd name="T42" fmla="*/ 0 w 8596"/>
                  <a:gd name="T43" fmla="*/ 0 h 4782"/>
                  <a:gd name="T44" fmla="*/ 0 w 8596"/>
                  <a:gd name="T45" fmla="*/ 0 h 4782"/>
                  <a:gd name="T46" fmla="*/ 0 w 8596"/>
                  <a:gd name="T47" fmla="*/ 0 h 4782"/>
                  <a:gd name="T48" fmla="*/ 0 w 8596"/>
                  <a:gd name="T49" fmla="*/ 0 h 4782"/>
                  <a:gd name="T50" fmla="*/ 0 w 8596"/>
                  <a:gd name="T51" fmla="*/ 0 h 4782"/>
                  <a:gd name="T52" fmla="*/ 0 w 8596"/>
                  <a:gd name="T53" fmla="*/ 0 h 4782"/>
                  <a:gd name="T54" fmla="*/ 0 w 8596"/>
                  <a:gd name="T55" fmla="*/ 0 h 4782"/>
                  <a:gd name="T56" fmla="*/ 0 w 8596"/>
                  <a:gd name="T57" fmla="*/ 0 h 4782"/>
                  <a:gd name="T58" fmla="*/ 0 w 8596"/>
                  <a:gd name="T59" fmla="*/ 0 h 4782"/>
                  <a:gd name="T60" fmla="*/ 0 w 8596"/>
                  <a:gd name="T61" fmla="*/ 0 h 4782"/>
                  <a:gd name="T62" fmla="*/ 0 w 8596"/>
                  <a:gd name="T63" fmla="*/ 0 h 4782"/>
                  <a:gd name="T64" fmla="*/ 0 w 8596"/>
                  <a:gd name="T65" fmla="*/ 0 h 4782"/>
                  <a:gd name="T66" fmla="*/ 0 w 8596"/>
                  <a:gd name="T67" fmla="*/ 0 h 4782"/>
                  <a:gd name="T68" fmla="*/ 0 w 8596"/>
                  <a:gd name="T69" fmla="*/ 0 h 4782"/>
                  <a:gd name="T70" fmla="*/ 0 w 8596"/>
                  <a:gd name="T71" fmla="*/ 0 h 4782"/>
                  <a:gd name="T72" fmla="*/ 0 w 8596"/>
                  <a:gd name="T73" fmla="*/ 0 h 4782"/>
                  <a:gd name="T74" fmla="*/ 0 w 8596"/>
                  <a:gd name="T75" fmla="*/ 0 h 4782"/>
                  <a:gd name="T76" fmla="*/ 0 w 8596"/>
                  <a:gd name="T77" fmla="*/ 0 h 4782"/>
                  <a:gd name="T78" fmla="*/ 0 w 8596"/>
                  <a:gd name="T79" fmla="*/ 0 h 4782"/>
                  <a:gd name="T80" fmla="*/ 0 w 8596"/>
                  <a:gd name="T81" fmla="*/ 0 h 4782"/>
                  <a:gd name="T82" fmla="*/ 0 w 8596"/>
                  <a:gd name="T83" fmla="*/ 0 h 4782"/>
                  <a:gd name="T84" fmla="*/ 0 w 8596"/>
                  <a:gd name="T85" fmla="*/ 0 h 4782"/>
                  <a:gd name="T86" fmla="*/ 0 w 8596"/>
                  <a:gd name="T87" fmla="*/ 0 h 4782"/>
                  <a:gd name="T88" fmla="*/ 0 w 8596"/>
                  <a:gd name="T89" fmla="*/ 0 h 4782"/>
                  <a:gd name="T90" fmla="*/ 0 w 8596"/>
                  <a:gd name="T91" fmla="*/ 0 h 4782"/>
                  <a:gd name="T92" fmla="*/ 0 w 8596"/>
                  <a:gd name="T93" fmla="*/ 0 h 4782"/>
                  <a:gd name="T94" fmla="*/ 0 w 8596"/>
                  <a:gd name="T95" fmla="*/ 0 h 4782"/>
                  <a:gd name="T96" fmla="*/ 0 w 8596"/>
                  <a:gd name="T97" fmla="*/ 0 h 4782"/>
                  <a:gd name="T98" fmla="*/ 0 w 8596"/>
                  <a:gd name="T99" fmla="*/ 0 h 4782"/>
                  <a:gd name="T100" fmla="*/ 0 w 8596"/>
                  <a:gd name="T101" fmla="*/ 0 h 4782"/>
                  <a:gd name="T102" fmla="*/ 0 w 8596"/>
                  <a:gd name="T103" fmla="*/ 0 h 4782"/>
                  <a:gd name="T104" fmla="*/ 0 w 8596"/>
                  <a:gd name="T105" fmla="*/ 0 h 4782"/>
                  <a:gd name="T106" fmla="*/ 0 w 8596"/>
                  <a:gd name="T107" fmla="*/ 0 h 4782"/>
                  <a:gd name="T108" fmla="*/ 0 w 8596"/>
                  <a:gd name="T109" fmla="*/ 0 h 4782"/>
                  <a:gd name="T110" fmla="*/ 0 w 8596"/>
                  <a:gd name="T111" fmla="*/ 0 h 4782"/>
                  <a:gd name="T112" fmla="*/ 0 w 8596"/>
                  <a:gd name="T113" fmla="*/ 0 h 4782"/>
                  <a:gd name="T114" fmla="*/ 0 w 8596"/>
                  <a:gd name="T115" fmla="*/ 0 h 4782"/>
                  <a:gd name="T116" fmla="*/ 0 w 8596"/>
                  <a:gd name="T117" fmla="*/ 0 h 47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596"/>
                  <a:gd name="T178" fmla="*/ 0 h 4782"/>
                  <a:gd name="T179" fmla="*/ 8596 w 8596"/>
                  <a:gd name="T180" fmla="*/ 4782 h 47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596" h="4782">
                    <a:moveTo>
                      <a:pt x="5994" y="4340"/>
                    </a:moveTo>
                    <a:lnTo>
                      <a:pt x="5994" y="1795"/>
                    </a:lnTo>
                    <a:lnTo>
                      <a:pt x="7666" y="907"/>
                    </a:lnTo>
                    <a:lnTo>
                      <a:pt x="8596" y="907"/>
                    </a:lnTo>
                    <a:lnTo>
                      <a:pt x="7832" y="268"/>
                    </a:lnTo>
                    <a:lnTo>
                      <a:pt x="7722" y="233"/>
                    </a:lnTo>
                    <a:lnTo>
                      <a:pt x="7605" y="199"/>
                    </a:lnTo>
                    <a:lnTo>
                      <a:pt x="7481" y="169"/>
                    </a:lnTo>
                    <a:lnTo>
                      <a:pt x="7349" y="141"/>
                    </a:lnTo>
                    <a:lnTo>
                      <a:pt x="7212" y="116"/>
                    </a:lnTo>
                    <a:lnTo>
                      <a:pt x="7068" y="92"/>
                    </a:lnTo>
                    <a:lnTo>
                      <a:pt x="6919" y="71"/>
                    </a:lnTo>
                    <a:lnTo>
                      <a:pt x="6764" y="53"/>
                    </a:lnTo>
                    <a:lnTo>
                      <a:pt x="6604" y="38"/>
                    </a:lnTo>
                    <a:lnTo>
                      <a:pt x="6440" y="25"/>
                    </a:lnTo>
                    <a:lnTo>
                      <a:pt x="6272" y="15"/>
                    </a:lnTo>
                    <a:lnTo>
                      <a:pt x="6099" y="7"/>
                    </a:lnTo>
                    <a:lnTo>
                      <a:pt x="5924" y="2"/>
                    </a:lnTo>
                    <a:lnTo>
                      <a:pt x="5746" y="0"/>
                    </a:lnTo>
                    <a:lnTo>
                      <a:pt x="5564" y="1"/>
                    </a:lnTo>
                    <a:lnTo>
                      <a:pt x="5381" y="4"/>
                    </a:lnTo>
                    <a:lnTo>
                      <a:pt x="5195" y="11"/>
                    </a:lnTo>
                    <a:lnTo>
                      <a:pt x="5009" y="20"/>
                    </a:lnTo>
                    <a:lnTo>
                      <a:pt x="4821" y="33"/>
                    </a:lnTo>
                    <a:lnTo>
                      <a:pt x="4632" y="48"/>
                    </a:lnTo>
                    <a:lnTo>
                      <a:pt x="4443" y="66"/>
                    </a:lnTo>
                    <a:lnTo>
                      <a:pt x="4254" y="88"/>
                    </a:lnTo>
                    <a:lnTo>
                      <a:pt x="4065" y="113"/>
                    </a:lnTo>
                    <a:lnTo>
                      <a:pt x="3877" y="141"/>
                    </a:lnTo>
                    <a:lnTo>
                      <a:pt x="3690" y="172"/>
                    </a:lnTo>
                    <a:lnTo>
                      <a:pt x="3505" y="206"/>
                    </a:lnTo>
                    <a:lnTo>
                      <a:pt x="3321" y="244"/>
                    </a:lnTo>
                    <a:lnTo>
                      <a:pt x="3140" y="285"/>
                    </a:lnTo>
                    <a:lnTo>
                      <a:pt x="2962" y="329"/>
                    </a:lnTo>
                    <a:lnTo>
                      <a:pt x="2786" y="377"/>
                    </a:lnTo>
                    <a:lnTo>
                      <a:pt x="2614" y="428"/>
                    </a:lnTo>
                    <a:lnTo>
                      <a:pt x="2445" y="483"/>
                    </a:lnTo>
                    <a:lnTo>
                      <a:pt x="2434" y="487"/>
                    </a:lnTo>
                    <a:lnTo>
                      <a:pt x="2423" y="493"/>
                    </a:lnTo>
                    <a:lnTo>
                      <a:pt x="2412" y="501"/>
                    </a:lnTo>
                    <a:lnTo>
                      <a:pt x="2401" y="512"/>
                    </a:lnTo>
                    <a:lnTo>
                      <a:pt x="2390" y="524"/>
                    </a:lnTo>
                    <a:lnTo>
                      <a:pt x="2379" y="538"/>
                    </a:lnTo>
                    <a:lnTo>
                      <a:pt x="2368" y="554"/>
                    </a:lnTo>
                    <a:lnTo>
                      <a:pt x="2358" y="571"/>
                    </a:lnTo>
                    <a:lnTo>
                      <a:pt x="2313" y="649"/>
                    </a:lnTo>
                    <a:lnTo>
                      <a:pt x="2268" y="736"/>
                    </a:lnTo>
                    <a:lnTo>
                      <a:pt x="2256" y="758"/>
                    </a:lnTo>
                    <a:lnTo>
                      <a:pt x="2243" y="779"/>
                    </a:lnTo>
                    <a:lnTo>
                      <a:pt x="2231" y="800"/>
                    </a:lnTo>
                    <a:lnTo>
                      <a:pt x="2218" y="821"/>
                    </a:lnTo>
                    <a:lnTo>
                      <a:pt x="2204" y="840"/>
                    </a:lnTo>
                    <a:lnTo>
                      <a:pt x="2190" y="858"/>
                    </a:lnTo>
                    <a:lnTo>
                      <a:pt x="2175" y="875"/>
                    </a:lnTo>
                    <a:lnTo>
                      <a:pt x="2161" y="890"/>
                    </a:lnTo>
                    <a:lnTo>
                      <a:pt x="2145" y="904"/>
                    </a:lnTo>
                    <a:lnTo>
                      <a:pt x="2130" y="917"/>
                    </a:lnTo>
                    <a:lnTo>
                      <a:pt x="2113" y="928"/>
                    </a:lnTo>
                    <a:lnTo>
                      <a:pt x="2096" y="936"/>
                    </a:lnTo>
                    <a:lnTo>
                      <a:pt x="2079" y="943"/>
                    </a:lnTo>
                    <a:lnTo>
                      <a:pt x="2060" y="946"/>
                    </a:lnTo>
                    <a:lnTo>
                      <a:pt x="2041" y="947"/>
                    </a:lnTo>
                    <a:lnTo>
                      <a:pt x="2021" y="946"/>
                    </a:lnTo>
                    <a:lnTo>
                      <a:pt x="0" y="660"/>
                    </a:lnTo>
                    <a:lnTo>
                      <a:pt x="37" y="1483"/>
                    </a:lnTo>
                    <a:lnTo>
                      <a:pt x="57" y="1486"/>
                    </a:lnTo>
                    <a:lnTo>
                      <a:pt x="76" y="1489"/>
                    </a:lnTo>
                    <a:lnTo>
                      <a:pt x="93" y="1493"/>
                    </a:lnTo>
                    <a:lnTo>
                      <a:pt x="110" y="1497"/>
                    </a:lnTo>
                    <a:lnTo>
                      <a:pt x="127" y="1502"/>
                    </a:lnTo>
                    <a:lnTo>
                      <a:pt x="143" y="1509"/>
                    </a:lnTo>
                    <a:lnTo>
                      <a:pt x="158" y="1517"/>
                    </a:lnTo>
                    <a:lnTo>
                      <a:pt x="173" y="1525"/>
                    </a:lnTo>
                    <a:lnTo>
                      <a:pt x="190" y="1536"/>
                    </a:lnTo>
                    <a:lnTo>
                      <a:pt x="205" y="1548"/>
                    </a:lnTo>
                    <a:lnTo>
                      <a:pt x="220" y="1562"/>
                    </a:lnTo>
                    <a:lnTo>
                      <a:pt x="236" y="1579"/>
                    </a:lnTo>
                    <a:lnTo>
                      <a:pt x="253" y="1598"/>
                    </a:lnTo>
                    <a:lnTo>
                      <a:pt x="269" y="1620"/>
                    </a:lnTo>
                    <a:lnTo>
                      <a:pt x="287" y="1644"/>
                    </a:lnTo>
                    <a:lnTo>
                      <a:pt x="307" y="1672"/>
                    </a:lnTo>
                    <a:lnTo>
                      <a:pt x="347" y="1738"/>
                    </a:lnTo>
                    <a:lnTo>
                      <a:pt x="386" y="1809"/>
                    </a:lnTo>
                    <a:lnTo>
                      <a:pt x="424" y="1886"/>
                    </a:lnTo>
                    <a:lnTo>
                      <a:pt x="462" y="1969"/>
                    </a:lnTo>
                    <a:lnTo>
                      <a:pt x="497" y="2055"/>
                    </a:lnTo>
                    <a:lnTo>
                      <a:pt x="531" y="2147"/>
                    </a:lnTo>
                    <a:lnTo>
                      <a:pt x="565" y="2242"/>
                    </a:lnTo>
                    <a:lnTo>
                      <a:pt x="598" y="2341"/>
                    </a:lnTo>
                    <a:lnTo>
                      <a:pt x="629" y="2443"/>
                    </a:lnTo>
                    <a:lnTo>
                      <a:pt x="660" y="2546"/>
                    </a:lnTo>
                    <a:lnTo>
                      <a:pt x="692" y="2652"/>
                    </a:lnTo>
                    <a:lnTo>
                      <a:pt x="722" y="2760"/>
                    </a:lnTo>
                    <a:lnTo>
                      <a:pt x="781" y="2980"/>
                    </a:lnTo>
                    <a:lnTo>
                      <a:pt x="842" y="3201"/>
                    </a:lnTo>
                    <a:lnTo>
                      <a:pt x="872" y="3311"/>
                    </a:lnTo>
                    <a:lnTo>
                      <a:pt x="902" y="3421"/>
                    </a:lnTo>
                    <a:lnTo>
                      <a:pt x="933" y="3529"/>
                    </a:lnTo>
                    <a:lnTo>
                      <a:pt x="965" y="3635"/>
                    </a:lnTo>
                    <a:lnTo>
                      <a:pt x="997" y="3740"/>
                    </a:lnTo>
                    <a:lnTo>
                      <a:pt x="1030" y="3841"/>
                    </a:lnTo>
                    <a:lnTo>
                      <a:pt x="1065" y="3939"/>
                    </a:lnTo>
                    <a:lnTo>
                      <a:pt x="1099" y="4035"/>
                    </a:lnTo>
                    <a:lnTo>
                      <a:pt x="1135" y="4127"/>
                    </a:lnTo>
                    <a:lnTo>
                      <a:pt x="1172" y="4214"/>
                    </a:lnTo>
                    <a:lnTo>
                      <a:pt x="1212" y="4297"/>
                    </a:lnTo>
                    <a:lnTo>
                      <a:pt x="1252" y="4374"/>
                    </a:lnTo>
                    <a:lnTo>
                      <a:pt x="1293" y="4447"/>
                    </a:lnTo>
                    <a:lnTo>
                      <a:pt x="1337" y="4512"/>
                    </a:lnTo>
                    <a:lnTo>
                      <a:pt x="1382" y="4572"/>
                    </a:lnTo>
                    <a:lnTo>
                      <a:pt x="1429" y="4625"/>
                    </a:lnTo>
                    <a:lnTo>
                      <a:pt x="1710" y="4782"/>
                    </a:lnTo>
                    <a:lnTo>
                      <a:pt x="2199" y="3038"/>
                    </a:lnTo>
                    <a:lnTo>
                      <a:pt x="2222" y="2975"/>
                    </a:lnTo>
                    <a:lnTo>
                      <a:pt x="2251" y="2916"/>
                    </a:lnTo>
                    <a:lnTo>
                      <a:pt x="2283" y="2859"/>
                    </a:lnTo>
                    <a:lnTo>
                      <a:pt x="2320" y="2808"/>
                    </a:lnTo>
                    <a:lnTo>
                      <a:pt x="2362" y="2759"/>
                    </a:lnTo>
                    <a:lnTo>
                      <a:pt x="2407" y="2715"/>
                    </a:lnTo>
                    <a:lnTo>
                      <a:pt x="2456" y="2674"/>
                    </a:lnTo>
                    <a:lnTo>
                      <a:pt x="2508" y="2635"/>
                    </a:lnTo>
                    <a:lnTo>
                      <a:pt x="2562" y="2601"/>
                    </a:lnTo>
                    <a:lnTo>
                      <a:pt x="2620" y="2570"/>
                    </a:lnTo>
                    <a:lnTo>
                      <a:pt x="2680" y="2540"/>
                    </a:lnTo>
                    <a:lnTo>
                      <a:pt x="2743" y="2515"/>
                    </a:lnTo>
                    <a:lnTo>
                      <a:pt x="2807" y="2492"/>
                    </a:lnTo>
                    <a:lnTo>
                      <a:pt x="2874" y="2472"/>
                    </a:lnTo>
                    <a:lnTo>
                      <a:pt x="2941" y="2455"/>
                    </a:lnTo>
                    <a:lnTo>
                      <a:pt x="3011" y="2439"/>
                    </a:lnTo>
                    <a:lnTo>
                      <a:pt x="3082" y="2426"/>
                    </a:lnTo>
                    <a:lnTo>
                      <a:pt x="3152" y="2415"/>
                    </a:lnTo>
                    <a:lnTo>
                      <a:pt x="3224" y="2407"/>
                    </a:lnTo>
                    <a:lnTo>
                      <a:pt x="3295" y="2400"/>
                    </a:lnTo>
                    <a:lnTo>
                      <a:pt x="3367" y="2396"/>
                    </a:lnTo>
                    <a:lnTo>
                      <a:pt x="3438" y="2393"/>
                    </a:lnTo>
                    <a:lnTo>
                      <a:pt x="3509" y="2392"/>
                    </a:lnTo>
                    <a:lnTo>
                      <a:pt x="3579" y="2393"/>
                    </a:lnTo>
                    <a:lnTo>
                      <a:pt x="3649" y="2395"/>
                    </a:lnTo>
                    <a:lnTo>
                      <a:pt x="3717" y="2398"/>
                    </a:lnTo>
                    <a:lnTo>
                      <a:pt x="3784" y="2403"/>
                    </a:lnTo>
                    <a:lnTo>
                      <a:pt x="3849" y="2408"/>
                    </a:lnTo>
                    <a:lnTo>
                      <a:pt x="3911" y="2415"/>
                    </a:lnTo>
                    <a:lnTo>
                      <a:pt x="3972" y="2423"/>
                    </a:lnTo>
                    <a:lnTo>
                      <a:pt x="4030" y="2431"/>
                    </a:lnTo>
                    <a:lnTo>
                      <a:pt x="4085" y="2441"/>
                    </a:lnTo>
                    <a:lnTo>
                      <a:pt x="4144" y="2453"/>
                    </a:lnTo>
                    <a:lnTo>
                      <a:pt x="4201" y="2466"/>
                    </a:lnTo>
                    <a:lnTo>
                      <a:pt x="4259" y="2480"/>
                    </a:lnTo>
                    <a:lnTo>
                      <a:pt x="4315" y="2496"/>
                    </a:lnTo>
                    <a:lnTo>
                      <a:pt x="4372" y="2513"/>
                    </a:lnTo>
                    <a:lnTo>
                      <a:pt x="4427" y="2532"/>
                    </a:lnTo>
                    <a:lnTo>
                      <a:pt x="4483" y="2553"/>
                    </a:lnTo>
                    <a:lnTo>
                      <a:pt x="4537" y="2575"/>
                    </a:lnTo>
                    <a:lnTo>
                      <a:pt x="4591" y="2598"/>
                    </a:lnTo>
                    <a:lnTo>
                      <a:pt x="4644" y="2622"/>
                    </a:lnTo>
                    <a:lnTo>
                      <a:pt x="4695" y="2649"/>
                    </a:lnTo>
                    <a:lnTo>
                      <a:pt x="4748" y="2677"/>
                    </a:lnTo>
                    <a:lnTo>
                      <a:pt x="4798" y="2706"/>
                    </a:lnTo>
                    <a:lnTo>
                      <a:pt x="4849" y="2736"/>
                    </a:lnTo>
                    <a:lnTo>
                      <a:pt x="4897" y="2768"/>
                    </a:lnTo>
                    <a:lnTo>
                      <a:pt x="4945" y="2802"/>
                    </a:lnTo>
                    <a:lnTo>
                      <a:pt x="4993" y="2836"/>
                    </a:lnTo>
                    <a:lnTo>
                      <a:pt x="5040" y="2872"/>
                    </a:lnTo>
                    <a:lnTo>
                      <a:pt x="5085" y="2910"/>
                    </a:lnTo>
                    <a:lnTo>
                      <a:pt x="5130" y="2949"/>
                    </a:lnTo>
                    <a:lnTo>
                      <a:pt x="5173" y="2989"/>
                    </a:lnTo>
                    <a:lnTo>
                      <a:pt x="5216" y="3031"/>
                    </a:lnTo>
                    <a:lnTo>
                      <a:pt x="5258" y="3073"/>
                    </a:lnTo>
                    <a:lnTo>
                      <a:pt x="5298" y="3117"/>
                    </a:lnTo>
                    <a:lnTo>
                      <a:pt x="5337" y="3163"/>
                    </a:lnTo>
                    <a:lnTo>
                      <a:pt x="5376" y="3209"/>
                    </a:lnTo>
                    <a:lnTo>
                      <a:pt x="5413" y="3258"/>
                    </a:lnTo>
                    <a:lnTo>
                      <a:pt x="5448" y="3307"/>
                    </a:lnTo>
                    <a:lnTo>
                      <a:pt x="5484" y="3357"/>
                    </a:lnTo>
                    <a:lnTo>
                      <a:pt x="5517" y="3410"/>
                    </a:lnTo>
                    <a:lnTo>
                      <a:pt x="5549" y="3462"/>
                    </a:lnTo>
                    <a:lnTo>
                      <a:pt x="5580" y="3517"/>
                    </a:lnTo>
                    <a:lnTo>
                      <a:pt x="5994" y="43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6" name="Freeform 1650"/>
              <p:cNvSpPr>
                <a:spLocks/>
              </p:cNvSpPr>
              <p:nvPr/>
            </p:nvSpPr>
            <p:spPr bwMode="auto">
              <a:xfrm>
                <a:off x="2479" y="2542"/>
                <a:ext cx="226" cy="215"/>
              </a:xfrm>
              <a:custGeom>
                <a:avLst/>
                <a:gdLst>
                  <a:gd name="T0" fmla="*/ 0 w 3619"/>
                  <a:gd name="T1" fmla="*/ 0 h 3438"/>
                  <a:gd name="T2" fmla="*/ 0 w 3619"/>
                  <a:gd name="T3" fmla="*/ 0 h 3438"/>
                  <a:gd name="T4" fmla="*/ 0 w 3619"/>
                  <a:gd name="T5" fmla="*/ 0 h 3438"/>
                  <a:gd name="T6" fmla="*/ 0 w 3619"/>
                  <a:gd name="T7" fmla="*/ 0 h 3438"/>
                  <a:gd name="T8" fmla="*/ 0 w 3619"/>
                  <a:gd name="T9" fmla="*/ 0 h 3438"/>
                  <a:gd name="T10" fmla="*/ 0 w 3619"/>
                  <a:gd name="T11" fmla="*/ 0 h 3438"/>
                  <a:gd name="T12" fmla="*/ 0 w 3619"/>
                  <a:gd name="T13" fmla="*/ 0 h 3438"/>
                  <a:gd name="T14" fmla="*/ 0 w 3619"/>
                  <a:gd name="T15" fmla="*/ 0 h 3438"/>
                  <a:gd name="T16" fmla="*/ 0 w 3619"/>
                  <a:gd name="T17" fmla="*/ 0 h 3438"/>
                  <a:gd name="T18" fmla="*/ 0 w 3619"/>
                  <a:gd name="T19" fmla="*/ 0 h 3438"/>
                  <a:gd name="T20" fmla="*/ 0 w 3619"/>
                  <a:gd name="T21" fmla="*/ 0 h 3438"/>
                  <a:gd name="T22" fmla="*/ 0 w 3619"/>
                  <a:gd name="T23" fmla="*/ 0 h 3438"/>
                  <a:gd name="T24" fmla="*/ 0 w 3619"/>
                  <a:gd name="T25" fmla="*/ 0 h 3438"/>
                  <a:gd name="T26" fmla="*/ 0 w 3619"/>
                  <a:gd name="T27" fmla="*/ 0 h 3438"/>
                  <a:gd name="T28" fmla="*/ 0 w 3619"/>
                  <a:gd name="T29" fmla="*/ 0 h 3438"/>
                  <a:gd name="T30" fmla="*/ 0 w 3619"/>
                  <a:gd name="T31" fmla="*/ 0 h 3438"/>
                  <a:gd name="T32" fmla="*/ 0 w 3619"/>
                  <a:gd name="T33" fmla="*/ 0 h 3438"/>
                  <a:gd name="T34" fmla="*/ 0 w 3619"/>
                  <a:gd name="T35" fmla="*/ 0 h 3438"/>
                  <a:gd name="T36" fmla="*/ 0 w 3619"/>
                  <a:gd name="T37" fmla="*/ 0 h 3438"/>
                  <a:gd name="T38" fmla="*/ 0 w 3619"/>
                  <a:gd name="T39" fmla="*/ 0 h 3438"/>
                  <a:gd name="T40" fmla="*/ 0 w 3619"/>
                  <a:gd name="T41" fmla="*/ 0 h 3438"/>
                  <a:gd name="T42" fmla="*/ 0 w 3619"/>
                  <a:gd name="T43" fmla="*/ 0 h 3438"/>
                  <a:gd name="T44" fmla="*/ 0 w 3619"/>
                  <a:gd name="T45" fmla="*/ 0 h 3438"/>
                  <a:gd name="T46" fmla="*/ 0 w 3619"/>
                  <a:gd name="T47" fmla="*/ 0 h 3438"/>
                  <a:gd name="T48" fmla="*/ 0 w 3619"/>
                  <a:gd name="T49" fmla="*/ 0 h 3438"/>
                  <a:gd name="T50" fmla="*/ 0 w 3619"/>
                  <a:gd name="T51" fmla="*/ 0 h 3438"/>
                  <a:gd name="T52" fmla="*/ 0 w 3619"/>
                  <a:gd name="T53" fmla="*/ 0 h 3438"/>
                  <a:gd name="T54" fmla="*/ 0 w 3619"/>
                  <a:gd name="T55" fmla="*/ 0 h 3438"/>
                  <a:gd name="T56" fmla="*/ 0 w 3619"/>
                  <a:gd name="T57" fmla="*/ 0 h 3438"/>
                  <a:gd name="T58" fmla="*/ 0 w 3619"/>
                  <a:gd name="T59" fmla="*/ 0 h 3438"/>
                  <a:gd name="T60" fmla="*/ 0 w 3619"/>
                  <a:gd name="T61" fmla="*/ 0 h 3438"/>
                  <a:gd name="T62" fmla="*/ 0 w 3619"/>
                  <a:gd name="T63" fmla="*/ 0 h 3438"/>
                  <a:gd name="T64" fmla="*/ 0 w 3619"/>
                  <a:gd name="T65" fmla="*/ 0 h 3438"/>
                  <a:gd name="T66" fmla="*/ 0 w 3619"/>
                  <a:gd name="T67" fmla="*/ 0 h 3438"/>
                  <a:gd name="T68" fmla="*/ 0 w 3619"/>
                  <a:gd name="T69" fmla="*/ 0 h 3438"/>
                  <a:gd name="T70" fmla="*/ 0 w 3619"/>
                  <a:gd name="T71" fmla="*/ 0 h 3438"/>
                  <a:gd name="T72" fmla="*/ 0 w 3619"/>
                  <a:gd name="T73" fmla="*/ 0 h 3438"/>
                  <a:gd name="T74" fmla="*/ 0 w 3619"/>
                  <a:gd name="T75" fmla="*/ 0 h 3438"/>
                  <a:gd name="T76" fmla="*/ 0 w 3619"/>
                  <a:gd name="T77" fmla="*/ 0 h 3438"/>
                  <a:gd name="T78" fmla="*/ 0 w 3619"/>
                  <a:gd name="T79" fmla="*/ 0 h 3438"/>
                  <a:gd name="T80" fmla="*/ 0 w 3619"/>
                  <a:gd name="T81" fmla="*/ 0 h 3438"/>
                  <a:gd name="T82" fmla="*/ 0 w 3619"/>
                  <a:gd name="T83" fmla="*/ 0 h 3438"/>
                  <a:gd name="T84" fmla="*/ 0 w 3619"/>
                  <a:gd name="T85" fmla="*/ 0 h 343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619"/>
                  <a:gd name="T130" fmla="*/ 0 h 3438"/>
                  <a:gd name="T131" fmla="*/ 3619 w 3619"/>
                  <a:gd name="T132" fmla="*/ 3438 h 343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619" h="3438">
                    <a:moveTo>
                      <a:pt x="0" y="3438"/>
                    </a:moveTo>
                    <a:lnTo>
                      <a:pt x="957" y="1916"/>
                    </a:lnTo>
                    <a:lnTo>
                      <a:pt x="976" y="1887"/>
                    </a:lnTo>
                    <a:lnTo>
                      <a:pt x="995" y="1859"/>
                    </a:lnTo>
                    <a:lnTo>
                      <a:pt x="1016" y="1833"/>
                    </a:lnTo>
                    <a:lnTo>
                      <a:pt x="1039" y="1808"/>
                    </a:lnTo>
                    <a:lnTo>
                      <a:pt x="1061" y="1785"/>
                    </a:lnTo>
                    <a:lnTo>
                      <a:pt x="1085" y="1763"/>
                    </a:lnTo>
                    <a:lnTo>
                      <a:pt x="1109" y="1742"/>
                    </a:lnTo>
                    <a:lnTo>
                      <a:pt x="1135" y="1723"/>
                    </a:lnTo>
                    <a:lnTo>
                      <a:pt x="1162" y="1706"/>
                    </a:lnTo>
                    <a:lnTo>
                      <a:pt x="1189" y="1690"/>
                    </a:lnTo>
                    <a:lnTo>
                      <a:pt x="1217" y="1675"/>
                    </a:lnTo>
                    <a:lnTo>
                      <a:pt x="1245" y="1662"/>
                    </a:lnTo>
                    <a:lnTo>
                      <a:pt x="1274" y="1650"/>
                    </a:lnTo>
                    <a:lnTo>
                      <a:pt x="1305" y="1640"/>
                    </a:lnTo>
                    <a:lnTo>
                      <a:pt x="1336" y="1631"/>
                    </a:lnTo>
                    <a:lnTo>
                      <a:pt x="1367" y="1622"/>
                    </a:lnTo>
                    <a:lnTo>
                      <a:pt x="1398" y="1616"/>
                    </a:lnTo>
                    <a:lnTo>
                      <a:pt x="1431" y="1612"/>
                    </a:lnTo>
                    <a:lnTo>
                      <a:pt x="1464" y="1608"/>
                    </a:lnTo>
                    <a:lnTo>
                      <a:pt x="1496" y="1607"/>
                    </a:lnTo>
                    <a:lnTo>
                      <a:pt x="1530" y="1607"/>
                    </a:lnTo>
                    <a:lnTo>
                      <a:pt x="1564" y="1608"/>
                    </a:lnTo>
                    <a:lnTo>
                      <a:pt x="1598" y="1610"/>
                    </a:lnTo>
                    <a:lnTo>
                      <a:pt x="1632" y="1614"/>
                    </a:lnTo>
                    <a:lnTo>
                      <a:pt x="1668" y="1620"/>
                    </a:lnTo>
                    <a:lnTo>
                      <a:pt x="1703" y="1627"/>
                    </a:lnTo>
                    <a:lnTo>
                      <a:pt x="1737" y="1636"/>
                    </a:lnTo>
                    <a:lnTo>
                      <a:pt x="1772" y="1646"/>
                    </a:lnTo>
                    <a:lnTo>
                      <a:pt x="1808" y="1658"/>
                    </a:lnTo>
                    <a:lnTo>
                      <a:pt x="1843" y="1670"/>
                    </a:lnTo>
                    <a:lnTo>
                      <a:pt x="1878" y="1685"/>
                    </a:lnTo>
                    <a:lnTo>
                      <a:pt x="1914" y="1701"/>
                    </a:lnTo>
                    <a:lnTo>
                      <a:pt x="2516" y="1916"/>
                    </a:lnTo>
                    <a:lnTo>
                      <a:pt x="2591" y="1941"/>
                    </a:lnTo>
                    <a:lnTo>
                      <a:pt x="2662" y="1964"/>
                    </a:lnTo>
                    <a:lnTo>
                      <a:pt x="2731" y="1984"/>
                    </a:lnTo>
                    <a:lnTo>
                      <a:pt x="2797" y="2000"/>
                    </a:lnTo>
                    <a:lnTo>
                      <a:pt x="2858" y="2013"/>
                    </a:lnTo>
                    <a:lnTo>
                      <a:pt x="2917" y="2023"/>
                    </a:lnTo>
                    <a:lnTo>
                      <a:pt x="2974" y="2030"/>
                    </a:lnTo>
                    <a:lnTo>
                      <a:pt x="3026" y="2034"/>
                    </a:lnTo>
                    <a:lnTo>
                      <a:pt x="3077" y="2036"/>
                    </a:lnTo>
                    <a:lnTo>
                      <a:pt x="3125" y="2035"/>
                    </a:lnTo>
                    <a:lnTo>
                      <a:pt x="3169" y="2031"/>
                    </a:lnTo>
                    <a:lnTo>
                      <a:pt x="3213" y="2024"/>
                    </a:lnTo>
                    <a:lnTo>
                      <a:pt x="3252" y="2015"/>
                    </a:lnTo>
                    <a:lnTo>
                      <a:pt x="3289" y="2004"/>
                    </a:lnTo>
                    <a:lnTo>
                      <a:pt x="3325" y="1989"/>
                    </a:lnTo>
                    <a:lnTo>
                      <a:pt x="3357" y="1972"/>
                    </a:lnTo>
                    <a:lnTo>
                      <a:pt x="3387" y="1953"/>
                    </a:lnTo>
                    <a:lnTo>
                      <a:pt x="3415" y="1932"/>
                    </a:lnTo>
                    <a:lnTo>
                      <a:pt x="3442" y="1908"/>
                    </a:lnTo>
                    <a:lnTo>
                      <a:pt x="3466" y="1882"/>
                    </a:lnTo>
                    <a:lnTo>
                      <a:pt x="3488" y="1854"/>
                    </a:lnTo>
                    <a:lnTo>
                      <a:pt x="3508" y="1824"/>
                    </a:lnTo>
                    <a:lnTo>
                      <a:pt x="3526" y="1791"/>
                    </a:lnTo>
                    <a:lnTo>
                      <a:pt x="3542" y="1757"/>
                    </a:lnTo>
                    <a:lnTo>
                      <a:pt x="3558" y="1720"/>
                    </a:lnTo>
                    <a:lnTo>
                      <a:pt x="3571" y="1682"/>
                    </a:lnTo>
                    <a:lnTo>
                      <a:pt x="3582" y="1643"/>
                    </a:lnTo>
                    <a:lnTo>
                      <a:pt x="3592" y="1600"/>
                    </a:lnTo>
                    <a:lnTo>
                      <a:pt x="3600" y="1557"/>
                    </a:lnTo>
                    <a:lnTo>
                      <a:pt x="3608" y="1511"/>
                    </a:lnTo>
                    <a:lnTo>
                      <a:pt x="3613" y="1464"/>
                    </a:lnTo>
                    <a:lnTo>
                      <a:pt x="3618" y="1416"/>
                    </a:lnTo>
                    <a:lnTo>
                      <a:pt x="3619" y="1349"/>
                    </a:lnTo>
                    <a:lnTo>
                      <a:pt x="3617" y="1284"/>
                    </a:lnTo>
                    <a:lnTo>
                      <a:pt x="3610" y="1218"/>
                    </a:lnTo>
                    <a:lnTo>
                      <a:pt x="3600" y="1152"/>
                    </a:lnTo>
                    <a:lnTo>
                      <a:pt x="3586" y="1088"/>
                    </a:lnTo>
                    <a:lnTo>
                      <a:pt x="3568" y="1023"/>
                    </a:lnTo>
                    <a:lnTo>
                      <a:pt x="3545" y="960"/>
                    </a:lnTo>
                    <a:lnTo>
                      <a:pt x="3520" y="897"/>
                    </a:lnTo>
                    <a:lnTo>
                      <a:pt x="3492" y="836"/>
                    </a:lnTo>
                    <a:lnTo>
                      <a:pt x="3461" y="775"/>
                    </a:lnTo>
                    <a:lnTo>
                      <a:pt x="3426" y="716"/>
                    </a:lnTo>
                    <a:lnTo>
                      <a:pt x="3387" y="658"/>
                    </a:lnTo>
                    <a:lnTo>
                      <a:pt x="3346" y="602"/>
                    </a:lnTo>
                    <a:lnTo>
                      <a:pt x="3303" y="547"/>
                    </a:lnTo>
                    <a:lnTo>
                      <a:pt x="3255" y="495"/>
                    </a:lnTo>
                    <a:lnTo>
                      <a:pt x="3206" y="443"/>
                    </a:lnTo>
                    <a:lnTo>
                      <a:pt x="3154" y="395"/>
                    </a:lnTo>
                    <a:lnTo>
                      <a:pt x="3100" y="348"/>
                    </a:lnTo>
                    <a:lnTo>
                      <a:pt x="3042" y="304"/>
                    </a:lnTo>
                    <a:lnTo>
                      <a:pt x="2983" y="263"/>
                    </a:lnTo>
                    <a:lnTo>
                      <a:pt x="2922" y="223"/>
                    </a:lnTo>
                    <a:lnTo>
                      <a:pt x="2858" y="187"/>
                    </a:lnTo>
                    <a:lnTo>
                      <a:pt x="2792" y="153"/>
                    </a:lnTo>
                    <a:lnTo>
                      <a:pt x="2725" y="123"/>
                    </a:lnTo>
                    <a:lnTo>
                      <a:pt x="2656" y="95"/>
                    </a:lnTo>
                    <a:lnTo>
                      <a:pt x="2585" y="71"/>
                    </a:lnTo>
                    <a:lnTo>
                      <a:pt x="2512" y="50"/>
                    </a:lnTo>
                    <a:lnTo>
                      <a:pt x="2439" y="33"/>
                    </a:lnTo>
                    <a:lnTo>
                      <a:pt x="2363" y="19"/>
                    </a:lnTo>
                    <a:lnTo>
                      <a:pt x="2286" y="9"/>
                    </a:lnTo>
                    <a:lnTo>
                      <a:pt x="2208" y="2"/>
                    </a:lnTo>
                    <a:lnTo>
                      <a:pt x="2129" y="0"/>
                    </a:lnTo>
                    <a:lnTo>
                      <a:pt x="1983" y="6"/>
                    </a:lnTo>
                    <a:lnTo>
                      <a:pt x="1838" y="12"/>
                    </a:lnTo>
                    <a:lnTo>
                      <a:pt x="1766" y="16"/>
                    </a:lnTo>
                    <a:lnTo>
                      <a:pt x="1696" y="21"/>
                    </a:lnTo>
                    <a:lnTo>
                      <a:pt x="1625" y="26"/>
                    </a:lnTo>
                    <a:lnTo>
                      <a:pt x="1555" y="31"/>
                    </a:lnTo>
                    <a:lnTo>
                      <a:pt x="1485" y="37"/>
                    </a:lnTo>
                    <a:lnTo>
                      <a:pt x="1417" y="44"/>
                    </a:lnTo>
                    <a:lnTo>
                      <a:pt x="1347" y="51"/>
                    </a:lnTo>
                    <a:lnTo>
                      <a:pt x="1279" y="59"/>
                    </a:lnTo>
                    <a:lnTo>
                      <a:pt x="1211" y="68"/>
                    </a:lnTo>
                    <a:lnTo>
                      <a:pt x="1143" y="77"/>
                    </a:lnTo>
                    <a:lnTo>
                      <a:pt x="1077" y="87"/>
                    </a:lnTo>
                    <a:lnTo>
                      <a:pt x="1010" y="98"/>
                    </a:lnTo>
                    <a:lnTo>
                      <a:pt x="944" y="109"/>
                    </a:lnTo>
                    <a:lnTo>
                      <a:pt x="878" y="123"/>
                    </a:lnTo>
                    <a:lnTo>
                      <a:pt x="813" y="136"/>
                    </a:lnTo>
                    <a:lnTo>
                      <a:pt x="747" y="150"/>
                    </a:lnTo>
                    <a:lnTo>
                      <a:pt x="683" y="165"/>
                    </a:lnTo>
                    <a:lnTo>
                      <a:pt x="619" y="180"/>
                    </a:lnTo>
                    <a:lnTo>
                      <a:pt x="556" y="197"/>
                    </a:lnTo>
                    <a:lnTo>
                      <a:pt x="492" y="214"/>
                    </a:lnTo>
                    <a:lnTo>
                      <a:pt x="429" y="233"/>
                    </a:lnTo>
                    <a:lnTo>
                      <a:pt x="366" y="253"/>
                    </a:lnTo>
                    <a:lnTo>
                      <a:pt x="305" y="274"/>
                    </a:lnTo>
                    <a:lnTo>
                      <a:pt x="243" y="295"/>
                    </a:lnTo>
                    <a:lnTo>
                      <a:pt x="182" y="318"/>
                    </a:lnTo>
                    <a:lnTo>
                      <a:pt x="120" y="342"/>
                    </a:lnTo>
                    <a:lnTo>
                      <a:pt x="60" y="368"/>
                    </a:lnTo>
                    <a:lnTo>
                      <a:pt x="0" y="393"/>
                    </a:lnTo>
                    <a:lnTo>
                      <a:pt x="0" y="3438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7" name="Freeform 1651"/>
              <p:cNvSpPr>
                <a:spLocks/>
              </p:cNvSpPr>
              <p:nvPr/>
            </p:nvSpPr>
            <p:spPr bwMode="auto">
              <a:xfrm>
                <a:off x="2479" y="2542"/>
                <a:ext cx="226" cy="215"/>
              </a:xfrm>
              <a:custGeom>
                <a:avLst/>
                <a:gdLst>
                  <a:gd name="T0" fmla="*/ 0 w 3619"/>
                  <a:gd name="T1" fmla="*/ 0 h 3438"/>
                  <a:gd name="T2" fmla="*/ 0 w 3619"/>
                  <a:gd name="T3" fmla="*/ 0 h 3438"/>
                  <a:gd name="T4" fmla="*/ 0 w 3619"/>
                  <a:gd name="T5" fmla="*/ 0 h 3438"/>
                  <a:gd name="T6" fmla="*/ 0 w 3619"/>
                  <a:gd name="T7" fmla="*/ 0 h 3438"/>
                  <a:gd name="T8" fmla="*/ 0 w 3619"/>
                  <a:gd name="T9" fmla="*/ 0 h 3438"/>
                  <a:gd name="T10" fmla="*/ 0 w 3619"/>
                  <a:gd name="T11" fmla="*/ 0 h 3438"/>
                  <a:gd name="T12" fmla="*/ 0 w 3619"/>
                  <a:gd name="T13" fmla="*/ 0 h 3438"/>
                  <a:gd name="T14" fmla="*/ 0 w 3619"/>
                  <a:gd name="T15" fmla="*/ 0 h 3438"/>
                  <a:gd name="T16" fmla="*/ 0 w 3619"/>
                  <a:gd name="T17" fmla="*/ 0 h 3438"/>
                  <a:gd name="T18" fmla="*/ 0 w 3619"/>
                  <a:gd name="T19" fmla="*/ 0 h 3438"/>
                  <a:gd name="T20" fmla="*/ 0 w 3619"/>
                  <a:gd name="T21" fmla="*/ 0 h 3438"/>
                  <a:gd name="T22" fmla="*/ 0 w 3619"/>
                  <a:gd name="T23" fmla="*/ 0 h 3438"/>
                  <a:gd name="T24" fmla="*/ 0 w 3619"/>
                  <a:gd name="T25" fmla="*/ 0 h 3438"/>
                  <a:gd name="T26" fmla="*/ 0 w 3619"/>
                  <a:gd name="T27" fmla="*/ 0 h 3438"/>
                  <a:gd name="T28" fmla="*/ 0 w 3619"/>
                  <a:gd name="T29" fmla="*/ 0 h 3438"/>
                  <a:gd name="T30" fmla="*/ 0 w 3619"/>
                  <a:gd name="T31" fmla="*/ 0 h 3438"/>
                  <a:gd name="T32" fmla="*/ 0 w 3619"/>
                  <a:gd name="T33" fmla="*/ 0 h 3438"/>
                  <a:gd name="T34" fmla="*/ 0 w 3619"/>
                  <a:gd name="T35" fmla="*/ 0 h 3438"/>
                  <a:gd name="T36" fmla="*/ 0 w 3619"/>
                  <a:gd name="T37" fmla="*/ 0 h 3438"/>
                  <a:gd name="T38" fmla="*/ 0 w 3619"/>
                  <a:gd name="T39" fmla="*/ 0 h 3438"/>
                  <a:gd name="T40" fmla="*/ 0 w 3619"/>
                  <a:gd name="T41" fmla="*/ 0 h 3438"/>
                  <a:gd name="T42" fmla="*/ 0 w 3619"/>
                  <a:gd name="T43" fmla="*/ 0 h 3438"/>
                  <a:gd name="T44" fmla="*/ 0 w 3619"/>
                  <a:gd name="T45" fmla="*/ 0 h 3438"/>
                  <a:gd name="T46" fmla="*/ 0 w 3619"/>
                  <a:gd name="T47" fmla="*/ 0 h 3438"/>
                  <a:gd name="T48" fmla="*/ 0 w 3619"/>
                  <a:gd name="T49" fmla="*/ 0 h 3438"/>
                  <a:gd name="T50" fmla="*/ 0 w 3619"/>
                  <a:gd name="T51" fmla="*/ 0 h 3438"/>
                  <a:gd name="T52" fmla="*/ 0 w 3619"/>
                  <a:gd name="T53" fmla="*/ 0 h 3438"/>
                  <a:gd name="T54" fmla="*/ 0 w 3619"/>
                  <a:gd name="T55" fmla="*/ 0 h 3438"/>
                  <a:gd name="T56" fmla="*/ 0 w 3619"/>
                  <a:gd name="T57" fmla="*/ 0 h 3438"/>
                  <a:gd name="T58" fmla="*/ 0 w 3619"/>
                  <a:gd name="T59" fmla="*/ 0 h 3438"/>
                  <a:gd name="T60" fmla="*/ 0 w 3619"/>
                  <a:gd name="T61" fmla="*/ 0 h 3438"/>
                  <a:gd name="T62" fmla="*/ 0 w 3619"/>
                  <a:gd name="T63" fmla="*/ 0 h 3438"/>
                  <a:gd name="T64" fmla="*/ 0 w 3619"/>
                  <a:gd name="T65" fmla="*/ 0 h 3438"/>
                  <a:gd name="T66" fmla="*/ 0 w 3619"/>
                  <a:gd name="T67" fmla="*/ 0 h 3438"/>
                  <a:gd name="T68" fmla="*/ 0 w 3619"/>
                  <a:gd name="T69" fmla="*/ 0 h 3438"/>
                  <a:gd name="T70" fmla="*/ 0 w 3619"/>
                  <a:gd name="T71" fmla="*/ 0 h 3438"/>
                  <a:gd name="T72" fmla="*/ 0 w 3619"/>
                  <a:gd name="T73" fmla="*/ 0 h 3438"/>
                  <a:gd name="T74" fmla="*/ 0 w 3619"/>
                  <a:gd name="T75" fmla="*/ 0 h 3438"/>
                  <a:gd name="T76" fmla="*/ 0 w 3619"/>
                  <a:gd name="T77" fmla="*/ 0 h 3438"/>
                  <a:gd name="T78" fmla="*/ 0 w 3619"/>
                  <a:gd name="T79" fmla="*/ 0 h 3438"/>
                  <a:gd name="T80" fmla="*/ 0 w 3619"/>
                  <a:gd name="T81" fmla="*/ 0 h 3438"/>
                  <a:gd name="T82" fmla="*/ 0 w 3619"/>
                  <a:gd name="T83" fmla="*/ 0 h 3438"/>
                  <a:gd name="T84" fmla="*/ 0 w 3619"/>
                  <a:gd name="T85" fmla="*/ 0 h 343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619"/>
                  <a:gd name="T130" fmla="*/ 0 h 3438"/>
                  <a:gd name="T131" fmla="*/ 3619 w 3619"/>
                  <a:gd name="T132" fmla="*/ 3438 h 343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619" h="3438">
                    <a:moveTo>
                      <a:pt x="0" y="3438"/>
                    </a:moveTo>
                    <a:lnTo>
                      <a:pt x="957" y="1916"/>
                    </a:lnTo>
                    <a:lnTo>
                      <a:pt x="976" y="1887"/>
                    </a:lnTo>
                    <a:lnTo>
                      <a:pt x="995" y="1859"/>
                    </a:lnTo>
                    <a:lnTo>
                      <a:pt x="1016" y="1833"/>
                    </a:lnTo>
                    <a:lnTo>
                      <a:pt x="1039" y="1808"/>
                    </a:lnTo>
                    <a:lnTo>
                      <a:pt x="1061" y="1785"/>
                    </a:lnTo>
                    <a:lnTo>
                      <a:pt x="1085" y="1763"/>
                    </a:lnTo>
                    <a:lnTo>
                      <a:pt x="1109" y="1742"/>
                    </a:lnTo>
                    <a:lnTo>
                      <a:pt x="1135" y="1723"/>
                    </a:lnTo>
                    <a:lnTo>
                      <a:pt x="1162" y="1706"/>
                    </a:lnTo>
                    <a:lnTo>
                      <a:pt x="1189" y="1690"/>
                    </a:lnTo>
                    <a:lnTo>
                      <a:pt x="1217" y="1675"/>
                    </a:lnTo>
                    <a:lnTo>
                      <a:pt x="1245" y="1662"/>
                    </a:lnTo>
                    <a:lnTo>
                      <a:pt x="1274" y="1650"/>
                    </a:lnTo>
                    <a:lnTo>
                      <a:pt x="1305" y="1640"/>
                    </a:lnTo>
                    <a:lnTo>
                      <a:pt x="1336" y="1631"/>
                    </a:lnTo>
                    <a:lnTo>
                      <a:pt x="1367" y="1622"/>
                    </a:lnTo>
                    <a:lnTo>
                      <a:pt x="1398" y="1616"/>
                    </a:lnTo>
                    <a:lnTo>
                      <a:pt x="1431" y="1612"/>
                    </a:lnTo>
                    <a:lnTo>
                      <a:pt x="1464" y="1608"/>
                    </a:lnTo>
                    <a:lnTo>
                      <a:pt x="1496" y="1607"/>
                    </a:lnTo>
                    <a:lnTo>
                      <a:pt x="1530" y="1607"/>
                    </a:lnTo>
                    <a:lnTo>
                      <a:pt x="1564" y="1608"/>
                    </a:lnTo>
                    <a:lnTo>
                      <a:pt x="1598" y="1610"/>
                    </a:lnTo>
                    <a:lnTo>
                      <a:pt x="1632" y="1614"/>
                    </a:lnTo>
                    <a:lnTo>
                      <a:pt x="1668" y="1620"/>
                    </a:lnTo>
                    <a:lnTo>
                      <a:pt x="1703" y="1627"/>
                    </a:lnTo>
                    <a:lnTo>
                      <a:pt x="1737" y="1636"/>
                    </a:lnTo>
                    <a:lnTo>
                      <a:pt x="1772" y="1646"/>
                    </a:lnTo>
                    <a:lnTo>
                      <a:pt x="1808" y="1658"/>
                    </a:lnTo>
                    <a:lnTo>
                      <a:pt x="1843" y="1670"/>
                    </a:lnTo>
                    <a:lnTo>
                      <a:pt x="1878" y="1685"/>
                    </a:lnTo>
                    <a:lnTo>
                      <a:pt x="1914" y="1701"/>
                    </a:lnTo>
                    <a:lnTo>
                      <a:pt x="2516" y="1916"/>
                    </a:lnTo>
                    <a:lnTo>
                      <a:pt x="2591" y="1941"/>
                    </a:lnTo>
                    <a:lnTo>
                      <a:pt x="2662" y="1964"/>
                    </a:lnTo>
                    <a:lnTo>
                      <a:pt x="2731" y="1984"/>
                    </a:lnTo>
                    <a:lnTo>
                      <a:pt x="2797" y="2000"/>
                    </a:lnTo>
                    <a:lnTo>
                      <a:pt x="2858" y="2013"/>
                    </a:lnTo>
                    <a:lnTo>
                      <a:pt x="2917" y="2023"/>
                    </a:lnTo>
                    <a:lnTo>
                      <a:pt x="2974" y="2030"/>
                    </a:lnTo>
                    <a:lnTo>
                      <a:pt x="3026" y="2034"/>
                    </a:lnTo>
                    <a:lnTo>
                      <a:pt x="3077" y="2036"/>
                    </a:lnTo>
                    <a:lnTo>
                      <a:pt x="3125" y="2035"/>
                    </a:lnTo>
                    <a:lnTo>
                      <a:pt x="3169" y="2031"/>
                    </a:lnTo>
                    <a:lnTo>
                      <a:pt x="3213" y="2024"/>
                    </a:lnTo>
                    <a:lnTo>
                      <a:pt x="3252" y="2015"/>
                    </a:lnTo>
                    <a:lnTo>
                      <a:pt x="3289" y="2004"/>
                    </a:lnTo>
                    <a:lnTo>
                      <a:pt x="3325" y="1989"/>
                    </a:lnTo>
                    <a:lnTo>
                      <a:pt x="3357" y="1972"/>
                    </a:lnTo>
                    <a:lnTo>
                      <a:pt x="3387" y="1953"/>
                    </a:lnTo>
                    <a:lnTo>
                      <a:pt x="3415" y="1932"/>
                    </a:lnTo>
                    <a:lnTo>
                      <a:pt x="3442" y="1908"/>
                    </a:lnTo>
                    <a:lnTo>
                      <a:pt x="3466" y="1882"/>
                    </a:lnTo>
                    <a:lnTo>
                      <a:pt x="3488" y="1854"/>
                    </a:lnTo>
                    <a:lnTo>
                      <a:pt x="3508" y="1824"/>
                    </a:lnTo>
                    <a:lnTo>
                      <a:pt x="3526" y="1791"/>
                    </a:lnTo>
                    <a:lnTo>
                      <a:pt x="3542" y="1757"/>
                    </a:lnTo>
                    <a:lnTo>
                      <a:pt x="3558" y="1720"/>
                    </a:lnTo>
                    <a:lnTo>
                      <a:pt x="3571" y="1682"/>
                    </a:lnTo>
                    <a:lnTo>
                      <a:pt x="3582" y="1643"/>
                    </a:lnTo>
                    <a:lnTo>
                      <a:pt x="3592" y="1600"/>
                    </a:lnTo>
                    <a:lnTo>
                      <a:pt x="3600" y="1557"/>
                    </a:lnTo>
                    <a:lnTo>
                      <a:pt x="3608" y="1511"/>
                    </a:lnTo>
                    <a:lnTo>
                      <a:pt x="3613" y="1464"/>
                    </a:lnTo>
                    <a:lnTo>
                      <a:pt x="3618" y="1416"/>
                    </a:lnTo>
                    <a:lnTo>
                      <a:pt x="3619" y="1349"/>
                    </a:lnTo>
                    <a:lnTo>
                      <a:pt x="3617" y="1284"/>
                    </a:lnTo>
                    <a:lnTo>
                      <a:pt x="3610" y="1218"/>
                    </a:lnTo>
                    <a:lnTo>
                      <a:pt x="3600" y="1152"/>
                    </a:lnTo>
                    <a:lnTo>
                      <a:pt x="3586" y="1088"/>
                    </a:lnTo>
                    <a:lnTo>
                      <a:pt x="3568" y="1023"/>
                    </a:lnTo>
                    <a:lnTo>
                      <a:pt x="3545" y="960"/>
                    </a:lnTo>
                    <a:lnTo>
                      <a:pt x="3520" y="897"/>
                    </a:lnTo>
                    <a:lnTo>
                      <a:pt x="3492" y="836"/>
                    </a:lnTo>
                    <a:lnTo>
                      <a:pt x="3461" y="775"/>
                    </a:lnTo>
                    <a:lnTo>
                      <a:pt x="3426" y="716"/>
                    </a:lnTo>
                    <a:lnTo>
                      <a:pt x="3387" y="658"/>
                    </a:lnTo>
                    <a:lnTo>
                      <a:pt x="3346" y="602"/>
                    </a:lnTo>
                    <a:lnTo>
                      <a:pt x="3303" y="547"/>
                    </a:lnTo>
                    <a:lnTo>
                      <a:pt x="3255" y="495"/>
                    </a:lnTo>
                    <a:lnTo>
                      <a:pt x="3206" y="443"/>
                    </a:lnTo>
                    <a:lnTo>
                      <a:pt x="3154" y="395"/>
                    </a:lnTo>
                    <a:lnTo>
                      <a:pt x="3100" y="348"/>
                    </a:lnTo>
                    <a:lnTo>
                      <a:pt x="3042" y="304"/>
                    </a:lnTo>
                    <a:lnTo>
                      <a:pt x="2983" y="263"/>
                    </a:lnTo>
                    <a:lnTo>
                      <a:pt x="2922" y="223"/>
                    </a:lnTo>
                    <a:lnTo>
                      <a:pt x="2858" y="187"/>
                    </a:lnTo>
                    <a:lnTo>
                      <a:pt x="2792" y="153"/>
                    </a:lnTo>
                    <a:lnTo>
                      <a:pt x="2725" y="123"/>
                    </a:lnTo>
                    <a:lnTo>
                      <a:pt x="2656" y="95"/>
                    </a:lnTo>
                    <a:lnTo>
                      <a:pt x="2585" y="71"/>
                    </a:lnTo>
                    <a:lnTo>
                      <a:pt x="2512" y="50"/>
                    </a:lnTo>
                    <a:lnTo>
                      <a:pt x="2439" y="33"/>
                    </a:lnTo>
                    <a:lnTo>
                      <a:pt x="2363" y="19"/>
                    </a:lnTo>
                    <a:lnTo>
                      <a:pt x="2286" y="9"/>
                    </a:lnTo>
                    <a:lnTo>
                      <a:pt x="2208" y="2"/>
                    </a:lnTo>
                    <a:lnTo>
                      <a:pt x="2129" y="0"/>
                    </a:lnTo>
                    <a:lnTo>
                      <a:pt x="1983" y="6"/>
                    </a:lnTo>
                    <a:lnTo>
                      <a:pt x="1838" y="12"/>
                    </a:lnTo>
                    <a:lnTo>
                      <a:pt x="1766" y="16"/>
                    </a:lnTo>
                    <a:lnTo>
                      <a:pt x="1696" y="21"/>
                    </a:lnTo>
                    <a:lnTo>
                      <a:pt x="1625" y="26"/>
                    </a:lnTo>
                    <a:lnTo>
                      <a:pt x="1555" y="31"/>
                    </a:lnTo>
                    <a:lnTo>
                      <a:pt x="1485" y="37"/>
                    </a:lnTo>
                    <a:lnTo>
                      <a:pt x="1417" y="44"/>
                    </a:lnTo>
                    <a:lnTo>
                      <a:pt x="1347" y="51"/>
                    </a:lnTo>
                    <a:lnTo>
                      <a:pt x="1279" y="59"/>
                    </a:lnTo>
                    <a:lnTo>
                      <a:pt x="1211" y="68"/>
                    </a:lnTo>
                    <a:lnTo>
                      <a:pt x="1143" y="77"/>
                    </a:lnTo>
                    <a:lnTo>
                      <a:pt x="1077" y="87"/>
                    </a:lnTo>
                    <a:lnTo>
                      <a:pt x="1010" y="98"/>
                    </a:lnTo>
                    <a:lnTo>
                      <a:pt x="944" y="109"/>
                    </a:lnTo>
                    <a:lnTo>
                      <a:pt x="878" y="123"/>
                    </a:lnTo>
                    <a:lnTo>
                      <a:pt x="813" y="136"/>
                    </a:lnTo>
                    <a:lnTo>
                      <a:pt x="747" y="150"/>
                    </a:lnTo>
                    <a:lnTo>
                      <a:pt x="683" y="165"/>
                    </a:lnTo>
                    <a:lnTo>
                      <a:pt x="619" y="180"/>
                    </a:lnTo>
                    <a:lnTo>
                      <a:pt x="556" y="197"/>
                    </a:lnTo>
                    <a:lnTo>
                      <a:pt x="492" y="214"/>
                    </a:lnTo>
                    <a:lnTo>
                      <a:pt x="429" y="233"/>
                    </a:lnTo>
                    <a:lnTo>
                      <a:pt x="366" y="253"/>
                    </a:lnTo>
                    <a:lnTo>
                      <a:pt x="305" y="274"/>
                    </a:lnTo>
                    <a:lnTo>
                      <a:pt x="243" y="295"/>
                    </a:lnTo>
                    <a:lnTo>
                      <a:pt x="182" y="318"/>
                    </a:lnTo>
                    <a:lnTo>
                      <a:pt x="120" y="342"/>
                    </a:lnTo>
                    <a:lnTo>
                      <a:pt x="60" y="368"/>
                    </a:lnTo>
                    <a:lnTo>
                      <a:pt x="0" y="393"/>
                    </a:lnTo>
                    <a:lnTo>
                      <a:pt x="0" y="34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8" name="Freeform 1652"/>
              <p:cNvSpPr>
                <a:spLocks/>
              </p:cNvSpPr>
              <p:nvPr/>
            </p:nvSpPr>
            <p:spPr bwMode="auto">
              <a:xfrm>
                <a:off x="1794" y="2696"/>
                <a:ext cx="121" cy="57"/>
              </a:xfrm>
              <a:custGeom>
                <a:avLst/>
                <a:gdLst>
                  <a:gd name="T0" fmla="*/ 0 w 1952"/>
                  <a:gd name="T1" fmla="*/ 0 h 898"/>
                  <a:gd name="T2" fmla="*/ 0 w 1952"/>
                  <a:gd name="T3" fmla="*/ 0 h 898"/>
                  <a:gd name="T4" fmla="*/ 0 w 1952"/>
                  <a:gd name="T5" fmla="*/ 0 h 898"/>
                  <a:gd name="T6" fmla="*/ 0 w 1952"/>
                  <a:gd name="T7" fmla="*/ 0 h 898"/>
                  <a:gd name="T8" fmla="*/ 0 w 1952"/>
                  <a:gd name="T9" fmla="*/ 0 h 898"/>
                  <a:gd name="T10" fmla="*/ 0 w 1952"/>
                  <a:gd name="T11" fmla="*/ 0 h 898"/>
                  <a:gd name="T12" fmla="*/ 0 w 1952"/>
                  <a:gd name="T13" fmla="*/ 0 h 8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2"/>
                  <a:gd name="T22" fmla="*/ 0 h 898"/>
                  <a:gd name="T23" fmla="*/ 1952 w 1952"/>
                  <a:gd name="T24" fmla="*/ 898 h 8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2" h="898">
                    <a:moveTo>
                      <a:pt x="1286" y="828"/>
                    </a:moveTo>
                    <a:lnTo>
                      <a:pt x="0" y="0"/>
                    </a:lnTo>
                    <a:lnTo>
                      <a:pt x="1586" y="0"/>
                    </a:lnTo>
                    <a:lnTo>
                      <a:pt x="1952" y="182"/>
                    </a:lnTo>
                    <a:lnTo>
                      <a:pt x="1747" y="898"/>
                    </a:lnTo>
                    <a:lnTo>
                      <a:pt x="1532" y="828"/>
                    </a:lnTo>
                    <a:lnTo>
                      <a:pt x="1286" y="8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89" name="Freeform 1653"/>
              <p:cNvSpPr>
                <a:spLocks/>
              </p:cNvSpPr>
              <p:nvPr/>
            </p:nvSpPr>
            <p:spPr bwMode="auto">
              <a:xfrm>
                <a:off x="1785" y="2696"/>
                <a:ext cx="89" cy="65"/>
              </a:xfrm>
              <a:custGeom>
                <a:avLst/>
                <a:gdLst>
                  <a:gd name="T0" fmla="*/ 0 w 1420"/>
                  <a:gd name="T1" fmla="*/ 0 h 1049"/>
                  <a:gd name="T2" fmla="*/ 0 w 1420"/>
                  <a:gd name="T3" fmla="*/ 0 h 1049"/>
                  <a:gd name="T4" fmla="*/ 0 w 1420"/>
                  <a:gd name="T5" fmla="*/ 0 h 1049"/>
                  <a:gd name="T6" fmla="*/ 0 w 1420"/>
                  <a:gd name="T7" fmla="*/ 0 h 1049"/>
                  <a:gd name="T8" fmla="*/ 0 w 1420"/>
                  <a:gd name="T9" fmla="*/ 0 h 1049"/>
                  <a:gd name="T10" fmla="*/ 0 w 1420"/>
                  <a:gd name="T11" fmla="*/ 0 h 1049"/>
                  <a:gd name="T12" fmla="*/ 0 w 1420"/>
                  <a:gd name="T13" fmla="*/ 0 h 1049"/>
                  <a:gd name="T14" fmla="*/ 0 w 1420"/>
                  <a:gd name="T15" fmla="*/ 0 h 1049"/>
                  <a:gd name="T16" fmla="*/ 0 w 1420"/>
                  <a:gd name="T17" fmla="*/ 0 h 1049"/>
                  <a:gd name="T18" fmla="*/ 0 w 1420"/>
                  <a:gd name="T19" fmla="*/ 0 h 1049"/>
                  <a:gd name="T20" fmla="*/ 0 w 1420"/>
                  <a:gd name="T21" fmla="*/ 0 h 1049"/>
                  <a:gd name="T22" fmla="*/ 0 w 1420"/>
                  <a:gd name="T23" fmla="*/ 0 h 1049"/>
                  <a:gd name="T24" fmla="*/ 0 w 1420"/>
                  <a:gd name="T25" fmla="*/ 0 h 1049"/>
                  <a:gd name="T26" fmla="*/ 0 w 1420"/>
                  <a:gd name="T27" fmla="*/ 0 h 1049"/>
                  <a:gd name="T28" fmla="*/ 0 w 1420"/>
                  <a:gd name="T29" fmla="*/ 0 h 1049"/>
                  <a:gd name="T30" fmla="*/ 0 w 1420"/>
                  <a:gd name="T31" fmla="*/ 0 h 1049"/>
                  <a:gd name="T32" fmla="*/ 0 w 1420"/>
                  <a:gd name="T33" fmla="*/ 0 h 1049"/>
                  <a:gd name="T34" fmla="*/ 0 w 1420"/>
                  <a:gd name="T35" fmla="*/ 0 h 1049"/>
                  <a:gd name="T36" fmla="*/ 0 w 1420"/>
                  <a:gd name="T37" fmla="*/ 0 h 1049"/>
                  <a:gd name="T38" fmla="*/ 0 w 1420"/>
                  <a:gd name="T39" fmla="*/ 0 h 1049"/>
                  <a:gd name="T40" fmla="*/ 0 w 1420"/>
                  <a:gd name="T41" fmla="*/ 0 h 104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0"/>
                  <a:gd name="T64" fmla="*/ 0 h 1049"/>
                  <a:gd name="T65" fmla="*/ 1420 w 1420"/>
                  <a:gd name="T66" fmla="*/ 1049 h 104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0" h="1049">
                    <a:moveTo>
                      <a:pt x="1420" y="1049"/>
                    </a:moveTo>
                    <a:lnTo>
                      <a:pt x="0" y="80"/>
                    </a:lnTo>
                    <a:lnTo>
                      <a:pt x="0" y="0"/>
                    </a:lnTo>
                    <a:lnTo>
                      <a:pt x="7" y="8"/>
                    </a:lnTo>
                    <a:lnTo>
                      <a:pt x="15" y="14"/>
                    </a:lnTo>
                    <a:lnTo>
                      <a:pt x="23" y="20"/>
                    </a:lnTo>
                    <a:lnTo>
                      <a:pt x="32" y="24"/>
                    </a:lnTo>
                    <a:lnTo>
                      <a:pt x="41" y="28"/>
                    </a:lnTo>
                    <a:lnTo>
                      <a:pt x="49" y="31"/>
                    </a:lnTo>
                    <a:lnTo>
                      <a:pt x="58" y="33"/>
                    </a:lnTo>
                    <a:lnTo>
                      <a:pt x="67" y="34"/>
                    </a:lnTo>
                    <a:lnTo>
                      <a:pt x="76" y="34"/>
                    </a:lnTo>
                    <a:lnTo>
                      <a:pt x="85" y="33"/>
                    </a:lnTo>
                    <a:lnTo>
                      <a:pt x="94" y="31"/>
                    </a:lnTo>
                    <a:lnTo>
                      <a:pt x="103" y="29"/>
                    </a:lnTo>
                    <a:lnTo>
                      <a:pt x="111" y="25"/>
                    </a:lnTo>
                    <a:lnTo>
                      <a:pt x="119" y="21"/>
                    </a:lnTo>
                    <a:lnTo>
                      <a:pt x="127" y="17"/>
                    </a:lnTo>
                    <a:lnTo>
                      <a:pt x="134" y="11"/>
                    </a:lnTo>
                    <a:lnTo>
                      <a:pt x="1420" y="839"/>
                    </a:lnTo>
                    <a:lnTo>
                      <a:pt x="1420" y="104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0" name="Freeform 1654"/>
              <p:cNvSpPr>
                <a:spLocks noEditPoints="1"/>
              </p:cNvSpPr>
              <p:nvPr/>
            </p:nvSpPr>
            <p:spPr bwMode="auto">
              <a:xfrm>
                <a:off x="1762" y="2426"/>
                <a:ext cx="567" cy="265"/>
              </a:xfrm>
              <a:custGeom>
                <a:avLst/>
                <a:gdLst>
                  <a:gd name="T0" fmla="*/ 0 w 9083"/>
                  <a:gd name="T1" fmla="*/ 0 h 4240"/>
                  <a:gd name="T2" fmla="*/ 0 w 9083"/>
                  <a:gd name="T3" fmla="*/ 0 h 4240"/>
                  <a:gd name="T4" fmla="*/ 0 w 9083"/>
                  <a:gd name="T5" fmla="*/ 0 h 4240"/>
                  <a:gd name="T6" fmla="*/ 0 w 9083"/>
                  <a:gd name="T7" fmla="*/ 0 h 4240"/>
                  <a:gd name="T8" fmla="*/ 0 w 9083"/>
                  <a:gd name="T9" fmla="*/ 0 h 4240"/>
                  <a:gd name="T10" fmla="*/ 0 w 9083"/>
                  <a:gd name="T11" fmla="*/ 0 h 4240"/>
                  <a:gd name="T12" fmla="*/ 0 w 9083"/>
                  <a:gd name="T13" fmla="*/ 0 h 4240"/>
                  <a:gd name="T14" fmla="*/ 0 w 9083"/>
                  <a:gd name="T15" fmla="*/ 0 h 4240"/>
                  <a:gd name="T16" fmla="*/ 0 w 9083"/>
                  <a:gd name="T17" fmla="*/ 0 h 4240"/>
                  <a:gd name="T18" fmla="*/ 0 w 9083"/>
                  <a:gd name="T19" fmla="*/ 0 h 4240"/>
                  <a:gd name="T20" fmla="*/ 0 w 9083"/>
                  <a:gd name="T21" fmla="*/ 0 h 4240"/>
                  <a:gd name="T22" fmla="*/ 0 w 9083"/>
                  <a:gd name="T23" fmla="*/ 0 h 4240"/>
                  <a:gd name="T24" fmla="*/ 0 w 9083"/>
                  <a:gd name="T25" fmla="*/ 0 h 4240"/>
                  <a:gd name="T26" fmla="*/ 0 w 9083"/>
                  <a:gd name="T27" fmla="*/ 0 h 4240"/>
                  <a:gd name="T28" fmla="*/ 0 w 9083"/>
                  <a:gd name="T29" fmla="*/ 0 h 4240"/>
                  <a:gd name="T30" fmla="*/ 0 w 9083"/>
                  <a:gd name="T31" fmla="*/ 0 h 4240"/>
                  <a:gd name="T32" fmla="*/ 0 w 9083"/>
                  <a:gd name="T33" fmla="*/ 0 h 4240"/>
                  <a:gd name="T34" fmla="*/ 0 w 9083"/>
                  <a:gd name="T35" fmla="*/ 0 h 4240"/>
                  <a:gd name="T36" fmla="*/ 0 w 9083"/>
                  <a:gd name="T37" fmla="*/ 0 h 4240"/>
                  <a:gd name="T38" fmla="*/ 0 w 9083"/>
                  <a:gd name="T39" fmla="*/ 0 h 4240"/>
                  <a:gd name="T40" fmla="*/ 0 w 9083"/>
                  <a:gd name="T41" fmla="*/ 0 h 4240"/>
                  <a:gd name="T42" fmla="*/ 0 w 9083"/>
                  <a:gd name="T43" fmla="*/ 0 h 4240"/>
                  <a:gd name="T44" fmla="*/ 0 w 9083"/>
                  <a:gd name="T45" fmla="*/ 0 h 4240"/>
                  <a:gd name="T46" fmla="*/ 0 w 9083"/>
                  <a:gd name="T47" fmla="*/ 0 h 4240"/>
                  <a:gd name="T48" fmla="*/ 0 w 9083"/>
                  <a:gd name="T49" fmla="*/ 0 h 4240"/>
                  <a:gd name="T50" fmla="*/ 0 w 9083"/>
                  <a:gd name="T51" fmla="*/ 0 h 4240"/>
                  <a:gd name="T52" fmla="*/ 0 w 9083"/>
                  <a:gd name="T53" fmla="*/ 0 h 4240"/>
                  <a:gd name="T54" fmla="*/ 0 w 9083"/>
                  <a:gd name="T55" fmla="*/ 0 h 4240"/>
                  <a:gd name="T56" fmla="*/ 0 w 9083"/>
                  <a:gd name="T57" fmla="*/ 0 h 4240"/>
                  <a:gd name="T58" fmla="*/ 0 w 9083"/>
                  <a:gd name="T59" fmla="*/ 0 h 4240"/>
                  <a:gd name="T60" fmla="*/ 0 w 9083"/>
                  <a:gd name="T61" fmla="*/ 0 h 4240"/>
                  <a:gd name="T62" fmla="*/ 0 w 9083"/>
                  <a:gd name="T63" fmla="*/ 0 h 4240"/>
                  <a:gd name="T64" fmla="*/ 0 w 9083"/>
                  <a:gd name="T65" fmla="*/ 0 h 4240"/>
                  <a:gd name="T66" fmla="*/ 0 w 9083"/>
                  <a:gd name="T67" fmla="*/ 0 h 4240"/>
                  <a:gd name="T68" fmla="*/ 0 w 9083"/>
                  <a:gd name="T69" fmla="*/ 0 h 4240"/>
                  <a:gd name="T70" fmla="*/ 0 w 9083"/>
                  <a:gd name="T71" fmla="*/ 0 h 4240"/>
                  <a:gd name="T72" fmla="*/ 0 w 9083"/>
                  <a:gd name="T73" fmla="*/ 0 h 4240"/>
                  <a:gd name="T74" fmla="*/ 0 w 9083"/>
                  <a:gd name="T75" fmla="*/ 0 h 4240"/>
                  <a:gd name="T76" fmla="*/ 0 w 9083"/>
                  <a:gd name="T77" fmla="*/ 0 h 4240"/>
                  <a:gd name="T78" fmla="*/ 0 w 9083"/>
                  <a:gd name="T79" fmla="*/ 0 h 4240"/>
                  <a:gd name="T80" fmla="*/ 0 w 9083"/>
                  <a:gd name="T81" fmla="*/ 0 h 4240"/>
                  <a:gd name="T82" fmla="*/ 0 w 9083"/>
                  <a:gd name="T83" fmla="*/ 0 h 4240"/>
                  <a:gd name="T84" fmla="*/ 0 w 9083"/>
                  <a:gd name="T85" fmla="*/ 0 h 4240"/>
                  <a:gd name="T86" fmla="*/ 0 w 9083"/>
                  <a:gd name="T87" fmla="*/ 0 h 4240"/>
                  <a:gd name="T88" fmla="*/ 0 w 9083"/>
                  <a:gd name="T89" fmla="*/ 0 h 4240"/>
                  <a:gd name="T90" fmla="*/ 0 w 9083"/>
                  <a:gd name="T91" fmla="*/ 0 h 4240"/>
                  <a:gd name="T92" fmla="*/ 0 w 9083"/>
                  <a:gd name="T93" fmla="*/ 0 h 4240"/>
                  <a:gd name="T94" fmla="*/ 0 w 9083"/>
                  <a:gd name="T95" fmla="*/ 0 h 4240"/>
                  <a:gd name="T96" fmla="*/ 0 w 9083"/>
                  <a:gd name="T97" fmla="*/ 0 h 4240"/>
                  <a:gd name="T98" fmla="*/ 0 w 9083"/>
                  <a:gd name="T99" fmla="*/ 0 h 4240"/>
                  <a:gd name="T100" fmla="*/ 0 w 9083"/>
                  <a:gd name="T101" fmla="*/ 0 h 4240"/>
                  <a:gd name="T102" fmla="*/ 0 w 9083"/>
                  <a:gd name="T103" fmla="*/ 0 h 4240"/>
                  <a:gd name="T104" fmla="*/ 0 w 9083"/>
                  <a:gd name="T105" fmla="*/ 0 h 4240"/>
                  <a:gd name="T106" fmla="*/ 0 w 9083"/>
                  <a:gd name="T107" fmla="*/ 0 h 4240"/>
                  <a:gd name="T108" fmla="*/ 0 w 9083"/>
                  <a:gd name="T109" fmla="*/ 0 h 4240"/>
                  <a:gd name="T110" fmla="*/ 0 w 9083"/>
                  <a:gd name="T111" fmla="*/ 0 h 42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083"/>
                  <a:gd name="T169" fmla="*/ 0 h 4240"/>
                  <a:gd name="T170" fmla="*/ 9083 w 9083"/>
                  <a:gd name="T171" fmla="*/ 4240 h 42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083" h="4240">
                    <a:moveTo>
                      <a:pt x="8787" y="646"/>
                    </a:moveTo>
                    <a:lnTo>
                      <a:pt x="6642" y="113"/>
                    </a:lnTo>
                    <a:lnTo>
                      <a:pt x="6712" y="111"/>
                    </a:lnTo>
                    <a:lnTo>
                      <a:pt x="6780" y="109"/>
                    </a:lnTo>
                    <a:lnTo>
                      <a:pt x="6850" y="109"/>
                    </a:lnTo>
                    <a:lnTo>
                      <a:pt x="6920" y="108"/>
                    </a:lnTo>
                    <a:lnTo>
                      <a:pt x="6991" y="109"/>
                    </a:lnTo>
                    <a:lnTo>
                      <a:pt x="7061" y="110"/>
                    </a:lnTo>
                    <a:lnTo>
                      <a:pt x="7132" y="112"/>
                    </a:lnTo>
                    <a:lnTo>
                      <a:pt x="7202" y="115"/>
                    </a:lnTo>
                    <a:lnTo>
                      <a:pt x="7274" y="119"/>
                    </a:lnTo>
                    <a:lnTo>
                      <a:pt x="7345" y="123"/>
                    </a:lnTo>
                    <a:lnTo>
                      <a:pt x="7416" y="127"/>
                    </a:lnTo>
                    <a:lnTo>
                      <a:pt x="7488" y="133"/>
                    </a:lnTo>
                    <a:lnTo>
                      <a:pt x="7558" y="139"/>
                    </a:lnTo>
                    <a:lnTo>
                      <a:pt x="7630" y="146"/>
                    </a:lnTo>
                    <a:lnTo>
                      <a:pt x="7700" y="153"/>
                    </a:lnTo>
                    <a:lnTo>
                      <a:pt x="7771" y="161"/>
                    </a:lnTo>
                    <a:lnTo>
                      <a:pt x="7842" y="170"/>
                    </a:lnTo>
                    <a:lnTo>
                      <a:pt x="7912" y="180"/>
                    </a:lnTo>
                    <a:lnTo>
                      <a:pt x="7982" y="191"/>
                    </a:lnTo>
                    <a:lnTo>
                      <a:pt x="8051" y="202"/>
                    </a:lnTo>
                    <a:lnTo>
                      <a:pt x="8120" y="214"/>
                    </a:lnTo>
                    <a:lnTo>
                      <a:pt x="8188" y="227"/>
                    </a:lnTo>
                    <a:lnTo>
                      <a:pt x="8256" y="241"/>
                    </a:lnTo>
                    <a:lnTo>
                      <a:pt x="8323" y="255"/>
                    </a:lnTo>
                    <a:lnTo>
                      <a:pt x="8390" y="270"/>
                    </a:lnTo>
                    <a:lnTo>
                      <a:pt x="8456" y="286"/>
                    </a:lnTo>
                    <a:lnTo>
                      <a:pt x="8522" y="303"/>
                    </a:lnTo>
                    <a:lnTo>
                      <a:pt x="8586" y="320"/>
                    </a:lnTo>
                    <a:lnTo>
                      <a:pt x="8650" y="338"/>
                    </a:lnTo>
                    <a:lnTo>
                      <a:pt x="8712" y="358"/>
                    </a:lnTo>
                    <a:lnTo>
                      <a:pt x="8775" y="378"/>
                    </a:lnTo>
                    <a:lnTo>
                      <a:pt x="8835" y="399"/>
                    </a:lnTo>
                    <a:lnTo>
                      <a:pt x="9083" y="651"/>
                    </a:lnTo>
                    <a:lnTo>
                      <a:pt x="8787" y="646"/>
                    </a:lnTo>
                    <a:close/>
                    <a:moveTo>
                      <a:pt x="4508" y="1135"/>
                    </a:moveTo>
                    <a:lnTo>
                      <a:pt x="6664" y="1496"/>
                    </a:lnTo>
                    <a:lnTo>
                      <a:pt x="8368" y="646"/>
                    </a:lnTo>
                    <a:lnTo>
                      <a:pt x="6448" y="157"/>
                    </a:lnTo>
                    <a:lnTo>
                      <a:pt x="6376" y="175"/>
                    </a:lnTo>
                    <a:lnTo>
                      <a:pt x="6304" y="193"/>
                    </a:lnTo>
                    <a:lnTo>
                      <a:pt x="6233" y="213"/>
                    </a:lnTo>
                    <a:lnTo>
                      <a:pt x="6163" y="233"/>
                    </a:lnTo>
                    <a:lnTo>
                      <a:pt x="6095" y="256"/>
                    </a:lnTo>
                    <a:lnTo>
                      <a:pt x="6027" y="278"/>
                    </a:lnTo>
                    <a:lnTo>
                      <a:pt x="5961" y="301"/>
                    </a:lnTo>
                    <a:lnTo>
                      <a:pt x="5894" y="324"/>
                    </a:lnTo>
                    <a:lnTo>
                      <a:pt x="5830" y="349"/>
                    </a:lnTo>
                    <a:lnTo>
                      <a:pt x="5766" y="375"/>
                    </a:lnTo>
                    <a:lnTo>
                      <a:pt x="5703" y="402"/>
                    </a:lnTo>
                    <a:lnTo>
                      <a:pt x="5640" y="428"/>
                    </a:lnTo>
                    <a:lnTo>
                      <a:pt x="5579" y="456"/>
                    </a:lnTo>
                    <a:lnTo>
                      <a:pt x="5517" y="486"/>
                    </a:lnTo>
                    <a:lnTo>
                      <a:pt x="5458" y="515"/>
                    </a:lnTo>
                    <a:lnTo>
                      <a:pt x="5398" y="545"/>
                    </a:lnTo>
                    <a:lnTo>
                      <a:pt x="5339" y="576"/>
                    </a:lnTo>
                    <a:lnTo>
                      <a:pt x="5280" y="609"/>
                    </a:lnTo>
                    <a:lnTo>
                      <a:pt x="5223" y="641"/>
                    </a:lnTo>
                    <a:lnTo>
                      <a:pt x="5165" y="674"/>
                    </a:lnTo>
                    <a:lnTo>
                      <a:pt x="5109" y="709"/>
                    </a:lnTo>
                    <a:lnTo>
                      <a:pt x="5052" y="744"/>
                    </a:lnTo>
                    <a:lnTo>
                      <a:pt x="4997" y="780"/>
                    </a:lnTo>
                    <a:lnTo>
                      <a:pt x="4942" y="817"/>
                    </a:lnTo>
                    <a:lnTo>
                      <a:pt x="4886" y="854"/>
                    </a:lnTo>
                    <a:lnTo>
                      <a:pt x="4832" y="892"/>
                    </a:lnTo>
                    <a:lnTo>
                      <a:pt x="4777" y="930"/>
                    </a:lnTo>
                    <a:lnTo>
                      <a:pt x="4723" y="970"/>
                    </a:lnTo>
                    <a:lnTo>
                      <a:pt x="4669" y="1010"/>
                    </a:lnTo>
                    <a:lnTo>
                      <a:pt x="4615" y="1052"/>
                    </a:lnTo>
                    <a:lnTo>
                      <a:pt x="4561" y="1093"/>
                    </a:lnTo>
                    <a:lnTo>
                      <a:pt x="4508" y="1135"/>
                    </a:lnTo>
                    <a:close/>
                    <a:moveTo>
                      <a:pt x="4320" y="1157"/>
                    </a:moveTo>
                    <a:lnTo>
                      <a:pt x="2815" y="754"/>
                    </a:lnTo>
                    <a:lnTo>
                      <a:pt x="2869" y="710"/>
                    </a:lnTo>
                    <a:lnTo>
                      <a:pt x="2932" y="666"/>
                    </a:lnTo>
                    <a:lnTo>
                      <a:pt x="3001" y="622"/>
                    </a:lnTo>
                    <a:lnTo>
                      <a:pt x="3078" y="578"/>
                    </a:lnTo>
                    <a:lnTo>
                      <a:pt x="3161" y="535"/>
                    </a:lnTo>
                    <a:lnTo>
                      <a:pt x="3250" y="493"/>
                    </a:lnTo>
                    <a:lnTo>
                      <a:pt x="3346" y="450"/>
                    </a:lnTo>
                    <a:lnTo>
                      <a:pt x="3447" y="409"/>
                    </a:lnTo>
                    <a:lnTo>
                      <a:pt x="3551" y="370"/>
                    </a:lnTo>
                    <a:lnTo>
                      <a:pt x="3661" y="330"/>
                    </a:lnTo>
                    <a:lnTo>
                      <a:pt x="3775" y="293"/>
                    </a:lnTo>
                    <a:lnTo>
                      <a:pt x="3893" y="257"/>
                    </a:lnTo>
                    <a:lnTo>
                      <a:pt x="4014" y="222"/>
                    </a:lnTo>
                    <a:lnTo>
                      <a:pt x="4138" y="190"/>
                    </a:lnTo>
                    <a:lnTo>
                      <a:pt x="4264" y="160"/>
                    </a:lnTo>
                    <a:lnTo>
                      <a:pt x="4392" y="132"/>
                    </a:lnTo>
                    <a:lnTo>
                      <a:pt x="4522" y="105"/>
                    </a:lnTo>
                    <a:lnTo>
                      <a:pt x="4653" y="82"/>
                    </a:lnTo>
                    <a:lnTo>
                      <a:pt x="4784" y="62"/>
                    </a:lnTo>
                    <a:lnTo>
                      <a:pt x="4916" y="44"/>
                    </a:lnTo>
                    <a:lnTo>
                      <a:pt x="5048" y="29"/>
                    </a:lnTo>
                    <a:lnTo>
                      <a:pt x="5180" y="17"/>
                    </a:lnTo>
                    <a:lnTo>
                      <a:pt x="5310" y="8"/>
                    </a:lnTo>
                    <a:lnTo>
                      <a:pt x="5439" y="3"/>
                    </a:lnTo>
                    <a:lnTo>
                      <a:pt x="5566" y="0"/>
                    </a:lnTo>
                    <a:lnTo>
                      <a:pt x="5691" y="3"/>
                    </a:lnTo>
                    <a:lnTo>
                      <a:pt x="5814" y="9"/>
                    </a:lnTo>
                    <a:lnTo>
                      <a:pt x="5934" y="19"/>
                    </a:lnTo>
                    <a:lnTo>
                      <a:pt x="6050" y="33"/>
                    </a:lnTo>
                    <a:lnTo>
                      <a:pt x="6162" y="52"/>
                    </a:lnTo>
                    <a:lnTo>
                      <a:pt x="6270" y="75"/>
                    </a:lnTo>
                    <a:lnTo>
                      <a:pt x="6374" y="102"/>
                    </a:lnTo>
                    <a:lnTo>
                      <a:pt x="6293" y="120"/>
                    </a:lnTo>
                    <a:lnTo>
                      <a:pt x="6214" y="139"/>
                    </a:lnTo>
                    <a:lnTo>
                      <a:pt x="6133" y="159"/>
                    </a:lnTo>
                    <a:lnTo>
                      <a:pt x="6052" y="180"/>
                    </a:lnTo>
                    <a:lnTo>
                      <a:pt x="5972" y="203"/>
                    </a:lnTo>
                    <a:lnTo>
                      <a:pt x="5891" y="228"/>
                    </a:lnTo>
                    <a:lnTo>
                      <a:pt x="5810" y="254"/>
                    </a:lnTo>
                    <a:lnTo>
                      <a:pt x="5731" y="281"/>
                    </a:lnTo>
                    <a:lnTo>
                      <a:pt x="5651" y="309"/>
                    </a:lnTo>
                    <a:lnTo>
                      <a:pt x="5573" y="339"/>
                    </a:lnTo>
                    <a:lnTo>
                      <a:pt x="5495" y="370"/>
                    </a:lnTo>
                    <a:lnTo>
                      <a:pt x="5418" y="402"/>
                    </a:lnTo>
                    <a:lnTo>
                      <a:pt x="5343" y="434"/>
                    </a:lnTo>
                    <a:lnTo>
                      <a:pt x="5269" y="468"/>
                    </a:lnTo>
                    <a:lnTo>
                      <a:pt x="5197" y="502"/>
                    </a:lnTo>
                    <a:lnTo>
                      <a:pt x="5125" y="537"/>
                    </a:lnTo>
                    <a:lnTo>
                      <a:pt x="5055" y="573"/>
                    </a:lnTo>
                    <a:lnTo>
                      <a:pt x="4988" y="610"/>
                    </a:lnTo>
                    <a:lnTo>
                      <a:pt x="4922" y="647"/>
                    </a:lnTo>
                    <a:lnTo>
                      <a:pt x="4859" y="684"/>
                    </a:lnTo>
                    <a:lnTo>
                      <a:pt x="4798" y="723"/>
                    </a:lnTo>
                    <a:lnTo>
                      <a:pt x="4740" y="761"/>
                    </a:lnTo>
                    <a:lnTo>
                      <a:pt x="4683" y="800"/>
                    </a:lnTo>
                    <a:lnTo>
                      <a:pt x="4630" y="840"/>
                    </a:lnTo>
                    <a:lnTo>
                      <a:pt x="4580" y="879"/>
                    </a:lnTo>
                    <a:lnTo>
                      <a:pt x="4532" y="918"/>
                    </a:lnTo>
                    <a:lnTo>
                      <a:pt x="4488" y="959"/>
                    </a:lnTo>
                    <a:lnTo>
                      <a:pt x="4448" y="998"/>
                    </a:lnTo>
                    <a:lnTo>
                      <a:pt x="4410" y="1038"/>
                    </a:lnTo>
                    <a:lnTo>
                      <a:pt x="4376" y="1078"/>
                    </a:lnTo>
                    <a:lnTo>
                      <a:pt x="4346" y="1118"/>
                    </a:lnTo>
                    <a:lnTo>
                      <a:pt x="4320" y="1157"/>
                    </a:lnTo>
                    <a:close/>
                    <a:moveTo>
                      <a:pt x="4460" y="1227"/>
                    </a:moveTo>
                    <a:lnTo>
                      <a:pt x="6637" y="1619"/>
                    </a:lnTo>
                    <a:lnTo>
                      <a:pt x="6637" y="3874"/>
                    </a:lnTo>
                    <a:lnTo>
                      <a:pt x="6564" y="3700"/>
                    </a:lnTo>
                    <a:lnTo>
                      <a:pt x="6489" y="3538"/>
                    </a:lnTo>
                    <a:lnTo>
                      <a:pt x="6410" y="3386"/>
                    </a:lnTo>
                    <a:lnTo>
                      <a:pt x="6330" y="3243"/>
                    </a:lnTo>
                    <a:lnTo>
                      <a:pt x="6246" y="3111"/>
                    </a:lnTo>
                    <a:lnTo>
                      <a:pt x="6161" y="2988"/>
                    </a:lnTo>
                    <a:lnTo>
                      <a:pt x="6074" y="2873"/>
                    </a:lnTo>
                    <a:lnTo>
                      <a:pt x="5987" y="2766"/>
                    </a:lnTo>
                    <a:lnTo>
                      <a:pt x="5898" y="2667"/>
                    </a:lnTo>
                    <a:lnTo>
                      <a:pt x="5809" y="2575"/>
                    </a:lnTo>
                    <a:lnTo>
                      <a:pt x="5721" y="2489"/>
                    </a:lnTo>
                    <a:lnTo>
                      <a:pt x="5631" y="2409"/>
                    </a:lnTo>
                    <a:lnTo>
                      <a:pt x="5543" y="2335"/>
                    </a:lnTo>
                    <a:lnTo>
                      <a:pt x="5457" y="2265"/>
                    </a:lnTo>
                    <a:lnTo>
                      <a:pt x="5370" y="2198"/>
                    </a:lnTo>
                    <a:lnTo>
                      <a:pt x="5286" y="2137"/>
                    </a:lnTo>
                    <a:lnTo>
                      <a:pt x="5124" y="2023"/>
                    </a:lnTo>
                    <a:lnTo>
                      <a:pt x="4974" y="1917"/>
                    </a:lnTo>
                    <a:lnTo>
                      <a:pt x="4903" y="1866"/>
                    </a:lnTo>
                    <a:lnTo>
                      <a:pt x="4837" y="1815"/>
                    </a:lnTo>
                    <a:lnTo>
                      <a:pt x="4774" y="1765"/>
                    </a:lnTo>
                    <a:lnTo>
                      <a:pt x="4717" y="1714"/>
                    </a:lnTo>
                    <a:lnTo>
                      <a:pt x="4663" y="1663"/>
                    </a:lnTo>
                    <a:lnTo>
                      <a:pt x="4616" y="1609"/>
                    </a:lnTo>
                    <a:lnTo>
                      <a:pt x="4574" y="1554"/>
                    </a:lnTo>
                    <a:lnTo>
                      <a:pt x="4537" y="1495"/>
                    </a:lnTo>
                    <a:lnTo>
                      <a:pt x="4508" y="1435"/>
                    </a:lnTo>
                    <a:lnTo>
                      <a:pt x="4485" y="1369"/>
                    </a:lnTo>
                    <a:lnTo>
                      <a:pt x="4469" y="1301"/>
                    </a:lnTo>
                    <a:lnTo>
                      <a:pt x="4460" y="1227"/>
                    </a:lnTo>
                    <a:close/>
                    <a:moveTo>
                      <a:pt x="2535" y="3906"/>
                    </a:moveTo>
                    <a:lnTo>
                      <a:pt x="2508" y="3882"/>
                    </a:lnTo>
                    <a:lnTo>
                      <a:pt x="2480" y="3860"/>
                    </a:lnTo>
                    <a:lnTo>
                      <a:pt x="2452" y="3839"/>
                    </a:lnTo>
                    <a:lnTo>
                      <a:pt x="2423" y="3818"/>
                    </a:lnTo>
                    <a:lnTo>
                      <a:pt x="2393" y="3799"/>
                    </a:lnTo>
                    <a:lnTo>
                      <a:pt x="2363" y="3780"/>
                    </a:lnTo>
                    <a:lnTo>
                      <a:pt x="2333" y="3762"/>
                    </a:lnTo>
                    <a:lnTo>
                      <a:pt x="2303" y="3745"/>
                    </a:lnTo>
                    <a:lnTo>
                      <a:pt x="2241" y="3711"/>
                    </a:lnTo>
                    <a:lnTo>
                      <a:pt x="2179" y="3678"/>
                    </a:lnTo>
                    <a:lnTo>
                      <a:pt x="2148" y="3661"/>
                    </a:lnTo>
                    <a:lnTo>
                      <a:pt x="2117" y="3644"/>
                    </a:lnTo>
                    <a:lnTo>
                      <a:pt x="2087" y="3626"/>
                    </a:lnTo>
                    <a:lnTo>
                      <a:pt x="2057" y="3608"/>
                    </a:lnTo>
                    <a:lnTo>
                      <a:pt x="2026" y="3588"/>
                    </a:lnTo>
                    <a:lnTo>
                      <a:pt x="1997" y="3569"/>
                    </a:lnTo>
                    <a:lnTo>
                      <a:pt x="1969" y="3548"/>
                    </a:lnTo>
                    <a:lnTo>
                      <a:pt x="1941" y="3526"/>
                    </a:lnTo>
                    <a:lnTo>
                      <a:pt x="1912" y="3502"/>
                    </a:lnTo>
                    <a:lnTo>
                      <a:pt x="1886" y="3477"/>
                    </a:lnTo>
                    <a:lnTo>
                      <a:pt x="1860" y="3450"/>
                    </a:lnTo>
                    <a:lnTo>
                      <a:pt x="1835" y="3422"/>
                    </a:lnTo>
                    <a:lnTo>
                      <a:pt x="1811" y="3392"/>
                    </a:lnTo>
                    <a:lnTo>
                      <a:pt x="1787" y="3359"/>
                    </a:lnTo>
                    <a:lnTo>
                      <a:pt x="1765" y="3325"/>
                    </a:lnTo>
                    <a:lnTo>
                      <a:pt x="1745" y="3289"/>
                    </a:lnTo>
                    <a:lnTo>
                      <a:pt x="1725" y="3249"/>
                    </a:lnTo>
                    <a:lnTo>
                      <a:pt x="1707" y="3207"/>
                    </a:lnTo>
                    <a:lnTo>
                      <a:pt x="1691" y="3163"/>
                    </a:lnTo>
                    <a:lnTo>
                      <a:pt x="1675" y="3115"/>
                    </a:lnTo>
                    <a:lnTo>
                      <a:pt x="1639" y="2994"/>
                    </a:lnTo>
                    <a:lnTo>
                      <a:pt x="1604" y="2871"/>
                    </a:lnTo>
                    <a:lnTo>
                      <a:pt x="1569" y="2745"/>
                    </a:lnTo>
                    <a:lnTo>
                      <a:pt x="1531" y="2618"/>
                    </a:lnTo>
                    <a:lnTo>
                      <a:pt x="1494" y="2490"/>
                    </a:lnTo>
                    <a:lnTo>
                      <a:pt x="1456" y="2362"/>
                    </a:lnTo>
                    <a:lnTo>
                      <a:pt x="1436" y="2298"/>
                    </a:lnTo>
                    <a:lnTo>
                      <a:pt x="1416" y="2235"/>
                    </a:lnTo>
                    <a:lnTo>
                      <a:pt x="1395" y="2172"/>
                    </a:lnTo>
                    <a:lnTo>
                      <a:pt x="1374" y="2110"/>
                    </a:lnTo>
                    <a:lnTo>
                      <a:pt x="1352" y="2048"/>
                    </a:lnTo>
                    <a:lnTo>
                      <a:pt x="1330" y="1987"/>
                    </a:lnTo>
                    <a:lnTo>
                      <a:pt x="1307" y="1927"/>
                    </a:lnTo>
                    <a:lnTo>
                      <a:pt x="1283" y="1868"/>
                    </a:lnTo>
                    <a:lnTo>
                      <a:pt x="1259" y="1809"/>
                    </a:lnTo>
                    <a:lnTo>
                      <a:pt x="1235" y="1753"/>
                    </a:lnTo>
                    <a:lnTo>
                      <a:pt x="1210" y="1696"/>
                    </a:lnTo>
                    <a:lnTo>
                      <a:pt x="1184" y="1642"/>
                    </a:lnTo>
                    <a:lnTo>
                      <a:pt x="1156" y="1589"/>
                    </a:lnTo>
                    <a:lnTo>
                      <a:pt x="1129" y="1537"/>
                    </a:lnTo>
                    <a:lnTo>
                      <a:pt x="1100" y="1487"/>
                    </a:lnTo>
                    <a:lnTo>
                      <a:pt x="1071" y="1439"/>
                    </a:lnTo>
                    <a:lnTo>
                      <a:pt x="1041" y="1392"/>
                    </a:lnTo>
                    <a:lnTo>
                      <a:pt x="1009" y="1348"/>
                    </a:lnTo>
                    <a:lnTo>
                      <a:pt x="977" y="1306"/>
                    </a:lnTo>
                    <a:lnTo>
                      <a:pt x="944" y="1264"/>
                    </a:lnTo>
                    <a:lnTo>
                      <a:pt x="1064" y="1210"/>
                    </a:lnTo>
                    <a:lnTo>
                      <a:pt x="1177" y="1169"/>
                    </a:lnTo>
                    <a:lnTo>
                      <a:pt x="1282" y="1137"/>
                    </a:lnTo>
                    <a:lnTo>
                      <a:pt x="1381" y="1118"/>
                    </a:lnTo>
                    <a:lnTo>
                      <a:pt x="1474" y="1110"/>
                    </a:lnTo>
                    <a:lnTo>
                      <a:pt x="1561" y="1112"/>
                    </a:lnTo>
                    <a:lnTo>
                      <a:pt x="1641" y="1122"/>
                    </a:lnTo>
                    <a:lnTo>
                      <a:pt x="1717" y="1142"/>
                    </a:lnTo>
                    <a:lnTo>
                      <a:pt x="1787" y="1170"/>
                    </a:lnTo>
                    <a:lnTo>
                      <a:pt x="1854" y="1205"/>
                    </a:lnTo>
                    <a:lnTo>
                      <a:pt x="1915" y="1247"/>
                    </a:lnTo>
                    <a:lnTo>
                      <a:pt x="1974" y="1296"/>
                    </a:lnTo>
                    <a:lnTo>
                      <a:pt x="2029" y="1350"/>
                    </a:lnTo>
                    <a:lnTo>
                      <a:pt x="2081" y="1410"/>
                    </a:lnTo>
                    <a:lnTo>
                      <a:pt x="2130" y="1473"/>
                    </a:lnTo>
                    <a:lnTo>
                      <a:pt x="2177" y="1541"/>
                    </a:lnTo>
                    <a:lnTo>
                      <a:pt x="2222" y="1611"/>
                    </a:lnTo>
                    <a:lnTo>
                      <a:pt x="2265" y="1685"/>
                    </a:lnTo>
                    <a:lnTo>
                      <a:pt x="2307" y="1761"/>
                    </a:lnTo>
                    <a:lnTo>
                      <a:pt x="2348" y="1837"/>
                    </a:lnTo>
                    <a:lnTo>
                      <a:pt x="2429" y="1993"/>
                    </a:lnTo>
                    <a:lnTo>
                      <a:pt x="2511" y="2147"/>
                    </a:lnTo>
                    <a:lnTo>
                      <a:pt x="2554" y="2222"/>
                    </a:lnTo>
                    <a:lnTo>
                      <a:pt x="2597" y="2294"/>
                    </a:lnTo>
                    <a:lnTo>
                      <a:pt x="2642" y="2364"/>
                    </a:lnTo>
                    <a:lnTo>
                      <a:pt x="2690" y="2430"/>
                    </a:lnTo>
                    <a:lnTo>
                      <a:pt x="2739" y="2492"/>
                    </a:lnTo>
                    <a:lnTo>
                      <a:pt x="2791" y="2549"/>
                    </a:lnTo>
                    <a:lnTo>
                      <a:pt x="2847" y="2602"/>
                    </a:lnTo>
                    <a:lnTo>
                      <a:pt x="2906" y="2647"/>
                    </a:lnTo>
                    <a:lnTo>
                      <a:pt x="2535" y="3906"/>
                    </a:lnTo>
                    <a:close/>
                    <a:moveTo>
                      <a:pt x="417" y="4240"/>
                    </a:moveTo>
                    <a:lnTo>
                      <a:pt x="426" y="4150"/>
                    </a:lnTo>
                    <a:lnTo>
                      <a:pt x="434" y="4057"/>
                    </a:lnTo>
                    <a:lnTo>
                      <a:pt x="441" y="3962"/>
                    </a:lnTo>
                    <a:lnTo>
                      <a:pt x="447" y="3862"/>
                    </a:lnTo>
                    <a:lnTo>
                      <a:pt x="452" y="3761"/>
                    </a:lnTo>
                    <a:lnTo>
                      <a:pt x="456" y="3658"/>
                    </a:lnTo>
                    <a:lnTo>
                      <a:pt x="459" y="3553"/>
                    </a:lnTo>
                    <a:lnTo>
                      <a:pt x="462" y="3447"/>
                    </a:lnTo>
                    <a:lnTo>
                      <a:pt x="463" y="3340"/>
                    </a:lnTo>
                    <a:lnTo>
                      <a:pt x="463" y="3232"/>
                    </a:lnTo>
                    <a:lnTo>
                      <a:pt x="462" y="3124"/>
                    </a:lnTo>
                    <a:lnTo>
                      <a:pt x="460" y="3017"/>
                    </a:lnTo>
                    <a:lnTo>
                      <a:pt x="456" y="2911"/>
                    </a:lnTo>
                    <a:lnTo>
                      <a:pt x="452" y="2805"/>
                    </a:lnTo>
                    <a:lnTo>
                      <a:pt x="446" y="2700"/>
                    </a:lnTo>
                    <a:lnTo>
                      <a:pt x="439" y="2597"/>
                    </a:lnTo>
                    <a:lnTo>
                      <a:pt x="431" y="2495"/>
                    </a:lnTo>
                    <a:lnTo>
                      <a:pt x="421" y="2397"/>
                    </a:lnTo>
                    <a:lnTo>
                      <a:pt x="410" y="2300"/>
                    </a:lnTo>
                    <a:lnTo>
                      <a:pt x="397" y="2207"/>
                    </a:lnTo>
                    <a:lnTo>
                      <a:pt x="383" y="2119"/>
                    </a:lnTo>
                    <a:lnTo>
                      <a:pt x="368" y="2033"/>
                    </a:lnTo>
                    <a:lnTo>
                      <a:pt x="351" y="1951"/>
                    </a:lnTo>
                    <a:lnTo>
                      <a:pt x="333" y="1875"/>
                    </a:lnTo>
                    <a:lnTo>
                      <a:pt x="313" y="1803"/>
                    </a:lnTo>
                    <a:lnTo>
                      <a:pt x="292" y="1736"/>
                    </a:lnTo>
                    <a:lnTo>
                      <a:pt x="268" y="1676"/>
                    </a:lnTo>
                    <a:lnTo>
                      <a:pt x="243" y="1621"/>
                    </a:lnTo>
                    <a:lnTo>
                      <a:pt x="217" y="1573"/>
                    </a:lnTo>
                    <a:lnTo>
                      <a:pt x="189" y="1531"/>
                    </a:lnTo>
                    <a:lnTo>
                      <a:pt x="159" y="1496"/>
                    </a:lnTo>
                    <a:lnTo>
                      <a:pt x="126" y="1469"/>
                    </a:lnTo>
                    <a:lnTo>
                      <a:pt x="13" y="1410"/>
                    </a:lnTo>
                    <a:lnTo>
                      <a:pt x="9" y="1408"/>
                    </a:lnTo>
                    <a:lnTo>
                      <a:pt x="6" y="1406"/>
                    </a:lnTo>
                    <a:lnTo>
                      <a:pt x="3" y="1403"/>
                    </a:lnTo>
                    <a:lnTo>
                      <a:pt x="2" y="1400"/>
                    </a:lnTo>
                    <a:lnTo>
                      <a:pt x="0" y="1397"/>
                    </a:lnTo>
                    <a:lnTo>
                      <a:pt x="0" y="1393"/>
                    </a:lnTo>
                    <a:lnTo>
                      <a:pt x="0" y="1389"/>
                    </a:lnTo>
                    <a:lnTo>
                      <a:pt x="1" y="1386"/>
                    </a:lnTo>
                    <a:lnTo>
                      <a:pt x="4" y="1378"/>
                    </a:lnTo>
                    <a:lnTo>
                      <a:pt x="10" y="1370"/>
                    </a:lnTo>
                    <a:lnTo>
                      <a:pt x="17" y="1361"/>
                    </a:lnTo>
                    <a:lnTo>
                      <a:pt x="28" y="1352"/>
                    </a:lnTo>
                    <a:lnTo>
                      <a:pt x="38" y="1343"/>
                    </a:lnTo>
                    <a:lnTo>
                      <a:pt x="50" y="1334"/>
                    </a:lnTo>
                    <a:lnTo>
                      <a:pt x="63" y="1325"/>
                    </a:lnTo>
                    <a:lnTo>
                      <a:pt x="77" y="1316"/>
                    </a:lnTo>
                    <a:lnTo>
                      <a:pt x="92" y="1308"/>
                    </a:lnTo>
                    <a:lnTo>
                      <a:pt x="107" y="1300"/>
                    </a:lnTo>
                    <a:lnTo>
                      <a:pt x="122" y="1293"/>
                    </a:lnTo>
                    <a:lnTo>
                      <a:pt x="137" y="1287"/>
                    </a:lnTo>
                    <a:lnTo>
                      <a:pt x="173" y="1278"/>
                    </a:lnTo>
                    <a:lnTo>
                      <a:pt x="211" y="1272"/>
                    </a:lnTo>
                    <a:lnTo>
                      <a:pt x="251" y="1267"/>
                    </a:lnTo>
                    <a:lnTo>
                      <a:pt x="293" y="1262"/>
                    </a:lnTo>
                    <a:lnTo>
                      <a:pt x="335" y="1259"/>
                    </a:lnTo>
                    <a:lnTo>
                      <a:pt x="378" y="1256"/>
                    </a:lnTo>
                    <a:lnTo>
                      <a:pt x="422" y="1255"/>
                    </a:lnTo>
                    <a:lnTo>
                      <a:pt x="465" y="1254"/>
                    </a:lnTo>
                    <a:lnTo>
                      <a:pt x="508" y="1254"/>
                    </a:lnTo>
                    <a:lnTo>
                      <a:pt x="551" y="1254"/>
                    </a:lnTo>
                    <a:lnTo>
                      <a:pt x="591" y="1256"/>
                    </a:lnTo>
                    <a:lnTo>
                      <a:pt x="630" y="1257"/>
                    </a:lnTo>
                    <a:lnTo>
                      <a:pt x="668" y="1260"/>
                    </a:lnTo>
                    <a:lnTo>
                      <a:pt x="702" y="1263"/>
                    </a:lnTo>
                    <a:lnTo>
                      <a:pt x="733" y="1266"/>
                    </a:lnTo>
                    <a:lnTo>
                      <a:pt x="761" y="1270"/>
                    </a:lnTo>
                    <a:lnTo>
                      <a:pt x="793" y="1278"/>
                    </a:lnTo>
                    <a:lnTo>
                      <a:pt x="819" y="1286"/>
                    </a:lnTo>
                    <a:lnTo>
                      <a:pt x="842" y="1294"/>
                    </a:lnTo>
                    <a:lnTo>
                      <a:pt x="862" y="1301"/>
                    </a:lnTo>
                    <a:lnTo>
                      <a:pt x="879" y="1309"/>
                    </a:lnTo>
                    <a:lnTo>
                      <a:pt x="893" y="1316"/>
                    </a:lnTo>
                    <a:lnTo>
                      <a:pt x="905" y="1324"/>
                    </a:lnTo>
                    <a:lnTo>
                      <a:pt x="915" y="1331"/>
                    </a:lnTo>
                    <a:lnTo>
                      <a:pt x="923" y="1339"/>
                    </a:lnTo>
                    <a:lnTo>
                      <a:pt x="930" y="1347"/>
                    </a:lnTo>
                    <a:lnTo>
                      <a:pt x="935" y="1356"/>
                    </a:lnTo>
                    <a:lnTo>
                      <a:pt x="940" y="1365"/>
                    </a:lnTo>
                    <a:lnTo>
                      <a:pt x="950" y="1383"/>
                    </a:lnTo>
                    <a:lnTo>
                      <a:pt x="960" y="1405"/>
                    </a:lnTo>
                    <a:lnTo>
                      <a:pt x="573" y="1469"/>
                    </a:lnTo>
                    <a:lnTo>
                      <a:pt x="558" y="1474"/>
                    </a:lnTo>
                    <a:lnTo>
                      <a:pt x="545" y="1480"/>
                    </a:lnTo>
                    <a:lnTo>
                      <a:pt x="533" y="1488"/>
                    </a:lnTo>
                    <a:lnTo>
                      <a:pt x="520" y="1497"/>
                    </a:lnTo>
                    <a:lnTo>
                      <a:pt x="510" y="1507"/>
                    </a:lnTo>
                    <a:lnTo>
                      <a:pt x="501" y="1519"/>
                    </a:lnTo>
                    <a:lnTo>
                      <a:pt x="493" y="1531"/>
                    </a:lnTo>
                    <a:lnTo>
                      <a:pt x="486" y="1543"/>
                    </a:lnTo>
                    <a:lnTo>
                      <a:pt x="480" y="1555"/>
                    </a:lnTo>
                    <a:lnTo>
                      <a:pt x="476" y="1568"/>
                    </a:lnTo>
                    <a:lnTo>
                      <a:pt x="473" y="1580"/>
                    </a:lnTo>
                    <a:lnTo>
                      <a:pt x="471" y="1592"/>
                    </a:lnTo>
                    <a:lnTo>
                      <a:pt x="470" y="1604"/>
                    </a:lnTo>
                    <a:lnTo>
                      <a:pt x="471" y="1615"/>
                    </a:lnTo>
                    <a:lnTo>
                      <a:pt x="473" y="1626"/>
                    </a:lnTo>
                    <a:lnTo>
                      <a:pt x="476" y="1636"/>
                    </a:lnTo>
                    <a:lnTo>
                      <a:pt x="496" y="1726"/>
                    </a:lnTo>
                    <a:lnTo>
                      <a:pt x="515" y="1816"/>
                    </a:lnTo>
                    <a:lnTo>
                      <a:pt x="533" y="1905"/>
                    </a:lnTo>
                    <a:lnTo>
                      <a:pt x="548" y="1995"/>
                    </a:lnTo>
                    <a:lnTo>
                      <a:pt x="562" y="2082"/>
                    </a:lnTo>
                    <a:lnTo>
                      <a:pt x="574" y="2171"/>
                    </a:lnTo>
                    <a:lnTo>
                      <a:pt x="585" y="2258"/>
                    </a:lnTo>
                    <a:lnTo>
                      <a:pt x="594" y="2346"/>
                    </a:lnTo>
                    <a:lnTo>
                      <a:pt x="601" y="2432"/>
                    </a:lnTo>
                    <a:lnTo>
                      <a:pt x="608" y="2518"/>
                    </a:lnTo>
                    <a:lnTo>
                      <a:pt x="612" y="2604"/>
                    </a:lnTo>
                    <a:lnTo>
                      <a:pt x="616" y="2689"/>
                    </a:lnTo>
                    <a:lnTo>
                      <a:pt x="618" y="2773"/>
                    </a:lnTo>
                    <a:lnTo>
                      <a:pt x="618" y="2857"/>
                    </a:lnTo>
                    <a:lnTo>
                      <a:pt x="618" y="2940"/>
                    </a:lnTo>
                    <a:lnTo>
                      <a:pt x="616" y="3023"/>
                    </a:lnTo>
                    <a:lnTo>
                      <a:pt x="612" y="3104"/>
                    </a:lnTo>
                    <a:lnTo>
                      <a:pt x="608" y="3186"/>
                    </a:lnTo>
                    <a:lnTo>
                      <a:pt x="602" y="3267"/>
                    </a:lnTo>
                    <a:lnTo>
                      <a:pt x="594" y="3346"/>
                    </a:lnTo>
                    <a:lnTo>
                      <a:pt x="586" y="3425"/>
                    </a:lnTo>
                    <a:lnTo>
                      <a:pt x="576" y="3504"/>
                    </a:lnTo>
                    <a:lnTo>
                      <a:pt x="565" y="3581"/>
                    </a:lnTo>
                    <a:lnTo>
                      <a:pt x="553" y="3658"/>
                    </a:lnTo>
                    <a:lnTo>
                      <a:pt x="540" y="3734"/>
                    </a:lnTo>
                    <a:lnTo>
                      <a:pt x="525" y="3808"/>
                    </a:lnTo>
                    <a:lnTo>
                      <a:pt x="510" y="3883"/>
                    </a:lnTo>
                    <a:lnTo>
                      <a:pt x="493" y="3956"/>
                    </a:lnTo>
                    <a:lnTo>
                      <a:pt x="476" y="4028"/>
                    </a:lnTo>
                    <a:lnTo>
                      <a:pt x="457" y="4100"/>
                    </a:lnTo>
                    <a:lnTo>
                      <a:pt x="438" y="4170"/>
                    </a:lnTo>
                    <a:lnTo>
                      <a:pt x="417" y="4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1" name="Freeform 1655"/>
              <p:cNvSpPr>
                <a:spLocks/>
              </p:cNvSpPr>
              <p:nvPr/>
            </p:nvSpPr>
            <p:spPr bwMode="auto">
              <a:xfrm>
                <a:off x="2482" y="2545"/>
                <a:ext cx="218" cy="102"/>
              </a:xfrm>
              <a:custGeom>
                <a:avLst/>
                <a:gdLst>
                  <a:gd name="T0" fmla="*/ 0 w 3489"/>
                  <a:gd name="T1" fmla="*/ 0 h 1628"/>
                  <a:gd name="T2" fmla="*/ 0 w 3489"/>
                  <a:gd name="T3" fmla="*/ 0 h 1628"/>
                  <a:gd name="T4" fmla="*/ 0 w 3489"/>
                  <a:gd name="T5" fmla="*/ 0 h 1628"/>
                  <a:gd name="T6" fmla="*/ 0 w 3489"/>
                  <a:gd name="T7" fmla="*/ 0 h 1628"/>
                  <a:gd name="T8" fmla="*/ 0 w 3489"/>
                  <a:gd name="T9" fmla="*/ 0 h 1628"/>
                  <a:gd name="T10" fmla="*/ 0 w 3489"/>
                  <a:gd name="T11" fmla="*/ 0 h 1628"/>
                  <a:gd name="T12" fmla="*/ 0 w 3489"/>
                  <a:gd name="T13" fmla="*/ 0 h 1628"/>
                  <a:gd name="T14" fmla="*/ 0 w 3489"/>
                  <a:gd name="T15" fmla="*/ 0 h 1628"/>
                  <a:gd name="T16" fmla="*/ 0 w 3489"/>
                  <a:gd name="T17" fmla="*/ 0 h 1628"/>
                  <a:gd name="T18" fmla="*/ 0 w 3489"/>
                  <a:gd name="T19" fmla="*/ 0 h 1628"/>
                  <a:gd name="T20" fmla="*/ 0 w 3489"/>
                  <a:gd name="T21" fmla="*/ 0 h 1628"/>
                  <a:gd name="T22" fmla="*/ 0 w 3489"/>
                  <a:gd name="T23" fmla="*/ 0 h 1628"/>
                  <a:gd name="T24" fmla="*/ 0 w 3489"/>
                  <a:gd name="T25" fmla="*/ 0 h 1628"/>
                  <a:gd name="T26" fmla="*/ 0 w 3489"/>
                  <a:gd name="T27" fmla="*/ 0 h 1628"/>
                  <a:gd name="T28" fmla="*/ 0 w 3489"/>
                  <a:gd name="T29" fmla="*/ 0 h 1628"/>
                  <a:gd name="T30" fmla="*/ 0 w 3489"/>
                  <a:gd name="T31" fmla="*/ 0 h 1628"/>
                  <a:gd name="T32" fmla="*/ 0 w 3489"/>
                  <a:gd name="T33" fmla="*/ 0 h 1628"/>
                  <a:gd name="T34" fmla="*/ 0 w 3489"/>
                  <a:gd name="T35" fmla="*/ 0 h 1628"/>
                  <a:gd name="T36" fmla="*/ 0 w 3489"/>
                  <a:gd name="T37" fmla="*/ 0 h 1628"/>
                  <a:gd name="T38" fmla="*/ 0 w 3489"/>
                  <a:gd name="T39" fmla="*/ 0 h 1628"/>
                  <a:gd name="T40" fmla="*/ 0 w 3489"/>
                  <a:gd name="T41" fmla="*/ 0 h 1628"/>
                  <a:gd name="T42" fmla="*/ 0 w 3489"/>
                  <a:gd name="T43" fmla="*/ 0 h 1628"/>
                  <a:gd name="T44" fmla="*/ 0 w 3489"/>
                  <a:gd name="T45" fmla="*/ 0 h 1628"/>
                  <a:gd name="T46" fmla="*/ 0 w 3489"/>
                  <a:gd name="T47" fmla="*/ 0 h 1628"/>
                  <a:gd name="T48" fmla="*/ 0 w 3489"/>
                  <a:gd name="T49" fmla="*/ 0 h 1628"/>
                  <a:gd name="T50" fmla="*/ 0 w 3489"/>
                  <a:gd name="T51" fmla="*/ 0 h 1628"/>
                  <a:gd name="T52" fmla="*/ 0 w 3489"/>
                  <a:gd name="T53" fmla="*/ 0 h 1628"/>
                  <a:gd name="T54" fmla="*/ 0 w 3489"/>
                  <a:gd name="T55" fmla="*/ 0 h 1628"/>
                  <a:gd name="T56" fmla="*/ 0 w 3489"/>
                  <a:gd name="T57" fmla="*/ 0 h 1628"/>
                  <a:gd name="T58" fmla="*/ 0 w 3489"/>
                  <a:gd name="T59" fmla="*/ 0 h 1628"/>
                  <a:gd name="T60" fmla="*/ 0 w 3489"/>
                  <a:gd name="T61" fmla="*/ 0 h 1628"/>
                  <a:gd name="T62" fmla="*/ 0 w 3489"/>
                  <a:gd name="T63" fmla="*/ 0 h 1628"/>
                  <a:gd name="T64" fmla="*/ 0 w 3489"/>
                  <a:gd name="T65" fmla="*/ 0 h 1628"/>
                  <a:gd name="T66" fmla="*/ 0 w 3489"/>
                  <a:gd name="T67" fmla="*/ 0 h 1628"/>
                  <a:gd name="T68" fmla="*/ 0 w 3489"/>
                  <a:gd name="T69" fmla="*/ 0 h 1628"/>
                  <a:gd name="T70" fmla="*/ 0 w 3489"/>
                  <a:gd name="T71" fmla="*/ 0 h 1628"/>
                  <a:gd name="T72" fmla="*/ 0 w 3489"/>
                  <a:gd name="T73" fmla="*/ 0 h 1628"/>
                  <a:gd name="T74" fmla="*/ 0 w 3489"/>
                  <a:gd name="T75" fmla="*/ 0 h 1628"/>
                  <a:gd name="T76" fmla="*/ 0 w 3489"/>
                  <a:gd name="T77" fmla="*/ 0 h 1628"/>
                  <a:gd name="T78" fmla="*/ 0 w 3489"/>
                  <a:gd name="T79" fmla="*/ 0 h 1628"/>
                  <a:gd name="T80" fmla="*/ 0 w 3489"/>
                  <a:gd name="T81" fmla="*/ 0 h 1628"/>
                  <a:gd name="T82" fmla="*/ 0 w 3489"/>
                  <a:gd name="T83" fmla="*/ 0 h 1628"/>
                  <a:gd name="T84" fmla="*/ 0 w 3489"/>
                  <a:gd name="T85" fmla="*/ 0 h 16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489"/>
                  <a:gd name="T130" fmla="*/ 0 h 1628"/>
                  <a:gd name="T131" fmla="*/ 3489 w 3489"/>
                  <a:gd name="T132" fmla="*/ 1628 h 16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489" h="1628">
                    <a:moveTo>
                      <a:pt x="0" y="374"/>
                    </a:moveTo>
                    <a:lnTo>
                      <a:pt x="115" y="365"/>
                    </a:lnTo>
                    <a:lnTo>
                      <a:pt x="228" y="359"/>
                    </a:lnTo>
                    <a:lnTo>
                      <a:pt x="338" y="358"/>
                    </a:lnTo>
                    <a:lnTo>
                      <a:pt x="448" y="359"/>
                    </a:lnTo>
                    <a:lnTo>
                      <a:pt x="556" y="364"/>
                    </a:lnTo>
                    <a:lnTo>
                      <a:pt x="661" y="373"/>
                    </a:lnTo>
                    <a:lnTo>
                      <a:pt x="765" y="384"/>
                    </a:lnTo>
                    <a:lnTo>
                      <a:pt x="866" y="399"/>
                    </a:lnTo>
                    <a:lnTo>
                      <a:pt x="965" y="416"/>
                    </a:lnTo>
                    <a:lnTo>
                      <a:pt x="1062" y="438"/>
                    </a:lnTo>
                    <a:lnTo>
                      <a:pt x="1156" y="461"/>
                    </a:lnTo>
                    <a:lnTo>
                      <a:pt x="1248" y="487"/>
                    </a:lnTo>
                    <a:lnTo>
                      <a:pt x="1337" y="515"/>
                    </a:lnTo>
                    <a:lnTo>
                      <a:pt x="1424" y="547"/>
                    </a:lnTo>
                    <a:lnTo>
                      <a:pt x="1508" y="580"/>
                    </a:lnTo>
                    <a:lnTo>
                      <a:pt x="1589" y="616"/>
                    </a:lnTo>
                    <a:lnTo>
                      <a:pt x="1668" y="653"/>
                    </a:lnTo>
                    <a:lnTo>
                      <a:pt x="1743" y="694"/>
                    </a:lnTo>
                    <a:lnTo>
                      <a:pt x="1815" y="735"/>
                    </a:lnTo>
                    <a:lnTo>
                      <a:pt x="1885" y="780"/>
                    </a:lnTo>
                    <a:lnTo>
                      <a:pt x="1950" y="825"/>
                    </a:lnTo>
                    <a:lnTo>
                      <a:pt x="2013" y="871"/>
                    </a:lnTo>
                    <a:lnTo>
                      <a:pt x="2072" y="920"/>
                    </a:lnTo>
                    <a:lnTo>
                      <a:pt x="2129" y="970"/>
                    </a:lnTo>
                    <a:lnTo>
                      <a:pt x="2180" y="1022"/>
                    </a:lnTo>
                    <a:lnTo>
                      <a:pt x="2229" y="1074"/>
                    </a:lnTo>
                    <a:lnTo>
                      <a:pt x="2274" y="1128"/>
                    </a:lnTo>
                    <a:lnTo>
                      <a:pt x="2315" y="1181"/>
                    </a:lnTo>
                    <a:lnTo>
                      <a:pt x="2352" y="1236"/>
                    </a:lnTo>
                    <a:lnTo>
                      <a:pt x="2386" y="1293"/>
                    </a:lnTo>
                    <a:lnTo>
                      <a:pt x="2416" y="1349"/>
                    </a:lnTo>
                    <a:lnTo>
                      <a:pt x="2441" y="1407"/>
                    </a:lnTo>
                    <a:lnTo>
                      <a:pt x="2460" y="1439"/>
                    </a:lnTo>
                    <a:lnTo>
                      <a:pt x="2483" y="1469"/>
                    </a:lnTo>
                    <a:lnTo>
                      <a:pt x="2511" y="1497"/>
                    </a:lnTo>
                    <a:lnTo>
                      <a:pt x="2542" y="1522"/>
                    </a:lnTo>
                    <a:lnTo>
                      <a:pt x="2576" y="1544"/>
                    </a:lnTo>
                    <a:lnTo>
                      <a:pt x="2614" y="1564"/>
                    </a:lnTo>
                    <a:lnTo>
                      <a:pt x="2653" y="1581"/>
                    </a:lnTo>
                    <a:lnTo>
                      <a:pt x="2694" y="1596"/>
                    </a:lnTo>
                    <a:lnTo>
                      <a:pt x="2739" y="1608"/>
                    </a:lnTo>
                    <a:lnTo>
                      <a:pt x="2783" y="1617"/>
                    </a:lnTo>
                    <a:lnTo>
                      <a:pt x="2829" y="1623"/>
                    </a:lnTo>
                    <a:lnTo>
                      <a:pt x="2877" y="1627"/>
                    </a:lnTo>
                    <a:lnTo>
                      <a:pt x="2924" y="1628"/>
                    </a:lnTo>
                    <a:lnTo>
                      <a:pt x="2972" y="1627"/>
                    </a:lnTo>
                    <a:lnTo>
                      <a:pt x="3020" y="1622"/>
                    </a:lnTo>
                    <a:lnTo>
                      <a:pt x="3067" y="1615"/>
                    </a:lnTo>
                    <a:lnTo>
                      <a:pt x="3113" y="1605"/>
                    </a:lnTo>
                    <a:lnTo>
                      <a:pt x="3159" y="1592"/>
                    </a:lnTo>
                    <a:lnTo>
                      <a:pt x="3202" y="1575"/>
                    </a:lnTo>
                    <a:lnTo>
                      <a:pt x="3245" y="1557"/>
                    </a:lnTo>
                    <a:lnTo>
                      <a:pt x="3284" y="1535"/>
                    </a:lnTo>
                    <a:lnTo>
                      <a:pt x="3321" y="1511"/>
                    </a:lnTo>
                    <a:lnTo>
                      <a:pt x="3356" y="1484"/>
                    </a:lnTo>
                    <a:lnTo>
                      <a:pt x="3388" y="1453"/>
                    </a:lnTo>
                    <a:lnTo>
                      <a:pt x="3415" y="1419"/>
                    </a:lnTo>
                    <a:lnTo>
                      <a:pt x="3439" y="1383"/>
                    </a:lnTo>
                    <a:lnTo>
                      <a:pt x="3459" y="1343"/>
                    </a:lnTo>
                    <a:lnTo>
                      <a:pt x="3474" y="1301"/>
                    </a:lnTo>
                    <a:lnTo>
                      <a:pt x="3484" y="1256"/>
                    </a:lnTo>
                    <a:lnTo>
                      <a:pt x="3489" y="1207"/>
                    </a:lnTo>
                    <a:lnTo>
                      <a:pt x="3489" y="1155"/>
                    </a:lnTo>
                    <a:lnTo>
                      <a:pt x="3483" y="1100"/>
                    </a:lnTo>
                    <a:lnTo>
                      <a:pt x="3470" y="1060"/>
                    </a:lnTo>
                    <a:lnTo>
                      <a:pt x="3456" y="1020"/>
                    </a:lnTo>
                    <a:lnTo>
                      <a:pt x="3441" y="979"/>
                    </a:lnTo>
                    <a:lnTo>
                      <a:pt x="3425" y="939"/>
                    </a:lnTo>
                    <a:lnTo>
                      <a:pt x="3408" y="899"/>
                    </a:lnTo>
                    <a:lnTo>
                      <a:pt x="3390" y="858"/>
                    </a:lnTo>
                    <a:lnTo>
                      <a:pt x="3371" y="817"/>
                    </a:lnTo>
                    <a:lnTo>
                      <a:pt x="3350" y="778"/>
                    </a:lnTo>
                    <a:lnTo>
                      <a:pt x="3328" y="737"/>
                    </a:lnTo>
                    <a:lnTo>
                      <a:pt x="3306" y="697"/>
                    </a:lnTo>
                    <a:lnTo>
                      <a:pt x="3282" y="657"/>
                    </a:lnTo>
                    <a:lnTo>
                      <a:pt x="3257" y="618"/>
                    </a:lnTo>
                    <a:lnTo>
                      <a:pt x="3229" y="580"/>
                    </a:lnTo>
                    <a:lnTo>
                      <a:pt x="3201" y="542"/>
                    </a:lnTo>
                    <a:lnTo>
                      <a:pt x="3171" y="505"/>
                    </a:lnTo>
                    <a:lnTo>
                      <a:pt x="3140" y="468"/>
                    </a:lnTo>
                    <a:lnTo>
                      <a:pt x="3106" y="433"/>
                    </a:lnTo>
                    <a:lnTo>
                      <a:pt x="3072" y="397"/>
                    </a:lnTo>
                    <a:lnTo>
                      <a:pt x="3035" y="363"/>
                    </a:lnTo>
                    <a:lnTo>
                      <a:pt x="2997" y="330"/>
                    </a:lnTo>
                    <a:lnTo>
                      <a:pt x="2957" y="297"/>
                    </a:lnTo>
                    <a:lnTo>
                      <a:pt x="2915" y="266"/>
                    </a:lnTo>
                    <a:lnTo>
                      <a:pt x="2871" y="236"/>
                    </a:lnTo>
                    <a:lnTo>
                      <a:pt x="2824" y="208"/>
                    </a:lnTo>
                    <a:lnTo>
                      <a:pt x="2776" y="180"/>
                    </a:lnTo>
                    <a:lnTo>
                      <a:pt x="2726" y="154"/>
                    </a:lnTo>
                    <a:lnTo>
                      <a:pt x="2674" y="129"/>
                    </a:lnTo>
                    <a:lnTo>
                      <a:pt x="2619" y="106"/>
                    </a:lnTo>
                    <a:lnTo>
                      <a:pt x="2562" y="85"/>
                    </a:lnTo>
                    <a:lnTo>
                      <a:pt x="2503" y="64"/>
                    </a:lnTo>
                    <a:lnTo>
                      <a:pt x="2440" y="46"/>
                    </a:lnTo>
                    <a:lnTo>
                      <a:pt x="2377" y="29"/>
                    </a:lnTo>
                    <a:lnTo>
                      <a:pt x="2306" y="20"/>
                    </a:lnTo>
                    <a:lnTo>
                      <a:pt x="2235" y="13"/>
                    </a:lnTo>
                    <a:lnTo>
                      <a:pt x="2162" y="7"/>
                    </a:lnTo>
                    <a:lnTo>
                      <a:pt x="2087" y="3"/>
                    </a:lnTo>
                    <a:lnTo>
                      <a:pt x="2012" y="1"/>
                    </a:lnTo>
                    <a:lnTo>
                      <a:pt x="1935" y="0"/>
                    </a:lnTo>
                    <a:lnTo>
                      <a:pt x="1858" y="1"/>
                    </a:lnTo>
                    <a:lnTo>
                      <a:pt x="1780" y="3"/>
                    </a:lnTo>
                    <a:lnTo>
                      <a:pt x="1700" y="6"/>
                    </a:lnTo>
                    <a:lnTo>
                      <a:pt x="1622" y="11"/>
                    </a:lnTo>
                    <a:lnTo>
                      <a:pt x="1541" y="17"/>
                    </a:lnTo>
                    <a:lnTo>
                      <a:pt x="1461" y="25"/>
                    </a:lnTo>
                    <a:lnTo>
                      <a:pt x="1381" y="33"/>
                    </a:lnTo>
                    <a:lnTo>
                      <a:pt x="1300" y="43"/>
                    </a:lnTo>
                    <a:lnTo>
                      <a:pt x="1219" y="54"/>
                    </a:lnTo>
                    <a:lnTo>
                      <a:pt x="1140" y="66"/>
                    </a:lnTo>
                    <a:lnTo>
                      <a:pt x="1060" y="80"/>
                    </a:lnTo>
                    <a:lnTo>
                      <a:pt x="981" y="94"/>
                    </a:lnTo>
                    <a:lnTo>
                      <a:pt x="902" y="110"/>
                    </a:lnTo>
                    <a:lnTo>
                      <a:pt x="824" y="126"/>
                    </a:lnTo>
                    <a:lnTo>
                      <a:pt x="748" y="142"/>
                    </a:lnTo>
                    <a:lnTo>
                      <a:pt x="672" y="160"/>
                    </a:lnTo>
                    <a:lnTo>
                      <a:pt x="598" y="179"/>
                    </a:lnTo>
                    <a:lnTo>
                      <a:pt x="524" y="199"/>
                    </a:lnTo>
                    <a:lnTo>
                      <a:pt x="452" y="219"/>
                    </a:lnTo>
                    <a:lnTo>
                      <a:pt x="382" y="239"/>
                    </a:lnTo>
                    <a:lnTo>
                      <a:pt x="313" y="260"/>
                    </a:lnTo>
                    <a:lnTo>
                      <a:pt x="247" y="282"/>
                    </a:lnTo>
                    <a:lnTo>
                      <a:pt x="181" y="304"/>
                    </a:lnTo>
                    <a:lnTo>
                      <a:pt x="119" y="328"/>
                    </a:lnTo>
                    <a:lnTo>
                      <a:pt x="58" y="351"/>
                    </a:lnTo>
                    <a:lnTo>
                      <a:pt x="0" y="3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2" name="Line 1656"/>
              <p:cNvSpPr>
                <a:spLocks noChangeShapeType="1"/>
              </p:cNvSpPr>
              <p:nvPr/>
            </p:nvSpPr>
            <p:spPr bwMode="auto">
              <a:xfrm>
                <a:off x="2040" y="2501"/>
                <a:ext cx="138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3" name="Freeform 1657"/>
              <p:cNvSpPr>
                <a:spLocks/>
              </p:cNvSpPr>
              <p:nvPr/>
            </p:nvSpPr>
            <p:spPr bwMode="auto">
              <a:xfrm>
                <a:off x="2035" y="2434"/>
                <a:ext cx="267" cy="126"/>
              </a:xfrm>
              <a:custGeom>
                <a:avLst/>
                <a:gdLst>
                  <a:gd name="T0" fmla="*/ 0 w 4263"/>
                  <a:gd name="T1" fmla="*/ 0 h 2023"/>
                  <a:gd name="T2" fmla="*/ 0 w 4263"/>
                  <a:gd name="T3" fmla="*/ 0 h 2023"/>
                  <a:gd name="T4" fmla="*/ 0 w 4263"/>
                  <a:gd name="T5" fmla="*/ 0 h 2023"/>
                  <a:gd name="T6" fmla="*/ 0 w 4263"/>
                  <a:gd name="T7" fmla="*/ 0 h 2023"/>
                  <a:gd name="T8" fmla="*/ 0 w 4263"/>
                  <a:gd name="T9" fmla="*/ 0 h 2023"/>
                  <a:gd name="T10" fmla="*/ 0 w 4263"/>
                  <a:gd name="T11" fmla="*/ 0 h 2023"/>
                  <a:gd name="T12" fmla="*/ 0 w 4263"/>
                  <a:gd name="T13" fmla="*/ 0 h 2023"/>
                  <a:gd name="T14" fmla="*/ 0 w 4263"/>
                  <a:gd name="T15" fmla="*/ 0 h 2023"/>
                  <a:gd name="T16" fmla="*/ 0 w 4263"/>
                  <a:gd name="T17" fmla="*/ 0 h 2023"/>
                  <a:gd name="T18" fmla="*/ 0 w 4263"/>
                  <a:gd name="T19" fmla="*/ 0 h 2023"/>
                  <a:gd name="T20" fmla="*/ 0 w 4263"/>
                  <a:gd name="T21" fmla="*/ 0 h 2023"/>
                  <a:gd name="T22" fmla="*/ 0 w 4263"/>
                  <a:gd name="T23" fmla="*/ 0 h 2023"/>
                  <a:gd name="T24" fmla="*/ 0 w 4263"/>
                  <a:gd name="T25" fmla="*/ 0 h 2023"/>
                  <a:gd name="T26" fmla="*/ 0 w 4263"/>
                  <a:gd name="T27" fmla="*/ 0 h 2023"/>
                  <a:gd name="T28" fmla="*/ 0 w 4263"/>
                  <a:gd name="T29" fmla="*/ 0 h 2023"/>
                  <a:gd name="T30" fmla="*/ 0 w 4263"/>
                  <a:gd name="T31" fmla="*/ 0 h 2023"/>
                  <a:gd name="T32" fmla="*/ 0 w 4263"/>
                  <a:gd name="T33" fmla="*/ 0 h 2023"/>
                  <a:gd name="T34" fmla="*/ 0 w 4263"/>
                  <a:gd name="T35" fmla="*/ 0 h 2023"/>
                  <a:gd name="T36" fmla="*/ 0 w 4263"/>
                  <a:gd name="T37" fmla="*/ 0 h 2023"/>
                  <a:gd name="T38" fmla="*/ 0 w 4263"/>
                  <a:gd name="T39" fmla="*/ 0 h 2023"/>
                  <a:gd name="T40" fmla="*/ 0 w 4263"/>
                  <a:gd name="T41" fmla="*/ 0 h 2023"/>
                  <a:gd name="T42" fmla="*/ 0 w 4263"/>
                  <a:gd name="T43" fmla="*/ 0 h 2023"/>
                  <a:gd name="T44" fmla="*/ 0 w 4263"/>
                  <a:gd name="T45" fmla="*/ 0 h 2023"/>
                  <a:gd name="T46" fmla="*/ 0 w 4263"/>
                  <a:gd name="T47" fmla="*/ 0 h 2023"/>
                  <a:gd name="T48" fmla="*/ 0 w 4263"/>
                  <a:gd name="T49" fmla="*/ 0 h 2023"/>
                  <a:gd name="T50" fmla="*/ 0 w 4263"/>
                  <a:gd name="T51" fmla="*/ 0 h 2023"/>
                  <a:gd name="T52" fmla="*/ 0 w 4263"/>
                  <a:gd name="T53" fmla="*/ 0 h 2023"/>
                  <a:gd name="T54" fmla="*/ 0 w 4263"/>
                  <a:gd name="T55" fmla="*/ 0 h 2023"/>
                  <a:gd name="T56" fmla="*/ 0 w 4263"/>
                  <a:gd name="T57" fmla="*/ 0 h 2023"/>
                  <a:gd name="T58" fmla="*/ 0 w 4263"/>
                  <a:gd name="T59" fmla="*/ 0 h 2023"/>
                  <a:gd name="T60" fmla="*/ 0 w 4263"/>
                  <a:gd name="T61" fmla="*/ 0 h 2023"/>
                  <a:gd name="T62" fmla="*/ 0 w 4263"/>
                  <a:gd name="T63" fmla="*/ 0 h 2023"/>
                  <a:gd name="T64" fmla="*/ 0 w 4263"/>
                  <a:gd name="T65" fmla="*/ 0 h 2023"/>
                  <a:gd name="T66" fmla="*/ 0 w 4263"/>
                  <a:gd name="T67" fmla="*/ 0 h 2023"/>
                  <a:gd name="T68" fmla="*/ 0 w 4263"/>
                  <a:gd name="T69" fmla="*/ 0 h 20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263"/>
                  <a:gd name="T106" fmla="*/ 0 h 2023"/>
                  <a:gd name="T107" fmla="*/ 4263 w 4263"/>
                  <a:gd name="T108" fmla="*/ 2023 h 20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263" h="2023">
                    <a:moveTo>
                      <a:pt x="4263" y="548"/>
                    </a:moveTo>
                    <a:lnTo>
                      <a:pt x="2097" y="0"/>
                    </a:lnTo>
                    <a:lnTo>
                      <a:pt x="2023" y="17"/>
                    </a:lnTo>
                    <a:lnTo>
                      <a:pt x="1951" y="34"/>
                    </a:lnTo>
                    <a:lnTo>
                      <a:pt x="1878" y="52"/>
                    </a:lnTo>
                    <a:lnTo>
                      <a:pt x="1804" y="72"/>
                    </a:lnTo>
                    <a:lnTo>
                      <a:pt x="1732" y="92"/>
                    </a:lnTo>
                    <a:lnTo>
                      <a:pt x="1659" y="113"/>
                    </a:lnTo>
                    <a:lnTo>
                      <a:pt x="1587" y="136"/>
                    </a:lnTo>
                    <a:lnTo>
                      <a:pt x="1515" y="159"/>
                    </a:lnTo>
                    <a:lnTo>
                      <a:pt x="1443" y="183"/>
                    </a:lnTo>
                    <a:lnTo>
                      <a:pt x="1372" y="208"/>
                    </a:lnTo>
                    <a:lnTo>
                      <a:pt x="1301" y="235"/>
                    </a:lnTo>
                    <a:lnTo>
                      <a:pt x="1231" y="262"/>
                    </a:lnTo>
                    <a:lnTo>
                      <a:pt x="1161" y="290"/>
                    </a:lnTo>
                    <a:lnTo>
                      <a:pt x="1092" y="320"/>
                    </a:lnTo>
                    <a:lnTo>
                      <a:pt x="1023" y="351"/>
                    </a:lnTo>
                    <a:lnTo>
                      <a:pt x="956" y="383"/>
                    </a:lnTo>
                    <a:lnTo>
                      <a:pt x="888" y="415"/>
                    </a:lnTo>
                    <a:lnTo>
                      <a:pt x="822" y="449"/>
                    </a:lnTo>
                    <a:lnTo>
                      <a:pt x="756" y="485"/>
                    </a:lnTo>
                    <a:lnTo>
                      <a:pt x="692" y="522"/>
                    </a:lnTo>
                    <a:lnTo>
                      <a:pt x="628" y="559"/>
                    </a:lnTo>
                    <a:lnTo>
                      <a:pt x="566" y="599"/>
                    </a:lnTo>
                    <a:lnTo>
                      <a:pt x="503" y="639"/>
                    </a:lnTo>
                    <a:lnTo>
                      <a:pt x="443" y="680"/>
                    </a:lnTo>
                    <a:lnTo>
                      <a:pt x="383" y="723"/>
                    </a:lnTo>
                    <a:lnTo>
                      <a:pt x="325" y="767"/>
                    </a:lnTo>
                    <a:lnTo>
                      <a:pt x="267" y="813"/>
                    </a:lnTo>
                    <a:lnTo>
                      <a:pt x="211" y="859"/>
                    </a:lnTo>
                    <a:lnTo>
                      <a:pt x="156" y="907"/>
                    </a:lnTo>
                    <a:lnTo>
                      <a:pt x="103" y="957"/>
                    </a:lnTo>
                    <a:lnTo>
                      <a:pt x="50" y="1007"/>
                    </a:lnTo>
                    <a:lnTo>
                      <a:pt x="0" y="1060"/>
                    </a:lnTo>
                    <a:lnTo>
                      <a:pt x="0" y="20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4" name="Line 1658"/>
              <p:cNvSpPr>
                <a:spLocks noChangeShapeType="1"/>
              </p:cNvSpPr>
              <p:nvPr/>
            </p:nvSpPr>
            <p:spPr bwMode="auto">
              <a:xfrm flipH="1" flipV="1">
                <a:off x="1809" y="2470"/>
                <a:ext cx="224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5" name="Freeform 1659"/>
              <p:cNvSpPr>
                <a:spLocks/>
              </p:cNvSpPr>
              <p:nvPr/>
            </p:nvSpPr>
            <p:spPr bwMode="auto">
              <a:xfrm>
                <a:off x="1965" y="2419"/>
                <a:ext cx="325" cy="32"/>
              </a:xfrm>
              <a:custGeom>
                <a:avLst/>
                <a:gdLst>
                  <a:gd name="T0" fmla="*/ 0 w 5209"/>
                  <a:gd name="T1" fmla="*/ 0 h 525"/>
                  <a:gd name="T2" fmla="*/ 0 w 5209"/>
                  <a:gd name="T3" fmla="*/ 0 h 525"/>
                  <a:gd name="T4" fmla="*/ 0 w 5209"/>
                  <a:gd name="T5" fmla="*/ 0 h 525"/>
                  <a:gd name="T6" fmla="*/ 0 w 5209"/>
                  <a:gd name="T7" fmla="*/ 0 h 525"/>
                  <a:gd name="T8" fmla="*/ 0 w 5209"/>
                  <a:gd name="T9" fmla="*/ 0 h 525"/>
                  <a:gd name="T10" fmla="*/ 0 w 5209"/>
                  <a:gd name="T11" fmla="*/ 0 h 525"/>
                  <a:gd name="T12" fmla="*/ 0 w 5209"/>
                  <a:gd name="T13" fmla="*/ 0 h 525"/>
                  <a:gd name="T14" fmla="*/ 0 w 5209"/>
                  <a:gd name="T15" fmla="*/ 0 h 525"/>
                  <a:gd name="T16" fmla="*/ 0 w 5209"/>
                  <a:gd name="T17" fmla="*/ 0 h 525"/>
                  <a:gd name="T18" fmla="*/ 0 w 5209"/>
                  <a:gd name="T19" fmla="*/ 0 h 525"/>
                  <a:gd name="T20" fmla="*/ 0 w 5209"/>
                  <a:gd name="T21" fmla="*/ 0 h 525"/>
                  <a:gd name="T22" fmla="*/ 0 w 5209"/>
                  <a:gd name="T23" fmla="*/ 0 h 525"/>
                  <a:gd name="T24" fmla="*/ 0 w 5209"/>
                  <a:gd name="T25" fmla="*/ 0 h 525"/>
                  <a:gd name="T26" fmla="*/ 0 w 5209"/>
                  <a:gd name="T27" fmla="*/ 0 h 525"/>
                  <a:gd name="T28" fmla="*/ 0 w 5209"/>
                  <a:gd name="T29" fmla="*/ 0 h 525"/>
                  <a:gd name="T30" fmla="*/ 0 w 5209"/>
                  <a:gd name="T31" fmla="*/ 0 h 525"/>
                  <a:gd name="T32" fmla="*/ 0 w 5209"/>
                  <a:gd name="T33" fmla="*/ 0 h 525"/>
                  <a:gd name="T34" fmla="*/ 0 w 5209"/>
                  <a:gd name="T35" fmla="*/ 0 h 525"/>
                  <a:gd name="T36" fmla="*/ 0 w 5209"/>
                  <a:gd name="T37" fmla="*/ 0 h 525"/>
                  <a:gd name="T38" fmla="*/ 0 w 5209"/>
                  <a:gd name="T39" fmla="*/ 0 h 525"/>
                  <a:gd name="T40" fmla="*/ 0 w 5209"/>
                  <a:gd name="T41" fmla="*/ 0 h 525"/>
                  <a:gd name="T42" fmla="*/ 0 w 5209"/>
                  <a:gd name="T43" fmla="*/ 0 h 525"/>
                  <a:gd name="T44" fmla="*/ 0 w 5209"/>
                  <a:gd name="T45" fmla="*/ 0 h 525"/>
                  <a:gd name="T46" fmla="*/ 0 w 5209"/>
                  <a:gd name="T47" fmla="*/ 0 h 525"/>
                  <a:gd name="T48" fmla="*/ 0 w 5209"/>
                  <a:gd name="T49" fmla="*/ 0 h 525"/>
                  <a:gd name="T50" fmla="*/ 0 w 5209"/>
                  <a:gd name="T51" fmla="*/ 0 h 525"/>
                  <a:gd name="T52" fmla="*/ 0 w 5209"/>
                  <a:gd name="T53" fmla="*/ 0 h 525"/>
                  <a:gd name="T54" fmla="*/ 0 w 5209"/>
                  <a:gd name="T55" fmla="*/ 0 h 525"/>
                  <a:gd name="T56" fmla="*/ 0 w 5209"/>
                  <a:gd name="T57" fmla="*/ 0 h 525"/>
                  <a:gd name="T58" fmla="*/ 0 w 5209"/>
                  <a:gd name="T59" fmla="*/ 0 h 525"/>
                  <a:gd name="T60" fmla="*/ 0 w 5209"/>
                  <a:gd name="T61" fmla="*/ 0 h 525"/>
                  <a:gd name="T62" fmla="*/ 0 w 5209"/>
                  <a:gd name="T63" fmla="*/ 0 h 525"/>
                  <a:gd name="T64" fmla="*/ 0 w 5209"/>
                  <a:gd name="T65" fmla="*/ 0 h 5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09"/>
                  <a:gd name="T100" fmla="*/ 0 h 525"/>
                  <a:gd name="T101" fmla="*/ 5209 w 5209"/>
                  <a:gd name="T102" fmla="*/ 525 h 5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09" h="525">
                    <a:moveTo>
                      <a:pt x="0" y="525"/>
                    </a:moveTo>
                    <a:lnTo>
                      <a:pt x="159" y="469"/>
                    </a:lnTo>
                    <a:lnTo>
                      <a:pt x="322" y="418"/>
                    </a:lnTo>
                    <a:lnTo>
                      <a:pt x="485" y="370"/>
                    </a:lnTo>
                    <a:lnTo>
                      <a:pt x="649" y="323"/>
                    </a:lnTo>
                    <a:lnTo>
                      <a:pt x="815" y="281"/>
                    </a:lnTo>
                    <a:lnTo>
                      <a:pt x="981" y="241"/>
                    </a:lnTo>
                    <a:lnTo>
                      <a:pt x="1148" y="205"/>
                    </a:lnTo>
                    <a:lnTo>
                      <a:pt x="1316" y="172"/>
                    </a:lnTo>
                    <a:lnTo>
                      <a:pt x="1485" y="142"/>
                    </a:lnTo>
                    <a:lnTo>
                      <a:pt x="1654" y="113"/>
                    </a:lnTo>
                    <a:lnTo>
                      <a:pt x="1824" y="89"/>
                    </a:lnTo>
                    <a:lnTo>
                      <a:pt x="1993" y="68"/>
                    </a:lnTo>
                    <a:lnTo>
                      <a:pt x="2163" y="50"/>
                    </a:lnTo>
                    <a:lnTo>
                      <a:pt x="2333" y="34"/>
                    </a:lnTo>
                    <a:lnTo>
                      <a:pt x="2502" y="22"/>
                    </a:lnTo>
                    <a:lnTo>
                      <a:pt x="2671" y="11"/>
                    </a:lnTo>
                    <a:lnTo>
                      <a:pt x="2840" y="4"/>
                    </a:lnTo>
                    <a:lnTo>
                      <a:pt x="3007" y="1"/>
                    </a:lnTo>
                    <a:lnTo>
                      <a:pt x="3174" y="0"/>
                    </a:lnTo>
                    <a:lnTo>
                      <a:pt x="3341" y="2"/>
                    </a:lnTo>
                    <a:lnTo>
                      <a:pt x="3505" y="6"/>
                    </a:lnTo>
                    <a:lnTo>
                      <a:pt x="3669" y="15"/>
                    </a:lnTo>
                    <a:lnTo>
                      <a:pt x="3831" y="25"/>
                    </a:lnTo>
                    <a:lnTo>
                      <a:pt x="3992" y="39"/>
                    </a:lnTo>
                    <a:lnTo>
                      <a:pt x="4151" y="55"/>
                    </a:lnTo>
                    <a:lnTo>
                      <a:pt x="4309" y="73"/>
                    </a:lnTo>
                    <a:lnTo>
                      <a:pt x="4464" y="95"/>
                    </a:lnTo>
                    <a:lnTo>
                      <a:pt x="4618" y="119"/>
                    </a:lnTo>
                    <a:lnTo>
                      <a:pt x="4770" y="147"/>
                    </a:lnTo>
                    <a:lnTo>
                      <a:pt x="4918" y="177"/>
                    </a:lnTo>
                    <a:lnTo>
                      <a:pt x="5065" y="209"/>
                    </a:lnTo>
                    <a:lnTo>
                      <a:pt x="5209" y="24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6" name="Freeform 1660"/>
              <p:cNvSpPr>
                <a:spLocks/>
              </p:cNvSpPr>
              <p:nvPr/>
            </p:nvSpPr>
            <p:spPr bwMode="auto">
              <a:xfrm>
                <a:off x="1877" y="2501"/>
                <a:ext cx="135" cy="251"/>
              </a:xfrm>
              <a:custGeom>
                <a:avLst/>
                <a:gdLst>
                  <a:gd name="T0" fmla="*/ 0 w 2160"/>
                  <a:gd name="T1" fmla="*/ 0 h 4011"/>
                  <a:gd name="T2" fmla="*/ 0 w 2160"/>
                  <a:gd name="T3" fmla="*/ 0 h 4011"/>
                  <a:gd name="T4" fmla="*/ 0 w 2160"/>
                  <a:gd name="T5" fmla="*/ 0 h 4011"/>
                  <a:gd name="T6" fmla="*/ 0 w 2160"/>
                  <a:gd name="T7" fmla="*/ 0 h 4011"/>
                  <a:gd name="T8" fmla="*/ 0 w 2160"/>
                  <a:gd name="T9" fmla="*/ 0 h 4011"/>
                  <a:gd name="T10" fmla="*/ 0 w 2160"/>
                  <a:gd name="T11" fmla="*/ 0 h 4011"/>
                  <a:gd name="T12" fmla="*/ 0 w 2160"/>
                  <a:gd name="T13" fmla="*/ 0 h 4011"/>
                  <a:gd name="T14" fmla="*/ 0 w 2160"/>
                  <a:gd name="T15" fmla="*/ 0 h 4011"/>
                  <a:gd name="T16" fmla="*/ 0 w 2160"/>
                  <a:gd name="T17" fmla="*/ 0 h 4011"/>
                  <a:gd name="T18" fmla="*/ 0 w 2160"/>
                  <a:gd name="T19" fmla="*/ 0 h 4011"/>
                  <a:gd name="T20" fmla="*/ 0 w 2160"/>
                  <a:gd name="T21" fmla="*/ 0 h 4011"/>
                  <a:gd name="T22" fmla="*/ 0 w 2160"/>
                  <a:gd name="T23" fmla="*/ 0 h 4011"/>
                  <a:gd name="T24" fmla="*/ 0 w 2160"/>
                  <a:gd name="T25" fmla="*/ 0 h 4011"/>
                  <a:gd name="T26" fmla="*/ 0 w 2160"/>
                  <a:gd name="T27" fmla="*/ 0 h 4011"/>
                  <a:gd name="T28" fmla="*/ 0 w 2160"/>
                  <a:gd name="T29" fmla="*/ 0 h 4011"/>
                  <a:gd name="T30" fmla="*/ 0 w 2160"/>
                  <a:gd name="T31" fmla="*/ 0 h 4011"/>
                  <a:gd name="T32" fmla="*/ 0 w 2160"/>
                  <a:gd name="T33" fmla="*/ 0 h 4011"/>
                  <a:gd name="T34" fmla="*/ 0 w 2160"/>
                  <a:gd name="T35" fmla="*/ 0 h 4011"/>
                  <a:gd name="T36" fmla="*/ 0 w 2160"/>
                  <a:gd name="T37" fmla="*/ 0 h 4011"/>
                  <a:gd name="T38" fmla="*/ 0 w 2160"/>
                  <a:gd name="T39" fmla="*/ 0 h 4011"/>
                  <a:gd name="T40" fmla="*/ 0 w 2160"/>
                  <a:gd name="T41" fmla="*/ 0 h 4011"/>
                  <a:gd name="T42" fmla="*/ 0 w 2160"/>
                  <a:gd name="T43" fmla="*/ 0 h 4011"/>
                  <a:gd name="T44" fmla="*/ 0 w 2160"/>
                  <a:gd name="T45" fmla="*/ 0 h 4011"/>
                  <a:gd name="T46" fmla="*/ 0 w 2160"/>
                  <a:gd name="T47" fmla="*/ 0 h 4011"/>
                  <a:gd name="T48" fmla="*/ 0 w 2160"/>
                  <a:gd name="T49" fmla="*/ 0 h 4011"/>
                  <a:gd name="T50" fmla="*/ 0 w 2160"/>
                  <a:gd name="T51" fmla="*/ 0 h 4011"/>
                  <a:gd name="T52" fmla="*/ 0 w 2160"/>
                  <a:gd name="T53" fmla="*/ 0 h 4011"/>
                  <a:gd name="T54" fmla="*/ 0 w 2160"/>
                  <a:gd name="T55" fmla="*/ 0 h 4011"/>
                  <a:gd name="T56" fmla="*/ 0 w 2160"/>
                  <a:gd name="T57" fmla="*/ 0 h 4011"/>
                  <a:gd name="T58" fmla="*/ 0 w 2160"/>
                  <a:gd name="T59" fmla="*/ 0 h 4011"/>
                  <a:gd name="T60" fmla="*/ 0 w 2160"/>
                  <a:gd name="T61" fmla="*/ 0 h 4011"/>
                  <a:gd name="T62" fmla="*/ 0 w 2160"/>
                  <a:gd name="T63" fmla="*/ 0 h 4011"/>
                  <a:gd name="T64" fmla="*/ 0 w 2160"/>
                  <a:gd name="T65" fmla="*/ 0 h 4011"/>
                  <a:gd name="T66" fmla="*/ 0 w 2160"/>
                  <a:gd name="T67" fmla="*/ 0 h 4011"/>
                  <a:gd name="T68" fmla="*/ 0 w 2160"/>
                  <a:gd name="T69" fmla="*/ 0 h 4011"/>
                  <a:gd name="T70" fmla="*/ 0 w 2160"/>
                  <a:gd name="T71" fmla="*/ 0 h 4011"/>
                  <a:gd name="T72" fmla="*/ 0 w 2160"/>
                  <a:gd name="T73" fmla="*/ 0 h 4011"/>
                  <a:gd name="T74" fmla="*/ 0 w 2160"/>
                  <a:gd name="T75" fmla="*/ 0 h 4011"/>
                  <a:gd name="T76" fmla="*/ 0 w 2160"/>
                  <a:gd name="T77" fmla="*/ 0 h 4011"/>
                  <a:gd name="T78" fmla="*/ 0 w 2160"/>
                  <a:gd name="T79" fmla="*/ 0 h 4011"/>
                  <a:gd name="T80" fmla="*/ 0 w 2160"/>
                  <a:gd name="T81" fmla="*/ 0 h 4011"/>
                  <a:gd name="T82" fmla="*/ 0 w 2160"/>
                  <a:gd name="T83" fmla="*/ 0 h 4011"/>
                  <a:gd name="T84" fmla="*/ 0 w 2160"/>
                  <a:gd name="T85" fmla="*/ 0 h 4011"/>
                  <a:gd name="T86" fmla="*/ 0 w 2160"/>
                  <a:gd name="T87" fmla="*/ 0 h 4011"/>
                  <a:gd name="T88" fmla="*/ 0 w 2160"/>
                  <a:gd name="T89" fmla="*/ 0 h 4011"/>
                  <a:gd name="T90" fmla="*/ 0 w 2160"/>
                  <a:gd name="T91" fmla="*/ 0 h 4011"/>
                  <a:gd name="T92" fmla="*/ 0 w 2160"/>
                  <a:gd name="T93" fmla="*/ 0 h 4011"/>
                  <a:gd name="T94" fmla="*/ 0 w 2160"/>
                  <a:gd name="T95" fmla="*/ 0 h 4011"/>
                  <a:gd name="T96" fmla="*/ 0 w 2160"/>
                  <a:gd name="T97" fmla="*/ 0 h 4011"/>
                  <a:gd name="T98" fmla="*/ 0 w 2160"/>
                  <a:gd name="T99" fmla="*/ 0 h 4011"/>
                  <a:gd name="T100" fmla="*/ 0 w 2160"/>
                  <a:gd name="T101" fmla="*/ 0 h 4011"/>
                  <a:gd name="T102" fmla="*/ 0 w 2160"/>
                  <a:gd name="T103" fmla="*/ 0 h 4011"/>
                  <a:gd name="T104" fmla="*/ 0 w 2160"/>
                  <a:gd name="T105" fmla="*/ 0 h 4011"/>
                  <a:gd name="T106" fmla="*/ 0 w 2160"/>
                  <a:gd name="T107" fmla="*/ 0 h 40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60"/>
                  <a:gd name="T163" fmla="*/ 0 h 4011"/>
                  <a:gd name="T164" fmla="*/ 2160 w 2160"/>
                  <a:gd name="T165" fmla="*/ 4011 h 40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60" h="4011">
                    <a:moveTo>
                      <a:pt x="387" y="82"/>
                    </a:moveTo>
                    <a:lnTo>
                      <a:pt x="402" y="73"/>
                    </a:lnTo>
                    <a:lnTo>
                      <a:pt x="420" y="64"/>
                    </a:lnTo>
                    <a:lnTo>
                      <a:pt x="439" y="56"/>
                    </a:lnTo>
                    <a:lnTo>
                      <a:pt x="461" y="49"/>
                    </a:lnTo>
                    <a:lnTo>
                      <a:pt x="484" y="42"/>
                    </a:lnTo>
                    <a:lnTo>
                      <a:pt x="508" y="36"/>
                    </a:lnTo>
                    <a:lnTo>
                      <a:pt x="534" y="30"/>
                    </a:lnTo>
                    <a:lnTo>
                      <a:pt x="561" y="24"/>
                    </a:lnTo>
                    <a:lnTo>
                      <a:pt x="590" y="20"/>
                    </a:lnTo>
                    <a:lnTo>
                      <a:pt x="619" y="16"/>
                    </a:lnTo>
                    <a:lnTo>
                      <a:pt x="649" y="12"/>
                    </a:lnTo>
                    <a:lnTo>
                      <a:pt x="680" y="9"/>
                    </a:lnTo>
                    <a:lnTo>
                      <a:pt x="744" y="4"/>
                    </a:lnTo>
                    <a:lnTo>
                      <a:pt x="808" y="1"/>
                    </a:lnTo>
                    <a:lnTo>
                      <a:pt x="874" y="0"/>
                    </a:lnTo>
                    <a:lnTo>
                      <a:pt x="939" y="0"/>
                    </a:lnTo>
                    <a:lnTo>
                      <a:pt x="1003" y="3"/>
                    </a:lnTo>
                    <a:lnTo>
                      <a:pt x="1064" y="7"/>
                    </a:lnTo>
                    <a:lnTo>
                      <a:pt x="1094" y="10"/>
                    </a:lnTo>
                    <a:lnTo>
                      <a:pt x="1122" y="13"/>
                    </a:lnTo>
                    <a:lnTo>
                      <a:pt x="1149" y="16"/>
                    </a:lnTo>
                    <a:lnTo>
                      <a:pt x="1174" y="20"/>
                    </a:lnTo>
                    <a:lnTo>
                      <a:pt x="1199" y="25"/>
                    </a:lnTo>
                    <a:lnTo>
                      <a:pt x="1222" y="29"/>
                    </a:lnTo>
                    <a:lnTo>
                      <a:pt x="1244" y="34"/>
                    </a:lnTo>
                    <a:lnTo>
                      <a:pt x="1263" y="39"/>
                    </a:lnTo>
                    <a:lnTo>
                      <a:pt x="1354" y="77"/>
                    </a:lnTo>
                    <a:lnTo>
                      <a:pt x="1439" y="133"/>
                    </a:lnTo>
                    <a:lnTo>
                      <a:pt x="1521" y="205"/>
                    </a:lnTo>
                    <a:lnTo>
                      <a:pt x="1598" y="291"/>
                    </a:lnTo>
                    <a:lnTo>
                      <a:pt x="1670" y="391"/>
                    </a:lnTo>
                    <a:lnTo>
                      <a:pt x="1738" y="504"/>
                    </a:lnTo>
                    <a:lnTo>
                      <a:pt x="1800" y="628"/>
                    </a:lnTo>
                    <a:lnTo>
                      <a:pt x="1858" y="762"/>
                    </a:lnTo>
                    <a:lnTo>
                      <a:pt x="1911" y="906"/>
                    </a:lnTo>
                    <a:lnTo>
                      <a:pt x="1959" y="1057"/>
                    </a:lnTo>
                    <a:lnTo>
                      <a:pt x="2002" y="1214"/>
                    </a:lnTo>
                    <a:lnTo>
                      <a:pt x="2040" y="1377"/>
                    </a:lnTo>
                    <a:lnTo>
                      <a:pt x="2073" y="1544"/>
                    </a:lnTo>
                    <a:lnTo>
                      <a:pt x="2101" y="1715"/>
                    </a:lnTo>
                    <a:lnTo>
                      <a:pt x="2124" y="1887"/>
                    </a:lnTo>
                    <a:lnTo>
                      <a:pt x="2141" y="2061"/>
                    </a:lnTo>
                    <a:lnTo>
                      <a:pt x="2152" y="2233"/>
                    </a:lnTo>
                    <a:lnTo>
                      <a:pt x="2159" y="2404"/>
                    </a:lnTo>
                    <a:lnTo>
                      <a:pt x="2160" y="2573"/>
                    </a:lnTo>
                    <a:lnTo>
                      <a:pt x="2156" y="2737"/>
                    </a:lnTo>
                    <a:lnTo>
                      <a:pt x="2146" y="2896"/>
                    </a:lnTo>
                    <a:lnTo>
                      <a:pt x="2131" y="3049"/>
                    </a:lnTo>
                    <a:lnTo>
                      <a:pt x="2110" y="3194"/>
                    </a:lnTo>
                    <a:lnTo>
                      <a:pt x="2082" y="3331"/>
                    </a:lnTo>
                    <a:lnTo>
                      <a:pt x="2050" y="3459"/>
                    </a:lnTo>
                    <a:lnTo>
                      <a:pt x="2011" y="3575"/>
                    </a:lnTo>
                    <a:lnTo>
                      <a:pt x="1967" y="3677"/>
                    </a:lnTo>
                    <a:lnTo>
                      <a:pt x="1917" y="3768"/>
                    </a:lnTo>
                    <a:lnTo>
                      <a:pt x="1861" y="3844"/>
                    </a:lnTo>
                    <a:lnTo>
                      <a:pt x="1798" y="3904"/>
                    </a:lnTo>
                    <a:lnTo>
                      <a:pt x="1730" y="3947"/>
                    </a:lnTo>
                    <a:lnTo>
                      <a:pt x="1655" y="3972"/>
                    </a:lnTo>
                    <a:lnTo>
                      <a:pt x="1612" y="3980"/>
                    </a:lnTo>
                    <a:lnTo>
                      <a:pt x="1562" y="3987"/>
                    </a:lnTo>
                    <a:lnTo>
                      <a:pt x="1509" y="3993"/>
                    </a:lnTo>
                    <a:lnTo>
                      <a:pt x="1452" y="3998"/>
                    </a:lnTo>
                    <a:lnTo>
                      <a:pt x="1393" y="4002"/>
                    </a:lnTo>
                    <a:lnTo>
                      <a:pt x="1333" y="4006"/>
                    </a:lnTo>
                    <a:lnTo>
                      <a:pt x="1272" y="4009"/>
                    </a:lnTo>
                    <a:lnTo>
                      <a:pt x="1212" y="4010"/>
                    </a:lnTo>
                    <a:lnTo>
                      <a:pt x="1153" y="4011"/>
                    </a:lnTo>
                    <a:lnTo>
                      <a:pt x="1096" y="4011"/>
                    </a:lnTo>
                    <a:lnTo>
                      <a:pt x="1041" y="4010"/>
                    </a:lnTo>
                    <a:lnTo>
                      <a:pt x="992" y="4008"/>
                    </a:lnTo>
                    <a:lnTo>
                      <a:pt x="946" y="4004"/>
                    </a:lnTo>
                    <a:lnTo>
                      <a:pt x="907" y="4000"/>
                    </a:lnTo>
                    <a:lnTo>
                      <a:pt x="890" y="3998"/>
                    </a:lnTo>
                    <a:lnTo>
                      <a:pt x="874" y="3995"/>
                    </a:lnTo>
                    <a:lnTo>
                      <a:pt x="861" y="3992"/>
                    </a:lnTo>
                    <a:lnTo>
                      <a:pt x="849" y="3988"/>
                    </a:lnTo>
                    <a:lnTo>
                      <a:pt x="773" y="3976"/>
                    </a:lnTo>
                    <a:lnTo>
                      <a:pt x="699" y="3945"/>
                    </a:lnTo>
                    <a:lnTo>
                      <a:pt x="629" y="3895"/>
                    </a:lnTo>
                    <a:lnTo>
                      <a:pt x="562" y="3830"/>
                    </a:lnTo>
                    <a:lnTo>
                      <a:pt x="498" y="3748"/>
                    </a:lnTo>
                    <a:lnTo>
                      <a:pt x="437" y="3652"/>
                    </a:lnTo>
                    <a:lnTo>
                      <a:pt x="381" y="3544"/>
                    </a:lnTo>
                    <a:lnTo>
                      <a:pt x="326" y="3423"/>
                    </a:lnTo>
                    <a:lnTo>
                      <a:pt x="277" y="3292"/>
                    </a:lnTo>
                    <a:lnTo>
                      <a:pt x="231" y="3152"/>
                    </a:lnTo>
                    <a:lnTo>
                      <a:pt x="188" y="3003"/>
                    </a:lnTo>
                    <a:lnTo>
                      <a:pt x="150" y="2847"/>
                    </a:lnTo>
                    <a:lnTo>
                      <a:pt x="116" y="2685"/>
                    </a:lnTo>
                    <a:lnTo>
                      <a:pt x="87" y="2518"/>
                    </a:lnTo>
                    <a:lnTo>
                      <a:pt x="60" y="2349"/>
                    </a:lnTo>
                    <a:lnTo>
                      <a:pt x="39" y="2177"/>
                    </a:lnTo>
                    <a:lnTo>
                      <a:pt x="22" y="2003"/>
                    </a:lnTo>
                    <a:lnTo>
                      <a:pt x="10" y="1831"/>
                    </a:lnTo>
                    <a:lnTo>
                      <a:pt x="3" y="1658"/>
                    </a:lnTo>
                    <a:lnTo>
                      <a:pt x="0" y="1489"/>
                    </a:lnTo>
                    <a:lnTo>
                      <a:pt x="3" y="1323"/>
                    </a:lnTo>
                    <a:lnTo>
                      <a:pt x="10" y="1162"/>
                    </a:lnTo>
                    <a:lnTo>
                      <a:pt x="23" y="1007"/>
                    </a:lnTo>
                    <a:lnTo>
                      <a:pt x="41" y="859"/>
                    </a:lnTo>
                    <a:lnTo>
                      <a:pt x="64" y="720"/>
                    </a:lnTo>
                    <a:lnTo>
                      <a:pt x="93" y="591"/>
                    </a:lnTo>
                    <a:lnTo>
                      <a:pt x="127" y="472"/>
                    </a:lnTo>
                    <a:lnTo>
                      <a:pt x="167" y="365"/>
                    </a:lnTo>
                    <a:lnTo>
                      <a:pt x="213" y="272"/>
                    </a:lnTo>
                    <a:lnTo>
                      <a:pt x="265" y="192"/>
                    </a:lnTo>
                    <a:lnTo>
                      <a:pt x="322" y="129"/>
                    </a:lnTo>
                    <a:lnTo>
                      <a:pt x="387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7" name="Freeform 1661"/>
              <p:cNvSpPr>
                <a:spLocks/>
              </p:cNvSpPr>
              <p:nvPr/>
            </p:nvSpPr>
            <p:spPr bwMode="auto">
              <a:xfrm>
                <a:off x="1881" y="2528"/>
                <a:ext cx="65" cy="202"/>
              </a:xfrm>
              <a:custGeom>
                <a:avLst/>
                <a:gdLst>
                  <a:gd name="T0" fmla="*/ 0 w 1030"/>
                  <a:gd name="T1" fmla="*/ 0 h 3233"/>
                  <a:gd name="T2" fmla="*/ 0 w 1030"/>
                  <a:gd name="T3" fmla="*/ 0 h 3233"/>
                  <a:gd name="T4" fmla="*/ 0 w 1030"/>
                  <a:gd name="T5" fmla="*/ 0 h 3233"/>
                  <a:gd name="T6" fmla="*/ 0 w 1030"/>
                  <a:gd name="T7" fmla="*/ 0 h 3233"/>
                  <a:gd name="T8" fmla="*/ 0 w 1030"/>
                  <a:gd name="T9" fmla="*/ 0 h 3233"/>
                  <a:gd name="T10" fmla="*/ 0 w 1030"/>
                  <a:gd name="T11" fmla="*/ 0 h 3233"/>
                  <a:gd name="T12" fmla="*/ 0 w 1030"/>
                  <a:gd name="T13" fmla="*/ 0 h 3233"/>
                  <a:gd name="T14" fmla="*/ 0 w 1030"/>
                  <a:gd name="T15" fmla="*/ 0 h 3233"/>
                  <a:gd name="T16" fmla="*/ 0 w 1030"/>
                  <a:gd name="T17" fmla="*/ 0 h 3233"/>
                  <a:gd name="T18" fmla="*/ 0 w 1030"/>
                  <a:gd name="T19" fmla="*/ 0 h 3233"/>
                  <a:gd name="T20" fmla="*/ 0 w 1030"/>
                  <a:gd name="T21" fmla="*/ 0 h 3233"/>
                  <a:gd name="T22" fmla="*/ 0 w 1030"/>
                  <a:gd name="T23" fmla="*/ 0 h 3233"/>
                  <a:gd name="T24" fmla="*/ 0 w 1030"/>
                  <a:gd name="T25" fmla="*/ 0 h 3233"/>
                  <a:gd name="T26" fmla="*/ 0 w 1030"/>
                  <a:gd name="T27" fmla="*/ 0 h 3233"/>
                  <a:gd name="T28" fmla="*/ 0 w 1030"/>
                  <a:gd name="T29" fmla="*/ 0 h 3233"/>
                  <a:gd name="T30" fmla="*/ 0 w 1030"/>
                  <a:gd name="T31" fmla="*/ 0 h 3233"/>
                  <a:gd name="T32" fmla="*/ 0 w 1030"/>
                  <a:gd name="T33" fmla="*/ 0 h 3233"/>
                  <a:gd name="T34" fmla="*/ 0 w 1030"/>
                  <a:gd name="T35" fmla="*/ 0 h 3233"/>
                  <a:gd name="T36" fmla="*/ 0 w 1030"/>
                  <a:gd name="T37" fmla="*/ 0 h 3233"/>
                  <a:gd name="T38" fmla="*/ 0 w 1030"/>
                  <a:gd name="T39" fmla="*/ 0 h 3233"/>
                  <a:gd name="T40" fmla="*/ 0 w 1030"/>
                  <a:gd name="T41" fmla="*/ 0 h 3233"/>
                  <a:gd name="T42" fmla="*/ 0 w 1030"/>
                  <a:gd name="T43" fmla="*/ 0 h 3233"/>
                  <a:gd name="T44" fmla="*/ 0 w 1030"/>
                  <a:gd name="T45" fmla="*/ 0 h 3233"/>
                  <a:gd name="T46" fmla="*/ 0 w 1030"/>
                  <a:gd name="T47" fmla="*/ 0 h 3233"/>
                  <a:gd name="T48" fmla="*/ 0 w 1030"/>
                  <a:gd name="T49" fmla="*/ 0 h 3233"/>
                  <a:gd name="T50" fmla="*/ 0 w 1030"/>
                  <a:gd name="T51" fmla="*/ 0 h 3233"/>
                  <a:gd name="T52" fmla="*/ 0 w 1030"/>
                  <a:gd name="T53" fmla="*/ 0 h 3233"/>
                  <a:gd name="T54" fmla="*/ 0 w 1030"/>
                  <a:gd name="T55" fmla="*/ 0 h 3233"/>
                  <a:gd name="T56" fmla="*/ 0 w 1030"/>
                  <a:gd name="T57" fmla="*/ 0 h 3233"/>
                  <a:gd name="T58" fmla="*/ 0 w 1030"/>
                  <a:gd name="T59" fmla="*/ 0 h 3233"/>
                  <a:gd name="T60" fmla="*/ 0 w 1030"/>
                  <a:gd name="T61" fmla="*/ 0 h 3233"/>
                  <a:gd name="T62" fmla="*/ 0 w 1030"/>
                  <a:gd name="T63" fmla="*/ 0 h 3233"/>
                  <a:gd name="T64" fmla="*/ 0 w 1030"/>
                  <a:gd name="T65" fmla="*/ 0 h 3233"/>
                  <a:gd name="T66" fmla="*/ 0 w 1030"/>
                  <a:gd name="T67" fmla="*/ 0 h 3233"/>
                  <a:gd name="T68" fmla="*/ 0 w 1030"/>
                  <a:gd name="T69" fmla="*/ 0 h 3233"/>
                  <a:gd name="T70" fmla="*/ 0 w 1030"/>
                  <a:gd name="T71" fmla="*/ 0 h 3233"/>
                  <a:gd name="T72" fmla="*/ 0 w 1030"/>
                  <a:gd name="T73" fmla="*/ 0 h 3233"/>
                  <a:gd name="T74" fmla="*/ 0 w 1030"/>
                  <a:gd name="T75" fmla="*/ 0 h 3233"/>
                  <a:gd name="T76" fmla="*/ 0 w 1030"/>
                  <a:gd name="T77" fmla="*/ 0 h 3233"/>
                  <a:gd name="T78" fmla="*/ 0 w 1030"/>
                  <a:gd name="T79" fmla="*/ 0 h 3233"/>
                  <a:gd name="T80" fmla="*/ 0 w 1030"/>
                  <a:gd name="T81" fmla="*/ 0 h 3233"/>
                  <a:gd name="T82" fmla="*/ 0 w 1030"/>
                  <a:gd name="T83" fmla="*/ 0 h 3233"/>
                  <a:gd name="T84" fmla="*/ 0 w 1030"/>
                  <a:gd name="T85" fmla="*/ 0 h 32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30"/>
                  <a:gd name="T130" fmla="*/ 0 h 3233"/>
                  <a:gd name="T131" fmla="*/ 1030 w 1030"/>
                  <a:gd name="T132" fmla="*/ 3233 h 32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30" h="3233">
                    <a:moveTo>
                      <a:pt x="363" y="0"/>
                    </a:moveTo>
                    <a:lnTo>
                      <a:pt x="389" y="0"/>
                    </a:lnTo>
                    <a:lnTo>
                      <a:pt x="414" y="5"/>
                    </a:lnTo>
                    <a:lnTo>
                      <a:pt x="439" y="13"/>
                    </a:lnTo>
                    <a:lnTo>
                      <a:pt x="464" y="25"/>
                    </a:lnTo>
                    <a:lnTo>
                      <a:pt x="489" y="42"/>
                    </a:lnTo>
                    <a:lnTo>
                      <a:pt x="515" y="61"/>
                    </a:lnTo>
                    <a:lnTo>
                      <a:pt x="540" y="85"/>
                    </a:lnTo>
                    <a:lnTo>
                      <a:pt x="565" y="112"/>
                    </a:lnTo>
                    <a:lnTo>
                      <a:pt x="590" y="144"/>
                    </a:lnTo>
                    <a:lnTo>
                      <a:pt x="614" y="178"/>
                    </a:lnTo>
                    <a:lnTo>
                      <a:pt x="639" y="215"/>
                    </a:lnTo>
                    <a:lnTo>
                      <a:pt x="663" y="257"/>
                    </a:lnTo>
                    <a:lnTo>
                      <a:pt x="686" y="300"/>
                    </a:lnTo>
                    <a:lnTo>
                      <a:pt x="709" y="347"/>
                    </a:lnTo>
                    <a:lnTo>
                      <a:pt x="732" y="397"/>
                    </a:lnTo>
                    <a:lnTo>
                      <a:pt x="754" y="448"/>
                    </a:lnTo>
                    <a:lnTo>
                      <a:pt x="776" y="504"/>
                    </a:lnTo>
                    <a:lnTo>
                      <a:pt x="797" y="561"/>
                    </a:lnTo>
                    <a:lnTo>
                      <a:pt x="817" y="622"/>
                    </a:lnTo>
                    <a:lnTo>
                      <a:pt x="837" y="683"/>
                    </a:lnTo>
                    <a:lnTo>
                      <a:pt x="856" y="748"/>
                    </a:lnTo>
                    <a:lnTo>
                      <a:pt x="874" y="816"/>
                    </a:lnTo>
                    <a:lnTo>
                      <a:pt x="893" y="884"/>
                    </a:lnTo>
                    <a:lnTo>
                      <a:pt x="909" y="955"/>
                    </a:lnTo>
                    <a:lnTo>
                      <a:pt x="925" y="1027"/>
                    </a:lnTo>
                    <a:lnTo>
                      <a:pt x="940" y="1101"/>
                    </a:lnTo>
                    <a:lnTo>
                      <a:pt x="954" y="1177"/>
                    </a:lnTo>
                    <a:lnTo>
                      <a:pt x="967" y="1254"/>
                    </a:lnTo>
                    <a:lnTo>
                      <a:pt x="978" y="1333"/>
                    </a:lnTo>
                    <a:lnTo>
                      <a:pt x="989" y="1413"/>
                    </a:lnTo>
                    <a:lnTo>
                      <a:pt x="999" y="1493"/>
                    </a:lnTo>
                    <a:lnTo>
                      <a:pt x="1008" y="1576"/>
                    </a:lnTo>
                    <a:lnTo>
                      <a:pt x="1015" y="1659"/>
                    </a:lnTo>
                    <a:lnTo>
                      <a:pt x="1021" y="1742"/>
                    </a:lnTo>
                    <a:lnTo>
                      <a:pt x="1025" y="1822"/>
                    </a:lnTo>
                    <a:lnTo>
                      <a:pt x="1028" y="1903"/>
                    </a:lnTo>
                    <a:lnTo>
                      <a:pt x="1030" y="1982"/>
                    </a:lnTo>
                    <a:lnTo>
                      <a:pt x="1030" y="2058"/>
                    </a:lnTo>
                    <a:lnTo>
                      <a:pt x="1029" y="2135"/>
                    </a:lnTo>
                    <a:lnTo>
                      <a:pt x="1027" y="2209"/>
                    </a:lnTo>
                    <a:lnTo>
                      <a:pt x="1024" y="2281"/>
                    </a:lnTo>
                    <a:lnTo>
                      <a:pt x="1020" y="2352"/>
                    </a:lnTo>
                    <a:lnTo>
                      <a:pt x="1014" y="2420"/>
                    </a:lnTo>
                    <a:lnTo>
                      <a:pt x="1007" y="2487"/>
                    </a:lnTo>
                    <a:lnTo>
                      <a:pt x="999" y="2552"/>
                    </a:lnTo>
                    <a:lnTo>
                      <a:pt x="990" y="2614"/>
                    </a:lnTo>
                    <a:lnTo>
                      <a:pt x="980" y="2674"/>
                    </a:lnTo>
                    <a:lnTo>
                      <a:pt x="970" y="2731"/>
                    </a:lnTo>
                    <a:lnTo>
                      <a:pt x="958" y="2787"/>
                    </a:lnTo>
                    <a:lnTo>
                      <a:pt x="945" y="2839"/>
                    </a:lnTo>
                    <a:lnTo>
                      <a:pt x="931" y="2888"/>
                    </a:lnTo>
                    <a:lnTo>
                      <a:pt x="916" y="2935"/>
                    </a:lnTo>
                    <a:lnTo>
                      <a:pt x="900" y="2978"/>
                    </a:lnTo>
                    <a:lnTo>
                      <a:pt x="883" y="3019"/>
                    </a:lnTo>
                    <a:lnTo>
                      <a:pt x="865" y="3057"/>
                    </a:lnTo>
                    <a:lnTo>
                      <a:pt x="847" y="3090"/>
                    </a:lnTo>
                    <a:lnTo>
                      <a:pt x="828" y="3121"/>
                    </a:lnTo>
                    <a:lnTo>
                      <a:pt x="808" y="3149"/>
                    </a:lnTo>
                    <a:lnTo>
                      <a:pt x="787" y="3172"/>
                    </a:lnTo>
                    <a:lnTo>
                      <a:pt x="765" y="3192"/>
                    </a:lnTo>
                    <a:lnTo>
                      <a:pt x="741" y="3208"/>
                    </a:lnTo>
                    <a:lnTo>
                      <a:pt x="718" y="3220"/>
                    </a:lnTo>
                    <a:lnTo>
                      <a:pt x="694" y="3228"/>
                    </a:lnTo>
                    <a:lnTo>
                      <a:pt x="670" y="3233"/>
                    </a:lnTo>
                    <a:lnTo>
                      <a:pt x="645" y="3233"/>
                    </a:lnTo>
                    <a:lnTo>
                      <a:pt x="618" y="3229"/>
                    </a:lnTo>
                    <a:lnTo>
                      <a:pt x="593" y="3221"/>
                    </a:lnTo>
                    <a:lnTo>
                      <a:pt x="568" y="3209"/>
                    </a:lnTo>
                    <a:lnTo>
                      <a:pt x="543" y="3193"/>
                    </a:lnTo>
                    <a:lnTo>
                      <a:pt x="518" y="3174"/>
                    </a:lnTo>
                    <a:lnTo>
                      <a:pt x="492" y="3150"/>
                    </a:lnTo>
                    <a:lnTo>
                      <a:pt x="467" y="3122"/>
                    </a:lnTo>
                    <a:lnTo>
                      <a:pt x="443" y="3092"/>
                    </a:lnTo>
                    <a:lnTo>
                      <a:pt x="418" y="3058"/>
                    </a:lnTo>
                    <a:lnTo>
                      <a:pt x="394" y="3021"/>
                    </a:lnTo>
                    <a:lnTo>
                      <a:pt x="369" y="2980"/>
                    </a:lnTo>
                    <a:lnTo>
                      <a:pt x="346" y="2937"/>
                    </a:lnTo>
                    <a:lnTo>
                      <a:pt x="323" y="2889"/>
                    </a:lnTo>
                    <a:lnTo>
                      <a:pt x="301" y="2840"/>
                    </a:lnTo>
                    <a:lnTo>
                      <a:pt x="279" y="2788"/>
                    </a:lnTo>
                    <a:lnTo>
                      <a:pt x="257" y="2733"/>
                    </a:lnTo>
                    <a:lnTo>
                      <a:pt x="235" y="2676"/>
                    </a:lnTo>
                    <a:lnTo>
                      <a:pt x="215" y="2615"/>
                    </a:lnTo>
                    <a:lnTo>
                      <a:pt x="195" y="2553"/>
                    </a:lnTo>
                    <a:lnTo>
                      <a:pt x="176" y="2488"/>
                    </a:lnTo>
                    <a:lnTo>
                      <a:pt x="158" y="2421"/>
                    </a:lnTo>
                    <a:lnTo>
                      <a:pt x="141" y="2352"/>
                    </a:lnTo>
                    <a:lnTo>
                      <a:pt x="123" y="2281"/>
                    </a:lnTo>
                    <a:lnTo>
                      <a:pt x="107" y="2209"/>
                    </a:lnTo>
                    <a:lnTo>
                      <a:pt x="93" y="2134"/>
                    </a:lnTo>
                    <a:lnTo>
                      <a:pt x="79" y="2058"/>
                    </a:lnTo>
                    <a:lnTo>
                      <a:pt x="66" y="1981"/>
                    </a:lnTo>
                    <a:lnTo>
                      <a:pt x="54" y="1901"/>
                    </a:lnTo>
                    <a:lnTo>
                      <a:pt x="43" y="1821"/>
                    </a:lnTo>
                    <a:lnTo>
                      <a:pt x="33" y="1740"/>
                    </a:lnTo>
                    <a:lnTo>
                      <a:pt x="25" y="1657"/>
                    </a:lnTo>
                    <a:lnTo>
                      <a:pt x="17" y="1574"/>
                    </a:lnTo>
                    <a:lnTo>
                      <a:pt x="11" y="1492"/>
                    </a:lnTo>
                    <a:lnTo>
                      <a:pt x="7" y="1412"/>
                    </a:lnTo>
                    <a:lnTo>
                      <a:pt x="4" y="1331"/>
                    </a:lnTo>
                    <a:lnTo>
                      <a:pt x="1" y="1253"/>
                    </a:lnTo>
                    <a:lnTo>
                      <a:pt x="0" y="1176"/>
                    </a:lnTo>
                    <a:lnTo>
                      <a:pt x="1" y="1100"/>
                    </a:lnTo>
                    <a:lnTo>
                      <a:pt x="4" y="1026"/>
                    </a:lnTo>
                    <a:lnTo>
                      <a:pt x="7" y="954"/>
                    </a:lnTo>
                    <a:lnTo>
                      <a:pt x="11" y="883"/>
                    </a:lnTo>
                    <a:lnTo>
                      <a:pt x="16" y="815"/>
                    </a:lnTo>
                    <a:lnTo>
                      <a:pt x="23" y="748"/>
                    </a:lnTo>
                    <a:lnTo>
                      <a:pt x="31" y="683"/>
                    </a:lnTo>
                    <a:lnTo>
                      <a:pt x="40" y="621"/>
                    </a:lnTo>
                    <a:lnTo>
                      <a:pt x="50" y="561"/>
                    </a:lnTo>
                    <a:lnTo>
                      <a:pt x="61" y="503"/>
                    </a:lnTo>
                    <a:lnTo>
                      <a:pt x="73" y="448"/>
                    </a:lnTo>
                    <a:lnTo>
                      <a:pt x="86" y="396"/>
                    </a:lnTo>
                    <a:lnTo>
                      <a:pt x="100" y="347"/>
                    </a:lnTo>
                    <a:lnTo>
                      <a:pt x="115" y="299"/>
                    </a:lnTo>
                    <a:lnTo>
                      <a:pt x="132" y="256"/>
                    </a:lnTo>
                    <a:lnTo>
                      <a:pt x="148" y="214"/>
                    </a:lnTo>
                    <a:lnTo>
                      <a:pt x="166" y="177"/>
                    </a:lnTo>
                    <a:lnTo>
                      <a:pt x="185" y="143"/>
                    </a:lnTo>
                    <a:lnTo>
                      <a:pt x="204" y="111"/>
                    </a:lnTo>
                    <a:lnTo>
                      <a:pt x="224" y="84"/>
                    </a:lnTo>
                    <a:lnTo>
                      <a:pt x="245" y="61"/>
                    </a:lnTo>
                    <a:lnTo>
                      <a:pt x="268" y="41"/>
                    </a:lnTo>
                    <a:lnTo>
                      <a:pt x="291" y="25"/>
                    </a:lnTo>
                    <a:lnTo>
                      <a:pt x="314" y="12"/>
                    </a:lnTo>
                    <a:lnTo>
                      <a:pt x="338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8" name="Freeform 1662"/>
              <p:cNvSpPr>
                <a:spLocks/>
              </p:cNvSpPr>
              <p:nvPr/>
            </p:nvSpPr>
            <p:spPr bwMode="auto">
              <a:xfrm>
                <a:off x="1896" y="2541"/>
                <a:ext cx="48" cy="177"/>
              </a:xfrm>
              <a:custGeom>
                <a:avLst/>
                <a:gdLst>
                  <a:gd name="T0" fmla="*/ 0 w 777"/>
                  <a:gd name="T1" fmla="*/ 0 h 2842"/>
                  <a:gd name="T2" fmla="*/ 0 w 777"/>
                  <a:gd name="T3" fmla="*/ 0 h 2842"/>
                  <a:gd name="T4" fmla="*/ 0 w 777"/>
                  <a:gd name="T5" fmla="*/ 0 h 2842"/>
                  <a:gd name="T6" fmla="*/ 0 w 777"/>
                  <a:gd name="T7" fmla="*/ 0 h 2842"/>
                  <a:gd name="T8" fmla="*/ 0 w 777"/>
                  <a:gd name="T9" fmla="*/ 0 h 2842"/>
                  <a:gd name="T10" fmla="*/ 0 w 777"/>
                  <a:gd name="T11" fmla="*/ 0 h 2842"/>
                  <a:gd name="T12" fmla="*/ 0 w 777"/>
                  <a:gd name="T13" fmla="*/ 0 h 2842"/>
                  <a:gd name="T14" fmla="*/ 0 w 777"/>
                  <a:gd name="T15" fmla="*/ 0 h 2842"/>
                  <a:gd name="T16" fmla="*/ 0 w 777"/>
                  <a:gd name="T17" fmla="*/ 0 h 2842"/>
                  <a:gd name="T18" fmla="*/ 0 w 777"/>
                  <a:gd name="T19" fmla="*/ 0 h 2842"/>
                  <a:gd name="T20" fmla="*/ 0 w 777"/>
                  <a:gd name="T21" fmla="*/ 0 h 2842"/>
                  <a:gd name="T22" fmla="*/ 0 w 777"/>
                  <a:gd name="T23" fmla="*/ 0 h 2842"/>
                  <a:gd name="T24" fmla="*/ 0 w 777"/>
                  <a:gd name="T25" fmla="*/ 0 h 2842"/>
                  <a:gd name="T26" fmla="*/ 0 w 777"/>
                  <a:gd name="T27" fmla="*/ 0 h 2842"/>
                  <a:gd name="T28" fmla="*/ 0 w 777"/>
                  <a:gd name="T29" fmla="*/ 0 h 2842"/>
                  <a:gd name="T30" fmla="*/ 0 w 777"/>
                  <a:gd name="T31" fmla="*/ 0 h 2842"/>
                  <a:gd name="T32" fmla="*/ 0 w 777"/>
                  <a:gd name="T33" fmla="*/ 0 h 2842"/>
                  <a:gd name="T34" fmla="*/ 0 w 777"/>
                  <a:gd name="T35" fmla="*/ 0 h 2842"/>
                  <a:gd name="T36" fmla="*/ 0 w 777"/>
                  <a:gd name="T37" fmla="*/ 0 h 2842"/>
                  <a:gd name="T38" fmla="*/ 0 w 777"/>
                  <a:gd name="T39" fmla="*/ 0 h 2842"/>
                  <a:gd name="T40" fmla="*/ 0 w 777"/>
                  <a:gd name="T41" fmla="*/ 0 h 2842"/>
                  <a:gd name="T42" fmla="*/ 0 w 777"/>
                  <a:gd name="T43" fmla="*/ 0 h 2842"/>
                  <a:gd name="T44" fmla="*/ 0 w 777"/>
                  <a:gd name="T45" fmla="*/ 0 h 2842"/>
                  <a:gd name="T46" fmla="*/ 0 w 777"/>
                  <a:gd name="T47" fmla="*/ 0 h 2842"/>
                  <a:gd name="T48" fmla="*/ 0 w 777"/>
                  <a:gd name="T49" fmla="*/ 0 h 2842"/>
                  <a:gd name="T50" fmla="*/ 0 w 777"/>
                  <a:gd name="T51" fmla="*/ 0 h 2842"/>
                  <a:gd name="T52" fmla="*/ 0 w 777"/>
                  <a:gd name="T53" fmla="*/ 0 h 2842"/>
                  <a:gd name="T54" fmla="*/ 0 w 777"/>
                  <a:gd name="T55" fmla="*/ 0 h 2842"/>
                  <a:gd name="T56" fmla="*/ 0 w 777"/>
                  <a:gd name="T57" fmla="*/ 0 h 2842"/>
                  <a:gd name="T58" fmla="*/ 0 w 777"/>
                  <a:gd name="T59" fmla="*/ 0 h 2842"/>
                  <a:gd name="T60" fmla="*/ 0 w 777"/>
                  <a:gd name="T61" fmla="*/ 0 h 2842"/>
                  <a:gd name="T62" fmla="*/ 0 w 777"/>
                  <a:gd name="T63" fmla="*/ 0 h 2842"/>
                  <a:gd name="T64" fmla="*/ 0 w 777"/>
                  <a:gd name="T65" fmla="*/ 0 h 2842"/>
                  <a:gd name="T66" fmla="*/ 0 w 777"/>
                  <a:gd name="T67" fmla="*/ 0 h 2842"/>
                  <a:gd name="T68" fmla="*/ 0 w 777"/>
                  <a:gd name="T69" fmla="*/ 0 h 2842"/>
                  <a:gd name="T70" fmla="*/ 0 w 777"/>
                  <a:gd name="T71" fmla="*/ 0 h 2842"/>
                  <a:gd name="T72" fmla="*/ 0 w 777"/>
                  <a:gd name="T73" fmla="*/ 0 h 2842"/>
                  <a:gd name="T74" fmla="*/ 0 w 777"/>
                  <a:gd name="T75" fmla="*/ 0 h 2842"/>
                  <a:gd name="T76" fmla="*/ 0 w 777"/>
                  <a:gd name="T77" fmla="*/ 0 h 2842"/>
                  <a:gd name="T78" fmla="*/ 0 w 777"/>
                  <a:gd name="T79" fmla="*/ 0 h 2842"/>
                  <a:gd name="T80" fmla="*/ 0 w 777"/>
                  <a:gd name="T81" fmla="*/ 0 h 2842"/>
                  <a:gd name="T82" fmla="*/ 0 w 777"/>
                  <a:gd name="T83" fmla="*/ 0 h 2842"/>
                  <a:gd name="T84" fmla="*/ 0 w 777"/>
                  <a:gd name="T85" fmla="*/ 0 h 28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77"/>
                  <a:gd name="T130" fmla="*/ 0 h 2842"/>
                  <a:gd name="T131" fmla="*/ 777 w 777"/>
                  <a:gd name="T132" fmla="*/ 2842 h 28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77" h="2842">
                    <a:moveTo>
                      <a:pt x="275" y="0"/>
                    </a:moveTo>
                    <a:lnTo>
                      <a:pt x="295" y="0"/>
                    </a:lnTo>
                    <a:lnTo>
                      <a:pt x="314" y="4"/>
                    </a:lnTo>
                    <a:lnTo>
                      <a:pt x="332" y="11"/>
                    </a:lnTo>
                    <a:lnTo>
                      <a:pt x="351" y="22"/>
                    </a:lnTo>
                    <a:lnTo>
                      <a:pt x="370" y="37"/>
                    </a:lnTo>
                    <a:lnTo>
                      <a:pt x="389" y="54"/>
                    </a:lnTo>
                    <a:lnTo>
                      <a:pt x="409" y="75"/>
                    </a:lnTo>
                    <a:lnTo>
                      <a:pt x="427" y="99"/>
                    </a:lnTo>
                    <a:lnTo>
                      <a:pt x="446" y="125"/>
                    </a:lnTo>
                    <a:lnTo>
                      <a:pt x="464" y="156"/>
                    </a:lnTo>
                    <a:lnTo>
                      <a:pt x="482" y="189"/>
                    </a:lnTo>
                    <a:lnTo>
                      <a:pt x="500" y="224"/>
                    </a:lnTo>
                    <a:lnTo>
                      <a:pt x="518" y="262"/>
                    </a:lnTo>
                    <a:lnTo>
                      <a:pt x="537" y="304"/>
                    </a:lnTo>
                    <a:lnTo>
                      <a:pt x="554" y="347"/>
                    </a:lnTo>
                    <a:lnTo>
                      <a:pt x="570" y="394"/>
                    </a:lnTo>
                    <a:lnTo>
                      <a:pt x="587" y="442"/>
                    </a:lnTo>
                    <a:lnTo>
                      <a:pt x="602" y="492"/>
                    </a:lnTo>
                    <a:lnTo>
                      <a:pt x="618" y="545"/>
                    </a:lnTo>
                    <a:lnTo>
                      <a:pt x="633" y="599"/>
                    </a:lnTo>
                    <a:lnTo>
                      <a:pt x="647" y="657"/>
                    </a:lnTo>
                    <a:lnTo>
                      <a:pt x="662" y="715"/>
                    </a:lnTo>
                    <a:lnTo>
                      <a:pt x="675" y="776"/>
                    </a:lnTo>
                    <a:lnTo>
                      <a:pt x="687" y="837"/>
                    </a:lnTo>
                    <a:lnTo>
                      <a:pt x="699" y="901"/>
                    </a:lnTo>
                    <a:lnTo>
                      <a:pt x="710" y="967"/>
                    </a:lnTo>
                    <a:lnTo>
                      <a:pt x="720" y="1033"/>
                    </a:lnTo>
                    <a:lnTo>
                      <a:pt x="730" y="1101"/>
                    </a:lnTo>
                    <a:lnTo>
                      <a:pt x="739" y="1169"/>
                    </a:lnTo>
                    <a:lnTo>
                      <a:pt x="746" y="1240"/>
                    </a:lnTo>
                    <a:lnTo>
                      <a:pt x="753" y="1312"/>
                    </a:lnTo>
                    <a:lnTo>
                      <a:pt x="759" y="1383"/>
                    </a:lnTo>
                    <a:lnTo>
                      <a:pt x="765" y="1456"/>
                    </a:lnTo>
                    <a:lnTo>
                      <a:pt x="769" y="1528"/>
                    </a:lnTo>
                    <a:lnTo>
                      <a:pt x="773" y="1599"/>
                    </a:lnTo>
                    <a:lnTo>
                      <a:pt x="775" y="1670"/>
                    </a:lnTo>
                    <a:lnTo>
                      <a:pt x="777" y="1738"/>
                    </a:lnTo>
                    <a:lnTo>
                      <a:pt x="777" y="1806"/>
                    </a:lnTo>
                    <a:lnTo>
                      <a:pt x="777" y="1872"/>
                    </a:lnTo>
                    <a:lnTo>
                      <a:pt x="776" y="1938"/>
                    </a:lnTo>
                    <a:lnTo>
                      <a:pt x="773" y="2001"/>
                    </a:lnTo>
                    <a:lnTo>
                      <a:pt x="770" y="2064"/>
                    </a:lnTo>
                    <a:lnTo>
                      <a:pt x="766" y="2125"/>
                    </a:lnTo>
                    <a:lnTo>
                      <a:pt x="762" y="2183"/>
                    </a:lnTo>
                    <a:lnTo>
                      <a:pt x="756" y="2241"/>
                    </a:lnTo>
                    <a:lnTo>
                      <a:pt x="749" y="2295"/>
                    </a:lnTo>
                    <a:lnTo>
                      <a:pt x="742" y="2348"/>
                    </a:lnTo>
                    <a:lnTo>
                      <a:pt x="734" y="2399"/>
                    </a:lnTo>
                    <a:lnTo>
                      <a:pt x="725" y="2447"/>
                    </a:lnTo>
                    <a:lnTo>
                      <a:pt x="715" y="2494"/>
                    </a:lnTo>
                    <a:lnTo>
                      <a:pt x="705" y="2537"/>
                    </a:lnTo>
                    <a:lnTo>
                      <a:pt x="694" y="2578"/>
                    </a:lnTo>
                    <a:lnTo>
                      <a:pt x="682" y="2617"/>
                    </a:lnTo>
                    <a:lnTo>
                      <a:pt x="669" y="2653"/>
                    </a:lnTo>
                    <a:lnTo>
                      <a:pt x="655" y="2686"/>
                    </a:lnTo>
                    <a:lnTo>
                      <a:pt x="641" y="2717"/>
                    </a:lnTo>
                    <a:lnTo>
                      <a:pt x="627" y="2744"/>
                    </a:lnTo>
                    <a:lnTo>
                      <a:pt x="612" y="2768"/>
                    </a:lnTo>
                    <a:lnTo>
                      <a:pt x="596" y="2788"/>
                    </a:lnTo>
                    <a:lnTo>
                      <a:pt x="579" y="2806"/>
                    </a:lnTo>
                    <a:lnTo>
                      <a:pt x="562" y="2821"/>
                    </a:lnTo>
                    <a:lnTo>
                      <a:pt x="545" y="2831"/>
                    </a:lnTo>
                    <a:lnTo>
                      <a:pt x="525" y="2838"/>
                    </a:lnTo>
                    <a:lnTo>
                      <a:pt x="507" y="2842"/>
                    </a:lnTo>
                    <a:lnTo>
                      <a:pt x="488" y="2842"/>
                    </a:lnTo>
                    <a:lnTo>
                      <a:pt x="468" y="2838"/>
                    </a:lnTo>
                    <a:lnTo>
                      <a:pt x="449" y="2831"/>
                    </a:lnTo>
                    <a:lnTo>
                      <a:pt x="430" y="2820"/>
                    </a:lnTo>
                    <a:lnTo>
                      <a:pt x="411" y="2805"/>
                    </a:lnTo>
                    <a:lnTo>
                      <a:pt x="391" y="2788"/>
                    </a:lnTo>
                    <a:lnTo>
                      <a:pt x="372" y="2767"/>
                    </a:lnTo>
                    <a:lnTo>
                      <a:pt x="353" y="2743"/>
                    </a:lnTo>
                    <a:lnTo>
                      <a:pt x="334" y="2717"/>
                    </a:lnTo>
                    <a:lnTo>
                      <a:pt x="315" y="2686"/>
                    </a:lnTo>
                    <a:lnTo>
                      <a:pt x="297" y="2653"/>
                    </a:lnTo>
                    <a:lnTo>
                      <a:pt x="277" y="2617"/>
                    </a:lnTo>
                    <a:lnTo>
                      <a:pt x="260" y="2578"/>
                    </a:lnTo>
                    <a:lnTo>
                      <a:pt x="242" y="2538"/>
                    </a:lnTo>
                    <a:lnTo>
                      <a:pt x="225" y="2494"/>
                    </a:lnTo>
                    <a:lnTo>
                      <a:pt x="208" y="2448"/>
                    </a:lnTo>
                    <a:lnTo>
                      <a:pt x="192" y="2400"/>
                    </a:lnTo>
                    <a:lnTo>
                      <a:pt x="176" y="2348"/>
                    </a:lnTo>
                    <a:lnTo>
                      <a:pt x="160" y="2296"/>
                    </a:lnTo>
                    <a:lnTo>
                      <a:pt x="144" y="2241"/>
                    </a:lnTo>
                    <a:lnTo>
                      <a:pt x="130" y="2184"/>
                    </a:lnTo>
                    <a:lnTo>
                      <a:pt x="116" y="2126"/>
                    </a:lnTo>
                    <a:lnTo>
                      <a:pt x="103" y="2065"/>
                    </a:lnTo>
                    <a:lnTo>
                      <a:pt x="90" y="2002"/>
                    </a:lnTo>
                    <a:lnTo>
                      <a:pt x="79" y="1938"/>
                    </a:lnTo>
                    <a:lnTo>
                      <a:pt x="68" y="1873"/>
                    </a:lnTo>
                    <a:lnTo>
                      <a:pt x="57" y="1806"/>
                    </a:lnTo>
                    <a:lnTo>
                      <a:pt x="48" y="1738"/>
                    </a:lnTo>
                    <a:lnTo>
                      <a:pt x="39" y="1669"/>
                    </a:lnTo>
                    <a:lnTo>
                      <a:pt x="31" y="1598"/>
                    </a:lnTo>
                    <a:lnTo>
                      <a:pt x="23" y="1526"/>
                    </a:lnTo>
                    <a:lnTo>
                      <a:pt x="17" y="1454"/>
                    </a:lnTo>
                    <a:lnTo>
                      <a:pt x="12" y="1381"/>
                    </a:lnTo>
                    <a:lnTo>
                      <a:pt x="7" y="1310"/>
                    </a:lnTo>
                    <a:lnTo>
                      <a:pt x="4" y="1239"/>
                    </a:lnTo>
                    <a:lnTo>
                      <a:pt x="2" y="1169"/>
                    </a:lnTo>
                    <a:lnTo>
                      <a:pt x="0" y="1101"/>
                    </a:lnTo>
                    <a:lnTo>
                      <a:pt x="0" y="1033"/>
                    </a:lnTo>
                    <a:lnTo>
                      <a:pt x="0" y="967"/>
                    </a:lnTo>
                    <a:lnTo>
                      <a:pt x="2" y="902"/>
                    </a:lnTo>
                    <a:lnTo>
                      <a:pt x="4" y="838"/>
                    </a:lnTo>
                    <a:lnTo>
                      <a:pt x="8" y="776"/>
                    </a:lnTo>
                    <a:lnTo>
                      <a:pt x="12" y="716"/>
                    </a:lnTo>
                    <a:lnTo>
                      <a:pt x="17" y="658"/>
                    </a:lnTo>
                    <a:lnTo>
                      <a:pt x="23" y="600"/>
                    </a:lnTo>
                    <a:lnTo>
                      <a:pt x="30" y="546"/>
                    </a:lnTo>
                    <a:lnTo>
                      <a:pt x="38" y="493"/>
                    </a:lnTo>
                    <a:lnTo>
                      <a:pt x="46" y="442"/>
                    </a:lnTo>
                    <a:lnTo>
                      <a:pt x="55" y="395"/>
                    </a:lnTo>
                    <a:lnTo>
                      <a:pt x="65" y="348"/>
                    </a:lnTo>
                    <a:lnTo>
                      <a:pt x="76" y="304"/>
                    </a:lnTo>
                    <a:lnTo>
                      <a:pt x="87" y="264"/>
                    </a:lnTo>
                    <a:lnTo>
                      <a:pt x="99" y="224"/>
                    </a:lnTo>
                    <a:lnTo>
                      <a:pt x="112" y="189"/>
                    </a:lnTo>
                    <a:lnTo>
                      <a:pt x="126" y="156"/>
                    </a:lnTo>
                    <a:lnTo>
                      <a:pt x="140" y="125"/>
                    </a:lnTo>
                    <a:lnTo>
                      <a:pt x="156" y="98"/>
                    </a:lnTo>
                    <a:lnTo>
                      <a:pt x="171" y="75"/>
                    </a:lnTo>
                    <a:lnTo>
                      <a:pt x="187" y="54"/>
                    </a:lnTo>
                    <a:lnTo>
                      <a:pt x="204" y="36"/>
                    </a:lnTo>
                    <a:lnTo>
                      <a:pt x="221" y="21"/>
                    </a:lnTo>
                    <a:lnTo>
                      <a:pt x="238" y="11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99" name="Freeform 1663"/>
              <p:cNvSpPr>
                <a:spLocks/>
              </p:cNvSpPr>
              <p:nvPr/>
            </p:nvSpPr>
            <p:spPr bwMode="auto">
              <a:xfrm>
                <a:off x="1896" y="2651"/>
                <a:ext cx="3" cy="2"/>
              </a:xfrm>
              <a:custGeom>
                <a:avLst/>
                <a:gdLst>
                  <a:gd name="T0" fmla="*/ 0 w 46"/>
                  <a:gd name="T1" fmla="*/ 0 h 32"/>
                  <a:gd name="T2" fmla="*/ 0 w 46"/>
                  <a:gd name="T3" fmla="*/ 0 h 32"/>
                  <a:gd name="T4" fmla="*/ 0 w 46"/>
                  <a:gd name="T5" fmla="*/ 0 h 32"/>
                  <a:gd name="T6" fmla="*/ 0 w 46"/>
                  <a:gd name="T7" fmla="*/ 0 h 32"/>
                  <a:gd name="T8" fmla="*/ 0 w 46"/>
                  <a:gd name="T9" fmla="*/ 0 h 32"/>
                  <a:gd name="T10" fmla="*/ 0 w 46"/>
                  <a:gd name="T11" fmla="*/ 0 h 32"/>
                  <a:gd name="T12" fmla="*/ 0 w 46"/>
                  <a:gd name="T13" fmla="*/ 0 h 32"/>
                  <a:gd name="T14" fmla="*/ 0 w 46"/>
                  <a:gd name="T15" fmla="*/ 0 h 32"/>
                  <a:gd name="T16" fmla="*/ 0 w 46"/>
                  <a:gd name="T17" fmla="*/ 0 h 32"/>
                  <a:gd name="T18" fmla="*/ 0 w 46"/>
                  <a:gd name="T19" fmla="*/ 0 h 32"/>
                  <a:gd name="T20" fmla="*/ 0 w 46"/>
                  <a:gd name="T21" fmla="*/ 0 h 32"/>
                  <a:gd name="T22" fmla="*/ 0 w 46"/>
                  <a:gd name="T23" fmla="*/ 0 h 32"/>
                  <a:gd name="T24" fmla="*/ 0 w 46"/>
                  <a:gd name="T25" fmla="*/ 0 h 32"/>
                  <a:gd name="T26" fmla="*/ 0 w 46"/>
                  <a:gd name="T27" fmla="*/ 0 h 32"/>
                  <a:gd name="T28" fmla="*/ 0 w 46"/>
                  <a:gd name="T29" fmla="*/ 0 h 32"/>
                  <a:gd name="T30" fmla="*/ 0 w 46"/>
                  <a:gd name="T31" fmla="*/ 0 h 32"/>
                  <a:gd name="T32" fmla="*/ 0 w 46"/>
                  <a:gd name="T33" fmla="*/ 0 h 32"/>
                  <a:gd name="T34" fmla="*/ 0 w 4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2"/>
                  <a:gd name="T56" fmla="*/ 46 w 4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2">
                    <a:moveTo>
                      <a:pt x="46" y="17"/>
                    </a:moveTo>
                    <a:lnTo>
                      <a:pt x="44" y="12"/>
                    </a:lnTo>
                    <a:lnTo>
                      <a:pt x="41" y="8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2" y="3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2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46" y="1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0" name="Freeform 1664"/>
              <p:cNvSpPr>
                <a:spLocks/>
              </p:cNvSpPr>
              <p:nvPr/>
            </p:nvSpPr>
            <p:spPr bwMode="auto">
              <a:xfrm>
                <a:off x="1896" y="2652"/>
                <a:ext cx="22" cy="60"/>
              </a:xfrm>
              <a:custGeom>
                <a:avLst/>
                <a:gdLst>
                  <a:gd name="T0" fmla="*/ 0 w 356"/>
                  <a:gd name="T1" fmla="*/ 0 h 951"/>
                  <a:gd name="T2" fmla="*/ 0 w 356"/>
                  <a:gd name="T3" fmla="*/ 0 h 951"/>
                  <a:gd name="T4" fmla="*/ 0 w 356"/>
                  <a:gd name="T5" fmla="*/ 0 h 951"/>
                  <a:gd name="T6" fmla="*/ 0 w 356"/>
                  <a:gd name="T7" fmla="*/ 0 h 951"/>
                  <a:gd name="T8" fmla="*/ 0 w 356"/>
                  <a:gd name="T9" fmla="*/ 0 h 9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951"/>
                  <a:gd name="T17" fmla="*/ 356 w 356"/>
                  <a:gd name="T18" fmla="*/ 951 h 9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951">
                    <a:moveTo>
                      <a:pt x="356" y="936"/>
                    </a:moveTo>
                    <a:lnTo>
                      <a:pt x="45" y="0"/>
                    </a:lnTo>
                    <a:lnTo>
                      <a:pt x="0" y="15"/>
                    </a:lnTo>
                    <a:lnTo>
                      <a:pt x="312" y="951"/>
                    </a:lnTo>
                    <a:lnTo>
                      <a:pt x="356" y="93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1" name="Freeform 1665"/>
              <p:cNvSpPr>
                <a:spLocks/>
              </p:cNvSpPr>
              <p:nvPr/>
            </p:nvSpPr>
            <p:spPr bwMode="auto">
              <a:xfrm>
                <a:off x="1915" y="2711"/>
                <a:ext cx="3" cy="2"/>
              </a:xfrm>
              <a:custGeom>
                <a:avLst/>
                <a:gdLst>
                  <a:gd name="T0" fmla="*/ 0 w 46"/>
                  <a:gd name="T1" fmla="*/ 0 h 31"/>
                  <a:gd name="T2" fmla="*/ 0 w 46"/>
                  <a:gd name="T3" fmla="*/ 0 h 31"/>
                  <a:gd name="T4" fmla="*/ 0 w 46"/>
                  <a:gd name="T5" fmla="*/ 0 h 31"/>
                  <a:gd name="T6" fmla="*/ 0 w 46"/>
                  <a:gd name="T7" fmla="*/ 0 h 31"/>
                  <a:gd name="T8" fmla="*/ 0 w 46"/>
                  <a:gd name="T9" fmla="*/ 0 h 31"/>
                  <a:gd name="T10" fmla="*/ 0 w 46"/>
                  <a:gd name="T11" fmla="*/ 0 h 31"/>
                  <a:gd name="T12" fmla="*/ 0 w 46"/>
                  <a:gd name="T13" fmla="*/ 0 h 31"/>
                  <a:gd name="T14" fmla="*/ 0 w 46"/>
                  <a:gd name="T15" fmla="*/ 0 h 31"/>
                  <a:gd name="T16" fmla="*/ 0 w 46"/>
                  <a:gd name="T17" fmla="*/ 0 h 31"/>
                  <a:gd name="T18" fmla="*/ 0 w 46"/>
                  <a:gd name="T19" fmla="*/ 0 h 31"/>
                  <a:gd name="T20" fmla="*/ 0 w 46"/>
                  <a:gd name="T21" fmla="*/ 0 h 31"/>
                  <a:gd name="T22" fmla="*/ 0 w 46"/>
                  <a:gd name="T23" fmla="*/ 0 h 31"/>
                  <a:gd name="T24" fmla="*/ 0 w 46"/>
                  <a:gd name="T25" fmla="*/ 0 h 31"/>
                  <a:gd name="T26" fmla="*/ 0 w 46"/>
                  <a:gd name="T27" fmla="*/ 0 h 31"/>
                  <a:gd name="T28" fmla="*/ 0 w 46"/>
                  <a:gd name="T29" fmla="*/ 0 h 31"/>
                  <a:gd name="T30" fmla="*/ 0 w 46"/>
                  <a:gd name="T31" fmla="*/ 0 h 31"/>
                  <a:gd name="T32" fmla="*/ 0 w 46"/>
                  <a:gd name="T33" fmla="*/ 0 h 31"/>
                  <a:gd name="T34" fmla="*/ 0 w 46"/>
                  <a:gd name="T35" fmla="*/ 0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1"/>
                  <a:gd name="T56" fmla="*/ 46 w 46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1">
                    <a:moveTo>
                      <a:pt x="0" y="15"/>
                    </a:moveTo>
                    <a:lnTo>
                      <a:pt x="2" y="20"/>
                    </a:lnTo>
                    <a:lnTo>
                      <a:pt x="5" y="24"/>
                    </a:lnTo>
                    <a:lnTo>
                      <a:pt x="9" y="27"/>
                    </a:lnTo>
                    <a:lnTo>
                      <a:pt x="13" y="29"/>
                    </a:lnTo>
                    <a:lnTo>
                      <a:pt x="17" y="30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30" y="30"/>
                    </a:lnTo>
                    <a:lnTo>
                      <a:pt x="34" y="28"/>
                    </a:lnTo>
                    <a:lnTo>
                      <a:pt x="37" y="26"/>
                    </a:lnTo>
                    <a:lnTo>
                      <a:pt x="40" y="23"/>
                    </a:lnTo>
                    <a:lnTo>
                      <a:pt x="43" y="19"/>
                    </a:lnTo>
                    <a:lnTo>
                      <a:pt x="45" y="15"/>
                    </a:lnTo>
                    <a:lnTo>
                      <a:pt x="46" y="11"/>
                    </a:lnTo>
                    <a:lnTo>
                      <a:pt x="46" y="6"/>
                    </a:lnTo>
                    <a:lnTo>
                      <a:pt x="4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2" name="Freeform 1666"/>
              <p:cNvSpPr>
                <a:spLocks/>
              </p:cNvSpPr>
              <p:nvPr/>
            </p:nvSpPr>
            <p:spPr bwMode="auto">
              <a:xfrm>
                <a:off x="1899" y="2651"/>
                <a:ext cx="2" cy="2"/>
              </a:xfrm>
              <a:custGeom>
                <a:avLst/>
                <a:gdLst>
                  <a:gd name="T0" fmla="*/ 0 w 44"/>
                  <a:gd name="T1" fmla="*/ 0 h 36"/>
                  <a:gd name="T2" fmla="*/ 0 w 44"/>
                  <a:gd name="T3" fmla="*/ 0 h 36"/>
                  <a:gd name="T4" fmla="*/ 0 w 44"/>
                  <a:gd name="T5" fmla="*/ 0 h 36"/>
                  <a:gd name="T6" fmla="*/ 0 w 44"/>
                  <a:gd name="T7" fmla="*/ 0 h 36"/>
                  <a:gd name="T8" fmla="*/ 0 w 44"/>
                  <a:gd name="T9" fmla="*/ 0 h 36"/>
                  <a:gd name="T10" fmla="*/ 0 w 44"/>
                  <a:gd name="T11" fmla="*/ 0 h 36"/>
                  <a:gd name="T12" fmla="*/ 0 w 44"/>
                  <a:gd name="T13" fmla="*/ 0 h 36"/>
                  <a:gd name="T14" fmla="*/ 0 w 44"/>
                  <a:gd name="T15" fmla="*/ 0 h 36"/>
                  <a:gd name="T16" fmla="*/ 0 w 44"/>
                  <a:gd name="T17" fmla="*/ 0 h 36"/>
                  <a:gd name="T18" fmla="*/ 0 w 44"/>
                  <a:gd name="T19" fmla="*/ 0 h 36"/>
                  <a:gd name="T20" fmla="*/ 0 w 44"/>
                  <a:gd name="T21" fmla="*/ 0 h 36"/>
                  <a:gd name="T22" fmla="*/ 0 w 44"/>
                  <a:gd name="T23" fmla="*/ 0 h 36"/>
                  <a:gd name="T24" fmla="*/ 0 w 44"/>
                  <a:gd name="T25" fmla="*/ 0 h 36"/>
                  <a:gd name="T26" fmla="*/ 0 w 44"/>
                  <a:gd name="T27" fmla="*/ 0 h 36"/>
                  <a:gd name="T28" fmla="*/ 0 w 44"/>
                  <a:gd name="T29" fmla="*/ 0 h 36"/>
                  <a:gd name="T30" fmla="*/ 0 w 44"/>
                  <a:gd name="T31" fmla="*/ 0 h 36"/>
                  <a:gd name="T32" fmla="*/ 0 w 44"/>
                  <a:gd name="T33" fmla="*/ 0 h 36"/>
                  <a:gd name="T34" fmla="*/ 0 w 44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6"/>
                  <a:gd name="T56" fmla="*/ 44 w 44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6">
                    <a:moveTo>
                      <a:pt x="44" y="13"/>
                    </a:moveTo>
                    <a:lnTo>
                      <a:pt x="41" y="9"/>
                    </a:lnTo>
                    <a:lnTo>
                      <a:pt x="38" y="5"/>
                    </a:lnTo>
                    <a:lnTo>
                      <a:pt x="34" y="2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1" y="31"/>
                    </a:lnTo>
                    <a:lnTo>
                      <a:pt x="3" y="36"/>
                    </a:ln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3" name="Freeform 1667"/>
              <p:cNvSpPr>
                <a:spLocks/>
              </p:cNvSpPr>
              <p:nvPr/>
            </p:nvSpPr>
            <p:spPr bwMode="auto">
              <a:xfrm>
                <a:off x="1899" y="2652"/>
                <a:ext cx="36" cy="63"/>
              </a:xfrm>
              <a:custGeom>
                <a:avLst/>
                <a:gdLst>
                  <a:gd name="T0" fmla="*/ 0 w 573"/>
                  <a:gd name="T1" fmla="*/ 0 h 1007"/>
                  <a:gd name="T2" fmla="*/ 0 w 573"/>
                  <a:gd name="T3" fmla="*/ 0 h 1007"/>
                  <a:gd name="T4" fmla="*/ 0 w 573"/>
                  <a:gd name="T5" fmla="*/ 0 h 1007"/>
                  <a:gd name="T6" fmla="*/ 0 w 573"/>
                  <a:gd name="T7" fmla="*/ 0 h 1007"/>
                  <a:gd name="T8" fmla="*/ 0 w 573"/>
                  <a:gd name="T9" fmla="*/ 0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1007"/>
                  <a:gd name="T17" fmla="*/ 573 w 573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1007">
                    <a:moveTo>
                      <a:pt x="573" y="984"/>
                    </a:moveTo>
                    <a:lnTo>
                      <a:pt x="41" y="0"/>
                    </a:lnTo>
                    <a:lnTo>
                      <a:pt x="0" y="23"/>
                    </a:lnTo>
                    <a:lnTo>
                      <a:pt x="532" y="1007"/>
                    </a:lnTo>
                    <a:lnTo>
                      <a:pt x="573" y="98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4" name="Freeform 1668"/>
              <p:cNvSpPr>
                <a:spLocks/>
              </p:cNvSpPr>
              <p:nvPr/>
            </p:nvSpPr>
            <p:spPr bwMode="auto">
              <a:xfrm>
                <a:off x="1932" y="2714"/>
                <a:ext cx="3" cy="2"/>
              </a:xfrm>
              <a:custGeom>
                <a:avLst/>
                <a:gdLst>
                  <a:gd name="T0" fmla="*/ 0 w 44"/>
                  <a:gd name="T1" fmla="*/ 0 h 35"/>
                  <a:gd name="T2" fmla="*/ 0 w 44"/>
                  <a:gd name="T3" fmla="*/ 0 h 35"/>
                  <a:gd name="T4" fmla="*/ 0 w 44"/>
                  <a:gd name="T5" fmla="*/ 0 h 35"/>
                  <a:gd name="T6" fmla="*/ 0 w 44"/>
                  <a:gd name="T7" fmla="*/ 0 h 35"/>
                  <a:gd name="T8" fmla="*/ 0 w 44"/>
                  <a:gd name="T9" fmla="*/ 0 h 35"/>
                  <a:gd name="T10" fmla="*/ 0 w 44"/>
                  <a:gd name="T11" fmla="*/ 0 h 35"/>
                  <a:gd name="T12" fmla="*/ 0 w 44"/>
                  <a:gd name="T13" fmla="*/ 0 h 35"/>
                  <a:gd name="T14" fmla="*/ 0 w 44"/>
                  <a:gd name="T15" fmla="*/ 0 h 35"/>
                  <a:gd name="T16" fmla="*/ 0 w 44"/>
                  <a:gd name="T17" fmla="*/ 0 h 35"/>
                  <a:gd name="T18" fmla="*/ 0 w 44"/>
                  <a:gd name="T19" fmla="*/ 0 h 35"/>
                  <a:gd name="T20" fmla="*/ 0 w 44"/>
                  <a:gd name="T21" fmla="*/ 0 h 35"/>
                  <a:gd name="T22" fmla="*/ 0 w 44"/>
                  <a:gd name="T23" fmla="*/ 0 h 35"/>
                  <a:gd name="T24" fmla="*/ 0 w 44"/>
                  <a:gd name="T25" fmla="*/ 0 h 35"/>
                  <a:gd name="T26" fmla="*/ 0 w 44"/>
                  <a:gd name="T27" fmla="*/ 0 h 35"/>
                  <a:gd name="T28" fmla="*/ 0 w 44"/>
                  <a:gd name="T29" fmla="*/ 0 h 35"/>
                  <a:gd name="T30" fmla="*/ 0 w 44"/>
                  <a:gd name="T31" fmla="*/ 0 h 35"/>
                  <a:gd name="T32" fmla="*/ 0 w 44"/>
                  <a:gd name="T33" fmla="*/ 0 h 35"/>
                  <a:gd name="T34" fmla="*/ 0 w 44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35"/>
                  <a:gd name="T56" fmla="*/ 44 w 44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35">
                    <a:moveTo>
                      <a:pt x="0" y="23"/>
                    </a:moveTo>
                    <a:lnTo>
                      <a:pt x="3" y="27"/>
                    </a:lnTo>
                    <a:lnTo>
                      <a:pt x="7" y="31"/>
                    </a:lnTo>
                    <a:lnTo>
                      <a:pt x="11" y="33"/>
                    </a:lnTo>
                    <a:lnTo>
                      <a:pt x="15" y="35"/>
                    </a:lnTo>
                    <a:lnTo>
                      <a:pt x="19" y="35"/>
                    </a:lnTo>
                    <a:lnTo>
                      <a:pt x="23" y="35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5" y="30"/>
                    </a:lnTo>
                    <a:lnTo>
                      <a:pt x="39" y="27"/>
                    </a:lnTo>
                    <a:lnTo>
                      <a:pt x="41" y="23"/>
                    </a:lnTo>
                    <a:lnTo>
                      <a:pt x="43" y="19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3" y="6"/>
                    </a:lnTo>
                    <a:lnTo>
                      <a:pt x="41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5" name="Freeform 1669"/>
              <p:cNvSpPr>
                <a:spLocks/>
              </p:cNvSpPr>
              <p:nvPr/>
            </p:nvSpPr>
            <p:spPr bwMode="auto">
              <a:xfrm>
                <a:off x="1902" y="2649"/>
                <a:ext cx="3" cy="2"/>
              </a:xfrm>
              <a:custGeom>
                <a:avLst/>
                <a:gdLst>
                  <a:gd name="T0" fmla="*/ 0 w 41"/>
                  <a:gd name="T1" fmla="*/ 0 h 39"/>
                  <a:gd name="T2" fmla="*/ 0 w 41"/>
                  <a:gd name="T3" fmla="*/ 0 h 39"/>
                  <a:gd name="T4" fmla="*/ 0 w 41"/>
                  <a:gd name="T5" fmla="*/ 0 h 39"/>
                  <a:gd name="T6" fmla="*/ 0 w 41"/>
                  <a:gd name="T7" fmla="*/ 0 h 39"/>
                  <a:gd name="T8" fmla="*/ 0 w 41"/>
                  <a:gd name="T9" fmla="*/ 0 h 39"/>
                  <a:gd name="T10" fmla="*/ 0 w 41"/>
                  <a:gd name="T11" fmla="*/ 0 h 39"/>
                  <a:gd name="T12" fmla="*/ 0 w 41"/>
                  <a:gd name="T13" fmla="*/ 0 h 39"/>
                  <a:gd name="T14" fmla="*/ 0 w 41"/>
                  <a:gd name="T15" fmla="*/ 0 h 39"/>
                  <a:gd name="T16" fmla="*/ 0 w 41"/>
                  <a:gd name="T17" fmla="*/ 0 h 39"/>
                  <a:gd name="T18" fmla="*/ 0 w 41"/>
                  <a:gd name="T19" fmla="*/ 0 h 39"/>
                  <a:gd name="T20" fmla="*/ 0 w 41"/>
                  <a:gd name="T21" fmla="*/ 0 h 39"/>
                  <a:gd name="T22" fmla="*/ 0 w 41"/>
                  <a:gd name="T23" fmla="*/ 0 h 39"/>
                  <a:gd name="T24" fmla="*/ 0 w 41"/>
                  <a:gd name="T25" fmla="*/ 0 h 39"/>
                  <a:gd name="T26" fmla="*/ 0 w 41"/>
                  <a:gd name="T27" fmla="*/ 0 h 39"/>
                  <a:gd name="T28" fmla="*/ 0 w 41"/>
                  <a:gd name="T29" fmla="*/ 0 h 39"/>
                  <a:gd name="T30" fmla="*/ 0 w 41"/>
                  <a:gd name="T31" fmla="*/ 0 h 39"/>
                  <a:gd name="T32" fmla="*/ 0 w 41"/>
                  <a:gd name="T33" fmla="*/ 0 h 39"/>
                  <a:gd name="T34" fmla="*/ 0 w 41"/>
                  <a:gd name="T35" fmla="*/ 0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1"/>
                  <a:gd name="T55" fmla="*/ 0 h 39"/>
                  <a:gd name="T56" fmla="*/ 41 w 41"/>
                  <a:gd name="T57" fmla="*/ 39 h 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1" h="39">
                    <a:moveTo>
                      <a:pt x="41" y="9"/>
                    </a:moveTo>
                    <a:lnTo>
                      <a:pt x="37" y="5"/>
                    </a:lnTo>
                    <a:lnTo>
                      <a:pt x="33" y="2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20" y="1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5" y="39"/>
                    </a:lnTo>
                    <a:lnTo>
                      <a:pt x="41" y="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6" name="Freeform 1670"/>
              <p:cNvSpPr>
                <a:spLocks/>
              </p:cNvSpPr>
              <p:nvPr/>
            </p:nvSpPr>
            <p:spPr bwMode="auto">
              <a:xfrm>
                <a:off x="1903" y="2649"/>
                <a:ext cx="39" cy="46"/>
              </a:xfrm>
              <a:custGeom>
                <a:avLst/>
                <a:gdLst>
                  <a:gd name="T0" fmla="*/ 0 w 628"/>
                  <a:gd name="T1" fmla="*/ 0 h 741"/>
                  <a:gd name="T2" fmla="*/ 0 w 628"/>
                  <a:gd name="T3" fmla="*/ 0 h 741"/>
                  <a:gd name="T4" fmla="*/ 0 w 628"/>
                  <a:gd name="T5" fmla="*/ 0 h 741"/>
                  <a:gd name="T6" fmla="*/ 0 w 628"/>
                  <a:gd name="T7" fmla="*/ 0 h 741"/>
                  <a:gd name="T8" fmla="*/ 0 w 628"/>
                  <a:gd name="T9" fmla="*/ 0 h 7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8"/>
                  <a:gd name="T16" fmla="*/ 0 h 741"/>
                  <a:gd name="T17" fmla="*/ 628 w 628"/>
                  <a:gd name="T18" fmla="*/ 741 h 7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8" h="741">
                    <a:moveTo>
                      <a:pt x="628" y="710"/>
                    </a:moveTo>
                    <a:lnTo>
                      <a:pt x="36" y="0"/>
                    </a:lnTo>
                    <a:lnTo>
                      <a:pt x="0" y="30"/>
                    </a:lnTo>
                    <a:lnTo>
                      <a:pt x="592" y="741"/>
                    </a:lnTo>
                    <a:lnTo>
                      <a:pt x="628" y="71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7" name="Freeform 1671"/>
              <p:cNvSpPr>
                <a:spLocks/>
              </p:cNvSpPr>
              <p:nvPr/>
            </p:nvSpPr>
            <p:spPr bwMode="auto">
              <a:xfrm>
                <a:off x="1940" y="2694"/>
                <a:ext cx="2" cy="2"/>
              </a:xfrm>
              <a:custGeom>
                <a:avLst/>
                <a:gdLst>
                  <a:gd name="T0" fmla="*/ 0 w 42"/>
                  <a:gd name="T1" fmla="*/ 0 h 40"/>
                  <a:gd name="T2" fmla="*/ 0 w 42"/>
                  <a:gd name="T3" fmla="*/ 0 h 40"/>
                  <a:gd name="T4" fmla="*/ 0 w 42"/>
                  <a:gd name="T5" fmla="*/ 0 h 40"/>
                  <a:gd name="T6" fmla="*/ 0 w 42"/>
                  <a:gd name="T7" fmla="*/ 0 h 40"/>
                  <a:gd name="T8" fmla="*/ 0 w 42"/>
                  <a:gd name="T9" fmla="*/ 0 h 40"/>
                  <a:gd name="T10" fmla="*/ 0 w 42"/>
                  <a:gd name="T11" fmla="*/ 0 h 40"/>
                  <a:gd name="T12" fmla="*/ 0 w 42"/>
                  <a:gd name="T13" fmla="*/ 0 h 40"/>
                  <a:gd name="T14" fmla="*/ 0 w 42"/>
                  <a:gd name="T15" fmla="*/ 0 h 40"/>
                  <a:gd name="T16" fmla="*/ 0 w 42"/>
                  <a:gd name="T17" fmla="*/ 0 h 40"/>
                  <a:gd name="T18" fmla="*/ 0 w 42"/>
                  <a:gd name="T19" fmla="*/ 0 h 40"/>
                  <a:gd name="T20" fmla="*/ 0 w 42"/>
                  <a:gd name="T21" fmla="*/ 0 h 40"/>
                  <a:gd name="T22" fmla="*/ 0 w 42"/>
                  <a:gd name="T23" fmla="*/ 0 h 40"/>
                  <a:gd name="T24" fmla="*/ 0 w 42"/>
                  <a:gd name="T25" fmla="*/ 0 h 40"/>
                  <a:gd name="T26" fmla="*/ 0 w 42"/>
                  <a:gd name="T27" fmla="*/ 0 h 40"/>
                  <a:gd name="T28" fmla="*/ 0 w 42"/>
                  <a:gd name="T29" fmla="*/ 0 h 40"/>
                  <a:gd name="T30" fmla="*/ 0 w 42"/>
                  <a:gd name="T31" fmla="*/ 0 h 40"/>
                  <a:gd name="T32" fmla="*/ 0 w 42"/>
                  <a:gd name="T33" fmla="*/ 0 h 40"/>
                  <a:gd name="T34" fmla="*/ 0 w 42"/>
                  <a:gd name="T35" fmla="*/ 0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40"/>
                  <a:gd name="T56" fmla="*/ 42 w 42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40">
                    <a:moveTo>
                      <a:pt x="0" y="31"/>
                    </a:moveTo>
                    <a:lnTo>
                      <a:pt x="4" y="35"/>
                    </a:lnTo>
                    <a:lnTo>
                      <a:pt x="8" y="37"/>
                    </a:lnTo>
                    <a:lnTo>
                      <a:pt x="12" y="39"/>
                    </a:lnTo>
                    <a:lnTo>
                      <a:pt x="17" y="40"/>
                    </a:lnTo>
                    <a:lnTo>
                      <a:pt x="21" y="39"/>
                    </a:lnTo>
                    <a:lnTo>
                      <a:pt x="25" y="38"/>
                    </a:lnTo>
                    <a:lnTo>
                      <a:pt x="29" y="36"/>
                    </a:lnTo>
                    <a:lnTo>
                      <a:pt x="33" y="34"/>
                    </a:lnTo>
                    <a:lnTo>
                      <a:pt x="36" y="31"/>
                    </a:lnTo>
                    <a:lnTo>
                      <a:pt x="38" y="27"/>
                    </a:lnTo>
                    <a:lnTo>
                      <a:pt x="40" y="22"/>
                    </a:lnTo>
                    <a:lnTo>
                      <a:pt x="41" y="18"/>
                    </a:lnTo>
                    <a:lnTo>
                      <a:pt x="42" y="14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8" name="Freeform 1672"/>
              <p:cNvSpPr>
                <a:spLocks/>
              </p:cNvSpPr>
              <p:nvPr/>
            </p:nvSpPr>
            <p:spPr bwMode="auto">
              <a:xfrm>
                <a:off x="1904" y="2640"/>
                <a:ext cx="3" cy="2"/>
              </a:xfrm>
              <a:custGeom>
                <a:avLst/>
                <a:gdLst>
                  <a:gd name="T0" fmla="*/ 0 w 39"/>
                  <a:gd name="T1" fmla="*/ 0 h 41"/>
                  <a:gd name="T2" fmla="*/ 0 w 39"/>
                  <a:gd name="T3" fmla="*/ 0 h 41"/>
                  <a:gd name="T4" fmla="*/ 0 w 39"/>
                  <a:gd name="T5" fmla="*/ 0 h 41"/>
                  <a:gd name="T6" fmla="*/ 0 w 39"/>
                  <a:gd name="T7" fmla="*/ 0 h 41"/>
                  <a:gd name="T8" fmla="*/ 0 w 39"/>
                  <a:gd name="T9" fmla="*/ 0 h 41"/>
                  <a:gd name="T10" fmla="*/ 0 w 39"/>
                  <a:gd name="T11" fmla="*/ 0 h 41"/>
                  <a:gd name="T12" fmla="*/ 0 w 39"/>
                  <a:gd name="T13" fmla="*/ 0 h 41"/>
                  <a:gd name="T14" fmla="*/ 0 w 39"/>
                  <a:gd name="T15" fmla="*/ 0 h 41"/>
                  <a:gd name="T16" fmla="*/ 0 w 39"/>
                  <a:gd name="T17" fmla="*/ 0 h 41"/>
                  <a:gd name="T18" fmla="*/ 0 w 39"/>
                  <a:gd name="T19" fmla="*/ 0 h 41"/>
                  <a:gd name="T20" fmla="*/ 0 w 39"/>
                  <a:gd name="T21" fmla="*/ 0 h 41"/>
                  <a:gd name="T22" fmla="*/ 0 w 39"/>
                  <a:gd name="T23" fmla="*/ 0 h 41"/>
                  <a:gd name="T24" fmla="*/ 0 w 39"/>
                  <a:gd name="T25" fmla="*/ 0 h 41"/>
                  <a:gd name="T26" fmla="*/ 0 w 39"/>
                  <a:gd name="T27" fmla="*/ 0 h 41"/>
                  <a:gd name="T28" fmla="*/ 0 w 39"/>
                  <a:gd name="T29" fmla="*/ 0 h 41"/>
                  <a:gd name="T30" fmla="*/ 0 w 39"/>
                  <a:gd name="T31" fmla="*/ 0 h 41"/>
                  <a:gd name="T32" fmla="*/ 0 w 39"/>
                  <a:gd name="T33" fmla="*/ 0 h 41"/>
                  <a:gd name="T34" fmla="*/ 0 w 39"/>
                  <a:gd name="T35" fmla="*/ 0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1"/>
                  <a:gd name="T56" fmla="*/ 39 w 39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1">
                    <a:moveTo>
                      <a:pt x="39" y="5"/>
                    </a:moveTo>
                    <a:lnTo>
                      <a:pt x="35" y="2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4" y="37"/>
                    </a:lnTo>
                    <a:lnTo>
                      <a:pt x="8" y="41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09" name="Freeform 1673"/>
              <p:cNvSpPr>
                <a:spLocks/>
              </p:cNvSpPr>
              <p:nvPr/>
            </p:nvSpPr>
            <p:spPr bwMode="auto">
              <a:xfrm>
                <a:off x="1905" y="2640"/>
                <a:ext cx="39" cy="34"/>
              </a:xfrm>
              <a:custGeom>
                <a:avLst/>
                <a:gdLst>
                  <a:gd name="T0" fmla="*/ 0 w 633"/>
                  <a:gd name="T1" fmla="*/ 0 h 542"/>
                  <a:gd name="T2" fmla="*/ 0 w 633"/>
                  <a:gd name="T3" fmla="*/ 0 h 542"/>
                  <a:gd name="T4" fmla="*/ 0 w 633"/>
                  <a:gd name="T5" fmla="*/ 0 h 542"/>
                  <a:gd name="T6" fmla="*/ 0 w 633"/>
                  <a:gd name="T7" fmla="*/ 0 h 542"/>
                  <a:gd name="T8" fmla="*/ 0 w 633"/>
                  <a:gd name="T9" fmla="*/ 0 h 5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542"/>
                  <a:gd name="T17" fmla="*/ 633 w 633"/>
                  <a:gd name="T18" fmla="*/ 542 h 5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542">
                    <a:moveTo>
                      <a:pt x="633" y="506"/>
                    </a:moveTo>
                    <a:lnTo>
                      <a:pt x="31" y="0"/>
                    </a:lnTo>
                    <a:lnTo>
                      <a:pt x="0" y="36"/>
                    </a:lnTo>
                    <a:lnTo>
                      <a:pt x="603" y="542"/>
                    </a:lnTo>
                    <a:lnTo>
                      <a:pt x="633" y="50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0" name="Freeform 1674"/>
              <p:cNvSpPr>
                <a:spLocks/>
              </p:cNvSpPr>
              <p:nvPr/>
            </p:nvSpPr>
            <p:spPr bwMode="auto">
              <a:xfrm>
                <a:off x="1942" y="2672"/>
                <a:ext cx="3" cy="2"/>
              </a:xfrm>
              <a:custGeom>
                <a:avLst/>
                <a:gdLst>
                  <a:gd name="T0" fmla="*/ 0 w 39"/>
                  <a:gd name="T1" fmla="*/ 0 h 42"/>
                  <a:gd name="T2" fmla="*/ 0 w 39"/>
                  <a:gd name="T3" fmla="*/ 0 h 42"/>
                  <a:gd name="T4" fmla="*/ 0 w 39"/>
                  <a:gd name="T5" fmla="*/ 0 h 42"/>
                  <a:gd name="T6" fmla="*/ 0 w 39"/>
                  <a:gd name="T7" fmla="*/ 0 h 42"/>
                  <a:gd name="T8" fmla="*/ 0 w 39"/>
                  <a:gd name="T9" fmla="*/ 0 h 42"/>
                  <a:gd name="T10" fmla="*/ 0 w 39"/>
                  <a:gd name="T11" fmla="*/ 0 h 42"/>
                  <a:gd name="T12" fmla="*/ 0 w 39"/>
                  <a:gd name="T13" fmla="*/ 0 h 42"/>
                  <a:gd name="T14" fmla="*/ 0 w 39"/>
                  <a:gd name="T15" fmla="*/ 0 h 42"/>
                  <a:gd name="T16" fmla="*/ 0 w 39"/>
                  <a:gd name="T17" fmla="*/ 0 h 42"/>
                  <a:gd name="T18" fmla="*/ 0 w 39"/>
                  <a:gd name="T19" fmla="*/ 0 h 42"/>
                  <a:gd name="T20" fmla="*/ 0 w 39"/>
                  <a:gd name="T21" fmla="*/ 0 h 42"/>
                  <a:gd name="T22" fmla="*/ 0 w 39"/>
                  <a:gd name="T23" fmla="*/ 0 h 42"/>
                  <a:gd name="T24" fmla="*/ 0 w 39"/>
                  <a:gd name="T25" fmla="*/ 0 h 42"/>
                  <a:gd name="T26" fmla="*/ 0 w 39"/>
                  <a:gd name="T27" fmla="*/ 0 h 42"/>
                  <a:gd name="T28" fmla="*/ 0 w 39"/>
                  <a:gd name="T29" fmla="*/ 0 h 42"/>
                  <a:gd name="T30" fmla="*/ 0 w 39"/>
                  <a:gd name="T31" fmla="*/ 0 h 42"/>
                  <a:gd name="T32" fmla="*/ 0 w 39"/>
                  <a:gd name="T33" fmla="*/ 0 h 42"/>
                  <a:gd name="T34" fmla="*/ 0 w 39"/>
                  <a:gd name="T35" fmla="*/ 0 h 4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42"/>
                  <a:gd name="T56" fmla="*/ 39 w 39"/>
                  <a:gd name="T57" fmla="*/ 42 h 4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42">
                    <a:moveTo>
                      <a:pt x="0" y="36"/>
                    </a:moveTo>
                    <a:lnTo>
                      <a:pt x="4" y="40"/>
                    </a:lnTo>
                    <a:lnTo>
                      <a:pt x="9" y="41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22" y="41"/>
                    </a:lnTo>
                    <a:lnTo>
                      <a:pt x="26" y="39"/>
                    </a:lnTo>
                    <a:lnTo>
                      <a:pt x="29" y="37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1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37" y="8"/>
                    </a:lnTo>
                    <a:lnTo>
                      <a:pt x="33" y="4"/>
                    </a:lnTo>
                    <a:lnTo>
                      <a:pt x="3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1" name="Freeform 1675"/>
              <p:cNvSpPr>
                <a:spLocks/>
              </p:cNvSpPr>
              <p:nvPr/>
            </p:nvSpPr>
            <p:spPr bwMode="auto">
              <a:xfrm>
                <a:off x="1905" y="2633"/>
                <a:ext cx="2" cy="3"/>
              </a:xfrm>
              <a:custGeom>
                <a:avLst/>
                <a:gdLst>
                  <a:gd name="T0" fmla="*/ 0 w 31"/>
                  <a:gd name="T1" fmla="*/ 0 h 45"/>
                  <a:gd name="T2" fmla="*/ 0 w 31"/>
                  <a:gd name="T3" fmla="*/ 0 h 45"/>
                  <a:gd name="T4" fmla="*/ 0 w 31"/>
                  <a:gd name="T5" fmla="*/ 0 h 45"/>
                  <a:gd name="T6" fmla="*/ 0 w 31"/>
                  <a:gd name="T7" fmla="*/ 0 h 45"/>
                  <a:gd name="T8" fmla="*/ 0 w 31"/>
                  <a:gd name="T9" fmla="*/ 0 h 45"/>
                  <a:gd name="T10" fmla="*/ 0 w 31"/>
                  <a:gd name="T11" fmla="*/ 0 h 45"/>
                  <a:gd name="T12" fmla="*/ 0 w 31"/>
                  <a:gd name="T13" fmla="*/ 0 h 45"/>
                  <a:gd name="T14" fmla="*/ 0 w 31"/>
                  <a:gd name="T15" fmla="*/ 0 h 45"/>
                  <a:gd name="T16" fmla="*/ 0 w 31"/>
                  <a:gd name="T17" fmla="*/ 0 h 45"/>
                  <a:gd name="T18" fmla="*/ 0 w 31"/>
                  <a:gd name="T19" fmla="*/ 0 h 45"/>
                  <a:gd name="T20" fmla="*/ 0 w 31"/>
                  <a:gd name="T21" fmla="*/ 0 h 45"/>
                  <a:gd name="T22" fmla="*/ 0 w 31"/>
                  <a:gd name="T23" fmla="*/ 0 h 45"/>
                  <a:gd name="T24" fmla="*/ 0 w 31"/>
                  <a:gd name="T25" fmla="*/ 0 h 45"/>
                  <a:gd name="T26" fmla="*/ 0 w 31"/>
                  <a:gd name="T27" fmla="*/ 0 h 45"/>
                  <a:gd name="T28" fmla="*/ 0 w 31"/>
                  <a:gd name="T29" fmla="*/ 0 h 45"/>
                  <a:gd name="T30" fmla="*/ 0 w 31"/>
                  <a:gd name="T31" fmla="*/ 0 h 45"/>
                  <a:gd name="T32" fmla="*/ 0 w 31"/>
                  <a:gd name="T33" fmla="*/ 0 h 45"/>
                  <a:gd name="T34" fmla="*/ 0 w 31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45"/>
                  <a:gd name="T56" fmla="*/ 31 w 31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45">
                    <a:moveTo>
                      <a:pt x="31" y="2"/>
                    </a:moveTo>
                    <a:lnTo>
                      <a:pt x="26" y="0"/>
                    </a:lnTo>
                    <a:lnTo>
                      <a:pt x="21" y="0"/>
                    </a:lnTo>
                    <a:lnTo>
                      <a:pt x="16" y="1"/>
                    </a:lnTo>
                    <a:lnTo>
                      <a:pt x="12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4" y="37"/>
                    </a:lnTo>
                    <a:lnTo>
                      <a:pt x="7" y="40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2" name="Freeform 1676"/>
              <p:cNvSpPr>
                <a:spLocks/>
              </p:cNvSpPr>
              <p:nvPr/>
            </p:nvSpPr>
            <p:spPr bwMode="auto">
              <a:xfrm>
                <a:off x="1906" y="2633"/>
                <a:ext cx="39" cy="16"/>
              </a:xfrm>
              <a:custGeom>
                <a:avLst/>
                <a:gdLst>
                  <a:gd name="T0" fmla="*/ 0 w 612"/>
                  <a:gd name="T1" fmla="*/ 0 h 259"/>
                  <a:gd name="T2" fmla="*/ 0 w 612"/>
                  <a:gd name="T3" fmla="*/ 0 h 259"/>
                  <a:gd name="T4" fmla="*/ 0 w 612"/>
                  <a:gd name="T5" fmla="*/ 0 h 259"/>
                  <a:gd name="T6" fmla="*/ 0 w 612"/>
                  <a:gd name="T7" fmla="*/ 0 h 259"/>
                  <a:gd name="T8" fmla="*/ 0 w 612"/>
                  <a:gd name="T9" fmla="*/ 0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259"/>
                  <a:gd name="T17" fmla="*/ 612 w 612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259">
                    <a:moveTo>
                      <a:pt x="612" y="215"/>
                    </a:moveTo>
                    <a:lnTo>
                      <a:pt x="16" y="0"/>
                    </a:lnTo>
                    <a:lnTo>
                      <a:pt x="0" y="43"/>
                    </a:lnTo>
                    <a:lnTo>
                      <a:pt x="596" y="259"/>
                    </a:lnTo>
                    <a:lnTo>
                      <a:pt x="612" y="21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3" name="Freeform 1677"/>
              <p:cNvSpPr>
                <a:spLocks/>
              </p:cNvSpPr>
              <p:nvPr/>
            </p:nvSpPr>
            <p:spPr bwMode="auto">
              <a:xfrm>
                <a:off x="1944" y="2647"/>
                <a:ext cx="2" cy="3"/>
              </a:xfrm>
              <a:custGeom>
                <a:avLst/>
                <a:gdLst>
                  <a:gd name="T0" fmla="*/ 0 w 33"/>
                  <a:gd name="T1" fmla="*/ 0 h 45"/>
                  <a:gd name="T2" fmla="*/ 0 w 33"/>
                  <a:gd name="T3" fmla="*/ 0 h 45"/>
                  <a:gd name="T4" fmla="*/ 0 w 33"/>
                  <a:gd name="T5" fmla="*/ 0 h 45"/>
                  <a:gd name="T6" fmla="*/ 0 w 33"/>
                  <a:gd name="T7" fmla="*/ 0 h 45"/>
                  <a:gd name="T8" fmla="*/ 0 w 33"/>
                  <a:gd name="T9" fmla="*/ 0 h 45"/>
                  <a:gd name="T10" fmla="*/ 0 w 33"/>
                  <a:gd name="T11" fmla="*/ 0 h 45"/>
                  <a:gd name="T12" fmla="*/ 0 w 33"/>
                  <a:gd name="T13" fmla="*/ 0 h 45"/>
                  <a:gd name="T14" fmla="*/ 0 w 33"/>
                  <a:gd name="T15" fmla="*/ 0 h 45"/>
                  <a:gd name="T16" fmla="*/ 0 w 33"/>
                  <a:gd name="T17" fmla="*/ 0 h 45"/>
                  <a:gd name="T18" fmla="*/ 0 w 33"/>
                  <a:gd name="T19" fmla="*/ 0 h 45"/>
                  <a:gd name="T20" fmla="*/ 0 w 33"/>
                  <a:gd name="T21" fmla="*/ 0 h 45"/>
                  <a:gd name="T22" fmla="*/ 0 w 33"/>
                  <a:gd name="T23" fmla="*/ 0 h 45"/>
                  <a:gd name="T24" fmla="*/ 0 w 33"/>
                  <a:gd name="T25" fmla="*/ 0 h 45"/>
                  <a:gd name="T26" fmla="*/ 0 w 33"/>
                  <a:gd name="T27" fmla="*/ 0 h 45"/>
                  <a:gd name="T28" fmla="*/ 0 w 33"/>
                  <a:gd name="T29" fmla="*/ 0 h 45"/>
                  <a:gd name="T30" fmla="*/ 0 w 33"/>
                  <a:gd name="T31" fmla="*/ 0 h 45"/>
                  <a:gd name="T32" fmla="*/ 0 w 33"/>
                  <a:gd name="T33" fmla="*/ 0 h 45"/>
                  <a:gd name="T34" fmla="*/ 0 w 33"/>
                  <a:gd name="T35" fmla="*/ 0 h 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45"/>
                  <a:gd name="T56" fmla="*/ 33 w 33"/>
                  <a:gd name="T57" fmla="*/ 45 h 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45">
                    <a:moveTo>
                      <a:pt x="0" y="44"/>
                    </a:moveTo>
                    <a:lnTo>
                      <a:pt x="6" y="45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20" y="43"/>
                    </a:lnTo>
                    <a:lnTo>
                      <a:pt x="24" y="40"/>
                    </a:lnTo>
                    <a:lnTo>
                      <a:pt x="27" y="37"/>
                    </a:lnTo>
                    <a:lnTo>
                      <a:pt x="29" y="34"/>
                    </a:lnTo>
                    <a:lnTo>
                      <a:pt x="31" y="30"/>
                    </a:lnTo>
                    <a:lnTo>
                      <a:pt x="32" y="25"/>
                    </a:lnTo>
                    <a:lnTo>
                      <a:pt x="33" y="21"/>
                    </a:lnTo>
                    <a:lnTo>
                      <a:pt x="32" y="17"/>
                    </a:lnTo>
                    <a:lnTo>
                      <a:pt x="31" y="13"/>
                    </a:lnTo>
                    <a:lnTo>
                      <a:pt x="29" y="9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4" name="Freeform 1678"/>
              <p:cNvSpPr>
                <a:spLocks/>
              </p:cNvSpPr>
              <p:nvPr/>
            </p:nvSpPr>
            <p:spPr bwMode="auto">
              <a:xfrm>
                <a:off x="1905" y="2626"/>
                <a:ext cx="2" cy="3"/>
              </a:xfrm>
              <a:custGeom>
                <a:avLst/>
                <a:gdLst>
                  <a:gd name="T0" fmla="*/ 0 w 23"/>
                  <a:gd name="T1" fmla="*/ 0 h 47"/>
                  <a:gd name="T2" fmla="*/ 0 w 23"/>
                  <a:gd name="T3" fmla="*/ 0 h 47"/>
                  <a:gd name="T4" fmla="*/ 0 w 23"/>
                  <a:gd name="T5" fmla="*/ 0 h 47"/>
                  <a:gd name="T6" fmla="*/ 0 w 23"/>
                  <a:gd name="T7" fmla="*/ 0 h 47"/>
                  <a:gd name="T8" fmla="*/ 0 w 23"/>
                  <a:gd name="T9" fmla="*/ 0 h 47"/>
                  <a:gd name="T10" fmla="*/ 0 w 23"/>
                  <a:gd name="T11" fmla="*/ 0 h 47"/>
                  <a:gd name="T12" fmla="*/ 0 w 23"/>
                  <a:gd name="T13" fmla="*/ 0 h 47"/>
                  <a:gd name="T14" fmla="*/ 0 w 23"/>
                  <a:gd name="T15" fmla="*/ 0 h 47"/>
                  <a:gd name="T16" fmla="*/ 0 w 23"/>
                  <a:gd name="T17" fmla="*/ 0 h 47"/>
                  <a:gd name="T18" fmla="*/ 0 w 23"/>
                  <a:gd name="T19" fmla="*/ 0 h 47"/>
                  <a:gd name="T20" fmla="*/ 0 w 23"/>
                  <a:gd name="T21" fmla="*/ 0 h 47"/>
                  <a:gd name="T22" fmla="*/ 0 w 23"/>
                  <a:gd name="T23" fmla="*/ 0 h 47"/>
                  <a:gd name="T24" fmla="*/ 0 w 23"/>
                  <a:gd name="T25" fmla="*/ 0 h 47"/>
                  <a:gd name="T26" fmla="*/ 0 w 23"/>
                  <a:gd name="T27" fmla="*/ 0 h 47"/>
                  <a:gd name="T28" fmla="*/ 0 w 23"/>
                  <a:gd name="T29" fmla="*/ 0 h 47"/>
                  <a:gd name="T30" fmla="*/ 0 w 23"/>
                  <a:gd name="T31" fmla="*/ 0 h 47"/>
                  <a:gd name="T32" fmla="*/ 0 w 23"/>
                  <a:gd name="T33" fmla="*/ 0 h 47"/>
                  <a:gd name="T34" fmla="*/ 0 w 23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47"/>
                  <a:gd name="T56" fmla="*/ 23 w 23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47">
                    <a:moveTo>
                      <a:pt x="23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6" y="39"/>
                    </a:lnTo>
                    <a:lnTo>
                      <a:pt x="9" y="42"/>
                    </a:lnTo>
                    <a:lnTo>
                      <a:pt x="13" y="45"/>
                    </a:lnTo>
                    <a:lnTo>
                      <a:pt x="18" y="46"/>
                    </a:lnTo>
                    <a:lnTo>
                      <a:pt x="23" y="4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5" name="Rectangle 1679"/>
              <p:cNvSpPr>
                <a:spLocks noChangeArrowheads="1"/>
              </p:cNvSpPr>
              <p:nvPr/>
            </p:nvSpPr>
            <p:spPr bwMode="auto">
              <a:xfrm>
                <a:off x="1907" y="2626"/>
                <a:ext cx="36" cy="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6" name="Freeform 1680"/>
              <p:cNvSpPr>
                <a:spLocks/>
              </p:cNvSpPr>
              <p:nvPr/>
            </p:nvSpPr>
            <p:spPr bwMode="auto">
              <a:xfrm>
                <a:off x="1943" y="2626"/>
                <a:ext cx="2" cy="3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0 w 24"/>
                  <a:gd name="T5" fmla="*/ 0 h 47"/>
                  <a:gd name="T6" fmla="*/ 0 w 24"/>
                  <a:gd name="T7" fmla="*/ 0 h 47"/>
                  <a:gd name="T8" fmla="*/ 0 w 24"/>
                  <a:gd name="T9" fmla="*/ 0 h 47"/>
                  <a:gd name="T10" fmla="*/ 0 w 24"/>
                  <a:gd name="T11" fmla="*/ 0 h 47"/>
                  <a:gd name="T12" fmla="*/ 0 w 24"/>
                  <a:gd name="T13" fmla="*/ 0 h 47"/>
                  <a:gd name="T14" fmla="*/ 0 w 24"/>
                  <a:gd name="T15" fmla="*/ 0 h 47"/>
                  <a:gd name="T16" fmla="*/ 0 w 24"/>
                  <a:gd name="T17" fmla="*/ 0 h 47"/>
                  <a:gd name="T18" fmla="*/ 0 w 24"/>
                  <a:gd name="T19" fmla="*/ 0 h 47"/>
                  <a:gd name="T20" fmla="*/ 0 w 24"/>
                  <a:gd name="T21" fmla="*/ 0 h 47"/>
                  <a:gd name="T22" fmla="*/ 0 w 24"/>
                  <a:gd name="T23" fmla="*/ 0 h 47"/>
                  <a:gd name="T24" fmla="*/ 0 w 24"/>
                  <a:gd name="T25" fmla="*/ 0 h 47"/>
                  <a:gd name="T26" fmla="*/ 0 w 24"/>
                  <a:gd name="T27" fmla="*/ 0 h 47"/>
                  <a:gd name="T28" fmla="*/ 0 w 24"/>
                  <a:gd name="T29" fmla="*/ 0 h 47"/>
                  <a:gd name="T30" fmla="*/ 0 w 24"/>
                  <a:gd name="T31" fmla="*/ 0 h 47"/>
                  <a:gd name="T32" fmla="*/ 0 w 24"/>
                  <a:gd name="T33" fmla="*/ 0 h 47"/>
                  <a:gd name="T34" fmla="*/ 0 w 24"/>
                  <a:gd name="T35" fmla="*/ 0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47"/>
                  <a:gd name="T56" fmla="*/ 24 w 24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47">
                    <a:moveTo>
                      <a:pt x="0" y="47"/>
                    </a:moveTo>
                    <a:lnTo>
                      <a:pt x="6" y="46"/>
                    </a:lnTo>
                    <a:lnTo>
                      <a:pt x="11" y="45"/>
                    </a:lnTo>
                    <a:lnTo>
                      <a:pt x="15" y="42"/>
                    </a:lnTo>
                    <a:lnTo>
                      <a:pt x="18" y="39"/>
                    </a:lnTo>
                    <a:lnTo>
                      <a:pt x="20" y="36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4" y="23"/>
                    </a:lnTo>
                    <a:lnTo>
                      <a:pt x="23" y="19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8" y="7"/>
                    </a:lnTo>
                    <a:lnTo>
                      <a:pt x="15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7" name="Freeform 1681"/>
              <p:cNvSpPr>
                <a:spLocks/>
              </p:cNvSpPr>
              <p:nvPr/>
            </p:nvSpPr>
            <p:spPr bwMode="auto">
              <a:xfrm>
                <a:off x="1904" y="2619"/>
                <a:ext cx="2" cy="3"/>
              </a:xfrm>
              <a:custGeom>
                <a:avLst/>
                <a:gdLst>
                  <a:gd name="T0" fmla="*/ 0 w 37"/>
                  <a:gd name="T1" fmla="*/ 0 h 43"/>
                  <a:gd name="T2" fmla="*/ 0 w 37"/>
                  <a:gd name="T3" fmla="*/ 0 h 43"/>
                  <a:gd name="T4" fmla="*/ 0 w 37"/>
                  <a:gd name="T5" fmla="*/ 0 h 43"/>
                  <a:gd name="T6" fmla="*/ 0 w 37"/>
                  <a:gd name="T7" fmla="*/ 0 h 43"/>
                  <a:gd name="T8" fmla="*/ 0 w 37"/>
                  <a:gd name="T9" fmla="*/ 0 h 43"/>
                  <a:gd name="T10" fmla="*/ 0 w 37"/>
                  <a:gd name="T11" fmla="*/ 0 h 43"/>
                  <a:gd name="T12" fmla="*/ 0 w 37"/>
                  <a:gd name="T13" fmla="*/ 0 h 43"/>
                  <a:gd name="T14" fmla="*/ 0 w 37"/>
                  <a:gd name="T15" fmla="*/ 0 h 43"/>
                  <a:gd name="T16" fmla="*/ 0 w 37"/>
                  <a:gd name="T17" fmla="*/ 0 h 43"/>
                  <a:gd name="T18" fmla="*/ 0 w 37"/>
                  <a:gd name="T19" fmla="*/ 0 h 43"/>
                  <a:gd name="T20" fmla="*/ 0 w 37"/>
                  <a:gd name="T21" fmla="*/ 0 h 43"/>
                  <a:gd name="T22" fmla="*/ 0 w 37"/>
                  <a:gd name="T23" fmla="*/ 0 h 43"/>
                  <a:gd name="T24" fmla="*/ 0 w 37"/>
                  <a:gd name="T25" fmla="*/ 0 h 43"/>
                  <a:gd name="T26" fmla="*/ 0 w 37"/>
                  <a:gd name="T27" fmla="*/ 0 h 43"/>
                  <a:gd name="T28" fmla="*/ 0 w 37"/>
                  <a:gd name="T29" fmla="*/ 0 h 43"/>
                  <a:gd name="T30" fmla="*/ 0 w 37"/>
                  <a:gd name="T31" fmla="*/ 0 h 43"/>
                  <a:gd name="T32" fmla="*/ 0 w 37"/>
                  <a:gd name="T33" fmla="*/ 0 h 43"/>
                  <a:gd name="T34" fmla="*/ 0 w 37"/>
                  <a:gd name="T35" fmla="*/ 0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12" y="0"/>
                    </a:moveTo>
                    <a:lnTo>
                      <a:pt x="8" y="3"/>
                    </a:lnTo>
                    <a:lnTo>
                      <a:pt x="4" y="7"/>
                    </a:lnTo>
                    <a:lnTo>
                      <a:pt x="2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7" y="35"/>
                    </a:lnTo>
                    <a:lnTo>
                      <a:pt x="10" y="38"/>
                    </a:lnTo>
                    <a:lnTo>
                      <a:pt x="13" y="41"/>
                    </a:lnTo>
                    <a:lnTo>
                      <a:pt x="17" y="42"/>
                    </a:lnTo>
                    <a:lnTo>
                      <a:pt x="23" y="43"/>
                    </a:lnTo>
                    <a:lnTo>
                      <a:pt x="27" y="43"/>
                    </a:lnTo>
                    <a:lnTo>
                      <a:pt x="32" y="42"/>
                    </a:lnTo>
                    <a:lnTo>
                      <a:pt x="37" y="3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8" name="Freeform 1682"/>
              <p:cNvSpPr>
                <a:spLocks/>
              </p:cNvSpPr>
              <p:nvPr/>
            </p:nvSpPr>
            <p:spPr bwMode="auto">
              <a:xfrm>
                <a:off x="1905" y="2599"/>
                <a:ext cx="35" cy="23"/>
              </a:xfrm>
              <a:custGeom>
                <a:avLst/>
                <a:gdLst>
                  <a:gd name="T0" fmla="*/ 0 w 568"/>
                  <a:gd name="T1" fmla="*/ 0 h 368"/>
                  <a:gd name="T2" fmla="*/ 0 w 568"/>
                  <a:gd name="T3" fmla="*/ 0 h 368"/>
                  <a:gd name="T4" fmla="*/ 0 w 568"/>
                  <a:gd name="T5" fmla="*/ 0 h 368"/>
                  <a:gd name="T6" fmla="*/ 0 w 568"/>
                  <a:gd name="T7" fmla="*/ 0 h 368"/>
                  <a:gd name="T8" fmla="*/ 0 w 568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368"/>
                  <a:gd name="T17" fmla="*/ 568 w 568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368">
                    <a:moveTo>
                      <a:pt x="544" y="0"/>
                    </a:moveTo>
                    <a:lnTo>
                      <a:pt x="0" y="329"/>
                    </a:lnTo>
                    <a:lnTo>
                      <a:pt x="25" y="368"/>
                    </a:lnTo>
                    <a:lnTo>
                      <a:pt x="568" y="41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19" name="Freeform 1683"/>
              <p:cNvSpPr>
                <a:spLocks/>
              </p:cNvSpPr>
              <p:nvPr/>
            </p:nvSpPr>
            <p:spPr bwMode="auto">
              <a:xfrm>
                <a:off x="1939" y="2599"/>
                <a:ext cx="2" cy="2"/>
              </a:xfrm>
              <a:custGeom>
                <a:avLst/>
                <a:gdLst>
                  <a:gd name="T0" fmla="*/ 0 w 35"/>
                  <a:gd name="T1" fmla="*/ 0 h 44"/>
                  <a:gd name="T2" fmla="*/ 0 w 35"/>
                  <a:gd name="T3" fmla="*/ 0 h 44"/>
                  <a:gd name="T4" fmla="*/ 0 w 35"/>
                  <a:gd name="T5" fmla="*/ 0 h 44"/>
                  <a:gd name="T6" fmla="*/ 0 w 35"/>
                  <a:gd name="T7" fmla="*/ 0 h 44"/>
                  <a:gd name="T8" fmla="*/ 0 w 35"/>
                  <a:gd name="T9" fmla="*/ 0 h 44"/>
                  <a:gd name="T10" fmla="*/ 0 w 35"/>
                  <a:gd name="T11" fmla="*/ 0 h 44"/>
                  <a:gd name="T12" fmla="*/ 0 w 35"/>
                  <a:gd name="T13" fmla="*/ 0 h 44"/>
                  <a:gd name="T14" fmla="*/ 0 w 35"/>
                  <a:gd name="T15" fmla="*/ 0 h 44"/>
                  <a:gd name="T16" fmla="*/ 0 w 35"/>
                  <a:gd name="T17" fmla="*/ 0 h 44"/>
                  <a:gd name="T18" fmla="*/ 0 w 35"/>
                  <a:gd name="T19" fmla="*/ 0 h 44"/>
                  <a:gd name="T20" fmla="*/ 0 w 35"/>
                  <a:gd name="T21" fmla="*/ 0 h 44"/>
                  <a:gd name="T22" fmla="*/ 0 w 35"/>
                  <a:gd name="T23" fmla="*/ 0 h 44"/>
                  <a:gd name="T24" fmla="*/ 0 w 35"/>
                  <a:gd name="T25" fmla="*/ 0 h 44"/>
                  <a:gd name="T26" fmla="*/ 0 w 35"/>
                  <a:gd name="T27" fmla="*/ 0 h 44"/>
                  <a:gd name="T28" fmla="*/ 0 w 35"/>
                  <a:gd name="T29" fmla="*/ 0 h 44"/>
                  <a:gd name="T30" fmla="*/ 0 w 35"/>
                  <a:gd name="T31" fmla="*/ 0 h 44"/>
                  <a:gd name="T32" fmla="*/ 0 w 35"/>
                  <a:gd name="T33" fmla="*/ 0 h 44"/>
                  <a:gd name="T34" fmla="*/ 0 w 35"/>
                  <a:gd name="T35" fmla="*/ 0 h 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44"/>
                  <a:gd name="T56" fmla="*/ 35 w 35"/>
                  <a:gd name="T57" fmla="*/ 44 h 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44">
                    <a:moveTo>
                      <a:pt x="24" y="44"/>
                    </a:moveTo>
                    <a:lnTo>
                      <a:pt x="28" y="41"/>
                    </a:lnTo>
                    <a:lnTo>
                      <a:pt x="31" y="37"/>
                    </a:lnTo>
                    <a:lnTo>
                      <a:pt x="34" y="32"/>
                    </a:lnTo>
                    <a:lnTo>
                      <a:pt x="35" y="28"/>
                    </a:lnTo>
                    <a:lnTo>
                      <a:pt x="35" y="24"/>
                    </a:lnTo>
                    <a:lnTo>
                      <a:pt x="35" y="19"/>
                    </a:lnTo>
                    <a:lnTo>
                      <a:pt x="34" y="15"/>
                    </a:lnTo>
                    <a:lnTo>
                      <a:pt x="32" y="11"/>
                    </a:lnTo>
                    <a:lnTo>
                      <a:pt x="29" y="8"/>
                    </a:ln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0" y="3"/>
                    </a:lnTo>
                    <a:lnTo>
                      <a:pt x="24" y="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0" name="Freeform 1684"/>
              <p:cNvSpPr>
                <a:spLocks/>
              </p:cNvSpPr>
              <p:nvPr/>
            </p:nvSpPr>
            <p:spPr bwMode="auto">
              <a:xfrm>
                <a:off x="1902" y="2613"/>
                <a:ext cx="3" cy="3"/>
              </a:xfrm>
              <a:custGeom>
                <a:avLst/>
                <a:gdLst>
                  <a:gd name="T0" fmla="*/ 0 w 42"/>
                  <a:gd name="T1" fmla="*/ 0 h 39"/>
                  <a:gd name="T2" fmla="*/ 0 w 42"/>
                  <a:gd name="T3" fmla="*/ 0 h 39"/>
                  <a:gd name="T4" fmla="*/ 0 w 42"/>
                  <a:gd name="T5" fmla="*/ 0 h 39"/>
                  <a:gd name="T6" fmla="*/ 0 w 42"/>
                  <a:gd name="T7" fmla="*/ 0 h 39"/>
                  <a:gd name="T8" fmla="*/ 0 w 42"/>
                  <a:gd name="T9" fmla="*/ 0 h 39"/>
                  <a:gd name="T10" fmla="*/ 0 w 42"/>
                  <a:gd name="T11" fmla="*/ 0 h 39"/>
                  <a:gd name="T12" fmla="*/ 0 w 42"/>
                  <a:gd name="T13" fmla="*/ 0 h 39"/>
                  <a:gd name="T14" fmla="*/ 0 w 42"/>
                  <a:gd name="T15" fmla="*/ 0 h 39"/>
                  <a:gd name="T16" fmla="*/ 0 w 42"/>
                  <a:gd name="T17" fmla="*/ 0 h 39"/>
                  <a:gd name="T18" fmla="*/ 0 w 42"/>
                  <a:gd name="T19" fmla="*/ 0 h 39"/>
                  <a:gd name="T20" fmla="*/ 0 w 42"/>
                  <a:gd name="T21" fmla="*/ 0 h 39"/>
                  <a:gd name="T22" fmla="*/ 0 w 42"/>
                  <a:gd name="T23" fmla="*/ 0 h 39"/>
                  <a:gd name="T24" fmla="*/ 0 w 42"/>
                  <a:gd name="T25" fmla="*/ 0 h 39"/>
                  <a:gd name="T26" fmla="*/ 0 w 42"/>
                  <a:gd name="T27" fmla="*/ 0 h 39"/>
                  <a:gd name="T28" fmla="*/ 0 w 42"/>
                  <a:gd name="T29" fmla="*/ 0 h 39"/>
                  <a:gd name="T30" fmla="*/ 0 w 42"/>
                  <a:gd name="T31" fmla="*/ 0 h 39"/>
                  <a:gd name="T32" fmla="*/ 0 w 42"/>
                  <a:gd name="T33" fmla="*/ 0 h 39"/>
                  <a:gd name="T34" fmla="*/ 0 w 42"/>
                  <a:gd name="T35" fmla="*/ 0 h 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2"/>
                  <a:gd name="T55" fmla="*/ 0 h 39"/>
                  <a:gd name="T56" fmla="*/ 42 w 42"/>
                  <a:gd name="T57" fmla="*/ 39 h 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2" h="39">
                    <a:moveTo>
                      <a:pt x="5" y="0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9" y="34"/>
                    </a:lnTo>
                    <a:lnTo>
                      <a:pt x="13" y="36"/>
                    </a:lnTo>
                    <a:lnTo>
                      <a:pt x="17" y="38"/>
                    </a:lnTo>
                    <a:lnTo>
                      <a:pt x="21" y="39"/>
                    </a:lnTo>
                    <a:lnTo>
                      <a:pt x="26" y="39"/>
                    </a:lnTo>
                    <a:lnTo>
                      <a:pt x="30" y="38"/>
                    </a:lnTo>
                    <a:lnTo>
                      <a:pt x="34" y="36"/>
                    </a:lnTo>
                    <a:lnTo>
                      <a:pt x="38" y="32"/>
                    </a:lnTo>
                    <a:lnTo>
                      <a:pt x="42" y="2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1" name="Freeform 1685"/>
              <p:cNvSpPr>
                <a:spLocks/>
              </p:cNvSpPr>
              <p:nvPr/>
            </p:nvSpPr>
            <p:spPr bwMode="auto">
              <a:xfrm>
                <a:off x="1903" y="2573"/>
                <a:ext cx="32" cy="42"/>
              </a:xfrm>
              <a:custGeom>
                <a:avLst/>
                <a:gdLst>
                  <a:gd name="T0" fmla="*/ 0 w 516"/>
                  <a:gd name="T1" fmla="*/ 0 h 667"/>
                  <a:gd name="T2" fmla="*/ 0 w 516"/>
                  <a:gd name="T3" fmla="*/ 0 h 667"/>
                  <a:gd name="T4" fmla="*/ 0 w 516"/>
                  <a:gd name="T5" fmla="*/ 0 h 667"/>
                  <a:gd name="T6" fmla="*/ 0 w 516"/>
                  <a:gd name="T7" fmla="*/ 0 h 667"/>
                  <a:gd name="T8" fmla="*/ 0 w 516"/>
                  <a:gd name="T9" fmla="*/ 0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667"/>
                  <a:gd name="T17" fmla="*/ 516 w 516"/>
                  <a:gd name="T18" fmla="*/ 667 h 6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667">
                    <a:moveTo>
                      <a:pt x="478" y="0"/>
                    </a:moveTo>
                    <a:lnTo>
                      <a:pt x="0" y="639"/>
                    </a:lnTo>
                    <a:lnTo>
                      <a:pt x="37" y="667"/>
                    </a:lnTo>
                    <a:lnTo>
                      <a:pt x="516" y="2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2" name="Freeform 1686"/>
              <p:cNvSpPr>
                <a:spLocks/>
              </p:cNvSpPr>
              <p:nvPr/>
            </p:nvSpPr>
            <p:spPr bwMode="auto">
              <a:xfrm>
                <a:off x="1932" y="2573"/>
                <a:ext cx="3" cy="2"/>
              </a:xfrm>
              <a:custGeom>
                <a:avLst/>
                <a:gdLst>
                  <a:gd name="T0" fmla="*/ 0 w 43"/>
                  <a:gd name="T1" fmla="*/ 0 h 37"/>
                  <a:gd name="T2" fmla="*/ 0 w 43"/>
                  <a:gd name="T3" fmla="*/ 0 h 37"/>
                  <a:gd name="T4" fmla="*/ 0 w 43"/>
                  <a:gd name="T5" fmla="*/ 0 h 37"/>
                  <a:gd name="T6" fmla="*/ 0 w 43"/>
                  <a:gd name="T7" fmla="*/ 0 h 37"/>
                  <a:gd name="T8" fmla="*/ 0 w 43"/>
                  <a:gd name="T9" fmla="*/ 0 h 37"/>
                  <a:gd name="T10" fmla="*/ 0 w 43"/>
                  <a:gd name="T11" fmla="*/ 0 h 37"/>
                  <a:gd name="T12" fmla="*/ 0 w 43"/>
                  <a:gd name="T13" fmla="*/ 0 h 37"/>
                  <a:gd name="T14" fmla="*/ 0 w 43"/>
                  <a:gd name="T15" fmla="*/ 0 h 37"/>
                  <a:gd name="T16" fmla="*/ 0 w 43"/>
                  <a:gd name="T17" fmla="*/ 0 h 37"/>
                  <a:gd name="T18" fmla="*/ 0 w 43"/>
                  <a:gd name="T19" fmla="*/ 0 h 37"/>
                  <a:gd name="T20" fmla="*/ 0 w 43"/>
                  <a:gd name="T21" fmla="*/ 0 h 37"/>
                  <a:gd name="T22" fmla="*/ 0 w 43"/>
                  <a:gd name="T23" fmla="*/ 0 h 37"/>
                  <a:gd name="T24" fmla="*/ 0 w 43"/>
                  <a:gd name="T25" fmla="*/ 0 h 37"/>
                  <a:gd name="T26" fmla="*/ 0 w 43"/>
                  <a:gd name="T27" fmla="*/ 0 h 37"/>
                  <a:gd name="T28" fmla="*/ 0 w 43"/>
                  <a:gd name="T29" fmla="*/ 0 h 37"/>
                  <a:gd name="T30" fmla="*/ 0 w 43"/>
                  <a:gd name="T31" fmla="*/ 0 h 37"/>
                  <a:gd name="T32" fmla="*/ 0 w 43"/>
                  <a:gd name="T33" fmla="*/ 0 h 37"/>
                  <a:gd name="T34" fmla="*/ 0 w 4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3"/>
                  <a:gd name="T55" fmla="*/ 0 h 37"/>
                  <a:gd name="T56" fmla="*/ 43 w 4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3" h="37">
                    <a:moveTo>
                      <a:pt x="38" y="37"/>
                    </a:moveTo>
                    <a:lnTo>
                      <a:pt x="41" y="33"/>
                    </a:lnTo>
                    <a:lnTo>
                      <a:pt x="42" y="28"/>
                    </a:lnTo>
                    <a:lnTo>
                      <a:pt x="43" y="24"/>
                    </a:lnTo>
                    <a:lnTo>
                      <a:pt x="42" y="19"/>
                    </a:lnTo>
                    <a:lnTo>
                      <a:pt x="41" y="15"/>
                    </a:lnTo>
                    <a:lnTo>
                      <a:pt x="39" y="11"/>
                    </a:lnTo>
                    <a:lnTo>
                      <a:pt x="36" y="8"/>
                    </a:lnTo>
                    <a:lnTo>
                      <a:pt x="33" y="5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3" name="Freeform 1687"/>
              <p:cNvSpPr>
                <a:spLocks/>
              </p:cNvSpPr>
              <p:nvPr/>
            </p:nvSpPr>
            <p:spPr bwMode="auto">
              <a:xfrm>
                <a:off x="1900" y="2606"/>
                <a:ext cx="2" cy="3"/>
              </a:xfrm>
              <a:custGeom>
                <a:avLst/>
                <a:gdLst>
                  <a:gd name="T0" fmla="*/ 0 w 45"/>
                  <a:gd name="T1" fmla="*/ 0 h 35"/>
                  <a:gd name="T2" fmla="*/ 0 w 45"/>
                  <a:gd name="T3" fmla="*/ 0 h 35"/>
                  <a:gd name="T4" fmla="*/ 0 w 45"/>
                  <a:gd name="T5" fmla="*/ 0 h 35"/>
                  <a:gd name="T6" fmla="*/ 0 w 45"/>
                  <a:gd name="T7" fmla="*/ 0 h 35"/>
                  <a:gd name="T8" fmla="*/ 0 w 45"/>
                  <a:gd name="T9" fmla="*/ 0 h 35"/>
                  <a:gd name="T10" fmla="*/ 0 w 45"/>
                  <a:gd name="T11" fmla="*/ 0 h 35"/>
                  <a:gd name="T12" fmla="*/ 0 w 45"/>
                  <a:gd name="T13" fmla="*/ 0 h 35"/>
                  <a:gd name="T14" fmla="*/ 0 w 45"/>
                  <a:gd name="T15" fmla="*/ 0 h 35"/>
                  <a:gd name="T16" fmla="*/ 0 w 45"/>
                  <a:gd name="T17" fmla="*/ 0 h 35"/>
                  <a:gd name="T18" fmla="*/ 0 w 45"/>
                  <a:gd name="T19" fmla="*/ 0 h 35"/>
                  <a:gd name="T20" fmla="*/ 0 w 45"/>
                  <a:gd name="T21" fmla="*/ 0 h 35"/>
                  <a:gd name="T22" fmla="*/ 0 w 45"/>
                  <a:gd name="T23" fmla="*/ 0 h 35"/>
                  <a:gd name="T24" fmla="*/ 0 w 45"/>
                  <a:gd name="T25" fmla="*/ 0 h 35"/>
                  <a:gd name="T26" fmla="*/ 0 w 45"/>
                  <a:gd name="T27" fmla="*/ 0 h 35"/>
                  <a:gd name="T28" fmla="*/ 0 w 45"/>
                  <a:gd name="T29" fmla="*/ 0 h 35"/>
                  <a:gd name="T30" fmla="*/ 0 w 45"/>
                  <a:gd name="T31" fmla="*/ 0 h 35"/>
                  <a:gd name="T32" fmla="*/ 0 w 45"/>
                  <a:gd name="T33" fmla="*/ 0 h 35"/>
                  <a:gd name="T34" fmla="*/ 0 w 45"/>
                  <a:gd name="T35" fmla="*/ 0 h 3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5"/>
                  <a:gd name="T56" fmla="*/ 45 w 45"/>
                  <a:gd name="T57" fmla="*/ 35 h 3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5">
                    <a:moveTo>
                      <a:pt x="3" y="0"/>
                    </a:moveTo>
                    <a:lnTo>
                      <a:pt x="1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6" y="27"/>
                    </a:lnTo>
                    <a:lnTo>
                      <a:pt x="10" y="30"/>
                    </a:lnTo>
                    <a:lnTo>
                      <a:pt x="13" y="32"/>
                    </a:lnTo>
                    <a:lnTo>
                      <a:pt x="17" y="34"/>
                    </a:lnTo>
                    <a:lnTo>
                      <a:pt x="22" y="35"/>
                    </a:lnTo>
                    <a:lnTo>
                      <a:pt x="26" y="35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38" y="30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4" name="Freeform 1688"/>
              <p:cNvSpPr>
                <a:spLocks/>
              </p:cNvSpPr>
              <p:nvPr/>
            </p:nvSpPr>
            <p:spPr bwMode="auto">
              <a:xfrm>
                <a:off x="1900" y="2554"/>
                <a:ext cx="28" cy="54"/>
              </a:xfrm>
              <a:custGeom>
                <a:avLst/>
                <a:gdLst>
                  <a:gd name="T0" fmla="*/ 0 w 450"/>
                  <a:gd name="T1" fmla="*/ 0 h 854"/>
                  <a:gd name="T2" fmla="*/ 0 w 450"/>
                  <a:gd name="T3" fmla="*/ 0 h 854"/>
                  <a:gd name="T4" fmla="*/ 0 w 450"/>
                  <a:gd name="T5" fmla="*/ 0 h 854"/>
                  <a:gd name="T6" fmla="*/ 0 w 450"/>
                  <a:gd name="T7" fmla="*/ 0 h 854"/>
                  <a:gd name="T8" fmla="*/ 0 w 450"/>
                  <a:gd name="T9" fmla="*/ 0 h 8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0"/>
                  <a:gd name="T16" fmla="*/ 0 h 854"/>
                  <a:gd name="T17" fmla="*/ 450 w 450"/>
                  <a:gd name="T18" fmla="*/ 854 h 8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0" h="854">
                    <a:moveTo>
                      <a:pt x="408" y="0"/>
                    </a:moveTo>
                    <a:lnTo>
                      <a:pt x="0" y="834"/>
                    </a:lnTo>
                    <a:lnTo>
                      <a:pt x="42" y="854"/>
                    </a:lnTo>
                    <a:lnTo>
                      <a:pt x="450" y="2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5" name="Freeform 1689"/>
              <p:cNvSpPr>
                <a:spLocks/>
              </p:cNvSpPr>
              <p:nvPr/>
            </p:nvSpPr>
            <p:spPr bwMode="auto">
              <a:xfrm>
                <a:off x="1925" y="2553"/>
                <a:ext cx="3" cy="3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2" y="34"/>
                    </a:moveTo>
                    <a:lnTo>
                      <a:pt x="44" y="29"/>
                    </a:lnTo>
                    <a:lnTo>
                      <a:pt x="45" y="24"/>
                    </a:lnTo>
                    <a:lnTo>
                      <a:pt x="44" y="19"/>
                    </a:lnTo>
                    <a:lnTo>
                      <a:pt x="43" y="15"/>
                    </a:lnTo>
                    <a:lnTo>
                      <a:pt x="41" y="11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4" y="1"/>
                    </a:lnTo>
                    <a:lnTo>
                      <a:pt x="10" y="2"/>
                    </a:lnTo>
                    <a:lnTo>
                      <a:pt x="6" y="5"/>
                    </a:lnTo>
                    <a:lnTo>
                      <a:pt x="3" y="9"/>
                    </a:lnTo>
                    <a:lnTo>
                      <a:pt x="0" y="13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6" name="Freeform 1690"/>
              <p:cNvSpPr>
                <a:spLocks/>
              </p:cNvSpPr>
              <p:nvPr/>
            </p:nvSpPr>
            <p:spPr bwMode="auto">
              <a:xfrm>
                <a:off x="1896" y="2604"/>
                <a:ext cx="3" cy="2"/>
              </a:xfrm>
              <a:custGeom>
                <a:avLst/>
                <a:gdLst>
                  <a:gd name="T0" fmla="*/ 0 w 47"/>
                  <a:gd name="T1" fmla="*/ 0 h 29"/>
                  <a:gd name="T2" fmla="*/ 0 w 47"/>
                  <a:gd name="T3" fmla="*/ 0 h 29"/>
                  <a:gd name="T4" fmla="*/ 0 w 47"/>
                  <a:gd name="T5" fmla="*/ 0 h 29"/>
                  <a:gd name="T6" fmla="*/ 0 w 47"/>
                  <a:gd name="T7" fmla="*/ 0 h 29"/>
                  <a:gd name="T8" fmla="*/ 0 w 47"/>
                  <a:gd name="T9" fmla="*/ 0 h 29"/>
                  <a:gd name="T10" fmla="*/ 0 w 47"/>
                  <a:gd name="T11" fmla="*/ 0 h 29"/>
                  <a:gd name="T12" fmla="*/ 0 w 47"/>
                  <a:gd name="T13" fmla="*/ 0 h 29"/>
                  <a:gd name="T14" fmla="*/ 0 w 47"/>
                  <a:gd name="T15" fmla="*/ 0 h 29"/>
                  <a:gd name="T16" fmla="*/ 0 w 47"/>
                  <a:gd name="T17" fmla="*/ 0 h 29"/>
                  <a:gd name="T18" fmla="*/ 0 w 47"/>
                  <a:gd name="T19" fmla="*/ 0 h 29"/>
                  <a:gd name="T20" fmla="*/ 0 w 47"/>
                  <a:gd name="T21" fmla="*/ 0 h 29"/>
                  <a:gd name="T22" fmla="*/ 0 w 47"/>
                  <a:gd name="T23" fmla="*/ 0 h 29"/>
                  <a:gd name="T24" fmla="*/ 0 w 47"/>
                  <a:gd name="T25" fmla="*/ 0 h 29"/>
                  <a:gd name="T26" fmla="*/ 0 w 47"/>
                  <a:gd name="T27" fmla="*/ 0 h 29"/>
                  <a:gd name="T28" fmla="*/ 0 w 47"/>
                  <a:gd name="T29" fmla="*/ 0 h 29"/>
                  <a:gd name="T30" fmla="*/ 0 w 47"/>
                  <a:gd name="T31" fmla="*/ 0 h 29"/>
                  <a:gd name="T32" fmla="*/ 0 w 47"/>
                  <a:gd name="T33" fmla="*/ 0 h 29"/>
                  <a:gd name="T34" fmla="*/ 0 w 47"/>
                  <a:gd name="T35" fmla="*/ 0 h 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9"/>
                  <a:gd name="T56" fmla="*/ 47 w 47"/>
                  <a:gd name="T57" fmla="*/ 29 h 2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9">
                    <a:moveTo>
                      <a:pt x="1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3" y="18"/>
                    </a:lnTo>
                    <a:lnTo>
                      <a:pt x="6" y="22"/>
                    </a:lnTo>
                    <a:lnTo>
                      <a:pt x="9" y="25"/>
                    </a:lnTo>
                    <a:lnTo>
                      <a:pt x="13" y="27"/>
                    </a:lnTo>
                    <a:lnTo>
                      <a:pt x="17" y="28"/>
                    </a:lnTo>
                    <a:lnTo>
                      <a:pt x="22" y="29"/>
                    </a:lnTo>
                    <a:lnTo>
                      <a:pt x="27" y="29"/>
                    </a:lnTo>
                    <a:lnTo>
                      <a:pt x="31" y="29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5" y="17"/>
                    </a:lnTo>
                    <a:lnTo>
                      <a:pt x="47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7" name="Freeform 1691"/>
              <p:cNvSpPr>
                <a:spLocks/>
              </p:cNvSpPr>
              <p:nvPr/>
            </p:nvSpPr>
            <p:spPr bwMode="auto">
              <a:xfrm>
                <a:off x="1896" y="2541"/>
                <a:ext cx="21" cy="64"/>
              </a:xfrm>
              <a:custGeom>
                <a:avLst/>
                <a:gdLst>
                  <a:gd name="T0" fmla="*/ 0 w 330"/>
                  <a:gd name="T1" fmla="*/ 0 h 1019"/>
                  <a:gd name="T2" fmla="*/ 0 w 330"/>
                  <a:gd name="T3" fmla="*/ 0 h 1019"/>
                  <a:gd name="T4" fmla="*/ 0 w 330"/>
                  <a:gd name="T5" fmla="*/ 0 h 1019"/>
                  <a:gd name="T6" fmla="*/ 0 w 330"/>
                  <a:gd name="T7" fmla="*/ 0 h 1019"/>
                  <a:gd name="T8" fmla="*/ 0 w 330"/>
                  <a:gd name="T9" fmla="*/ 0 h 10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0"/>
                  <a:gd name="T16" fmla="*/ 0 h 1019"/>
                  <a:gd name="T17" fmla="*/ 330 w 330"/>
                  <a:gd name="T18" fmla="*/ 1019 h 10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0" h="1019">
                    <a:moveTo>
                      <a:pt x="286" y="0"/>
                    </a:moveTo>
                    <a:lnTo>
                      <a:pt x="0" y="1007"/>
                    </a:lnTo>
                    <a:lnTo>
                      <a:pt x="46" y="1019"/>
                    </a:lnTo>
                    <a:lnTo>
                      <a:pt x="330" y="1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8" name="Freeform 1692"/>
              <p:cNvSpPr>
                <a:spLocks/>
              </p:cNvSpPr>
              <p:nvPr/>
            </p:nvSpPr>
            <p:spPr bwMode="auto">
              <a:xfrm>
                <a:off x="1914" y="2540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4" y="30"/>
                    </a:moveTo>
                    <a:lnTo>
                      <a:pt x="45" y="24"/>
                    </a:lnTo>
                    <a:lnTo>
                      <a:pt x="45" y="19"/>
                    </a:lnTo>
                    <a:lnTo>
                      <a:pt x="44" y="15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6" y="5"/>
                    </a:lnTo>
                    <a:lnTo>
                      <a:pt x="32" y="3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7"/>
                    </a:lnTo>
                    <a:lnTo>
                      <a:pt x="44" y="3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29" name="Freeform 1693"/>
              <p:cNvSpPr>
                <a:spLocks/>
              </p:cNvSpPr>
              <p:nvPr/>
            </p:nvSpPr>
            <p:spPr bwMode="auto">
              <a:xfrm>
                <a:off x="1895" y="2604"/>
                <a:ext cx="2" cy="2"/>
              </a:xfrm>
              <a:custGeom>
                <a:avLst/>
                <a:gdLst>
                  <a:gd name="T0" fmla="*/ 0 w 48"/>
                  <a:gd name="T1" fmla="*/ 0 h 26"/>
                  <a:gd name="T2" fmla="*/ 0 w 48"/>
                  <a:gd name="T3" fmla="*/ 0 h 26"/>
                  <a:gd name="T4" fmla="*/ 0 w 48"/>
                  <a:gd name="T5" fmla="*/ 0 h 26"/>
                  <a:gd name="T6" fmla="*/ 0 w 48"/>
                  <a:gd name="T7" fmla="*/ 0 h 26"/>
                  <a:gd name="T8" fmla="*/ 0 w 48"/>
                  <a:gd name="T9" fmla="*/ 0 h 26"/>
                  <a:gd name="T10" fmla="*/ 0 w 48"/>
                  <a:gd name="T11" fmla="*/ 0 h 26"/>
                  <a:gd name="T12" fmla="*/ 0 w 48"/>
                  <a:gd name="T13" fmla="*/ 0 h 26"/>
                  <a:gd name="T14" fmla="*/ 0 w 48"/>
                  <a:gd name="T15" fmla="*/ 0 h 26"/>
                  <a:gd name="T16" fmla="*/ 0 w 48"/>
                  <a:gd name="T17" fmla="*/ 0 h 26"/>
                  <a:gd name="T18" fmla="*/ 0 w 48"/>
                  <a:gd name="T19" fmla="*/ 0 h 26"/>
                  <a:gd name="T20" fmla="*/ 0 w 48"/>
                  <a:gd name="T21" fmla="*/ 0 h 26"/>
                  <a:gd name="T22" fmla="*/ 0 w 48"/>
                  <a:gd name="T23" fmla="*/ 0 h 26"/>
                  <a:gd name="T24" fmla="*/ 0 w 48"/>
                  <a:gd name="T25" fmla="*/ 0 h 26"/>
                  <a:gd name="T26" fmla="*/ 0 w 48"/>
                  <a:gd name="T27" fmla="*/ 0 h 26"/>
                  <a:gd name="T28" fmla="*/ 0 w 48"/>
                  <a:gd name="T29" fmla="*/ 0 h 26"/>
                  <a:gd name="T30" fmla="*/ 0 w 48"/>
                  <a:gd name="T31" fmla="*/ 0 h 26"/>
                  <a:gd name="T32" fmla="*/ 0 w 48"/>
                  <a:gd name="T33" fmla="*/ 0 h 26"/>
                  <a:gd name="T34" fmla="*/ 0 w 48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"/>
                  <a:gd name="T55" fmla="*/ 0 h 26"/>
                  <a:gd name="T56" fmla="*/ 48 w 48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" h="26">
                    <a:moveTo>
                      <a:pt x="0" y="0"/>
                    </a:moveTo>
                    <a:lnTo>
                      <a:pt x="0" y="5"/>
                    </a:lnTo>
                    <a:lnTo>
                      <a:pt x="1" y="10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1" y="26"/>
                    </a:lnTo>
                    <a:lnTo>
                      <a:pt x="25" y="26"/>
                    </a:lnTo>
                    <a:lnTo>
                      <a:pt x="30" y="25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41" y="19"/>
                    </a:lnTo>
                    <a:lnTo>
                      <a:pt x="44" y="15"/>
                    </a:lnTo>
                    <a:lnTo>
                      <a:pt x="47" y="11"/>
                    </a:lnTo>
                    <a:lnTo>
                      <a:pt x="4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0" name="Freeform 1694"/>
              <p:cNvSpPr>
                <a:spLocks/>
              </p:cNvSpPr>
              <p:nvPr/>
            </p:nvSpPr>
            <p:spPr bwMode="auto">
              <a:xfrm>
                <a:off x="1895" y="2554"/>
                <a:ext cx="9" cy="51"/>
              </a:xfrm>
              <a:custGeom>
                <a:avLst/>
                <a:gdLst>
                  <a:gd name="T0" fmla="*/ 0 w 144"/>
                  <a:gd name="T1" fmla="*/ 0 h 807"/>
                  <a:gd name="T2" fmla="*/ 0 w 144"/>
                  <a:gd name="T3" fmla="*/ 0 h 807"/>
                  <a:gd name="T4" fmla="*/ 0 w 144"/>
                  <a:gd name="T5" fmla="*/ 0 h 807"/>
                  <a:gd name="T6" fmla="*/ 0 w 144"/>
                  <a:gd name="T7" fmla="*/ 0 h 807"/>
                  <a:gd name="T8" fmla="*/ 0 w 144"/>
                  <a:gd name="T9" fmla="*/ 0 h 8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807"/>
                  <a:gd name="T17" fmla="*/ 144 w 144"/>
                  <a:gd name="T18" fmla="*/ 807 h 8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807">
                    <a:moveTo>
                      <a:pt x="97" y="0"/>
                    </a:moveTo>
                    <a:lnTo>
                      <a:pt x="0" y="802"/>
                    </a:lnTo>
                    <a:lnTo>
                      <a:pt x="48" y="807"/>
                    </a:lnTo>
                    <a:lnTo>
                      <a:pt x="144" y="6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1" name="Freeform 1695"/>
              <p:cNvSpPr>
                <a:spLocks/>
              </p:cNvSpPr>
              <p:nvPr/>
            </p:nvSpPr>
            <p:spPr bwMode="auto">
              <a:xfrm>
                <a:off x="1901" y="2553"/>
                <a:ext cx="3" cy="1"/>
              </a:xfrm>
              <a:custGeom>
                <a:avLst/>
                <a:gdLst>
                  <a:gd name="T0" fmla="*/ 0 w 47"/>
                  <a:gd name="T1" fmla="*/ 0 h 27"/>
                  <a:gd name="T2" fmla="*/ 0 w 47"/>
                  <a:gd name="T3" fmla="*/ 0 h 27"/>
                  <a:gd name="T4" fmla="*/ 0 w 47"/>
                  <a:gd name="T5" fmla="*/ 0 h 27"/>
                  <a:gd name="T6" fmla="*/ 0 w 47"/>
                  <a:gd name="T7" fmla="*/ 0 h 27"/>
                  <a:gd name="T8" fmla="*/ 0 w 47"/>
                  <a:gd name="T9" fmla="*/ 0 h 27"/>
                  <a:gd name="T10" fmla="*/ 0 w 47"/>
                  <a:gd name="T11" fmla="*/ 0 h 27"/>
                  <a:gd name="T12" fmla="*/ 0 w 47"/>
                  <a:gd name="T13" fmla="*/ 0 h 27"/>
                  <a:gd name="T14" fmla="*/ 0 w 47"/>
                  <a:gd name="T15" fmla="*/ 0 h 27"/>
                  <a:gd name="T16" fmla="*/ 0 w 47"/>
                  <a:gd name="T17" fmla="*/ 0 h 27"/>
                  <a:gd name="T18" fmla="*/ 0 w 47"/>
                  <a:gd name="T19" fmla="*/ 0 h 27"/>
                  <a:gd name="T20" fmla="*/ 0 w 47"/>
                  <a:gd name="T21" fmla="*/ 0 h 27"/>
                  <a:gd name="T22" fmla="*/ 0 w 47"/>
                  <a:gd name="T23" fmla="*/ 0 h 27"/>
                  <a:gd name="T24" fmla="*/ 0 w 47"/>
                  <a:gd name="T25" fmla="*/ 0 h 27"/>
                  <a:gd name="T26" fmla="*/ 0 w 47"/>
                  <a:gd name="T27" fmla="*/ 0 h 27"/>
                  <a:gd name="T28" fmla="*/ 0 w 47"/>
                  <a:gd name="T29" fmla="*/ 0 h 27"/>
                  <a:gd name="T30" fmla="*/ 0 w 47"/>
                  <a:gd name="T31" fmla="*/ 0 h 27"/>
                  <a:gd name="T32" fmla="*/ 0 w 47"/>
                  <a:gd name="T33" fmla="*/ 0 h 27"/>
                  <a:gd name="T34" fmla="*/ 0 w 47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27"/>
                  <a:gd name="T56" fmla="*/ 47 w 47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27">
                    <a:moveTo>
                      <a:pt x="47" y="27"/>
                    </a:moveTo>
                    <a:lnTo>
                      <a:pt x="47" y="21"/>
                    </a:lnTo>
                    <a:lnTo>
                      <a:pt x="46" y="16"/>
                    </a:lnTo>
                    <a:lnTo>
                      <a:pt x="44" y="12"/>
                    </a:lnTo>
                    <a:lnTo>
                      <a:pt x="42" y="8"/>
                    </a:lnTo>
                    <a:lnTo>
                      <a:pt x="38" y="5"/>
                    </a:lnTo>
                    <a:lnTo>
                      <a:pt x="35" y="3"/>
                    </a:lnTo>
                    <a:lnTo>
                      <a:pt x="31" y="2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4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6"/>
                    </a:lnTo>
                    <a:lnTo>
                      <a:pt x="0" y="21"/>
                    </a:ln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2" name="Freeform 1696"/>
              <p:cNvSpPr>
                <a:spLocks/>
              </p:cNvSpPr>
              <p:nvPr/>
            </p:nvSpPr>
            <p:spPr bwMode="auto">
              <a:xfrm>
                <a:off x="1885" y="2604"/>
                <a:ext cx="32" cy="48"/>
              </a:xfrm>
              <a:custGeom>
                <a:avLst/>
                <a:gdLst>
                  <a:gd name="T0" fmla="*/ 0 w 520"/>
                  <a:gd name="T1" fmla="*/ 0 h 775"/>
                  <a:gd name="T2" fmla="*/ 0 w 520"/>
                  <a:gd name="T3" fmla="*/ 0 h 775"/>
                  <a:gd name="T4" fmla="*/ 0 w 520"/>
                  <a:gd name="T5" fmla="*/ 0 h 775"/>
                  <a:gd name="T6" fmla="*/ 0 w 520"/>
                  <a:gd name="T7" fmla="*/ 0 h 775"/>
                  <a:gd name="T8" fmla="*/ 0 w 520"/>
                  <a:gd name="T9" fmla="*/ 0 h 775"/>
                  <a:gd name="T10" fmla="*/ 0 w 520"/>
                  <a:gd name="T11" fmla="*/ 0 h 775"/>
                  <a:gd name="T12" fmla="*/ 0 w 520"/>
                  <a:gd name="T13" fmla="*/ 0 h 775"/>
                  <a:gd name="T14" fmla="*/ 0 w 520"/>
                  <a:gd name="T15" fmla="*/ 0 h 775"/>
                  <a:gd name="T16" fmla="*/ 0 w 520"/>
                  <a:gd name="T17" fmla="*/ 0 h 775"/>
                  <a:gd name="T18" fmla="*/ 0 w 520"/>
                  <a:gd name="T19" fmla="*/ 0 h 775"/>
                  <a:gd name="T20" fmla="*/ 0 w 520"/>
                  <a:gd name="T21" fmla="*/ 0 h 775"/>
                  <a:gd name="T22" fmla="*/ 0 w 520"/>
                  <a:gd name="T23" fmla="*/ 0 h 775"/>
                  <a:gd name="T24" fmla="*/ 0 w 520"/>
                  <a:gd name="T25" fmla="*/ 0 h 775"/>
                  <a:gd name="T26" fmla="*/ 0 w 520"/>
                  <a:gd name="T27" fmla="*/ 0 h 775"/>
                  <a:gd name="T28" fmla="*/ 0 w 520"/>
                  <a:gd name="T29" fmla="*/ 0 h 775"/>
                  <a:gd name="T30" fmla="*/ 0 w 520"/>
                  <a:gd name="T31" fmla="*/ 0 h 775"/>
                  <a:gd name="T32" fmla="*/ 0 w 520"/>
                  <a:gd name="T33" fmla="*/ 0 h 775"/>
                  <a:gd name="T34" fmla="*/ 0 w 520"/>
                  <a:gd name="T35" fmla="*/ 0 h 775"/>
                  <a:gd name="T36" fmla="*/ 0 w 520"/>
                  <a:gd name="T37" fmla="*/ 0 h 775"/>
                  <a:gd name="T38" fmla="*/ 0 w 520"/>
                  <a:gd name="T39" fmla="*/ 0 h 775"/>
                  <a:gd name="T40" fmla="*/ 0 w 520"/>
                  <a:gd name="T41" fmla="*/ 0 h 775"/>
                  <a:gd name="T42" fmla="*/ 0 w 520"/>
                  <a:gd name="T43" fmla="*/ 0 h 775"/>
                  <a:gd name="T44" fmla="*/ 0 w 520"/>
                  <a:gd name="T45" fmla="*/ 0 h 775"/>
                  <a:gd name="T46" fmla="*/ 0 w 520"/>
                  <a:gd name="T47" fmla="*/ 0 h 775"/>
                  <a:gd name="T48" fmla="*/ 0 w 520"/>
                  <a:gd name="T49" fmla="*/ 0 h 775"/>
                  <a:gd name="T50" fmla="*/ 0 w 520"/>
                  <a:gd name="T51" fmla="*/ 0 h 775"/>
                  <a:gd name="T52" fmla="*/ 0 w 520"/>
                  <a:gd name="T53" fmla="*/ 0 h 775"/>
                  <a:gd name="T54" fmla="*/ 0 w 520"/>
                  <a:gd name="T55" fmla="*/ 0 h 775"/>
                  <a:gd name="T56" fmla="*/ 0 w 520"/>
                  <a:gd name="T57" fmla="*/ 0 h 775"/>
                  <a:gd name="T58" fmla="*/ 0 w 520"/>
                  <a:gd name="T59" fmla="*/ 0 h 775"/>
                  <a:gd name="T60" fmla="*/ 0 w 520"/>
                  <a:gd name="T61" fmla="*/ 0 h 775"/>
                  <a:gd name="T62" fmla="*/ 0 w 520"/>
                  <a:gd name="T63" fmla="*/ 0 h 775"/>
                  <a:gd name="T64" fmla="*/ 0 w 520"/>
                  <a:gd name="T65" fmla="*/ 0 h 7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0"/>
                  <a:gd name="T100" fmla="*/ 0 h 775"/>
                  <a:gd name="T101" fmla="*/ 520 w 520"/>
                  <a:gd name="T102" fmla="*/ 775 h 7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0" h="775">
                    <a:moveTo>
                      <a:pt x="75" y="775"/>
                    </a:moveTo>
                    <a:lnTo>
                      <a:pt x="419" y="775"/>
                    </a:lnTo>
                    <a:lnTo>
                      <a:pt x="437" y="765"/>
                    </a:lnTo>
                    <a:lnTo>
                      <a:pt x="454" y="750"/>
                    </a:lnTo>
                    <a:lnTo>
                      <a:pt x="468" y="733"/>
                    </a:lnTo>
                    <a:lnTo>
                      <a:pt x="480" y="713"/>
                    </a:lnTo>
                    <a:lnTo>
                      <a:pt x="491" y="691"/>
                    </a:lnTo>
                    <a:lnTo>
                      <a:pt x="499" y="667"/>
                    </a:lnTo>
                    <a:lnTo>
                      <a:pt x="507" y="640"/>
                    </a:lnTo>
                    <a:lnTo>
                      <a:pt x="512" y="612"/>
                    </a:lnTo>
                    <a:lnTo>
                      <a:pt x="516" y="582"/>
                    </a:lnTo>
                    <a:lnTo>
                      <a:pt x="519" y="551"/>
                    </a:lnTo>
                    <a:lnTo>
                      <a:pt x="520" y="519"/>
                    </a:lnTo>
                    <a:lnTo>
                      <a:pt x="520" y="486"/>
                    </a:lnTo>
                    <a:lnTo>
                      <a:pt x="519" y="452"/>
                    </a:lnTo>
                    <a:lnTo>
                      <a:pt x="516" y="418"/>
                    </a:lnTo>
                    <a:lnTo>
                      <a:pt x="513" y="383"/>
                    </a:lnTo>
                    <a:lnTo>
                      <a:pt x="508" y="349"/>
                    </a:lnTo>
                    <a:lnTo>
                      <a:pt x="503" y="316"/>
                    </a:lnTo>
                    <a:lnTo>
                      <a:pt x="496" y="281"/>
                    </a:lnTo>
                    <a:lnTo>
                      <a:pt x="489" y="249"/>
                    </a:lnTo>
                    <a:lnTo>
                      <a:pt x="481" y="218"/>
                    </a:lnTo>
                    <a:lnTo>
                      <a:pt x="472" y="187"/>
                    </a:lnTo>
                    <a:lnTo>
                      <a:pt x="462" y="158"/>
                    </a:lnTo>
                    <a:lnTo>
                      <a:pt x="452" y="131"/>
                    </a:lnTo>
                    <a:lnTo>
                      <a:pt x="440" y="105"/>
                    </a:lnTo>
                    <a:lnTo>
                      <a:pt x="429" y="82"/>
                    </a:lnTo>
                    <a:lnTo>
                      <a:pt x="418" y="61"/>
                    </a:lnTo>
                    <a:lnTo>
                      <a:pt x="406" y="43"/>
                    </a:lnTo>
                    <a:lnTo>
                      <a:pt x="394" y="28"/>
                    </a:lnTo>
                    <a:lnTo>
                      <a:pt x="381" y="16"/>
                    </a:lnTo>
                    <a:lnTo>
                      <a:pt x="369" y="7"/>
                    </a:lnTo>
                    <a:lnTo>
                      <a:pt x="356" y="2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15" y="3"/>
                    </a:lnTo>
                    <a:lnTo>
                      <a:pt x="30" y="10"/>
                    </a:lnTo>
                    <a:lnTo>
                      <a:pt x="45" y="21"/>
                    </a:lnTo>
                    <a:lnTo>
                      <a:pt x="59" y="35"/>
                    </a:lnTo>
                    <a:lnTo>
                      <a:pt x="73" y="53"/>
                    </a:lnTo>
                    <a:lnTo>
                      <a:pt x="85" y="74"/>
                    </a:lnTo>
                    <a:lnTo>
                      <a:pt x="97" y="97"/>
                    </a:lnTo>
                    <a:lnTo>
                      <a:pt x="108" y="122"/>
                    </a:lnTo>
                    <a:lnTo>
                      <a:pt x="118" y="149"/>
                    </a:lnTo>
                    <a:lnTo>
                      <a:pt x="127" y="179"/>
                    </a:lnTo>
                    <a:lnTo>
                      <a:pt x="135" y="211"/>
                    </a:lnTo>
                    <a:lnTo>
                      <a:pt x="143" y="243"/>
                    </a:lnTo>
                    <a:lnTo>
                      <a:pt x="149" y="276"/>
                    </a:lnTo>
                    <a:lnTo>
                      <a:pt x="155" y="311"/>
                    </a:lnTo>
                    <a:lnTo>
                      <a:pt x="160" y="346"/>
                    </a:lnTo>
                    <a:lnTo>
                      <a:pt x="164" y="381"/>
                    </a:lnTo>
                    <a:lnTo>
                      <a:pt x="167" y="417"/>
                    </a:lnTo>
                    <a:lnTo>
                      <a:pt x="169" y="452"/>
                    </a:lnTo>
                    <a:lnTo>
                      <a:pt x="170" y="487"/>
                    </a:lnTo>
                    <a:lnTo>
                      <a:pt x="169" y="520"/>
                    </a:lnTo>
                    <a:lnTo>
                      <a:pt x="168" y="554"/>
                    </a:lnTo>
                    <a:lnTo>
                      <a:pt x="166" y="585"/>
                    </a:lnTo>
                    <a:lnTo>
                      <a:pt x="162" y="615"/>
                    </a:lnTo>
                    <a:lnTo>
                      <a:pt x="157" y="643"/>
                    </a:lnTo>
                    <a:lnTo>
                      <a:pt x="151" y="671"/>
                    </a:lnTo>
                    <a:lnTo>
                      <a:pt x="144" y="694"/>
                    </a:lnTo>
                    <a:lnTo>
                      <a:pt x="136" y="716"/>
                    </a:lnTo>
                    <a:lnTo>
                      <a:pt x="127" y="734"/>
                    </a:lnTo>
                    <a:lnTo>
                      <a:pt x="116" y="749"/>
                    </a:lnTo>
                    <a:lnTo>
                      <a:pt x="104" y="762"/>
                    </a:lnTo>
                    <a:lnTo>
                      <a:pt x="90" y="771"/>
                    </a:lnTo>
                    <a:lnTo>
                      <a:pt x="75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3" name="Freeform 1697"/>
              <p:cNvSpPr>
                <a:spLocks/>
              </p:cNvSpPr>
              <p:nvPr/>
            </p:nvSpPr>
            <p:spPr bwMode="auto">
              <a:xfrm>
                <a:off x="1879" y="2604"/>
                <a:ext cx="17" cy="48"/>
              </a:xfrm>
              <a:custGeom>
                <a:avLst/>
                <a:gdLst>
                  <a:gd name="T0" fmla="*/ 0 w 270"/>
                  <a:gd name="T1" fmla="*/ 0 h 780"/>
                  <a:gd name="T2" fmla="*/ 0 w 270"/>
                  <a:gd name="T3" fmla="*/ 0 h 780"/>
                  <a:gd name="T4" fmla="*/ 0 w 270"/>
                  <a:gd name="T5" fmla="*/ 0 h 780"/>
                  <a:gd name="T6" fmla="*/ 0 w 270"/>
                  <a:gd name="T7" fmla="*/ 0 h 780"/>
                  <a:gd name="T8" fmla="*/ 0 w 270"/>
                  <a:gd name="T9" fmla="*/ 0 h 780"/>
                  <a:gd name="T10" fmla="*/ 0 w 270"/>
                  <a:gd name="T11" fmla="*/ 0 h 780"/>
                  <a:gd name="T12" fmla="*/ 0 w 270"/>
                  <a:gd name="T13" fmla="*/ 0 h 780"/>
                  <a:gd name="T14" fmla="*/ 0 w 270"/>
                  <a:gd name="T15" fmla="*/ 0 h 780"/>
                  <a:gd name="T16" fmla="*/ 0 w 270"/>
                  <a:gd name="T17" fmla="*/ 0 h 780"/>
                  <a:gd name="T18" fmla="*/ 0 w 270"/>
                  <a:gd name="T19" fmla="*/ 0 h 780"/>
                  <a:gd name="T20" fmla="*/ 0 w 270"/>
                  <a:gd name="T21" fmla="*/ 0 h 780"/>
                  <a:gd name="T22" fmla="*/ 0 w 270"/>
                  <a:gd name="T23" fmla="*/ 0 h 780"/>
                  <a:gd name="T24" fmla="*/ 0 w 270"/>
                  <a:gd name="T25" fmla="*/ 0 h 780"/>
                  <a:gd name="T26" fmla="*/ 0 w 270"/>
                  <a:gd name="T27" fmla="*/ 0 h 780"/>
                  <a:gd name="T28" fmla="*/ 0 w 270"/>
                  <a:gd name="T29" fmla="*/ 0 h 780"/>
                  <a:gd name="T30" fmla="*/ 0 w 270"/>
                  <a:gd name="T31" fmla="*/ 0 h 780"/>
                  <a:gd name="T32" fmla="*/ 0 w 270"/>
                  <a:gd name="T33" fmla="*/ 0 h 780"/>
                  <a:gd name="T34" fmla="*/ 0 w 270"/>
                  <a:gd name="T35" fmla="*/ 0 h 780"/>
                  <a:gd name="T36" fmla="*/ 0 w 270"/>
                  <a:gd name="T37" fmla="*/ 0 h 780"/>
                  <a:gd name="T38" fmla="*/ 0 w 270"/>
                  <a:gd name="T39" fmla="*/ 0 h 780"/>
                  <a:gd name="T40" fmla="*/ 0 w 270"/>
                  <a:gd name="T41" fmla="*/ 0 h 780"/>
                  <a:gd name="T42" fmla="*/ 0 w 270"/>
                  <a:gd name="T43" fmla="*/ 0 h 780"/>
                  <a:gd name="T44" fmla="*/ 0 w 270"/>
                  <a:gd name="T45" fmla="*/ 0 h 780"/>
                  <a:gd name="T46" fmla="*/ 0 w 270"/>
                  <a:gd name="T47" fmla="*/ 0 h 780"/>
                  <a:gd name="T48" fmla="*/ 0 w 270"/>
                  <a:gd name="T49" fmla="*/ 0 h 780"/>
                  <a:gd name="T50" fmla="*/ 0 w 270"/>
                  <a:gd name="T51" fmla="*/ 0 h 780"/>
                  <a:gd name="T52" fmla="*/ 0 w 270"/>
                  <a:gd name="T53" fmla="*/ 0 h 780"/>
                  <a:gd name="T54" fmla="*/ 0 w 270"/>
                  <a:gd name="T55" fmla="*/ 0 h 780"/>
                  <a:gd name="T56" fmla="*/ 0 w 270"/>
                  <a:gd name="T57" fmla="*/ 0 h 780"/>
                  <a:gd name="T58" fmla="*/ 0 w 270"/>
                  <a:gd name="T59" fmla="*/ 0 h 780"/>
                  <a:gd name="T60" fmla="*/ 0 w 270"/>
                  <a:gd name="T61" fmla="*/ 0 h 780"/>
                  <a:gd name="T62" fmla="*/ 0 w 270"/>
                  <a:gd name="T63" fmla="*/ 0 h 780"/>
                  <a:gd name="T64" fmla="*/ 0 w 270"/>
                  <a:gd name="T65" fmla="*/ 0 h 780"/>
                  <a:gd name="T66" fmla="*/ 0 w 270"/>
                  <a:gd name="T67" fmla="*/ 0 h 780"/>
                  <a:gd name="T68" fmla="*/ 0 w 270"/>
                  <a:gd name="T69" fmla="*/ 0 h 780"/>
                  <a:gd name="T70" fmla="*/ 0 w 270"/>
                  <a:gd name="T71" fmla="*/ 0 h 780"/>
                  <a:gd name="T72" fmla="*/ 0 w 270"/>
                  <a:gd name="T73" fmla="*/ 0 h 780"/>
                  <a:gd name="T74" fmla="*/ 0 w 270"/>
                  <a:gd name="T75" fmla="*/ 0 h 780"/>
                  <a:gd name="T76" fmla="*/ 0 w 270"/>
                  <a:gd name="T77" fmla="*/ 0 h 780"/>
                  <a:gd name="T78" fmla="*/ 0 w 270"/>
                  <a:gd name="T79" fmla="*/ 0 h 780"/>
                  <a:gd name="T80" fmla="*/ 0 w 270"/>
                  <a:gd name="T81" fmla="*/ 0 h 780"/>
                  <a:gd name="T82" fmla="*/ 0 w 270"/>
                  <a:gd name="T83" fmla="*/ 0 h 780"/>
                  <a:gd name="T84" fmla="*/ 0 w 270"/>
                  <a:gd name="T85" fmla="*/ 0 h 780"/>
                  <a:gd name="T86" fmla="*/ 0 w 270"/>
                  <a:gd name="T87" fmla="*/ 0 h 7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70"/>
                  <a:gd name="T133" fmla="*/ 0 h 780"/>
                  <a:gd name="T134" fmla="*/ 270 w 270"/>
                  <a:gd name="T135" fmla="*/ 780 h 7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70" h="780">
                    <a:moveTo>
                      <a:pt x="92" y="0"/>
                    </a:moveTo>
                    <a:lnTo>
                      <a:pt x="99" y="0"/>
                    </a:lnTo>
                    <a:lnTo>
                      <a:pt x="106" y="2"/>
                    </a:lnTo>
                    <a:lnTo>
                      <a:pt x="113" y="4"/>
                    </a:lnTo>
                    <a:lnTo>
                      <a:pt x="120" y="7"/>
                    </a:lnTo>
                    <a:lnTo>
                      <a:pt x="127" y="12"/>
                    </a:lnTo>
                    <a:lnTo>
                      <a:pt x="134" y="16"/>
                    </a:lnTo>
                    <a:lnTo>
                      <a:pt x="141" y="22"/>
                    </a:lnTo>
                    <a:lnTo>
                      <a:pt x="147" y="29"/>
                    </a:lnTo>
                    <a:lnTo>
                      <a:pt x="154" y="36"/>
                    </a:lnTo>
                    <a:lnTo>
                      <a:pt x="161" y="45"/>
                    </a:lnTo>
                    <a:lnTo>
                      <a:pt x="167" y="54"/>
                    </a:lnTo>
                    <a:lnTo>
                      <a:pt x="175" y="63"/>
                    </a:lnTo>
                    <a:lnTo>
                      <a:pt x="187" y="86"/>
                    </a:lnTo>
                    <a:lnTo>
                      <a:pt x="199" y="110"/>
                    </a:lnTo>
                    <a:lnTo>
                      <a:pt x="210" y="136"/>
                    </a:lnTo>
                    <a:lnTo>
                      <a:pt x="220" y="165"/>
                    </a:lnTo>
                    <a:lnTo>
                      <a:pt x="230" y="196"/>
                    </a:lnTo>
                    <a:lnTo>
                      <a:pt x="239" y="229"/>
                    </a:lnTo>
                    <a:lnTo>
                      <a:pt x="247" y="264"/>
                    </a:lnTo>
                    <a:lnTo>
                      <a:pt x="254" y="299"/>
                    </a:lnTo>
                    <a:lnTo>
                      <a:pt x="259" y="338"/>
                    </a:lnTo>
                    <a:lnTo>
                      <a:pt x="264" y="376"/>
                    </a:lnTo>
                    <a:lnTo>
                      <a:pt x="267" y="416"/>
                    </a:lnTo>
                    <a:lnTo>
                      <a:pt x="269" y="455"/>
                    </a:lnTo>
                    <a:lnTo>
                      <a:pt x="270" y="493"/>
                    </a:lnTo>
                    <a:lnTo>
                      <a:pt x="269" y="529"/>
                    </a:lnTo>
                    <a:lnTo>
                      <a:pt x="267" y="564"/>
                    </a:lnTo>
                    <a:lnTo>
                      <a:pt x="264" y="597"/>
                    </a:lnTo>
                    <a:lnTo>
                      <a:pt x="260" y="628"/>
                    </a:lnTo>
                    <a:lnTo>
                      <a:pt x="255" y="657"/>
                    </a:lnTo>
                    <a:lnTo>
                      <a:pt x="248" y="683"/>
                    </a:lnTo>
                    <a:lnTo>
                      <a:pt x="240" y="707"/>
                    </a:lnTo>
                    <a:lnTo>
                      <a:pt x="236" y="717"/>
                    </a:lnTo>
                    <a:lnTo>
                      <a:pt x="232" y="727"/>
                    </a:lnTo>
                    <a:lnTo>
                      <a:pt x="227" y="736"/>
                    </a:lnTo>
                    <a:lnTo>
                      <a:pt x="222" y="744"/>
                    </a:lnTo>
                    <a:lnTo>
                      <a:pt x="217" y="752"/>
                    </a:lnTo>
                    <a:lnTo>
                      <a:pt x="211" y="759"/>
                    </a:lnTo>
                    <a:lnTo>
                      <a:pt x="205" y="764"/>
                    </a:lnTo>
                    <a:lnTo>
                      <a:pt x="200" y="770"/>
                    </a:lnTo>
                    <a:lnTo>
                      <a:pt x="193" y="774"/>
                    </a:lnTo>
                    <a:lnTo>
                      <a:pt x="187" y="777"/>
                    </a:lnTo>
                    <a:lnTo>
                      <a:pt x="180" y="779"/>
                    </a:lnTo>
                    <a:lnTo>
                      <a:pt x="173" y="780"/>
                    </a:lnTo>
                    <a:lnTo>
                      <a:pt x="166" y="780"/>
                    </a:lnTo>
                    <a:lnTo>
                      <a:pt x="159" y="779"/>
                    </a:lnTo>
                    <a:lnTo>
                      <a:pt x="153" y="777"/>
                    </a:lnTo>
                    <a:lnTo>
                      <a:pt x="146" y="774"/>
                    </a:lnTo>
                    <a:lnTo>
                      <a:pt x="140" y="770"/>
                    </a:lnTo>
                    <a:lnTo>
                      <a:pt x="133" y="766"/>
                    </a:lnTo>
                    <a:lnTo>
                      <a:pt x="127" y="759"/>
                    </a:lnTo>
                    <a:lnTo>
                      <a:pt x="120" y="752"/>
                    </a:lnTo>
                    <a:lnTo>
                      <a:pt x="114" y="745"/>
                    </a:lnTo>
                    <a:lnTo>
                      <a:pt x="108" y="737"/>
                    </a:lnTo>
                    <a:lnTo>
                      <a:pt x="101" y="728"/>
                    </a:lnTo>
                    <a:lnTo>
                      <a:pt x="95" y="718"/>
                    </a:lnTo>
                    <a:lnTo>
                      <a:pt x="83" y="696"/>
                    </a:lnTo>
                    <a:lnTo>
                      <a:pt x="72" y="672"/>
                    </a:lnTo>
                    <a:lnTo>
                      <a:pt x="61" y="644"/>
                    </a:lnTo>
                    <a:lnTo>
                      <a:pt x="50" y="615"/>
                    </a:lnTo>
                    <a:lnTo>
                      <a:pt x="40" y="583"/>
                    </a:lnTo>
                    <a:lnTo>
                      <a:pt x="31" y="549"/>
                    </a:lnTo>
                    <a:lnTo>
                      <a:pt x="23" y="513"/>
                    </a:lnTo>
                    <a:lnTo>
                      <a:pt x="16" y="476"/>
                    </a:lnTo>
                    <a:lnTo>
                      <a:pt x="11" y="438"/>
                    </a:lnTo>
                    <a:lnTo>
                      <a:pt x="6" y="398"/>
                    </a:lnTo>
                    <a:lnTo>
                      <a:pt x="3" y="359"/>
                    </a:lnTo>
                    <a:lnTo>
                      <a:pt x="1" y="321"/>
                    </a:lnTo>
                    <a:lnTo>
                      <a:pt x="0" y="283"/>
                    </a:lnTo>
                    <a:lnTo>
                      <a:pt x="1" y="248"/>
                    </a:lnTo>
                    <a:lnTo>
                      <a:pt x="2" y="214"/>
                    </a:lnTo>
                    <a:lnTo>
                      <a:pt x="5" y="181"/>
                    </a:lnTo>
                    <a:lnTo>
                      <a:pt x="9" y="150"/>
                    </a:lnTo>
                    <a:lnTo>
                      <a:pt x="15" y="122"/>
                    </a:lnTo>
                    <a:lnTo>
                      <a:pt x="21" y="96"/>
                    </a:lnTo>
                    <a:lnTo>
                      <a:pt x="28" y="73"/>
                    </a:lnTo>
                    <a:lnTo>
                      <a:pt x="32" y="62"/>
                    </a:lnTo>
                    <a:lnTo>
                      <a:pt x="36" y="52"/>
                    </a:lnTo>
                    <a:lnTo>
                      <a:pt x="41" y="43"/>
                    </a:lnTo>
                    <a:lnTo>
                      <a:pt x="47" y="35"/>
                    </a:lnTo>
                    <a:lnTo>
                      <a:pt x="52" y="27"/>
                    </a:lnTo>
                    <a:lnTo>
                      <a:pt x="57" y="20"/>
                    </a:lnTo>
                    <a:lnTo>
                      <a:pt x="62" y="15"/>
                    </a:lnTo>
                    <a:lnTo>
                      <a:pt x="68" y="10"/>
                    </a:lnTo>
                    <a:lnTo>
                      <a:pt x="74" y="6"/>
                    </a:lnTo>
                    <a:lnTo>
                      <a:pt x="80" y="3"/>
                    </a:lnTo>
                    <a:lnTo>
                      <a:pt x="86" y="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4" name="Freeform 1698"/>
              <p:cNvSpPr>
                <a:spLocks/>
              </p:cNvSpPr>
              <p:nvPr/>
            </p:nvSpPr>
            <p:spPr bwMode="auto">
              <a:xfrm>
                <a:off x="1910" y="2502"/>
                <a:ext cx="90" cy="101"/>
              </a:xfrm>
              <a:custGeom>
                <a:avLst/>
                <a:gdLst>
                  <a:gd name="T0" fmla="*/ 0 w 1452"/>
                  <a:gd name="T1" fmla="*/ 0 h 1625"/>
                  <a:gd name="T2" fmla="*/ 0 w 1452"/>
                  <a:gd name="T3" fmla="*/ 0 h 1625"/>
                  <a:gd name="T4" fmla="*/ 0 w 1452"/>
                  <a:gd name="T5" fmla="*/ 0 h 1625"/>
                  <a:gd name="T6" fmla="*/ 0 w 1452"/>
                  <a:gd name="T7" fmla="*/ 0 h 1625"/>
                  <a:gd name="T8" fmla="*/ 0 w 1452"/>
                  <a:gd name="T9" fmla="*/ 0 h 1625"/>
                  <a:gd name="T10" fmla="*/ 0 w 1452"/>
                  <a:gd name="T11" fmla="*/ 0 h 1625"/>
                  <a:gd name="T12" fmla="*/ 0 w 1452"/>
                  <a:gd name="T13" fmla="*/ 0 h 1625"/>
                  <a:gd name="T14" fmla="*/ 0 w 1452"/>
                  <a:gd name="T15" fmla="*/ 0 h 1625"/>
                  <a:gd name="T16" fmla="*/ 0 w 1452"/>
                  <a:gd name="T17" fmla="*/ 0 h 1625"/>
                  <a:gd name="T18" fmla="*/ 0 w 1452"/>
                  <a:gd name="T19" fmla="*/ 0 h 1625"/>
                  <a:gd name="T20" fmla="*/ 0 w 1452"/>
                  <a:gd name="T21" fmla="*/ 0 h 1625"/>
                  <a:gd name="T22" fmla="*/ 0 w 1452"/>
                  <a:gd name="T23" fmla="*/ 0 h 1625"/>
                  <a:gd name="T24" fmla="*/ 0 w 1452"/>
                  <a:gd name="T25" fmla="*/ 0 h 1625"/>
                  <a:gd name="T26" fmla="*/ 0 w 1452"/>
                  <a:gd name="T27" fmla="*/ 0 h 1625"/>
                  <a:gd name="T28" fmla="*/ 0 w 1452"/>
                  <a:gd name="T29" fmla="*/ 0 h 1625"/>
                  <a:gd name="T30" fmla="*/ 0 w 1452"/>
                  <a:gd name="T31" fmla="*/ 0 h 1625"/>
                  <a:gd name="T32" fmla="*/ 0 w 1452"/>
                  <a:gd name="T33" fmla="*/ 0 h 1625"/>
                  <a:gd name="T34" fmla="*/ 0 w 1452"/>
                  <a:gd name="T35" fmla="*/ 0 h 1625"/>
                  <a:gd name="T36" fmla="*/ 0 w 1452"/>
                  <a:gd name="T37" fmla="*/ 0 h 1625"/>
                  <a:gd name="T38" fmla="*/ 0 w 1452"/>
                  <a:gd name="T39" fmla="*/ 0 h 1625"/>
                  <a:gd name="T40" fmla="*/ 0 w 1452"/>
                  <a:gd name="T41" fmla="*/ 0 h 1625"/>
                  <a:gd name="T42" fmla="*/ 0 w 1452"/>
                  <a:gd name="T43" fmla="*/ 0 h 1625"/>
                  <a:gd name="T44" fmla="*/ 0 w 1452"/>
                  <a:gd name="T45" fmla="*/ 0 h 1625"/>
                  <a:gd name="T46" fmla="*/ 0 w 1452"/>
                  <a:gd name="T47" fmla="*/ 0 h 1625"/>
                  <a:gd name="T48" fmla="*/ 0 w 1452"/>
                  <a:gd name="T49" fmla="*/ 0 h 1625"/>
                  <a:gd name="T50" fmla="*/ 0 w 1452"/>
                  <a:gd name="T51" fmla="*/ 0 h 1625"/>
                  <a:gd name="T52" fmla="*/ 0 w 1452"/>
                  <a:gd name="T53" fmla="*/ 0 h 1625"/>
                  <a:gd name="T54" fmla="*/ 0 w 1452"/>
                  <a:gd name="T55" fmla="*/ 0 h 1625"/>
                  <a:gd name="T56" fmla="*/ 0 w 1452"/>
                  <a:gd name="T57" fmla="*/ 0 h 1625"/>
                  <a:gd name="T58" fmla="*/ 0 w 1452"/>
                  <a:gd name="T59" fmla="*/ 0 h 1625"/>
                  <a:gd name="T60" fmla="*/ 0 w 1452"/>
                  <a:gd name="T61" fmla="*/ 0 h 1625"/>
                  <a:gd name="T62" fmla="*/ 0 w 1452"/>
                  <a:gd name="T63" fmla="*/ 0 h 1625"/>
                  <a:gd name="T64" fmla="*/ 0 w 1452"/>
                  <a:gd name="T65" fmla="*/ 0 h 1625"/>
                  <a:gd name="T66" fmla="*/ 0 w 1452"/>
                  <a:gd name="T67" fmla="*/ 0 h 1625"/>
                  <a:gd name="T68" fmla="*/ 0 w 1452"/>
                  <a:gd name="T69" fmla="*/ 0 h 1625"/>
                  <a:gd name="T70" fmla="*/ 0 w 1452"/>
                  <a:gd name="T71" fmla="*/ 0 h 1625"/>
                  <a:gd name="T72" fmla="*/ 0 w 1452"/>
                  <a:gd name="T73" fmla="*/ 0 h 1625"/>
                  <a:gd name="T74" fmla="*/ 0 w 1452"/>
                  <a:gd name="T75" fmla="*/ 0 h 1625"/>
                  <a:gd name="T76" fmla="*/ 0 w 1452"/>
                  <a:gd name="T77" fmla="*/ 0 h 1625"/>
                  <a:gd name="T78" fmla="*/ 0 w 1452"/>
                  <a:gd name="T79" fmla="*/ 0 h 1625"/>
                  <a:gd name="T80" fmla="*/ 0 w 1452"/>
                  <a:gd name="T81" fmla="*/ 0 h 1625"/>
                  <a:gd name="T82" fmla="*/ 0 w 1452"/>
                  <a:gd name="T83" fmla="*/ 0 h 1625"/>
                  <a:gd name="T84" fmla="*/ 0 w 1452"/>
                  <a:gd name="T85" fmla="*/ 0 h 1625"/>
                  <a:gd name="T86" fmla="*/ 0 w 1452"/>
                  <a:gd name="T87" fmla="*/ 0 h 1625"/>
                  <a:gd name="T88" fmla="*/ 0 w 1452"/>
                  <a:gd name="T89" fmla="*/ 0 h 1625"/>
                  <a:gd name="T90" fmla="*/ 0 w 1452"/>
                  <a:gd name="T91" fmla="*/ 0 h 1625"/>
                  <a:gd name="T92" fmla="*/ 0 w 1452"/>
                  <a:gd name="T93" fmla="*/ 0 h 1625"/>
                  <a:gd name="T94" fmla="*/ 0 w 1452"/>
                  <a:gd name="T95" fmla="*/ 0 h 1625"/>
                  <a:gd name="T96" fmla="*/ 0 w 1452"/>
                  <a:gd name="T97" fmla="*/ 0 h 1625"/>
                  <a:gd name="T98" fmla="*/ 0 w 1452"/>
                  <a:gd name="T99" fmla="*/ 0 h 1625"/>
                  <a:gd name="T100" fmla="*/ 0 w 1452"/>
                  <a:gd name="T101" fmla="*/ 0 h 1625"/>
                  <a:gd name="T102" fmla="*/ 0 w 1452"/>
                  <a:gd name="T103" fmla="*/ 0 h 1625"/>
                  <a:gd name="T104" fmla="*/ 0 w 1452"/>
                  <a:gd name="T105" fmla="*/ 0 h 1625"/>
                  <a:gd name="T106" fmla="*/ 0 w 1452"/>
                  <a:gd name="T107" fmla="*/ 0 h 1625"/>
                  <a:gd name="T108" fmla="*/ 0 w 1452"/>
                  <a:gd name="T109" fmla="*/ 0 h 16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52"/>
                  <a:gd name="T166" fmla="*/ 0 h 1625"/>
                  <a:gd name="T167" fmla="*/ 1452 w 1452"/>
                  <a:gd name="T168" fmla="*/ 1625 h 16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52" h="1625">
                    <a:moveTo>
                      <a:pt x="780" y="1621"/>
                    </a:moveTo>
                    <a:lnTo>
                      <a:pt x="799" y="1624"/>
                    </a:lnTo>
                    <a:lnTo>
                      <a:pt x="820" y="1625"/>
                    </a:lnTo>
                    <a:lnTo>
                      <a:pt x="840" y="1624"/>
                    </a:lnTo>
                    <a:lnTo>
                      <a:pt x="860" y="1620"/>
                    </a:lnTo>
                    <a:lnTo>
                      <a:pt x="880" y="1616"/>
                    </a:lnTo>
                    <a:lnTo>
                      <a:pt x="901" y="1609"/>
                    </a:lnTo>
                    <a:lnTo>
                      <a:pt x="921" y="1601"/>
                    </a:lnTo>
                    <a:lnTo>
                      <a:pt x="943" y="1592"/>
                    </a:lnTo>
                    <a:lnTo>
                      <a:pt x="964" y="1580"/>
                    </a:lnTo>
                    <a:lnTo>
                      <a:pt x="984" y="1568"/>
                    </a:lnTo>
                    <a:lnTo>
                      <a:pt x="1005" y="1555"/>
                    </a:lnTo>
                    <a:lnTo>
                      <a:pt x="1026" y="1541"/>
                    </a:lnTo>
                    <a:lnTo>
                      <a:pt x="1070" y="1511"/>
                    </a:lnTo>
                    <a:lnTo>
                      <a:pt x="1112" y="1479"/>
                    </a:lnTo>
                    <a:lnTo>
                      <a:pt x="1155" y="1444"/>
                    </a:lnTo>
                    <a:lnTo>
                      <a:pt x="1198" y="1411"/>
                    </a:lnTo>
                    <a:lnTo>
                      <a:pt x="1241" y="1378"/>
                    </a:lnTo>
                    <a:lnTo>
                      <a:pt x="1283" y="1345"/>
                    </a:lnTo>
                    <a:lnTo>
                      <a:pt x="1304" y="1330"/>
                    </a:lnTo>
                    <a:lnTo>
                      <a:pt x="1326" y="1316"/>
                    </a:lnTo>
                    <a:lnTo>
                      <a:pt x="1347" y="1303"/>
                    </a:lnTo>
                    <a:lnTo>
                      <a:pt x="1368" y="1291"/>
                    </a:lnTo>
                    <a:lnTo>
                      <a:pt x="1389" y="1280"/>
                    </a:lnTo>
                    <a:lnTo>
                      <a:pt x="1410" y="1271"/>
                    </a:lnTo>
                    <a:lnTo>
                      <a:pt x="1431" y="1262"/>
                    </a:lnTo>
                    <a:lnTo>
                      <a:pt x="1452" y="1255"/>
                    </a:lnTo>
                    <a:lnTo>
                      <a:pt x="1441" y="1193"/>
                    </a:lnTo>
                    <a:lnTo>
                      <a:pt x="1427" y="1132"/>
                    </a:lnTo>
                    <a:lnTo>
                      <a:pt x="1413" y="1072"/>
                    </a:lnTo>
                    <a:lnTo>
                      <a:pt x="1398" y="1014"/>
                    </a:lnTo>
                    <a:lnTo>
                      <a:pt x="1382" y="957"/>
                    </a:lnTo>
                    <a:lnTo>
                      <a:pt x="1365" y="902"/>
                    </a:lnTo>
                    <a:lnTo>
                      <a:pt x="1347" y="848"/>
                    </a:lnTo>
                    <a:lnTo>
                      <a:pt x="1328" y="795"/>
                    </a:lnTo>
                    <a:lnTo>
                      <a:pt x="1307" y="744"/>
                    </a:lnTo>
                    <a:lnTo>
                      <a:pt x="1287" y="695"/>
                    </a:lnTo>
                    <a:lnTo>
                      <a:pt x="1266" y="647"/>
                    </a:lnTo>
                    <a:lnTo>
                      <a:pt x="1244" y="601"/>
                    </a:lnTo>
                    <a:lnTo>
                      <a:pt x="1221" y="556"/>
                    </a:lnTo>
                    <a:lnTo>
                      <a:pt x="1198" y="513"/>
                    </a:lnTo>
                    <a:lnTo>
                      <a:pt x="1174" y="472"/>
                    </a:lnTo>
                    <a:lnTo>
                      <a:pt x="1150" y="432"/>
                    </a:lnTo>
                    <a:lnTo>
                      <a:pt x="1126" y="394"/>
                    </a:lnTo>
                    <a:lnTo>
                      <a:pt x="1101" y="358"/>
                    </a:lnTo>
                    <a:lnTo>
                      <a:pt x="1076" y="324"/>
                    </a:lnTo>
                    <a:lnTo>
                      <a:pt x="1050" y="290"/>
                    </a:lnTo>
                    <a:lnTo>
                      <a:pt x="1025" y="260"/>
                    </a:lnTo>
                    <a:lnTo>
                      <a:pt x="999" y="231"/>
                    </a:lnTo>
                    <a:lnTo>
                      <a:pt x="974" y="204"/>
                    </a:lnTo>
                    <a:lnTo>
                      <a:pt x="948" y="177"/>
                    </a:lnTo>
                    <a:lnTo>
                      <a:pt x="922" y="154"/>
                    </a:lnTo>
                    <a:lnTo>
                      <a:pt x="896" y="133"/>
                    </a:lnTo>
                    <a:lnTo>
                      <a:pt x="871" y="113"/>
                    </a:lnTo>
                    <a:lnTo>
                      <a:pt x="846" y="96"/>
                    </a:lnTo>
                    <a:lnTo>
                      <a:pt x="821" y="80"/>
                    </a:lnTo>
                    <a:lnTo>
                      <a:pt x="795" y="66"/>
                    </a:lnTo>
                    <a:lnTo>
                      <a:pt x="771" y="54"/>
                    </a:lnTo>
                    <a:lnTo>
                      <a:pt x="748" y="44"/>
                    </a:lnTo>
                    <a:lnTo>
                      <a:pt x="728" y="39"/>
                    </a:lnTo>
                    <a:lnTo>
                      <a:pt x="708" y="33"/>
                    </a:lnTo>
                    <a:lnTo>
                      <a:pt x="687" y="28"/>
                    </a:lnTo>
                    <a:lnTo>
                      <a:pt x="663" y="24"/>
                    </a:lnTo>
                    <a:lnTo>
                      <a:pt x="615" y="16"/>
                    </a:lnTo>
                    <a:lnTo>
                      <a:pt x="565" y="10"/>
                    </a:lnTo>
                    <a:lnTo>
                      <a:pt x="511" y="5"/>
                    </a:lnTo>
                    <a:lnTo>
                      <a:pt x="457" y="2"/>
                    </a:lnTo>
                    <a:lnTo>
                      <a:pt x="401" y="0"/>
                    </a:lnTo>
                    <a:lnTo>
                      <a:pt x="346" y="0"/>
                    </a:lnTo>
                    <a:lnTo>
                      <a:pt x="291" y="1"/>
                    </a:lnTo>
                    <a:lnTo>
                      <a:pt x="239" y="3"/>
                    </a:lnTo>
                    <a:lnTo>
                      <a:pt x="189" y="6"/>
                    </a:lnTo>
                    <a:lnTo>
                      <a:pt x="141" y="11"/>
                    </a:lnTo>
                    <a:lnTo>
                      <a:pt x="98" y="16"/>
                    </a:lnTo>
                    <a:lnTo>
                      <a:pt x="60" y="23"/>
                    </a:lnTo>
                    <a:lnTo>
                      <a:pt x="42" y="27"/>
                    </a:lnTo>
                    <a:lnTo>
                      <a:pt x="27" y="31"/>
                    </a:lnTo>
                    <a:lnTo>
                      <a:pt x="13" y="35"/>
                    </a:lnTo>
                    <a:lnTo>
                      <a:pt x="0" y="39"/>
                    </a:lnTo>
                    <a:lnTo>
                      <a:pt x="25" y="41"/>
                    </a:lnTo>
                    <a:lnTo>
                      <a:pt x="51" y="45"/>
                    </a:lnTo>
                    <a:lnTo>
                      <a:pt x="78" y="53"/>
                    </a:lnTo>
                    <a:lnTo>
                      <a:pt x="104" y="64"/>
                    </a:lnTo>
                    <a:lnTo>
                      <a:pt x="130" y="80"/>
                    </a:lnTo>
                    <a:lnTo>
                      <a:pt x="157" y="97"/>
                    </a:lnTo>
                    <a:lnTo>
                      <a:pt x="185" y="118"/>
                    </a:lnTo>
                    <a:lnTo>
                      <a:pt x="212" y="141"/>
                    </a:lnTo>
                    <a:lnTo>
                      <a:pt x="239" y="168"/>
                    </a:lnTo>
                    <a:lnTo>
                      <a:pt x="265" y="199"/>
                    </a:lnTo>
                    <a:lnTo>
                      <a:pt x="292" y="231"/>
                    </a:lnTo>
                    <a:lnTo>
                      <a:pt x="320" y="267"/>
                    </a:lnTo>
                    <a:lnTo>
                      <a:pt x="347" y="306"/>
                    </a:lnTo>
                    <a:lnTo>
                      <a:pt x="373" y="349"/>
                    </a:lnTo>
                    <a:lnTo>
                      <a:pt x="400" y="394"/>
                    </a:lnTo>
                    <a:lnTo>
                      <a:pt x="426" y="443"/>
                    </a:lnTo>
                    <a:lnTo>
                      <a:pt x="453" y="494"/>
                    </a:lnTo>
                    <a:lnTo>
                      <a:pt x="478" y="549"/>
                    </a:lnTo>
                    <a:lnTo>
                      <a:pt x="503" y="606"/>
                    </a:lnTo>
                    <a:lnTo>
                      <a:pt x="528" y="667"/>
                    </a:lnTo>
                    <a:lnTo>
                      <a:pt x="553" y="730"/>
                    </a:lnTo>
                    <a:lnTo>
                      <a:pt x="577" y="797"/>
                    </a:lnTo>
                    <a:lnTo>
                      <a:pt x="601" y="866"/>
                    </a:lnTo>
                    <a:lnTo>
                      <a:pt x="623" y="938"/>
                    </a:lnTo>
                    <a:lnTo>
                      <a:pt x="645" y="1014"/>
                    </a:lnTo>
                    <a:lnTo>
                      <a:pt x="667" y="1091"/>
                    </a:lnTo>
                    <a:lnTo>
                      <a:pt x="688" y="1173"/>
                    </a:lnTo>
                    <a:lnTo>
                      <a:pt x="708" y="1257"/>
                    </a:lnTo>
                    <a:lnTo>
                      <a:pt x="727" y="1343"/>
                    </a:lnTo>
                    <a:lnTo>
                      <a:pt x="746" y="1433"/>
                    </a:lnTo>
                    <a:lnTo>
                      <a:pt x="763" y="1526"/>
                    </a:lnTo>
                    <a:lnTo>
                      <a:pt x="780" y="162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5" name="Freeform 1699"/>
              <p:cNvSpPr>
                <a:spLocks/>
              </p:cNvSpPr>
              <p:nvPr/>
            </p:nvSpPr>
            <p:spPr bwMode="auto">
              <a:xfrm>
                <a:off x="1973" y="2635"/>
                <a:ext cx="161" cy="353"/>
              </a:xfrm>
              <a:custGeom>
                <a:avLst/>
                <a:gdLst>
                  <a:gd name="T0" fmla="*/ 0 w 2571"/>
                  <a:gd name="T1" fmla="*/ 0 h 5651"/>
                  <a:gd name="T2" fmla="*/ 0 w 2571"/>
                  <a:gd name="T3" fmla="*/ 0 h 5651"/>
                  <a:gd name="T4" fmla="*/ 0 w 2571"/>
                  <a:gd name="T5" fmla="*/ 0 h 5651"/>
                  <a:gd name="T6" fmla="*/ 0 w 2571"/>
                  <a:gd name="T7" fmla="*/ 0 h 5651"/>
                  <a:gd name="T8" fmla="*/ 0 w 2571"/>
                  <a:gd name="T9" fmla="*/ 0 h 5651"/>
                  <a:gd name="T10" fmla="*/ 0 w 2571"/>
                  <a:gd name="T11" fmla="*/ 0 h 5651"/>
                  <a:gd name="T12" fmla="*/ 0 w 2571"/>
                  <a:gd name="T13" fmla="*/ 0 h 5651"/>
                  <a:gd name="T14" fmla="*/ 0 w 2571"/>
                  <a:gd name="T15" fmla="*/ 0 h 5651"/>
                  <a:gd name="T16" fmla="*/ 0 w 2571"/>
                  <a:gd name="T17" fmla="*/ 0 h 5651"/>
                  <a:gd name="T18" fmla="*/ 0 w 2571"/>
                  <a:gd name="T19" fmla="*/ 0 h 5651"/>
                  <a:gd name="T20" fmla="*/ 0 w 2571"/>
                  <a:gd name="T21" fmla="*/ 0 h 5651"/>
                  <a:gd name="T22" fmla="*/ 0 w 2571"/>
                  <a:gd name="T23" fmla="*/ 0 h 5651"/>
                  <a:gd name="T24" fmla="*/ 0 w 2571"/>
                  <a:gd name="T25" fmla="*/ 0 h 5651"/>
                  <a:gd name="T26" fmla="*/ 0 w 2571"/>
                  <a:gd name="T27" fmla="*/ 0 h 5651"/>
                  <a:gd name="T28" fmla="*/ 0 w 2571"/>
                  <a:gd name="T29" fmla="*/ 0 h 5651"/>
                  <a:gd name="T30" fmla="*/ 0 w 2571"/>
                  <a:gd name="T31" fmla="*/ 0 h 5651"/>
                  <a:gd name="T32" fmla="*/ 0 w 2571"/>
                  <a:gd name="T33" fmla="*/ 0 h 5651"/>
                  <a:gd name="T34" fmla="*/ 0 w 2571"/>
                  <a:gd name="T35" fmla="*/ 0 h 5651"/>
                  <a:gd name="T36" fmla="*/ 0 w 2571"/>
                  <a:gd name="T37" fmla="*/ 0 h 5651"/>
                  <a:gd name="T38" fmla="*/ 0 w 2571"/>
                  <a:gd name="T39" fmla="*/ 0 h 5651"/>
                  <a:gd name="T40" fmla="*/ 0 w 2571"/>
                  <a:gd name="T41" fmla="*/ 0 h 5651"/>
                  <a:gd name="T42" fmla="*/ 0 w 2571"/>
                  <a:gd name="T43" fmla="*/ 0 h 5651"/>
                  <a:gd name="T44" fmla="*/ 0 w 2571"/>
                  <a:gd name="T45" fmla="*/ 0 h 5651"/>
                  <a:gd name="T46" fmla="*/ 0 w 2571"/>
                  <a:gd name="T47" fmla="*/ 0 h 5651"/>
                  <a:gd name="T48" fmla="*/ 0 w 2571"/>
                  <a:gd name="T49" fmla="*/ 0 h 5651"/>
                  <a:gd name="T50" fmla="*/ 0 w 2571"/>
                  <a:gd name="T51" fmla="*/ 0 h 5651"/>
                  <a:gd name="T52" fmla="*/ 0 w 2571"/>
                  <a:gd name="T53" fmla="*/ 0 h 5651"/>
                  <a:gd name="T54" fmla="*/ 0 w 2571"/>
                  <a:gd name="T55" fmla="*/ 0 h 5651"/>
                  <a:gd name="T56" fmla="*/ 0 w 2571"/>
                  <a:gd name="T57" fmla="*/ 0 h 5651"/>
                  <a:gd name="T58" fmla="*/ 0 w 2571"/>
                  <a:gd name="T59" fmla="*/ 0 h 5651"/>
                  <a:gd name="T60" fmla="*/ 0 w 2571"/>
                  <a:gd name="T61" fmla="*/ 0 h 5651"/>
                  <a:gd name="T62" fmla="*/ 0 w 2571"/>
                  <a:gd name="T63" fmla="*/ 0 h 5651"/>
                  <a:gd name="T64" fmla="*/ 0 w 2571"/>
                  <a:gd name="T65" fmla="*/ 0 h 5651"/>
                  <a:gd name="T66" fmla="*/ 0 w 2571"/>
                  <a:gd name="T67" fmla="*/ 0 h 5651"/>
                  <a:gd name="T68" fmla="*/ 0 w 2571"/>
                  <a:gd name="T69" fmla="*/ 0 h 5651"/>
                  <a:gd name="T70" fmla="*/ 0 w 2571"/>
                  <a:gd name="T71" fmla="*/ 0 h 5651"/>
                  <a:gd name="T72" fmla="*/ 0 w 2571"/>
                  <a:gd name="T73" fmla="*/ 0 h 5651"/>
                  <a:gd name="T74" fmla="*/ 0 w 2571"/>
                  <a:gd name="T75" fmla="*/ 0 h 5651"/>
                  <a:gd name="T76" fmla="*/ 0 w 2571"/>
                  <a:gd name="T77" fmla="*/ 0 h 5651"/>
                  <a:gd name="T78" fmla="*/ 0 w 2571"/>
                  <a:gd name="T79" fmla="*/ 0 h 5651"/>
                  <a:gd name="T80" fmla="*/ 0 w 2571"/>
                  <a:gd name="T81" fmla="*/ 0 h 5651"/>
                  <a:gd name="T82" fmla="*/ 0 w 2571"/>
                  <a:gd name="T83" fmla="*/ 0 h 5651"/>
                  <a:gd name="T84" fmla="*/ 0 w 2571"/>
                  <a:gd name="T85" fmla="*/ 0 h 5651"/>
                  <a:gd name="T86" fmla="*/ 0 w 2571"/>
                  <a:gd name="T87" fmla="*/ 0 h 5651"/>
                  <a:gd name="T88" fmla="*/ 0 w 2571"/>
                  <a:gd name="T89" fmla="*/ 0 h 5651"/>
                  <a:gd name="T90" fmla="*/ 0 w 2571"/>
                  <a:gd name="T91" fmla="*/ 0 h 5651"/>
                  <a:gd name="T92" fmla="*/ 0 w 2571"/>
                  <a:gd name="T93" fmla="*/ 0 h 5651"/>
                  <a:gd name="T94" fmla="*/ 0 w 2571"/>
                  <a:gd name="T95" fmla="*/ 0 h 5651"/>
                  <a:gd name="T96" fmla="*/ 0 w 2571"/>
                  <a:gd name="T97" fmla="*/ 0 h 5651"/>
                  <a:gd name="T98" fmla="*/ 0 w 2571"/>
                  <a:gd name="T99" fmla="*/ 0 h 5651"/>
                  <a:gd name="T100" fmla="*/ 0 w 2571"/>
                  <a:gd name="T101" fmla="*/ 0 h 5651"/>
                  <a:gd name="T102" fmla="*/ 0 w 2571"/>
                  <a:gd name="T103" fmla="*/ 0 h 5651"/>
                  <a:gd name="T104" fmla="*/ 0 w 2571"/>
                  <a:gd name="T105" fmla="*/ 0 h 5651"/>
                  <a:gd name="T106" fmla="*/ 0 w 2571"/>
                  <a:gd name="T107" fmla="*/ 0 h 5651"/>
                  <a:gd name="T108" fmla="*/ 0 w 2571"/>
                  <a:gd name="T109" fmla="*/ 0 h 5651"/>
                  <a:gd name="T110" fmla="*/ 0 w 2571"/>
                  <a:gd name="T111" fmla="*/ 0 h 5651"/>
                  <a:gd name="T112" fmla="*/ 0 w 2571"/>
                  <a:gd name="T113" fmla="*/ 0 h 5651"/>
                  <a:gd name="T114" fmla="*/ 0 w 2571"/>
                  <a:gd name="T115" fmla="*/ 0 h 5651"/>
                  <a:gd name="T116" fmla="*/ 0 w 2571"/>
                  <a:gd name="T117" fmla="*/ 0 h 56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571"/>
                  <a:gd name="T178" fmla="*/ 0 h 5651"/>
                  <a:gd name="T179" fmla="*/ 2571 w 2571"/>
                  <a:gd name="T180" fmla="*/ 5651 h 56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571" h="5651">
                    <a:moveTo>
                      <a:pt x="459" y="117"/>
                    </a:moveTo>
                    <a:lnTo>
                      <a:pt x="478" y="104"/>
                    </a:lnTo>
                    <a:lnTo>
                      <a:pt x="499" y="92"/>
                    </a:lnTo>
                    <a:lnTo>
                      <a:pt x="522" y="80"/>
                    </a:lnTo>
                    <a:lnTo>
                      <a:pt x="548" y="70"/>
                    </a:lnTo>
                    <a:lnTo>
                      <a:pt x="576" y="60"/>
                    </a:lnTo>
                    <a:lnTo>
                      <a:pt x="605" y="51"/>
                    </a:lnTo>
                    <a:lnTo>
                      <a:pt x="636" y="43"/>
                    </a:lnTo>
                    <a:lnTo>
                      <a:pt x="668" y="34"/>
                    </a:lnTo>
                    <a:lnTo>
                      <a:pt x="702" y="27"/>
                    </a:lnTo>
                    <a:lnTo>
                      <a:pt x="737" y="21"/>
                    </a:lnTo>
                    <a:lnTo>
                      <a:pt x="773" y="16"/>
                    </a:lnTo>
                    <a:lnTo>
                      <a:pt x="810" y="12"/>
                    </a:lnTo>
                    <a:lnTo>
                      <a:pt x="847" y="8"/>
                    </a:lnTo>
                    <a:lnTo>
                      <a:pt x="885" y="5"/>
                    </a:lnTo>
                    <a:lnTo>
                      <a:pt x="924" y="3"/>
                    </a:lnTo>
                    <a:lnTo>
                      <a:pt x="963" y="1"/>
                    </a:lnTo>
                    <a:lnTo>
                      <a:pt x="1002" y="0"/>
                    </a:lnTo>
                    <a:lnTo>
                      <a:pt x="1041" y="0"/>
                    </a:lnTo>
                    <a:lnTo>
                      <a:pt x="1081" y="1"/>
                    </a:lnTo>
                    <a:lnTo>
                      <a:pt x="1119" y="2"/>
                    </a:lnTo>
                    <a:lnTo>
                      <a:pt x="1157" y="3"/>
                    </a:lnTo>
                    <a:lnTo>
                      <a:pt x="1195" y="6"/>
                    </a:lnTo>
                    <a:lnTo>
                      <a:pt x="1232" y="9"/>
                    </a:lnTo>
                    <a:lnTo>
                      <a:pt x="1268" y="12"/>
                    </a:lnTo>
                    <a:lnTo>
                      <a:pt x="1303" y="17"/>
                    </a:lnTo>
                    <a:lnTo>
                      <a:pt x="1337" y="21"/>
                    </a:lnTo>
                    <a:lnTo>
                      <a:pt x="1369" y="27"/>
                    </a:lnTo>
                    <a:lnTo>
                      <a:pt x="1400" y="33"/>
                    </a:lnTo>
                    <a:lnTo>
                      <a:pt x="1430" y="40"/>
                    </a:lnTo>
                    <a:lnTo>
                      <a:pt x="1458" y="48"/>
                    </a:lnTo>
                    <a:lnTo>
                      <a:pt x="1484" y="55"/>
                    </a:lnTo>
                    <a:lnTo>
                      <a:pt x="1507" y="64"/>
                    </a:lnTo>
                    <a:lnTo>
                      <a:pt x="1615" y="117"/>
                    </a:lnTo>
                    <a:lnTo>
                      <a:pt x="1718" y="195"/>
                    </a:lnTo>
                    <a:lnTo>
                      <a:pt x="1814" y="295"/>
                    </a:lnTo>
                    <a:lnTo>
                      <a:pt x="1905" y="417"/>
                    </a:lnTo>
                    <a:lnTo>
                      <a:pt x="1991" y="557"/>
                    </a:lnTo>
                    <a:lnTo>
                      <a:pt x="2072" y="715"/>
                    </a:lnTo>
                    <a:lnTo>
                      <a:pt x="2146" y="890"/>
                    </a:lnTo>
                    <a:lnTo>
                      <a:pt x="2215" y="1078"/>
                    </a:lnTo>
                    <a:lnTo>
                      <a:pt x="2277" y="1280"/>
                    </a:lnTo>
                    <a:lnTo>
                      <a:pt x="2335" y="1492"/>
                    </a:lnTo>
                    <a:lnTo>
                      <a:pt x="2385" y="1714"/>
                    </a:lnTo>
                    <a:lnTo>
                      <a:pt x="2430" y="1944"/>
                    </a:lnTo>
                    <a:lnTo>
                      <a:pt x="2470" y="2179"/>
                    </a:lnTo>
                    <a:lnTo>
                      <a:pt x="2502" y="2419"/>
                    </a:lnTo>
                    <a:lnTo>
                      <a:pt x="2528" y="2661"/>
                    </a:lnTo>
                    <a:lnTo>
                      <a:pt x="2549" y="2905"/>
                    </a:lnTo>
                    <a:lnTo>
                      <a:pt x="2562" y="3148"/>
                    </a:lnTo>
                    <a:lnTo>
                      <a:pt x="2570" y="3389"/>
                    </a:lnTo>
                    <a:lnTo>
                      <a:pt x="2571" y="3625"/>
                    </a:lnTo>
                    <a:lnTo>
                      <a:pt x="2566" y="3857"/>
                    </a:lnTo>
                    <a:lnTo>
                      <a:pt x="2554" y="4081"/>
                    </a:lnTo>
                    <a:lnTo>
                      <a:pt x="2535" y="4296"/>
                    </a:lnTo>
                    <a:lnTo>
                      <a:pt x="2510" y="4501"/>
                    </a:lnTo>
                    <a:lnTo>
                      <a:pt x="2478" y="4694"/>
                    </a:lnTo>
                    <a:lnTo>
                      <a:pt x="2439" y="4872"/>
                    </a:lnTo>
                    <a:lnTo>
                      <a:pt x="2393" y="5035"/>
                    </a:lnTo>
                    <a:lnTo>
                      <a:pt x="2341" y="5181"/>
                    </a:lnTo>
                    <a:lnTo>
                      <a:pt x="2280" y="5308"/>
                    </a:lnTo>
                    <a:lnTo>
                      <a:pt x="2214" y="5414"/>
                    </a:lnTo>
                    <a:lnTo>
                      <a:pt x="2139" y="5499"/>
                    </a:lnTo>
                    <a:lnTo>
                      <a:pt x="2058" y="5559"/>
                    </a:lnTo>
                    <a:lnTo>
                      <a:pt x="1970" y="5593"/>
                    </a:lnTo>
                    <a:lnTo>
                      <a:pt x="1945" y="5599"/>
                    </a:lnTo>
                    <a:lnTo>
                      <a:pt x="1917" y="5605"/>
                    </a:lnTo>
                    <a:lnTo>
                      <a:pt x="1888" y="5610"/>
                    </a:lnTo>
                    <a:lnTo>
                      <a:pt x="1858" y="5616"/>
                    </a:lnTo>
                    <a:lnTo>
                      <a:pt x="1794" y="5625"/>
                    </a:lnTo>
                    <a:lnTo>
                      <a:pt x="1727" y="5632"/>
                    </a:lnTo>
                    <a:lnTo>
                      <a:pt x="1657" y="5639"/>
                    </a:lnTo>
                    <a:lnTo>
                      <a:pt x="1585" y="5644"/>
                    </a:lnTo>
                    <a:lnTo>
                      <a:pt x="1513" y="5647"/>
                    </a:lnTo>
                    <a:lnTo>
                      <a:pt x="1441" y="5650"/>
                    </a:lnTo>
                    <a:lnTo>
                      <a:pt x="1371" y="5651"/>
                    </a:lnTo>
                    <a:lnTo>
                      <a:pt x="1302" y="5651"/>
                    </a:lnTo>
                    <a:lnTo>
                      <a:pt x="1239" y="5649"/>
                    </a:lnTo>
                    <a:lnTo>
                      <a:pt x="1179" y="5646"/>
                    </a:lnTo>
                    <a:lnTo>
                      <a:pt x="1152" y="5644"/>
                    </a:lnTo>
                    <a:lnTo>
                      <a:pt x="1126" y="5642"/>
                    </a:lnTo>
                    <a:lnTo>
                      <a:pt x="1102" y="5639"/>
                    </a:lnTo>
                    <a:lnTo>
                      <a:pt x="1080" y="5636"/>
                    </a:lnTo>
                    <a:lnTo>
                      <a:pt x="1059" y="5633"/>
                    </a:lnTo>
                    <a:lnTo>
                      <a:pt x="1042" y="5629"/>
                    </a:lnTo>
                    <a:lnTo>
                      <a:pt x="1026" y="5625"/>
                    </a:lnTo>
                    <a:lnTo>
                      <a:pt x="1013" y="5621"/>
                    </a:lnTo>
                    <a:lnTo>
                      <a:pt x="921" y="5603"/>
                    </a:lnTo>
                    <a:lnTo>
                      <a:pt x="835" y="5559"/>
                    </a:lnTo>
                    <a:lnTo>
                      <a:pt x="750" y="5489"/>
                    </a:lnTo>
                    <a:lnTo>
                      <a:pt x="670" y="5397"/>
                    </a:lnTo>
                    <a:lnTo>
                      <a:pt x="594" y="5283"/>
                    </a:lnTo>
                    <a:lnTo>
                      <a:pt x="521" y="5149"/>
                    </a:lnTo>
                    <a:lnTo>
                      <a:pt x="454" y="4995"/>
                    </a:lnTo>
                    <a:lnTo>
                      <a:pt x="389" y="4826"/>
                    </a:lnTo>
                    <a:lnTo>
                      <a:pt x="330" y="4641"/>
                    </a:lnTo>
                    <a:lnTo>
                      <a:pt x="275" y="4443"/>
                    </a:lnTo>
                    <a:lnTo>
                      <a:pt x="225" y="4234"/>
                    </a:lnTo>
                    <a:lnTo>
                      <a:pt x="179" y="4015"/>
                    </a:lnTo>
                    <a:lnTo>
                      <a:pt x="138" y="3787"/>
                    </a:lnTo>
                    <a:lnTo>
                      <a:pt x="102" y="3553"/>
                    </a:lnTo>
                    <a:lnTo>
                      <a:pt x="72" y="3313"/>
                    </a:lnTo>
                    <a:lnTo>
                      <a:pt x="46" y="3071"/>
                    </a:lnTo>
                    <a:lnTo>
                      <a:pt x="26" y="2827"/>
                    </a:lnTo>
                    <a:lnTo>
                      <a:pt x="12" y="2582"/>
                    </a:lnTo>
                    <a:lnTo>
                      <a:pt x="3" y="2340"/>
                    </a:lnTo>
                    <a:lnTo>
                      <a:pt x="0" y="2101"/>
                    </a:lnTo>
                    <a:lnTo>
                      <a:pt x="3" y="1868"/>
                    </a:lnTo>
                    <a:lnTo>
                      <a:pt x="12" y="1641"/>
                    </a:lnTo>
                    <a:lnTo>
                      <a:pt x="27" y="1422"/>
                    </a:lnTo>
                    <a:lnTo>
                      <a:pt x="48" y="1215"/>
                    </a:lnTo>
                    <a:lnTo>
                      <a:pt x="76" y="1018"/>
                    </a:lnTo>
                    <a:lnTo>
                      <a:pt x="110" y="835"/>
                    </a:lnTo>
                    <a:lnTo>
                      <a:pt x="150" y="668"/>
                    </a:lnTo>
                    <a:lnTo>
                      <a:pt x="199" y="518"/>
                    </a:lnTo>
                    <a:lnTo>
                      <a:pt x="253" y="385"/>
                    </a:lnTo>
                    <a:lnTo>
                      <a:pt x="315" y="274"/>
                    </a:lnTo>
                    <a:lnTo>
                      <a:pt x="383" y="184"/>
                    </a:lnTo>
                    <a:lnTo>
                      <a:pt x="45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6" name="Freeform 1700"/>
              <p:cNvSpPr>
                <a:spLocks/>
              </p:cNvSpPr>
              <p:nvPr/>
            </p:nvSpPr>
            <p:spPr bwMode="auto">
              <a:xfrm>
                <a:off x="1973" y="2635"/>
                <a:ext cx="161" cy="353"/>
              </a:xfrm>
              <a:custGeom>
                <a:avLst/>
                <a:gdLst>
                  <a:gd name="T0" fmla="*/ 0 w 2571"/>
                  <a:gd name="T1" fmla="*/ 0 h 5651"/>
                  <a:gd name="T2" fmla="*/ 0 w 2571"/>
                  <a:gd name="T3" fmla="*/ 0 h 5651"/>
                  <a:gd name="T4" fmla="*/ 0 w 2571"/>
                  <a:gd name="T5" fmla="*/ 0 h 5651"/>
                  <a:gd name="T6" fmla="*/ 0 w 2571"/>
                  <a:gd name="T7" fmla="*/ 0 h 5651"/>
                  <a:gd name="T8" fmla="*/ 0 w 2571"/>
                  <a:gd name="T9" fmla="*/ 0 h 5651"/>
                  <a:gd name="T10" fmla="*/ 0 w 2571"/>
                  <a:gd name="T11" fmla="*/ 0 h 5651"/>
                  <a:gd name="T12" fmla="*/ 0 w 2571"/>
                  <a:gd name="T13" fmla="*/ 0 h 5651"/>
                  <a:gd name="T14" fmla="*/ 0 w 2571"/>
                  <a:gd name="T15" fmla="*/ 0 h 5651"/>
                  <a:gd name="T16" fmla="*/ 0 w 2571"/>
                  <a:gd name="T17" fmla="*/ 0 h 5651"/>
                  <a:gd name="T18" fmla="*/ 0 w 2571"/>
                  <a:gd name="T19" fmla="*/ 0 h 5651"/>
                  <a:gd name="T20" fmla="*/ 0 w 2571"/>
                  <a:gd name="T21" fmla="*/ 0 h 5651"/>
                  <a:gd name="T22" fmla="*/ 0 w 2571"/>
                  <a:gd name="T23" fmla="*/ 0 h 5651"/>
                  <a:gd name="T24" fmla="*/ 0 w 2571"/>
                  <a:gd name="T25" fmla="*/ 0 h 5651"/>
                  <a:gd name="T26" fmla="*/ 0 w 2571"/>
                  <a:gd name="T27" fmla="*/ 0 h 5651"/>
                  <a:gd name="T28" fmla="*/ 0 w 2571"/>
                  <a:gd name="T29" fmla="*/ 0 h 5651"/>
                  <a:gd name="T30" fmla="*/ 0 w 2571"/>
                  <a:gd name="T31" fmla="*/ 0 h 5651"/>
                  <a:gd name="T32" fmla="*/ 0 w 2571"/>
                  <a:gd name="T33" fmla="*/ 0 h 5651"/>
                  <a:gd name="T34" fmla="*/ 0 w 2571"/>
                  <a:gd name="T35" fmla="*/ 0 h 5651"/>
                  <a:gd name="T36" fmla="*/ 0 w 2571"/>
                  <a:gd name="T37" fmla="*/ 0 h 5651"/>
                  <a:gd name="T38" fmla="*/ 0 w 2571"/>
                  <a:gd name="T39" fmla="*/ 0 h 5651"/>
                  <a:gd name="T40" fmla="*/ 0 w 2571"/>
                  <a:gd name="T41" fmla="*/ 0 h 5651"/>
                  <a:gd name="T42" fmla="*/ 0 w 2571"/>
                  <a:gd name="T43" fmla="*/ 0 h 5651"/>
                  <a:gd name="T44" fmla="*/ 0 w 2571"/>
                  <a:gd name="T45" fmla="*/ 0 h 5651"/>
                  <a:gd name="T46" fmla="*/ 0 w 2571"/>
                  <a:gd name="T47" fmla="*/ 0 h 5651"/>
                  <a:gd name="T48" fmla="*/ 0 w 2571"/>
                  <a:gd name="T49" fmla="*/ 0 h 5651"/>
                  <a:gd name="T50" fmla="*/ 0 w 2571"/>
                  <a:gd name="T51" fmla="*/ 0 h 5651"/>
                  <a:gd name="T52" fmla="*/ 0 w 2571"/>
                  <a:gd name="T53" fmla="*/ 0 h 5651"/>
                  <a:gd name="T54" fmla="*/ 0 w 2571"/>
                  <a:gd name="T55" fmla="*/ 0 h 5651"/>
                  <a:gd name="T56" fmla="*/ 0 w 2571"/>
                  <a:gd name="T57" fmla="*/ 0 h 5651"/>
                  <a:gd name="T58" fmla="*/ 0 w 2571"/>
                  <a:gd name="T59" fmla="*/ 0 h 5651"/>
                  <a:gd name="T60" fmla="*/ 0 w 2571"/>
                  <a:gd name="T61" fmla="*/ 0 h 5651"/>
                  <a:gd name="T62" fmla="*/ 0 w 2571"/>
                  <a:gd name="T63" fmla="*/ 0 h 5651"/>
                  <a:gd name="T64" fmla="*/ 0 w 2571"/>
                  <a:gd name="T65" fmla="*/ 0 h 5651"/>
                  <a:gd name="T66" fmla="*/ 0 w 2571"/>
                  <a:gd name="T67" fmla="*/ 0 h 5651"/>
                  <a:gd name="T68" fmla="*/ 0 w 2571"/>
                  <a:gd name="T69" fmla="*/ 0 h 5651"/>
                  <a:gd name="T70" fmla="*/ 0 w 2571"/>
                  <a:gd name="T71" fmla="*/ 0 h 5651"/>
                  <a:gd name="T72" fmla="*/ 0 w 2571"/>
                  <a:gd name="T73" fmla="*/ 0 h 5651"/>
                  <a:gd name="T74" fmla="*/ 0 w 2571"/>
                  <a:gd name="T75" fmla="*/ 0 h 5651"/>
                  <a:gd name="T76" fmla="*/ 0 w 2571"/>
                  <a:gd name="T77" fmla="*/ 0 h 5651"/>
                  <a:gd name="T78" fmla="*/ 0 w 2571"/>
                  <a:gd name="T79" fmla="*/ 0 h 5651"/>
                  <a:gd name="T80" fmla="*/ 0 w 2571"/>
                  <a:gd name="T81" fmla="*/ 0 h 5651"/>
                  <a:gd name="T82" fmla="*/ 0 w 2571"/>
                  <a:gd name="T83" fmla="*/ 0 h 5651"/>
                  <a:gd name="T84" fmla="*/ 0 w 2571"/>
                  <a:gd name="T85" fmla="*/ 0 h 5651"/>
                  <a:gd name="T86" fmla="*/ 0 w 2571"/>
                  <a:gd name="T87" fmla="*/ 0 h 5651"/>
                  <a:gd name="T88" fmla="*/ 0 w 2571"/>
                  <a:gd name="T89" fmla="*/ 0 h 5651"/>
                  <a:gd name="T90" fmla="*/ 0 w 2571"/>
                  <a:gd name="T91" fmla="*/ 0 h 5651"/>
                  <a:gd name="T92" fmla="*/ 0 w 2571"/>
                  <a:gd name="T93" fmla="*/ 0 h 5651"/>
                  <a:gd name="T94" fmla="*/ 0 w 2571"/>
                  <a:gd name="T95" fmla="*/ 0 h 5651"/>
                  <a:gd name="T96" fmla="*/ 0 w 2571"/>
                  <a:gd name="T97" fmla="*/ 0 h 5651"/>
                  <a:gd name="T98" fmla="*/ 0 w 2571"/>
                  <a:gd name="T99" fmla="*/ 0 h 5651"/>
                  <a:gd name="T100" fmla="*/ 0 w 2571"/>
                  <a:gd name="T101" fmla="*/ 0 h 5651"/>
                  <a:gd name="T102" fmla="*/ 0 w 2571"/>
                  <a:gd name="T103" fmla="*/ 0 h 5651"/>
                  <a:gd name="T104" fmla="*/ 0 w 2571"/>
                  <a:gd name="T105" fmla="*/ 0 h 5651"/>
                  <a:gd name="T106" fmla="*/ 0 w 2571"/>
                  <a:gd name="T107" fmla="*/ 0 h 5651"/>
                  <a:gd name="T108" fmla="*/ 0 w 2571"/>
                  <a:gd name="T109" fmla="*/ 0 h 5651"/>
                  <a:gd name="T110" fmla="*/ 0 w 2571"/>
                  <a:gd name="T111" fmla="*/ 0 h 5651"/>
                  <a:gd name="T112" fmla="*/ 0 w 2571"/>
                  <a:gd name="T113" fmla="*/ 0 h 5651"/>
                  <a:gd name="T114" fmla="*/ 0 w 2571"/>
                  <a:gd name="T115" fmla="*/ 0 h 5651"/>
                  <a:gd name="T116" fmla="*/ 0 w 2571"/>
                  <a:gd name="T117" fmla="*/ 0 h 56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571"/>
                  <a:gd name="T178" fmla="*/ 0 h 5651"/>
                  <a:gd name="T179" fmla="*/ 2571 w 2571"/>
                  <a:gd name="T180" fmla="*/ 5651 h 56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571" h="5651">
                    <a:moveTo>
                      <a:pt x="459" y="117"/>
                    </a:moveTo>
                    <a:lnTo>
                      <a:pt x="478" y="104"/>
                    </a:lnTo>
                    <a:lnTo>
                      <a:pt x="499" y="92"/>
                    </a:lnTo>
                    <a:lnTo>
                      <a:pt x="522" y="80"/>
                    </a:lnTo>
                    <a:lnTo>
                      <a:pt x="548" y="70"/>
                    </a:lnTo>
                    <a:lnTo>
                      <a:pt x="576" y="60"/>
                    </a:lnTo>
                    <a:lnTo>
                      <a:pt x="605" y="51"/>
                    </a:lnTo>
                    <a:lnTo>
                      <a:pt x="636" y="43"/>
                    </a:lnTo>
                    <a:lnTo>
                      <a:pt x="668" y="34"/>
                    </a:lnTo>
                    <a:lnTo>
                      <a:pt x="702" y="27"/>
                    </a:lnTo>
                    <a:lnTo>
                      <a:pt x="737" y="21"/>
                    </a:lnTo>
                    <a:lnTo>
                      <a:pt x="773" y="16"/>
                    </a:lnTo>
                    <a:lnTo>
                      <a:pt x="810" y="12"/>
                    </a:lnTo>
                    <a:lnTo>
                      <a:pt x="847" y="8"/>
                    </a:lnTo>
                    <a:lnTo>
                      <a:pt x="885" y="5"/>
                    </a:lnTo>
                    <a:lnTo>
                      <a:pt x="924" y="3"/>
                    </a:lnTo>
                    <a:lnTo>
                      <a:pt x="963" y="1"/>
                    </a:lnTo>
                    <a:lnTo>
                      <a:pt x="1002" y="0"/>
                    </a:lnTo>
                    <a:lnTo>
                      <a:pt x="1041" y="0"/>
                    </a:lnTo>
                    <a:lnTo>
                      <a:pt x="1081" y="1"/>
                    </a:lnTo>
                    <a:lnTo>
                      <a:pt x="1119" y="2"/>
                    </a:lnTo>
                    <a:lnTo>
                      <a:pt x="1157" y="3"/>
                    </a:lnTo>
                    <a:lnTo>
                      <a:pt x="1195" y="6"/>
                    </a:lnTo>
                    <a:lnTo>
                      <a:pt x="1232" y="9"/>
                    </a:lnTo>
                    <a:lnTo>
                      <a:pt x="1268" y="12"/>
                    </a:lnTo>
                    <a:lnTo>
                      <a:pt x="1303" y="17"/>
                    </a:lnTo>
                    <a:lnTo>
                      <a:pt x="1337" y="21"/>
                    </a:lnTo>
                    <a:lnTo>
                      <a:pt x="1369" y="27"/>
                    </a:lnTo>
                    <a:lnTo>
                      <a:pt x="1400" y="33"/>
                    </a:lnTo>
                    <a:lnTo>
                      <a:pt x="1430" y="40"/>
                    </a:lnTo>
                    <a:lnTo>
                      <a:pt x="1458" y="48"/>
                    </a:lnTo>
                    <a:lnTo>
                      <a:pt x="1484" y="55"/>
                    </a:lnTo>
                    <a:lnTo>
                      <a:pt x="1507" y="64"/>
                    </a:lnTo>
                    <a:lnTo>
                      <a:pt x="1615" y="117"/>
                    </a:lnTo>
                    <a:lnTo>
                      <a:pt x="1718" y="195"/>
                    </a:lnTo>
                    <a:lnTo>
                      <a:pt x="1814" y="295"/>
                    </a:lnTo>
                    <a:lnTo>
                      <a:pt x="1905" y="417"/>
                    </a:lnTo>
                    <a:lnTo>
                      <a:pt x="1991" y="557"/>
                    </a:lnTo>
                    <a:lnTo>
                      <a:pt x="2072" y="715"/>
                    </a:lnTo>
                    <a:lnTo>
                      <a:pt x="2146" y="890"/>
                    </a:lnTo>
                    <a:lnTo>
                      <a:pt x="2215" y="1078"/>
                    </a:lnTo>
                    <a:lnTo>
                      <a:pt x="2277" y="1280"/>
                    </a:lnTo>
                    <a:lnTo>
                      <a:pt x="2335" y="1492"/>
                    </a:lnTo>
                    <a:lnTo>
                      <a:pt x="2385" y="1714"/>
                    </a:lnTo>
                    <a:lnTo>
                      <a:pt x="2430" y="1944"/>
                    </a:lnTo>
                    <a:lnTo>
                      <a:pt x="2470" y="2179"/>
                    </a:lnTo>
                    <a:lnTo>
                      <a:pt x="2502" y="2419"/>
                    </a:lnTo>
                    <a:lnTo>
                      <a:pt x="2528" y="2661"/>
                    </a:lnTo>
                    <a:lnTo>
                      <a:pt x="2549" y="2905"/>
                    </a:lnTo>
                    <a:lnTo>
                      <a:pt x="2562" y="3148"/>
                    </a:lnTo>
                    <a:lnTo>
                      <a:pt x="2570" y="3389"/>
                    </a:lnTo>
                    <a:lnTo>
                      <a:pt x="2571" y="3625"/>
                    </a:lnTo>
                    <a:lnTo>
                      <a:pt x="2566" y="3857"/>
                    </a:lnTo>
                    <a:lnTo>
                      <a:pt x="2554" y="4081"/>
                    </a:lnTo>
                    <a:lnTo>
                      <a:pt x="2535" y="4296"/>
                    </a:lnTo>
                    <a:lnTo>
                      <a:pt x="2510" y="4501"/>
                    </a:lnTo>
                    <a:lnTo>
                      <a:pt x="2478" y="4694"/>
                    </a:lnTo>
                    <a:lnTo>
                      <a:pt x="2439" y="4872"/>
                    </a:lnTo>
                    <a:lnTo>
                      <a:pt x="2393" y="5035"/>
                    </a:lnTo>
                    <a:lnTo>
                      <a:pt x="2341" y="5181"/>
                    </a:lnTo>
                    <a:lnTo>
                      <a:pt x="2280" y="5308"/>
                    </a:lnTo>
                    <a:lnTo>
                      <a:pt x="2214" y="5414"/>
                    </a:lnTo>
                    <a:lnTo>
                      <a:pt x="2139" y="5499"/>
                    </a:lnTo>
                    <a:lnTo>
                      <a:pt x="2058" y="5559"/>
                    </a:lnTo>
                    <a:lnTo>
                      <a:pt x="1970" y="5593"/>
                    </a:lnTo>
                    <a:lnTo>
                      <a:pt x="1945" y="5599"/>
                    </a:lnTo>
                    <a:lnTo>
                      <a:pt x="1917" y="5605"/>
                    </a:lnTo>
                    <a:lnTo>
                      <a:pt x="1888" y="5610"/>
                    </a:lnTo>
                    <a:lnTo>
                      <a:pt x="1858" y="5616"/>
                    </a:lnTo>
                    <a:lnTo>
                      <a:pt x="1794" y="5625"/>
                    </a:lnTo>
                    <a:lnTo>
                      <a:pt x="1727" y="5632"/>
                    </a:lnTo>
                    <a:lnTo>
                      <a:pt x="1657" y="5639"/>
                    </a:lnTo>
                    <a:lnTo>
                      <a:pt x="1585" y="5644"/>
                    </a:lnTo>
                    <a:lnTo>
                      <a:pt x="1513" y="5647"/>
                    </a:lnTo>
                    <a:lnTo>
                      <a:pt x="1441" y="5650"/>
                    </a:lnTo>
                    <a:lnTo>
                      <a:pt x="1371" y="5651"/>
                    </a:lnTo>
                    <a:lnTo>
                      <a:pt x="1302" y="5651"/>
                    </a:lnTo>
                    <a:lnTo>
                      <a:pt x="1239" y="5649"/>
                    </a:lnTo>
                    <a:lnTo>
                      <a:pt x="1179" y="5646"/>
                    </a:lnTo>
                    <a:lnTo>
                      <a:pt x="1152" y="5644"/>
                    </a:lnTo>
                    <a:lnTo>
                      <a:pt x="1126" y="5642"/>
                    </a:lnTo>
                    <a:lnTo>
                      <a:pt x="1102" y="5639"/>
                    </a:lnTo>
                    <a:lnTo>
                      <a:pt x="1080" y="5636"/>
                    </a:lnTo>
                    <a:lnTo>
                      <a:pt x="1059" y="5633"/>
                    </a:lnTo>
                    <a:lnTo>
                      <a:pt x="1042" y="5629"/>
                    </a:lnTo>
                    <a:lnTo>
                      <a:pt x="1026" y="5625"/>
                    </a:lnTo>
                    <a:lnTo>
                      <a:pt x="1013" y="5621"/>
                    </a:lnTo>
                    <a:lnTo>
                      <a:pt x="921" y="5603"/>
                    </a:lnTo>
                    <a:lnTo>
                      <a:pt x="835" y="5559"/>
                    </a:lnTo>
                    <a:lnTo>
                      <a:pt x="750" y="5489"/>
                    </a:lnTo>
                    <a:lnTo>
                      <a:pt x="670" y="5397"/>
                    </a:lnTo>
                    <a:lnTo>
                      <a:pt x="594" y="5283"/>
                    </a:lnTo>
                    <a:lnTo>
                      <a:pt x="521" y="5149"/>
                    </a:lnTo>
                    <a:lnTo>
                      <a:pt x="454" y="4995"/>
                    </a:lnTo>
                    <a:lnTo>
                      <a:pt x="389" y="4826"/>
                    </a:lnTo>
                    <a:lnTo>
                      <a:pt x="330" y="4641"/>
                    </a:lnTo>
                    <a:lnTo>
                      <a:pt x="275" y="4443"/>
                    </a:lnTo>
                    <a:lnTo>
                      <a:pt x="225" y="4234"/>
                    </a:lnTo>
                    <a:lnTo>
                      <a:pt x="179" y="4015"/>
                    </a:lnTo>
                    <a:lnTo>
                      <a:pt x="138" y="3787"/>
                    </a:lnTo>
                    <a:lnTo>
                      <a:pt x="102" y="3553"/>
                    </a:lnTo>
                    <a:lnTo>
                      <a:pt x="72" y="3313"/>
                    </a:lnTo>
                    <a:lnTo>
                      <a:pt x="46" y="3071"/>
                    </a:lnTo>
                    <a:lnTo>
                      <a:pt x="26" y="2827"/>
                    </a:lnTo>
                    <a:lnTo>
                      <a:pt x="12" y="2582"/>
                    </a:lnTo>
                    <a:lnTo>
                      <a:pt x="3" y="2340"/>
                    </a:lnTo>
                    <a:lnTo>
                      <a:pt x="0" y="2101"/>
                    </a:lnTo>
                    <a:lnTo>
                      <a:pt x="3" y="1868"/>
                    </a:lnTo>
                    <a:lnTo>
                      <a:pt x="12" y="1641"/>
                    </a:lnTo>
                    <a:lnTo>
                      <a:pt x="27" y="1422"/>
                    </a:lnTo>
                    <a:lnTo>
                      <a:pt x="48" y="1215"/>
                    </a:lnTo>
                    <a:lnTo>
                      <a:pt x="76" y="1018"/>
                    </a:lnTo>
                    <a:lnTo>
                      <a:pt x="110" y="835"/>
                    </a:lnTo>
                    <a:lnTo>
                      <a:pt x="150" y="668"/>
                    </a:lnTo>
                    <a:lnTo>
                      <a:pt x="199" y="518"/>
                    </a:lnTo>
                    <a:lnTo>
                      <a:pt x="253" y="385"/>
                    </a:lnTo>
                    <a:lnTo>
                      <a:pt x="315" y="274"/>
                    </a:lnTo>
                    <a:lnTo>
                      <a:pt x="383" y="184"/>
                    </a:lnTo>
                    <a:lnTo>
                      <a:pt x="459" y="1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7" name="Freeform 1701"/>
              <p:cNvSpPr>
                <a:spLocks/>
              </p:cNvSpPr>
              <p:nvPr/>
            </p:nvSpPr>
            <p:spPr bwMode="auto">
              <a:xfrm>
                <a:off x="1978" y="2673"/>
                <a:ext cx="77" cy="285"/>
              </a:xfrm>
              <a:custGeom>
                <a:avLst/>
                <a:gdLst>
                  <a:gd name="T0" fmla="*/ 0 w 1227"/>
                  <a:gd name="T1" fmla="*/ 0 h 4562"/>
                  <a:gd name="T2" fmla="*/ 0 w 1227"/>
                  <a:gd name="T3" fmla="*/ 0 h 4562"/>
                  <a:gd name="T4" fmla="*/ 0 w 1227"/>
                  <a:gd name="T5" fmla="*/ 0 h 4562"/>
                  <a:gd name="T6" fmla="*/ 0 w 1227"/>
                  <a:gd name="T7" fmla="*/ 0 h 4562"/>
                  <a:gd name="T8" fmla="*/ 0 w 1227"/>
                  <a:gd name="T9" fmla="*/ 0 h 4562"/>
                  <a:gd name="T10" fmla="*/ 0 w 1227"/>
                  <a:gd name="T11" fmla="*/ 0 h 4562"/>
                  <a:gd name="T12" fmla="*/ 0 w 1227"/>
                  <a:gd name="T13" fmla="*/ 0 h 4562"/>
                  <a:gd name="T14" fmla="*/ 0 w 1227"/>
                  <a:gd name="T15" fmla="*/ 0 h 4562"/>
                  <a:gd name="T16" fmla="*/ 0 w 1227"/>
                  <a:gd name="T17" fmla="*/ 0 h 4562"/>
                  <a:gd name="T18" fmla="*/ 0 w 1227"/>
                  <a:gd name="T19" fmla="*/ 0 h 4562"/>
                  <a:gd name="T20" fmla="*/ 0 w 1227"/>
                  <a:gd name="T21" fmla="*/ 0 h 4562"/>
                  <a:gd name="T22" fmla="*/ 0 w 1227"/>
                  <a:gd name="T23" fmla="*/ 0 h 4562"/>
                  <a:gd name="T24" fmla="*/ 0 w 1227"/>
                  <a:gd name="T25" fmla="*/ 0 h 4562"/>
                  <a:gd name="T26" fmla="*/ 0 w 1227"/>
                  <a:gd name="T27" fmla="*/ 0 h 4562"/>
                  <a:gd name="T28" fmla="*/ 0 w 1227"/>
                  <a:gd name="T29" fmla="*/ 0 h 4562"/>
                  <a:gd name="T30" fmla="*/ 0 w 1227"/>
                  <a:gd name="T31" fmla="*/ 0 h 4562"/>
                  <a:gd name="T32" fmla="*/ 0 w 1227"/>
                  <a:gd name="T33" fmla="*/ 0 h 4562"/>
                  <a:gd name="T34" fmla="*/ 0 w 1227"/>
                  <a:gd name="T35" fmla="*/ 0 h 4562"/>
                  <a:gd name="T36" fmla="*/ 0 w 1227"/>
                  <a:gd name="T37" fmla="*/ 0 h 4562"/>
                  <a:gd name="T38" fmla="*/ 0 w 1227"/>
                  <a:gd name="T39" fmla="*/ 0 h 4562"/>
                  <a:gd name="T40" fmla="*/ 0 w 1227"/>
                  <a:gd name="T41" fmla="*/ 0 h 4562"/>
                  <a:gd name="T42" fmla="*/ 0 w 1227"/>
                  <a:gd name="T43" fmla="*/ 0 h 4562"/>
                  <a:gd name="T44" fmla="*/ 0 w 1227"/>
                  <a:gd name="T45" fmla="*/ 0 h 4562"/>
                  <a:gd name="T46" fmla="*/ 0 w 1227"/>
                  <a:gd name="T47" fmla="*/ 0 h 4562"/>
                  <a:gd name="T48" fmla="*/ 0 w 1227"/>
                  <a:gd name="T49" fmla="*/ 0 h 4562"/>
                  <a:gd name="T50" fmla="*/ 0 w 1227"/>
                  <a:gd name="T51" fmla="*/ 0 h 4562"/>
                  <a:gd name="T52" fmla="*/ 0 w 1227"/>
                  <a:gd name="T53" fmla="*/ 0 h 4562"/>
                  <a:gd name="T54" fmla="*/ 0 w 1227"/>
                  <a:gd name="T55" fmla="*/ 0 h 4562"/>
                  <a:gd name="T56" fmla="*/ 0 w 1227"/>
                  <a:gd name="T57" fmla="*/ 0 h 4562"/>
                  <a:gd name="T58" fmla="*/ 0 w 1227"/>
                  <a:gd name="T59" fmla="*/ 0 h 4562"/>
                  <a:gd name="T60" fmla="*/ 0 w 1227"/>
                  <a:gd name="T61" fmla="*/ 0 h 4562"/>
                  <a:gd name="T62" fmla="*/ 0 w 1227"/>
                  <a:gd name="T63" fmla="*/ 0 h 4562"/>
                  <a:gd name="T64" fmla="*/ 0 w 1227"/>
                  <a:gd name="T65" fmla="*/ 0 h 4562"/>
                  <a:gd name="T66" fmla="*/ 0 w 1227"/>
                  <a:gd name="T67" fmla="*/ 0 h 4562"/>
                  <a:gd name="T68" fmla="*/ 0 w 1227"/>
                  <a:gd name="T69" fmla="*/ 0 h 4562"/>
                  <a:gd name="T70" fmla="*/ 0 w 1227"/>
                  <a:gd name="T71" fmla="*/ 0 h 4562"/>
                  <a:gd name="T72" fmla="*/ 0 w 1227"/>
                  <a:gd name="T73" fmla="*/ 0 h 4562"/>
                  <a:gd name="T74" fmla="*/ 0 w 1227"/>
                  <a:gd name="T75" fmla="*/ 0 h 4562"/>
                  <a:gd name="T76" fmla="*/ 0 w 1227"/>
                  <a:gd name="T77" fmla="*/ 0 h 4562"/>
                  <a:gd name="T78" fmla="*/ 0 w 1227"/>
                  <a:gd name="T79" fmla="*/ 0 h 4562"/>
                  <a:gd name="T80" fmla="*/ 0 w 1227"/>
                  <a:gd name="T81" fmla="*/ 0 h 4562"/>
                  <a:gd name="T82" fmla="*/ 0 w 1227"/>
                  <a:gd name="T83" fmla="*/ 0 h 4562"/>
                  <a:gd name="T84" fmla="*/ 0 w 1227"/>
                  <a:gd name="T85" fmla="*/ 0 h 45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27"/>
                  <a:gd name="T130" fmla="*/ 0 h 4562"/>
                  <a:gd name="T131" fmla="*/ 1227 w 1227"/>
                  <a:gd name="T132" fmla="*/ 4562 h 45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27" h="4562">
                    <a:moveTo>
                      <a:pt x="431" y="0"/>
                    </a:moveTo>
                    <a:lnTo>
                      <a:pt x="461" y="0"/>
                    </a:lnTo>
                    <a:lnTo>
                      <a:pt x="491" y="7"/>
                    </a:lnTo>
                    <a:lnTo>
                      <a:pt x="521" y="19"/>
                    </a:lnTo>
                    <a:lnTo>
                      <a:pt x="551" y="37"/>
                    </a:lnTo>
                    <a:lnTo>
                      <a:pt x="581" y="60"/>
                    </a:lnTo>
                    <a:lnTo>
                      <a:pt x="612" y="88"/>
                    </a:lnTo>
                    <a:lnTo>
                      <a:pt x="641" y="121"/>
                    </a:lnTo>
                    <a:lnTo>
                      <a:pt x="671" y="161"/>
                    </a:lnTo>
                    <a:lnTo>
                      <a:pt x="700" y="204"/>
                    </a:lnTo>
                    <a:lnTo>
                      <a:pt x="730" y="253"/>
                    </a:lnTo>
                    <a:lnTo>
                      <a:pt x="759" y="305"/>
                    </a:lnTo>
                    <a:lnTo>
                      <a:pt x="787" y="363"/>
                    </a:lnTo>
                    <a:lnTo>
                      <a:pt x="815" y="424"/>
                    </a:lnTo>
                    <a:lnTo>
                      <a:pt x="842" y="490"/>
                    </a:lnTo>
                    <a:lnTo>
                      <a:pt x="870" y="559"/>
                    </a:lnTo>
                    <a:lnTo>
                      <a:pt x="896" y="634"/>
                    </a:lnTo>
                    <a:lnTo>
                      <a:pt x="922" y="711"/>
                    </a:lnTo>
                    <a:lnTo>
                      <a:pt x="947" y="792"/>
                    </a:lnTo>
                    <a:lnTo>
                      <a:pt x="971" y="877"/>
                    </a:lnTo>
                    <a:lnTo>
                      <a:pt x="996" y="965"/>
                    </a:lnTo>
                    <a:lnTo>
                      <a:pt x="1018" y="1056"/>
                    </a:lnTo>
                    <a:lnTo>
                      <a:pt x="1040" y="1149"/>
                    </a:lnTo>
                    <a:lnTo>
                      <a:pt x="1061" y="1247"/>
                    </a:lnTo>
                    <a:lnTo>
                      <a:pt x="1081" y="1347"/>
                    </a:lnTo>
                    <a:lnTo>
                      <a:pt x="1101" y="1449"/>
                    </a:lnTo>
                    <a:lnTo>
                      <a:pt x="1119" y="1554"/>
                    </a:lnTo>
                    <a:lnTo>
                      <a:pt x="1135" y="1661"/>
                    </a:lnTo>
                    <a:lnTo>
                      <a:pt x="1151" y="1771"/>
                    </a:lnTo>
                    <a:lnTo>
                      <a:pt x="1165" y="1882"/>
                    </a:lnTo>
                    <a:lnTo>
                      <a:pt x="1178" y="1996"/>
                    </a:lnTo>
                    <a:lnTo>
                      <a:pt x="1189" y="2111"/>
                    </a:lnTo>
                    <a:lnTo>
                      <a:pt x="1200" y="2228"/>
                    </a:lnTo>
                    <a:lnTo>
                      <a:pt x="1208" y="2344"/>
                    </a:lnTo>
                    <a:lnTo>
                      <a:pt x="1214" y="2460"/>
                    </a:lnTo>
                    <a:lnTo>
                      <a:pt x="1220" y="2574"/>
                    </a:lnTo>
                    <a:lnTo>
                      <a:pt x="1223" y="2687"/>
                    </a:lnTo>
                    <a:lnTo>
                      <a:pt x="1226" y="2797"/>
                    </a:lnTo>
                    <a:lnTo>
                      <a:pt x="1227" y="2905"/>
                    </a:lnTo>
                    <a:lnTo>
                      <a:pt x="1226" y="3012"/>
                    </a:lnTo>
                    <a:lnTo>
                      <a:pt x="1223" y="3116"/>
                    </a:lnTo>
                    <a:lnTo>
                      <a:pt x="1219" y="3218"/>
                    </a:lnTo>
                    <a:lnTo>
                      <a:pt x="1214" y="3318"/>
                    </a:lnTo>
                    <a:lnTo>
                      <a:pt x="1207" y="3415"/>
                    </a:lnTo>
                    <a:lnTo>
                      <a:pt x="1200" y="3509"/>
                    </a:lnTo>
                    <a:lnTo>
                      <a:pt x="1191" y="3599"/>
                    </a:lnTo>
                    <a:lnTo>
                      <a:pt x="1180" y="3687"/>
                    </a:lnTo>
                    <a:lnTo>
                      <a:pt x="1169" y="3772"/>
                    </a:lnTo>
                    <a:lnTo>
                      <a:pt x="1156" y="3853"/>
                    </a:lnTo>
                    <a:lnTo>
                      <a:pt x="1142" y="3930"/>
                    </a:lnTo>
                    <a:lnTo>
                      <a:pt x="1126" y="4004"/>
                    </a:lnTo>
                    <a:lnTo>
                      <a:pt x="1110" y="4074"/>
                    </a:lnTo>
                    <a:lnTo>
                      <a:pt x="1091" y="4140"/>
                    </a:lnTo>
                    <a:lnTo>
                      <a:pt x="1072" y="4202"/>
                    </a:lnTo>
                    <a:lnTo>
                      <a:pt x="1053" y="4259"/>
                    </a:lnTo>
                    <a:lnTo>
                      <a:pt x="1032" y="4312"/>
                    </a:lnTo>
                    <a:lnTo>
                      <a:pt x="1010" y="4360"/>
                    </a:lnTo>
                    <a:lnTo>
                      <a:pt x="987" y="4403"/>
                    </a:lnTo>
                    <a:lnTo>
                      <a:pt x="962" y="4442"/>
                    </a:lnTo>
                    <a:lnTo>
                      <a:pt x="937" y="4476"/>
                    </a:lnTo>
                    <a:lnTo>
                      <a:pt x="911" y="4504"/>
                    </a:lnTo>
                    <a:lnTo>
                      <a:pt x="884" y="4526"/>
                    </a:lnTo>
                    <a:lnTo>
                      <a:pt x="856" y="4545"/>
                    </a:lnTo>
                    <a:lnTo>
                      <a:pt x="826" y="4556"/>
                    </a:lnTo>
                    <a:lnTo>
                      <a:pt x="797" y="4562"/>
                    </a:lnTo>
                    <a:lnTo>
                      <a:pt x="767" y="4562"/>
                    </a:lnTo>
                    <a:lnTo>
                      <a:pt x="736" y="4556"/>
                    </a:lnTo>
                    <a:lnTo>
                      <a:pt x="705" y="4545"/>
                    </a:lnTo>
                    <a:lnTo>
                      <a:pt x="675" y="4527"/>
                    </a:lnTo>
                    <a:lnTo>
                      <a:pt x="645" y="4504"/>
                    </a:lnTo>
                    <a:lnTo>
                      <a:pt x="615" y="4476"/>
                    </a:lnTo>
                    <a:lnTo>
                      <a:pt x="584" y="4443"/>
                    </a:lnTo>
                    <a:lnTo>
                      <a:pt x="555" y="4404"/>
                    </a:lnTo>
                    <a:lnTo>
                      <a:pt x="525" y="4361"/>
                    </a:lnTo>
                    <a:lnTo>
                      <a:pt x="496" y="4313"/>
                    </a:lnTo>
                    <a:lnTo>
                      <a:pt x="467" y="4260"/>
                    </a:lnTo>
                    <a:lnTo>
                      <a:pt x="438" y="4203"/>
                    </a:lnTo>
                    <a:lnTo>
                      <a:pt x="411" y="4141"/>
                    </a:lnTo>
                    <a:lnTo>
                      <a:pt x="383" y="4075"/>
                    </a:lnTo>
                    <a:lnTo>
                      <a:pt x="356" y="4005"/>
                    </a:lnTo>
                    <a:lnTo>
                      <a:pt x="329" y="3931"/>
                    </a:lnTo>
                    <a:lnTo>
                      <a:pt x="304" y="3854"/>
                    </a:lnTo>
                    <a:lnTo>
                      <a:pt x="279" y="3773"/>
                    </a:lnTo>
                    <a:lnTo>
                      <a:pt x="255" y="3688"/>
                    </a:lnTo>
                    <a:lnTo>
                      <a:pt x="231" y="3600"/>
                    </a:lnTo>
                    <a:lnTo>
                      <a:pt x="208" y="3510"/>
                    </a:lnTo>
                    <a:lnTo>
                      <a:pt x="186" y="3415"/>
                    </a:lnTo>
                    <a:lnTo>
                      <a:pt x="166" y="3318"/>
                    </a:lnTo>
                    <a:lnTo>
                      <a:pt x="146" y="3218"/>
                    </a:lnTo>
                    <a:lnTo>
                      <a:pt x="127" y="3116"/>
                    </a:lnTo>
                    <a:lnTo>
                      <a:pt x="110" y="3011"/>
                    </a:lnTo>
                    <a:lnTo>
                      <a:pt x="93" y="2904"/>
                    </a:lnTo>
                    <a:lnTo>
                      <a:pt x="77" y="2796"/>
                    </a:lnTo>
                    <a:lnTo>
                      <a:pt x="63" y="2685"/>
                    </a:lnTo>
                    <a:lnTo>
                      <a:pt x="50" y="2572"/>
                    </a:lnTo>
                    <a:lnTo>
                      <a:pt x="38" y="2457"/>
                    </a:lnTo>
                    <a:lnTo>
                      <a:pt x="28" y="2341"/>
                    </a:lnTo>
                    <a:lnTo>
                      <a:pt x="19" y="2224"/>
                    </a:lnTo>
                    <a:lnTo>
                      <a:pt x="12" y="2108"/>
                    </a:lnTo>
                    <a:lnTo>
                      <a:pt x="7" y="1994"/>
                    </a:lnTo>
                    <a:lnTo>
                      <a:pt x="3" y="1881"/>
                    </a:lnTo>
                    <a:lnTo>
                      <a:pt x="1" y="1771"/>
                    </a:lnTo>
                    <a:lnTo>
                      <a:pt x="0" y="1662"/>
                    </a:lnTo>
                    <a:lnTo>
                      <a:pt x="1" y="1555"/>
                    </a:lnTo>
                    <a:lnTo>
                      <a:pt x="3" y="1450"/>
                    </a:lnTo>
                    <a:lnTo>
                      <a:pt x="7" y="1348"/>
                    </a:lnTo>
                    <a:lnTo>
                      <a:pt x="12" y="1248"/>
                    </a:lnTo>
                    <a:lnTo>
                      <a:pt x="19" y="1151"/>
                    </a:lnTo>
                    <a:lnTo>
                      <a:pt x="27" y="1058"/>
                    </a:lnTo>
                    <a:lnTo>
                      <a:pt x="36" y="967"/>
                    </a:lnTo>
                    <a:lnTo>
                      <a:pt x="47" y="878"/>
                    </a:lnTo>
                    <a:lnTo>
                      <a:pt x="59" y="793"/>
                    </a:lnTo>
                    <a:lnTo>
                      <a:pt x="72" y="713"/>
                    </a:lnTo>
                    <a:lnTo>
                      <a:pt x="86" y="635"/>
                    </a:lnTo>
                    <a:lnTo>
                      <a:pt x="103" y="560"/>
                    </a:lnTo>
                    <a:lnTo>
                      <a:pt x="120" y="491"/>
                    </a:lnTo>
                    <a:lnTo>
                      <a:pt x="137" y="424"/>
                    </a:lnTo>
                    <a:lnTo>
                      <a:pt x="156" y="363"/>
                    </a:lnTo>
                    <a:lnTo>
                      <a:pt x="176" y="305"/>
                    </a:lnTo>
                    <a:lnTo>
                      <a:pt x="197" y="252"/>
                    </a:lnTo>
                    <a:lnTo>
                      <a:pt x="220" y="203"/>
                    </a:lnTo>
                    <a:lnTo>
                      <a:pt x="244" y="160"/>
                    </a:lnTo>
                    <a:lnTo>
                      <a:pt x="268" y="120"/>
                    </a:lnTo>
                    <a:lnTo>
                      <a:pt x="292" y="87"/>
                    </a:lnTo>
                    <a:lnTo>
                      <a:pt x="318" y="58"/>
                    </a:lnTo>
                    <a:lnTo>
                      <a:pt x="346" y="36"/>
                    </a:lnTo>
                    <a:lnTo>
                      <a:pt x="374" y="18"/>
                    </a:lnTo>
                    <a:lnTo>
                      <a:pt x="402" y="5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8" name="Freeform 1702"/>
              <p:cNvSpPr>
                <a:spLocks/>
              </p:cNvSpPr>
              <p:nvPr/>
            </p:nvSpPr>
            <p:spPr bwMode="auto">
              <a:xfrm>
                <a:off x="1995" y="2690"/>
                <a:ext cx="58" cy="251"/>
              </a:xfrm>
              <a:custGeom>
                <a:avLst/>
                <a:gdLst>
                  <a:gd name="T0" fmla="*/ 0 w 931"/>
                  <a:gd name="T1" fmla="*/ 0 h 4007"/>
                  <a:gd name="T2" fmla="*/ 0 w 931"/>
                  <a:gd name="T3" fmla="*/ 0 h 4007"/>
                  <a:gd name="T4" fmla="*/ 0 w 931"/>
                  <a:gd name="T5" fmla="*/ 0 h 4007"/>
                  <a:gd name="T6" fmla="*/ 0 w 931"/>
                  <a:gd name="T7" fmla="*/ 0 h 4007"/>
                  <a:gd name="T8" fmla="*/ 0 w 931"/>
                  <a:gd name="T9" fmla="*/ 0 h 4007"/>
                  <a:gd name="T10" fmla="*/ 0 w 931"/>
                  <a:gd name="T11" fmla="*/ 0 h 4007"/>
                  <a:gd name="T12" fmla="*/ 0 w 931"/>
                  <a:gd name="T13" fmla="*/ 0 h 4007"/>
                  <a:gd name="T14" fmla="*/ 0 w 931"/>
                  <a:gd name="T15" fmla="*/ 0 h 4007"/>
                  <a:gd name="T16" fmla="*/ 0 w 931"/>
                  <a:gd name="T17" fmla="*/ 0 h 4007"/>
                  <a:gd name="T18" fmla="*/ 0 w 931"/>
                  <a:gd name="T19" fmla="*/ 0 h 4007"/>
                  <a:gd name="T20" fmla="*/ 0 w 931"/>
                  <a:gd name="T21" fmla="*/ 0 h 4007"/>
                  <a:gd name="T22" fmla="*/ 0 w 931"/>
                  <a:gd name="T23" fmla="*/ 0 h 4007"/>
                  <a:gd name="T24" fmla="*/ 0 w 931"/>
                  <a:gd name="T25" fmla="*/ 0 h 4007"/>
                  <a:gd name="T26" fmla="*/ 0 w 931"/>
                  <a:gd name="T27" fmla="*/ 0 h 4007"/>
                  <a:gd name="T28" fmla="*/ 0 w 931"/>
                  <a:gd name="T29" fmla="*/ 0 h 4007"/>
                  <a:gd name="T30" fmla="*/ 0 w 931"/>
                  <a:gd name="T31" fmla="*/ 0 h 4007"/>
                  <a:gd name="T32" fmla="*/ 0 w 931"/>
                  <a:gd name="T33" fmla="*/ 0 h 4007"/>
                  <a:gd name="T34" fmla="*/ 0 w 931"/>
                  <a:gd name="T35" fmla="*/ 0 h 4007"/>
                  <a:gd name="T36" fmla="*/ 0 w 931"/>
                  <a:gd name="T37" fmla="*/ 0 h 4007"/>
                  <a:gd name="T38" fmla="*/ 0 w 931"/>
                  <a:gd name="T39" fmla="*/ 0 h 4007"/>
                  <a:gd name="T40" fmla="*/ 0 w 931"/>
                  <a:gd name="T41" fmla="*/ 0 h 4007"/>
                  <a:gd name="T42" fmla="*/ 0 w 931"/>
                  <a:gd name="T43" fmla="*/ 0 h 4007"/>
                  <a:gd name="T44" fmla="*/ 0 w 931"/>
                  <a:gd name="T45" fmla="*/ 0 h 4007"/>
                  <a:gd name="T46" fmla="*/ 0 w 931"/>
                  <a:gd name="T47" fmla="*/ 0 h 4007"/>
                  <a:gd name="T48" fmla="*/ 0 w 931"/>
                  <a:gd name="T49" fmla="*/ 0 h 4007"/>
                  <a:gd name="T50" fmla="*/ 0 w 931"/>
                  <a:gd name="T51" fmla="*/ 0 h 4007"/>
                  <a:gd name="T52" fmla="*/ 0 w 931"/>
                  <a:gd name="T53" fmla="*/ 0 h 4007"/>
                  <a:gd name="T54" fmla="*/ 0 w 931"/>
                  <a:gd name="T55" fmla="*/ 0 h 4007"/>
                  <a:gd name="T56" fmla="*/ 0 w 931"/>
                  <a:gd name="T57" fmla="*/ 0 h 4007"/>
                  <a:gd name="T58" fmla="*/ 0 w 931"/>
                  <a:gd name="T59" fmla="*/ 0 h 4007"/>
                  <a:gd name="T60" fmla="*/ 0 w 931"/>
                  <a:gd name="T61" fmla="*/ 0 h 4007"/>
                  <a:gd name="T62" fmla="*/ 0 w 931"/>
                  <a:gd name="T63" fmla="*/ 0 h 4007"/>
                  <a:gd name="T64" fmla="*/ 0 w 931"/>
                  <a:gd name="T65" fmla="*/ 0 h 4007"/>
                  <a:gd name="T66" fmla="*/ 0 w 931"/>
                  <a:gd name="T67" fmla="*/ 0 h 4007"/>
                  <a:gd name="T68" fmla="*/ 0 w 931"/>
                  <a:gd name="T69" fmla="*/ 0 h 4007"/>
                  <a:gd name="T70" fmla="*/ 0 w 931"/>
                  <a:gd name="T71" fmla="*/ 0 h 4007"/>
                  <a:gd name="T72" fmla="*/ 0 w 931"/>
                  <a:gd name="T73" fmla="*/ 0 h 4007"/>
                  <a:gd name="T74" fmla="*/ 0 w 931"/>
                  <a:gd name="T75" fmla="*/ 0 h 4007"/>
                  <a:gd name="T76" fmla="*/ 0 w 931"/>
                  <a:gd name="T77" fmla="*/ 0 h 4007"/>
                  <a:gd name="T78" fmla="*/ 0 w 931"/>
                  <a:gd name="T79" fmla="*/ 0 h 4007"/>
                  <a:gd name="T80" fmla="*/ 0 w 931"/>
                  <a:gd name="T81" fmla="*/ 0 h 4007"/>
                  <a:gd name="T82" fmla="*/ 0 w 931"/>
                  <a:gd name="T83" fmla="*/ 0 h 4007"/>
                  <a:gd name="T84" fmla="*/ 0 w 931"/>
                  <a:gd name="T85" fmla="*/ 0 h 40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31"/>
                  <a:gd name="T130" fmla="*/ 0 h 4007"/>
                  <a:gd name="T131" fmla="*/ 931 w 931"/>
                  <a:gd name="T132" fmla="*/ 4007 h 400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31" h="4007">
                    <a:moveTo>
                      <a:pt x="326" y="0"/>
                    </a:moveTo>
                    <a:lnTo>
                      <a:pt x="350" y="0"/>
                    </a:lnTo>
                    <a:lnTo>
                      <a:pt x="372" y="6"/>
                    </a:lnTo>
                    <a:lnTo>
                      <a:pt x="395" y="17"/>
                    </a:lnTo>
                    <a:lnTo>
                      <a:pt x="418" y="33"/>
                    </a:lnTo>
                    <a:lnTo>
                      <a:pt x="440" y="53"/>
                    </a:lnTo>
                    <a:lnTo>
                      <a:pt x="464" y="79"/>
                    </a:lnTo>
                    <a:lnTo>
                      <a:pt x="486" y="108"/>
                    </a:lnTo>
                    <a:lnTo>
                      <a:pt x="509" y="142"/>
                    </a:lnTo>
                    <a:lnTo>
                      <a:pt x="531" y="180"/>
                    </a:lnTo>
                    <a:lnTo>
                      <a:pt x="553" y="224"/>
                    </a:lnTo>
                    <a:lnTo>
                      <a:pt x="575" y="270"/>
                    </a:lnTo>
                    <a:lnTo>
                      <a:pt x="597" y="321"/>
                    </a:lnTo>
                    <a:lnTo>
                      <a:pt x="618" y="375"/>
                    </a:lnTo>
                    <a:lnTo>
                      <a:pt x="639" y="433"/>
                    </a:lnTo>
                    <a:lnTo>
                      <a:pt x="660" y="494"/>
                    </a:lnTo>
                    <a:lnTo>
                      <a:pt x="680" y="560"/>
                    </a:lnTo>
                    <a:lnTo>
                      <a:pt x="699" y="627"/>
                    </a:lnTo>
                    <a:lnTo>
                      <a:pt x="719" y="699"/>
                    </a:lnTo>
                    <a:lnTo>
                      <a:pt x="738" y="774"/>
                    </a:lnTo>
                    <a:lnTo>
                      <a:pt x="755" y="850"/>
                    </a:lnTo>
                    <a:lnTo>
                      <a:pt x="773" y="931"/>
                    </a:lnTo>
                    <a:lnTo>
                      <a:pt x="789" y="1014"/>
                    </a:lnTo>
                    <a:lnTo>
                      <a:pt x="805" y="1098"/>
                    </a:lnTo>
                    <a:lnTo>
                      <a:pt x="820" y="1186"/>
                    </a:lnTo>
                    <a:lnTo>
                      <a:pt x="836" y="1276"/>
                    </a:lnTo>
                    <a:lnTo>
                      <a:pt x="850" y="1368"/>
                    </a:lnTo>
                    <a:lnTo>
                      <a:pt x="862" y="1461"/>
                    </a:lnTo>
                    <a:lnTo>
                      <a:pt x="874" y="1558"/>
                    </a:lnTo>
                    <a:lnTo>
                      <a:pt x="885" y="1655"/>
                    </a:lnTo>
                    <a:lnTo>
                      <a:pt x="895" y="1755"/>
                    </a:lnTo>
                    <a:lnTo>
                      <a:pt x="904" y="1856"/>
                    </a:lnTo>
                    <a:lnTo>
                      <a:pt x="912" y="1958"/>
                    </a:lnTo>
                    <a:lnTo>
                      <a:pt x="918" y="2061"/>
                    </a:lnTo>
                    <a:lnTo>
                      <a:pt x="923" y="2161"/>
                    </a:lnTo>
                    <a:lnTo>
                      <a:pt x="927" y="2261"/>
                    </a:lnTo>
                    <a:lnTo>
                      <a:pt x="929" y="2360"/>
                    </a:lnTo>
                    <a:lnTo>
                      <a:pt x="930" y="2457"/>
                    </a:lnTo>
                    <a:lnTo>
                      <a:pt x="931" y="2553"/>
                    </a:lnTo>
                    <a:lnTo>
                      <a:pt x="930" y="2646"/>
                    </a:lnTo>
                    <a:lnTo>
                      <a:pt x="928" y="2737"/>
                    </a:lnTo>
                    <a:lnTo>
                      <a:pt x="925" y="2827"/>
                    </a:lnTo>
                    <a:lnTo>
                      <a:pt x="921" y="2914"/>
                    </a:lnTo>
                    <a:lnTo>
                      <a:pt x="916" y="3000"/>
                    </a:lnTo>
                    <a:lnTo>
                      <a:pt x="910" y="3081"/>
                    </a:lnTo>
                    <a:lnTo>
                      <a:pt x="903" y="3162"/>
                    </a:lnTo>
                    <a:lnTo>
                      <a:pt x="895" y="3239"/>
                    </a:lnTo>
                    <a:lnTo>
                      <a:pt x="886" y="3313"/>
                    </a:lnTo>
                    <a:lnTo>
                      <a:pt x="876" y="3384"/>
                    </a:lnTo>
                    <a:lnTo>
                      <a:pt x="866" y="3453"/>
                    </a:lnTo>
                    <a:lnTo>
                      <a:pt x="854" y="3517"/>
                    </a:lnTo>
                    <a:lnTo>
                      <a:pt x="842" y="3579"/>
                    </a:lnTo>
                    <a:lnTo>
                      <a:pt x="827" y="3637"/>
                    </a:lnTo>
                    <a:lnTo>
                      <a:pt x="813" y="3691"/>
                    </a:lnTo>
                    <a:lnTo>
                      <a:pt x="798" y="3741"/>
                    </a:lnTo>
                    <a:lnTo>
                      <a:pt x="782" y="3788"/>
                    </a:lnTo>
                    <a:lnTo>
                      <a:pt x="766" y="3831"/>
                    </a:lnTo>
                    <a:lnTo>
                      <a:pt x="748" y="3869"/>
                    </a:lnTo>
                    <a:lnTo>
                      <a:pt x="730" y="3902"/>
                    </a:lnTo>
                    <a:lnTo>
                      <a:pt x="712" y="3932"/>
                    </a:lnTo>
                    <a:lnTo>
                      <a:pt x="691" y="3957"/>
                    </a:lnTo>
                    <a:lnTo>
                      <a:pt x="671" y="3977"/>
                    </a:lnTo>
                    <a:lnTo>
                      <a:pt x="650" y="3992"/>
                    </a:lnTo>
                    <a:lnTo>
                      <a:pt x="628" y="4002"/>
                    </a:lnTo>
                    <a:lnTo>
                      <a:pt x="606" y="4007"/>
                    </a:lnTo>
                    <a:lnTo>
                      <a:pt x="584" y="4007"/>
                    </a:lnTo>
                    <a:lnTo>
                      <a:pt x="560" y="4002"/>
                    </a:lnTo>
                    <a:lnTo>
                      <a:pt x="537" y="3992"/>
                    </a:lnTo>
                    <a:lnTo>
                      <a:pt x="514" y="3977"/>
                    </a:lnTo>
                    <a:lnTo>
                      <a:pt x="492" y="3957"/>
                    </a:lnTo>
                    <a:lnTo>
                      <a:pt x="469" y="3932"/>
                    </a:lnTo>
                    <a:lnTo>
                      <a:pt x="445" y="3902"/>
                    </a:lnTo>
                    <a:lnTo>
                      <a:pt x="423" y="3869"/>
                    </a:lnTo>
                    <a:lnTo>
                      <a:pt x="400" y="3831"/>
                    </a:lnTo>
                    <a:lnTo>
                      <a:pt x="378" y="3788"/>
                    </a:lnTo>
                    <a:lnTo>
                      <a:pt x="356" y="3743"/>
                    </a:lnTo>
                    <a:lnTo>
                      <a:pt x="335" y="3693"/>
                    </a:lnTo>
                    <a:lnTo>
                      <a:pt x="312" y="3638"/>
                    </a:lnTo>
                    <a:lnTo>
                      <a:pt x="291" y="3581"/>
                    </a:lnTo>
                    <a:lnTo>
                      <a:pt x="271" y="3519"/>
                    </a:lnTo>
                    <a:lnTo>
                      <a:pt x="251" y="3455"/>
                    </a:lnTo>
                    <a:lnTo>
                      <a:pt x="231" y="3387"/>
                    </a:lnTo>
                    <a:lnTo>
                      <a:pt x="212" y="3315"/>
                    </a:lnTo>
                    <a:lnTo>
                      <a:pt x="192" y="3242"/>
                    </a:lnTo>
                    <a:lnTo>
                      <a:pt x="174" y="3164"/>
                    </a:lnTo>
                    <a:lnTo>
                      <a:pt x="157" y="3084"/>
                    </a:lnTo>
                    <a:lnTo>
                      <a:pt x="141" y="3002"/>
                    </a:lnTo>
                    <a:lnTo>
                      <a:pt x="125" y="2917"/>
                    </a:lnTo>
                    <a:lnTo>
                      <a:pt x="110" y="2829"/>
                    </a:lnTo>
                    <a:lnTo>
                      <a:pt x="95" y="2739"/>
                    </a:lnTo>
                    <a:lnTo>
                      <a:pt x="82" y="2647"/>
                    </a:lnTo>
                    <a:lnTo>
                      <a:pt x="68" y="2553"/>
                    </a:lnTo>
                    <a:lnTo>
                      <a:pt x="57" y="2456"/>
                    </a:lnTo>
                    <a:lnTo>
                      <a:pt x="46" y="2358"/>
                    </a:lnTo>
                    <a:lnTo>
                      <a:pt x="36" y="2259"/>
                    </a:lnTo>
                    <a:lnTo>
                      <a:pt x="28" y="2157"/>
                    </a:lnTo>
                    <a:lnTo>
                      <a:pt x="20" y="2055"/>
                    </a:lnTo>
                    <a:lnTo>
                      <a:pt x="14" y="1953"/>
                    </a:lnTo>
                    <a:lnTo>
                      <a:pt x="8" y="1851"/>
                    </a:lnTo>
                    <a:lnTo>
                      <a:pt x="5" y="1751"/>
                    </a:lnTo>
                    <a:lnTo>
                      <a:pt x="2" y="1652"/>
                    </a:lnTo>
                    <a:lnTo>
                      <a:pt x="0" y="1555"/>
                    </a:lnTo>
                    <a:lnTo>
                      <a:pt x="0" y="1460"/>
                    </a:lnTo>
                    <a:lnTo>
                      <a:pt x="0" y="1367"/>
                    </a:lnTo>
                    <a:lnTo>
                      <a:pt x="2" y="1275"/>
                    </a:lnTo>
                    <a:lnTo>
                      <a:pt x="5" y="1185"/>
                    </a:lnTo>
                    <a:lnTo>
                      <a:pt x="9" y="1097"/>
                    </a:lnTo>
                    <a:lnTo>
                      <a:pt x="14" y="1013"/>
                    </a:lnTo>
                    <a:lnTo>
                      <a:pt x="20" y="930"/>
                    </a:lnTo>
                    <a:lnTo>
                      <a:pt x="27" y="849"/>
                    </a:lnTo>
                    <a:lnTo>
                      <a:pt x="35" y="772"/>
                    </a:lnTo>
                    <a:lnTo>
                      <a:pt x="44" y="697"/>
                    </a:lnTo>
                    <a:lnTo>
                      <a:pt x="54" y="626"/>
                    </a:lnTo>
                    <a:lnTo>
                      <a:pt x="65" y="558"/>
                    </a:lnTo>
                    <a:lnTo>
                      <a:pt x="78" y="492"/>
                    </a:lnTo>
                    <a:lnTo>
                      <a:pt x="90" y="431"/>
                    </a:lnTo>
                    <a:lnTo>
                      <a:pt x="104" y="372"/>
                    </a:lnTo>
                    <a:lnTo>
                      <a:pt x="118" y="318"/>
                    </a:lnTo>
                    <a:lnTo>
                      <a:pt x="133" y="267"/>
                    </a:lnTo>
                    <a:lnTo>
                      <a:pt x="149" y="221"/>
                    </a:lnTo>
                    <a:lnTo>
                      <a:pt x="166" y="177"/>
                    </a:lnTo>
                    <a:lnTo>
                      <a:pt x="183" y="139"/>
                    </a:lnTo>
                    <a:lnTo>
                      <a:pt x="201" y="106"/>
                    </a:lnTo>
                    <a:lnTo>
                      <a:pt x="221" y="76"/>
                    </a:lnTo>
                    <a:lnTo>
                      <a:pt x="241" y="50"/>
                    </a:lnTo>
                    <a:lnTo>
                      <a:pt x="261" y="30"/>
                    </a:lnTo>
                    <a:lnTo>
                      <a:pt x="282" y="15"/>
                    </a:lnTo>
                    <a:lnTo>
                      <a:pt x="304" y="5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39" name="Freeform 1703"/>
              <p:cNvSpPr>
                <a:spLocks/>
              </p:cNvSpPr>
              <p:nvPr/>
            </p:nvSpPr>
            <p:spPr bwMode="auto">
              <a:xfrm>
                <a:off x="1996" y="2847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45" y="18"/>
                    </a:moveTo>
                    <a:lnTo>
                      <a:pt x="43" y="13"/>
                    </a:lnTo>
                    <a:lnTo>
                      <a:pt x="41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30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0" name="Freeform 1704"/>
              <p:cNvSpPr>
                <a:spLocks/>
              </p:cNvSpPr>
              <p:nvPr/>
            </p:nvSpPr>
            <p:spPr bwMode="auto">
              <a:xfrm>
                <a:off x="1996" y="2848"/>
                <a:ext cx="26" cy="83"/>
              </a:xfrm>
              <a:custGeom>
                <a:avLst/>
                <a:gdLst>
                  <a:gd name="T0" fmla="*/ 0 w 415"/>
                  <a:gd name="T1" fmla="*/ 0 h 1325"/>
                  <a:gd name="T2" fmla="*/ 0 w 415"/>
                  <a:gd name="T3" fmla="*/ 0 h 1325"/>
                  <a:gd name="T4" fmla="*/ 0 w 415"/>
                  <a:gd name="T5" fmla="*/ 0 h 1325"/>
                  <a:gd name="T6" fmla="*/ 0 w 415"/>
                  <a:gd name="T7" fmla="*/ 0 h 1325"/>
                  <a:gd name="T8" fmla="*/ 0 w 415"/>
                  <a:gd name="T9" fmla="*/ 0 h 1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5"/>
                  <a:gd name="T16" fmla="*/ 0 h 1325"/>
                  <a:gd name="T17" fmla="*/ 415 w 415"/>
                  <a:gd name="T18" fmla="*/ 1325 h 1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5" h="1325">
                    <a:moveTo>
                      <a:pt x="415" y="1312"/>
                    </a:moveTo>
                    <a:lnTo>
                      <a:pt x="44" y="0"/>
                    </a:lnTo>
                    <a:lnTo>
                      <a:pt x="0" y="12"/>
                    </a:lnTo>
                    <a:lnTo>
                      <a:pt x="371" y="1325"/>
                    </a:lnTo>
                    <a:lnTo>
                      <a:pt x="415" y="131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1" name="Freeform 1705"/>
              <p:cNvSpPr>
                <a:spLocks/>
              </p:cNvSpPr>
              <p:nvPr/>
            </p:nvSpPr>
            <p:spPr bwMode="auto">
              <a:xfrm>
                <a:off x="2019" y="2930"/>
                <a:ext cx="3" cy="2"/>
              </a:xfrm>
              <a:custGeom>
                <a:avLst/>
                <a:gdLst>
                  <a:gd name="T0" fmla="*/ 0 w 45"/>
                  <a:gd name="T1" fmla="*/ 0 h 30"/>
                  <a:gd name="T2" fmla="*/ 0 w 45"/>
                  <a:gd name="T3" fmla="*/ 0 h 30"/>
                  <a:gd name="T4" fmla="*/ 0 w 45"/>
                  <a:gd name="T5" fmla="*/ 0 h 30"/>
                  <a:gd name="T6" fmla="*/ 0 w 45"/>
                  <a:gd name="T7" fmla="*/ 0 h 30"/>
                  <a:gd name="T8" fmla="*/ 0 w 45"/>
                  <a:gd name="T9" fmla="*/ 0 h 30"/>
                  <a:gd name="T10" fmla="*/ 0 w 45"/>
                  <a:gd name="T11" fmla="*/ 0 h 30"/>
                  <a:gd name="T12" fmla="*/ 0 w 45"/>
                  <a:gd name="T13" fmla="*/ 0 h 30"/>
                  <a:gd name="T14" fmla="*/ 0 w 45"/>
                  <a:gd name="T15" fmla="*/ 0 h 30"/>
                  <a:gd name="T16" fmla="*/ 0 w 45"/>
                  <a:gd name="T17" fmla="*/ 0 h 30"/>
                  <a:gd name="T18" fmla="*/ 0 w 45"/>
                  <a:gd name="T19" fmla="*/ 0 h 30"/>
                  <a:gd name="T20" fmla="*/ 0 w 45"/>
                  <a:gd name="T21" fmla="*/ 0 h 30"/>
                  <a:gd name="T22" fmla="*/ 0 w 45"/>
                  <a:gd name="T23" fmla="*/ 0 h 30"/>
                  <a:gd name="T24" fmla="*/ 0 w 45"/>
                  <a:gd name="T25" fmla="*/ 0 h 30"/>
                  <a:gd name="T26" fmla="*/ 0 w 45"/>
                  <a:gd name="T27" fmla="*/ 0 h 30"/>
                  <a:gd name="T28" fmla="*/ 0 w 45"/>
                  <a:gd name="T29" fmla="*/ 0 h 30"/>
                  <a:gd name="T30" fmla="*/ 0 w 45"/>
                  <a:gd name="T31" fmla="*/ 0 h 30"/>
                  <a:gd name="T32" fmla="*/ 0 w 45"/>
                  <a:gd name="T33" fmla="*/ 0 h 30"/>
                  <a:gd name="T34" fmla="*/ 0 w 45"/>
                  <a:gd name="T35" fmla="*/ 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0"/>
                  <a:gd name="T56" fmla="*/ 45 w 4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0">
                    <a:moveTo>
                      <a:pt x="0" y="13"/>
                    </a:moveTo>
                    <a:lnTo>
                      <a:pt x="2" y="18"/>
                    </a:lnTo>
                    <a:lnTo>
                      <a:pt x="4" y="22"/>
                    </a:lnTo>
                    <a:lnTo>
                      <a:pt x="7" y="25"/>
                    </a:lnTo>
                    <a:lnTo>
                      <a:pt x="11" y="27"/>
                    </a:lnTo>
                    <a:lnTo>
                      <a:pt x="15" y="29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29"/>
                    </a:lnTo>
                    <a:lnTo>
                      <a:pt x="32" y="27"/>
                    </a:lnTo>
                    <a:lnTo>
                      <a:pt x="36" y="25"/>
                    </a:lnTo>
                    <a:lnTo>
                      <a:pt x="39" y="22"/>
                    </a:lnTo>
                    <a:lnTo>
                      <a:pt x="42" y="19"/>
                    </a:lnTo>
                    <a:lnTo>
                      <a:pt x="44" y="15"/>
                    </a:lnTo>
                    <a:lnTo>
                      <a:pt x="45" y="10"/>
                    </a:lnTo>
                    <a:lnTo>
                      <a:pt x="45" y="5"/>
                    </a:lnTo>
                    <a:lnTo>
                      <a:pt x="44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42" name="Freeform 1706"/>
              <p:cNvSpPr>
                <a:spLocks/>
              </p:cNvSpPr>
              <p:nvPr/>
            </p:nvSpPr>
            <p:spPr bwMode="auto">
              <a:xfrm>
                <a:off x="1999" y="2847"/>
                <a:ext cx="3" cy="2"/>
              </a:xfrm>
              <a:custGeom>
                <a:avLst/>
                <a:gdLst>
                  <a:gd name="T0" fmla="*/ 0 w 45"/>
                  <a:gd name="T1" fmla="*/ 0 h 34"/>
                  <a:gd name="T2" fmla="*/ 0 w 45"/>
                  <a:gd name="T3" fmla="*/ 0 h 34"/>
                  <a:gd name="T4" fmla="*/ 0 w 45"/>
                  <a:gd name="T5" fmla="*/ 0 h 34"/>
                  <a:gd name="T6" fmla="*/ 0 w 45"/>
                  <a:gd name="T7" fmla="*/ 0 h 34"/>
                  <a:gd name="T8" fmla="*/ 0 w 45"/>
                  <a:gd name="T9" fmla="*/ 0 h 34"/>
                  <a:gd name="T10" fmla="*/ 0 w 45"/>
                  <a:gd name="T11" fmla="*/ 0 h 34"/>
                  <a:gd name="T12" fmla="*/ 0 w 45"/>
                  <a:gd name="T13" fmla="*/ 0 h 34"/>
                  <a:gd name="T14" fmla="*/ 0 w 45"/>
                  <a:gd name="T15" fmla="*/ 0 h 34"/>
                  <a:gd name="T16" fmla="*/ 0 w 45"/>
                  <a:gd name="T17" fmla="*/ 0 h 34"/>
                  <a:gd name="T18" fmla="*/ 0 w 45"/>
                  <a:gd name="T19" fmla="*/ 0 h 34"/>
                  <a:gd name="T20" fmla="*/ 0 w 45"/>
                  <a:gd name="T21" fmla="*/ 0 h 34"/>
                  <a:gd name="T22" fmla="*/ 0 w 45"/>
                  <a:gd name="T23" fmla="*/ 0 h 34"/>
                  <a:gd name="T24" fmla="*/ 0 w 45"/>
                  <a:gd name="T25" fmla="*/ 0 h 34"/>
                  <a:gd name="T26" fmla="*/ 0 w 45"/>
                  <a:gd name="T27" fmla="*/ 0 h 34"/>
                  <a:gd name="T28" fmla="*/ 0 w 45"/>
                  <a:gd name="T29" fmla="*/ 0 h 34"/>
                  <a:gd name="T30" fmla="*/ 0 w 45"/>
                  <a:gd name="T31" fmla="*/ 0 h 34"/>
                  <a:gd name="T32" fmla="*/ 0 w 45"/>
                  <a:gd name="T33" fmla="*/ 0 h 34"/>
                  <a:gd name="T34" fmla="*/ 0 w 45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"/>
                  <a:gd name="T55" fmla="*/ 0 h 34"/>
                  <a:gd name="T56" fmla="*/ 45 w 4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" h="34">
                    <a:moveTo>
                      <a:pt x="45" y="14"/>
                    </a:moveTo>
                    <a:lnTo>
                      <a:pt x="43" y="10"/>
                    </a:lnTo>
                    <a:lnTo>
                      <a:pt x="39" y="6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4"/>
                    </a:lnTo>
                    <a:lnTo>
                      <a:pt x="45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005" name="Freeform 1707"/>
            <p:cNvSpPr>
              <a:spLocks/>
            </p:cNvSpPr>
            <p:nvPr/>
          </p:nvSpPr>
          <p:spPr bwMode="auto">
            <a:xfrm>
              <a:off x="1999" y="2848"/>
              <a:ext cx="42" cy="88"/>
            </a:xfrm>
            <a:custGeom>
              <a:avLst/>
              <a:gdLst>
                <a:gd name="T0" fmla="*/ 0 w 678"/>
                <a:gd name="T1" fmla="*/ 0 h 1402"/>
                <a:gd name="T2" fmla="*/ 0 w 678"/>
                <a:gd name="T3" fmla="*/ 0 h 1402"/>
                <a:gd name="T4" fmla="*/ 0 w 678"/>
                <a:gd name="T5" fmla="*/ 0 h 1402"/>
                <a:gd name="T6" fmla="*/ 0 w 678"/>
                <a:gd name="T7" fmla="*/ 0 h 1402"/>
                <a:gd name="T8" fmla="*/ 0 w 678"/>
                <a:gd name="T9" fmla="*/ 0 h 1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8"/>
                <a:gd name="T16" fmla="*/ 0 h 1402"/>
                <a:gd name="T17" fmla="*/ 678 w 678"/>
                <a:gd name="T18" fmla="*/ 1402 h 1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8" h="1402">
                  <a:moveTo>
                    <a:pt x="678" y="1383"/>
                  </a:moveTo>
                  <a:lnTo>
                    <a:pt x="43" y="0"/>
                  </a:lnTo>
                  <a:lnTo>
                    <a:pt x="0" y="20"/>
                  </a:lnTo>
                  <a:lnTo>
                    <a:pt x="635" y="1402"/>
                  </a:lnTo>
                  <a:lnTo>
                    <a:pt x="678" y="138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6" name="Freeform 1708"/>
            <p:cNvSpPr>
              <a:spLocks/>
            </p:cNvSpPr>
            <p:nvPr/>
          </p:nvSpPr>
          <p:spPr bwMode="auto">
            <a:xfrm>
              <a:off x="2039" y="2935"/>
              <a:ext cx="3" cy="2"/>
            </a:xfrm>
            <a:custGeom>
              <a:avLst/>
              <a:gdLst>
                <a:gd name="T0" fmla="*/ 0 w 45"/>
                <a:gd name="T1" fmla="*/ 0 h 33"/>
                <a:gd name="T2" fmla="*/ 0 w 45"/>
                <a:gd name="T3" fmla="*/ 0 h 33"/>
                <a:gd name="T4" fmla="*/ 0 w 45"/>
                <a:gd name="T5" fmla="*/ 0 h 33"/>
                <a:gd name="T6" fmla="*/ 0 w 45"/>
                <a:gd name="T7" fmla="*/ 0 h 33"/>
                <a:gd name="T8" fmla="*/ 0 w 45"/>
                <a:gd name="T9" fmla="*/ 0 h 33"/>
                <a:gd name="T10" fmla="*/ 0 w 45"/>
                <a:gd name="T11" fmla="*/ 0 h 33"/>
                <a:gd name="T12" fmla="*/ 0 w 45"/>
                <a:gd name="T13" fmla="*/ 0 h 33"/>
                <a:gd name="T14" fmla="*/ 0 w 45"/>
                <a:gd name="T15" fmla="*/ 0 h 33"/>
                <a:gd name="T16" fmla="*/ 0 w 45"/>
                <a:gd name="T17" fmla="*/ 0 h 33"/>
                <a:gd name="T18" fmla="*/ 0 w 45"/>
                <a:gd name="T19" fmla="*/ 0 h 33"/>
                <a:gd name="T20" fmla="*/ 0 w 45"/>
                <a:gd name="T21" fmla="*/ 0 h 33"/>
                <a:gd name="T22" fmla="*/ 0 w 45"/>
                <a:gd name="T23" fmla="*/ 0 h 33"/>
                <a:gd name="T24" fmla="*/ 0 w 45"/>
                <a:gd name="T25" fmla="*/ 0 h 33"/>
                <a:gd name="T26" fmla="*/ 0 w 45"/>
                <a:gd name="T27" fmla="*/ 0 h 33"/>
                <a:gd name="T28" fmla="*/ 0 w 45"/>
                <a:gd name="T29" fmla="*/ 0 h 33"/>
                <a:gd name="T30" fmla="*/ 0 w 45"/>
                <a:gd name="T31" fmla="*/ 0 h 33"/>
                <a:gd name="T32" fmla="*/ 0 w 45"/>
                <a:gd name="T33" fmla="*/ 0 h 33"/>
                <a:gd name="T34" fmla="*/ 0 w 45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"/>
                <a:gd name="T55" fmla="*/ 0 h 33"/>
                <a:gd name="T56" fmla="*/ 45 w 45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" h="33">
                  <a:moveTo>
                    <a:pt x="0" y="19"/>
                  </a:moveTo>
                  <a:lnTo>
                    <a:pt x="2" y="24"/>
                  </a:lnTo>
                  <a:lnTo>
                    <a:pt x="7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7" y="32"/>
                  </a:lnTo>
                  <a:lnTo>
                    <a:pt x="31" y="31"/>
                  </a:lnTo>
                  <a:lnTo>
                    <a:pt x="35" y="29"/>
                  </a:lnTo>
                  <a:lnTo>
                    <a:pt x="38" y="26"/>
                  </a:lnTo>
                  <a:lnTo>
                    <a:pt x="41" y="23"/>
                  </a:lnTo>
                  <a:lnTo>
                    <a:pt x="43" y="19"/>
                  </a:lnTo>
                  <a:lnTo>
                    <a:pt x="45" y="15"/>
                  </a:lnTo>
                  <a:lnTo>
                    <a:pt x="45" y="10"/>
                  </a:lnTo>
                  <a:lnTo>
                    <a:pt x="45" y="5"/>
                  </a:lnTo>
                  <a:lnTo>
                    <a:pt x="4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7" name="Freeform 1709"/>
            <p:cNvSpPr>
              <a:spLocks/>
            </p:cNvSpPr>
            <p:nvPr/>
          </p:nvSpPr>
          <p:spPr bwMode="auto">
            <a:xfrm>
              <a:off x="2003" y="2843"/>
              <a:ext cx="3" cy="3"/>
            </a:xfrm>
            <a:custGeom>
              <a:avLst/>
              <a:gdLst>
                <a:gd name="T0" fmla="*/ 0 w 42"/>
                <a:gd name="T1" fmla="*/ 0 h 37"/>
                <a:gd name="T2" fmla="*/ 0 w 42"/>
                <a:gd name="T3" fmla="*/ 0 h 37"/>
                <a:gd name="T4" fmla="*/ 0 w 42"/>
                <a:gd name="T5" fmla="*/ 0 h 37"/>
                <a:gd name="T6" fmla="*/ 0 w 42"/>
                <a:gd name="T7" fmla="*/ 0 h 37"/>
                <a:gd name="T8" fmla="*/ 0 w 42"/>
                <a:gd name="T9" fmla="*/ 0 h 37"/>
                <a:gd name="T10" fmla="*/ 0 w 42"/>
                <a:gd name="T11" fmla="*/ 0 h 37"/>
                <a:gd name="T12" fmla="*/ 0 w 42"/>
                <a:gd name="T13" fmla="*/ 0 h 37"/>
                <a:gd name="T14" fmla="*/ 0 w 42"/>
                <a:gd name="T15" fmla="*/ 0 h 37"/>
                <a:gd name="T16" fmla="*/ 0 w 42"/>
                <a:gd name="T17" fmla="*/ 0 h 37"/>
                <a:gd name="T18" fmla="*/ 0 w 42"/>
                <a:gd name="T19" fmla="*/ 0 h 37"/>
                <a:gd name="T20" fmla="*/ 0 w 42"/>
                <a:gd name="T21" fmla="*/ 0 h 37"/>
                <a:gd name="T22" fmla="*/ 0 w 42"/>
                <a:gd name="T23" fmla="*/ 0 h 37"/>
                <a:gd name="T24" fmla="*/ 0 w 42"/>
                <a:gd name="T25" fmla="*/ 0 h 37"/>
                <a:gd name="T26" fmla="*/ 0 w 42"/>
                <a:gd name="T27" fmla="*/ 0 h 37"/>
                <a:gd name="T28" fmla="*/ 0 w 42"/>
                <a:gd name="T29" fmla="*/ 0 h 37"/>
                <a:gd name="T30" fmla="*/ 0 w 42"/>
                <a:gd name="T31" fmla="*/ 0 h 37"/>
                <a:gd name="T32" fmla="*/ 0 w 42"/>
                <a:gd name="T33" fmla="*/ 0 h 37"/>
                <a:gd name="T34" fmla="*/ 0 w 42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"/>
                <a:gd name="T55" fmla="*/ 0 h 37"/>
                <a:gd name="T56" fmla="*/ 42 w 42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" h="37">
                  <a:moveTo>
                    <a:pt x="42" y="11"/>
                  </a:moveTo>
                  <a:lnTo>
                    <a:pt x="39" y="6"/>
                  </a:lnTo>
                  <a:lnTo>
                    <a:pt x="35" y="3"/>
                  </a:lnTo>
                  <a:lnTo>
                    <a:pt x="31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4" y="37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8" name="Freeform 1710"/>
            <p:cNvSpPr>
              <a:spLocks/>
            </p:cNvSpPr>
            <p:nvPr/>
          </p:nvSpPr>
          <p:spPr bwMode="auto">
            <a:xfrm>
              <a:off x="2003" y="2844"/>
              <a:ext cx="47" cy="64"/>
            </a:xfrm>
            <a:custGeom>
              <a:avLst/>
              <a:gdLst>
                <a:gd name="T0" fmla="*/ 0 w 743"/>
                <a:gd name="T1" fmla="*/ 0 h 1027"/>
                <a:gd name="T2" fmla="*/ 0 w 743"/>
                <a:gd name="T3" fmla="*/ 0 h 1027"/>
                <a:gd name="T4" fmla="*/ 0 w 743"/>
                <a:gd name="T5" fmla="*/ 0 h 1027"/>
                <a:gd name="T6" fmla="*/ 0 w 743"/>
                <a:gd name="T7" fmla="*/ 0 h 1027"/>
                <a:gd name="T8" fmla="*/ 0 w 743"/>
                <a:gd name="T9" fmla="*/ 0 h 10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1027"/>
                <a:gd name="T17" fmla="*/ 743 w 743"/>
                <a:gd name="T18" fmla="*/ 1027 h 10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1027">
                  <a:moveTo>
                    <a:pt x="743" y="1001"/>
                  </a:moveTo>
                  <a:lnTo>
                    <a:pt x="38" y="0"/>
                  </a:lnTo>
                  <a:lnTo>
                    <a:pt x="0" y="26"/>
                  </a:lnTo>
                  <a:lnTo>
                    <a:pt x="705" y="1027"/>
                  </a:lnTo>
                  <a:lnTo>
                    <a:pt x="743" y="100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9" name="Freeform 1711"/>
            <p:cNvSpPr>
              <a:spLocks/>
            </p:cNvSpPr>
            <p:nvPr/>
          </p:nvSpPr>
          <p:spPr bwMode="auto">
            <a:xfrm>
              <a:off x="2047" y="2906"/>
              <a:ext cx="3" cy="3"/>
            </a:xfrm>
            <a:custGeom>
              <a:avLst/>
              <a:gdLst>
                <a:gd name="T0" fmla="*/ 0 w 43"/>
                <a:gd name="T1" fmla="*/ 0 h 37"/>
                <a:gd name="T2" fmla="*/ 0 w 43"/>
                <a:gd name="T3" fmla="*/ 0 h 37"/>
                <a:gd name="T4" fmla="*/ 0 w 43"/>
                <a:gd name="T5" fmla="*/ 0 h 37"/>
                <a:gd name="T6" fmla="*/ 0 w 43"/>
                <a:gd name="T7" fmla="*/ 0 h 37"/>
                <a:gd name="T8" fmla="*/ 0 w 43"/>
                <a:gd name="T9" fmla="*/ 0 h 37"/>
                <a:gd name="T10" fmla="*/ 0 w 43"/>
                <a:gd name="T11" fmla="*/ 0 h 37"/>
                <a:gd name="T12" fmla="*/ 0 w 43"/>
                <a:gd name="T13" fmla="*/ 0 h 37"/>
                <a:gd name="T14" fmla="*/ 0 w 43"/>
                <a:gd name="T15" fmla="*/ 0 h 37"/>
                <a:gd name="T16" fmla="*/ 0 w 43"/>
                <a:gd name="T17" fmla="*/ 0 h 37"/>
                <a:gd name="T18" fmla="*/ 0 w 43"/>
                <a:gd name="T19" fmla="*/ 0 h 37"/>
                <a:gd name="T20" fmla="*/ 0 w 43"/>
                <a:gd name="T21" fmla="*/ 0 h 37"/>
                <a:gd name="T22" fmla="*/ 0 w 43"/>
                <a:gd name="T23" fmla="*/ 0 h 37"/>
                <a:gd name="T24" fmla="*/ 0 w 43"/>
                <a:gd name="T25" fmla="*/ 0 h 37"/>
                <a:gd name="T26" fmla="*/ 0 w 43"/>
                <a:gd name="T27" fmla="*/ 0 h 37"/>
                <a:gd name="T28" fmla="*/ 0 w 43"/>
                <a:gd name="T29" fmla="*/ 0 h 37"/>
                <a:gd name="T30" fmla="*/ 0 w 43"/>
                <a:gd name="T31" fmla="*/ 0 h 37"/>
                <a:gd name="T32" fmla="*/ 0 w 43"/>
                <a:gd name="T33" fmla="*/ 0 h 37"/>
                <a:gd name="T34" fmla="*/ 0 w 43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37"/>
                <a:gd name="T56" fmla="*/ 43 w 43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37">
                  <a:moveTo>
                    <a:pt x="0" y="26"/>
                  </a:moveTo>
                  <a:lnTo>
                    <a:pt x="3" y="31"/>
                  </a:lnTo>
                  <a:lnTo>
                    <a:pt x="7" y="34"/>
                  </a:lnTo>
                  <a:lnTo>
                    <a:pt x="12" y="36"/>
                  </a:lnTo>
                  <a:lnTo>
                    <a:pt x="16" y="37"/>
                  </a:lnTo>
                  <a:lnTo>
                    <a:pt x="20" y="37"/>
                  </a:lnTo>
                  <a:lnTo>
                    <a:pt x="25" y="36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6" y="29"/>
                  </a:lnTo>
                  <a:lnTo>
                    <a:pt x="39" y="26"/>
                  </a:lnTo>
                  <a:lnTo>
                    <a:pt x="41" y="22"/>
                  </a:lnTo>
                  <a:lnTo>
                    <a:pt x="42" y="18"/>
                  </a:lnTo>
                  <a:lnTo>
                    <a:pt x="43" y="14"/>
                  </a:lnTo>
                  <a:lnTo>
                    <a:pt x="42" y="9"/>
                  </a:lnTo>
                  <a:lnTo>
                    <a:pt x="41" y="4"/>
                  </a:lnTo>
                  <a:lnTo>
                    <a:pt x="38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0" name="Freeform 1712"/>
            <p:cNvSpPr>
              <a:spLocks/>
            </p:cNvSpPr>
            <p:nvPr/>
          </p:nvSpPr>
          <p:spPr bwMode="auto">
            <a:xfrm>
              <a:off x="2005" y="2831"/>
              <a:ext cx="3" cy="2"/>
            </a:xfrm>
            <a:custGeom>
              <a:avLst/>
              <a:gdLst>
                <a:gd name="T0" fmla="*/ 0 w 41"/>
                <a:gd name="T1" fmla="*/ 0 h 41"/>
                <a:gd name="T2" fmla="*/ 0 w 41"/>
                <a:gd name="T3" fmla="*/ 0 h 41"/>
                <a:gd name="T4" fmla="*/ 0 w 41"/>
                <a:gd name="T5" fmla="*/ 0 h 41"/>
                <a:gd name="T6" fmla="*/ 0 w 41"/>
                <a:gd name="T7" fmla="*/ 0 h 41"/>
                <a:gd name="T8" fmla="*/ 0 w 41"/>
                <a:gd name="T9" fmla="*/ 0 h 41"/>
                <a:gd name="T10" fmla="*/ 0 w 41"/>
                <a:gd name="T11" fmla="*/ 0 h 41"/>
                <a:gd name="T12" fmla="*/ 0 w 41"/>
                <a:gd name="T13" fmla="*/ 0 h 41"/>
                <a:gd name="T14" fmla="*/ 0 w 41"/>
                <a:gd name="T15" fmla="*/ 0 h 41"/>
                <a:gd name="T16" fmla="*/ 0 w 41"/>
                <a:gd name="T17" fmla="*/ 0 h 41"/>
                <a:gd name="T18" fmla="*/ 0 w 41"/>
                <a:gd name="T19" fmla="*/ 0 h 41"/>
                <a:gd name="T20" fmla="*/ 0 w 41"/>
                <a:gd name="T21" fmla="*/ 0 h 41"/>
                <a:gd name="T22" fmla="*/ 0 w 41"/>
                <a:gd name="T23" fmla="*/ 0 h 41"/>
                <a:gd name="T24" fmla="*/ 0 w 41"/>
                <a:gd name="T25" fmla="*/ 0 h 41"/>
                <a:gd name="T26" fmla="*/ 0 w 41"/>
                <a:gd name="T27" fmla="*/ 0 h 41"/>
                <a:gd name="T28" fmla="*/ 0 w 41"/>
                <a:gd name="T29" fmla="*/ 0 h 41"/>
                <a:gd name="T30" fmla="*/ 0 w 41"/>
                <a:gd name="T31" fmla="*/ 0 h 41"/>
                <a:gd name="T32" fmla="*/ 0 w 41"/>
                <a:gd name="T33" fmla="*/ 0 h 41"/>
                <a:gd name="T34" fmla="*/ 0 w 41"/>
                <a:gd name="T35" fmla="*/ 0 h 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1"/>
                <a:gd name="T56" fmla="*/ 41 w 41"/>
                <a:gd name="T57" fmla="*/ 41 h 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1">
                  <a:moveTo>
                    <a:pt x="41" y="7"/>
                  </a:moveTo>
                  <a:lnTo>
                    <a:pt x="37" y="4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1" name="Freeform 1713"/>
            <p:cNvSpPr>
              <a:spLocks/>
            </p:cNvSpPr>
            <p:nvPr/>
          </p:nvSpPr>
          <p:spPr bwMode="auto">
            <a:xfrm>
              <a:off x="2006" y="2831"/>
              <a:ext cx="47" cy="47"/>
            </a:xfrm>
            <a:custGeom>
              <a:avLst/>
              <a:gdLst>
                <a:gd name="T0" fmla="*/ 0 w 754"/>
                <a:gd name="T1" fmla="*/ 0 h 749"/>
                <a:gd name="T2" fmla="*/ 0 w 754"/>
                <a:gd name="T3" fmla="*/ 0 h 749"/>
                <a:gd name="T4" fmla="*/ 0 w 754"/>
                <a:gd name="T5" fmla="*/ 0 h 749"/>
                <a:gd name="T6" fmla="*/ 0 w 754"/>
                <a:gd name="T7" fmla="*/ 0 h 749"/>
                <a:gd name="T8" fmla="*/ 0 w 754"/>
                <a:gd name="T9" fmla="*/ 0 h 7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749"/>
                <a:gd name="T17" fmla="*/ 754 w 754"/>
                <a:gd name="T18" fmla="*/ 749 h 7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749">
                  <a:moveTo>
                    <a:pt x="754" y="715"/>
                  </a:moveTo>
                  <a:lnTo>
                    <a:pt x="34" y="0"/>
                  </a:lnTo>
                  <a:lnTo>
                    <a:pt x="0" y="34"/>
                  </a:lnTo>
                  <a:lnTo>
                    <a:pt x="721" y="749"/>
                  </a:lnTo>
                  <a:lnTo>
                    <a:pt x="754" y="71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2" name="Freeform 1714"/>
            <p:cNvSpPr>
              <a:spLocks/>
            </p:cNvSpPr>
            <p:nvPr/>
          </p:nvSpPr>
          <p:spPr bwMode="auto">
            <a:xfrm>
              <a:off x="2051" y="2876"/>
              <a:ext cx="2" cy="3"/>
            </a:xfrm>
            <a:custGeom>
              <a:avLst/>
              <a:gdLst>
                <a:gd name="T0" fmla="*/ 0 w 40"/>
                <a:gd name="T1" fmla="*/ 0 h 42"/>
                <a:gd name="T2" fmla="*/ 0 w 40"/>
                <a:gd name="T3" fmla="*/ 0 h 42"/>
                <a:gd name="T4" fmla="*/ 0 w 40"/>
                <a:gd name="T5" fmla="*/ 0 h 42"/>
                <a:gd name="T6" fmla="*/ 0 w 40"/>
                <a:gd name="T7" fmla="*/ 0 h 42"/>
                <a:gd name="T8" fmla="*/ 0 w 40"/>
                <a:gd name="T9" fmla="*/ 0 h 42"/>
                <a:gd name="T10" fmla="*/ 0 w 40"/>
                <a:gd name="T11" fmla="*/ 0 h 42"/>
                <a:gd name="T12" fmla="*/ 0 w 40"/>
                <a:gd name="T13" fmla="*/ 0 h 42"/>
                <a:gd name="T14" fmla="*/ 0 w 40"/>
                <a:gd name="T15" fmla="*/ 0 h 42"/>
                <a:gd name="T16" fmla="*/ 0 w 40"/>
                <a:gd name="T17" fmla="*/ 0 h 42"/>
                <a:gd name="T18" fmla="*/ 0 w 40"/>
                <a:gd name="T19" fmla="*/ 0 h 42"/>
                <a:gd name="T20" fmla="*/ 0 w 40"/>
                <a:gd name="T21" fmla="*/ 0 h 42"/>
                <a:gd name="T22" fmla="*/ 0 w 40"/>
                <a:gd name="T23" fmla="*/ 0 h 42"/>
                <a:gd name="T24" fmla="*/ 0 w 40"/>
                <a:gd name="T25" fmla="*/ 0 h 42"/>
                <a:gd name="T26" fmla="*/ 0 w 40"/>
                <a:gd name="T27" fmla="*/ 0 h 42"/>
                <a:gd name="T28" fmla="*/ 0 w 40"/>
                <a:gd name="T29" fmla="*/ 0 h 42"/>
                <a:gd name="T30" fmla="*/ 0 w 40"/>
                <a:gd name="T31" fmla="*/ 0 h 42"/>
                <a:gd name="T32" fmla="*/ 0 w 40"/>
                <a:gd name="T33" fmla="*/ 0 h 42"/>
                <a:gd name="T34" fmla="*/ 0 w 40"/>
                <a:gd name="T35" fmla="*/ 0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42"/>
                <a:gd name="T56" fmla="*/ 40 w 40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42">
                  <a:moveTo>
                    <a:pt x="0" y="34"/>
                  </a:moveTo>
                  <a:lnTo>
                    <a:pt x="4" y="38"/>
                  </a:lnTo>
                  <a:lnTo>
                    <a:pt x="9" y="40"/>
                  </a:lnTo>
                  <a:lnTo>
                    <a:pt x="13" y="41"/>
                  </a:lnTo>
                  <a:lnTo>
                    <a:pt x="17" y="42"/>
                  </a:lnTo>
                  <a:lnTo>
                    <a:pt x="22" y="41"/>
                  </a:lnTo>
                  <a:lnTo>
                    <a:pt x="26" y="39"/>
                  </a:lnTo>
                  <a:lnTo>
                    <a:pt x="29" y="37"/>
                  </a:lnTo>
                  <a:lnTo>
                    <a:pt x="33" y="34"/>
                  </a:lnTo>
                  <a:lnTo>
                    <a:pt x="36" y="31"/>
                  </a:lnTo>
                  <a:lnTo>
                    <a:pt x="38" y="27"/>
                  </a:lnTo>
                  <a:lnTo>
                    <a:pt x="39" y="23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9" y="10"/>
                  </a:lnTo>
                  <a:lnTo>
                    <a:pt x="36" y="5"/>
                  </a:lnTo>
                  <a:lnTo>
                    <a:pt x="3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3" name="Freeform 1715"/>
            <p:cNvSpPr>
              <a:spLocks/>
            </p:cNvSpPr>
            <p:nvPr/>
          </p:nvSpPr>
          <p:spPr bwMode="auto">
            <a:xfrm>
              <a:off x="2007" y="2821"/>
              <a:ext cx="2" cy="3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0 h 45"/>
                <a:gd name="T4" fmla="*/ 0 w 33"/>
                <a:gd name="T5" fmla="*/ 0 h 45"/>
                <a:gd name="T6" fmla="*/ 0 w 33"/>
                <a:gd name="T7" fmla="*/ 0 h 45"/>
                <a:gd name="T8" fmla="*/ 0 w 33"/>
                <a:gd name="T9" fmla="*/ 0 h 45"/>
                <a:gd name="T10" fmla="*/ 0 w 33"/>
                <a:gd name="T11" fmla="*/ 0 h 45"/>
                <a:gd name="T12" fmla="*/ 0 w 33"/>
                <a:gd name="T13" fmla="*/ 0 h 45"/>
                <a:gd name="T14" fmla="*/ 0 w 33"/>
                <a:gd name="T15" fmla="*/ 0 h 45"/>
                <a:gd name="T16" fmla="*/ 0 w 33"/>
                <a:gd name="T17" fmla="*/ 0 h 45"/>
                <a:gd name="T18" fmla="*/ 0 w 33"/>
                <a:gd name="T19" fmla="*/ 0 h 45"/>
                <a:gd name="T20" fmla="*/ 0 w 33"/>
                <a:gd name="T21" fmla="*/ 0 h 45"/>
                <a:gd name="T22" fmla="*/ 0 w 33"/>
                <a:gd name="T23" fmla="*/ 0 h 45"/>
                <a:gd name="T24" fmla="*/ 0 w 33"/>
                <a:gd name="T25" fmla="*/ 0 h 45"/>
                <a:gd name="T26" fmla="*/ 0 w 33"/>
                <a:gd name="T27" fmla="*/ 0 h 45"/>
                <a:gd name="T28" fmla="*/ 0 w 33"/>
                <a:gd name="T29" fmla="*/ 0 h 45"/>
                <a:gd name="T30" fmla="*/ 0 w 33"/>
                <a:gd name="T31" fmla="*/ 0 h 45"/>
                <a:gd name="T32" fmla="*/ 0 w 33"/>
                <a:gd name="T33" fmla="*/ 0 h 45"/>
                <a:gd name="T34" fmla="*/ 0 w 33"/>
                <a:gd name="T35" fmla="*/ 0 h 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45"/>
                <a:gd name="T56" fmla="*/ 33 w 33"/>
                <a:gd name="T57" fmla="*/ 45 h 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45">
                  <a:moveTo>
                    <a:pt x="33" y="2"/>
                  </a:moveTo>
                  <a:lnTo>
                    <a:pt x="28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3" y="35"/>
                  </a:lnTo>
                  <a:lnTo>
                    <a:pt x="5" y="39"/>
                  </a:lnTo>
                  <a:lnTo>
                    <a:pt x="9" y="42"/>
                  </a:lnTo>
                  <a:lnTo>
                    <a:pt x="15" y="45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4" name="Freeform 1716"/>
            <p:cNvSpPr>
              <a:spLocks/>
            </p:cNvSpPr>
            <p:nvPr/>
          </p:nvSpPr>
          <p:spPr bwMode="auto">
            <a:xfrm>
              <a:off x="2008" y="2822"/>
              <a:ext cx="45" cy="21"/>
            </a:xfrm>
            <a:custGeom>
              <a:avLst/>
              <a:gdLst>
                <a:gd name="T0" fmla="*/ 0 w 727"/>
                <a:gd name="T1" fmla="*/ 0 h 344"/>
                <a:gd name="T2" fmla="*/ 0 w 727"/>
                <a:gd name="T3" fmla="*/ 0 h 344"/>
                <a:gd name="T4" fmla="*/ 0 w 727"/>
                <a:gd name="T5" fmla="*/ 0 h 344"/>
                <a:gd name="T6" fmla="*/ 0 w 727"/>
                <a:gd name="T7" fmla="*/ 0 h 344"/>
                <a:gd name="T8" fmla="*/ 0 w 727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344"/>
                <a:gd name="T17" fmla="*/ 727 w 727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344">
                  <a:moveTo>
                    <a:pt x="727" y="301"/>
                  </a:moveTo>
                  <a:lnTo>
                    <a:pt x="18" y="0"/>
                  </a:lnTo>
                  <a:lnTo>
                    <a:pt x="0" y="43"/>
                  </a:lnTo>
                  <a:lnTo>
                    <a:pt x="709" y="344"/>
                  </a:lnTo>
                  <a:lnTo>
                    <a:pt x="727" y="30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5" name="Freeform 1717"/>
            <p:cNvSpPr>
              <a:spLocks/>
            </p:cNvSpPr>
            <p:nvPr/>
          </p:nvSpPr>
          <p:spPr bwMode="auto">
            <a:xfrm>
              <a:off x="2052" y="2840"/>
              <a:ext cx="2" cy="3"/>
            </a:xfrm>
            <a:custGeom>
              <a:avLst/>
              <a:gdLst>
                <a:gd name="T0" fmla="*/ 0 w 32"/>
                <a:gd name="T1" fmla="*/ 0 h 46"/>
                <a:gd name="T2" fmla="*/ 0 w 32"/>
                <a:gd name="T3" fmla="*/ 0 h 46"/>
                <a:gd name="T4" fmla="*/ 0 w 32"/>
                <a:gd name="T5" fmla="*/ 0 h 46"/>
                <a:gd name="T6" fmla="*/ 0 w 32"/>
                <a:gd name="T7" fmla="*/ 0 h 46"/>
                <a:gd name="T8" fmla="*/ 0 w 32"/>
                <a:gd name="T9" fmla="*/ 0 h 46"/>
                <a:gd name="T10" fmla="*/ 0 w 32"/>
                <a:gd name="T11" fmla="*/ 0 h 46"/>
                <a:gd name="T12" fmla="*/ 0 w 32"/>
                <a:gd name="T13" fmla="*/ 0 h 46"/>
                <a:gd name="T14" fmla="*/ 0 w 32"/>
                <a:gd name="T15" fmla="*/ 0 h 46"/>
                <a:gd name="T16" fmla="*/ 0 w 32"/>
                <a:gd name="T17" fmla="*/ 0 h 46"/>
                <a:gd name="T18" fmla="*/ 0 w 32"/>
                <a:gd name="T19" fmla="*/ 0 h 46"/>
                <a:gd name="T20" fmla="*/ 0 w 32"/>
                <a:gd name="T21" fmla="*/ 0 h 46"/>
                <a:gd name="T22" fmla="*/ 0 w 32"/>
                <a:gd name="T23" fmla="*/ 0 h 46"/>
                <a:gd name="T24" fmla="*/ 0 w 32"/>
                <a:gd name="T25" fmla="*/ 0 h 46"/>
                <a:gd name="T26" fmla="*/ 0 w 32"/>
                <a:gd name="T27" fmla="*/ 0 h 46"/>
                <a:gd name="T28" fmla="*/ 0 w 32"/>
                <a:gd name="T29" fmla="*/ 0 h 46"/>
                <a:gd name="T30" fmla="*/ 0 w 32"/>
                <a:gd name="T31" fmla="*/ 0 h 46"/>
                <a:gd name="T32" fmla="*/ 0 w 32"/>
                <a:gd name="T33" fmla="*/ 0 h 46"/>
                <a:gd name="T34" fmla="*/ 0 w 32"/>
                <a:gd name="T35" fmla="*/ 0 h 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46"/>
                <a:gd name="T56" fmla="*/ 32 w 32"/>
                <a:gd name="T57" fmla="*/ 46 h 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46">
                  <a:moveTo>
                    <a:pt x="0" y="43"/>
                  </a:moveTo>
                  <a:lnTo>
                    <a:pt x="5" y="45"/>
                  </a:lnTo>
                  <a:lnTo>
                    <a:pt x="10" y="46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3" y="41"/>
                  </a:lnTo>
                  <a:lnTo>
                    <a:pt x="26" y="38"/>
                  </a:lnTo>
                  <a:lnTo>
                    <a:pt x="28" y="35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2" y="23"/>
                  </a:lnTo>
                  <a:lnTo>
                    <a:pt x="32" y="18"/>
                  </a:lnTo>
                  <a:lnTo>
                    <a:pt x="31" y="14"/>
                  </a:lnTo>
                  <a:lnTo>
                    <a:pt x="29" y="10"/>
                  </a:lnTo>
                  <a:lnTo>
                    <a:pt x="27" y="6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6" name="Freeform 1718"/>
            <p:cNvSpPr>
              <a:spLocks/>
            </p:cNvSpPr>
            <p:nvPr/>
          </p:nvSpPr>
          <p:spPr bwMode="auto">
            <a:xfrm>
              <a:off x="2007" y="2811"/>
              <a:ext cx="1" cy="3"/>
            </a:xfrm>
            <a:custGeom>
              <a:avLst/>
              <a:gdLst>
                <a:gd name="T0" fmla="*/ 0 w 24"/>
                <a:gd name="T1" fmla="*/ 0 h 47"/>
                <a:gd name="T2" fmla="*/ 0 w 24"/>
                <a:gd name="T3" fmla="*/ 0 h 47"/>
                <a:gd name="T4" fmla="*/ 0 w 24"/>
                <a:gd name="T5" fmla="*/ 0 h 47"/>
                <a:gd name="T6" fmla="*/ 0 w 24"/>
                <a:gd name="T7" fmla="*/ 0 h 47"/>
                <a:gd name="T8" fmla="*/ 0 w 24"/>
                <a:gd name="T9" fmla="*/ 0 h 47"/>
                <a:gd name="T10" fmla="*/ 0 w 24"/>
                <a:gd name="T11" fmla="*/ 0 h 47"/>
                <a:gd name="T12" fmla="*/ 0 w 24"/>
                <a:gd name="T13" fmla="*/ 0 h 47"/>
                <a:gd name="T14" fmla="*/ 0 w 24"/>
                <a:gd name="T15" fmla="*/ 0 h 47"/>
                <a:gd name="T16" fmla="*/ 0 w 24"/>
                <a:gd name="T17" fmla="*/ 0 h 47"/>
                <a:gd name="T18" fmla="*/ 0 w 24"/>
                <a:gd name="T19" fmla="*/ 0 h 47"/>
                <a:gd name="T20" fmla="*/ 0 w 24"/>
                <a:gd name="T21" fmla="*/ 0 h 47"/>
                <a:gd name="T22" fmla="*/ 0 w 24"/>
                <a:gd name="T23" fmla="*/ 0 h 47"/>
                <a:gd name="T24" fmla="*/ 0 w 24"/>
                <a:gd name="T25" fmla="*/ 0 h 47"/>
                <a:gd name="T26" fmla="*/ 0 w 24"/>
                <a:gd name="T27" fmla="*/ 0 h 47"/>
                <a:gd name="T28" fmla="*/ 0 w 24"/>
                <a:gd name="T29" fmla="*/ 0 h 47"/>
                <a:gd name="T30" fmla="*/ 0 w 24"/>
                <a:gd name="T31" fmla="*/ 0 h 47"/>
                <a:gd name="T32" fmla="*/ 0 w 24"/>
                <a:gd name="T33" fmla="*/ 0 h 47"/>
                <a:gd name="T34" fmla="*/ 0 w 24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7"/>
                <a:gd name="T56" fmla="*/ 24 w 24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7">
                  <a:moveTo>
                    <a:pt x="24" y="0"/>
                  </a:moveTo>
                  <a:lnTo>
                    <a:pt x="18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9" y="42"/>
                  </a:lnTo>
                  <a:lnTo>
                    <a:pt x="14" y="45"/>
                  </a:lnTo>
                  <a:lnTo>
                    <a:pt x="18" y="46"/>
                  </a:lnTo>
                  <a:lnTo>
                    <a:pt x="24" y="4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7" name="Rectangle 1719"/>
            <p:cNvSpPr>
              <a:spLocks noChangeArrowheads="1"/>
            </p:cNvSpPr>
            <p:nvPr/>
          </p:nvSpPr>
          <p:spPr bwMode="auto">
            <a:xfrm>
              <a:off x="2008" y="2811"/>
              <a:ext cx="44" cy="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8" name="Freeform 1720"/>
            <p:cNvSpPr>
              <a:spLocks/>
            </p:cNvSpPr>
            <p:nvPr/>
          </p:nvSpPr>
          <p:spPr bwMode="auto">
            <a:xfrm>
              <a:off x="2052" y="2811"/>
              <a:ext cx="1" cy="3"/>
            </a:xfrm>
            <a:custGeom>
              <a:avLst/>
              <a:gdLst>
                <a:gd name="T0" fmla="*/ 0 w 23"/>
                <a:gd name="T1" fmla="*/ 0 h 47"/>
                <a:gd name="T2" fmla="*/ 0 w 23"/>
                <a:gd name="T3" fmla="*/ 0 h 47"/>
                <a:gd name="T4" fmla="*/ 0 w 23"/>
                <a:gd name="T5" fmla="*/ 0 h 47"/>
                <a:gd name="T6" fmla="*/ 0 w 23"/>
                <a:gd name="T7" fmla="*/ 0 h 47"/>
                <a:gd name="T8" fmla="*/ 0 w 23"/>
                <a:gd name="T9" fmla="*/ 0 h 47"/>
                <a:gd name="T10" fmla="*/ 0 w 23"/>
                <a:gd name="T11" fmla="*/ 0 h 47"/>
                <a:gd name="T12" fmla="*/ 0 w 23"/>
                <a:gd name="T13" fmla="*/ 0 h 47"/>
                <a:gd name="T14" fmla="*/ 0 w 23"/>
                <a:gd name="T15" fmla="*/ 0 h 47"/>
                <a:gd name="T16" fmla="*/ 0 w 23"/>
                <a:gd name="T17" fmla="*/ 0 h 47"/>
                <a:gd name="T18" fmla="*/ 0 w 23"/>
                <a:gd name="T19" fmla="*/ 0 h 47"/>
                <a:gd name="T20" fmla="*/ 0 w 23"/>
                <a:gd name="T21" fmla="*/ 0 h 47"/>
                <a:gd name="T22" fmla="*/ 0 w 23"/>
                <a:gd name="T23" fmla="*/ 0 h 47"/>
                <a:gd name="T24" fmla="*/ 0 w 23"/>
                <a:gd name="T25" fmla="*/ 0 h 47"/>
                <a:gd name="T26" fmla="*/ 0 w 23"/>
                <a:gd name="T27" fmla="*/ 0 h 47"/>
                <a:gd name="T28" fmla="*/ 0 w 23"/>
                <a:gd name="T29" fmla="*/ 0 h 47"/>
                <a:gd name="T30" fmla="*/ 0 w 23"/>
                <a:gd name="T31" fmla="*/ 0 h 47"/>
                <a:gd name="T32" fmla="*/ 0 w 23"/>
                <a:gd name="T33" fmla="*/ 0 h 47"/>
                <a:gd name="T34" fmla="*/ 0 w 23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47"/>
                <a:gd name="T56" fmla="*/ 23 w 23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47">
                  <a:moveTo>
                    <a:pt x="0" y="47"/>
                  </a:moveTo>
                  <a:lnTo>
                    <a:pt x="5" y="46"/>
                  </a:lnTo>
                  <a:lnTo>
                    <a:pt x="10" y="45"/>
                  </a:lnTo>
                  <a:lnTo>
                    <a:pt x="14" y="42"/>
                  </a:lnTo>
                  <a:lnTo>
                    <a:pt x="17" y="39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7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19" name="Freeform 1721"/>
            <p:cNvSpPr>
              <a:spLocks/>
            </p:cNvSpPr>
            <p:nvPr/>
          </p:nvSpPr>
          <p:spPr bwMode="auto">
            <a:xfrm>
              <a:off x="2005" y="2802"/>
              <a:ext cx="3" cy="2"/>
            </a:xfrm>
            <a:custGeom>
              <a:avLst/>
              <a:gdLst>
                <a:gd name="T0" fmla="*/ 0 w 38"/>
                <a:gd name="T1" fmla="*/ 0 h 44"/>
                <a:gd name="T2" fmla="*/ 0 w 38"/>
                <a:gd name="T3" fmla="*/ 0 h 44"/>
                <a:gd name="T4" fmla="*/ 0 w 38"/>
                <a:gd name="T5" fmla="*/ 0 h 44"/>
                <a:gd name="T6" fmla="*/ 0 w 38"/>
                <a:gd name="T7" fmla="*/ 0 h 44"/>
                <a:gd name="T8" fmla="*/ 0 w 38"/>
                <a:gd name="T9" fmla="*/ 0 h 44"/>
                <a:gd name="T10" fmla="*/ 0 w 38"/>
                <a:gd name="T11" fmla="*/ 0 h 44"/>
                <a:gd name="T12" fmla="*/ 0 w 38"/>
                <a:gd name="T13" fmla="*/ 0 h 44"/>
                <a:gd name="T14" fmla="*/ 0 w 38"/>
                <a:gd name="T15" fmla="*/ 0 h 44"/>
                <a:gd name="T16" fmla="*/ 0 w 38"/>
                <a:gd name="T17" fmla="*/ 0 h 44"/>
                <a:gd name="T18" fmla="*/ 0 w 38"/>
                <a:gd name="T19" fmla="*/ 0 h 44"/>
                <a:gd name="T20" fmla="*/ 0 w 38"/>
                <a:gd name="T21" fmla="*/ 0 h 44"/>
                <a:gd name="T22" fmla="*/ 0 w 38"/>
                <a:gd name="T23" fmla="*/ 0 h 44"/>
                <a:gd name="T24" fmla="*/ 0 w 38"/>
                <a:gd name="T25" fmla="*/ 0 h 44"/>
                <a:gd name="T26" fmla="*/ 0 w 38"/>
                <a:gd name="T27" fmla="*/ 0 h 44"/>
                <a:gd name="T28" fmla="*/ 0 w 38"/>
                <a:gd name="T29" fmla="*/ 0 h 44"/>
                <a:gd name="T30" fmla="*/ 0 w 38"/>
                <a:gd name="T31" fmla="*/ 0 h 44"/>
                <a:gd name="T32" fmla="*/ 0 w 38"/>
                <a:gd name="T33" fmla="*/ 0 h 44"/>
                <a:gd name="T34" fmla="*/ 0 w 38"/>
                <a:gd name="T35" fmla="*/ 0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44"/>
                <a:gd name="T56" fmla="*/ 38 w 38"/>
                <a:gd name="T57" fmla="*/ 44 h 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44">
                  <a:moveTo>
                    <a:pt x="10" y="0"/>
                  </a:moveTo>
                  <a:lnTo>
                    <a:pt x="6" y="4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9"/>
                  </a:lnTo>
                  <a:lnTo>
                    <a:pt x="5" y="33"/>
                  </a:lnTo>
                  <a:lnTo>
                    <a:pt x="7" y="36"/>
                  </a:lnTo>
                  <a:lnTo>
                    <a:pt x="11" y="40"/>
                  </a:lnTo>
                  <a:lnTo>
                    <a:pt x="15" y="42"/>
                  </a:lnTo>
                  <a:lnTo>
                    <a:pt x="19" y="43"/>
                  </a:lnTo>
                  <a:lnTo>
                    <a:pt x="23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0" name="Freeform 1722"/>
            <p:cNvSpPr>
              <a:spLocks/>
            </p:cNvSpPr>
            <p:nvPr/>
          </p:nvSpPr>
          <p:spPr bwMode="auto">
            <a:xfrm>
              <a:off x="2006" y="2773"/>
              <a:ext cx="42" cy="31"/>
            </a:xfrm>
            <a:custGeom>
              <a:avLst/>
              <a:gdLst>
                <a:gd name="T0" fmla="*/ 0 w 673"/>
                <a:gd name="T1" fmla="*/ 0 h 500"/>
                <a:gd name="T2" fmla="*/ 0 w 673"/>
                <a:gd name="T3" fmla="*/ 0 h 500"/>
                <a:gd name="T4" fmla="*/ 0 w 673"/>
                <a:gd name="T5" fmla="*/ 0 h 500"/>
                <a:gd name="T6" fmla="*/ 0 w 673"/>
                <a:gd name="T7" fmla="*/ 0 h 500"/>
                <a:gd name="T8" fmla="*/ 0 w 673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500"/>
                <a:gd name="T17" fmla="*/ 673 w 673"/>
                <a:gd name="T18" fmla="*/ 500 h 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500">
                  <a:moveTo>
                    <a:pt x="645" y="0"/>
                  </a:moveTo>
                  <a:lnTo>
                    <a:pt x="0" y="462"/>
                  </a:lnTo>
                  <a:lnTo>
                    <a:pt x="28" y="500"/>
                  </a:lnTo>
                  <a:lnTo>
                    <a:pt x="673" y="3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1" name="Freeform 1723"/>
            <p:cNvSpPr>
              <a:spLocks/>
            </p:cNvSpPr>
            <p:nvPr/>
          </p:nvSpPr>
          <p:spPr bwMode="auto">
            <a:xfrm>
              <a:off x="2046" y="2772"/>
              <a:ext cx="3" cy="3"/>
            </a:xfrm>
            <a:custGeom>
              <a:avLst/>
              <a:gdLst>
                <a:gd name="T0" fmla="*/ 0 w 38"/>
                <a:gd name="T1" fmla="*/ 0 h 44"/>
                <a:gd name="T2" fmla="*/ 0 w 38"/>
                <a:gd name="T3" fmla="*/ 0 h 44"/>
                <a:gd name="T4" fmla="*/ 0 w 38"/>
                <a:gd name="T5" fmla="*/ 0 h 44"/>
                <a:gd name="T6" fmla="*/ 0 w 38"/>
                <a:gd name="T7" fmla="*/ 0 h 44"/>
                <a:gd name="T8" fmla="*/ 0 w 38"/>
                <a:gd name="T9" fmla="*/ 0 h 44"/>
                <a:gd name="T10" fmla="*/ 0 w 38"/>
                <a:gd name="T11" fmla="*/ 0 h 44"/>
                <a:gd name="T12" fmla="*/ 0 w 38"/>
                <a:gd name="T13" fmla="*/ 0 h 44"/>
                <a:gd name="T14" fmla="*/ 0 w 38"/>
                <a:gd name="T15" fmla="*/ 0 h 44"/>
                <a:gd name="T16" fmla="*/ 0 w 38"/>
                <a:gd name="T17" fmla="*/ 0 h 44"/>
                <a:gd name="T18" fmla="*/ 0 w 38"/>
                <a:gd name="T19" fmla="*/ 0 h 44"/>
                <a:gd name="T20" fmla="*/ 0 w 38"/>
                <a:gd name="T21" fmla="*/ 0 h 44"/>
                <a:gd name="T22" fmla="*/ 0 w 38"/>
                <a:gd name="T23" fmla="*/ 0 h 44"/>
                <a:gd name="T24" fmla="*/ 0 w 38"/>
                <a:gd name="T25" fmla="*/ 0 h 44"/>
                <a:gd name="T26" fmla="*/ 0 w 38"/>
                <a:gd name="T27" fmla="*/ 0 h 44"/>
                <a:gd name="T28" fmla="*/ 0 w 38"/>
                <a:gd name="T29" fmla="*/ 0 h 44"/>
                <a:gd name="T30" fmla="*/ 0 w 38"/>
                <a:gd name="T31" fmla="*/ 0 h 44"/>
                <a:gd name="T32" fmla="*/ 0 w 38"/>
                <a:gd name="T33" fmla="*/ 0 h 44"/>
                <a:gd name="T34" fmla="*/ 0 w 38"/>
                <a:gd name="T35" fmla="*/ 0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44"/>
                <a:gd name="T56" fmla="*/ 38 w 38"/>
                <a:gd name="T57" fmla="*/ 44 h 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44">
                  <a:moveTo>
                    <a:pt x="28" y="44"/>
                  </a:moveTo>
                  <a:lnTo>
                    <a:pt x="32" y="39"/>
                  </a:lnTo>
                  <a:lnTo>
                    <a:pt x="35" y="35"/>
                  </a:lnTo>
                  <a:lnTo>
                    <a:pt x="37" y="31"/>
                  </a:lnTo>
                  <a:lnTo>
                    <a:pt x="38" y="26"/>
                  </a:lnTo>
                  <a:lnTo>
                    <a:pt x="38" y="22"/>
                  </a:lnTo>
                  <a:lnTo>
                    <a:pt x="37" y="18"/>
                  </a:lnTo>
                  <a:lnTo>
                    <a:pt x="36" y="14"/>
                  </a:lnTo>
                  <a:lnTo>
                    <a:pt x="34" y="10"/>
                  </a:lnTo>
                  <a:lnTo>
                    <a:pt x="31" y="7"/>
                  </a:lnTo>
                  <a:lnTo>
                    <a:pt x="27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0" y="5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2" name="Freeform 1724"/>
            <p:cNvSpPr>
              <a:spLocks/>
            </p:cNvSpPr>
            <p:nvPr/>
          </p:nvSpPr>
          <p:spPr bwMode="auto">
            <a:xfrm>
              <a:off x="2003" y="2792"/>
              <a:ext cx="3" cy="3"/>
            </a:xfrm>
            <a:custGeom>
              <a:avLst/>
              <a:gdLst>
                <a:gd name="T0" fmla="*/ 0 w 43"/>
                <a:gd name="T1" fmla="*/ 0 h 37"/>
                <a:gd name="T2" fmla="*/ 0 w 43"/>
                <a:gd name="T3" fmla="*/ 0 h 37"/>
                <a:gd name="T4" fmla="*/ 0 w 43"/>
                <a:gd name="T5" fmla="*/ 0 h 37"/>
                <a:gd name="T6" fmla="*/ 0 w 43"/>
                <a:gd name="T7" fmla="*/ 0 h 37"/>
                <a:gd name="T8" fmla="*/ 0 w 43"/>
                <a:gd name="T9" fmla="*/ 0 h 37"/>
                <a:gd name="T10" fmla="*/ 0 w 43"/>
                <a:gd name="T11" fmla="*/ 0 h 37"/>
                <a:gd name="T12" fmla="*/ 0 w 43"/>
                <a:gd name="T13" fmla="*/ 0 h 37"/>
                <a:gd name="T14" fmla="*/ 0 w 43"/>
                <a:gd name="T15" fmla="*/ 0 h 37"/>
                <a:gd name="T16" fmla="*/ 0 w 43"/>
                <a:gd name="T17" fmla="*/ 0 h 37"/>
                <a:gd name="T18" fmla="*/ 0 w 43"/>
                <a:gd name="T19" fmla="*/ 0 h 37"/>
                <a:gd name="T20" fmla="*/ 0 w 43"/>
                <a:gd name="T21" fmla="*/ 0 h 37"/>
                <a:gd name="T22" fmla="*/ 0 w 43"/>
                <a:gd name="T23" fmla="*/ 0 h 37"/>
                <a:gd name="T24" fmla="*/ 0 w 43"/>
                <a:gd name="T25" fmla="*/ 0 h 37"/>
                <a:gd name="T26" fmla="*/ 0 w 43"/>
                <a:gd name="T27" fmla="*/ 0 h 37"/>
                <a:gd name="T28" fmla="*/ 0 w 43"/>
                <a:gd name="T29" fmla="*/ 0 h 37"/>
                <a:gd name="T30" fmla="*/ 0 w 43"/>
                <a:gd name="T31" fmla="*/ 0 h 37"/>
                <a:gd name="T32" fmla="*/ 0 w 43"/>
                <a:gd name="T33" fmla="*/ 0 h 37"/>
                <a:gd name="T34" fmla="*/ 0 w 43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37"/>
                <a:gd name="T56" fmla="*/ 43 w 43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37">
                  <a:moveTo>
                    <a:pt x="4" y="0"/>
                  </a:moveTo>
                  <a:lnTo>
                    <a:pt x="1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5" y="35"/>
                  </a:lnTo>
                  <a:lnTo>
                    <a:pt x="19" y="36"/>
                  </a:lnTo>
                  <a:lnTo>
                    <a:pt x="23" y="37"/>
                  </a:lnTo>
                  <a:lnTo>
                    <a:pt x="27" y="36"/>
                  </a:lnTo>
                  <a:lnTo>
                    <a:pt x="32" y="35"/>
                  </a:lnTo>
                  <a:lnTo>
                    <a:pt x="36" y="33"/>
                  </a:lnTo>
                  <a:lnTo>
                    <a:pt x="40" y="30"/>
                  </a:lnTo>
                  <a:lnTo>
                    <a:pt x="43" y="2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3" name="Freeform 1725"/>
            <p:cNvSpPr>
              <a:spLocks/>
            </p:cNvSpPr>
            <p:nvPr/>
          </p:nvSpPr>
          <p:spPr bwMode="auto">
            <a:xfrm>
              <a:off x="2003" y="2737"/>
              <a:ext cx="38" cy="57"/>
            </a:xfrm>
            <a:custGeom>
              <a:avLst/>
              <a:gdLst>
                <a:gd name="T0" fmla="*/ 0 w 609"/>
                <a:gd name="T1" fmla="*/ 0 h 918"/>
                <a:gd name="T2" fmla="*/ 0 w 609"/>
                <a:gd name="T3" fmla="*/ 0 h 918"/>
                <a:gd name="T4" fmla="*/ 0 w 609"/>
                <a:gd name="T5" fmla="*/ 0 h 918"/>
                <a:gd name="T6" fmla="*/ 0 w 609"/>
                <a:gd name="T7" fmla="*/ 0 h 918"/>
                <a:gd name="T8" fmla="*/ 0 w 609"/>
                <a:gd name="T9" fmla="*/ 0 h 9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918"/>
                <a:gd name="T17" fmla="*/ 609 w 609"/>
                <a:gd name="T18" fmla="*/ 918 h 9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918">
                  <a:moveTo>
                    <a:pt x="569" y="0"/>
                  </a:moveTo>
                  <a:lnTo>
                    <a:pt x="0" y="893"/>
                  </a:lnTo>
                  <a:lnTo>
                    <a:pt x="39" y="918"/>
                  </a:lnTo>
                  <a:lnTo>
                    <a:pt x="609" y="25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4" name="Freeform 1726"/>
            <p:cNvSpPr>
              <a:spLocks/>
            </p:cNvSpPr>
            <p:nvPr/>
          </p:nvSpPr>
          <p:spPr bwMode="auto">
            <a:xfrm>
              <a:off x="2039" y="2736"/>
              <a:ext cx="3" cy="2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0 h 36"/>
                <a:gd name="T4" fmla="*/ 0 w 44"/>
                <a:gd name="T5" fmla="*/ 0 h 36"/>
                <a:gd name="T6" fmla="*/ 0 w 44"/>
                <a:gd name="T7" fmla="*/ 0 h 36"/>
                <a:gd name="T8" fmla="*/ 0 w 44"/>
                <a:gd name="T9" fmla="*/ 0 h 36"/>
                <a:gd name="T10" fmla="*/ 0 w 44"/>
                <a:gd name="T11" fmla="*/ 0 h 36"/>
                <a:gd name="T12" fmla="*/ 0 w 44"/>
                <a:gd name="T13" fmla="*/ 0 h 36"/>
                <a:gd name="T14" fmla="*/ 0 w 44"/>
                <a:gd name="T15" fmla="*/ 0 h 36"/>
                <a:gd name="T16" fmla="*/ 0 w 44"/>
                <a:gd name="T17" fmla="*/ 0 h 36"/>
                <a:gd name="T18" fmla="*/ 0 w 44"/>
                <a:gd name="T19" fmla="*/ 0 h 36"/>
                <a:gd name="T20" fmla="*/ 0 w 44"/>
                <a:gd name="T21" fmla="*/ 0 h 36"/>
                <a:gd name="T22" fmla="*/ 0 w 44"/>
                <a:gd name="T23" fmla="*/ 0 h 36"/>
                <a:gd name="T24" fmla="*/ 0 w 44"/>
                <a:gd name="T25" fmla="*/ 0 h 36"/>
                <a:gd name="T26" fmla="*/ 0 w 44"/>
                <a:gd name="T27" fmla="*/ 0 h 36"/>
                <a:gd name="T28" fmla="*/ 0 w 44"/>
                <a:gd name="T29" fmla="*/ 0 h 36"/>
                <a:gd name="T30" fmla="*/ 0 w 44"/>
                <a:gd name="T31" fmla="*/ 0 h 36"/>
                <a:gd name="T32" fmla="*/ 0 w 44"/>
                <a:gd name="T33" fmla="*/ 0 h 36"/>
                <a:gd name="T34" fmla="*/ 0 w 44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36"/>
                <a:gd name="T56" fmla="*/ 44 w 44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36">
                  <a:moveTo>
                    <a:pt x="40" y="36"/>
                  </a:moveTo>
                  <a:lnTo>
                    <a:pt x="43" y="31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3" y="17"/>
                  </a:lnTo>
                  <a:lnTo>
                    <a:pt x="42" y="13"/>
                  </a:lnTo>
                  <a:lnTo>
                    <a:pt x="40" y="10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5" name="Freeform 1727"/>
            <p:cNvSpPr>
              <a:spLocks/>
            </p:cNvSpPr>
            <p:nvPr/>
          </p:nvSpPr>
          <p:spPr bwMode="auto">
            <a:xfrm>
              <a:off x="2000" y="2783"/>
              <a:ext cx="3" cy="2"/>
            </a:xfrm>
            <a:custGeom>
              <a:avLst/>
              <a:gdLst>
                <a:gd name="T0" fmla="*/ 0 w 45"/>
                <a:gd name="T1" fmla="*/ 0 h 32"/>
                <a:gd name="T2" fmla="*/ 0 w 45"/>
                <a:gd name="T3" fmla="*/ 0 h 32"/>
                <a:gd name="T4" fmla="*/ 0 w 45"/>
                <a:gd name="T5" fmla="*/ 0 h 32"/>
                <a:gd name="T6" fmla="*/ 0 w 45"/>
                <a:gd name="T7" fmla="*/ 0 h 32"/>
                <a:gd name="T8" fmla="*/ 0 w 45"/>
                <a:gd name="T9" fmla="*/ 0 h 32"/>
                <a:gd name="T10" fmla="*/ 0 w 45"/>
                <a:gd name="T11" fmla="*/ 0 h 32"/>
                <a:gd name="T12" fmla="*/ 0 w 45"/>
                <a:gd name="T13" fmla="*/ 0 h 32"/>
                <a:gd name="T14" fmla="*/ 0 w 45"/>
                <a:gd name="T15" fmla="*/ 0 h 32"/>
                <a:gd name="T16" fmla="*/ 0 w 45"/>
                <a:gd name="T17" fmla="*/ 0 h 32"/>
                <a:gd name="T18" fmla="*/ 0 w 45"/>
                <a:gd name="T19" fmla="*/ 0 h 32"/>
                <a:gd name="T20" fmla="*/ 0 w 45"/>
                <a:gd name="T21" fmla="*/ 0 h 32"/>
                <a:gd name="T22" fmla="*/ 0 w 45"/>
                <a:gd name="T23" fmla="*/ 0 h 32"/>
                <a:gd name="T24" fmla="*/ 0 w 45"/>
                <a:gd name="T25" fmla="*/ 0 h 32"/>
                <a:gd name="T26" fmla="*/ 0 w 45"/>
                <a:gd name="T27" fmla="*/ 0 h 32"/>
                <a:gd name="T28" fmla="*/ 0 w 45"/>
                <a:gd name="T29" fmla="*/ 0 h 32"/>
                <a:gd name="T30" fmla="*/ 0 w 45"/>
                <a:gd name="T31" fmla="*/ 0 h 32"/>
                <a:gd name="T32" fmla="*/ 0 w 45"/>
                <a:gd name="T33" fmla="*/ 0 h 32"/>
                <a:gd name="T34" fmla="*/ 0 w 45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"/>
                <a:gd name="T55" fmla="*/ 0 h 32"/>
                <a:gd name="T56" fmla="*/ 45 w 45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" h="32">
                  <a:moveTo>
                    <a:pt x="2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9" y="31"/>
                  </a:lnTo>
                  <a:lnTo>
                    <a:pt x="23" y="32"/>
                  </a:lnTo>
                  <a:lnTo>
                    <a:pt x="27" y="32"/>
                  </a:lnTo>
                  <a:lnTo>
                    <a:pt x="31" y="31"/>
                  </a:lnTo>
                  <a:lnTo>
                    <a:pt x="35" y="29"/>
                  </a:lnTo>
                  <a:lnTo>
                    <a:pt x="39" y="26"/>
                  </a:lnTo>
                  <a:lnTo>
                    <a:pt x="42" y="22"/>
                  </a:lnTo>
                  <a:lnTo>
                    <a:pt x="45" y="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6" name="Freeform 1728"/>
            <p:cNvSpPr>
              <a:spLocks/>
            </p:cNvSpPr>
            <p:nvPr/>
          </p:nvSpPr>
          <p:spPr bwMode="auto">
            <a:xfrm>
              <a:off x="2000" y="2710"/>
              <a:ext cx="33" cy="74"/>
            </a:xfrm>
            <a:custGeom>
              <a:avLst/>
              <a:gdLst>
                <a:gd name="T0" fmla="*/ 0 w 532"/>
                <a:gd name="T1" fmla="*/ 0 h 1196"/>
                <a:gd name="T2" fmla="*/ 0 w 532"/>
                <a:gd name="T3" fmla="*/ 0 h 1196"/>
                <a:gd name="T4" fmla="*/ 0 w 532"/>
                <a:gd name="T5" fmla="*/ 0 h 1196"/>
                <a:gd name="T6" fmla="*/ 0 w 532"/>
                <a:gd name="T7" fmla="*/ 0 h 1196"/>
                <a:gd name="T8" fmla="*/ 0 w 532"/>
                <a:gd name="T9" fmla="*/ 0 h 1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"/>
                <a:gd name="T16" fmla="*/ 0 h 1196"/>
                <a:gd name="T17" fmla="*/ 532 w 532"/>
                <a:gd name="T18" fmla="*/ 1196 h 1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" h="1196">
                  <a:moveTo>
                    <a:pt x="488" y="0"/>
                  </a:moveTo>
                  <a:lnTo>
                    <a:pt x="0" y="1178"/>
                  </a:lnTo>
                  <a:lnTo>
                    <a:pt x="43" y="1196"/>
                  </a:lnTo>
                  <a:lnTo>
                    <a:pt x="532" y="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7" name="Freeform 1729"/>
            <p:cNvSpPr>
              <a:spLocks/>
            </p:cNvSpPr>
            <p:nvPr/>
          </p:nvSpPr>
          <p:spPr bwMode="auto">
            <a:xfrm>
              <a:off x="2031" y="2709"/>
              <a:ext cx="3" cy="2"/>
            </a:xfrm>
            <a:custGeom>
              <a:avLst/>
              <a:gdLst>
                <a:gd name="T0" fmla="*/ 0 w 46"/>
                <a:gd name="T1" fmla="*/ 0 h 33"/>
                <a:gd name="T2" fmla="*/ 0 w 46"/>
                <a:gd name="T3" fmla="*/ 0 h 33"/>
                <a:gd name="T4" fmla="*/ 0 w 46"/>
                <a:gd name="T5" fmla="*/ 0 h 33"/>
                <a:gd name="T6" fmla="*/ 0 w 46"/>
                <a:gd name="T7" fmla="*/ 0 h 33"/>
                <a:gd name="T8" fmla="*/ 0 w 46"/>
                <a:gd name="T9" fmla="*/ 0 h 33"/>
                <a:gd name="T10" fmla="*/ 0 w 46"/>
                <a:gd name="T11" fmla="*/ 0 h 33"/>
                <a:gd name="T12" fmla="*/ 0 w 46"/>
                <a:gd name="T13" fmla="*/ 0 h 33"/>
                <a:gd name="T14" fmla="*/ 0 w 46"/>
                <a:gd name="T15" fmla="*/ 0 h 33"/>
                <a:gd name="T16" fmla="*/ 0 w 46"/>
                <a:gd name="T17" fmla="*/ 0 h 33"/>
                <a:gd name="T18" fmla="*/ 0 w 46"/>
                <a:gd name="T19" fmla="*/ 0 h 33"/>
                <a:gd name="T20" fmla="*/ 0 w 46"/>
                <a:gd name="T21" fmla="*/ 0 h 33"/>
                <a:gd name="T22" fmla="*/ 0 w 46"/>
                <a:gd name="T23" fmla="*/ 0 h 33"/>
                <a:gd name="T24" fmla="*/ 0 w 46"/>
                <a:gd name="T25" fmla="*/ 0 h 33"/>
                <a:gd name="T26" fmla="*/ 0 w 46"/>
                <a:gd name="T27" fmla="*/ 0 h 33"/>
                <a:gd name="T28" fmla="*/ 0 w 46"/>
                <a:gd name="T29" fmla="*/ 0 h 33"/>
                <a:gd name="T30" fmla="*/ 0 w 46"/>
                <a:gd name="T31" fmla="*/ 0 h 33"/>
                <a:gd name="T32" fmla="*/ 0 w 46"/>
                <a:gd name="T33" fmla="*/ 0 h 33"/>
                <a:gd name="T34" fmla="*/ 0 w 46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33"/>
                <a:gd name="T56" fmla="*/ 46 w 46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33">
                  <a:moveTo>
                    <a:pt x="44" y="33"/>
                  </a:moveTo>
                  <a:lnTo>
                    <a:pt x="46" y="28"/>
                  </a:lnTo>
                  <a:lnTo>
                    <a:pt x="46" y="23"/>
                  </a:lnTo>
                  <a:lnTo>
                    <a:pt x="46" y="19"/>
                  </a:lnTo>
                  <a:lnTo>
                    <a:pt x="44" y="15"/>
                  </a:lnTo>
                  <a:lnTo>
                    <a:pt x="42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0" y="16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8" name="Freeform 1730"/>
            <p:cNvSpPr>
              <a:spLocks/>
            </p:cNvSpPr>
            <p:nvPr/>
          </p:nvSpPr>
          <p:spPr bwMode="auto">
            <a:xfrm>
              <a:off x="1996" y="2780"/>
              <a:ext cx="3" cy="2"/>
            </a:xfrm>
            <a:custGeom>
              <a:avLst/>
              <a:gdLst>
                <a:gd name="T0" fmla="*/ 0 w 46"/>
                <a:gd name="T1" fmla="*/ 0 h 28"/>
                <a:gd name="T2" fmla="*/ 0 w 46"/>
                <a:gd name="T3" fmla="*/ 0 h 28"/>
                <a:gd name="T4" fmla="*/ 0 w 46"/>
                <a:gd name="T5" fmla="*/ 0 h 28"/>
                <a:gd name="T6" fmla="*/ 0 w 46"/>
                <a:gd name="T7" fmla="*/ 0 h 28"/>
                <a:gd name="T8" fmla="*/ 0 w 46"/>
                <a:gd name="T9" fmla="*/ 0 h 28"/>
                <a:gd name="T10" fmla="*/ 0 w 46"/>
                <a:gd name="T11" fmla="*/ 0 h 28"/>
                <a:gd name="T12" fmla="*/ 0 w 46"/>
                <a:gd name="T13" fmla="*/ 0 h 28"/>
                <a:gd name="T14" fmla="*/ 0 w 46"/>
                <a:gd name="T15" fmla="*/ 0 h 28"/>
                <a:gd name="T16" fmla="*/ 0 w 46"/>
                <a:gd name="T17" fmla="*/ 0 h 28"/>
                <a:gd name="T18" fmla="*/ 0 w 46"/>
                <a:gd name="T19" fmla="*/ 0 h 28"/>
                <a:gd name="T20" fmla="*/ 0 w 46"/>
                <a:gd name="T21" fmla="*/ 0 h 28"/>
                <a:gd name="T22" fmla="*/ 0 w 46"/>
                <a:gd name="T23" fmla="*/ 0 h 28"/>
                <a:gd name="T24" fmla="*/ 0 w 46"/>
                <a:gd name="T25" fmla="*/ 0 h 28"/>
                <a:gd name="T26" fmla="*/ 0 w 46"/>
                <a:gd name="T27" fmla="*/ 0 h 28"/>
                <a:gd name="T28" fmla="*/ 0 w 46"/>
                <a:gd name="T29" fmla="*/ 0 h 28"/>
                <a:gd name="T30" fmla="*/ 0 w 46"/>
                <a:gd name="T31" fmla="*/ 0 h 28"/>
                <a:gd name="T32" fmla="*/ 0 w 46"/>
                <a:gd name="T33" fmla="*/ 0 h 28"/>
                <a:gd name="T34" fmla="*/ 0 w 46"/>
                <a:gd name="T35" fmla="*/ 0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28"/>
                <a:gd name="T56" fmla="*/ 46 w 46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28">
                  <a:moveTo>
                    <a:pt x="1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7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28"/>
                  </a:lnTo>
                  <a:lnTo>
                    <a:pt x="22" y="28"/>
                  </a:lnTo>
                  <a:lnTo>
                    <a:pt x="27" y="28"/>
                  </a:lnTo>
                  <a:lnTo>
                    <a:pt x="31" y="27"/>
                  </a:lnTo>
                  <a:lnTo>
                    <a:pt x="35" y="26"/>
                  </a:lnTo>
                  <a:lnTo>
                    <a:pt x="38" y="23"/>
                  </a:lnTo>
                  <a:lnTo>
                    <a:pt x="42" y="20"/>
                  </a:lnTo>
                  <a:lnTo>
                    <a:pt x="44" y="15"/>
                  </a:lnTo>
                  <a:lnTo>
                    <a:pt x="46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29" name="Freeform 1731"/>
            <p:cNvSpPr>
              <a:spLocks/>
            </p:cNvSpPr>
            <p:nvPr/>
          </p:nvSpPr>
          <p:spPr bwMode="auto">
            <a:xfrm>
              <a:off x="1996" y="2691"/>
              <a:ext cx="24" cy="90"/>
            </a:xfrm>
            <a:custGeom>
              <a:avLst/>
              <a:gdLst>
                <a:gd name="T0" fmla="*/ 0 w 384"/>
                <a:gd name="T1" fmla="*/ 0 h 1425"/>
                <a:gd name="T2" fmla="*/ 0 w 384"/>
                <a:gd name="T3" fmla="*/ 0 h 1425"/>
                <a:gd name="T4" fmla="*/ 0 w 384"/>
                <a:gd name="T5" fmla="*/ 0 h 1425"/>
                <a:gd name="T6" fmla="*/ 0 w 384"/>
                <a:gd name="T7" fmla="*/ 0 h 1425"/>
                <a:gd name="T8" fmla="*/ 0 w 384"/>
                <a:gd name="T9" fmla="*/ 0 h 1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425"/>
                <a:gd name="T17" fmla="*/ 384 w 384"/>
                <a:gd name="T18" fmla="*/ 1425 h 14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425">
                  <a:moveTo>
                    <a:pt x="339" y="0"/>
                  </a:moveTo>
                  <a:lnTo>
                    <a:pt x="0" y="1415"/>
                  </a:lnTo>
                  <a:lnTo>
                    <a:pt x="45" y="1425"/>
                  </a:lnTo>
                  <a:lnTo>
                    <a:pt x="384" y="1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0" name="Freeform 1732"/>
            <p:cNvSpPr>
              <a:spLocks/>
            </p:cNvSpPr>
            <p:nvPr/>
          </p:nvSpPr>
          <p:spPr bwMode="auto">
            <a:xfrm>
              <a:off x="2017" y="2690"/>
              <a:ext cx="3" cy="2"/>
            </a:xfrm>
            <a:custGeom>
              <a:avLst/>
              <a:gdLst>
                <a:gd name="T0" fmla="*/ 0 w 46"/>
                <a:gd name="T1" fmla="*/ 0 h 29"/>
                <a:gd name="T2" fmla="*/ 0 w 46"/>
                <a:gd name="T3" fmla="*/ 0 h 29"/>
                <a:gd name="T4" fmla="*/ 0 w 46"/>
                <a:gd name="T5" fmla="*/ 0 h 29"/>
                <a:gd name="T6" fmla="*/ 0 w 46"/>
                <a:gd name="T7" fmla="*/ 0 h 29"/>
                <a:gd name="T8" fmla="*/ 0 w 46"/>
                <a:gd name="T9" fmla="*/ 0 h 29"/>
                <a:gd name="T10" fmla="*/ 0 w 46"/>
                <a:gd name="T11" fmla="*/ 0 h 29"/>
                <a:gd name="T12" fmla="*/ 0 w 46"/>
                <a:gd name="T13" fmla="*/ 0 h 29"/>
                <a:gd name="T14" fmla="*/ 0 w 46"/>
                <a:gd name="T15" fmla="*/ 0 h 29"/>
                <a:gd name="T16" fmla="*/ 0 w 46"/>
                <a:gd name="T17" fmla="*/ 0 h 29"/>
                <a:gd name="T18" fmla="*/ 0 w 46"/>
                <a:gd name="T19" fmla="*/ 0 h 29"/>
                <a:gd name="T20" fmla="*/ 0 w 46"/>
                <a:gd name="T21" fmla="*/ 0 h 29"/>
                <a:gd name="T22" fmla="*/ 0 w 46"/>
                <a:gd name="T23" fmla="*/ 0 h 29"/>
                <a:gd name="T24" fmla="*/ 0 w 46"/>
                <a:gd name="T25" fmla="*/ 0 h 29"/>
                <a:gd name="T26" fmla="*/ 0 w 46"/>
                <a:gd name="T27" fmla="*/ 0 h 29"/>
                <a:gd name="T28" fmla="*/ 0 w 46"/>
                <a:gd name="T29" fmla="*/ 0 h 29"/>
                <a:gd name="T30" fmla="*/ 0 w 46"/>
                <a:gd name="T31" fmla="*/ 0 h 29"/>
                <a:gd name="T32" fmla="*/ 0 w 46"/>
                <a:gd name="T33" fmla="*/ 0 h 29"/>
                <a:gd name="T34" fmla="*/ 0 w 46"/>
                <a:gd name="T35" fmla="*/ 0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29"/>
                <a:gd name="T56" fmla="*/ 46 w 4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29">
                  <a:moveTo>
                    <a:pt x="45" y="29"/>
                  </a:moveTo>
                  <a:lnTo>
                    <a:pt x="46" y="23"/>
                  </a:lnTo>
                  <a:lnTo>
                    <a:pt x="45" y="18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39" y="7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45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1" name="Freeform 1733"/>
            <p:cNvSpPr>
              <a:spLocks/>
            </p:cNvSpPr>
            <p:nvPr/>
          </p:nvSpPr>
          <p:spPr bwMode="auto">
            <a:xfrm>
              <a:off x="1994" y="2780"/>
              <a:ext cx="3" cy="1"/>
            </a:xfrm>
            <a:custGeom>
              <a:avLst/>
              <a:gdLst>
                <a:gd name="T0" fmla="*/ 0 w 47"/>
                <a:gd name="T1" fmla="*/ 0 h 26"/>
                <a:gd name="T2" fmla="*/ 0 w 47"/>
                <a:gd name="T3" fmla="*/ 0 h 26"/>
                <a:gd name="T4" fmla="*/ 0 w 47"/>
                <a:gd name="T5" fmla="*/ 0 h 26"/>
                <a:gd name="T6" fmla="*/ 0 w 47"/>
                <a:gd name="T7" fmla="*/ 0 h 26"/>
                <a:gd name="T8" fmla="*/ 0 w 47"/>
                <a:gd name="T9" fmla="*/ 0 h 26"/>
                <a:gd name="T10" fmla="*/ 0 w 47"/>
                <a:gd name="T11" fmla="*/ 0 h 26"/>
                <a:gd name="T12" fmla="*/ 0 w 47"/>
                <a:gd name="T13" fmla="*/ 0 h 26"/>
                <a:gd name="T14" fmla="*/ 0 w 47"/>
                <a:gd name="T15" fmla="*/ 0 h 26"/>
                <a:gd name="T16" fmla="*/ 0 w 47"/>
                <a:gd name="T17" fmla="*/ 0 h 26"/>
                <a:gd name="T18" fmla="*/ 0 w 47"/>
                <a:gd name="T19" fmla="*/ 0 h 26"/>
                <a:gd name="T20" fmla="*/ 0 w 47"/>
                <a:gd name="T21" fmla="*/ 0 h 26"/>
                <a:gd name="T22" fmla="*/ 0 w 47"/>
                <a:gd name="T23" fmla="*/ 0 h 26"/>
                <a:gd name="T24" fmla="*/ 0 w 47"/>
                <a:gd name="T25" fmla="*/ 0 h 26"/>
                <a:gd name="T26" fmla="*/ 0 w 47"/>
                <a:gd name="T27" fmla="*/ 0 h 26"/>
                <a:gd name="T28" fmla="*/ 0 w 47"/>
                <a:gd name="T29" fmla="*/ 0 h 26"/>
                <a:gd name="T30" fmla="*/ 0 w 47"/>
                <a:gd name="T31" fmla="*/ 0 h 26"/>
                <a:gd name="T32" fmla="*/ 0 w 47"/>
                <a:gd name="T33" fmla="*/ 0 h 26"/>
                <a:gd name="T34" fmla="*/ 0 w 47"/>
                <a:gd name="T35" fmla="*/ 0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"/>
                <a:gd name="T55" fmla="*/ 0 h 26"/>
                <a:gd name="T56" fmla="*/ 47 w 47"/>
                <a:gd name="T57" fmla="*/ 26 h 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" h="26">
                  <a:moveTo>
                    <a:pt x="0" y="0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21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1" y="26"/>
                  </a:lnTo>
                  <a:lnTo>
                    <a:pt x="25" y="26"/>
                  </a:lnTo>
                  <a:lnTo>
                    <a:pt x="30" y="25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1" y="19"/>
                  </a:lnTo>
                  <a:lnTo>
                    <a:pt x="43" y="15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2" name="Freeform 1734"/>
            <p:cNvSpPr>
              <a:spLocks/>
            </p:cNvSpPr>
            <p:nvPr/>
          </p:nvSpPr>
          <p:spPr bwMode="auto">
            <a:xfrm>
              <a:off x="1994" y="2709"/>
              <a:ext cx="10" cy="71"/>
            </a:xfrm>
            <a:custGeom>
              <a:avLst/>
              <a:gdLst>
                <a:gd name="T0" fmla="*/ 0 w 160"/>
                <a:gd name="T1" fmla="*/ 0 h 1135"/>
                <a:gd name="T2" fmla="*/ 0 w 160"/>
                <a:gd name="T3" fmla="*/ 0 h 1135"/>
                <a:gd name="T4" fmla="*/ 0 w 160"/>
                <a:gd name="T5" fmla="*/ 0 h 1135"/>
                <a:gd name="T6" fmla="*/ 0 w 160"/>
                <a:gd name="T7" fmla="*/ 0 h 1135"/>
                <a:gd name="T8" fmla="*/ 0 w 160"/>
                <a:gd name="T9" fmla="*/ 0 h 1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135"/>
                <a:gd name="T17" fmla="*/ 160 w 160"/>
                <a:gd name="T18" fmla="*/ 1135 h 1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135">
                  <a:moveTo>
                    <a:pt x="113" y="0"/>
                  </a:moveTo>
                  <a:lnTo>
                    <a:pt x="0" y="1130"/>
                  </a:lnTo>
                  <a:lnTo>
                    <a:pt x="47" y="1135"/>
                  </a:lnTo>
                  <a:lnTo>
                    <a:pt x="160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3" name="Freeform 1735"/>
            <p:cNvSpPr>
              <a:spLocks/>
            </p:cNvSpPr>
            <p:nvPr/>
          </p:nvSpPr>
          <p:spPr bwMode="auto">
            <a:xfrm>
              <a:off x="2001" y="2708"/>
              <a:ext cx="3" cy="1"/>
            </a:xfrm>
            <a:custGeom>
              <a:avLst/>
              <a:gdLst>
                <a:gd name="T0" fmla="*/ 0 w 47"/>
                <a:gd name="T1" fmla="*/ 0 h 26"/>
                <a:gd name="T2" fmla="*/ 0 w 47"/>
                <a:gd name="T3" fmla="*/ 0 h 26"/>
                <a:gd name="T4" fmla="*/ 0 w 47"/>
                <a:gd name="T5" fmla="*/ 0 h 26"/>
                <a:gd name="T6" fmla="*/ 0 w 47"/>
                <a:gd name="T7" fmla="*/ 0 h 26"/>
                <a:gd name="T8" fmla="*/ 0 w 47"/>
                <a:gd name="T9" fmla="*/ 0 h 26"/>
                <a:gd name="T10" fmla="*/ 0 w 47"/>
                <a:gd name="T11" fmla="*/ 0 h 26"/>
                <a:gd name="T12" fmla="*/ 0 w 47"/>
                <a:gd name="T13" fmla="*/ 0 h 26"/>
                <a:gd name="T14" fmla="*/ 0 w 47"/>
                <a:gd name="T15" fmla="*/ 0 h 26"/>
                <a:gd name="T16" fmla="*/ 0 w 47"/>
                <a:gd name="T17" fmla="*/ 0 h 26"/>
                <a:gd name="T18" fmla="*/ 0 w 47"/>
                <a:gd name="T19" fmla="*/ 0 h 26"/>
                <a:gd name="T20" fmla="*/ 0 w 47"/>
                <a:gd name="T21" fmla="*/ 0 h 26"/>
                <a:gd name="T22" fmla="*/ 0 w 47"/>
                <a:gd name="T23" fmla="*/ 0 h 26"/>
                <a:gd name="T24" fmla="*/ 0 w 47"/>
                <a:gd name="T25" fmla="*/ 0 h 26"/>
                <a:gd name="T26" fmla="*/ 0 w 47"/>
                <a:gd name="T27" fmla="*/ 0 h 26"/>
                <a:gd name="T28" fmla="*/ 0 w 47"/>
                <a:gd name="T29" fmla="*/ 0 h 26"/>
                <a:gd name="T30" fmla="*/ 0 w 47"/>
                <a:gd name="T31" fmla="*/ 0 h 26"/>
                <a:gd name="T32" fmla="*/ 0 w 47"/>
                <a:gd name="T33" fmla="*/ 0 h 26"/>
                <a:gd name="T34" fmla="*/ 0 w 47"/>
                <a:gd name="T35" fmla="*/ 0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"/>
                <a:gd name="T55" fmla="*/ 0 h 26"/>
                <a:gd name="T56" fmla="*/ 47 w 47"/>
                <a:gd name="T57" fmla="*/ 26 h 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" h="26">
                  <a:moveTo>
                    <a:pt x="47" y="26"/>
                  </a:moveTo>
                  <a:lnTo>
                    <a:pt x="46" y="20"/>
                  </a:lnTo>
                  <a:lnTo>
                    <a:pt x="46" y="16"/>
                  </a:lnTo>
                  <a:lnTo>
                    <a:pt x="44" y="11"/>
                  </a:lnTo>
                  <a:lnTo>
                    <a:pt x="41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8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4" name="Freeform 1736"/>
            <p:cNvSpPr>
              <a:spLocks/>
            </p:cNvSpPr>
            <p:nvPr/>
          </p:nvSpPr>
          <p:spPr bwMode="auto">
            <a:xfrm>
              <a:off x="1982" y="2780"/>
              <a:ext cx="39" cy="68"/>
            </a:xfrm>
            <a:custGeom>
              <a:avLst/>
              <a:gdLst>
                <a:gd name="T0" fmla="*/ 0 w 622"/>
                <a:gd name="T1" fmla="*/ 0 h 1098"/>
                <a:gd name="T2" fmla="*/ 0 w 622"/>
                <a:gd name="T3" fmla="*/ 0 h 1098"/>
                <a:gd name="T4" fmla="*/ 0 w 622"/>
                <a:gd name="T5" fmla="*/ 0 h 1098"/>
                <a:gd name="T6" fmla="*/ 0 w 622"/>
                <a:gd name="T7" fmla="*/ 0 h 1098"/>
                <a:gd name="T8" fmla="*/ 0 w 622"/>
                <a:gd name="T9" fmla="*/ 0 h 1098"/>
                <a:gd name="T10" fmla="*/ 0 w 622"/>
                <a:gd name="T11" fmla="*/ 0 h 1098"/>
                <a:gd name="T12" fmla="*/ 0 w 622"/>
                <a:gd name="T13" fmla="*/ 0 h 1098"/>
                <a:gd name="T14" fmla="*/ 0 w 622"/>
                <a:gd name="T15" fmla="*/ 0 h 1098"/>
                <a:gd name="T16" fmla="*/ 0 w 622"/>
                <a:gd name="T17" fmla="*/ 0 h 1098"/>
                <a:gd name="T18" fmla="*/ 0 w 622"/>
                <a:gd name="T19" fmla="*/ 0 h 1098"/>
                <a:gd name="T20" fmla="*/ 0 w 622"/>
                <a:gd name="T21" fmla="*/ 0 h 1098"/>
                <a:gd name="T22" fmla="*/ 0 w 622"/>
                <a:gd name="T23" fmla="*/ 0 h 1098"/>
                <a:gd name="T24" fmla="*/ 0 w 622"/>
                <a:gd name="T25" fmla="*/ 0 h 1098"/>
                <a:gd name="T26" fmla="*/ 0 w 622"/>
                <a:gd name="T27" fmla="*/ 0 h 1098"/>
                <a:gd name="T28" fmla="*/ 0 w 622"/>
                <a:gd name="T29" fmla="*/ 0 h 1098"/>
                <a:gd name="T30" fmla="*/ 0 w 622"/>
                <a:gd name="T31" fmla="*/ 0 h 1098"/>
                <a:gd name="T32" fmla="*/ 0 w 622"/>
                <a:gd name="T33" fmla="*/ 0 h 1098"/>
                <a:gd name="T34" fmla="*/ 0 w 622"/>
                <a:gd name="T35" fmla="*/ 0 h 1098"/>
                <a:gd name="T36" fmla="*/ 0 w 622"/>
                <a:gd name="T37" fmla="*/ 0 h 1098"/>
                <a:gd name="T38" fmla="*/ 0 w 622"/>
                <a:gd name="T39" fmla="*/ 0 h 1098"/>
                <a:gd name="T40" fmla="*/ 0 w 622"/>
                <a:gd name="T41" fmla="*/ 0 h 1098"/>
                <a:gd name="T42" fmla="*/ 0 w 622"/>
                <a:gd name="T43" fmla="*/ 0 h 1098"/>
                <a:gd name="T44" fmla="*/ 0 w 622"/>
                <a:gd name="T45" fmla="*/ 0 h 1098"/>
                <a:gd name="T46" fmla="*/ 0 w 622"/>
                <a:gd name="T47" fmla="*/ 0 h 1098"/>
                <a:gd name="T48" fmla="*/ 0 w 622"/>
                <a:gd name="T49" fmla="*/ 0 h 1098"/>
                <a:gd name="T50" fmla="*/ 0 w 622"/>
                <a:gd name="T51" fmla="*/ 0 h 1098"/>
                <a:gd name="T52" fmla="*/ 0 w 622"/>
                <a:gd name="T53" fmla="*/ 0 h 1098"/>
                <a:gd name="T54" fmla="*/ 0 w 622"/>
                <a:gd name="T55" fmla="*/ 0 h 1098"/>
                <a:gd name="T56" fmla="*/ 0 w 622"/>
                <a:gd name="T57" fmla="*/ 0 h 1098"/>
                <a:gd name="T58" fmla="*/ 0 w 622"/>
                <a:gd name="T59" fmla="*/ 0 h 1098"/>
                <a:gd name="T60" fmla="*/ 0 w 622"/>
                <a:gd name="T61" fmla="*/ 0 h 1098"/>
                <a:gd name="T62" fmla="*/ 0 w 622"/>
                <a:gd name="T63" fmla="*/ 0 h 1098"/>
                <a:gd name="T64" fmla="*/ 0 w 622"/>
                <a:gd name="T65" fmla="*/ 0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2"/>
                <a:gd name="T100" fmla="*/ 0 h 1098"/>
                <a:gd name="T101" fmla="*/ 622 w 622"/>
                <a:gd name="T102" fmla="*/ 1098 h 10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2" h="1098">
                  <a:moveTo>
                    <a:pt x="92" y="1098"/>
                  </a:moveTo>
                  <a:lnTo>
                    <a:pt x="506" y="1098"/>
                  </a:lnTo>
                  <a:lnTo>
                    <a:pt x="526" y="1083"/>
                  </a:lnTo>
                  <a:lnTo>
                    <a:pt x="546" y="1064"/>
                  </a:lnTo>
                  <a:lnTo>
                    <a:pt x="562" y="1041"/>
                  </a:lnTo>
                  <a:lnTo>
                    <a:pt x="576" y="1014"/>
                  </a:lnTo>
                  <a:lnTo>
                    <a:pt x="589" y="983"/>
                  </a:lnTo>
                  <a:lnTo>
                    <a:pt x="599" y="948"/>
                  </a:lnTo>
                  <a:lnTo>
                    <a:pt x="607" y="911"/>
                  </a:lnTo>
                  <a:lnTo>
                    <a:pt x="613" y="872"/>
                  </a:lnTo>
                  <a:lnTo>
                    <a:pt x="618" y="829"/>
                  </a:lnTo>
                  <a:lnTo>
                    <a:pt x="621" y="785"/>
                  </a:lnTo>
                  <a:lnTo>
                    <a:pt x="622" y="740"/>
                  </a:lnTo>
                  <a:lnTo>
                    <a:pt x="622" y="692"/>
                  </a:lnTo>
                  <a:lnTo>
                    <a:pt x="620" y="645"/>
                  </a:lnTo>
                  <a:lnTo>
                    <a:pt x="617" y="596"/>
                  </a:lnTo>
                  <a:lnTo>
                    <a:pt x="612" y="548"/>
                  </a:lnTo>
                  <a:lnTo>
                    <a:pt x="607" y="498"/>
                  </a:lnTo>
                  <a:lnTo>
                    <a:pt x="600" y="450"/>
                  </a:lnTo>
                  <a:lnTo>
                    <a:pt x="592" y="403"/>
                  </a:lnTo>
                  <a:lnTo>
                    <a:pt x="583" y="356"/>
                  </a:lnTo>
                  <a:lnTo>
                    <a:pt x="573" y="311"/>
                  </a:lnTo>
                  <a:lnTo>
                    <a:pt x="563" y="267"/>
                  </a:lnTo>
                  <a:lnTo>
                    <a:pt x="551" y="226"/>
                  </a:lnTo>
                  <a:lnTo>
                    <a:pt x="539" y="188"/>
                  </a:lnTo>
                  <a:lnTo>
                    <a:pt x="525" y="151"/>
                  </a:lnTo>
                  <a:lnTo>
                    <a:pt x="512" y="118"/>
                  </a:lnTo>
                  <a:lnTo>
                    <a:pt x="498" y="89"/>
                  </a:lnTo>
                  <a:lnTo>
                    <a:pt x="484" y="63"/>
                  </a:lnTo>
                  <a:lnTo>
                    <a:pt x="469" y="40"/>
                  </a:lnTo>
                  <a:lnTo>
                    <a:pt x="455" y="23"/>
                  </a:lnTo>
                  <a:lnTo>
                    <a:pt x="440" y="10"/>
                  </a:lnTo>
                  <a:lnTo>
                    <a:pt x="425" y="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19" y="5"/>
                  </a:lnTo>
                  <a:lnTo>
                    <a:pt x="38" y="15"/>
                  </a:lnTo>
                  <a:lnTo>
                    <a:pt x="55" y="30"/>
                  </a:lnTo>
                  <a:lnTo>
                    <a:pt x="72" y="51"/>
                  </a:lnTo>
                  <a:lnTo>
                    <a:pt x="87" y="76"/>
                  </a:lnTo>
                  <a:lnTo>
                    <a:pt x="102" y="104"/>
                  </a:lnTo>
                  <a:lnTo>
                    <a:pt x="116" y="137"/>
                  </a:lnTo>
                  <a:lnTo>
                    <a:pt x="129" y="174"/>
                  </a:lnTo>
                  <a:lnTo>
                    <a:pt x="142" y="213"/>
                  </a:lnTo>
                  <a:lnTo>
                    <a:pt x="154" y="254"/>
                  </a:lnTo>
                  <a:lnTo>
                    <a:pt x="164" y="299"/>
                  </a:lnTo>
                  <a:lnTo>
                    <a:pt x="173" y="345"/>
                  </a:lnTo>
                  <a:lnTo>
                    <a:pt x="182" y="393"/>
                  </a:lnTo>
                  <a:lnTo>
                    <a:pt x="189" y="441"/>
                  </a:lnTo>
                  <a:lnTo>
                    <a:pt x="195" y="491"/>
                  </a:lnTo>
                  <a:lnTo>
                    <a:pt x="200" y="541"/>
                  </a:lnTo>
                  <a:lnTo>
                    <a:pt x="203" y="591"/>
                  </a:lnTo>
                  <a:lnTo>
                    <a:pt x="206" y="641"/>
                  </a:lnTo>
                  <a:lnTo>
                    <a:pt x="207" y="690"/>
                  </a:lnTo>
                  <a:lnTo>
                    <a:pt x="207" y="738"/>
                  </a:lnTo>
                  <a:lnTo>
                    <a:pt x="205" y="785"/>
                  </a:lnTo>
                  <a:lnTo>
                    <a:pt x="203" y="830"/>
                  </a:lnTo>
                  <a:lnTo>
                    <a:pt x="198" y="873"/>
                  </a:lnTo>
                  <a:lnTo>
                    <a:pt x="193" y="913"/>
                  </a:lnTo>
                  <a:lnTo>
                    <a:pt x="186" y="950"/>
                  </a:lnTo>
                  <a:lnTo>
                    <a:pt x="177" y="984"/>
                  </a:lnTo>
                  <a:lnTo>
                    <a:pt x="167" y="1014"/>
                  </a:lnTo>
                  <a:lnTo>
                    <a:pt x="156" y="1040"/>
                  </a:lnTo>
                  <a:lnTo>
                    <a:pt x="141" y="1062"/>
                  </a:lnTo>
                  <a:lnTo>
                    <a:pt x="127" y="1079"/>
                  </a:lnTo>
                  <a:lnTo>
                    <a:pt x="110" y="1092"/>
                  </a:lnTo>
                  <a:lnTo>
                    <a:pt x="92" y="1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5" name="Freeform 1737"/>
            <p:cNvSpPr>
              <a:spLocks/>
            </p:cNvSpPr>
            <p:nvPr/>
          </p:nvSpPr>
          <p:spPr bwMode="auto">
            <a:xfrm>
              <a:off x="1975" y="2779"/>
              <a:ext cx="20" cy="69"/>
            </a:xfrm>
            <a:custGeom>
              <a:avLst/>
              <a:gdLst>
                <a:gd name="T0" fmla="*/ 0 w 322"/>
                <a:gd name="T1" fmla="*/ 0 h 1103"/>
                <a:gd name="T2" fmla="*/ 0 w 322"/>
                <a:gd name="T3" fmla="*/ 0 h 1103"/>
                <a:gd name="T4" fmla="*/ 0 w 322"/>
                <a:gd name="T5" fmla="*/ 0 h 1103"/>
                <a:gd name="T6" fmla="*/ 0 w 322"/>
                <a:gd name="T7" fmla="*/ 0 h 1103"/>
                <a:gd name="T8" fmla="*/ 0 w 322"/>
                <a:gd name="T9" fmla="*/ 0 h 1103"/>
                <a:gd name="T10" fmla="*/ 0 w 322"/>
                <a:gd name="T11" fmla="*/ 0 h 1103"/>
                <a:gd name="T12" fmla="*/ 0 w 322"/>
                <a:gd name="T13" fmla="*/ 0 h 1103"/>
                <a:gd name="T14" fmla="*/ 0 w 322"/>
                <a:gd name="T15" fmla="*/ 0 h 1103"/>
                <a:gd name="T16" fmla="*/ 0 w 322"/>
                <a:gd name="T17" fmla="*/ 0 h 1103"/>
                <a:gd name="T18" fmla="*/ 0 w 322"/>
                <a:gd name="T19" fmla="*/ 0 h 1103"/>
                <a:gd name="T20" fmla="*/ 0 w 322"/>
                <a:gd name="T21" fmla="*/ 0 h 1103"/>
                <a:gd name="T22" fmla="*/ 0 w 322"/>
                <a:gd name="T23" fmla="*/ 0 h 1103"/>
                <a:gd name="T24" fmla="*/ 0 w 322"/>
                <a:gd name="T25" fmla="*/ 0 h 1103"/>
                <a:gd name="T26" fmla="*/ 0 w 322"/>
                <a:gd name="T27" fmla="*/ 0 h 1103"/>
                <a:gd name="T28" fmla="*/ 0 w 322"/>
                <a:gd name="T29" fmla="*/ 0 h 1103"/>
                <a:gd name="T30" fmla="*/ 0 w 322"/>
                <a:gd name="T31" fmla="*/ 0 h 1103"/>
                <a:gd name="T32" fmla="*/ 0 w 322"/>
                <a:gd name="T33" fmla="*/ 0 h 1103"/>
                <a:gd name="T34" fmla="*/ 0 w 322"/>
                <a:gd name="T35" fmla="*/ 0 h 1103"/>
                <a:gd name="T36" fmla="*/ 0 w 322"/>
                <a:gd name="T37" fmla="*/ 0 h 1103"/>
                <a:gd name="T38" fmla="*/ 0 w 322"/>
                <a:gd name="T39" fmla="*/ 0 h 1103"/>
                <a:gd name="T40" fmla="*/ 0 w 322"/>
                <a:gd name="T41" fmla="*/ 0 h 1103"/>
                <a:gd name="T42" fmla="*/ 0 w 322"/>
                <a:gd name="T43" fmla="*/ 0 h 1103"/>
                <a:gd name="T44" fmla="*/ 0 w 322"/>
                <a:gd name="T45" fmla="*/ 0 h 1103"/>
                <a:gd name="T46" fmla="*/ 0 w 322"/>
                <a:gd name="T47" fmla="*/ 0 h 1103"/>
                <a:gd name="T48" fmla="*/ 0 w 322"/>
                <a:gd name="T49" fmla="*/ 0 h 1103"/>
                <a:gd name="T50" fmla="*/ 0 w 322"/>
                <a:gd name="T51" fmla="*/ 0 h 1103"/>
                <a:gd name="T52" fmla="*/ 0 w 322"/>
                <a:gd name="T53" fmla="*/ 0 h 1103"/>
                <a:gd name="T54" fmla="*/ 0 w 322"/>
                <a:gd name="T55" fmla="*/ 0 h 1103"/>
                <a:gd name="T56" fmla="*/ 0 w 322"/>
                <a:gd name="T57" fmla="*/ 0 h 1103"/>
                <a:gd name="T58" fmla="*/ 0 w 322"/>
                <a:gd name="T59" fmla="*/ 0 h 1103"/>
                <a:gd name="T60" fmla="*/ 0 w 322"/>
                <a:gd name="T61" fmla="*/ 0 h 1103"/>
                <a:gd name="T62" fmla="*/ 0 w 322"/>
                <a:gd name="T63" fmla="*/ 0 h 1103"/>
                <a:gd name="T64" fmla="*/ 0 w 322"/>
                <a:gd name="T65" fmla="*/ 0 h 1103"/>
                <a:gd name="T66" fmla="*/ 0 w 322"/>
                <a:gd name="T67" fmla="*/ 0 h 1103"/>
                <a:gd name="T68" fmla="*/ 0 w 322"/>
                <a:gd name="T69" fmla="*/ 0 h 1103"/>
                <a:gd name="T70" fmla="*/ 0 w 322"/>
                <a:gd name="T71" fmla="*/ 0 h 1103"/>
                <a:gd name="T72" fmla="*/ 0 w 322"/>
                <a:gd name="T73" fmla="*/ 0 h 1103"/>
                <a:gd name="T74" fmla="*/ 0 w 322"/>
                <a:gd name="T75" fmla="*/ 0 h 1103"/>
                <a:gd name="T76" fmla="*/ 0 w 322"/>
                <a:gd name="T77" fmla="*/ 0 h 1103"/>
                <a:gd name="T78" fmla="*/ 0 w 322"/>
                <a:gd name="T79" fmla="*/ 0 h 1103"/>
                <a:gd name="T80" fmla="*/ 0 w 322"/>
                <a:gd name="T81" fmla="*/ 0 h 1103"/>
                <a:gd name="T82" fmla="*/ 0 w 322"/>
                <a:gd name="T83" fmla="*/ 0 h 1103"/>
                <a:gd name="T84" fmla="*/ 0 w 322"/>
                <a:gd name="T85" fmla="*/ 0 h 1103"/>
                <a:gd name="T86" fmla="*/ 0 w 322"/>
                <a:gd name="T87" fmla="*/ 0 h 1103"/>
                <a:gd name="T88" fmla="*/ 0 w 322"/>
                <a:gd name="T89" fmla="*/ 0 h 1103"/>
                <a:gd name="T90" fmla="*/ 0 w 322"/>
                <a:gd name="T91" fmla="*/ 0 h 1103"/>
                <a:gd name="T92" fmla="*/ 0 w 322"/>
                <a:gd name="T93" fmla="*/ 0 h 1103"/>
                <a:gd name="T94" fmla="*/ 0 w 322"/>
                <a:gd name="T95" fmla="*/ 0 h 1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2"/>
                <a:gd name="T145" fmla="*/ 0 h 1103"/>
                <a:gd name="T146" fmla="*/ 322 w 322"/>
                <a:gd name="T147" fmla="*/ 1103 h 11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2" h="1103">
                  <a:moveTo>
                    <a:pt x="110" y="0"/>
                  </a:moveTo>
                  <a:lnTo>
                    <a:pt x="118" y="0"/>
                  </a:lnTo>
                  <a:lnTo>
                    <a:pt x="126" y="2"/>
                  </a:lnTo>
                  <a:lnTo>
                    <a:pt x="134" y="5"/>
                  </a:lnTo>
                  <a:lnTo>
                    <a:pt x="143" y="9"/>
                  </a:lnTo>
                  <a:lnTo>
                    <a:pt x="151" y="15"/>
                  </a:lnTo>
                  <a:lnTo>
                    <a:pt x="159" y="22"/>
                  </a:lnTo>
                  <a:lnTo>
                    <a:pt x="167" y="30"/>
                  </a:lnTo>
                  <a:lnTo>
                    <a:pt x="175" y="39"/>
                  </a:lnTo>
                  <a:lnTo>
                    <a:pt x="183" y="51"/>
                  </a:lnTo>
                  <a:lnTo>
                    <a:pt x="190" y="62"/>
                  </a:lnTo>
                  <a:lnTo>
                    <a:pt x="198" y="75"/>
                  </a:lnTo>
                  <a:lnTo>
                    <a:pt x="206" y="89"/>
                  </a:lnTo>
                  <a:lnTo>
                    <a:pt x="213" y="103"/>
                  </a:lnTo>
                  <a:lnTo>
                    <a:pt x="220" y="119"/>
                  </a:lnTo>
                  <a:lnTo>
                    <a:pt x="227" y="136"/>
                  </a:lnTo>
                  <a:lnTo>
                    <a:pt x="234" y="154"/>
                  </a:lnTo>
                  <a:lnTo>
                    <a:pt x="248" y="193"/>
                  </a:lnTo>
                  <a:lnTo>
                    <a:pt x="260" y="234"/>
                  </a:lnTo>
                  <a:lnTo>
                    <a:pt x="273" y="278"/>
                  </a:lnTo>
                  <a:lnTo>
                    <a:pt x="284" y="326"/>
                  </a:lnTo>
                  <a:lnTo>
                    <a:pt x="293" y="376"/>
                  </a:lnTo>
                  <a:lnTo>
                    <a:pt x="302" y="428"/>
                  </a:lnTo>
                  <a:lnTo>
                    <a:pt x="309" y="482"/>
                  </a:lnTo>
                  <a:lnTo>
                    <a:pt x="315" y="538"/>
                  </a:lnTo>
                  <a:lnTo>
                    <a:pt x="319" y="594"/>
                  </a:lnTo>
                  <a:lnTo>
                    <a:pt x="321" y="649"/>
                  </a:lnTo>
                  <a:lnTo>
                    <a:pt x="322" y="701"/>
                  </a:lnTo>
                  <a:lnTo>
                    <a:pt x="321" y="753"/>
                  </a:lnTo>
                  <a:lnTo>
                    <a:pt x="319" y="801"/>
                  </a:lnTo>
                  <a:lnTo>
                    <a:pt x="315" y="847"/>
                  </a:lnTo>
                  <a:lnTo>
                    <a:pt x="310" y="891"/>
                  </a:lnTo>
                  <a:lnTo>
                    <a:pt x="303" y="931"/>
                  </a:lnTo>
                  <a:lnTo>
                    <a:pt x="300" y="950"/>
                  </a:lnTo>
                  <a:lnTo>
                    <a:pt x="295" y="968"/>
                  </a:lnTo>
                  <a:lnTo>
                    <a:pt x="291" y="986"/>
                  </a:lnTo>
                  <a:lnTo>
                    <a:pt x="286" y="1002"/>
                  </a:lnTo>
                  <a:lnTo>
                    <a:pt x="281" y="1016"/>
                  </a:lnTo>
                  <a:lnTo>
                    <a:pt x="276" y="1030"/>
                  </a:lnTo>
                  <a:lnTo>
                    <a:pt x="270" y="1043"/>
                  </a:lnTo>
                  <a:lnTo>
                    <a:pt x="263" y="1055"/>
                  </a:lnTo>
                  <a:lnTo>
                    <a:pt x="257" y="1065"/>
                  </a:lnTo>
                  <a:lnTo>
                    <a:pt x="251" y="1074"/>
                  </a:lnTo>
                  <a:lnTo>
                    <a:pt x="244" y="1082"/>
                  </a:lnTo>
                  <a:lnTo>
                    <a:pt x="237" y="1089"/>
                  </a:lnTo>
                  <a:lnTo>
                    <a:pt x="230" y="1095"/>
                  </a:lnTo>
                  <a:lnTo>
                    <a:pt x="223" y="1099"/>
                  </a:lnTo>
                  <a:lnTo>
                    <a:pt x="215" y="1102"/>
                  </a:lnTo>
                  <a:lnTo>
                    <a:pt x="207" y="1103"/>
                  </a:lnTo>
                  <a:lnTo>
                    <a:pt x="199" y="1103"/>
                  </a:lnTo>
                  <a:lnTo>
                    <a:pt x="192" y="1102"/>
                  </a:lnTo>
                  <a:lnTo>
                    <a:pt x="184" y="1099"/>
                  </a:lnTo>
                  <a:lnTo>
                    <a:pt x="177" y="1094"/>
                  </a:lnTo>
                  <a:lnTo>
                    <a:pt x="169" y="1088"/>
                  </a:lnTo>
                  <a:lnTo>
                    <a:pt x="161" y="1081"/>
                  </a:lnTo>
                  <a:lnTo>
                    <a:pt x="154" y="1073"/>
                  </a:lnTo>
                  <a:lnTo>
                    <a:pt x="146" y="1064"/>
                  </a:lnTo>
                  <a:lnTo>
                    <a:pt x="138" y="1054"/>
                  </a:lnTo>
                  <a:lnTo>
                    <a:pt x="130" y="1042"/>
                  </a:lnTo>
                  <a:lnTo>
                    <a:pt x="123" y="1030"/>
                  </a:lnTo>
                  <a:lnTo>
                    <a:pt x="115" y="1016"/>
                  </a:lnTo>
                  <a:lnTo>
                    <a:pt x="108" y="1001"/>
                  </a:lnTo>
                  <a:lnTo>
                    <a:pt x="101" y="986"/>
                  </a:lnTo>
                  <a:lnTo>
                    <a:pt x="94" y="968"/>
                  </a:lnTo>
                  <a:lnTo>
                    <a:pt x="87" y="951"/>
                  </a:lnTo>
                  <a:lnTo>
                    <a:pt x="74" y="913"/>
                  </a:lnTo>
                  <a:lnTo>
                    <a:pt x="62" y="872"/>
                  </a:lnTo>
                  <a:lnTo>
                    <a:pt x="50" y="826"/>
                  </a:lnTo>
                  <a:lnTo>
                    <a:pt x="39" y="779"/>
                  </a:lnTo>
                  <a:lnTo>
                    <a:pt x="30" y="729"/>
                  </a:lnTo>
                  <a:lnTo>
                    <a:pt x="21" y="676"/>
                  </a:lnTo>
                  <a:lnTo>
                    <a:pt x="13" y="621"/>
                  </a:lnTo>
                  <a:lnTo>
                    <a:pt x="8" y="565"/>
                  </a:lnTo>
                  <a:lnTo>
                    <a:pt x="4" y="509"/>
                  </a:lnTo>
                  <a:lnTo>
                    <a:pt x="1" y="455"/>
                  </a:lnTo>
                  <a:lnTo>
                    <a:pt x="0" y="402"/>
                  </a:lnTo>
                  <a:lnTo>
                    <a:pt x="1" y="351"/>
                  </a:lnTo>
                  <a:lnTo>
                    <a:pt x="3" y="303"/>
                  </a:lnTo>
                  <a:lnTo>
                    <a:pt x="7" y="256"/>
                  </a:lnTo>
                  <a:lnTo>
                    <a:pt x="12" y="214"/>
                  </a:lnTo>
                  <a:lnTo>
                    <a:pt x="19" y="174"/>
                  </a:lnTo>
                  <a:lnTo>
                    <a:pt x="23" y="154"/>
                  </a:lnTo>
                  <a:lnTo>
                    <a:pt x="27" y="137"/>
                  </a:lnTo>
                  <a:lnTo>
                    <a:pt x="31" y="120"/>
                  </a:lnTo>
                  <a:lnTo>
                    <a:pt x="36" y="104"/>
                  </a:lnTo>
                  <a:lnTo>
                    <a:pt x="41" y="89"/>
                  </a:lnTo>
                  <a:lnTo>
                    <a:pt x="46" y="75"/>
                  </a:lnTo>
                  <a:lnTo>
                    <a:pt x="51" y="63"/>
                  </a:lnTo>
                  <a:lnTo>
                    <a:pt x="57" y="51"/>
                  </a:lnTo>
                  <a:lnTo>
                    <a:pt x="63" y="39"/>
                  </a:lnTo>
                  <a:lnTo>
                    <a:pt x="69" y="30"/>
                  </a:lnTo>
                  <a:lnTo>
                    <a:pt x="75" y="22"/>
                  </a:lnTo>
                  <a:lnTo>
                    <a:pt x="82" y="15"/>
                  </a:lnTo>
                  <a:lnTo>
                    <a:pt x="88" y="9"/>
                  </a:lnTo>
                  <a:lnTo>
                    <a:pt x="95" y="5"/>
                  </a:lnTo>
                  <a:lnTo>
                    <a:pt x="103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6" name="Freeform 1738"/>
            <p:cNvSpPr>
              <a:spLocks/>
            </p:cNvSpPr>
            <p:nvPr/>
          </p:nvSpPr>
          <p:spPr bwMode="auto">
            <a:xfrm>
              <a:off x="2058" y="2720"/>
              <a:ext cx="73" cy="257"/>
            </a:xfrm>
            <a:custGeom>
              <a:avLst/>
              <a:gdLst>
                <a:gd name="T0" fmla="*/ 0 w 1167"/>
                <a:gd name="T1" fmla="*/ 0 h 4113"/>
                <a:gd name="T2" fmla="*/ 0 w 1167"/>
                <a:gd name="T3" fmla="*/ 0 h 4113"/>
                <a:gd name="T4" fmla="*/ 0 w 1167"/>
                <a:gd name="T5" fmla="*/ 0 h 4113"/>
                <a:gd name="T6" fmla="*/ 0 w 1167"/>
                <a:gd name="T7" fmla="*/ 0 h 4113"/>
                <a:gd name="T8" fmla="*/ 0 w 1167"/>
                <a:gd name="T9" fmla="*/ 0 h 4113"/>
                <a:gd name="T10" fmla="*/ 0 w 1167"/>
                <a:gd name="T11" fmla="*/ 0 h 4113"/>
                <a:gd name="T12" fmla="*/ 0 w 1167"/>
                <a:gd name="T13" fmla="*/ 0 h 4113"/>
                <a:gd name="T14" fmla="*/ 0 w 1167"/>
                <a:gd name="T15" fmla="*/ 0 h 4113"/>
                <a:gd name="T16" fmla="*/ 0 w 1167"/>
                <a:gd name="T17" fmla="*/ 0 h 4113"/>
                <a:gd name="T18" fmla="*/ 0 w 1167"/>
                <a:gd name="T19" fmla="*/ 0 h 4113"/>
                <a:gd name="T20" fmla="*/ 0 w 1167"/>
                <a:gd name="T21" fmla="*/ 0 h 4113"/>
                <a:gd name="T22" fmla="*/ 0 w 1167"/>
                <a:gd name="T23" fmla="*/ 0 h 4113"/>
                <a:gd name="T24" fmla="*/ 0 w 1167"/>
                <a:gd name="T25" fmla="*/ 0 h 4113"/>
                <a:gd name="T26" fmla="*/ 0 w 1167"/>
                <a:gd name="T27" fmla="*/ 0 h 4113"/>
                <a:gd name="T28" fmla="*/ 0 w 1167"/>
                <a:gd name="T29" fmla="*/ 0 h 4113"/>
                <a:gd name="T30" fmla="*/ 0 w 1167"/>
                <a:gd name="T31" fmla="*/ 0 h 4113"/>
                <a:gd name="T32" fmla="*/ 0 w 1167"/>
                <a:gd name="T33" fmla="*/ 0 h 4113"/>
                <a:gd name="T34" fmla="*/ 0 w 1167"/>
                <a:gd name="T35" fmla="*/ 0 h 4113"/>
                <a:gd name="T36" fmla="*/ 0 w 1167"/>
                <a:gd name="T37" fmla="*/ 0 h 4113"/>
                <a:gd name="T38" fmla="*/ 0 w 1167"/>
                <a:gd name="T39" fmla="*/ 0 h 4113"/>
                <a:gd name="T40" fmla="*/ 0 w 1167"/>
                <a:gd name="T41" fmla="*/ 0 h 4113"/>
                <a:gd name="T42" fmla="*/ 0 w 1167"/>
                <a:gd name="T43" fmla="*/ 0 h 4113"/>
                <a:gd name="T44" fmla="*/ 0 w 1167"/>
                <a:gd name="T45" fmla="*/ 0 h 4113"/>
                <a:gd name="T46" fmla="*/ 0 w 1167"/>
                <a:gd name="T47" fmla="*/ 0 h 4113"/>
                <a:gd name="T48" fmla="*/ 0 w 1167"/>
                <a:gd name="T49" fmla="*/ 0 h 4113"/>
                <a:gd name="T50" fmla="*/ 0 w 1167"/>
                <a:gd name="T51" fmla="*/ 0 h 4113"/>
                <a:gd name="T52" fmla="*/ 0 w 1167"/>
                <a:gd name="T53" fmla="*/ 0 h 4113"/>
                <a:gd name="T54" fmla="*/ 0 w 1167"/>
                <a:gd name="T55" fmla="*/ 0 h 4113"/>
                <a:gd name="T56" fmla="*/ 0 w 1167"/>
                <a:gd name="T57" fmla="*/ 0 h 4113"/>
                <a:gd name="T58" fmla="*/ 0 w 1167"/>
                <a:gd name="T59" fmla="*/ 0 h 4113"/>
                <a:gd name="T60" fmla="*/ 0 w 1167"/>
                <a:gd name="T61" fmla="*/ 0 h 4113"/>
                <a:gd name="T62" fmla="*/ 0 w 1167"/>
                <a:gd name="T63" fmla="*/ 0 h 4113"/>
                <a:gd name="T64" fmla="*/ 0 w 1167"/>
                <a:gd name="T65" fmla="*/ 0 h 4113"/>
                <a:gd name="T66" fmla="*/ 0 w 1167"/>
                <a:gd name="T67" fmla="*/ 0 h 4113"/>
                <a:gd name="T68" fmla="*/ 0 w 1167"/>
                <a:gd name="T69" fmla="*/ 0 h 4113"/>
                <a:gd name="T70" fmla="*/ 0 w 1167"/>
                <a:gd name="T71" fmla="*/ 0 h 4113"/>
                <a:gd name="T72" fmla="*/ 0 w 1167"/>
                <a:gd name="T73" fmla="*/ 0 h 4113"/>
                <a:gd name="T74" fmla="*/ 0 w 1167"/>
                <a:gd name="T75" fmla="*/ 0 h 4113"/>
                <a:gd name="T76" fmla="*/ 0 w 1167"/>
                <a:gd name="T77" fmla="*/ 0 h 4113"/>
                <a:gd name="T78" fmla="*/ 0 w 1167"/>
                <a:gd name="T79" fmla="*/ 0 h 4113"/>
                <a:gd name="T80" fmla="*/ 0 w 1167"/>
                <a:gd name="T81" fmla="*/ 0 h 4113"/>
                <a:gd name="T82" fmla="*/ 0 w 1167"/>
                <a:gd name="T83" fmla="*/ 0 h 4113"/>
                <a:gd name="T84" fmla="*/ 0 w 1167"/>
                <a:gd name="T85" fmla="*/ 0 h 4113"/>
                <a:gd name="T86" fmla="*/ 0 w 1167"/>
                <a:gd name="T87" fmla="*/ 0 h 4113"/>
                <a:gd name="T88" fmla="*/ 0 w 1167"/>
                <a:gd name="T89" fmla="*/ 0 h 4113"/>
                <a:gd name="T90" fmla="*/ 0 w 1167"/>
                <a:gd name="T91" fmla="*/ 0 h 4113"/>
                <a:gd name="T92" fmla="*/ 0 w 1167"/>
                <a:gd name="T93" fmla="*/ 0 h 4113"/>
                <a:gd name="T94" fmla="*/ 0 w 1167"/>
                <a:gd name="T95" fmla="*/ 0 h 4113"/>
                <a:gd name="T96" fmla="*/ 0 w 1167"/>
                <a:gd name="T97" fmla="*/ 0 h 4113"/>
                <a:gd name="T98" fmla="*/ 0 w 1167"/>
                <a:gd name="T99" fmla="*/ 0 h 4113"/>
                <a:gd name="T100" fmla="*/ 0 w 1167"/>
                <a:gd name="T101" fmla="*/ 0 h 4113"/>
                <a:gd name="T102" fmla="*/ 0 w 1167"/>
                <a:gd name="T103" fmla="*/ 0 h 4113"/>
                <a:gd name="T104" fmla="*/ 0 w 1167"/>
                <a:gd name="T105" fmla="*/ 0 h 4113"/>
                <a:gd name="T106" fmla="*/ 0 w 1167"/>
                <a:gd name="T107" fmla="*/ 0 h 41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7"/>
                <a:gd name="T163" fmla="*/ 0 h 4113"/>
                <a:gd name="T164" fmla="*/ 1167 w 1167"/>
                <a:gd name="T165" fmla="*/ 4113 h 411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7" h="4113">
                  <a:moveTo>
                    <a:pt x="0" y="4078"/>
                  </a:moveTo>
                  <a:lnTo>
                    <a:pt x="48" y="4088"/>
                  </a:lnTo>
                  <a:lnTo>
                    <a:pt x="96" y="4097"/>
                  </a:lnTo>
                  <a:lnTo>
                    <a:pt x="145" y="4103"/>
                  </a:lnTo>
                  <a:lnTo>
                    <a:pt x="194" y="4108"/>
                  </a:lnTo>
                  <a:lnTo>
                    <a:pt x="244" y="4111"/>
                  </a:lnTo>
                  <a:lnTo>
                    <a:pt x="294" y="4113"/>
                  </a:lnTo>
                  <a:lnTo>
                    <a:pt x="344" y="4112"/>
                  </a:lnTo>
                  <a:lnTo>
                    <a:pt x="395" y="4110"/>
                  </a:lnTo>
                  <a:lnTo>
                    <a:pt x="445" y="4106"/>
                  </a:lnTo>
                  <a:lnTo>
                    <a:pt x="496" y="4101"/>
                  </a:lnTo>
                  <a:lnTo>
                    <a:pt x="547" y="4093"/>
                  </a:lnTo>
                  <a:lnTo>
                    <a:pt x="599" y="4084"/>
                  </a:lnTo>
                  <a:lnTo>
                    <a:pt x="649" y="4073"/>
                  </a:lnTo>
                  <a:lnTo>
                    <a:pt x="700" y="4061"/>
                  </a:lnTo>
                  <a:lnTo>
                    <a:pt x="751" y="4046"/>
                  </a:lnTo>
                  <a:lnTo>
                    <a:pt x="801" y="4030"/>
                  </a:lnTo>
                  <a:lnTo>
                    <a:pt x="848" y="3947"/>
                  </a:lnTo>
                  <a:lnTo>
                    <a:pt x="891" y="3858"/>
                  </a:lnTo>
                  <a:lnTo>
                    <a:pt x="931" y="3766"/>
                  </a:lnTo>
                  <a:lnTo>
                    <a:pt x="968" y="3669"/>
                  </a:lnTo>
                  <a:lnTo>
                    <a:pt x="1001" y="3568"/>
                  </a:lnTo>
                  <a:lnTo>
                    <a:pt x="1031" y="3463"/>
                  </a:lnTo>
                  <a:lnTo>
                    <a:pt x="1057" y="3354"/>
                  </a:lnTo>
                  <a:lnTo>
                    <a:pt x="1081" y="3241"/>
                  </a:lnTo>
                  <a:lnTo>
                    <a:pt x="1102" y="3125"/>
                  </a:lnTo>
                  <a:lnTo>
                    <a:pt x="1120" y="3006"/>
                  </a:lnTo>
                  <a:lnTo>
                    <a:pt x="1135" y="2884"/>
                  </a:lnTo>
                  <a:lnTo>
                    <a:pt x="1147" y="2760"/>
                  </a:lnTo>
                  <a:lnTo>
                    <a:pt x="1156" y="2633"/>
                  </a:lnTo>
                  <a:lnTo>
                    <a:pt x="1162" y="2502"/>
                  </a:lnTo>
                  <a:lnTo>
                    <a:pt x="1166" y="2370"/>
                  </a:lnTo>
                  <a:lnTo>
                    <a:pt x="1167" y="2237"/>
                  </a:lnTo>
                  <a:lnTo>
                    <a:pt x="1166" y="2101"/>
                  </a:lnTo>
                  <a:lnTo>
                    <a:pt x="1162" y="1964"/>
                  </a:lnTo>
                  <a:lnTo>
                    <a:pt x="1156" y="1826"/>
                  </a:lnTo>
                  <a:lnTo>
                    <a:pt x="1147" y="1686"/>
                  </a:lnTo>
                  <a:lnTo>
                    <a:pt x="1136" y="1546"/>
                  </a:lnTo>
                  <a:lnTo>
                    <a:pt x="1123" y="1405"/>
                  </a:lnTo>
                  <a:lnTo>
                    <a:pt x="1107" y="1264"/>
                  </a:lnTo>
                  <a:lnTo>
                    <a:pt x="1090" y="1122"/>
                  </a:lnTo>
                  <a:lnTo>
                    <a:pt x="1069" y="979"/>
                  </a:lnTo>
                  <a:lnTo>
                    <a:pt x="1047" y="838"/>
                  </a:lnTo>
                  <a:lnTo>
                    <a:pt x="1024" y="696"/>
                  </a:lnTo>
                  <a:lnTo>
                    <a:pt x="998" y="555"/>
                  </a:lnTo>
                  <a:lnTo>
                    <a:pt x="971" y="415"/>
                  </a:lnTo>
                  <a:lnTo>
                    <a:pt x="940" y="275"/>
                  </a:lnTo>
                  <a:lnTo>
                    <a:pt x="909" y="137"/>
                  </a:lnTo>
                  <a:lnTo>
                    <a:pt x="877" y="0"/>
                  </a:lnTo>
                  <a:lnTo>
                    <a:pt x="851" y="2"/>
                  </a:lnTo>
                  <a:lnTo>
                    <a:pt x="824" y="5"/>
                  </a:lnTo>
                  <a:lnTo>
                    <a:pt x="798" y="9"/>
                  </a:lnTo>
                  <a:lnTo>
                    <a:pt x="772" y="13"/>
                  </a:lnTo>
                  <a:lnTo>
                    <a:pt x="747" y="19"/>
                  </a:lnTo>
                  <a:lnTo>
                    <a:pt x="721" y="25"/>
                  </a:lnTo>
                  <a:lnTo>
                    <a:pt x="694" y="32"/>
                  </a:lnTo>
                  <a:lnTo>
                    <a:pt x="669" y="40"/>
                  </a:lnTo>
                  <a:lnTo>
                    <a:pt x="618" y="55"/>
                  </a:lnTo>
                  <a:lnTo>
                    <a:pt x="566" y="72"/>
                  </a:lnTo>
                  <a:lnTo>
                    <a:pt x="514" y="88"/>
                  </a:lnTo>
                  <a:lnTo>
                    <a:pt x="463" y="101"/>
                  </a:lnTo>
                  <a:lnTo>
                    <a:pt x="436" y="107"/>
                  </a:lnTo>
                  <a:lnTo>
                    <a:pt x="410" y="112"/>
                  </a:lnTo>
                  <a:lnTo>
                    <a:pt x="384" y="116"/>
                  </a:lnTo>
                  <a:lnTo>
                    <a:pt x="358" y="120"/>
                  </a:lnTo>
                  <a:lnTo>
                    <a:pt x="332" y="122"/>
                  </a:lnTo>
                  <a:lnTo>
                    <a:pt x="305" y="122"/>
                  </a:lnTo>
                  <a:lnTo>
                    <a:pt x="279" y="122"/>
                  </a:lnTo>
                  <a:lnTo>
                    <a:pt x="252" y="120"/>
                  </a:lnTo>
                  <a:lnTo>
                    <a:pt x="225" y="116"/>
                  </a:lnTo>
                  <a:lnTo>
                    <a:pt x="198" y="110"/>
                  </a:lnTo>
                  <a:lnTo>
                    <a:pt x="171" y="103"/>
                  </a:lnTo>
                  <a:lnTo>
                    <a:pt x="144" y="94"/>
                  </a:lnTo>
                  <a:lnTo>
                    <a:pt x="116" y="82"/>
                  </a:lnTo>
                  <a:lnTo>
                    <a:pt x="89" y="68"/>
                  </a:lnTo>
                  <a:lnTo>
                    <a:pt x="60" y="51"/>
                  </a:lnTo>
                  <a:lnTo>
                    <a:pt x="32" y="32"/>
                  </a:lnTo>
                  <a:lnTo>
                    <a:pt x="69" y="165"/>
                  </a:lnTo>
                  <a:lnTo>
                    <a:pt x="104" y="301"/>
                  </a:lnTo>
                  <a:lnTo>
                    <a:pt x="135" y="437"/>
                  </a:lnTo>
                  <a:lnTo>
                    <a:pt x="164" y="576"/>
                  </a:lnTo>
                  <a:lnTo>
                    <a:pt x="190" y="715"/>
                  </a:lnTo>
                  <a:lnTo>
                    <a:pt x="215" y="856"/>
                  </a:lnTo>
                  <a:lnTo>
                    <a:pt x="236" y="999"/>
                  </a:lnTo>
                  <a:lnTo>
                    <a:pt x="255" y="1141"/>
                  </a:lnTo>
                  <a:lnTo>
                    <a:pt x="271" y="1283"/>
                  </a:lnTo>
                  <a:lnTo>
                    <a:pt x="285" y="1426"/>
                  </a:lnTo>
                  <a:lnTo>
                    <a:pt x="296" y="1568"/>
                  </a:lnTo>
                  <a:lnTo>
                    <a:pt x="305" y="1711"/>
                  </a:lnTo>
                  <a:lnTo>
                    <a:pt x="311" y="1853"/>
                  </a:lnTo>
                  <a:lnTo>
                    <a:pt x="315" y="1993"/>
                  </a:lnTo>
                  <a:lnTo>
                    <a:pt x="317" y="2133"/>
                  </a:lnTo>
                  <a:lnTo>
                    <a:pt x="316" y="2271"/>
                  </a:lnTo>
                  <a:lnTo>
                    <a:pt x="313" y="2408"/>
                  </a:lnTo>
                  <a:lnTo>
                    <a:pt x="308" y="2542"/>
                  </a:lnTo>
                  <a:lnTo>
                    <a:pt x="300" y="2674"/>
                  </a:lnTo>
                  <a:lnTo>
                    <a:pt x="290" y="2804"/>
                  </a:lnTo>
                  <a:lnTo>
                    <a:pt x="278" y="2931"/>
                  </a:lnTo>
                  <a:lnTo>
                    <a:pt x="264" y="3055"/>
                  </a:lnTo>
                  <a:lnTo>
                    <a:pt x="247" y="3176"/>
                  </a:lnTo>
                  <a:lnTo>
                    <a:pt x="229" y="3294"/>
                  </a:lnTo>
                  <a:lnTo>
                    <a:pt x="208" y="3407"/>
                  </a:lnTo>
                  <a:lnTo>
                    <a:pt x="184" y="3517"/>
                  </a:lnTo>
                  <a:lnTo>
                    <a:pt x="158" y="3623"/>
                  </a:lnTo>
                  <a:lnTo>
                    <a:pt x="131" y="3724"/>
                  </a:lnTo>
                  <a:lnTo>
                    <a:pt x="102" y="3820"/>
                  </a:lnTo>
                  <a:lnTo>
                    <a:pt x="69" y="3912"/>
                  </a:lnTo>
                  <a:lnTo>
                    <a:pt x="36" y="3997"/>
                  </a:lnTo>
                  <a:lnTo>
                    <a:pt x="0" y="40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7" name="Freeform 1739"/>
            <p:cNvSpPr>
              <a:spLocks/>
            </p:cNvSpPr>
            <p:nvPr/>
          </p:nvSpPr>
          <p:spPr bwMode="auto">
            <a:xfrm>
              <a:off x="2226" y="2470"/>
              <a:ext cx="134" cy="34"/>
            </a:xfrm>
            <a:custGeom>
              <a:avLst/>
              <a:gdLst>
                <a:gd name="T0" fmla="*/ 0 w 2157"/>
                <a:gd name="T1" fmla="*/ 0 h 539"/>
                <a:gd name="T2" fmla="*/ 0 w 2157"/>
                <a:gd name="T3" fmla="*/ 0 h 539"/>
                <a:gd name="T4" fmla="*/ 0 w 2157"/>
                <a:gd name="T5" fmla="*/ 0 h 539"/>
                <a:gd name="T6" fmla="*/ 0 w 2157"/>
                <a:gd name="T7" fmla="*/ 0 h 539"/>
                <a:gd name="T8" fmla="*/ 0 w 2157"/>
                <a:gd name="T9" fmla="*/ 0 h 539"/>
                <a:gd name="T10" fmla="*/ 0 w 2157"/>
                <a:gd name="T11" fmla="*/ 0 h 539"/>
                <a:gd name="T12" fmla="*/ 0 w 2157"/>
                <a:gd name="T13" fmla="*/ 0 h 539"/>
                <a:gd name="T14" fmla="*/ 0 w 2157"/>
                <a:gd name="T15" fmla="*/ 0 h 539"/>
                <a:gd name="T16" fmla="*/ 0 w 2157"/>
                <a:gd name="T17" fmla="*/ 0 h 539"/>
                <a:gd name="T18" fmla="*/ 0 w 2157"/>
                <a:gd name="T19" fmla="*/ 0 h 539"/>
                <a:gd name="T20" fmla="*/ 0 w 2157"/>
                <a:gd name="T21" fmla="*/ 0 h 539"/>
                <a:gd name="T22" fmla="*/ 0 w 2157"/>
                <a:gd name="T23" fmla="*/ 0 h 539"/>
                <a:gd name="T24" fmla="*/ 0 w 2157"/>
                <a:gd name="T25" fmla="*/ 0 h 539"/>
                <a:gd name="T26" fmla="*/ 0 w 2157"/>
                <a:gd name="T27" fmla="*/ 0 h 539"/>
                <a:gd name="T28" fmla="*/ 0 w 2157"/>
                <a:gd name="T29" fmla="*/ 0 h 539"/>
                <a:gd name="T30" fmla="*/ 0 w 2157"/>
                <a:gd name="T31" fmla="*/ 0 h 539"/>
                <a:gd name="T32" fmla="*/ 0 w 2157"/>
                <a:gd name="T33" fmla="*/ 0 h 539"/>
                <a:gd name="T34" fmla="*/ 0 w 2157"/>
                <a:gd name="T35" fmla="*/ 0 h 539"/>
                <a:gd name="T36" fmla="*/ 0 w 2157"/>
                <a:gd name="T37" fmla="*/ 0 h 539"/>
                <a:gd name="T38" fmla="*/ 0 w 2157"/>
                <a:gd name="T39" fmla="*/ 0 h 539"/>
                <a:gd name="T40" fmla="*/ 0 w 2157"/>
                <a:gd name="T41" fmla="*/ 0 h 539"/>
                <a:gd name="T42" fmla="*/ 0 w 2157"/>
                <a:gd name="T43" fmla="*/ 0 h 539"/>
                <a:gd name="T44" fmla="*/ 0 w 2157"/>
                <a:gd name="T45" fmla="*/ 0 h 539"/>
                <a:gd name="T46" fmla="*/ 0 w 2157"/>
                <a:gd name="T47" fmla="*/ 0 h 539"/>
                <a:gd name="T48" fmla="*/ 0 w 2157"/>
                <a:gd name="T49" fmla="*/ 0 h 539"/>
                <a:gd name="T50" fmla="*/ 0 w 2157"/>
                <a:gd name="T51" fmla="*/ 0 h 539"/>
                <a:gd name="T52" fmla="*/ 0 w 2157"/>
                <a:gd name="T53" fmla="*/ 0 h 539"/>
                <a:gd name="T54" fmla="*/ 0 w 2157"/>
                <a:gd name="T55" fmla="*/ 0 h 539"/>
                <a:gd name="T56" fmla="*/ 0 w 2157"/>
                <a:gd name="T57" fmla="*/ 0 h 539"/>
                <a:gd name="T58" fmla="*/ 0 w 2157"/>
                <a:gd name="T59" fmla="*/ 0 h 539"/>
                <a:gd name="T60" fmla="*/ 0 w 2157"/>
                <a:gd name="T61" fmla="*/ 0 h 539"/>
                <a:gd name="T62" fmla="*/ 0 w 2157"/>
                <a:gd name="T63" fmla="*/ 0 h 539"/>
                <a:gd name="T64" fmla="*/ 0 w 2157"/>
                <a:gd name="T65" fmla="*/ 0 h 539"/>
                <a:gd name="T66" fmla="*/ 0 w 2157"/>
                <a:gd name="T67" fmla="*/ 0 h 5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57"/>
                <a:gd name="T103" fmla="*/ 0 h 539"/>
                <a:gd name="T104" fmla="*/ 2157 w 2157"/>
                <a:gd name="T105" fmla="*/ 539 h 5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57" h="539">
                  <a:moveTo>
                    <a:pt x="115" y="457"/>
                  </a:moveTo>
                  <a:lnTo>
                    <a:pt x="986" y="0"/>
                  </a:lnTo>
                  <a:lnTo>
                    <a:pt x="1921" y="0"/>
                  </a:lnTo>
                  <a:lnTo>
                    <a:pt x="2157" y="22"/>
                  </a:lnTo>
                  <a:lnTo>
                    <a:pt x="1201" y="22"/>
                  </a:lnTo>
                  <a:lnTo>
                    <a:pt x="330" y="506"/>
                  </a:lnTo>
                  <a:lnTo>
                    <a:pt x="356" y="491"/>
                  </a:lnTo>
                  <a:lnTo>
                    <a:pt x="376" y="479"/>
                  </a:lnTo>
                  <a:lnTo>
                    <a:pt x="388" y="468"/>
                  </a:lnTo>
                  <a:lnTo>
                    <a:pt x="395" y="461"/>
                  </a:lnTo>
                  <a:lnTo>
                    <a:pt x="396" y="456"/>
                  </a:lnTo>
                  <a:lnTo>
                    <a:pt x="392" y="454"/>
                  </a:lnTo>
                  <a:lnTo>
                    <a:pt x="384" y="453"/>
                  </a:lnTo>
                  <a:lnTo>
                    <a:pt x="371" y="454"/>
                  </a:lnTo>
                  <a:lnTo>
                    <a:pt x="355" y="457"/>
                  </a:lnTo>
                  <a:lnTo>
                    <a:pt x="335" y="461"/>
                  </a:lnTo>
                  <a:lnTo>
                    <a:pt x="313" y="466"/>
                  </a:lnTo>
                  <a:lnTo>
                    <a:pt x="288" y="473"/>
                  </a:lnTo>
                  <a:lnTo>
                    <a:pt x="236" y="487"/>
                  </a:lnTo>
                  <a:lnTo>
                    <a:pt x="180" y="502"/>
                  </a:lnTo>
                  <a:lnTo>
                    <a:pt x="125" y="517"/>
                  </a:lnTo>
                  <a:lnTo>
                    <a:pt x="77" y="529"/>
                  </a:lnTo>
                  <a:lnTo>
                    <a:pt x="55" y="534"/>
                  </a:lnTo>
                  <a:lnTo>
                    <a:pt x="36" y="537"/>
                  </a:lnTo>
                  <a:lnTo>
                    <a:pt x="21" y="539"/>
                  </a:lnTo>
                  <a:lnTo>
                    <a:pt x="10" y="539"/>
                  </a:lnTo>
                  <a:lnTo>
                    <a:pt x="3" y="538"/>
                  </a:lnTo>
                  <a:lnTo>
                    <a:pt x="0" y="535"/>
                  </a:lnTo>
                  <a:lnTo>
                    <a:pt x="3" y="529"/>
                  </a:lnTo>
                  <a:lnTo>
                    <a:pt x="12" y="520"/>
                  </a:lnTo>
                  <a:lnTo>
                    <a:pt x="27" y="510"/>
                  </a:lnTo>
                  <a:lnTo>
                    <a:pt x="49" y="496"/>
                  </a:lnTo>
                  <a:lnTo>
                    <a:pt x="78" y="479"/>
                  </a:lnTo>
                  <a:lnTo>
                    <a:pt x="115" y="4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8" name="Freeform 1740"/>
            <p:cNvSpPr>
              <a:spLocks noEditPoints="1"/>
            </p:cNvSpPr>
            <p:nvPr/>
          </p:nvSpPr>
          <p:spPr bwMode="auto">
            <a:xfrm>
              <a:off x="2182" y="2469"/>
              <a:ext cx="297" cy="290"/>
            </a:xfrm>
            <a:custGeom>
              <a:avLst/>
              <a:gdLst>
                <a:gd name="T0" fmla="*/ 0 w 4752"/>
                <a:gd name="T1" fmla="*/ 0 h 4633"/>
                <a:gd name="T2" fmla="*/ 0 w 4752"/>
                <a:gd name="T3" fmla="*/ 0 h 4633"/>
                <a:gd name="T4" fmla="*/ 0 w 4752"/>
                <a:gd name="T5" fmla="*/ 0 h 4633"/>
                <a:gd name="T6" fmla="*/ 0 w 4752"/>
                <a:gd name="T7" fmla="*/ 0 h 4633"/>
                <a:gd name="T8" fmla="*/ 0 w 4752"/>
                <a:gd name="T9" fmla="*/ 0 h 4633"/>
                <a:gd name="T10" fmla="*/ 0 w 4752"/>
                <a:gd name="T11" fmla="*/ 0 h 4633"/>
                <a:gd name="T12" fmla="*/ 0 w 4752"/>
                <a:gd name="T13" fmla="*/ 0 h 4633"/>
                <a:gd name="T14" fmla="*/ 0 w 4752"/>
                <a:gd name="T15" fmla="*/ 0 h 4633"/>
                <a:gd name="T16" fmla="*/ 0 w 4752"/>
                <a:gd name="T17" fmla="*/ 0 h 4633"/>
                <a:gd name="T18" fmla="*/ 0 w 4752"/>
                <a:gd name="T19" fmla="*/ 0 h 4633"/>
                <a:gd name="T20" fmla="*/ 0 w 4752"/>
                <a:gd name="T21" fmla="*/ 0 h 4633"/>
                <a:gd name="T22" fmla="*/ 0 w 4752"/>
                <a:gd name="T23" fmla="*/ 0 h 4633"/>
                <a:gd name="T24" fmla="*/ 0 w 4752"/>
                <a:gd name="T25" fmla="*/ 0 h 4633"/>
                <a:gd name="T26" fmla="*/ 0 w 4752"/>
                <a:gd name="T27" fmla="*/ 0 h 4633"/>
                <a:gd name="T28" fmla="*/ 0 w 4752"/>
                <a:gd name="T29" fmla="*/ 0 h 4633"/>
                <a:gd name="T30" fmla="*/ 0 w 4752"/>
                <a:gd name="T31" fmla="*/ 0 h 4633"/>
                <a:gd name="T32" fmla="*/ 0 w 4752"/>
                <a:gd name="T33" fmla="*/ 0 h 46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52"/>
                <a:gd name="T52" fmla="*/ 0 h 4633"/>
                <a:gd name="T53" fmla="*/ 4752 w 4752"/>
                <a:gd name="T54" fmla="*/ 4633 h 46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52" h="4633">
                  <a:moveTo>
                    <a:pt x="242" y="3917"/>
                  </a:moveTo>
                  <a:lnTo>
                    <a:pt x="242" y="969"/>
                  </a:lnTo>
                  <a:lnTo>
                    <a:pt x="1914" y="49"/>
                  </a:lnTo>
                  <a:lnTo>
                    <a:pt x="3069" y="49"/>
                  </a:lnTo>
                  <a:lnTo>
                    <a:pt x="4752" y="953"/>
                  </a:lnTo>
                  <a:lnTo>
                    <a:pt x="4752" y="4385"/>
                  </a:lnTo>
                  <a:lnTo>
                    <a:pt x="575" y="4633"/>
                  </a:lnTo>
                  <a:lnTo>
                    <a:pt x="242" y="3917"/>
                  </a:lnTo>
                  <a:close/>
                  <a:moveTo>
                    <a:pt x="242" y="3912"/>
                  </a:moveTo>
                  <a:lnTo>
                    <a:pt x="0" y="3433"/>
                  </a:lnTo>
                  <a:lnTo>
                    <a:pt x="5" y="888"/>
                  </a:lnTo>
                  <a:lnTo>
                    <a:pt x="1677" y="0"/>
                  </a:lnTo>
                  <a:lnTo>
                    <a:pt x="2601" y="0"/>
                  </a:lnTo>
                  <a:lnTo>
                    <a:pt x="3064" y="49"/>
                  </a:lnTo>
                  <a:lnTo>
                    <a:pt x="1914" y="49"/>
                  </a:lnTo>
                  <a:lnTo>
                    <a:pt x="242" y="964"/>
                  </a:lnTo>
                  <a:lnTo>
                    <a:pt x="242" y="3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39" name="Freeform 1741"/>
            <p:cNvSpPr>
              <a:spLocks/>
            </p:cNvSpPr>
            <p:nvPr/>
          </p:nvSpPr>
          <p:spPr bwMode="auto">
            <a:xfrm>
              <a:off x="2197" y="2472"/>
              <a:ext cx="282" cy="287"/>
            </a:xfrm>
            <a:custGeom>
              <a:avLst/>
              <a:gdLst>
                <a:gd name="T0" fmla="*/ 0 w 4510"/>
                <a:gd name="T1" fmla="*/ 0 h 4584"/>
                <a:gd name="T2" fmla="*/ 0 w 4510"/>
                <a:gd name="T3" fmla="*/ 0 h 4584"/>
                <a:gd name="T4" fmla="*/ 0 w 4510"/>
                <a:gd name="T5" fmla="*/ 0 h 4584"/>
                <a:gd name="T6" fmla="*/ 0 w 4510"/>
                <a:gd name="T7" fmla="*/ 0 h 4584"/>
                <a:gd name="T8" fmla="*/ 0 w 4510"/>
                <a:gd name="T9" fmla="*/ 0 h 4584"/>
                <a:gd name="T10" fmla="*/ 0 w 4510"/>
                <a:gd name="T11" fmla="*/ 0 h 4584"/>
                <a:gd name="T12" fmla="*/ 0 w 4510"/>
                <a:gd name="T13" fmla="*/ 0 h 4584"/>
                <a:gd name="T14" fmla="*/ 0 w 4510"/>
                <a:gd name="T15" fmla="*/ 0 h 4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10"/>
                <a:gd name="T25" fmla="*/ 0 h 4584"/>
                <a:gd name="T26" fmla="*/ 4510 w 4510"/>
                <a:gd name="T27" fmla="*/ 4584 h 4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10" h="4584">
                  <a:moveTo>
                    <a:pt x="0" y="3868"/>
                  </a:moveTo>
                  <a:lnTo>
                    <a:pt x="0" y="920"/>
                  </a:lnTo>
                  <a:lnTo>
                    <a:pt x="1672" y="0"/>
                  </a:lnTo>
                  <a:lnTo>
                    <a:pt x="2827" y="0"/>
                  </a:lnTo>
                  <a:lnTo>
                    <a:pt x="4510" y="904"/>
                  </a:lnTo>
                  <a:lnTo>
                    <a:pt x="4510" y="4336"/>
                  </a:lnTo>
                  <a:lnTo>
                    <a:pt x="333" y="4584"/>
                  </a:lnTo>
                  <a:lnTo>
                    <a:pt x="0" y="3868"/>
                  </a:lnTo>
                </a:path>
              </a:pathLst>
            </a:custGeom>
            <a:noFill/>
            <a:ln w="0">
              <a:solidFill>
                <a:srgbClr val="E5E5E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0" name="Freeform 1742"/>
            <p:cNvSpPr>
              <a:spLocks/>
            </p:cNvSpPr>
            <p:nvPr/>
          </p:nvSpPr>
          <p:spPr bwMode="auto">
            <a:xfrm>
              <a:off x="2182" y="2469"/>
              <a:ext cx="191" cy="245"/>
            </a:xfrm>
            <a:custGeom>
              <a:avLst/>
              <a:gdLst>
                <a:gd name="T0" fmla="*/ 0 w 3064"/>
                <a:gd name="T1" fmla="*/ 0 h 3912"/>
                <a:gd name="T2" fmla="*/ 0 w 3064"/>
                <a:gd name="T3" fmla="*/ 0 h 3912"/>
                <a:gd name="T4" fmla="*/ 0 w 3064"/>
                <a:gd name="T5" fmla="*/ 0 h 3912"/>
                <a:gd name="T6" fmla="*/ 0 w 3064"/>
                <a:gd name="T7" fmla="*/ 0 h 3912"/>
                <a:gd name="T8" fmla="*/ 0 w 3064"/>
                <a:gd name="T9" fmla="*/ 0 h 3912"/>
                <a:gd name="T10" fmla="*/ 0 w 3064"/>
                <a:gd name="T11" fmla="*/ 0 h 3912"/>
                <a:gd name="T12" fmla="*/ 0 w 3064"/>
                <a:gd name="T13" fmla="*/ 0 h 3912"/>
                <a:gd name="T14" fmla="*/ 0 w 3064"/>
                <a:gd name="T15" fmla="*/ 0 h 3912"/>
                <a:gd name="T16" fmla="*/ 0 w 3064"/>
                <a:gd name="T17" fmla="*/ 0 h 3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64"/>
                <a:gd name="T28" fmla="*/ 0 h 3912"/>
                <a:gd name="T29" fmla="*/ 3064 w 3064"/>
                <a:gd name="T30" fmla="*/ 3912 h 3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64" h="3912">
                  <a:moveTo>
                    <a:pt x="242" y="3912"/>
                  </a:moveTo>
                  <a:lnTo>
                    <a:pt x="0" y="3433"/>
                  </a:lnTo>
                  <a:lnTo>
                    <a:pt x="5" y="888"/>
                  </a:lnTo>
                  <a:lnTo>
                    <a:pt x="1677" y="0"/>
                  </a:lnTo>
                  <a:lnTo>
                    <a:pt x="2601" y="0"/>
                  </a:lnTo>
                  <a:lnTo>
                    <a:pt x="3064" y="49"/>
                  </a:lnTo>
                  <a:lnTo>
                    <a:pt x="1914" y="49"/>
                  </a:lnTo>
                  <a:lnTo>
                    <a:pt x="242" y="964"/>
                  </a:lnTo>
                  <a:lnTo>
                    <a:pt x="242" y="3912"/>
                  </a:lnTo>
                </a:path>
              </a:pathLst>
            </a:custGeom>
            <a:noFill/>
            <a:ln w="0">
              <a:solidFill>
                <a:srgbClr val="E5E5E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1" name="Freeform 1743"/>
            <p:cNvSpPr>
              <a:spLocks/>
            </p:cNvSpPr>
            <p:nvPr/>
          </p:nvSpPr>
          <p:spPr bwMode="auto">
            <a:xfrm>
              <a:off x="2207" y="2489"/>
              <a:ext cx="259" cy="48"/>
            </a:xfrm>
            <a:custGeom>
              <a:avLst/>
              <a:gdLst>
                <a:gd name="T0" fmla="*/ 0 w 4140"/>
                <a:gd name="T1" fmla="*/ 0 h 780"/>
                <a:gd name="T2" fmla="*/ 0 w 4140"/>
                <a:gd name="T3" fmla="*/ 0 h 780"/>
                <a:gd name="T4" fmla="*/ 0 w 4140"/>
                <a:gd name="T5" fmla="*/ 0 h 780"/>
                <a:gd name="T6" fmla="*/ 0 w 4140"/>
                <a:gd name="T7" fmla="*/ 0 h 780"/>
                <a:gd name="T8" fmla="*/ 0 w 4140"/>
                <a:gd name="T9" fmla="*/ 0 h 780"/>
                <a:gd name="T10" fmla="*/ 0 w 4140"/>
                <a:gd name="T11" fmla="*/ 0 h 780"/>
                <a:gd name="T12" fmla="*/ 0 w 4140"/>
                <a:gd name="T13" fmla="*/ 0 h 780"/>
                <a:gd name="T14" fmla="*/ 0 w 4140"/>
                <a:gd name="T15" fmla="*/ 0 h 780"/>
                <a:gd name="T16" fmla="*/ 0 w 4140"/>
                <a:gd name="T17" fmla="*/ 0 h 780"/>
                <a:gd name="T18" fmla="*/ 0 w 4140"/>
                <a:gd name="T19" fmla="*/ 0 h 780"/>
                <a:gd name="T20" fmla="*/ 0 w 4140"/>
                <a:gd name="T21" fmla="*/ 0 h 780"/>
                <a:gd name="T22" fmla="*/ 0 w 4140"/>
                <a:gd name="T23" fmla="*/ 0 h 780"/>
                <a:gd name="T24" fmla="*/ 0 w 4140"/>
                <a:gd name="T25" fmla="*/ 0 h 780"/>
                <a:gd name="T26" fmla="*/ 0 w 4140"/>
                <a:gd name="T27" fmla="*/ 0 h 780"/>
                <a:gd name="T28" fmla="*/ 0 w 4140"/>
                <a:gd name="T29" fmla="*/ 0 h 780"/>
                <a:gd name="T30" fmla="*/ 0 w 4140"/>
                <a:gd name="T31" fmla="*/ 0 h 780"/>
                <a:gd name="T32" fmla="*/ 0 w 4140"/>
                <a:gd name="T33" fmla="*/ 0 h 780"/>
                <a:gd name="T34" fmla="*/ 0 w 4140"/>
                <a:gd name="T35" fmla="*/ 0 h 780"/>
                <a:gd name="T36" fmla="*/ 0 w 4140"/>
                <a:gd name="T37" fmla="*/ 0 h 780"/>
                <a:gd name="T38" fmla="*/ 0 w 4140"/>
                <a:gd name="T39" fmla="*/ 0 h 780"/>
                <a:gd name="T40" fmla="*/ 0 w 4140"/>
                <a:gd name="T41" fmla="*/ 0 h 780"/>
                <a:gd name="T42" fmla="*/ 0 w 4140"/>
                <a:gd name="T43" fmla="*/ 0 h 780"/>
                <a:gd name="T44" fmla="*/ 0 w 4140"/>
                <a:gd name="T45" fmla="*/ 0 h 780"/>
                <a:gd name="T46" fmla="*/ 0 w 4140"/>
                <a:gd name="T47" fmla="*/ 0 h 780"/>
                <a:gd name="T48" fmla="*/ 0 w 4140"/>
                <a:gd name="T49" fmla="*/ 0 h 780"/>
                <a:gd name="T50" fmla="*/ 0 w 4140"/>
                <a:gd name="T51" fmla="*/ 0 h 780"/>
                <a:gd name="T52" fmla="*/ 0 w 4140"/>
                <a:gd name="T53" fmla="*/ 0 h 780"/>
                <a:gd name="T54" fmla="*/ 0 w 4140"/>
                <a:gd name="T55" fmla="*/ 0 h 780"/>
                <a:gd name="T56" fmla="*/ 0 w 4140"/>
                <a:gd name="T57" fmla="*/ 0 h 780"/>
                <a:gd name="T58" fmla="*/ 0 w 4140"/>
                <a:gd name="T59" fmla="*/ 0 h 780"/>
                <a:gd name="T60" fmla="*/ 0 w 4140"/>
                <a:gd name="T61" fmla="*/ 0 h 780"/>
                <a:gd name="T62" fmla="*/ 0 w 4140"/>
                <a:gd name="T63" fmla="*/ 0 h 780"/>
                <a:gd name="T64" fmla="*/ 0 w 4140"/>
                <a:gd name="T65" fmla="*/ 0 h 780"/>
                <a:gd name="T66" fmla="*/ 0 w 4140"/>
                <a:gd name="T67" fmla="*/ 0 h 7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40"/>
                <a:gd name="T103" fmla="*/ 0 h 780"/>
                <a:gd name="T104" fmla="*/ 4140 w 4140"/>
                <a:gd name="T105" fmla="*/ 780 h 7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40" h="780">
                  <a:moveTo>
                    <a:pt x="0" y="780"/>
                  </a:moveTo>
                  <a:lnTo>
                    <a:pt x="4140" y="559"/>
                  </a:lnTo>
                  <a:lnTo>
                    <a:pt x="3064" y="0"/>
                  </a:lnTo>
                  <a:lnTo>
                    <a:pt x="1591" y="16"/>
                  </a:lnTo>
                  <a:lnTo>
                    <a:pt x="1764" y="52"/>
                  </a:lnTo>
                  <a:lnTo>
                    <a:pt x="1907" y="85"/>
                  </a:lnTo>
                  <a:lnTo>
                    <a:pt x="2025" y="117"/>
                  </a:lnTo>
                  <a:lnTo>
                    <a:pt x="2117" y="147"/>
                  </a:lnTo>
                  <a:lnTo>
                    <a:pt x="2184" y="177"/>
                  </a:lnTo>
                  <a:lnTo>
                    <a:pt x="2230" y="205"/>
                  </a:lnTo>
                  <a:lnTo>
                    <a:pt x="2254" y="231"/>
                  </a:lnTo>
                  <a:lnTo>
                    <a:pt x="2259" y="256"/>
                  </a:lnTo>
                  <a:lnTo>
                    <a:pt x="2245" y="280"/>
                  </a:lnTo>
                  <a:lnTo>
                    <a:pt x="2213" y="304"/>
                  </a:lnTo>
                  <a:lnTo>
                    <a:pt x="2166" y="327"/>
                  </a:lnTo>
                  <a:lnTo>
                    <a:pt x="2106" y="348"/>
                  </a:lnTo>
                  <a:lnTo>
                    <a:pt x="2031" y="369"/>
                  </a:lnTo>
                  <a:lnTo>
                    <a:pt x="1945" y="390"/>
                  </a:lnTo>
                  <a:lnTo>
                    <a:pt x="1850" y="411"/>
                  </a:lnTo>
                  <a:lnTo>
                    <a:pt x="1746" y="430"/>
                  </a:lnTo>
                  <a:lnTo>
                    <a:pt x="1634" y="450"/>
                  </a:lnTo>
                  <a:lnTo>
                    <a:pt x="1515" y="469"/>
                  </a:lnTo>
                  <a:lnTo>
                    <a:pt x="1393" y="488"/>
                  </a:lnTo>
                  <a:lnTo>
                    <a:pt x="1267" y="508"/>
                  </a:lnTo>
                  <a:lnTo>
                    <a:pt x="1011" y="548"/>
                  </a:lnTo>
                  <a:lnTo>
                    <a:pt x="758" y="588"/>
                  </a:lnTo>
                  <a:lnTo>
                    <a:pt x="636" y="609"/>
                  </a:lnTo>
                  <a:lnTo>
                    <a:pt x="519" y="630"/>
                  </a:lnTo>
                  <a:lnTo>
                    <a:pt x="409" y="654"/>
                  </a:lnTo>
                  <a:lnTo>
                    <a:pt x="306" y="677"/>
                  </a:lnTo>
                  <a:lnTo>
                    <a:pt x="213" y="701"/>
                  </a:lnTo>
                  <a:lnTo>
                    <a:pt x="129" y="726"/>
                  </a:lnTo>
                  <a:lnTo>
                    <a:pt x="58" y="753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2" name="Freeform 1744"/>
            <p:cNvSpPr>
              <a:spLocks/>
            </p:cNvSpPr>
            <p:nvPr/>
          </p:nvSpPr>
          <p:spPr bwMode="auto">
            <a:xfrm>
              <a:off x="2207" y="2489"/>
              <a:ext cx="259" cy="48"/>
            </a:xfrm>
            <a:custGeom>
              <a:avLst/>
              <a:gdLst>
                <a:gd name="T0" fmla="*/ 0 w 4140"/>
                <a:gd name="T1" fmla="*/ 0 h 780"/>
                <a:gd name="T2" fmla="*/ 0 w 4140"/>
                <a:gd name="T3" fmla="*/ 0 h 780"/>
                <a:gd name="T4" fmla="*/ 0 w 4140"/>
                <a:gd name="T5" fmla="*/ 0 h 780"/>
                <a:gd name="T6" fmla="*/ 0 w 4140"/>
                <a:gd name="T7" fmla="*/ 0 h 780"/>
                <a:gd name="T8" fmla="*/ 0 w 4140"/>
                <a:gd name="T9" fmla="*/ 0 h 780"/>
                <a:gd name="T10" fmla="*/ 0 w 4140"/>
                <a:gd name="T11" fmla="*/ 0 h 780"/>
                <a:gd name="T12" fmla="*/ 0 w 4140"/>
                <a:gd name="T13" fmla="*/ 0 h 780"/>
                <a:gd name="T14" fmla="*/ 0 w 4140"/>
                <a:gd name="T15" fmla="*/ 0 h 780"/>
                <a:gd name="T16" fmla="*/ 0 w 4140"/>
                <a:gd name="T17" fmla="*/ 0 h 780"/>
                <a:gd name="T18" fmla="*/ 0 w 4140"/>
                <a:gd name="T19" fmla="*/ 0 h 780"/>
                <a:gd name="T20" fmla="*/ 0 w 4140"/>
                <a:gd name="T21" fmla="*/ 0 h 780"/>
                <a:gd name="T22" fmla="*/ 0 w 4140"/>
                <a:gd name="T23" fmla="*/ 0 h 780"/>
                <a:gd name="T24" fmla="*/ 0 w 4140"/>
                <a:gd name="T25" fmla="*/ 0 h 780"/>
                <a:gd name="T26" fmla="*/ 0 w 4140"/>
                <a:gd name="T27" fmla="*/ 0 h 780"/>
                <a:gd name="T28" fmla="*/ 0 w 4140"/>
                <a:gd name="T29" fmla="*/ 0 h 780"/>
                <a:gd name="T30" fmla="*/ 0 w 4140"/>
                <a:gd name="T31" fmla="*/ 0 h 780"/>
                <a:gd name="T32" fmla="*/ 0 w 4140"/>
                <a:gd name="T33" fmla="*/ 0 h 780"/>
                <a:gd name="T34" fmla="*/ 0 w 4140"/>
                <a:gd name="T35" fmla="*/ 0 h 780"/>
                <a:gd name="T36" fmla="*/ 0 w 4140"/>
                <a:gd name="T37" fmla="*/ 0 h 780"/>
                <a:gd name="T38" fmla="*/ 0 w 4140"/>
                <a:gd name="T39" fmla="*/ 0 h 780"/>
                <a:gd name="T40" fmla="*/ 0 w 4140"/>
                <a:gd name="T41" fmla="*/ 0 h 780"/>
                <a:gd name="T42" fmla="*/ 0 w 4140"/>
                <a:gd name="T43" fmla="*/ 0 h 780"/>
                <a:gd name="T44" fmla="*/ 0 w 4140"/>
                <a:gd name="T45" fmla="*/ 0 h 780"/>
                <a:gd name="T46" fmla="*/ 0 w 4140"/>
                <a:gd name="T47" fmla="*/ 0 h 780"/>
                <a:gd name="T48" fmla="*/ 0 w 4140"/>
                <a:gd name="T49" fmla="*/ 0 h 780"/>
                <a:gd name="T50" fmla="*/ 0 w 4140"/>
                <a:gd name="T51" fmla="*/ 0 h 780"/>
                <a:gd name="T52" fmla="*/ 0 w 4140"/>
                <a:gd name="T53" fmla="*/ 0 h 780"/>
                <a:gd name="T54" fmla="*/ 0 w 4140"/>
                <a:gd name="T55" fmla="*/ 0 h 780"/>
                <a:gd name="T56" fmla="*/ 0 w 4140"/>
                <a:gd name="T57" fmla="*/ 0 h 780"/>
                <a:gd name="T58" fmla="*/ 0 w 4140"/>
                <a:gd name="T59" fmla="*/ 0 h 780"/>
                <a:gd name="T60" fmla="*/ 0 w 4140"/>
                <a:gd name="T61" fmla="*/ 0 h 780"/>
                <a:gd name="T62" fmla="*/ 0 w 4140"/>
                <a:gd name="T63" fmla="*/ 0 h 780"/>
                <a:gd name="T64" fmla="*/ 0 w 4140"/>
                <a:gd name="T65" fmla="*/ 0 h 780"/>
                <a:gd name="T66" fmla="*/ 0 w 4140"/>
                <a:gd name="T67" fmla="*/ 0 h 7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40"/>
                <a:gd name="T103" fmla="*/ 0 h 780"/>
                <a:gd name="T104" fmla="*/ 4140 w 4140"/>
                <a:gd name="T105" fmla="*/ 780 h 7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40" h="780">
                  <a:moveTo>
                    <a:pt x="0" y="780"/>
                  </a:moveTo>
                  <a:lnTo>
                    <a:pt x="4140" y="559"/>
                  </a:lnTo>
                  <a:lnTo>
                    <a:pt x="3064" y="0"/>
                  </a:lnTo>
                  <a:lnTo>
                    <a:pt x="1591" y="16"/>
                  </a:lnTo>
                  <a:lnTo>
                    <a:pt x="1764" y="52"/>
                  </a:lnTo>
                  <a:lnTo>
                    <a:pt x="1907" y="85"/>
                  </a:lnTo>
                  <a:lnTo>
                    <a:pt x="2025" y="117"/>
                  </a:lnTo>
                  <a:lnTo>
                    <a:pt x="2117" y="147"/>
                  </a:lnTo>
                  <a:lnTo>
                    <a:pt x="2184" y="177"/>
                  </a:lnTo>
                  <a:lnTo>
                    <a:pt x="2230" y="205"/>
                  </a:lnTo>
                  <a:lnTo>
                    <a:pt x="2254" y="231"/>
                  </a:lnTo>
                  <a:lnTo>
                    <a:pt x="2259" y="256"/>
                  </a:lnTo>
                  <a:lnTo>
                    <a:pt x="2245" y="280"/>
                  </a:lnTo>
                  <a:lnTo>
                    <a:pt x="2213" y="304"/>
                  </a:lnTo>
                  <a:lnTo>
                    <a:pt x="2166" y="327"/>
                  </a:lnTo>
                  <a:lnTo>
                    <a:pt x="2106" y="348"/>
                  </a:lnTo>
                  <a:lnTo>
                    <a:pt x="2031" y="369"/>
                  </a:lnTo>
                  <a:lnTo>
                    <a:pt x="1945" y="390"/>
                  </a:lnTo>
                  <a:lnTo>
                    <a:pt x="1850" y="411"/>
                  </a:lnTo>
                  <a:lnTo>
                    <a:pt x="1746" y="430"/>
                  </a:lnTo>
                  <a:lnTo>
                    <a:pt x="1634" y="450"/>
                  </a:lnTo>
                  <a:lnTo>
                    <a:pt x="1515" y="469"/>
                  </a:lnTo>
                  <a:lnTo>
                    <a:pt x="1393" y="488"/>
                  </a:lnTo>
                  <a:lnTo>
                    <a:pt x="1267" y="508"/>
                  </a:lnTo>
                  <a:lnTo>
                    <a:pt x="1011" y="548"/>
                  </a:lnTo>
                  <a:lnTo>
                    <a:pt x="758" y="588"/>
                  </a:lnTo>
                  <a:lnTo>
                    <a:pt x="636" y="609"/>
                  </a:lnTo>
                  <a:lnTo>
                    <a:pt x="519" y="630"/>
                  </a:lnTo>
                  <a:lnTo>
                    <a:pt x="409" y="654"/>
                  </a:lnTo>
                  <a:lnTo>
                    <a:pt x="306" y="677"/>
                  </a:lnTo>
                  <a:lnTo>
                    <a:pt x="213" y="701"/>
                  </a:lnTo>
                  <a:lnTo>
                    <a:pt x="129" y="726"/>
                  </a:lnTo>
                  <a:lnTo>
                    <a:pt x="58" y="753"/>
                  </a:lnTo>
                  <a:lnTo>
                    <a:pt x="0" y="78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3" name="Freeform 1745"/>
            <p:cNvSpPr>
              <a:spLocks/>
            </p:cNvSpPr>
            <p:nvPr/>
          </p:nvSpPr>
          <p:spPr bwMode="auto">
            <a:xfrm>
              <a:off x="2209" y="2689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4" name="Freeform 1746"/>
            <p:cNvSpPr>
              <a:spLocks/>
            </p:cNvSpPr>
            <p:nvPr/>
          </p:nvSpPr>
          <p:spPr bwMode="auto">
            <a:xfrm>
              <a:off x="2210" y="2675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6"/>
                  </a:lnTo>
                  <a:lnTo>
                    <a:pt x="5" y="263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5" name="Freeform 1747"/>
            <p:cNvSpPr>
              <a:spLocks/>
            </p:cNvSpPr>
            <p:nvPr/>
          </p:nvSpPr>
          <p:spPr bwMode="auto">
            <a:xfrm>
              <a:off x="2469" y="2675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3"/>
                  </a:lnTo>
                  <a:lnTo>
                    <a:pt x="21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6" name="Freeform 1748"/>
            <p:cNvSpPr>
              <a:spLocks/>
            </p:cNvSpPr>
            <p:nvPr/>
          </p:nvSpPr>
          <p:spPr bwMode="auto">
            <a:xfrm>
              <a:off x="2209" y="2613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7" name="Freeform 1749"/>
            <p:cNvSpPr>
              <a:spLocks/>
            </p:cNvSpPr>
            <p:nvPr/>
          </p:nvSpPr>
          <p:spPr bwMode="auto">
            <a:xfrm>
              <a:off x="2210" y="2600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8" name="Freeform 1750"/>
            <p:cNvSpPr>
              <a:spLocks/>
            </p:cNvSpPr>
            <p:nvPr/>
          </p:nvSpPr>
          <p:spPr bwMode="auto">
            <a:xfrm>
              <a:off x="2469" y="2600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3"/>
                  </a:lnTo>
                  <a:lnTo>
                    <a:pt x="21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49" name="Freeform 1751"/>
            <p:cNvSpPr>
              <a:spLocks/>
            </p:cNvSpPr>
            <p:nvPr/>
          </p:nvSpPr>
          <p:spPr bwMode="auto">
            <a:xfrm>
              <a:off x="2209" y="2678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5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0" name="Freeform 1752"/>
            <p:cNvSpPr>
              <a:spLocks/>
            </p:cNvSpPr>
            <p:nvPr/>
          </p:nvSpPr>
          <p:spPr bwMode="auto">
            <a:xfrm>
              <a:off x="2210" y="2664"/>
              <a:ext cx="259" cy="17"/>
            </a:xfrm>
            <a:custGeom>
              <a:avLst/>
              <a:gdLst>
                <a:gd name="T0" fmla="*/ 0 w 4139"/>
                <a:gd name="T1" fmla="*/ 0 h 270"/>
                <a:gd name="T2" fmla="*/ 0 w 4139"/>
                <a:gd name="T3" fmla="*/ 0 h 270"/>
                <a:gd name="T4" fmla="*/ 0 w 4139"/>
                <a:gd name="T5" fmla="*/ 0 h 270"/>
                <a:gd name="T6" fmla="*/ 0 w 4139"/>
                <a:gd name="T7" fmla="*/ 0 h 270"/>
                <a:gd name="T8" fmla="*/ 0 w 4139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70"/>
                <a:gd name="T17" fmla="*/ 4139 w 413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70">
                  <a:moveTo>
                    <a:pt x="4135" y="0"/>
                  </a:moveTo>
                  <a:lnTo>
                    <a:pt x="0" y="221"/>
                  </a:lnTo>
                  <a:lnTo>
                    <a:pt x="5" y="270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1" name="Freeform 1753"/>
            <p:cNvSpPr>
              <a:spLocks/>
            </p:cNvSpPr>
            <p:nvPr/>
          </p:nvSpPr>
          <p:spPr bwMode="auto">
            <a:xfrm>
              <a:off x="2469" y="2664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1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2" name="Freeform 1754"/>
            <p:cNvSpPr>
              <a:spLocks/>
            </p:cNvSpPr>
            <p:nvPr/>
          </p:nvSpPr>
          <p:spPr bwMode="auto">
            <a:xfrm>
              <a:off x="2209" y="2602"/>
              <a:ext cx="2" cy="4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3" name="Freeform 1755"/>
            <p:cNvSpPr>
              <a:spLocks/>
            </p:cNvSpPr>
            <p:nvPr/>
          </p:nvSpPr>
          <p:spPr bwMode="auto">
            <a:xfrm>
              <a:off x="2210" y="2589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4" name="Freeform 1756"/>
            <p:cNvSpPr>
              <a:spLocks/>
            </p:cNvSpPr>
            <p:nvPr/>
          </p:nvSpPr>
          <p:spPr bwMode="auto">
            <a:xfrm>
              <a:off x="2469" y="2589"/>
              <a:ext cx="1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4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3"/>
                  </a:lnTo>
                  <a:lnTo>
                    <a:pt x="21" y="39"/>
                  </a:lnTo>
                  <a:lnTo>
                    <a:pt x="24" y="36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5" name="Freeform 1757"/>
            <p:cNvSpPr>
              <a:spLocks/>
            </p:cNvSpPr>
            <p:nvPr/>
          </p:nvSpPr>
          <p:spPr bwMode="auto">
            <a:xfrm>
              <a:off x="2209" y="2667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6" y="46"/>
                  </a:lnTo>
                  <a:lnTo>
                    <a:pt x="21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6" name="Freeform 1758"/>
            <p:cNvSpPr>
              <a:spLocks/>
            </p:cNvSpPr>
            <p:nvPr/>
          </p:nvSpPr>
          <p:spPr bwMode="auto">
            <a:xfrm>
              <a:off x="2210" y="2654"/>
              <a:ext cx="259" cy="16"/>
            </a:xfrm>
            <a:custGeom>
              <a:avLst/>
              <a:gdLst>
                <a:gd name="T0" fmla="*/ 0 w 4145"/>
                <a:gd name="T1" fmla="*/ 0 h 268"/>
                <a:gd name="T2" fmla="*/ 0 w 4145"/>
                <a:gd name="T3" fmla="*/ 0 h 268"/>
                <a:gd name="T4" fmla="*/ 0 w 4145"/>
                <a:gd name="T5" fmla="*/ 0 h 268"/>
                <a:gd name="T6" fmla="*/ 0 w 4145"/>
                <a:gd name="T7" fmla="*/ 0 h 268"/>
                <a:gd name="T8" fmla="*/ 0 w 4145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8"/>
                <a:gd name="T17" fmla="*/ 4145 w 4145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8">
                  <a:moveTo>
                    <a:pt x="4140" y="0"/>
                  </a:moveTo>
                  <a:lnTo>
                    <a:pt x="0" y="221"/>
                  </a:lnTo>
                  <a:lnTo>
                    <a:pt x="5" y="268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7" name="Freeform 1759"/>
            <p:cNvSpPr>
              <a:spLocks/>
            </p:cNvSpPr>
            <p:nvPr/>
          </p:nvSpPr>
          <p:spPr bwMode="auto">
            <a:xfrm>
              <a:off x="2469" y="2654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39"/>
                  </a:lnTo>
                  <a:lnTo>
                    <a:pt x="24" y="36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8" name="Freeform 1760"/>
            <p:cNvSpPr>
              <a:spLocks/>
            </p:cNvSpPr>
            <p:nvPr/>
          </p:nvSpPr>
          <p:spPr bwMode="auto">
            <a:xfrm>
              <a:off x="2209" y="2592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59" name="Freeform 1761"/>
            <p:cNvSpPr>
              <a:spLocks/>
            </p:cNvSpPr>
            <p:nvPr/>
          </p:nvSpPr>
          <p:spPr bwMode="auto">
            <a:xfrm>
              <a:off x="2210" y="2578"/>
              <a:ext cx="259" cy="17"/>
            </a:xfrm>
            <a:custGeom>
              <a:avLst/>
              <a:gdLst>
                <a:gd name="T0" fmla="*/ 0 w 4145"/>
                <a:gd name="T1" fmla="*/ 0 h 270"/>
                <a:gd name="T2" fmla="*/ 0 w 4145"/>
                <a:gd name="T3" fmla="*/ 0 h 270"/>
                <a:gd name="T4" fmla="*/ 0 w 4145"/>
                <a:gd name="T5" fmla="*/ 0 h 270"/>
                <a:gd name="T6" fmla="*/ 0 w 4145"/>
                <a:gd name="T7" fmla="*/ 0 h 270"/>
                <a:gd name="T8" fmla="*/ 0 w 414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70"/>
                <a:gd name="T17" fmla="*/ 4145 w 414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70">
                  <a:moveTo>
                    <a:pt x="4140" y="0"/>
                  </a:moveTo>
                  <a:lnTo>
                    <a:pt x="0" y="221"/>
                  </a:lnTo>
                  <a:lnTo>
                    <a:pt x="5" y="270"/>
                  </a:lnTo>
                  <a:lnTo>
                    <a:pt x="4145" y="49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0" name="Freeform 1762"/>
            <p:cNvSpPr>
              <a:spLocks/>
            </p:cNvSpPr>
            <p:nvPr/>
          </p:nvSpPr>
          <p:spPr bwMode="auto">
            <a:xfrm>
              <a:off x="2469" y="2578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1"/>
                  </a:lnTo>
                  <a:lnTo>
                    <a:pt x="24" y="37"/>
                  </a:lnTo>
                  <a:lnTo>
                    <a:pt x="25" y="33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4" y="15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1" name="Freeform 1763"/>
            <p:cNvSpPr>
              <a:spLocks/>
            </p:cNvSpPr>
            <p:nvPr/>
          </p:nvSpPr>
          <p:spPr bwMode="auto">
            <a:xfrm>
              <a:off x="2209" y="265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2" name="Freeform 1764"/>
            <p:cNvSpPr>
              <a:spLocks/>
            </p:cNvSpPr>
            <p:nvPr/>
          </p:nvSpPr>
          <p:spPr bwMode="auto">
            <a:xfrm>
              <a:off x="2210" y="2643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6"/>
                  </a:lnTo>
                  <a:lnTo>
                    <a:pt x="5" y="264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3" name="Freeform 1765"/>
            <p:cNvSpPr>
              <a:spLocks/>
            </p:cNvSpPr>
            <p:nvPr/>
          </p:nvSpPr>
          <p:spPr bwMode="auto">
            <a:xfrm>
              <a:off x="2469" y="2643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1"/>
                  </a:lnTo>
                  <a:lnTo>
                    <a:pt x="24" y="37"/>
                  </a:lnTo>
                  <a:lnTo>
                    <a:pt x="25" y="33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4" name="Freeform 1766"/>
            <p:cNvSpPr>
              <a:spLocks/>
            </p:cNvSpPr>
            <p:nvPr/>
          </p:nvSpPr>
          <p:spPr bwMode="auto">
            <a:xfrm>
              <a:off x="2209" y="2581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5" name="Freeform 1767"/>
            <p:cNvSpPr>
              <a:spLocks/>
            </p:cNvSpPr>
            <p:nvPr/>
          </p:nvSpPr>
          <p:spPr bwMode="auto">
            <a:xfrm>
              <a:off x="2210" y="2568"/>
              <a:ext cx="259" cy="16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7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6" name="Freeform 1768"/>
            <p:cNvSpPr>
              <a:spLocks/>
            </p:cNvSpPr>
            <p:nvPr/>
          </p:nvSpPr>
          <p:spPr bwMode="auto">
            <a:xfrm>
              <a:off x="2469" y="2568"/>
              <a:ext cx="1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4" y="47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8" y="42"/>
                  </a:lnTo>
                  <a:lnTo>
                    <a:pt x="21" y="39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7" name="Freeform 1769"/>
            <p:cNvSpPr>
              <a:spLocks/>
            </p:cNvSpPr>
            <p:nvPr/>
          </p:nvSpPr>
          <p:spPr bwMode="auto">
            <a:xfrm>
              <a:off x="2209" y="2721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8" name="Freeform 1770"/>
            <p:cNvSpPr>
              <a:spLocks/>
            </p:cNvSpPr>
            <p:nvPr/>
          </p:nvSpPr>
          <p:spPr bwMode="auto">
            <a:xfrm>
              <a:off x="2210" y="2707"/>
              <a:ext cx="259" cy="17"/>
            </a:xfrm>
            <a:custGeom>
              <a:avLst/>
              <a:gdLst>
                <a:gd name="T0" fmla="*/ 0 w 4139"/>
                <a:gd name="T1" fmla="*/ 0 h 263"/>
                <a:gd name="T2" fmla="*/ 0 w 4139"/>
                <a:gd name="T3" fmla="*/ 0 h 263"/>
                <a:gd name="T4" fmla="*/ 0 w 4139"/>
                <a:gd name="T5" fmla="*/ 0 h 263"/>
                <a:gd name="T6" fmla="*/ 0 w 4139"/>
                <a:gd name="T7" fmla="*/ 0 h 263"/>
                <a:gd name="T8" fmla="*/ 0 w 4139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3"/>
                <a:gd name="T17" fmla="*/ 4139 w 4139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3">
                  <a:moveTo>
                    <a:pt x="4135" y="0"/>
                  </a:moveTo>
                  <a:lnTo>
                    <a:pt x="0" y="215"/>
                  </a:lnTo>
                  <a:lnTo>
                    <a:pt x="5" y="263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69" name="Freeform 1771"/>
            <p:cNvSpPr>
              <a:spLocks/>
            </p:cNvSpPr>
            <p:nvPr/>
          </p:nvSpPr>
          <p:spPr bwMode="auto">
            <a:xfrm>
              <a:off x="2469" y="2707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39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0" name="Freeform 1772"/>
            <p:cNvSpPr>
              <a:spLocks/>
            </p:cNvSpPr>
            <p:nvPr/>
          </p:nvSpPr>
          <p:spPr bwMode="auto">
            <a:xfrm>
              <a:off x="2209" y="264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1" y="48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1" name="Freeform 1773"/>
            <p:cNvSpPr>
              <a:spLocks/>
            </p:cNvSpPr>
            <p:nvPr/>
          </p:nvSpPr>
          <p:spPr bwMode="auto">
            <a:xfrm>
              <a:off x="2210" y="2632"/>
              <a:ext cx="259" cy="17"/>
            </a:xfrm>
            <a:custGeom>
              <a:avLst/>
              <a:gdLst>
                <a:gd name="T0" fmla="*/ 0 w 4139"/>
                <a:gd name="T1" fmla="*/ 0 h 268"/>
                <a:gd name="T2" fmla="*/ 0 w 4139"/>
                <a:gd name="T3" fmla="*/ 0 h 268"/>
                <a:gd name="T4" fmla="*/ 0 w 4139"/>
                <a:gd name="T5" fmla="*/ 0 h 268"/>
                <a:gd name="T6" fmla="*/ 0 w 4139"/>
                <a:gd name="T7" fmla="*/ 0 h 268"/>
                <a:gd name="T8" fmla="*/ 0 w 4139"/>
                <a:gd name="T9" fmla="*/ 0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8"/>
                <a:gd name="T17" fmla="*/ 4139 w 413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8">
                  <a:moveTo>
                    <a:pt x="4135" y="0"/>
                  </a:moveTo>
                  <a:lnTo>
                    <a:pt x="0" y="220"/>
                  </a:lnTo>
                  <a:lnTo>
                    <a:pt x="5" y="268"/>
                  </a:lnTo>
                  <a:lnTo>
                    <a:pt x="4139" y="47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2" name="Freeform 1774"/>
            <p:cNvSpPr>
              <a:spLocks/>
            </p:cNvSpPr>
            <p:nvPr/>
          </p:nvSpPr>
          <p:spPr bwMode="auto">
            <a:xfrm>
              <a:off x="2469" y="2632"/>
              <a:ext cx="1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4" y="47"/>
                  </a:moveTo>
                  <a:lnTo>
                    <a:pt x="10" y="46"/>
                  </a:lnTo>
                  <a:lnTo>
                    <a:pt x="15" y="45"/>
                  </a:lnTo>
                  <a:lnTo>
                    <a:pt x="18" y="42"/>
                  </a:lnTo>
                  <a:lnTo>
                    <a:pt x="21" y="39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5" y="18"/>
                  </a:lnTo>
                  <a:lnTo>
                    <a:pt x="23" y="14"/>
                  </a:lnTo>
                  <a:lnTo>
                    <a:pt x="21" y="10"/>
                  </a:lnTo>
                  <a:lnTo>
                    <a:pt x="18" y="6"/>
                  </a:lnTo>
                  <a:lnTo>
                    <a:pt x="14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3" name="Freeform 1775"/>
            <p:cNvSpPr>
              <a:spLocks/>
            </p:cNvSpPr>
            <p:nvPr/>
          </p:nvSpPr>
          <p:spPr bwMode="auto">
            <a:xfrm>
              <a:off x="2209" y="2570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4" name="Freeform 1776"/>
            <p:cNvSpPr>
              <a:spLocks/>
            </p:cNvSpPr>
            <p:nvPr/>
          </p:nvSpPr>
          <p:spPr bwMode="auto">
            <a:xfrm>
              <a:off x="2210" y="2557"/>
              <a:ext cx="259" cy="16"/>
            </a:xfrm>
            <a:custGeom>
              <a:avLst/>
              <a:gdLst>
                <a:gd name="T0" fmla="*/ 0 w 4139"/>
                <a:gd name="T1" fmla="*/ 0 h 264"/>
                <a:gd name="T2" fmla="*/ 0 w 4139"/>
                <a:gd name="T3" fmla="*/ 0 h 264"/>
                <a:gd name="T4" fmla="*/ 0 w 4139"/>
                <a:gd name="T5" fmla="*/ 0 h 264"/>
                <a:gd name="T6" fmla="*/ 0 w 4139"/>
                <a:gd name="T7" fmla="*/ 0 h 264"/>
                <a:gd name="T8" fmla="*/ 0 w 4139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39"/>
                <a:gd name="T16" fmla="*/ 0 h 264"/>
                <a:gd name="T17" fmla="*/ 4139 w 4139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39" h="264">
                  <a:moveTo>
                    <a:pt x="413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39" y="4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5" name="Freeform 1777"/>
            <p:cNvSpPr>
              <a:spLocks/>
            </p:cNvSpPr>
            <p:nvPr/>
          </p:nvSpPr>
          <p:spPr bwMode="auto">
            <a:xfrm>
              <a:off x="2469" y="2557"/>
              <a:ext cx="1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4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8" y="44"/>
                  </a:lnTo>
                  <a:lnTo>
                    <a:pt x="21" y="40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9"/>
                  </a:lnTo>
                  <a:lnTo>
                    <a:pt x="23" y="15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6" name="Freeform 1778"/>
            <p:cNvSpPr>
              <a:spLocks/>
            </p:cNvSpPr>
            <p:nvPr/>
          </p:nvSpPr>
          <p:spPr bwMode="auto">
            <a:xfrm>
              <a:off x="2209" y="2709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7" name="Freeform 1779"/>
            <p:cNvSpPr>
              <a:spLocks/>
            </p:cNvSpPr>
            <p:nvPr/>
          </p:nvSpPr>
          <p:spPr bwMode="auto">
            <a:xfrm>
              <a:off x="2210" y="2696"/>
              <a:ext cx="259" cy="16"/>
            </a:xfrm>
            <a:custGeom>
              <a:avLst/>
              <a:gdLst>
                <a:gd name="T0" fmla="*/ 0 w 4145"/>
                <a:gd name="T1" fmla="*/ 0 h 263"/>
                <a:gd name="T2" fmla="*/ 0 w 4145"/>
                <a:gd name="T3" fmla="*/ 0 h 263"/>
                <a:gd name="T4" fmla="*/ 0 w 4145"/>
                <a:gd name="T5" fmla="*/ 0 h 263"/>
                <a:gd name="T6" fmla="*/ 0 w 4145"/>
                <a:gd name="T7" fmla="*/ 0 h 263"/>
                <a:gd name="T8" fmla="*/ 0 w 4145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3"/>
                <a:gd name="T17" fmla="*/ 4145 w 4145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3">
                  <a:moveTo>
                    <a:pt x="4140" y="0"/>
                  </a:moveTo>
                  <a:lnTo>
                    <a:pt x="0" y="214"/>
                  </a:lnTo>
                  <a:lnTo>
                    <a:pt x="5" y="263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8" name="Freeform 1780"/>
            <p:cNvSpPr>
              <a:spLocks/>
            </p:cNvSpPr>
            <p:nvPr/>
          </p:nvSpPr>
          <p:spPr bwMode="auto">
            <a:xfrm>
              <a:off x="2469" y="269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39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79" name="Freeform 1781"/>
            <p:cNvSpPr>
              <a:spLocks/>
            </p:cNvSpPr>
            <p:nvPr/>
          </p:nvSpPr>
          <p:spPr bwMode="auto">
            <a:xfrm>
              <a:off x="2209" y="2635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9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5" y="48"/>
                  </a:lnTo>
                  <a:lnTo>
                    <a:pt x="20" y="49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0" name="Freeform 1782"/>
            <p:cNvSpPr>
              <a:spLocks/>
            </p:cNvSpPr>
            <p:nvPr/>
          </p:nvSpPr>
          <p:spPr bwMode="auto">
            <a:xfrm>
              <a:off x="2210" y="2621"/>
              <a:ext cx="259" cy="17"/>
            </a:xfrm>
            <a:custGeom>
              <a:avLst/>
              <a:gdLst>
                <a:gd name="T0" fmla="*/ 0 w 4145"/>
                <a:gd name="T1" fmla="*/ 0 h 264"/>
                <a:gd name="T2" fmla="*/ 0 w 4145"/>
                <a:gd name="T3" fmla="*/ 0 h 264"/>
                <a:gd name="T4" fmla="*/ 0 w 4145"/>
                <a:gd name="T5" fmla="*/ 0 h 264"/>
                <a:gd name="T6" fmla="*/ 0 w 4145"/>
                <a:gd name="T7" fmla="*/ 0 h 264"/>
                <a:gd name="T8" fmla="*/ 0 w 4145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4"/>
                <a:gd name="T17" fmla="*/ 4145 w 4145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4">
                  <a:moveTo>
                    <a:pt x="4140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45" y="49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1" name="Freeform 1783"/>
            <p:cNvSpPr>
              <a:spLocks/>
            </p:cNvSpPr>
            <p:nvPr/>
          </p:nvSpPr>
          <p:spPr bwMode="auto">
            <a:xfrm>
              <a:off x="2469" y="2621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0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4" y="37"/>
                  </a:lnTo>
                  <a:lnTo>
                    <a:pt x="25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5" y="18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2" name="Freeform 1784"/>
            <p:cNvSpPr>
              <a:spLocks/>
            </p:cNvSpPr>
            <p:nvPr/>
          </p:nvSpPr>
          <p:spPr bwMode="auto">
            <a:xfrm>
              <a:off x="2209" y="2559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0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3" name="Freeform 1785"/>
            <p:cNvSpPr>
              <a:spLocks/>
            </p:cNvSpPr>
            <p:nvPr/>
          </p:nvSpPr>
          <p:spPr bwMode="auto">
            <a:xfrm>
              <a:off x="2210" y="2546"/>
              <a:ext cx="259" cy="16"/>
            </a:xfrm>
            <a:custGeom>
              <a:avLst/>
              <a:gdLst>
                <a:gd name="T0" fmla="*/ 0 w 4145"/>
                <a:gd name="T1" fmla="*/ 0 h 263"/>
                <a:gd name="T2" fmla="*/ 0 w 4145"/>
                <a:gd name="T3" fmla="*/ 0 h 263"/>
                <a:gd name="T4" fmla="*/ 0 w 4145"/>
                <a:gd name="T5" fmla="*/ 0 h 263"/>
                <a:gd name="T6" fmla="*/ 0 w 4145"/>
                <a:gd name="T7" fmla="*/ 0 h 263"/>
                <a:gd name="T8" fmla="*/ 0 w 4145"/>
                <a:gd name="T9" fmla="*/ 0 h 2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5"/>
                <a:gd name="T16" fmla="*/ 0 h 263"/>
                <a:gd name="T17" fmla="*/ 4145 w 4145"/>
                <a:gd name="T18" fmla="*/ 263 h 2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5" h="263">
                  <a:moveTo>
                    <a:pt x="4140" y="0"/>
                  </a:moveTo>
                  <a:lnTo>
                    <a:pt x="0" y="216"/>
                  </a:lnTo>
                  <a:lnTo>
                    <a:pt x="5" y="263"/>
                  </a:lnTo>
                  <a:lnTo>
                    <a:pt x="4145" y="48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4" name="Freeform 1786"/>
            <p:cNvSpPr>
              <a:spLocks/>
            </p:cNvSpPr>
            <p:nvPr/>
          </p:nvSpPr>
          <p:spPr bwMode="auto">
            <a:xfrm>
              <a:off x="2469" y="2546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0" y="47"/>
                  </a:lnTo>
                  <a:lnTo>
                    <a:pt x="15" y="45"/>
                  </a:lnTo>
                  <a:lnTo>
                    <a:pt x="19" y="43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4" y="14"/>
                  </a:lnTo>
                  <a:lnTo>
                    <a:pt x="21" y="10"/>
                  </a:lnTo>
                  <a:lnTo>
                    <a:pt x="18" y="7"/>
                  </a:lnTo>
                  <a:lnTo>
                    <a:pt x="15" y="4"/>
                  </a:lnTo>
                  <a:lnTo>
                    <a:pt x="10" y="2"/>
                  </a:lnTo>
                  <a:lnTo>
                    <a:pt x="6" y="1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5" name="Freeform 1787"/>
            <p:cNvSpPr>
              <a:spLocks/>
            </p:cNvSpPr>
            <p:nvPr/>
          </p:nvSpPr>
          <p:spPr bwMode="auto">
            <a:xfrm>
              <a:off x="2209" y="2699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2" y="34"/>
                  </a:lnTo>
                  <a:lnTo>
                    <a:pt x="5" y="38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6" y="46"/>
                  </a:lnTo>
                  <a:lnTo>
                    <a:pt x="21" y="47"/>
                  </a:lnTo>
                  <a:lnTo>
                    <a:pt x="26" y="4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6" name="Freeform 1788"/>
            <p:cNvSpPr>
              <a:spLocks/>
            </p:cNvSpPr>
            <p:nvPr/>
          </p:nvSpPr>
          <p:spPr bwMode="auto">
            <a:xfrm>
              <a:off x="2210" y="2685"/>
              <a:ext cx="260" cy="17"/>
            </a:xfrm>
            <a:custGeom>
              <a:avLst/>
              <a:gdLst>
                <a:gd name="T0" fmla="*/ 0 w 4150"/>
                <a:gd name="T1" fmla="*/ 0 h 269"/>
                <a:gd name="T2" fmla="*/ 0 w 4150"/>
                <a:gd name="T3" fmla="*/ 0 h 269"/>
                <a:gd name="T4" fmla="*/ 0 w 4150"/>
                <a:gd name="T5" fmla="*/ 0 h 269"/>
                <a:gd name="T6" fmla="*/ 0 w 4150"/>
                <a:gd name="T7" fmla="*/ 0 h 269"/>
                <a:gd name="T8" fmla="*/ 0 w 4150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69"/>
                <a:gd name="T17" fmla="*/ 4150 w 415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69">
                  <a:moveTo>
                    <a:pt x="4145" y="0"/>
                  </a:moveTo>
                  <a:lnTo>
                    <a:pt x="0" y="221"/>
                  </a:lnTo>
                  <a:lnTo>
                    <a:pt x="5" y="269"/>
                  </a:lnTo>
                  <a:lnTo>
                    <a:pt x="4150" y="49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7" name="Freeform 1789"/>
            <p:cNvSpPr>
              <a:spLocks/>
            </p:cNvSpPr>
            <p:nvPr/>
          </p:nvSpPr>
          <p:spPr bwMode="auto">
            <a:xfrm>
              <a:off x="2469" y="2685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5" y="49"/>
                  </a:moveTo>
                  <a:lnTo>
                    <a:pt x="11" y="48"/>
                  </a:lnTo>
                  <a:lnTo>
                    <a:pt x="15" y="46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6" y="27"/>
                  </a:lnTo>
                  <a:lnTo>
                    <a:pt x="26" y="23"/>
                  </a:lnTo>
                  <a:lnTo>
                    <a:pt x="25" y="19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5" y="4"/>
                  </a:lnTo>
                  <a:lnTo>
                    <a:pt x="11" y="2"/>
                  </a:lnTo>
                  <a:lnTo>
                    <a:pt x="6" y="1"/>
                  </a:lnTo>
                  <a:lnTo>
                    <a:pt x="0" y="0"/>
                  </a:lnTo>
                  <a:lnTo>
                    <a:pt x="5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8" name="Freeform 1790"/>
            <p:cNvSpPr>
              <a:spLocks/>
            </p:cNvSpPr>
            <p:nvPr/>
          </p:nvSpPr>
          <p:spPr bwMode="auto">
            <a:xfrm>
              <a:off x="2209" y="2624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21" y="0"/>
                  </a:moveTo>
                  <a:lnTo>
                    <a:pt x="16" y="1"/>
                  </a:lnTo>
                  <a:lnTo>
                    <a:pt x="11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5" y="37"/>
                  </a:lnTo>
                  <a:lnTo>
                    <a:pt x="8" y="41"/>
                  </a:lnTo>
                  <a:lnTo>
                    <a:pt x="11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6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89" name="Freeform 1791"/>
            <p:cNvSpPr>
              <a:spLocks/>
            </p:cNvSpPr>
            <p:nvPr/>
          </p:nvSpPr>
          <p:spPr bwMode="auto">
            <a:xfrm>
              <a:off x="2210" y="2611"/>
              <a:ext cx="260" cy="16"/>
            </a:xfrm>
            <a:custGeom>
              <a:avLst/>
              <a:gdLst>
                <a:gd name="T0" fmla="*/ 0 w 4150"/>
                <a:gd name="T1" fmla="*/ 0 h 257"/>
                <a:gd name="T2" fmla="*/ 0 w 4150"/>
                <a:gd name="T3" fmla="*/ 0 h 257"/>
                <a:gd name="T4" fmla="*/ 0 w 4150"/>
                <a:gd name="T5" fmla="*/ 0 h 257"/>
                <a:gd name="T6" fmla="*/ 0 w 4150"/>
                <a:gd name="T7" fmla="*/ 0 h 257"/>
                <a:gd name="T8" fmla="*/ 0 w 4150"/>
                <a:gd name="T9" fmla="*/ 0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57"/>
                <a:gd name="T17" fmla="*/ 4150 w 4150"/>
                <a:gd name="T18" fmla="*/ 257 h 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57">
                  <a:moveTo>
                    <a:pt x="4145" y="0"/>
                  </a:moveTo>
                  <a:lnTo>
                    <a:pt x="0" y="210"/>
                  </a:lnTo>
                  <a:lnTo>
                    <a:pt x="5" y="257"/>
                  </a:lnTo>
                  <a:lnTo>
                    <a:pt x="4150" y="47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0" name="Freeform 1792"/>
            <p:cNvSpPr>
              <a:spLocks/>
            </p:cNvSpPr>
            <p:nvPr/>
          </p:nvSpPr>
          <p:spPr bwMode="auto">
            <a:xfrm>
              <a:off x="2469" y="2611"/>
              <a:ext cx="2" cy="3"/>
            </a:xfrm>
            <a:custGeom>
              <a:avLst/>
              <a:gdLst>
                <a:gd name="T0" fmla="*/ 0 w 26"/>
                <a:gd name="T1" fmla="*/ 0 h 47"/>
                <a:gd name="T2" fmla="*/ 0 w 26"/>
                <a:gd name="T3" fmla="*/ 0 h 47"/>
                <a:gd name="T4" fmla="*/ 0 w 26"/>
                <a:gd name="T5" fmla="*/ 0 h 47"/>
                <a:gd name="T6" fmla="*/ 0 w 26"/>
                <a:gd name="T7" fmla="*/ 0 h 47"/>
                <a:gd name="T8" fmla="*/ 0 w 26"/>
                <a:gd name="T9" fmla="*/ 0 h 47"/>
                <a:gd name="T10" fmla="*/ 0 w 26"/>
                <a:gd name="T11" fmla="*/ 0 h 47"/>
                <a:gd name="T12" fmla="*/ 0 w 26"/>
                <a:gd name="T13" fmla="*/ 0 h 47"/>
                <a:gd name="T14" fmla="*/ 0 w 26"/>
                <a:gd name="T15" fmla="*/ 0 h 47"/>
                <a:gd name="T16" fmla="*/ 0 w 26"/>
                <a:gd name="T17" fmla="*/ 0 h 47"/>
                <a:gd name="T18" fmla="*/ 0 w 26"/>
                <a:gd name="T19" fmla="*/ 0 h 47"/>
                <a:gd name="T20" fmla="*/ 0 w 26"/>
                <a:gd name="T21" fmla="*/ 0 h 47"/>
                <a:gd name="T22" fmla="*/ 0 w 26"/>
                <a:gd name="T23" fmla="*/ 0 h 47"/>
                <a:gd name="T24" fmla="*/ 0 w 26"/>
                <a:gd name="T25" fmla="*/ 0 h 47"/>
                <a:gd name="T26" fmla="*/ 0 w 26"/>
                <a:gd name="T27" fmla="*/ 0 h 47"/>
                <a:gd name="T28" fmla="*/ 0 w 26"/>
                <a:gd name="T29" fmla="*/ 0 h 47"/>
                <a:gd name="T30" fmla="*/ 0 w 26"/>
                <a:gd name="T31" fmla="*/ 0 h 47"/>
                <a:gd name="T32" fmla="*/ 0 w 26"/>
                <a:gd name="T33" fmla="*/ 0 h 47"/>
                <a:gd name="T34" fmla="*/ 0 w 26"/>
                <a:gd name="T35" fmla="*/ 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7"/>
                <a:gd name="T56" fmla="*/ 26 w 26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7">
                  <a:moveTo>
                    <a:pt x="5" y="47"/>
                  </a:moveTo>
                  <a:lnTo>
                    <a:pt x="11" y="47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2" y="39"/>
                  </a:lnTo>
                  <a:lnTo>
                    <a:pt x="24" y="35"/>
                  </a:lnTo>
                  <a:lnTo>
                    <a:pt x="26" y="31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19" y="6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1" name="Freeform 1793"/>
            <p:cNvSpPr>
              <a:spLocks/>
            </p:cNvSpPr>
            <p:nvPr/>
          </p:nvSpPr>
          <p:spPr bwMode="auto">
            <a:xfrm>
              <a:off x="2209" y="2549"/>
              <a:ext cx="2" cy="3"/>
            </a:xfrm>
            <a:custGeom>
              <a:avLst/>
              <a:gdLst>
                <a:gd name="T0" fmla="*/ 0 w 26"/>
                <a:gd name="T1" fmla="*/ 0 h 49"/>
                <a:gd name="T2" fmla="*/ 0 w 26"/>
                <a:gd name="T3" fmla="*/ 0 h 49"/>
                <a:gd name="T4" fmla="*/ 0 w 26"/>
                <a:gd name="T5" fmla="*/ 0 h 49"/>
                <a:gd name="T6" fmla="*/ 0 w 26"/>
                <a:gd name="T7" fmla="*/ 0 h 49"/>
                <a:gd name="T8" fmla="*/ 0 w 26"/>
                <a:gd name="T9" fmla="*/ 0 h 49"/>
                <a:gd name="T10" fmla="*/ 0 w 26"/>
                <a:gd name="T11" fmla="*/ 0 h 49"/>
                <a:gd name="T12" fmla="*/ 0 w 26"/>
                <a:gd name="T13" fmla="*/ 0 h 49"/>
                <a:gd name="T14" fmla="*/ 0 w 26"/>
                <a:gd name="T15" fmla="*/ 0 h 49"/>
                <a:gd name="T16" fmla="*/ 0 w 26"/>
                <a:gd name="T17" fmla="*/ 0 h 49"/>
                <a:gd name="T18" fmla="*/ 0 w 26"/>
                <a:gd name="T19" fmla="*/ 0 h 49"/>
                <a:gd name="T20" fmla="*/ 0 w 26"/>
                <a:gd name="T21" fmla="*/ 0 h 49"/>
                <a:gd name="T22" fmla="*/ 0 w 26"/>
                <a:gd name="T23" fmla="*/ 0 h 49"/>
                <a:gd name="T24" fmla="*/ 0 w 26"/>
                <a:gd name="T25" fmla="*/ 0 h 49"/>
                <a:gd name="T26" fmla="*/ 0 w 26"/>
                <a:gd name="T27" fmla="*/ 0 h 49"/>
                <a:gd name="T28" fmla="*/ 0 w 26"/>
                <a:gd name="T29" fmla="*/ 0 h 49"/>
                <a:gd name="T30" fmla="*/ 0 w 26"/>
                <a:gd name="T31" fmla="*/ 0 h 49"/>
                <a:gd name="T32" fmla="*/ 0 w 26"/>
                <a:gd name="T33" fmla="*/ 0 h 49"/>
                <a:gd name="T34" fmla="*/ 0 w 26"/>
                <a:gd name="T35" fmla="*/ 0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9"/>
                <a:gd name="T56" fmla="*/ 26 w 26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9">
                  <a:moveTo>
                    <a:pt x="21" y="0"/>
                  </a:moveTo>
                  <a:lnTo>
                    <a:pt x="16" y="1"/>
                  </a:lnTo>
                  <a:lnTo>
                    <a:pt x="11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6" y="4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2" name="Freeform 1794"/>
            <p:cNvSpPr>
              <a:spLocks/>
            </p:cNvSpPr>
            <p:nvPr/>
          </p:nvSpPr>
          <p:spPr bwMode="auto">
            <a:xfrm>
              <a:off x="2210" y="2535"/>
              <a:ext cx="260" cy="17"/>
            </a:xfrm>
            <a:custGeom>
              <a:avLst/>
              <a:gdLst>
                <a:gd name="T0" fmla="*/ 0 w 4150"/>
                <a:gd name="T1" fmla="*/ 0 h 264"/>
                <a:gd name="T2" fmla="*/ 0 w 4150"/>
                <a:gd name="T3" fmla="*/ 0 h 264"/>
                <a:gd name="T4" fmla="*/ 0 w 4150"/>
                <a:gd name="T5" fmla="*/ 0 h 264"/>
                <a:gd name="T6" fmla="*/ 0 w 4150"/>
                <a:gd name="T7" fmla="*/ 0 h 264"/>
                <a:gd name="T8" fmla="*/ 0 w 4150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0"/>
                <a:gd name="T16" fmla="*/ 0 h 264"/>
                <a:gd name="T17" fmla="*/ 4150 w 4150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0" h="264">
                  <a:moveTo>
                    <a:pt x="4145" y="0"/>
                  </a:moveTo>
                  <a:lnTo>
                    <a:pt x="0" y="215"/>
                  </a:lnTo>
                  <a:lnTo>
                    <a:pt x="5" y="264"/>
                  </a:lnTo>
                  <a:lnTo>
                    <a:pt x="4150" y="48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3" name="Freeform 1795"/>
            <p:cNvSpPr>
              <a:spLocks/>
            </p:cNvSpPr>
            <p:nvPr/>
          </p:nvSpPr>
          <p:spPr bwMode="auto">
            <a:xfrm>
              <a:off x="2469" y="2535"/>
              <a:ext cx="2" cy="3"/>
            </a:xfrm>
            <a:custGeom>
              <a:avLst/>
              <a:gdLst>
                <a:gd name="T0" fmla="*/ 0 w 26"/>
                <a:gd name="T1" fmla="*/ 0 h 48"/>
                <a:gd name="T2" fmla="*/ 0 w 26"/>
                <a:gd name="T3" fmla="*/ 0 h 48"/>
                <a:gd name="T4" fmla="*/ 0 w 26"/>
                <a:gd name="T5" fmla="*/ 0 h 48"/>
                <a:gd name="T6" fmla="*/ 0 w 26"/>
                <a:gd name="T7" fmla="*/ 0 h 48"/>
                <a:gd name="T8" fmla="*/ 0 w 26"/>
                <a:gd name="T9" fmla="*/ 0 h 48"/>
                <a:gd name="T10" fmla="*/ 0 w 26"/>
                <a:gd name="T11" fmla="*/ 0 h 48"/>
                <a:gd name="T12" fmla="*/ 0 w 26"/>
                <a:gd name="T13" fmla="*/ 0 h 48"/>
                <a:gd name="T14" fmla="*/ 0 w 26"/>
                <a:gd name="T15" fmla="*/ 0 h 48"/>
                <a:gd name="T16" fmla="*/ 0 w 26"/>
                <a:gd name="T17" fmla="*/ 0 h 48"/>
                <a:gd name="T18" fmla="*/ 0 w 26"/>
                <a:gd name="T19" fmla="*/ 0 h 48"/>
                <a:gd name="T20" fmla="*/ 0 w 26"/>
                <a:gd name="T21" fmla="*/ 0 h 48"/>
                <a:gd name="T22" fmla="*/ 0 w 26"/>
                <a:gd name="T23" fmla="*/ 0 h 48"/>
                <a:gd name="T24" fmla="*/ 0 w 26"/>
                <a:gd name="T25" fmla="*/ 0 h 48"/>
                <a:gd name="T26" fmla="*/ 0 w 26"/>
                <a:gd name="T27" fmla="*/ 0 h 48"/>
                <a:gd name="T28" fmla="*/ 0 w 26"/>
                <a:gd name="T29" fmla="*/ 0 h 48"/>
                <a:gd name="T30" fmla="*/ 0 w 26"/>
                <a:gd name="T31" fmla="*/ 0 h 48"/>
                <a:gd name="T32" fmla="*/ 0 w 26"/>
                <a:gd name="T33" fmla="*/ 0 h 48"/>
                <a:gd name="T34" fmla="*/ 0 w 26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48"/>
                <a:gd name="T56" fmla="*/ 26 w 26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48">
                  <a:moveTo>
                    <a:pt x="5" y="48"/>
                  </a:moveTo>
                  <a:lnTo>
                    <a:pt x="11" y="48"/>
                  </a:lnTo>
                  <a:lnTo>
                    <a:pt x="15" y="46"/>
                  </a:lnTo>
                  <a:lnTo>
                    <a:pt x="19" y="43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3"/>
                  </a:lnTo>
                  <a:lnTo>
                    <a:pt x="26" y="19"/>
                  </a:lnTo>
                  <a:lnTo>
                    <a:pt x="24" y="15"/>
                  </a:lnTo>
                  <a:lnTo>
                    <a:pt x="22" y="11"/>
                  </a:lnTo>
                  <a:lnTo>
                    <a:pt x="19" y="7"/>
                  </a:lnTo>
                  <a:lnTo>
                    <a:pt x="15" y="4"/>
                  </a:lnTo>
                  <a:lnTo>
                    <a:pt x="11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4" name="Freeform 1796"/>
            <p:cNvSpPr>
              <a:spLocks/>
            </p:cNvSpPr>
            <p:nvPr/>
          </p:nvSpPr>
          <p:spPr bwMode="auto">
            <a:xfrm>
              <a:off x="2235" y="2732"/>
              <a:ext cx="248" cy="62"/>
            </a:xfrm>
            <a:custGeom>
              <a:avLst/>
              <a:gdLst>
                <a:gd name="T0" fmla="*/ 0 w 3973"/>
                <a:gd name="T1" fmla="*/ 0 h 995"/>
                <a:gd name="T2" fmla="*/ 0 w 3973"/>
                <a:gd name="T3" fmla="*/ 0 h 995"/>
                <a:gd name="T4" fmla="*/ 0 w 3973"/>
                <a:gd name="T5" fmla="*/ 0 h 995"/>
                <a:gd name="T6" fmla="*/ 0 w 3973"/>
                <a:gd name="T7" fmla="*/ 0 h 995"/>
                <a:gd name="T8" fmla="*/ 0 w 3973"/>
                <a:gd name="T9" fmla="*/ 0 h 995"/>
                <a:gd name="T10" fmla="*/ 0 w 3973"/>
                <a:gd name="T11" fmla="*/ 0 h 995"/>
                <a:gd name="T12" fmla="*/ 0 w 3973"/>
                <a:gd name="T13" fmla="*/ 0 h 995"/>
                <a:gd name="T14" fmla="*/ 0 w 3973"/>
                <a:gd name="T15" fmla="*/ 0 h 995"/>
                <a:gd name="T16" fmla="*/ 0 w 3973"/>
                <a:gd name="T17" fmla="*/ 0 h 995"/>
                <a:gd name="T18" fmla="*/ 0 w 3973"/>
                <a:gd name="T19" fmla="*/ 0 h 995"/>
                <a:gd name="T20" fmla="*/ 0 w 3973"/>
                <a:gd name="T21" fmla="*/ 0 h 995"/>
                <a:gd name="T22" fmla="*/ 0 w 3973"/>
                <a:gd name="T23" fmla="*/ 0 h 995"/>
                <a:gd name="T24" fmla="*/ 0 w 3973"/>
                <a:gd name="T25" fmla="*/ 0 h 995"/>
                <a:gd name="T26" fmla="*/ 0 w 3973"/>
                <a:gd name="T27" fmla="*/ 0 h 995"/>
                <a:gd name="T28" fmla="*/ 0 w 3973"/>
                <a:gd name="T29" fmla="*/ 0 h 995"/>
                <a:gd name="T30" fmla="*/ 0 w 3973"/>
                <a:gd name="T31" fmla="*/ 0 h 995"/>
                <a:gd name="T32" fmla="*/ 0 w 3973"/>
                <a:gd name="T33" fmla="*/ 0 h 995"/>
                <a:gd name="T34" fmla="*/ 0 w 3973"/>
                <a:gd name="T35" fmla="*/ 0 h 995"/>
                <a:gd name="T36" fmla="*/ 0 w 3973"/>
                <a:gd name="T37" fmla="*/ 0 h 995"/>
                <a:gd name="T38" fmla="*/ 0 w 3973"/>
                <a:gd name="T39" fmla="*/ 0 h 995"/>
                <a:gd name="T40" fmla="*/ 0 w 3973"/>
                <a:gd name="T41" fmla="*/ 0 h 995"/>
                <a:gd name="T42" fmla="*/ 0 w 3973"/>
                <a:gd name="T43" fmla="*/ 0 h 995"/>
                <a:gd name="T44" fmla="*/ 0 w 3973"/>
                <a:gd name="T45" fmla="*/ 0 h 995"/>
                <a:gd name="T46" fmla="*/ 0 w 3973"/>
                <a:gd name="T47" fmla="*/ 0 h 995"/>
                <a:gd name="T48" fmla="*/ 0 w 3973"/>
                <a:gd name="T49" fmla="*/ 0 h 995"/>
                <a:gd name="T50" fmla="*/ 0 w 3973"/>
                <a:gd name="T51" fmla="*/ 0 h 995"/>
                <a:gd name="T52" fmla="*/ 0 w 3973"/>
                <a:gd name="T53" fmla="*/ 0 h 995"/>
                <a:gd name="T54" fmla="*/ 0 w 3973"/>
                <a:gd name="T55" fmla="*/ 0 h 995"/>
                <a:gd name="T56" fmla="*/ 0 w 3973"/>
                <a:gd name="T57" fmla="*/ 0 h 995"/>
                <a:gd name="T58" fmla="*/ 0 w 3973"/>
                <a:gd name="T59" fmla="*/ 0 h 995"/>
                <a:gd name="T60" fmla="*/ 0 w 3973"/>
                <a:gd name="T61" fmla="*/ 0 h 995"/>
                <a:gd name="T62" fmla="*/ 0 w 3973"/>
                <a:gd name="T63" fmla="*/ 0 h 995"/>
                <a:gd name="T64" fmla="*/ 0 w 3973"/>
                <a:gd name="T65" fmla="*/ 0 h 995"/>
                <a:gd name="T66" fmla="*/ 0 w 3973"/>
                <a:gd name="T67" fmla="*/ 0 h 995"/>
                <a:gd name="T68" fmla="*/ 0 w 3973"/>
                <a:gd name="T69" fmla="*/ 0 h 995"/>
                <a:gd name="T70" fmla="*/ 0 w 3973"/>
                <a:gd name="T71" fmla="*/ 0 h 995"/>
                <a:gd name="T72" fmla="*/ 0 w 3973"/>
                <a:gd name="T73" fmla="*/ 0 h 995"/>
                <a:gd name="T74" fmla="*/ 0 w 3973"/>
                <a:gd name="T75" fmla="*/ 0 h 995"/>
                <a:gd name="T76" fmla="*/ 0 w 3973"/>
                <a:gd name="T77" fmla="*/ 0 h 995"/>
                <a:gd name="T78" fmla="*/ 0 w 3973"/>
                <a:gd name="T79" fmla="*/ 0 h 995"/>
                <a:gd name="T80" fmla="*/ 0 w 3973"/>
                <a:gd name="T81" fmla="*/ 0 h 995"/>
                <a:gd name="T82" fmla="*/ 0 w 3973"/>
                <a:gd name="T83" fmla="*/ 0 h 995"/>
                <a:gd name="T84" fmla="*/ 0 w 3973"/>
                <a:gd name="T85" fmla="*/ 0 h 995"/>
                <a:gd name="T86" fmla="*/ 0 w 3973"/>
                <a:gd name="T87" fmla="*/ 0 h 9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73"/>
                <a:gd name="T133" fmla="*/ 0 h 995"/>
                <a:gd name="T134" fmla="*/ 3973 w 3973"/>
                <a:gd name="T135" fmla="*/ 995 h 9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73" h="995">
                  <a:moveTo>
                    <a:pt x="301" y="177"/>
                  </a:moveTo>
                  <a:lnTo>
                    <a:pt x="3671" y="0"/>
                  </a:lnTo>
                  <a:lnTo>
                    <a:pt x="3688" y="0"/>
                  </a:lnTo>
                  <a:lnTo>
                    <a:pt x="3703" y="0"/>
                  </a:lnTo>
                  <a:lnTo>
                    <a:pt x="3718" y="2"/>
                  </a:lnTo>
                  <a:lnTo>
                    <a:pt x="3733" y="4"/>
                  </a:lnTo>
                  <a:lnTo>
                    <a:pt x="3747" y="6"/>
                  </a:lnTo>
                  <a:lnTo>
                    <a:pt x="3761" y="10"/>
                  </a:lnTo>
                  <a:lnTo>
                    <a:pt x="3775" y="14"/>
                  </a:lnTo>
                  <a:lnTo>
                    <a:pt x="3789" y="19"/>
                  </a:lnTo>
                  <a:lnTo>
                    <a:pt x="3803" y="24"/>
                  </a:lnTo>
                  <a:lnTo>
                    <a:pt x="3816" y="30"/>
                  </a:lnTo>
                  <a:lnTo>
                    <a:pt x="3828" y="36"/>
                  </a:lnTo>
                  <a:lnTo>
                    <a:pt x="3840" y="43"/>
                  </a:lnTo>
                  <a:lnTo>
                    <a:pt x="3852" y="51"/>
                  </a:lnTo>
                  <a:lnTo>
                    <a:pt x="3863" y="59"/>
                  </a:lnTo>
                  <a:lnTo>
                    <a:pt x="3874" y="68"/>
                  </a:lnTo>
                  <a:lnTo>
                    <a:pt x="3885" y="77"/>
                  </a:lnTo>
                  <a:lnTo>
                    <a:pt x="3894" y="87"/>
                  </a:lnTo>
                  <a:lnTo>
                    <a:pt x="3904" y="97"/>
                  </a:lnTo>
                  <a:lnTo>
                    <a:pt x="3913" y="108"/>
                  </a:lnTo>
                  <a:lnTo>
                    <a:pt x="3921" y="120"/>
                  </a:lnTo>
                  <a:lnTo>
                    <a:pt x="3930" y="132"/>
                  </a:lnTo>
                  <a:lnTo>
                    <a:pt x="3937" y="144"/>
                  </a:lnTo>
                  <a:lnTo>
                    <a:pt x="3944" y="156"/>
                  </a:lnTo>
                  <a:lnTo>
                    <a:pt x="3950" y="169"/>
                  </a:lnTo>
                  <a:lnTo>
                    <a:pt x="3955" y="182"/>
                  </a:lnTo>
                  <a:lnTo>
                    <a:pt x="3960" y="196"/>
                  </a:lnTo>
                  <a:lnTo>
                    <a:pt x="3964" y="210"/>
                  </a:lnTo>
                  <a:lnTo>
                    <a:pt x="3967" y="224"/>
                  </a:lnTo>
                  <a:lnTo>
                    <a:pt x="3970" y="239"/>
                  </a:lnTo>
                  <a:lnTo>
                    <a:pt x="3971" y="254"/>
                  </a:lnTo>
                  <a:lnTo>
                    <a:pt x="3973" y="269"/>
                  </a:lnTo>
                  <a:lnTo>
                    <a:pt x="3973" y="285"/>
                  </a:lnTo>
                  <a:lnTo>
                    <a:pt x="3973" y="500"/>
                  </a:lnTo>
                  <a:lnTo>
                    <a:pt x="3973" y="515"/>
                  </a:lnTo>
                  <a:lnTo>
                    <a:pt x="3971" y="531"/>
                  </a:lnTo>
                  <a:lnTo>
                    <a:pt x="3970" y="546"/>
                  </a:lnTo>
                  <a:lnTo>
                    <a:pt x="3967" y="560"/>
                  </a:lnTo>
                  <a:lnTo>
                    <a:pt x="3964" y="576"/>
                  </a:lnTo>
                  <a:lnTo>
                    <a:pt x="3960" y="590"/>
                  </a:lnTo>
                  <a:lnTo>
                    <a:pt x="3955" y="605"/>
                  </a:lnTo>
                  <a:lnTo>
                    <a:pt x="3950" y="618"/>
                  </a:lnTo>
                  <a:lnTo>
                    <a:pt x="3944" y="632"/>
                  </a:lnTo>
                  <a:lnTo>
                    <a:pt x="3937" y="645"/>
                  </a:lnTo>
                  <a:lnTo>
                    <a:pt x="3930" y="658"/>
                  </a:lnTo>
                  <a:lnTo>
                    <a:pt x="3921" y="670"/>
                  </a:lnTo>
                  <a:lnTo>
                    <a:pt x="3913" y="682"/>
                  </a:lnTo>
                  <a:lnTo>
                    <a:pt x="3904" y="695"/>
                  </a:lnTo>
                  <a:lnTo>
                    <a:pt x="3894" y="706"/>
                  </a:lnTo>
                  <a:lnTo>
                    <a:pt x="3885" y="717"/>
                  </a:lnTo>
                  <a:lnTo>
                    <a:pt x="3874" y="728"/>
                  </a:lnTo>
                  <a:lnTo>
                    <a:pt x="3863" y="738"/>
                  </a:lnTo>
                  <a:lnTo>
                    <a:pt x="3852" y="747"/>
                  </a:lnTo>
                  <a:lnTo>
                    <a:pt x="3840" y="756"/>
                  </a:lnTo>
                  <a:lnTo>
                    <a:pt x="3828" y="764"/>
                  </a:lnTo>
                  <a:lnTo>
                    <a:pt x="3816" y="772"/>
                  </a:lnTo>
                  <a:lnTo>
                    <a:pt x="3803" y="779"/>
                  </a:lnTo>
                  <a:lnTo>
                    <a:pt x="3789" y="786"/>
                  </a:lnTo>
                  <a:lnTo>
                    <a:pt x="3775" y="792"/>
                  </a:lnTo>
                  <a:lnTo>
                    <a:pt x="3761" y="798"/>
                  </a:lnTo>
                  <a:lnTo>
                    <a:pt x="3747" y="803"/>
                  </a:lnTo>
                  <a:lnTo>
                    <a:pt x="3733" y="808"/>
                  </a:lnTo>
                  <a:lnTo>
                    <a:pt x="3718" y="811"/>
                  </a:lnTo>
                  <a:lnTo>
                    <a:pt x="3703" y="814"/>
                  </a:lnTo>
                  <a:lnTo>
                    <a:pt x="3688" y="816"/>
                  </a:lnTo>
                  <a:lnTo>
                    <a:pt x="3671" y="818"/>
                  </a:lnTo>
                  <a:lnTo>
                    <a:pt x="301" y="995"/>
                  </a:lnTo>
                  <a:lnTo>
                    <a:pt x="286" y="995"/>
                  </a:lnTo>
                  <a:lnTo>
                    <a:pt x="270" y="994"/>
                  </a:lnTo>
                  <a:lnTo>
                    <a:pt x="255" y="993"/>
                  </a:lnTo>
                  <a:lnTo>
                    <a:pt x="240" y="991"/>
                  </a:lnTo>
                  <a:lnTo>
                    <a:pt x="226" y="988"/>
                  </a:lnTo>
                  <a:lnTo>
                    <a:pt x="211" y="985"/>
                  </a:lnTo>
                  <a:lnTo>
                    <a:pt x="197" y="981"/>
                  </a:lnTo>
                  <a:lnTo>
                    <a:pt x="184" y="976"/>
                  </a:lnTo>
                  <a:lnTo>
                    <a:pt x="171" y="971"/>
                  </a:lnTo>
                  <a:lnTo>
                    <a:pt x="158" y="965"/>
                  </a:lnTo>
                  <a:lnTo>
                    <a:pt x="144" y="958"/>
                  </a:lnTo>
                  <a:lnTo>
                    <a:pt x="132" y="951"/>
                  </a:lnTo>
                  <a:lnTo>
                    <a:pt x="120" y="943"/>
                  </a:lnTo>
                  <a:lnTo>
                    <a:pt x="109" y="935"/>
                  </a:lnTo>
                  <a:lnTo>
                    <a:pt x="98" y="927"/>
                  </a:lnTo>
                  <a:lnTo>
                    <a:pt x="88" y="916"/>
                  </a:lnTo>
                  <a:lnTo>
                    <a:pt x="78" y="907"/>
                  </a:lnTo>
                  <a:lnTo>
                    <a:pt x="69" y="896"/>
                  </a:lnTo>
                  <a:lnTo>
                    <a:pt x="60" y="886"/>
                  </a:lnTo>
                  <a:lnTo>
                    <a:pt x="52" y="874"/>
                  </a:lnTo>
                  <a:lnTo>
                    <a:pt x="44" y="863"/>
                  </a:lnTo>
                  <a:lnTo>
                    <a:pt x="37" y="851"/>
                  </a:lnTo>
                  <a:lnTo>
                    <a:pt x="30" y="838"/>
                  </a:lnTo>
                  <a:lnTo>
                    <a:pt x="24" y="826"/>
                  </a:lnTo>
                  <a:lnTo>
                    <a:pt x="18" y="812"/>
                  </a:lnTo>
                  <a:lnTo>
                    <a:pt x="13" y="798"/>
                  </a:lnTo>
                  <a:lnTo>
                    <a:pt x="9" y="784"/>
                  </a:lnTo>
                  <a:lnTo>
                    <a:pt x="6" y="770"/>
                  </a:lnTo>
                  <a:lnTo>
                    <a:pt x="3" y="755"/>
                  </a:lnTo>
                  <a:lnTo>
                    <a:pt x="1" y="740"/>
                  </a:lnTo>
                  <a:lnTo>
                    <a:pt x="0" y="725"/>
                  </a:lnTo>
                  <a:lnTo>
                    <a:pt x="0" y="710"/>
                  </a:lnTo>
                  <a:lnTo>
                    <a:pt x="0" y="489"/>
                  </a:lnTo>
                  <a:lnTo>
                    <a:pt x="0" y="474"/>
                  </a:lnTo>
                  <a:lnTo>
                    <a:pt x="1" y="460"/>
                  </a:lnTo>
                  <a:lnTo>
                    <a:pt x="3" y="444"/>
                  </a:lnTo>
                  <a:lnTo>
                    <a:pt x="6" y="429"/>
                  </a:lnTo>
                  <a:lnTo>
                    <a:pt x="9" y="415"/>
                  </a:lnTo>
                  <a:lnTo>
                    <a:pt x="13" y="401"/>
                  </a:lnTo>
                  <a:lnTo>
                    <a:pt x="18" y="387"/>
                  </a:lnTo>
                  <a:lnTo>
                    <a:pt x="24" y="374"/>
                  </a:lnTo>
                  <a:lnTo>
                    <a:pt x="30" y="361"/>
                  </a:lnTo>
                  <a:lnTo>
                    <a:pt x="37" y="348"/>
                  </a:lnTo>
                  <a:lnTo>
                    <a:pt x="44" y="334"/>
                  </a:lnTo>
                  <a:lnTo>
                    <a:pt x="52" y="322"/>
                  </a:lnTo>
                  <a:lnTo>
                    <a:pt x="60" y="310"/>
                  </a:lnTo>
                  <a:lnTo>
                    <a:pt x="69" y="298"/>
                  </a:lnTo>
                  <a:lnTo>
                    <a:pt x="78" y="287"/>
                  </a:lnTo>
                  <a:lnTo>
                    <a:pt x="88" y="277"/>
                  </a:lnTo>
                  <a:lnTo>
                    <a:pt x="98" y="266"/>
                  </a:lnTo>
                  <a:lnTo>
                    <a:pt x="109" y="256"/>
                  </a:lnTo>
                  <a:lnTo>
                    <a:pt x="120" y="247"/>
                  </a:lnTo>
                  <a:lnTo>
                    <a:pt x="132" y="238"/>
                  </a:lnTo>
                  <a:lnTo>
                    <a:pt x="144" y="230"/>
                  </a:lnTo>
                  <a:lnTo>
                    <a:pt x="158" y="221"/>
                  </a:lnTo>
                  <a:lnTo>
                    <a:pt x="171" y="214"/>
                  </a:lnTo>
                  <a:lnTo>
                    <a:pt x="184" y="207"/>
                  </a:lnTo>
                  <a:lnTo>
                    <a:pt x="197" y="201"/>
                  </a:lnTo>
                  <a:lnTo>
                    <a:pt x="211" y="196"/>
                  </a:lnTo>
                  <a:lnTo>
                    <a:pt x="226" y="191"/>
                  </a:lnTo>
                  <a:lnTo>
                    <a:pt x="240" y="187"/>
                  </a:lnTo>
                  <a:lnTo>
                    <a:pt x="255" y="183"/>
                  </a:lnTo>
                  <a:lnTo>
                    <a:pt x="270" y="180"/>
                  </a:lnTo>
                  <a:lnTo>
                    <a:pt x="286" y="178"/>
                  </a:lnTo>
                  <a:lnTo>
                    <a:pt x="301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5" name="Freeform 1797"/>
            <p:cNvSpPr>
              <a:spLocks/>
            </p:cNvSpPr>
            <p:nvPr/>
          </p:nvSpPr>
          <p:spPr bwMode="auto">
            <a:xfrm>
              <a:off x="2235" y="2732"/>
              <a:ext cx="248" cy="62"/>
            </a:xfrm>
            <a:custGeom>
              <a:avLst/>
              <a:gdLst>
                <a:gd name="T0" fmla="*/ 0 w 3973"/>
                <a:gd name="T1" fmla="*/ 0 h 995"/>
                <a:gd name="T2" fmla="*/ 0 w 3973"/>
                <a:gd name="T3" fmla="*/ 0 h 995"/>
                <a:gd name="T4" fmla="*/ 0 w 3973"/>
                <a:gd name="T5" fmla="*/ 0 h 995"/>
                <a:gd name="T6" fmla="*/ 0 w 3973"/>
                <a:gd name="T7" fmla="*/ 0 h 995"/>
                <a:gd name="T8" fmla="*/ 0 w 3973"/>
                <a:gd name="T9" fmla="*/ 0 h 995"/>
                <a:gd name="T10" fmla="*/ 0 w 3973"/>
                <a:gd name="T11" fmla="*/ 0 h 995"/>
                <a:gd name="T12" fmla="*/ 0 w 3973"/>
                <a:gd name="T13" fmla="*/ 0 h 995"/>
                <a:gd name="T14" fmla="*/ 0 w 3973"/>
                <a:gd name="T15" fmla="*/ 0 h 995"/>
                <a:gd name="T16" fmla="*/ 0 w 3973"/>
                <a:gd name="T17" fmla="*/ 0 h 995"/>
                <a:gd name="T18" fmla="*/ 0 w 3973"/>
                <a:gd name="T19" fmla="*/ 0 h 995"/>
                <a:gd name="T20" fmla="*/ 0 w 3973"/>
                <a:gd name="T21" fmla="*/ 0 h 995"/>
                <a:gd name="T22" fmla="*/ 0 w 3973"/>
                <a:gd name="T23" fmla="*/ 0 h 995"/>
                <a:gd name="T24" fmla="*/ 0 w 3973"/>
                <a:gd name="T25" fmla="*/ 0 h 995"/>
                <a:gd name="T26" fmla="*/ 0 w 3973"/>
                <a:gd name="T27" fmla="*/ 0 h 995"/>
                <a:gd name="T28" fmla="*/ 0 w 3973"/>
                <a:gd name="T29" fmla="*/ 0 h 995"/>
                <a:gd name="T30" fmla="*/ 0 w 3973"/>
                <a:gd name="T31" fmla="*/ 0 h 995"/>
                <a:gd name="T32" fmla="*/ 0 w 3973"/>
                <a:gd name="T33" fmla="*/ 0 h 995"/>
                <a:gd name="T34" fmla="*/ 0 w 3973"/>
                <a:gd name="T35" fmla="*/ 0 h 995"/>
                <a:gd name="T36" fmla="*/ 0 w 3973"/>
                <a:gd name="T37" fmla="*/ 0 h 995"/>
                <a:gd name="T38" fmla="*/ 0 w 3973"/>
                <a:gd name="T39" fmla="*/ 0 h 995"/>
                <a:gd name="T40" fmla="*/ 0 w 3973"/>
                <a:gd name="T41" fmla="*/ 0 h 995"/>
                <a:gd name="T42" fmla="*/ 0 w 3973"/>
                <a:gd name="T43" fmla="*/ 0 h 995"/>
                <a:gd name="T44" fmla="*/ 0 w 3973"/>
                <a:gd name="T45" fmla="*/ 0 h 995"/>
                <a:gd name="T46" fmla="*/ 0 w 3973"/>
                <a:gd name="T47" fmla="*/ 0 h 995"/>
                <a:gd name="T48" fmla="*/ 0 w 3973"/>
                <a:gd name="T49" fmla="*/ 0 h 995"/>
                <a:gd name="T50" fmla="*/ 0 w 3973"/>
                <a:gd name="T51" fmla="*/ 0 h 995"/>
                <a:gd name="T52" fmla="*/ 0 w 3973"/>
                <a:gd name="T53" fmla="*/ 0 h 995"/>
                <a:gd name="T54" fmla="*/ 0 w 3973"/>
                <a:gd name="T55" fmla="*/ 0 h 995"/>
                <a:gd name="T56" fmla="*/ 0 w 3973"/>
                <a:gd name="T57" fmla="*/ 0 h 995"/>
                <a:gd name="T58" fmla="*/ 0 w 3973"/>
                <a:gd name="T59" fmla="*/ 0 h 995"/>
                <a:gd name="T60" fmla="*/ 0 w 3973"/>
                <a:gd name="T61" fmla="*/ 0 h 995"/>
                <a:gd name="T62" fmla="*/ 0 w 3973"/>
                <a:gd name="T63" fmla="*/ 0 h 995"/>
                <a:gd name="T64" fmla="*/ 0 w 3973"/>
                <a:gd name="T65" fmla="*/ 0 h 995"/>
                <a:gd name="T66" fmla="*/ 0 w 3973"/>
                <a:gd name="T67" fmla="*/ 0 h 995"/>
                <a:gd name="T68" fmla="*/ 0 w 3973"/>
                <a:gd name="T69" fmla="*/ 0 h 995"/>
                <a:gd name="T70" fmla="*/ 0 w 3973"/>
                <a:gd name="T71" fmla="*/ 0 h 995"/>
                <a:gd name="T72" fmla="*/ 0 w 3973"/>
                <a:gd name="T73" fmla="*/ 0 h 995"/>
                <a:gd name="T74" fmla="*/ 0 w 3973"/>
                <a:gd name="T75" fmla="*/ 0 h 995"/>
                <a:gd name="T76" fmla="*/ 0 w 3973"/>
                <a:gd name="T77" fmla="*/ 0 h 995"/>
                <a:gd name="T78" fmla="*/ 0 w 3973"/>
                <a:gd name="T79" fmla="*/ 0 h 995"/>
                <a:gd name="T80" fmla="*/ 0 w 3973"/>
                <a:gd name="T81" fmla="*/ 0 h 995"/>
                <a:gd name="T82" fmla="*/ 0 w 3973"/>
                <a:gd name="T83" fmla="*/ 0 h 995"/>
                <a:gd name="T84" fmla="*/ 0 w 3973"/>
                <a:gd name="T85" fmla="*/ 0 h 995"/>
                <a:gd name="T86" fmla="*/ 0 w 3973"/>
                <a:gd name="T87" fmla="*/ 0 h 9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73"/>
                <a:gd name="T133" fmla="*/ 0 h 995"/>
                <a:gd name="T134" fmla="*/ 3973 w 3973"/>
                <a:gd name="T135" fmla="*/ 995 h 9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73" h="995">
                  <a:moveTo>
                    <a:pt x="301" y="177"/>
                  </a:moveTo>
                  <a:lnTo>
                    <a:pt x="3671" y="0"/>
                  </a:lnTo>
                  <a:lnTo>
                    <a:pt x="3688" y="0"/>
                  </a:lnTo>
                  <a:lnTo>
                    <a:pt x="3703" y="0"/>
                  </a:lnTo>
                  <a:lnTo>
                    <a:pt x="3718" y="2"/>
                  </a:lnTo>
                  <a:lnTo>
                    <a:pt x="3733" y="4"/>
                  </a:lnTo>
                  <a:lnTo>
                    <a:pt x="3747" y="6"/>
                  </a:lnTo>
                  <a:lnTo>
                    <a:pt x="3761" y="10"/>
                  </a:lnTo>
                  <a:lnTo>
                    <a:pt x="3775" y="14"/>
                  </a:lnTo>
                  <a:lnTo>
                    <a:pt x="3789" y="19"/>
                  </a:lnTo>
                  <a:lnTo>
                    <a:pt x="3803" y="24"/>
                  </a:lnTo>
                  <a:lnTo>
                    <a:pt x="3816" y="30"/>
                  </a:lnTo>
                  <a:lnTo>
                    <a:pt x="3828" y="36"/>
                  </a:lnTo>
                  <a:lnTo>
                    <a:pt x="3840" y="43"/>
                  </a:lnTo>
                  <a:lnTo>
                    <a:pt x="3852" y="51"/>
                  </a:lnTo>
                  <a:lnTo>
                    <a:pt x="3863" y="59"/>
                  </a:lnTo>
                  <a:lnTo>
                    <a:pt x="3874" y="68"/>
                  </a:lnTo>
                  <a:lnTo>
                    <a:pt x="3885" y="77"/>
                  </a:lnTo>
                  <a:lnTo>
                    <a:pt x="3894" y="87"/>
                  </a:lnTo>
                  <a:lnTo>
                    <a:pt x="3904" y="97"/>
                  </a:lnTo>
                  <a:lnTo>
                    <a:pt x="3913" y="108"/>
                  </a:lnTo>
                  <a:lnTo>
                    <a:pt x="3921" y="120"/>
                  </a:lnTo>
                  <a:lnTo>
                    <a:pt x="3930" y="132"/>
                  </a:lnTo>
                  <a:lnTo>
                    <a:pt x="3937" y="144"/>
                  </a:lnTo>
                  <a:lnTo>
                    <a:pt x="3944" y="156"/>
                  </a:lnTo>
                  <a:lnTo>
                    <a:pt x="3950" y="169"/>
                  </a:lnTo>
                  <a:lnTo>
                    <a:pt x="3955" y="182"/>
                  </a:lnTo>
                  <a:lnTo>
                    <a:pt x="3960" y="196"/>
                  </a:lnTo>
                  <a:lnTo>
                    <a:pt x="3964" y="210"/>
                  </a:lnTo>
                  <a:lnTo>
                    <a:pt x="3967" y="224"/>
                  </a:lnTo>
                  <a:lnTo>
                    <a:pt x="3970" y="239"/>
                  </a:lnTo>
                  <a:lnTo>
                    <a:pt x="3971" y="254"/>
                  </a:lnTo>
                  <a:lnTo>
                    <a:pt x="3973" y="269"/>
                  </a:lnTo>
                  <a:lnTo>
                    <a:pt x="3973" y="285"/>
                  </a:lnTo>
                  <a:lnTo>
                    <a:pt x="3973" y="500"/>
                  </a:lnTo>
                  <a:lnTo>
                    <a:pt x="3973" y="515"/>
                  </a:lnTo>
                  <a:lnTo>
                    <a:pt x="3971" y="531"/>
                  </a:lnTo>
                  <a:lnTo>
                    <a:pt x="3970" y="546"/>
                  </a:lnTo>
                  <a:lnTo>
                    <a:pt x="3967" y="560"/>
                  </a:lnTo>
                  <a:lnTo>
                    <a:pt x="3964" y="576"/>
                  </a:lnTo>
                  <a:lnTo>
                    <a:pt x="3960" y="590"/>
                  </a:lnTo>
                  <a:lnTo>
                    <a:pt x="3955" y="605"/>
                  </a:lnTo>
                  <a:lnTo>
                    <a:pt x="3950" y="618"/>
                  </a:lnTo>
                  <a:lnTo>
                    <a:pt x="3944" y="632"/>
                  </a:lnTo>
                  <a:lnTo>
                    <a:pt x="3937" y="645"/>
                  </a:lnTo>
                  <a:lnTo>
                    <a:pt x="3930" y="658"/>
                  </a:lnTo>
                  <a:lnTo>
                    <a:pt x="3921" y="670"/>
                  </a:lnTo>
                  <a:lnTo>
                    <a:pt x="3913" y="682"/>
                  </a:lnTo>
                  <a:lnTo>
                    <a:pt x="3904" y="695"/>
                  </a:lnTo>
                  <a:lnTo>
                    <a:pt x="3894" y="706"/>
                  </a:lnTo>
                  <a:lnTo>
                    <a:pt x="3885" y="717"/>
                  </a:lnTo>
                  <a:lnTo>
                    <a:pt x="3874" y="728"/>
                  </a:lnTo>
                  <a:lnTo>
                    <a:pt x="3863" y="738"/>
                  </a:lnTo>
                  <a:lnTo>
                    <a:pt x="3852" y="747"/>
                  </a:lnTo>
                  <a:lnTo>
                    <a:pt x="3840" y="756"/>
                  </a:lnTo>
                  <a:lnTo>
                    <a:pt x="3828" y="764"/>
                  </a:lnTo>
                  <a:lnTo>
                    <a:pt x="3816" y="772"/>
                  </a:lnTo>
                  <a:lnTo>
                    <a:pt x="3803" y="779"/>
                  </a:lnTo>
                  <a:lnTo>
                    <a:pt x="3789" y="786"/>
                  </a:lnTo>
                  <a:lnTo>
                    <a:pt x="3775" y="792"/>
                  </a:lnTo>
                  <a:lnTo>
                    <a:pt x="3761" y="798"/>
                  </a:lnTo>
                  <a:lnTo>
                    <a:pt x="3747" y="803"/>
                  </a:lnTo>
                  <a:lnTo>
                    <a:pt x="3733" y="808"/>
                  </a:lnTo>
                  <a:lnTo>
                    <a:pt x="3718" y="811"/>
                  </a:lnTo>
                  <a:lnTo>
                    <a:pt x="3703" y="814"/>
                  </a:lnTo>
                  <a:lnTo>
                    <a:pt x="3688" y="816"/>
                  </a:lnTo>
                  <a:lnTo>
                    <a:pt x="3671" y="818"/>
                  </a:lnTo>
                  <a:lnTo>
                    <a:pt x="301" y="995"/>
                  </a:lnTo>
                  <a:lnTo>
                    <a:pt x="286" y="995"/>
                  </a:lnTo>
                  <a:lnTo>
                    <a:pt x="270" y="994"/>
                  </a:lnTo>
                  <a:lnTo>
                    <a:pt x="255" y="993"/>
                  </a:lnTo>
                  <a:lnTo>
                    <a:pt x="240" y="991"/>
                  </a:lnTo>
                  <a:lnTo>
                    <a:pt x="226" y="988"/>
                  </a:lnTo>
                  <a:lnTo>
                    <a:pt x="211" y="985"/>
                  </a:lnTo>
                  <a:lnTo>
                    <a:pt x="197" y="981"/>
                  </a:lnTo>
                  <a:lnTo>
                    <a:pt x="184" y="976"/>
                  </a:lnTo>
                  <a:lnTo>
                    <a:pt x="171" y="971"/>
                  </a:lnTo>
                  <a:lnTo>
                    <a:pt x="158" y="965"/>
                  </a:lnTo>
                  <a:lnTo>
                    <a:pt x="144" y="958"/>
                  </a:lnTo>
                  <a:lnTo>
                    <a:pt x="132" y="951"/>
                  </a:lnTo>
                  <a:lnTo>
                    <a:pt x="120" y="943"/>
                  </a:lnTo>
                  <a:lnTo>
                    <a:pt x="109" y="935"/>
                  </a:lnTo>
                  <a:lnTo>
                    <a:pt x="98" y="927"/>
                  </a:lnTo>
                  <a:lnTo>
                    <a:pt x="88" y="916"/>
                  </a:lnTo>
                  <a:lnTo>
                    <a:pt x="78" y="907"/>
                  </a:lnTo>
                  <a:lnTo>
                    <a:pt x="69" y="896"/>
                  </a:lnTo>
                  <a:lnTo>
                    <a:pt x="60" y="886"/>
                  </a:lnTo>
                  <a:lnTo>
                    <a:pt x="52" y="874"/>
                  </a:lnTo>
                  <a:lnTo>
                    <a:pt x="44" y="863"/>
                  </a:lnTo>
                  <a:lnTo>
                    <a:pt x="37" y="851"/>
                  </a:lnTo>
                  <a:lnTo>
                    <a:pt x="30" y="838"/>
                  </a:lnTo>
                  <a:lnTo>
                    <a:pt x="24" y="826"/>
                  </a:lnTo>
                  <a:lnTo>
                    <a:pt x="18" y="812"/>
                  </a:lnTo>
                  <a:lnTo>
                    <a:pt x="13" y="798"/>
                  </a:lnTo>
                  <a:lnTo>
                    <a:pt x="9" y="784"/>
                  </a:lnTo>
                  <a:lnTo>
                    <a:pt x="6" y="770"/>
                  </a:lnTo>
                  <a:lnTo>
                    <a:pt x="3" y="755"/>
                  </a:lnTo>
                  <a:lnTo>
                    <a:pt x="1" y="740"/>
                  </a:lnTo>
                  <a:lnTo>
                    <a:pt x="0" y="725"/>
                  </a:lnTo>
                  <a:lnTo>
                    <a:pt x="0" y="710"/>
                  </a:lnTo>
                  <a:lnTo>
                    <a:pt x="0" y="489"/>
                  </a:lnTo>
                  <a:lnTo>
                    <a:pt x="0" y="474"/>
                  </a:lnTo>
                  <a:lnTo>
                    <a:pt x="1" y="460"/>
                  </a:lnTo>
                  <a:lnTo>
                    <a:pt x="3" y="444"/>
                  </a:lnTo>
                  <a:lnTo>
                    <a:pt x="6" y="429"/>
                  </a:lnTo>
                  <a:lnTo>
                    <a:pt x="9" y="415"/>
                  </a:lnTo>
                  <a:lnTo>
                    <a:pt x="13" y="401"/>
                  </a:lnTo>
                  <a:lnTo>
                    <a:pt x="18" y="387"/>
                  </a:lnTo>
                  <a:lnTo>
                    <a:pt x="24" y="374"/>
                  </a:lnTo>
                  <a:lnTo>
                    <a:pt x="30" y="361"/>
                  </a:lnTo>
                  <a:lnTo>
                    <a:pt x="37" y="348"/>
                  </a:lnTo>
                  <a:lnTo>
                    <a:pt x="44" y="334"/>
                  </a:lnTo>
                  <a:lnTo>
                    <a:pt x="52" y="322"/>
                  </a:lnTo>
                  <a:lnTo>
                    <a:pt x="60" y="310"/>
                  </a:lnTo>
                  <a:lnTo>
                    <a:pt x="69" y="298"/>
                  </a:lnTo>
                  <a:lnTo>
                    <a:pt x="78" y="287"/>
                  </a:lnTo>
                  <a:lnTo>
                    <a:pt x="88" y="277"/>
                  </a:lnTo>
                  <a:lnTo>
                    <a:pt x="98" y="266"/>
                  </a:lnTo>
                  <a:lnTo>
                    <a:pt x="109" y="256"/>
                  </a:lnTo>
                  <a:lnTo>
                    <a:pt x="120" y="247"/>
                  </a:lnTo>
                  <a:lnTo>
                    <a:pt x="132" y="238"/>
                  </a:lnTo>
                  <a:lnTo>
                    <a:pt x="144" y="230"/>
                  </a:lnTo>
                  <a:lnTo>
                    <a:pt x="158" y="221"/>
                  </a:lnTo>
                  <a:lnTo>
                    <a:pt x="171" y="214"/>
                  </a:lnTo>
                  <a:lnTo>
                    <a:pt x="184" y="207"/>
                  </a:lnTo>
                  <a:lnTo>
                    <a:pt x="197" y="201"/>
                  </a:lnTo>
                  <a:lnTo>
                    <a:pt x="211" y="196"/>
                  </a:lnTo>
                  <a:lnTo>
                    <a:pt x="226" y="191"/>
                  </a:lnTo>
                  <a:lnTo>
                    <a:pt x="240" y="187"/>
                  </a:lnTo>
                  <a:lnTo>
                    <a:pt x="255" y="183"/>
                  </a:lnTo>
                  <a:lnTo>
                    <a:pt x="270" y="180"/>
                  </a:lnTo>
                  <a:lnTo>
                    <a:pt x="286" y="178"/>
                  </a:lnTo>
                  <a:lnTo>
                    <a:pt x="301" y="1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6" name="Freeform 1798"/>
            <p:cNvSpPr>
              <a:spLocks/>
            </p:cNvSpPr>
            <p:nvPr/>
          </p:nvSpPr>
          <p:spPr bwMode="auto">
            <a:xfrm>
              <a:off x="2241" y="2736"/>
              <a:ext cx="236" cy="54"/>
            </a:xfrm>
            <a:custGeom>
              <a:avLst/>
              <a:gdLst>
                <a:gd name="T0" fmla="*/ 0 w 3769"/>
                <a:gd name="T1" fmla="*/ 0 h 857"/>
                <a:gd name="T2" fmla="*/ 0 w 3769"/>
                <a:gd name="T3" fmla="*/ 0 h 857"/>
                <a:gd name="T4" fmla="*/ 0 w 3769"/>
                <a:gd name="T5" fmla="*/ 0 h 857"/>
                <a:gd name="T6" fmla="*/ 0 w 3769"/>
                <a:gd name="T7" fmla="*/ 0 h 857"/>
                <a:gd name="T8" fmla="*/ 0 w 3769"/>
                <a:gd name="T9" fmla="*/ 0 h 857"/>
                <a:gd name="T10" fmla="*/ 0 w 3769"/>
                <a:gd name="T11" fmla="*/ 0 h 857"/>
                <a:gd name="T12" fmla="*/ 0 w 3769"/>
                <a:gd name="T13" fmla="*/ 0 h 857"/>
                <a:gd name="T14" fmla="*/ 0 w 3769"/>
                <a:gd name="T15" fmla="*/ 0 h 857"/>
                <a:gd name="T16" fmla="*/ 0 w 3769"/>
                <a:gd name="T17" fmla="*/ 0 h 857"/>
                <a:gd name="T18" fmla="*/ 0 w 3769"/>
                <a:gd name="T19" fmla="*/ 0 h 857"/>
                <a:gd name="T20" fmla="*/ 0 w 3769"/>
                <a:gd name="T21" fmla="*/ 0 h 857"/>
                <a:gd name="T22" fmla="*/ 0 w 3769"/>
                <a:gd name="T23" fmla="*/ 0 h 857"/>
                <a:gd name="T24" fmla="*/ 0 w 3769"/>
                <a:gd name="T25" fmla="*/ 0 h 857"/>
                <a:gd name="T26" fmla="*/ 0 w 3769"/>
                <a:gd name="T27" fmla="*/ 0 h 857"/>
                <a:gd name="T28" fmla="*/ 0 w 3769"/>
                <a:gd name="T29" fmla="*/ 0 h 857"/>
                <a:gd name="T30" fmla="*/ 0 w 3769"/>
                <a:gd name="T31" fmla="*/ 0 h 857"/>
                <a:gd name="T32" fmla="*/ 0 w 3769"/>
                <a:gd name="T33" fmla="*/ 0 h 857"/>
                <a:gd name="T34" fmla="*/ 0 w 3769"/>
                <a:gd name="T35" fmla="*/ 0 h 857"/>
                <a:gd name="T36" fmla="*/ 0 w 3769"/>
                <a:gd name="T37" fmla="*/ 0 h 857"/>
                <a:gd name="T38" fmla="*/ 0 w 3769"/>
                <a:gd name="T39" fmla="*/ 0 h 857"/>
                <a:gd name="T40" fmla="*/ 0 w 3769"/>
                <a:gd name="T41" fmla="*/ 0 h 857"/>
                <a:gd name="T42" fmla="*/ 0 w 3769"/>
                <a:gd name="T43" fmla="*/ 0 h 857"/>
                <a:gd name="T44" fmla="*/ 0 w 3769"/>
                <a:gd name="T45" fmla="*/ 0 h 857"/>
                <a:gd name="T46" fmla="*/ 0 w 3769"/>
                <a:gd name="T47" fmla="*/ 0 h 857"/>
                <a:gd name="T48" fmla="*/ 0 w 3769"/>
                <a:gd name="T49" fmla="*/ 0 h 857"/>
                <a:gd name="T50" fmla="*/ 0 w 3769"/>
                <a:gd name="T51" fmla="*/ 0 h 857"/>
                <a:gd name="T52" fmla="*/ 0 w 3769"/>
                <a:gd name="T53" fmla="*/ 0 h 857"/>
                <a:gd name="T54" fmla="*/ 0 w 3769"/>
                <a:gd name="T55" fmla="*/ 0 h 857"/>
                <a:gd name="T56" fmla="*/ 0 w 3769"/>
                <a:gd name="T57" fmla="*/ 0 h 857"/>
                <a:gd name="T58" fmla="*/ 0 w 3769"/>
                <a:gd name="T59" fmla="*/ 0 h 857"/>
                <a:gd name="T60" fmla="*/ 0 w 3769"/>
                <a:gd name="T61" fmla="*/ 0 h 857"/>
                <a:gd name="T62" fmla="*/ 0 w 3769"/>
                <a:gd name="T63" fmla="*/ 0 h 857"/>
                <a:gd name="T64" fmla="*/ 0 w 3769"/>
                <a:gd name="T65" fmla="*/ 0 h 857"/>
                <a:gd name="T66" fmla="*/ 0 w 3769"/>
                <a:gd name="T67" fmla="*/ 0 h 857"/>
                <a:gd name="T68" fmla="*/ 0 w 3769"/>
                <a:gd name="T69" fmla="*/ 0 h 857"/>
                <a:gd name="T70" fmla="*/ 0 w 3769"/>
                <a:gd name="T71" fmla="*/ 0 h 857"/>
                <a:gd name="T72" fmla="*/ 0 w 3769"/>
                <a:gd name="T73" fmla="*/ 0 h 857"/>
                <a:gd name="T74" fmla="*/ 0 w 3769"/>
                <a:gd name="T75" fmla="*/ 0 h 857"/>
                <a:gd name="T76" fmla="*/ 0 w 3769"/>
                <a:gd name="T77" fmla="*/ 0 h 857"/>
                <a:gd name="T78" fmla="*/ 0 w 3769"/>
                <a:gd name="T79" fmla="*/ 0 h 857"/>
                <a:gd name="T80" fmla="*/ 0 w 3769"/>
                <a:gd name="T81" fmla="*/ 0 h 857"/>
                <a:gd name="T82" fmla="*/ 0 w 3769"/>
                <a:gd name="T83" fmla="*/ 0 h 857"/>
                <a:gd name="T84" fmla="*/ 0 w 3769"/>
                <a:gd name="T85" fmla="*/ 0 h 857"/>
                <a:gd name="T86" fmla="*/ 0 w 3769"/>
                <a:gd name="T87" fmla="*/ 0 h 85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9"/>
                <a:gd name="T133" fmla="*/ 0 h 857"/>
                <a:gd name="T134" fmla="*/ 3769 w 3769"/>
                <a:gd name="T135" fmla="*/ 857 h 85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9" h="857">
                  <a:moveTo>
                    <a:pt x="290" y="168"/>
                  </a:moveTo>
                  <a:lnTo>
                    <a:pt x="3484" y="0"/>
                  </a:lnTo>
                  <a:lnTo>
                    <a:pt x="3499" y="0"/>
                  </a:lnTo>
                  <a:lnTo>
                    <a:pt x="3514" y="0"/>
                  </a:lnTo>
                  <a:lnTo>
                    <a:pt x="3528" y="0"/>
                  </a:lnTo>
                  <a:lnTo>
                    <a:pt x="3542" y="2"/>
                  </a:lnTo>
                  <a:lnTo>
                    <a:pt x="3556" y="4"/>
                  </a:lnTo>
                  <a:lnTo>
                    <a:pt x="3569" y="6"/>
                  </a:lnTo>
                  <a:lnTo>
                    <a:pt x="3584" y="9"/>
                  </a:lnTo>
                  <a:lnTo>
                    <a:pt x="3597" y="13"/>
                  </a:lnTo>
                  <a:lnTo>
                    <a:pt x="3609" y="17"/>
                  </a:lnTo>
                  <a:lnTo>
                    <a:pt x="3621" y="22"/>
                  </a:lnTo>
                  <a:lnTo>
                    <a:pt x="3633" y="27"/>
                  </a:lnTo>
                  <a:lnTo>
                    <a:pt x="3645" y="33"/>
                  </a:lnTo>
                  <a:lnTo>
                    <a:pt x="3656" y="41"/>
                  </a:lnTo>
                  <a:lnTo>
                    <a:pt x="3666" y="47"/>
                  </a:lnTo>
                  <a:lnTo>
                    <a:pt x="3677" y="55"/>
                  </a:lnTo>
                  <a:lnTo>
                    <a:pt x="3686" y="63"/>
                  </a:lnTo>
                  <a:lnTo>
                    <a:pt x="3696" y="71"/>
                  </a:lnTo>
                  <a:lnTo>
                    <a:pt x="3705" y="79"/>
                  </a:lnTo>
                  <a:lnTo>
                    <a:pt x="3714" y="88"/>
                  </a:lnTo>
                  <a:lnTo>
                    <a:pt x="3721" y="98"/>
                  </a:lnTo>
                  <a:lnTo>
                    <a:pt x="3729" y="108"/>
                  </a:lnTo>
                  <a:lnTo>
                    <a:pt x="3735" y="118"/>
                  </a:lnTo>
                  <a:lnTo>
                    <a:pt x="3741" y="128"/>
                  </a:lnTo>
                  <a:lnTo>
                    <a:pt x="3747" y="139"/>
                  </a:lnTo>
                  <a:lnTo>
                    <a:pt x="3752" y="150"/>
                  </a:lnTo>
                  <a:lnTo>
                    <a:pt x="3756" y="163"/>
                  </a:lnTo>
                  <a:lnTo>
                    <a:pt x="3760" y="175"/>
                  </a:lnTo>
                  <a:lnTo>
                    <a:pt x="3763" y="187"/>
                  </a:lnTo>
                  <a:lnTo>
                    <a:pt x="3765" y="199"/>
                  </a:lnTo>
                  <a:lnTo>
                    <a:pt x="3767" y="211"/>
                  </a:lnTo>
                  <a:lnTo>
                    <a:pt x="3768" y="224"/>
                  </a:lnTo>
                  <a:lnTo>
                    <a:pt x="3769" y="237"/>
                  </a:lnTo>
                  <a:lnTo>
                    <a:pt x="3769" y="420"/>
                  </a:lnTo>
                  <a:lnTo>
                    <a:pt x="3768" y="434"/>
                  </a:lnTo>
                  <a:lnTo>
                    <a:pt x="3767" y="447"/>
                  </a:lnTo>
                  <a:lnTo>
                    <a:pt x="3765" y="460"/>
                  </a:lnTo>
                  <a:lnTo>
                    <a:pt x="3763" y="473"/>
                  </a:lnTo>
                  <a:lnTo>
                    <a:pt x="3760" y="486"/>
                  </a:lnTo>
                  <a:lnTo>
                    <a:pt x="3756" y="498"/>
                  </a:lnTo>
                  <a:lnTo>
                    <a:pt x="3752" y="511"/>
                  </a:lnTo>
                  <a:lnTo>
                    <a:pt x="3747" y="523"/>
                  </a:lnTo>
                  <a:lnTo>
                    <a:pt x="3741" y="535"/>
                  </a:lnTo>
                  <a:lnTo>
                    <a:pt x="3735" y="546"/>
                  </a:lnTo>
                  <a:lnTo>
                    <a:pt x="3729" y="557"/>
                  </a:lnTo>
                  <a:lnTo>
                    <a:pt x="3721" y="568"/>
                  </a:lnTo>
                  <a:lnTo>
                    <a:pt x="3714" y="578"/>
                  </a:lnTo>
                  <a:lnTo>
                    <a:pt x="3705" y="588"/>
                  </a:lnTo>
                  <a:lnTo>
                    <a:pt x="3696" y="597"/>
                  </a:lnTo>
                  <a:lnTo>
                    <a:pt x="3686" y="607"/>
                  </a:lnTo>
                  <a:lnTo>
                    <a:pt x="3677" y="615"/>
                  </a:lnTo>
                  <a:lnTo>
                    <a:pt x="3666" y="625"/>
                  </a:lnTo>
                  <a:lnTo>
                    <a:pt x="3656" y="633"/>
                  </a:lnTo>
                  <a:lnTo>
                    <a:pt x="3645" y="640"/>
                  </a:lnTo>
                  <a:lnTo>
                    <a:pt x="3633" y="647"/>
                  </a:lnTo>
                  <a:lnTo>
                    <a:pt x="3621" y="654"/>
                  </a:lnTo>
                  <a:lnTo>
                    <a:pt x="3609" y="660"/>
                  </a:lnTo>
                  <a:lnTo>
                    <a:pt x="3597" y="665"/>
                  </a:lnTo>
                  <a:lnTo>
                    <a:pt x="3584" y="670"/>
                  </a:lnTo>
                  <a:lnTo>
                    <a:pt x="3569" y="675"/>
                  </a:lnTo>
                  <a:lnTo>
                    <a:pt x="3556" y="679"/>
                  </a:lnTo>
                  <a:lnTo>
                    <a:pt x="3542" y="682"/>
                  </a:lnTo>
                  <a:lnTo>
                    <a:pt x="3528" y="685"/>
                  </a:lnTo>
                  <a:lnTo>
                    <a:pt x="3514" y="687"/>
                  </a:lnTo>
                  <a:lnTo>
                    <a:pt x="3499" y="688"/>
                  </a:lnTo>
                  <a:lnTo>
                    <a:pt x="3484" y="689"/>
                  </a:lnTo>
                  <a:lnTo>
                    <a:pt x="290" y="856"/>
                  </a:lnTo>
                  <a:lnTo>
                    <a:pt x="275" y="857"/>
                  </a:lnTo>
                  <a:lnTo>
                    <a:pt x="260" y="857"/>
                  </a:lnTo>
                  <a:lnTo>
                    <a:pt x="246" y="856"/>
                  </a:lnTo>
                  <a:lnTo>
                    <a:pt x="232" y="855"/>
                  </a:lnTo>
                  <a:lnTo>
                    <a:pt x="218" y="852"/>
                  </a:lnTo>
                  <a:lnTo>
                    <a:pt x="204" y="850"/>
                  </a:lnTo>
                  <a:lnTo>
                    <a:pt x="191" y="847"/>
                  </a:lnTo>
                  <a:lnTo>
                    <a:pt x="177" y="843"/>
                  </a:lnTo>
                  <a:lnTo>
                    <a:pt x="164" y="839"/>
                  </a:lnTo>
                  <a:lnTo>
                    <a:pt x="151" y="835"/>
                  </a:lnTo>
                  <a:lnTo>
                    <a:pt x="139" y="829"/>
                  </a:lnTo>
                  <a:lnTo>
                    <a:pt x="128" y="824"/>
                  </a:lnTo>
                  <a:lnTo>
                    <a:pt x="116" y="818"/>
                  </a:lnTo>
                  <a:lnTo>
                    <a:pt x="105" y="811"/>
                  </a:lnTo>
                  <a:lnTo>
                    <a:pt x="95" y="804"/>
                  </a:lnTo>
                  <a:lnTo>
                    <a:pt x="85" y="796"/>
                  </a:lnTo>
                  <a:lnTo>
                    <a:pt x="75" y="788"/>
                  </a:lnTo>
                  <a:lnTo>
                    <a:pt x="66" y="779"/>
                  </a:lnTo>
                  <a:lnTo>
                    <a:pt x="58" y="770"/>
                  </a:lnTo>
                  <a:lnTo>
                    <a:pt x="50" y="761"/>
                  </a:lnTo>
                  <a:lnTo>
                    <a:pt x="41" y="751"/>
                  </a:lnTo>
                  <a:lnTo>
                    <a:pt x="35" y="741"/>
                  </a:lnTo>
                  <a:lnTo>
                    <a:pt x="28" y="729"/>
                  </a:lnTo>
                  <a:lnTo>
                    <a:pt x="22" y="719"/>
                  </a:lnTo>
                  <a:lnTo>
                    <a:pt x="17" y="707"/>
                  </a:lnTo>
                  <a:lnTo>
                    <a:pt x="13" y="696"/>
                  </a:lnTo>
                  <a:lnTo>
                    <a:pt x="9" y="684"/>
                  </a:lnTo>
                  <a:lnTo>
                    <a:pt x="6" y="671"/>
                  </a:lnTo>
                  <a:lnTo>
                    <a:pt x="3" y="659"/>
                  </a:lnTo>
                  <a:lnTo>
                    <a:pt x="1" y="646"/>
                  </a:lnTo>
                  <a:lnTo>
                    <a:pt x="0" y="633"/>
                  </a:lnTo>
                  <a:lnTo>
                    <a:pt x="0" y="619"/>
                  </a:lnTo>
                  <a:lnTo>
                    <a:pt x="0" y="436"/>
                  </a:lnTo>
                  <a:lnTo>
                    <a:pt x="0" y="423"/>
                  </a:lnTo>
                  <a:lnTo>
                    <a:pt x="1" y="410"/>
                  </a:lnTo>
                  <a:lnTo>
                    <a:pt x="3" y="397"/>
                  </a:lnTo>
                  <a:lnTo>
                    <a:pt x="6" y="383"/>
                  </a:lnTo>
                  <a:lnTo>
                    <a:pt x="9" y="370"/>
                  </a:lnTo>
                  <a:lnTo>
                    <a:pt x="13" y="358"/>
                  </a:lnTo>
                  <a:lnTo>
                    <a:pt x="17" y="345"/>
                  </a:lnTo>
                  <a:lnTo>
                    <a:pt x="22" y="334"/>
                  </a:lnTo>
                  <a:lnTo>
                    <a:pt x="28" y="322"/>
                  </a:lnTo>
                  <a:lnTo>
                    <a:pt x="35" y="311"/>
                  </a:lnTo>
                  <a:lnTo>
                    <a:pt x="41" y="300"/>
                  </a:lnTo>
                  <a:lnTo>
                    <a:pt x="50" y="289"/>
                  </a:lnTo>
                  <a:lnTo>
                    <a:pt x="58" y="279"/>
                  </a:lnTo>
                  <a:lnTo>
                    <a:pt x="66" y="268"/>
                  </a:lnTo>
                  <a:lnTo>
                    <a:pt x="75" y="258"/>
                  </a:lnTo>
                  <a:lnTo>
                    <a:pt x="85" y="249"/>
                  </a:lnTo>
                  <a:lnTo>
                    <a:pt x="95" y="240"/>
                  </a:lnTo>
                  <a:lnTo>
                    <a:pt x="105" y="232"/>
                  </a:lnTo>
                  <a:lnTo>
                    <a:pt x="116" y="224"/>
                  </a:lnTo>
                  <a:lnTo>
                    <a:pt x="128" y="216"/>
                  </a:lnTo>
                  <a:lnTo>
                    <a:pt x="139" y="209"/>
                  </a:lnTo>
                  <a:lnTo>
                    <a:pt x="151" y="203"/>
                  </a:lnTo>
                  <a:lnTo>
                    <a:pt x="164" y="197"/>
                  </a:lnTo>
                  <a:lnTo>
                    <a:pt x="177" y="191"/>
                  </a:lnTo>
                  <a:lnTo>
                    <a:pt x="191" y="186"/>
                  </a:lnTo>
                  <a:lnTo>
                    <a:pt x="204" y="182"/>
                  </a:lnTo>
                  <a:lnTo>
                    <a:pt x="218" y="178"/>
                  </a:lnTo>
                  <a:lnTo>
                    <a:pt x="232" y="175"/>
                  </a:lnTo>
                  <a:lnTo>
                    <a:pt x="246" y="172"/>
                  </a:lnTo>
                  <a:lnTo>
                    <a:pt x="260" y="170"/>
                  </a:lnTo>
                  <a:lnTo>
                    <a:pt x="275" y="168"/>
                  </a:lnTo>
                  <a:lnTo>
                    <a:pt x="290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7" name="Freeform 1799"/>
            <p:cNvSpPr>
              <a:spLocks/>
            </p:cNvSpPr>
            <p:nvPr/>
          </p:nvSpPr>
          <p:spPr bwMode="auto">
            <a:xfrm>
              <a:off x="2259" y="2734"/>
              <a:ext cx="200" cy="14"/>
            </a:xfrm>
            <a:custGeom>
              <a:avLst/>
              <a:gdLst>
                <a:gd name="T0" fmla="*/ 0 w 3196"/>
                <a:gd name="T1" fmla="*/ 0 h 223"/>
                <a:gd name="T2" fmla="*/ 0 w 3196"/>
                <a:gd name="T3" fmla="*/ 0 h 223"/>
                <a:gd name="T4" fmla="*/ 0 w 3196"/>
                <a:gd name="T5" fmla="*/ 0 h 223"/>
                <a:gd name="T6" fmla="*/ 0 w 3196"/>
                <a:gd name="T7" fmla="*/ 0 h 223"/>
                <a:gd name="T8" fmla="*/ 0 w 3196"/>
                <a:gd name="T9" fmla="*/ 0 h 223"/>
                <a:gd name="T10" fmla="*/ 0 w 3196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6"/>
                <a:gd name="T19" fmla="*/ 0 h 223"/>
                <a:gd name="T20" fmla="*/ 3196 w 3196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6" h="223">
                  <a:moveTo>
                    <a:pt x="3196" y="56"/>
                  </a:moveTo>
                  <a:lnTo>
                    <a:pt x="3194" y="0"/>
                  </a:lnTo>
                  <a:lnTo>
                    <a:pt x="0" y="167"/>
                  </a:lnTo>
                  <a:lnTo>
                    <a:pt x="2" y="223"/>
                  </a:lnTo>
                  <a:lnTo>
                    <a:pt x="319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8" name="Freeform 1800"/>
            <p:cNvSpPr>
              <a:spLocks/>
            </p:cNvSpPr>
            <p:nvPr/>
          </p:nvSpPr>
          <p:spPr bwMode="auto">
            <a:xfrm>
              <a:off x="2459" y="2734"/>
              <a:ext cx="19" cy="17"/>
            </a:xfrm>
            <a:custGeom>
              <a:avLst/>
              <a:gdLst>
                <a:gd name="T0" fmla="*/ 0 w 311"/>
                <a:gd name="T1" fmla="*/ 0 h 265"/>
                <a:gd name="T2" fmla="*/ 0 w 311"/>
                <a:gd name="T3" fmla="*/ 0 h 265"/>
                <a:gd name="T4" fmla="*/ 0 w 311"/>
                <a:gd name="T5" fmla="*/ 0 h 265"/>
                <a:gd name="T6" fmla="*/ 0 w 311"/>
                <a:gd name="T7" fmla="*/ 0 h 265"/>
                <a:gd name="T8" fmla="*/ 0 w 311"/>
                <a:gd name="T9" fmla="*/ 0 h 265"/>
                <a:gd name="T10" fmla="*/ 0 w 311"/>
                <a:gd name="T11" fmla="*/ 0 h 265"/>
                <a:gd name="T12" fmla="*/ 0 w 311"/>
                <a:gd name="T13" fmla="*/ 0 h 265"/>
                <a:gd name="T14" fmla="*/ 0 w 311"/>
                <a:gd name="T15" fmla="*/ 0 h 265"/>
                <a:gd name="T16" fmla="*/ 0 w 311"/>
                <a:gd name="T17" fmla="*/ 0 h 265"/>
                <a:gd name="T18" fmla="*/ 0 w 311"/>
                <a:gd name="T19" fmla="*/ 0 h 265"/>
                <a:gd name="T20" fmla="*/ 0 w 311"/>
                <a:gd name="T21" fmla="*/ 0 h 265"/>
                <a:gd name="T22" fmla="*/ 0 w 311"/>
                <a:gd name="T23" fmla="*/ 0 h 265"/>
                <a:gd name="T24" fmla="*/ 0 w 311"/>
                <a:gd name="T25" fmla="*/ 0 h 265"/>
                <a:gd name="T26" fmla="*/ 0 w 311"/>
                <a:gd name="T27" fmla="*/ 0 h 265"/>
                <a:gd name="T28" fmla="*/ 0 w 311"/>
                <a:gd name="T29" fmla="*/ 0 h 265"/>
                <a:gd name="T30" fmla="*/ 0 w 311"/>
                <a:gd name="T31" fmla="*/ 0 h 265"/>
                <a:gd name="T32" fmla="*/ 0 w 311"/>
                <a:gd name="T33" fmla="*/ 0 h 265"/>
                <a:gd name="T34" fmla="*/ 0 w 311"/>
                <a:gd name="T35" fmla="*/ 0 h 265"/>
                <a:gd name="T36" fmla="*/ 0 w 311"/>
                <a:gd name="T37" fmla="*/ 0 h 265"/>
                <a:gd name="T38" fmla="*/ 0 w 311"/>
                <a:gd name="T39" fmla="*/ 0 h 265"/>
                <a:gd name="T40" fmla="*/ 0 w 311"/>
                <a:gd name="T41" fmla="*/ 0 h 265"/>
                <a:gd name="T42" fmla="*/ 0 w 311"/>
                <a:gd name="T43" fmla="*/ 0 h 265"/>
                <a:gd name="T44" fmla="*/ 0 w 311"/>
                <a:gd name="T45" fmla="*/ 0 h 265"/>
                <a:gd name="T46" fmla="*/ 0 w 311"/>
                <a:gd name="T47" fmla="*/ 0 h 265"/>
                <a:gd name="T48" fmla="*/ 0 w 311"/>
                <a:gd name="T49" fmla="*/ 0 h 265"/>
                <a:gd name="T50" fmla="*/ 0 w 311"/>
                <a:gd name="T51" fmla="*/ 0 h 265"/>
                <a:gd name="T52" fmla="*/ 0 w 311"/>
                <a:gd name="T53" fmla="*/ 0 h 265"/>
                <a:gd name="T54" fmla="*/ 0 w 311"/>
                <a:gd name="T55" fmla="*/ 0 h 265"/>
                <a:gd name="T56" fmla="*/ 0 w 311"/>
                <a:gd name="T57" fmla="*/ 0 h 265"/>
                <a:gd name="T58" fmla="*/ 0 w 311"/>
                <a:gd name="T59" fmla="*/ 0 h 265"/>
                <a:gd name="T60" fmla="*/ 0 w 311"/>
                <a:gd name="T61" fmla="*/ 0 h 265"/>
                <a:gd name="T62" fmla="*/ 0 w 311"/>
                <a:gd name="T63" fmla="*/ 0 h 265"/>
                <a:gd name="T64" fmla="*/ 0 w 311"/>
                <a:gd name="T65" fmla="*/ 0 h 265"/>
                <a:gd name="T66" fmla="*/ 0 w 311"/>
                <a:gd name="T67" fmla="*/ 0 h 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1"/>
                <a:gd name="T103" fmla="*/ 0 h 265"/>
                <a:gd name="T104" fmla="*/ 311 w 311"/>
                <a:gd name="T105" fmla="*/ 265 h 2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1" h="265">
                  <a:moveTo>
                    <a:pt x="311" y="265"/>
                  </a:moveTo>
                  <a:lnTo>
                    <a:pt x="311" y="265"/>
                  </a:lnTo>
                  <a:lnTo>
                    <a:pt x="310" y="250"/>
                  </a:lnTo>
                  <a:lnTo>
                    <a:pt x="309" y="236"/>
                  </a:lnTo>
                  <a:lnTo>
                    <a:pt x="307" y="222"/>
                  </a:lnTo>
                  <a:lnTo>
                    <a:pt x="305" y="208"/>
                  </a:lnTo>
                  <a:lnTo>
                    <a:pt x="301" y="194"/>
                  </a:lnTo>
                  <a:lnTo>
                    <a:pt x="297" y="180"/>
                  </a:lnTo>
                  <a:lnTo>
                    <a:pt x="292" y="167"/>
                  </a:lnTo>
                  <a:lnTo>
                    <a:pt x="286" y="154"/>
                  </a:lnTo>
                  <a:lnTo>
                    <a:pt x="280" y="142"/>
                  </a:lnTo>
                  <a:lnTo>
                    <a:pt x="273" y="130"/>
                  </a:lnTo>
                  <a:lnTo>
                    <a:pt x="265" y="119"/>
                  </a:lnTo>
                  <a:lnTo>
                    <a:pt x="257" y="108"/>
                  </a:lnTo>
                  <a:lnTo>
                    <a:pt x="249" y="97"/>
                  </a:lnTo>
                  <a:lnTo>
                    <a:pt x="239" y="87"/>
                  </a:lnTo>
                  <a:lnTo>
                    <a:pt x="230" y="77"/>
                  </a:lnTo>
                  <a:lnTo>
                    <a:pt x="220" y="67"/>
                  </a:lnTo>
                  <a:lnTo>
                    <a:pt x="208" y="59"/>
                  </a:lnTo>
                  <a:lnTo>
                    <a:pt x="196" y="51"/>
                  </a:lnTo>
                  <a:lnTo>
                    <a:pt x="185" y="43"/>
                  </a:lnTo>
                  <a:lnTo>
                    <a:pt x="173" y="36"/>
                  </a:lnTo>
                  <a:lnTo>
                    <a:pt x="160" y="30"/>
                  </a:lnTo>
                  <a:lnTo>
                    <a:pt x="147" y="24"/>
                  </a:lnTo>
                  <a:lnTo>
                    <a:pt x="134" y="19"/>
                  </a:lnTo>
                  <a:lnTo>
                    <a:pt x="120" y="14"/>
                  </a:lnTo>
                  <a:lnTo>
                    <a:pt x="106" y="10"/>
                  </a:lnTo>
                  <a:lnTo>
                    <a:pt x="92" y="7"/>
                  </a:lnTo>
                  <a:lnTo>
                    <a:pt x="77" y="4"/>
                  </a:lnTo>
                  <a:lnTo>
                    <a:pt x="62" y="2"/>
                  </a:lnTo>
                  <a:lnTo>
                    <a:pt x="46" y="0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" y="56"/>
                  </a:lnTo>
                  <a:lnTo>
                    <a:pt x="16" y="56"/>
                  </a:lnTo>
                  <a:lnTo>
                    <a:pt x="30" y="56"/>
                  </a:lnTo>
                  <a:lnTo>
                    <a:pt x="43" y="56"/>
                  </a:lnTo>
                  <a:lnTo>
                    <a:pt x="56" y="57"/>
                  </a:lnTo>
                  <a:lnTo>
                    <a:pt x="69" y="59"/>
                  </a:lnTo>
                  <a:lnTo>
                    <a:pt x="82" y="62"/>
                  </a:lnTo>
                  <a:lnTo>
                    <a:pt x="95" y="64"/>
                  </a:lnTo>
                  <a:lnTo>
                    <a:pt x="107" y="69"/>
                  </a:lnTo>
                  <a:lnTo>
                    <a:pt x="118" y="73"/>
                  </a:lnTo>
                  <a:lnTo>
                    <a:pt x="129" y="77"/>
                  </a:lnTo>
                  <a:lnTo>
                    <a:pt x="140" y="82"/>
                  </a:lnTo>
                  <a:lnTo>
                    <a:pt x="151" y="87"/>
                  </a:lnTo>
                  <a:lnTo>
                    <a:pt x="161" y="93"/>
                  </a:lnTo>
                  <a:lnTo>
                    <a:pt x="170" y="99"/>
                  </a:lnTo>
                  <a:lnTo>
                    <a:pt x="179" y="106"/>
                  </a:lnTo>
                  <a:lnTo>
                    <a:pt x="188" y="113"/>
                  </a:lnTo>
                  <a:lnTo>
                    <a:pt x="196" y="120"/>
                  </a:lnTo>
                  <a:lnTo>
                    <a:pt x="204" y="128"/>
                  </a:lnTo>
                  <a:lnTo>
                    <a:pt x="211" y="136"/>
                  </a:lnTo>
                  <a:lnTo>
                    <a:pt x="219" y="144"/>
                  </a:lnTo>
                  <a:lnTo>
                    <a:pt x="226" y="153"/>
                  </a:lnTo>
                  <a:lnTo>
                    <a:pt x="232" y="162"/>
                  </a:lnTo>
                  <a:lnTo>
                    <a:pt x="237" y="171"/>
                  </a:lnTo>
                  <a:lnTo>
                    <a:pt x="242" y="180"/>
                  </a:lnTo>
                  <a:lnTo>
                    <a:pt x="246" y="191"/>
                  </a:lnTo>
                  <a:lnTo>
                    <a:pt x="250" y="201"/>
                  </a:lnTo>
                  <a:lnTo>
                    <a:pt x="253" y="211"/>
                  </a:lnTo>
                  <a:lnTo>
                    <a:pt x="256" y="221"/>
                  </a:lnTo>
                  <a:lnTo>
                    <a:pt x="258" y="232"/>
                  </a:lnTo>
                  <a:lnTo>
                    <a:pt x="259" y="243"/>
                  </a:lnTo>
                  <a:lnTo>
                    <a:pt x="260" y="254"/>
                  </a:lnTo>
                  <a:lnTo>
                    <a:pt x="260" y="265"/>
                  </a:lnTo>
                  <a:lnTo>
                    <a:pt x="311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99" name="Freeform 1801"/>
            <p:cNvSpPr>
              <a:spLocks/>
            </p:cNvSpPr>
            <p:nvPr/>
          </p:nvSpPr>
          <p:spPr bwMode="auto">
            <a:xfrm>
              <a:off x="2475" y="2751"/>
              <a:ext cx="3" cy="11"/>
            </a:xfrm>
            <a:custGeom>
              <a:avLst/>
              <a:gdLst>
                <a:gd name="T0" fmla="*/ 0 w 51"/>
                <a:gd name="T1" fmla="*/ 0 h 183"/>
                <a:gd name="T2" fmla="*/ 0 w 51"/>
                <a:gd name="T3" fmla="*/ 0 h 183"/>
                <a:gd name="T4" fmla="*/ 0 w 51"/>
                <a:gd name="T5" fmla="*/ 0 h 183"/>
                <a:gd name="T6" fmla="*/ 0 w 51"/>
                <a:gd name="T7" fmla="*/ 0 h 183"/>
                <a:gd name="T8" fmla="*/ 0 w 51"/>
                <a:gd name="T9" fmla="*/ 0 h 183"/>
                <a:gd name="T10" fmla="*/ 0 w 51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83"/>
                <a:gd name="T20" fmla="*/ 51 w 51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83">
                  <a:moveTo>
                    <a:pt x="0" y="183"/>
                  </a:moveTo>
                  <a:lnTo>
                    <a:pt x="51" y="183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0" name="Freeform 1802"/>
            <p:cNvSpPr>
              <a:spLocks/>
            </p:cNvSpPr>
            <p:nvPr/>
          </p:nvSpPr>
          <p:spPr bwMode="auto">
            <a:xfrm>
              <a:off x="2459" y="2762"/>
              <a:ext cx="19" cy="19"/>
            </a:xfrm>
            <a:custGeom>
              <a:avLst/>
              <a:gdLst>
                <a:gd name="T0" fmla="*/ 0 w 311"/>
                <a:gd name="T1" fmla="*/ 0 h 297"/>
                <a:gd name="T2" fmla="*/ 0 w 311"/>
                <a:gd name="T3" fmla="*/ 0 h 297"/>
                <a:gd name="T4" fmla="*/ 0 w 311"/>
                <a:gd name="T5" fmla="*/ 0 h 297"/>
                <a:gd name="T6" fmla="*/ 0 w 311"/>
                <a:gd name="T7" fmla="*/ 0 h 297"/>
                <a:gd name="T8" fmla="*/ 0 w 311"/>
                <a:gd name="T9" fmla="*/ 0 h 297"/>
                <a:gd name="T10" fmla="*/ 0 w 311"/>
                <a:gd name="T11" fmla="*/ 0 h 297"/>
                <a:gd name="T12" fmla="*/ 0 w 311"/>
                <a:gd name="T13" fmla="*/ 0 h 297"/>
                <a:gd name="T14" fmla="*/ 0 w 311"/>
                <a:gd name="T15" fmla="*/ 0 h 297"/>
                <a:gd name="T16" fmla="*/ 0 w 311"/>
                <a:gd name="T17" fmla="*/ 0 h 297"/>
                <a:gd name="T18" fmla="*/ 0 w 311"/>
                <a:gd name="T19" fmla="*/ 0 h 297"/>
                <a:gd name="T20" fmla="*/ 0 w 311"/>
                <a:gd name="T21" fmla="*/ 0 h 297"/>
                <a:gd name="T22" fmla="*/ 0 w 311"/>
                <a:gd name="T23" fmla="*/ 0 h 297"/>
                <a:gd name="T24" fmla="*/ 0 w 311"/>
                <a:gd name="T25" fmla="*/ 0 h 297"/>
                <a:gd name="T26" fmla="*/ 0 w 311"/>
                <a:gd name="T27" fmla="*/ 0 h 297"/>
                <a:gd name="T28" fmla="*/ 0 w 311"/>
                <a:gd name="T29" fmla="*/ 0 h 297"/>
                <a:gd name="T30" fmla="*/ 0 w 311"/>
                <a:gd name="T31" fmla="*/ 0 h 297"/>
                <a:gd name="T32" fmla="*/ 0 w 311"/>
                <a:gd name="T33" fmla="*/ 0 h 297"/>
                <a:gd name="T34" fmla="*/ 0 w 311"/>
                <a:gd name="T35" fmla="*/ 0 h 297"/>
                <a:gd name="T36" fmla="*/ 0 w 311"/>
                <a:gd name="T37" fmla="*/ 0 h 297"/>
                <a:gd name="T38" fmla="*/ 0 w 311"/>
                <a:gd name="T39" fmla="*/ 0 h 297"/>
                <a:gd name="T40" fmla="*/ 0 w 311"/>
                <a:gd name="T41" fmla="*/ 0 h 297"/>
                <a:gd name="T42" fmla="*/ 0 w 311"/>
                <a:gd name="T43" fmla="*/ 0 h 297"/>
                <a:gd name="T44" fmla="*/ 0 w 311"/>
                <a:gd name="T45" fmla="*/ 0 h 297"/>
                <a:gd name="T46" fmla="*/ 0 w 311"/>
                <a:gd name="T47" fmla="*/ 0 h 297"/>
                <a:gd name="T48" fmla="*/ 0 w 311"/>
                <a:gd name="T49" fmla="*/ 0 h 297"/>
                <a:gd name="T50" fmla="*/ 0 w 311"/>
                <a:gd name="T51" fmla="*/ 0 h 297"/>
                <a:gd name="T52" fmla="*/ 0 w 311"/>
                <a:gd name="T53" fmla="*/ 0 h 297"/>
                <a:gd name="T54" fmla="*/ 0 w 311"/>
                <a:gd name="T55" fmla="*/ 0 h 297"/>
                <a:gd name="T56" fmla="*/ 0 w 311"/>
                <a:gd name="T57" fmla="*/ 0 h 297"/>
                <a:gd name="T58" fmla="*/ 0 w 311"/>
                <a:gd name="T59" fmla="*/ 0 h 297"/>
                <a:gd name="T60" fmla="*/ 0 w 311"/>
                <a:gd name="T61" fmla="*/ 0 h 297"/>
                <a:gd name="T62" fmla="*/ 0 w 311"/>
                <a:gd name="T63" fmla="*/ 0 h 297"/>
                <a:gd name="T64" fmla="*/ 0 w 311"/>
                <a:gd name="T65" fmla="*/ 0 h 297"/>
                <a:gd name="T66" fmla="*/ 0 w 311"/>
                <a:gd name="T67" fmla="*/ 0 h 2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1"/>
                <a:gd name="T103" fmla="*/ 0 h 297"/>
                <a:gd name="T104" fmla="*/ 311 w 311"/>
                <a:gd name="T105" fmla="*/ 297 h 2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1" h="297">
                  <a:moveTo>
                    <a:pt x="2" y="297"/>
                  </a:moveTo>
                  <a:lnTo>
                    <a:pt x="2" y="297"/>
                  </a:lnTo>
                  <a:lnTo>
                    <a:pt x="18" y="296"/>
                  </a:lnTo>
                  <a:lnTo>
                    <a:pt x="33" y="294"/>
                  </a:lnTo>
                  <a:lnTo>
                    <a:pt x="49" y="292"/>
                  </a:lnTo>
                  <a:lnTo>
                    <a:pt x="64" y="289"/>
                  </a:lnTo>
                  <a:lnTo>
                    <a:pt x="79" y="286"/>
                  </a:lnTo>
                  <a:lnTo>
                    <a:pt x="94" y="282"/>
                  </a:lnTo>
                  <a:lnTo>
                    <a:pt x="108" y="277"/>
                  </a:lnTo>
                  <a:lnTo>
                    <a:pt x="122" y="272"/>
                  </a:lnTo>
                  <a:lnTo>
                    <a:pt x="136" y="266"/>
                  </a:lnTo>
                  <a:lnTo>
                    <a:pt x="149" y="259"/>
                  </a:lnTo>
                  <a:lnTo>
                    <a:pt x="162" y="252"/>
                  </a:lnTo>
                  <a:lnTo>
                    <a:pt x="174" y="244"/>
                  </a:lnTo>
                  <a:lnTo>
                    <a:pt x="186" y="236"/>
                  </a:lnTo>
                  <a:lnTo>
                    <a:pt x="198" y="228"/>
                  </a:lnTo>
                  <a:lnTo>
                    <a:pt x="209" y="219"/>
                  </a:lnTo>
                  <a:lnTo>
                    <a:pt x="221" y="209"/>
                  </a:lnTo>
                  <a:lnTo>
                    <a:pt x="231" y="198"/>
                  </a:lnTo>
                  <a:lnTo>
                    <a:pt x="240" y="187"/>
                  </a:lnTo>
                  <a:lnTo>
                    <a:pt x="250" y="176"/>
                  </a:lnTo>
                  <a:lnTo>
                    <a:pt x="258" y="165"/>
                  </a:lnTo>
                  <a:lnTo>
                    <a:pt x="266" y="153"/>
                  </a:lnTo>
                  <a:lnTo>
                    <a:pt x="273" y="141"/>
                  </a:lnTo>
                  <a:lnTo>
                    <a:pt x="280" y="128"/>
                  </a:lnTo>
                  <a:lnTo>
                    <a:pt x="287" y="115"/>
                  </a:lnTo>
                  <a:lnTo>
                    <a:pt x="292" y="102"/>
                  </a:lnTo>
                  <a:lnTo>
                    <a:pt x="297" y="88"/>
                  </a:lnTo>
                  <a:lnTo>
                    <a:pt x="301" y="74"/>
                  </a:lnTo>
                  <a:lnTo>
                    <a:pt x="305" y="59"/>
                  </a:lnTo>
                  <a:lnTo>
                    <a:pt x="307" y="45"/>
                  </a:lnTo>
                  <a:lnTo>
                    <a:pt x="309" y="30"/>
                  </a:lnTo>
                  <a:lnTo>
                    <a:pt x="310" y="15"/>
                  </a:lnTo>
                  <a:lnTo>
                    <a:pt x="311" y="0"/>
                  </a:lnTo>
                  <a:lnTo>
                    <a:pt x="260" y="0"/>
                  </a:lnTo>
                  <a:lnTo>
                    <a:pt x="260" y="12"/>
                  </a:lnTo>
                  <a:lnTo>
                    <a:pt x="259" y="24"/>
                  </a:lnTo>
                  <a:lnTo>
                    <a:pt x="258" y="35"/>
                  </a:lnTo>
                  <a:lnTo>
                    <a:pt x="256" y="46"/>
                  </a:lnTo>
                  <a:lnTo>
                    <a:pt x="253" y="58"/>
                  </a:lnTo>
                  <a:lnTo>
                    <a:pt x="250" y="68"/>
                  </a:lnTo>
                  <a:lnTo>
                    <a:pt x="246" y="79"/>
                  </a:lnTo>
                  <a:lnTo>
                    <a:pt x="241" y="91"/>
                  </a:lnTo>
                  <a:lnTo>
                    <a:pt x="237" y="101"/>
                  </a:lnTo>
                  <a:lnTo>
                    <a:pt x="231" y="111"/>
                  </a:lnTo>
                  <a:lnTo>
                    <a:pt x="225" y="121"/>
                  </a:lnTo>
                  <a:lnTo>
                    <a:pt x="219" y="130"/>
                  </a:lnTo>
                  <a:lnTo>
                    <a:pt x="211" y="139"/>
                  </a:lnTo>
                  <a:lnTo>
                    <a:pt x="203" y="148"/>
                  </a:lnTo>
                  <a:lnTo>
                    <a:pt x="195" y="157"/>
                  </a:lnTo>
                  <a:lnTo>
                    <a:pt x="187" y="165"/>
                  </a:lnTo>
                  <a:lnTo>
                    <a:pt x="178" y="173"/>
                  </a:lnTo>
                  <a:lnTo>
                    <a:pt x="169" y="181"/>
                  </a:lnTo>
                  <a:lnTo>
                    <a:pt x="159" y="188"/>
                  </a:lnTo>
                  <a:lnTo>
                    <a:pt x="149" y="195"/>
                  </a:lnTo>
                  <a:lnTo>
                    <a:pt x="139" y="202"/>
                  </a:lnTo>
                  <a:lnTo>
                    <a:pt x="128" y="208"/>
                  </a:lnTo>
                  <a:lnTo>
                    <a:pt x="117" y="214"/>
                  </a:lnTo>
                  <a:lnTo>
                    <a:pt x="105" y="219"/>
                  </a:lnTo>
                  <a:lnTo>
                    <a:pt x="93" y="224"/>
                  </a:lnTo>
                  <a:lnTo>
                    <a:pt x="80" y="228"/>
                  </a:lnTo>
                  <a:lnTo>
                    <a:pt x="67" y="231"/>
                  </a:lnTo>
                  <a:lnTo>
                    <a:pt x="54" y="234"/>
                  </a:lnTo>
                  <a:lnTo>
                    <a:pt x="41" y="237"/>
                  </a:lnTo>
                  <a:lnTo>
                    <a:pt x="28" y="239"/>
                  </a:lnTo>
                  <a:lnTo>
                    <a:pt x="14" y="240"/>
                  </a:lnTo>
                  <a:lnTo>
                    <a:pt x="0" y="241"/>
                  </a:lnTo>
                  <a:lnTo>
                    <a:pt x="2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1" name="Freeform 1803"/>
            <p:cNvSpPr>
              <a:spLocks/>
            </p:cNvSpPr>
            <p:nvPr/>
          </p:nvSpPr>
          <p:spPr bwMode="auto">
            <a:xfrm>
              <a:off x="2259" y="2777"/>
              <a:ext cx="200" cy="14"/>
            </a:xfrm>
            <a:custGeom>
              <a:avLst/>
              <a:gdLst>
                <a:gd name="T0" fmla="*/ 0 w 3196"/>
                <a:gd name="T1" fmla="*/ 0 h 223"/>
                <a:gd name="T2" fmla="*/ 0 w 3196"/>
                <a:gd name="T3" fmla="*/ 0 h 223"/>
                <a:gd name="T4" fmla="*/ 0 w 3196"/>
                <a:gd name="T5" fmla="*/ 0 h 223"/>
                <a:gd name="T6" fmla="*/ 0 w 3196"/>
                <a:gd name="T7" fmla="*/ 0 h 223"/>
                <a:gd name="T8" fmla="*/ 0 w 3196"/>
                <a:gd name="T9" fmla="*/ 0 h 223"/>
                <a:gd name="T10" fmla="*/ 0 w 3196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6"/>
                <a:gd name="T19" fmla="*/ 0 h 223"/>
                <a:gd name="T20" fmla="*/ 3196 w 3196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6" h="223">
                  <a:moveTo>
                    <a:pt x="0" y="166"/>
                  </a:moveTo>
                  <a:lnTo>
                    <a:pt x="2" y="223"/>
                  </a:lnTo>
                  <a:lnTo>
                    <a:pt x="3196" y="56"/>
                  </a:lnTo>
                  <a:lnTo>
                    <a:pt x="319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2" name="Freeform 1804"/>
            <p:cNvSpPr>
              <a:spLocks/>
            </p:cNvSpPr>
            <p:nvPr/>
          </p:nvSpPr>
          <p:spPr bwMode="auto">
            <a:xfrm>
              <a:off x="2239" y="2775"/>
              <a:ext cx="20" cy="16"/>
            </a:xfrm>
            <a:custGeom>
              <a:avLst/>
              <a:gdLst>
                <a:gd name="T0" fmla="*/ 0 w 316"/>
                <a:gd name="T1" fmla="*/ 0 h 266"/>
                <a:gd name="T2" fmla="*/ 0 w 316"/>
                <a:gd name="T3" fmla="*/ 0 h 266"/>
                <a:gd name="T4" fmla="*/ 0 w 316"/>
                <a:gd name="T5" fmla="*/ 0 h 266"/>
                <a:gd name="T6" fmla="*/ 0 w 316"/>
                <a:gd name="T7" fmla="*/ 0 h 266"/>
                <a:gd name="T8" fmla="*/ 0 w 316"/>
                <a:gd name="T9" fmla="*/ 0 h 266"/>
                <a:gd name="T10" fmla="*/ 0 w 316"/>
                <a:gd name="T11" fmla="*/ 0 h 266"/>
                <a:gd name="T12" fmla="*/ 0 w 316"/>
                <a:gd name="T13" fmla="*/ 0 h 266"/>
                <a:gd name="T14" fmla="*/ 0 w 316"/>
                <a:gd name="T15" fmla="*/ 0 h 266"/>
                <a:gd name="T16" fmla="*/ 0 w 316"/>
                <a:gd name="T17" fmla="*/ 0 h 266"/>
                <a:gd name="T18" fmla="*/ 0 w 316"/>
                <a:gd name="T19" fmla="*/ 0 h 266"/>
                <a:gd name="T20" fmla="*/ 0 w 316"/>
                <a:gd name="T21" fmla="*/ 0 h 266"/>
                <a:gd name="T22" fmla="*/ 0 w 316"/>
                <a:gd name="T23" fmla="*/ 0 h 266"/>
                <a:gd name="T24" fmla="*/ 0 w 316"/>
                <a:gd name="T25" fmla="*/ 0 h 266"/>
                <a:gd name="T26" fmla="*/ 0 w 316"/>
                <a:gd name="T27" fmla="*/ 0 h 266"/>
                <a:gd name="T28" fmla="*/ 0 w 316"/>
                <a:gd name="T29" fmla="*/ 0 h 266"/>
                <a:gd name="T30" fmla="*/ 0 w 316"/>
                <a:gd name="T31" fmla="*/ 0 h 266"/>
                <a:gd name="T32" fmla="*/ 0 w 316"/>
                <a:gd name="T33" fmla="*/ 0 h 266"/>
                <a:gd name="T34" fmla="*/ 0 w 316"/>
                <a:gd name="T35" fmla="*/ 0 h 266"/>
                <a:gd name="T36" fmla="*/ 0 w 316"/>
                <a:gd name="T37" fmla="*/ 0 h 266"/>
                <a:gd name="T38" fmla="*/ 0 w 316"/>
                <a:gd name="T39" fmla="*/ 0 h 266"/>
                <a:gd name="T40" fmla="*/ 0 w 316"/>
                <a:gd name="T41" fmla="*/ 0 h 266"/>
                <a:gd name="T42" fmla="*/ 0 w 316"/>
                <a:gd name="T43" fmla="*/ 0 h 266"/>
                <a:gd name="T44" fmla="*/ 0 w 316"/>
                <a:gd name="T45" fmla="*/ 0 h 266"/>
                <a:gd name="T46" fmla="*/ 0 w 316"/>
                <a:gd name="T47" fmla="*/ 0 h 266"/>
                <a:gd name="T48" fmla="*/ 0 w 316"/>
                <a:gd name="T49" fmla="*/ 0 h 266"/>
                <a:gd name="T50" fmla="*/ 0 w 316"/>
                <a:gd name="T51" fmla="*/ 0 h 266"/>
                <a:gd name="T52" fmla="*/ 0 w 316"/>
                <a:gd name="T53" fmla="*/ 0 h 266"/>
                <a:gd name="T54" fmla="*/ 0 w 316"/>
                <a:gd name="T55" fmla="*/ 0 h 266"/>
                <a:gd name="T56" fmla="*/ 0 w 316"/>
                <a:gd name="T57" fmla="*/ 0 h 266"/>
                <a:gd name="T58" fmla="*/ 0 w 316"/>
                <a:gd name="T59" fmla="*/ 0 h 266"/>
                <a:gd name="T60" fmla="*/ 0 w 316"/>
                <a:gd name="T61" fmla="*/ 0 h 266"/>
                <a:gd name="T62" fmla="*/ 0 w 316"/>
                <a:gd name="T63" fmla="*/ 0 h 266"/>
                <a:gd name="T64" fmla="*/ 0 w 316"/>
                <a:gd name="T65" fmla="*/ 0 h 266"/>
                <a:gd name="T66" fmla="*/ 0 w 316"/>
                <a:gd name="T67" fmla="*/ 0 h 2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6"/>
                <a:gd name="T103" fmla="*/ 0 h 266"/>
                <a:gd name="T104" fmla="*/ 316 w 316"/>
                <a:gd name="T105" fmla="*/ 266 h 2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6" h="26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" y="30"/>
                  </a:lnTo>
                  <a:lnTo>
                    <a:pt x="4" y="45"/>
                  </a:lnTo>
                  <a:lnTo>
                    <a:pt x="6" y="59"/>
                  </a:lnTo>
                  <a:lnTo>
                    <a:pt x="10" y="73"/>
                  </a:lnTo>
                  <a:lnTo>
                    <a:pt x="14" y="87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2" y="126"/>
                  </a:lnTo>
                  <a:lnTo>
                    <a:pt x="39" y="138"/>
                  </a:lnTo>
                  <a:lnTo>
                    <a:pt x="47" y="150"/>
                  </a:lnTo>
                  <a:lnTo>
                    <a:pt x="55" y="161"/>
                  </a:lnTo>
                  <a:lnTo>
                    <a:pt x="64" y="171"/>
                  </a:lnTo>
                  <a:lnTo>
                    <a:pt x="75" y="181"/>
                  </a:lnTo>
                  <a:lnTo>
                    <a:pt x="85" y="191"/>
                  </a:lnTo>
                  <a:lnTo>
                    <a:pt x="95" y="200"/>
                  </a:lnTo>
                  <a:lnTo>
                    <a:pt x="106" y="208"/>
                  </a:lnTo>
                  <a:lnTo>
                    <a:pt x="118" y="216"/>
                  </a:lnTo>
                  <a:lnTo>
                    <a:pt x="130" y="223"/>
                  </a:lnTo>
                  <a:lnTo>
                    <a:pt x="142" y="230"/>
                  </a:lnTo>
                  <a:lnTo>
                    <a:pt x="155" y="237"/>
                  </a:lnTo>
                  <a:lnTo>
                    <a:pt x="168" y="243"/>
                  </a:lnTo>
                  <a:lnTo>
                    <a:pt x="181" y="248"/>
                  </a:lnTo>
                  <a:lnTo>
                    <a:pt x="196" y="252"/>
                  </a:lnTo>
                  <a:lnTo>
                    <a:pt x="210" y="256"/>
                  </a:lnTo>
                  <a:lnTo>
                    <a:pt x="225" y="260"/>
                  </a:lnTo>
                  <a:lnTo>
                    <a:pt x="239" y="262"/>
                  </a:lnTo>
                  <a:lnTo>
                    <a:pt x="254" y="264"/>
                  </a:lnTo>
                  <a:lnTo>
                    <a:pt x="269" y="265"/>
                  </a:lnTo>
                  <a:lnTo>
                    <a:pt x="285" y="266"/>
                  </a:lnTo>
                  <a:lnTo>
                    <a:pt x="301" y="266"/>
                  </a:lnTo>
                  <a:lnTo>
                    <a:pt x="316" y="265"/>
                  </a:lnTo>
                  <a:lnTo>
                    <a:pt x="314" y="208"/>
                  </a:lnTo>
                  <a:lnTo>
                    <a:pt x="300" y="209"/>
                  </a:lnTo>
                  <a:lnTo>
                    <a:pt x="286" y="209"/>
                  </a:lnTo>
                  <a:lnTo>
                    <a:pt x="272" y="208"/>
                  </a:lnTo>
                  <a:lnTo>
                    <a:pt x="259" y="207"/>
                  </a:lnTo>
                  <a:lnTo>
                    <a:pt x="246" y="206"/>
                  </a:lnTo>
                  <a:lnTo>
                    <a:pt x="233" y="203"/>
                  </a:lnTo>
                  <a:lnTo>
                    <a:pt x="221" y="201"/>
                  </a:lnTo>
                  <a:lnTo>
                    <a:pt x="209" y="197"/>
                  </a:lnTo>
                  <a:lnTo>
                    <a:pt x="197" y="194"/>
                  </a:lnTo>
                  <a:lnTo>
                    <a:pt x="185" y="189"/>
                  </a:lnTo>
                  <a:lnTo>
                    <a:pt x="174" y="185"/>
                  </a:lnTo>
                  <a:lnTo>
                    <a:pt x="163" y="179"/>
                  </a:lnTo>
                  <a:lnTo>
                    <a:pt x="153" y="174"/>
                  </a:lnTo>
                  <a:lnTo>
                    <a:pt x="143" y="168"/>
                  </a:lnTo>
                  <a:lnTo>
                    <a:pt x="134" y="161"/>
                  </a:lnTo>
                  <a:lnTo>
                    <a:pt x="125" y="154"/>
                  </a:lnTo>
                  <a:lnTo>
                    <a:pt x="116" y="147"/>
                  </a:lnTo>
                  <a:lnTo>
                    <a:pt x="108" y="140"/>
                  </a:lnTo>
                  <a:lnTo>
                    <a:pt x="101" y="132"/>
                  </a:lnTo>
                  <a:lnTo>
                    <a:pt x="94" y="123"/>
                  </a:lnTo>
                  <a:lnTo>
                    <a:pt x="87" y="114"/>
                  </a:lnTo>
                  <a:lnTo>
                    <a:pt x="81" y="105"/>
                  </a:lnTo>
                  <a:lnTo>
                    <a:pt x="76" y="96"/>
                  </a:lnTo>
                  <a:lnTo>
                    <a:pt x="71" y="86"/>
                  </a:lnTo>
                  <a:lnTo>
                    <a:pt x="65" y="76"/>
                  </a:lnTo>
                  <a:lnTo>
                    <a:pt x="61" y="66"/>
                  </a:lnTo>
                  <a:lnTo>
                    <a:pt x="58" y="56"/>
                  </a:lnTo>
                  <a:lnTo>
                    <a:pt x="55" y="46"/>
                  </a:lnTo>
                  <a:lnTo>
                    <a:pt x="53" y="35"/>
                  </a:lnTo>
                  <a:lnTo>
                    <a:pt x="51" y="24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3" name="Freeform 1805"/>
            <p:cNvSpPr>
              <a:spLocks/>
            </p:cNvSpPr>
            <p:nvPr/>
          </p:nvSpPr>
          <p:spPr bwMode="auto">
            <a:xfrm>
              <a:off x="2239" y="2763"/>
              <a:ext cx="4" cy="12"/>
            </a:xfrm>
            <a:custGeom>
              <a:avLst/>
              <a:gdLst>
                <a:gd name="T0" fmla="*/ 0 w 50"/>
                <a:gd name="T1" fmla="*/ 0 h 183"/>
                <a:gd name="T2" fmla="*/ 0 w 50"/>
                <a:gd name="T3" fmla="*/ 0 h 183"/>
                <a:gd name="T4" fmla="*/ 0 w 50"/>
                <a:gd name="T5" fmla="*/ 0 h 183"/>
                <a:gd name="T6" fmla="*/ 0 w 50"/>
                <a:gd name="T7" fmla="*/ 0 h 183"/>
                <a:gd name="T8" fmla="*/ 0 w 50"/>
                <a:gd name="T9" fmla="*/ 0 h 183"/>
                <a:gd name="T10" fmla="*/ 0 w 50"/>
                <a:gd name="T11" fmla="*/ 0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83"/>
                <a:gd name="T20" fmla="*/ 50 w 50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83">
                  <a:moveTo>
                    <a:pt x="50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0" y="18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4" name="Freeform 1806"/>
            <p:cNvSpPr>
              <a:spLocks/>
            </p:cNvSpPr>
            <p:nvPr/>
          </p:nvSpPr>
          <p:spPr bwMode="auto">
            <a:xfrm>
              <a:off x="2239" y="2745"/>
              <a:ext cx="20" cy="18"/>
            </a:xfrm>
            <a:custGeom>
              <a:avLst/>
              <a:gdLst>
                <a:gd name="T0" fmla="*/ 0 w 316"/>
                <a:gd name="T1" fmla="*/ 0 h 297"/>
                <a:gd name="T2" fmla="*/ 0 w 316"/>
                <a:gd name="T3" fmla="*/ 0 h 297"/>
                <a:gd name="T4" fmla="*/ 0 w 316"/>
                <a:gd name="T5" fmla="*/ 0 h 297"/>
                <a:gd name="T6" fmla="*/ 0 w 316"/>
                <a:gd name="T7" fmla="*/ 0 h 297"/>
                <a:gd name="T8" fmla="*/ 0 w 316"/>
                <a:gd name="T9" fmla="*/ 0 h 297"/>
                <a:gd name="T10" fmla="*/ 0 w 316"/>
                <a:gd name="T11" fmla="*/ 0 h 297"/>
                <a:gd name="T12" fmla="*/ 0 w 316"/>
                <a:gd name="T13" fmla="*/ 0 h 297"/>
                <a:gd name="T14" fmla="*/ 0 w 316"/>
                <a:gd name="T15" fmla="*/ 0 h 297"/>
                <a:gd name="T16" fmla="*/ 0 w 316"/>
                <a:gd name="T17" fmla="*/ 0 h 297"/>
                <a:gd name="T18" fmla="*/ 0 w 316"/>
                <a:gd name="T19" fmla="*/ 0 h 297"/>
                <a:gd name="T20" fmla="*/ 0 w 316"/>
                <a:gd name="T21" fmla="*/ 0 h 297"/>
                <a:gd name="T22" fmla="*/ 0 w 316"/>
                <a:gd name="T23" fmla="*/ 0 h 297"/>
                <a:gd name="T24" fmla="*/ 0 w 316"/>
                <a:gd name="T25" fmla="*/ 0 h 297"/>
                <a:gd name="T26" fmla="*/ 0 w 316"/>
                <a:gd name="T27" fmla="*/ 0 h 297"/>
                <a:gd name="T28" fmla="*/ 0 w 316"/>
                <a:gd name="T29" fmla="*/ 0 h 297"/>
                <a:gd name="T30" fmla="*/ 0 w 316"/>
                <a:gd name="T31" fmla="*/ 0 h 297"/>
                <a:gd name="T32" fmla="*/ 0 w 316"/>
                <a:gd name="T33" fmla="*/ 0 h 297"/>
                <a:gd name="T34" fmla="*/ 0 w 316"/>
                <a:gd name="T35" fmla="*/ 0 h 297"/>
                <a:gd name="T36" fmla="*/ 0 w 316"/>
                <a:gd name="T37" fmla="*/ 0 h 297"/>
                <a:gd name="T38" fmla="*/ 0 w 316"/>
                <a:gd name="T39" fmla="*/ 0 h 297"/>
                <a:gd name="T40" fmla="*/ 0 w 316"/>
                <a:gd name="T41" fmla="*/ 0 h 297"/>
                <a:gd name="T42" fmla="*/ 0 w 316"/>
                <a:gd name="T43" fmla="*/ 0 h 297"/>
                <a:gd name="T44" fmla="*/ 0 w 316"/>
                <a:gd name="T45" fmla="*/ 0 h 297"/>
                <a:gd name="T46" fmla="*/ 0 w 316"/>
                <a:gd name="T47" fmla="*/ 0 h 297"/>
                <a:gd name="T48" fmla="*/ 0 w 316"/>
                <a:gd name="T49" fmla="*/ 0 h 297"/>
                <a:gd name="T50" fmla="*/ 0 w 316"/>
                <a:gd name="T51" fmla="*/ 0 h 297"/>
                <a:gd name="T52" fmla="*/ 0 w 316"/>
                <a:gd name="T53" fmla="*/ 0 h 297"/>
                <a:gd name="T54" fmla="*/ 0 w 316"/>
                <a:gd name="T55" fmla="*/ 0 h 297"/>
                <a:gd name="T56" fmla="*/ 0 w 316"/>
                <a:gd name="T57" fmla="*/ 0 h 297"/>
                <a:gd name="T58" fmla="*/ 0 w 316"/>
                <a:gd name="T59" fmla="*/ 0 h 297"/>
                <a:gd name="T60" fmla="*/ 0 w 316"/>
                <a:gd name="T61" fmla="*/ 0 h 297"/>
                <a:gd name="T62" fmla="*/ 0 w 316"/>
                <a:gd name="T63" fmla="*/ 0 h 297"/>
                <a:gd name="T64" fmla="*/ 0 w 316"/>
                <a:gd name="T65" fmla="*/ 0 h 297"/>
                <a:gd name="T66" fmla="*/ 0 w 316"/>
                <a:gd name="T67" fmla="*/ 0 h 2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6"/>
                <a:gd name="T103" fmla="*/ 0 h 297"/>
                <a:gd name="T104" fmla="*/ 316 w 316"/>
                <a:gd name="T105" fmla="*/ 297 h 2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6" h="297">
                  <a:moveTo>
                    <a:pt x="314" y="0"/>
                  </a:moveTo>
                  <a:lnTo>
                    <a:pt x="314" y="0"/>
                  </a:lnTo>
                  <a:lnTo>
                    <a:pt x="298" y="0"/>
                  </a:lnTo>
                  <a:lnTo>
                    <a:pt x="283" y="2"/>
                  </a:lnTo>
                  <a:lnTo>
                    <a:pt x="267" y="4"/>
                  </a:lnTo>
                  <a:lnTo>
                    <a:pt x="252" y="7"/>
                  </a:lnTo>
                  <a:lnTo>
                    <a:pt x="237" y="11"/>
                  </a:lnTo>
                  <a:lnTo>
                    <a:pt x="222" y="15"/>
                  </a:lnTo>
                  <a:lnTo>
                    <a:pt x="208" y="21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6" y="38"/>
                  </a:lnTo>
                  <a:lnTo>
                    <a:pt x="153" y="45"/>
                  </a:lnTo>
                  <a:lnTo>
                    <a:pt x="140" y="53"/>
                  </a:lnTo>
                  <a:lnTo>
                    <a:pt x="128" y="61"/>
                  </a:lnTo>
                  <a:lnTo>
                    <a:pt x="116" y="70"/>
                  </a:lnTo>
                  <a:lnTo>
                    <a:pt x="105" y="79"/>
                  </a:lnTo>
                  <a:lnTo>
                    <a:pt x="94" y="88"/>
                  </a:lnTo>
                  <a:lnTo>
                    <a:pt x="83" y="98"/>
                  </a:lnTo>
                  <a:lnTo>
                    <a:pt x="74" y="109"/>
                  </a:lnTo>
                  <a:lnTo>
                    <a:pt x="63" y="120"/>
                  </a:lnTo>
                  <a:lnTo>
                    <a:pt x="54" y="131"/>
                  </a:lnTo>
                  <a:lnTo>
                    <a:pt x="46" y="144"/>
                  </a:lnTo>
                  <a:lnTo>
                    <a:pt x="39" y="156"/>
                  </a:lnTo>
                  <a:lnTo>
                    <a:pt x="31" y="169"/>
                  </a:lnTo>
                  <a:lnTo>
                    <a:pt x="25" y="182"/>
                  </a:lnTo>
                  <a:lnTo>
                    <a:pt x="19" y="195"/>
                  </a:lnTo>
                  <a:lnTo>
                    <a:pt x="14" y="209"/>
                  </a:lnTo>
                  <a:lnTo>
                    <a:pt x="10" y="223"/>
                  </a:lnTo>
                  <a:lnTo>
                    <a:pt x="6" y="237"/>
                  </a:lnTo>
                  <a:lnTo>
                    <a:pt x="4" y="253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7"/>
                  </a:lnTo>
                  <a:lnTo>
                    <a:pt x="50" y="297"/>
                  </a:lnTo>
                  <a:lnTo>
                    <a:pt x="50" y="285"/>
                  </a:lnTo>
                  <a:lnTo>
                    <a:pt x="51" y="274"/>
                  </a:lnTo>
                  <a:lnTo>
                    <a:pt x="53" y="263"/>
                  </a:lnTo>
                  <a:lnTo>
                    <a:pt x="55" y="251"/>
                  </a:lnTo>
                  <a:lnTo>
                    <a:pt x="58" y="239"/>
                  </a:lnTo>
                  <a:lnTo>
                    <a:pt x="61" y="228"/>
                  </a:lnTo>
                  <a:lnTo>
                    <a:pt x="65" y="218"/>
                  </a:lnTo>
                  <a:lnTo>
                    <a:pt x="71" y="207"/>
                  </a:lnTo>
                  <a:lnTo>
                    <a:pt x="76" y="197"/>
                  </a:lnTo>
                  <a:lnTo>
                    <a:pt x="82" y="187"/>
                  </a:lnTo>
                  <a:lnTo>
                    <a:pt x="88" y="177"/>
                  </a:lnTo>
                  <a:lnTo>
                    <a:pt x="94" y="168"/>
                  </a:lnTo>
                  <a:lnTo>
                    <a:pt x="102" y="158"/>
                  </a:lnTo>
                  <a:lnTo>
                    <a:pt x="109" y="149"/>
                  </a:lnTo>
                  <a:lnTo>
                    <a:pt x="117" y="141"/>
                  </a:lnTo>
                  <a:lnTo>
                    <a:pt x="126" y="131"/>
                  </a:lnTo>
                  <a:lnTo>
                    <a:pt x="135" y="123"/>
                  </a:lnTo>
                  <a:lnTo>
                    <a:pt x="145" y="116"/>
                  </a:lnTo>
                  <a:lnTo>
                    <a:pt x="155" y="109"/>
                  </a:lnTo>
                  <a:lnTo>
                    <a:pt x="165" y="102"/>
                  </a:lnTo>
                  <a:lnTo>
                    <a:pt x="176" y="95"/>
                  </a:lnTo>
                  <a:lnTo>
                    <a:pt x="187" y="89"/>
                  </a:lnTo>
                  <a:lnTo>
                    <a:pt x="199" y="84"/>
                  </a:lnTo>
                  <a:lnTo>
                    <a:pt x="211" y="79"/>
                  </a:lnTo>
                  <a:lnTo>
                    <a:pt x="223" y="74"/>
                  </a:lnTo>
                  <a:lnTo>
                    <a:pt x="236" y="70"/>
                  </a:lnTo>
                  <a:lnTo>
                    <a:pt x="248" y="66"/>
                  </a:lnTo>
                  <a:lnTo>
                    <a:pt x="261" y="63"/>
                  </a:lnTo>
                  <a:lnTo>
                    <a:pt x="275" y="61"/>
                  </a:lnTo>
                  <a:lnTo>
                    <a:pt x="288" y="59"/>
                  </a:lnTo>
                  <a:lnTo>
                    <a:pt x="302" y="57"/>
                  </a:lnTo>
                  <a:lnTo>
                    <a:pt x="316" y="56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5" name="Freeform 1807"/>
            <p:cNvSpPr>
              <a:spLocks noEditPoints="1"/>
            </p:cNvSpPr>
            <p:nvPr/>
          </p:nvSpPr>
          <p:spPr bwMode="auto">
            <a:xfrm>
              <a:off x="2258" y="2744"/>
              <a:ext cx="208" cy="38"/>
            </a:xfrm>
            <a:custGeom>
              <a:avLst/>
              <a:gdLst>
                <a:gd name="T0" fmla="*/ 0 w 3328"/>
                <a:gd name="T1" fmla="*/ 0 h 613"/>
                <a:gd name="T2" fmla="*/ 0 w 3328"/>
                <a:gd name="T3" fmla="*/ 0 h 613"/>
                <a:gd name="T4" fmla="*/ 0 w 3328"/>
                <a:gd name="T5" fmla="*/ 0 h 613"/>
                <a:gd name="T6" fmla="*/ 0 w 3328"/>
                <a:gd name="T7" fmla="*/ 0 h 613"/>
                <a:gd name="T8" fmla="*/ 0 w 3328"/>
                <a:gd name="T9" fmla="*/ 0 h 613"/>
                <a:gd name="T10" fmla="*/ 0 w 3328"/>
                <a:gd name="T11" fmla="*/ 0 h 613"/>
                <a:gd name="T12" fmla="*/ 0 w 3328"/>
                <a:gd name="T13" fmla="*/ 0 h 613"/>
                <a:gd name="T14" fmla="*/ 0 w 3328"/>
                <a:gd name="T15" fmla="*/ 0 h 613"/>
                <a:gd name="T16" fmla="*/ 0 w 3328"/>
                <a:gd name="T17" fmla="*/ 0 h 613"/>
                <a:gd name="T18" fmla="*/ 0 w 3328"/>
                <a:gd name="T19" fmla="*/ 0 h 613"/>
                <a:gd name="T20" fmla="*/ 0 w 3328"/>
                <a:gd name="T21" fmla="*/ 0 h 613"/>
                <a:gd name="T22" fmla="*/ 0 w 3328"/>
                <a:gd name="T23" fmla="*/ 0 h 613"/>
                <a:gd name="T24" fmla="*/ 0 w 3328"/>
                <a:gd name="T25" fmla="*/ 0 h 613"/>
                <a:gd name="T26" fmla="*/ 0 w 3328"/>
                <a:gd name="T27" fmla="*/ 0 h 613"/>
                <a:gd name="T28" fmla="*/ 0 w 3328"/>
                <a:gd name="T29" fmla="*/ 0 h 613"/>
                <a:gd name="T30" fmla="*/ 0 w 3328"/>
                <a:gd name="T31" fmla="*/ 0 h 613"/>
                <a:gd name="T32" fmla="*/ 0 w 3328"/>
                <a:gd name="T33" fmla="*/ 0 h 613"/>
                <a:gd name="T34" fmla="*/ 0 w 3328"/>
                <a:gd name="T35" fmla="*/ 0 h 613"/>
                <a:gd name="T36" fmla="*/ 0 w 3328"/>
                <a:gd name="T37" fmla="*/ 0 h 613"/>
                <a:gd name="T38" fmla="*/ 0 w 3328"/>
                <a:gd name="T39" fmla="*/ 0 h 613"/>
                <a:gd name="T40" fmla="*/ 0 w 3328"/>
                <a:gd name="T41" fmla="*/ 0 h 613"/>
                <a:gd name="T42" fmla="*/ 0 w 3328"/>
                <a:gd name="T43" fmla="*/ 0 h 613"/>
                <a:gd name="T44" fmla="*/ 0 w 3328"/>
                <a:gd name="T45" fmla="*/ 0 h 613"/>
                <a:gd name="T46" fmla="*/ 0 w 3328"/>
                <a:gd name="T47" fmla="*/ 0 h 613"/>
                <a:gd name="T48" fmla="*/ 0 w 3328"/>
                <a:gd name="T49" fmla="*/ 0 h 613"/>
                <a:gd name="T50" fmla="*/ 0 w 3328"/>
                <a:gd name="T51" fmla="*/ 0 h 613"/>
                <a:gd name="T52" fmla="*/ 0 w 3328"/>
                <a:gd name="T53" fmla="*/ 0 h 613"/>
                <a:gd name="T54" fmla="*/ 0 w 3328"/>
                <a:gd name="T55" fmla="*/ 0 h 613"/>
                <a:gd name="T56" fmla="*/ 0 w 3328"/>
                <a:gd name="T57" fmla="*/ 0 h 613"/>
                <a:gd name="T58" fmla="*/ 0 w 3328"/>
                <a:gd name="T59" fmla="*/ 0 h 613"/>
                <a:gd name="T60" fmla="*/ 0 w 3328"/>
                <a:gd name="T61" fmla="*/ 0 h 613"/>
                <a:gd name="T62" fmla="*/ 0 w 3328"/>
                <a:gd name="T63" fmla="*/ 0 h 613"/>
                <a:gd name="T64" fmla="*/ 0 w 3328"/>
                <a:gd name="T65" fmla="*/ 0 h 613"/>
                <a:gd name="T66" fmla="*/ 0 w 3328"/>
                <a:gd name="T67" fmla="*/ 0 h 613"/>
                <a:gd name="T68" fmla="*/ 0 w 3328"/>
                <a:gd name="T69" fmla="*/ 0 h 613"/>
                <a:gd name="T70" fmla="*/ 0 w 3328"/>
                <a:gd name="T71" fmla="*/ 0 h 613"/>
                <a:gd name="T72" fmla="*/ 0 w 3328"/>
                <a:gd name="T73" fmla="*/ 0 h 613"/>
                <a:gd name="T74" fmla="*/ 0 w 3328"/>
                <a:gd name="T75" fmla="*/ 0 h 613"/>
                <a:gd name="T76" fmla="*/ 0 w 3328"/>
                <a:gd name="T77" fmla="*/ 0 h 613"/>
                <a:gd name="T78" fmla="*/ 0 w 3328"/>
                <a:gd name="T79" fmla="*/ 0 h 613"/>
                <a:gd name="T80" fmla="*/ 0 w 3328"/>
                <a:gd name="T81" fmla="*/ 0 h 613"/>
                <a:gd name="T82" fmla="*/ 0 w 3328"/>
                <a:gd name="T83" fmla="*/ 0 h 613"/>
                <a:gd name="T84" fmla="*/ 0 w 3328"/>
                <a:gd name="T85" fmla="*/ 0 h 613"/>
                <a:gd name="T86" fmla="*/ 0 w 3328"/>
                <a:gd name="T87" fmla="*/ 0 h 613"/>
                <a:gd name="T88" fmla="*/ 0 w 3328"/>
                <a:gd name="T89" fmla="*/ 0 h 613"/>
                <a:gd name="T90" fmla="*/ 0 w 3328"/>
                <a:gd name="T91" fmla="*/ 0 h 613"/>
                <a:gd name="T92" fmla="*/ 0 w 3328"/>
                <a:gd name="T93" fmla="*/ 0 h 613"/>
                <a:gd name="T94" fmla="*/ 0 w 3328"/>
                <a:gd name="T95" fmla="*/ 0 h 613"/>
                <a:gd name="T96" fmla="*/ 0 w 3328"/>
                <a:gd name="T97" fmla="*/ 0 h 613"/>
                <a:gd name="T98" fmla="*/ 0 w 3328"/>
                <a:gd name="T99" fmla="*/ 0 h 613"/>
                <a:gd name="T100" fmla="*/ 0 w 3328"/>
                <a:gd name="T101" fmla="*/ 0 h 613"/>
                <a:gd name="T102" fmla="*/ 0 w 3328"/>
                <a:gd name="T103" fmla="*/ 0 h 613"/>
                <a:gd name="T104" fmla="*/ 0 w 3328"/>
                <a:gd name="T105" fmla="*/ 0 h 613"/>
                <a:gd name="T106" fmla="*/ 0 w 3328"/>
                <a:gd name="T107" fmla="*/ 0 h 613"/>
                <a:gd name="T108" fmla="*/ 0 w 3328"/>
                <a:gd name="T109" fmla="*/ 0 h 613"/>
                <a:gd name="T110" fmla="*/ 0 w 3328"/>
                <a:gd name="T111" fmla="*/ 0 h 613"/>
                <a:gd name="T112" fmla="*/ 0 w 3328"/>
                <a:gd name="T113" fmla="*/ 0 h 613"/>
                <a:gd name="T114" fmla="*/ 0 w 3328"/>
                <a:gd name="T115" fmla="*/ 0 h 6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28"/>
                <a:gd name="T175" fmla="*/ 0 h 613"/>
                <a:gd name="T176" fmla="*/ 3328 w 3328"/>
                <a:gd name="T177" fmla="*/ 613 h 61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28" h="613">
                  <a:moveTo>
                    <a:pt x="0" y="613"/>
                  </a:moveTo>
                  <a:lnTo>
                    <a:pt x="0" y="156"/>
                  </a:lnTo>
                  <a:lnTo>
                    <a:pt x="452" y="134"/>
                  </a:lnTo>
                  <a:lnTo>
                    <a:pt x="452" y="215"/>
                  </a:lnTo>
                  <a:lnTo>
                    <a:pt x="129" y="231"/>
                  </a:lnTo>
                  <a:lnTo>
                    <a:pt x="129" y="328"/>
                  </a:lnTo>
                  <a:lnTo>
                    <a:pt x="425" y="317"/>
                  </a:lnTo>
                  <a:lnTo>
                    <a:pt x="425" y="398"/>
                  </a:lnTo>
                  <a:lnTo>
                    <a:pt x="129" y="409"/>
                  </a:lnTo>
                  <a:lnTo>
                    <a:pt x="129" y="527"/>
                  </a:lnTo>
                  <a:lnTo>
                    <a:pt x="463" y="511"/>
                  </a:lnTo>
                  <a:lnTo>
                    <a:pt x="463" y="591"/>
                  </a:lnTo>
                  <a:lnTo>
                    <a:pt x="0" y="613"/>
                  </a:lnTo>
                  <a:close/>
                  <a:moveTo>
                    <a:pt x="565" y="586"/>
                  </a:moveTo>
                  <a:lnTo>
                    <a:pt x="565" y="129"/>
                  </a:lnTo>
                  <a:lnTo>
                    <a:pt x="689" y="123"/>
                  </a:lnTo>
                  <a:lnTo>
                    <a:pt x="689" y="494"/>
                  </a:lnTo>
                  <a:lnTo>
                    <a:pt x="989" y="478"/>
                  </a:lnTo>
                  <a:lnTo>
                    <a:pt x="989" y="565"/>
                  </a:lnTo>
                  <a:lnTo>
                    <a:pt x="565" y="586"/>
                  </a:lnTo>
                  <a:close/>
                  <a:moveTo>
                    <a:pt x="1683" y="527"/>
                  </a:moveTo>
                  <a:lnTo>
                    <a:pt x="1683" y="215"/>
                  </a:lnTo>
                  <a:lnTo>
                    <a:pt x="1538" y="226"/>
                  </a:lnTo>
                  <a:lnTo>
                    <a:pt x="1538" y="162"/>
                  </a:lnTo>
                  <a:lnTo>
                    <a:pt x="1557" y="160"/>
                  </a:lnTo>
                  <a:lnTo>
                    <a:pt x="1574" y="158"/>
                  </a:lnTo>
                  <a:lnTo>
                    <a:pt x="1590" y="156"/>
                  </a:lnTo>
                  <a:lnTo>
                    <a:pt x="1605" y="152"/>
                  </a:lnTo>
                  <a:lnTo>
                    <a:pt x="1619" y="148"/>
                  </a:lnTo>
                  <a:lnTo>
                    <a:pt x="1632" y="144"/>
                  </a:lnTo>
                  <a:lnTo>
                    <a:pt x="1644" y="139"/>
                  </a:lnTo>
                  <a:lnTo>
                    <a:pt x="1655" y="134"/>
                  </a:lnTo>
                  <a:lnTo>
                    <a:pt x="1666" y="128"/>
                  </a:lnTo>
                  <a:lnTo>
                    <a:pt x="1674" y="122"/>
                  </a:lnTo>
                  <a:lnTo>
                    <a:pt x="1682" y="115"/>
                  </a:lnTo>
                  <a:lnTo>
                    <a:pt x="1689" y="108"/>
                  </a:lnTo>
                  <a:lnTo>
                    <a:pt x="1694" y="101"/>
                  </a:lnTo>
                  <a:lnTo>
                    <a:pt x="1699" y="92"/>
                  </a:lnTo>
                  <a:lnTo>
                    <a:pt x="1702" y="84"/>
                  </a:lnTo>
                  <a:lnTo>
                    <a:pt x="1705" y="75"/>
                  </a:lnTo>
                  <a:lnTo>
                    <a:pt x="1796" y="70"/>
                  </a:lnTo>
                  <a:lnTo>
                    <a:pt x="1796" y="522"/>
                  </a:lnTo>
                  <a:lnTo>
                    <a:pt x="1683" y="527"/>
                  </a:lnTo>
                  <a:close/>
                  <a:moveTo>
                    <a:pt x="1979" y="323"/>
                  </a:moveTo>
                  <a:lnTo>
                    <a:pt x="1979" y="318"/>
                  </a:lnTo>
                  <a:lnTo>
                    <a:pt x="1979" y="311"/>
                  </a:lnTo>
                  <a:lnTo>
                    <a:pt x="1979" y="302"/>
                  </a:lnTo>
                  <a:lnTo>
                    <a:pt x="1979" y="291"/>
                  </a:lnTo>
                  <a:lnTo>
                    <a:pt x="1979" y="266"/>
                  </a:lnTo>
                  <a:lnTo>
                    <a:pt x="1980" y="242"/>
                  </a:lnTo>
                  <a:lnTo>
                    <a:pt x="1981" y="231"/>
                  </a:lnTo>
                  <a:lnTo>
                    <a:pt x="1983" y="220"/>
                  </a:lnTo>
                  <a:lnTo>
                    <a:pt x="1986" y="209"/>
                  </a:lnTo>
                  <a:lnTo>
                    <a:pt x="1989" y="199"/>
                  </a:lnTo>
                  <a:lnTo>
                    <a:pt x="1992" y="189"/>
                  </a:lnTo>
                  <a:lnTo>
                    <a:pt x="1994" y="179"/>
                  </a:lnTo>
                  <a:lnTo>
                    <a:pt x="1998" y="169"/>
                  </a:lnTo>
                  <a:lnTo>
                    <a:pt x="2001" y="160"/>
                  </a:lnTo>
                  <a:lnTo>
                    <a:pt x="2006" y="149"/>
                  </a:lnTo>
                  <a:lnTo>
                    <a:pt x="2010" y="140"/>
                  </a:lnTo>
                  <a:lnTo>
                    <a:pt x="2016" y="131"/>
                  </a:lnTo>
                  <a:lnTo>
                    <a:pt x="2021" y="123"/>
                  </a:lnTo>
                  <a:lnTo>
                    <a:pt x="2027" y="115"/>
                  </a:lnTo>
                  <a:lnTo>
                    <a:pt x="2033" y="108"/>
                  </a:lnTo>
                  <a:lnTo>
                    <a:pt x="2041" y="101"/>
                  </a:lnTo>
                  <a:lnTo>
                    <a:pt x="2048" y="95"/>
                  </a:lnTo>
                  <a:lnTo>
                    <a:pt x="2055" y="90"/>
                  </a:lnTo>
                  <a:lnTo>
                    <a:pt x="2063" y="84"/>
                  </a:lnTo>
                  <a:lnTo>
                    <a:pt x="2071" y="80"/>
                  </a:lnTo>
                  <a:lnTo>
                    <a:pt x="2081" y="75"/>
                  </a:lnTo>
                  <a:lnTo>
                    <a:pt x="2091" y="70"/>
                  </a:lnTo>
                  <a:lnTo>
                    <a:pt x="2102" y="64"/>
                  </a:lnTo>
                  <a:lnTo>
                    <a:pt x="2114" y="60"/>
                  </a:lnTo>
                  <a:lnTo>
                    <a:pt x="2126" y="56"/>
                  </a:lnTo>
                  <a:lnTo>
                    <a:pt x="2139" y="53"/>
                  </a:lnTo>
                  <a:lnTo>
                    <a:pt x="2152" y="50"/>
                  </a:lnTo>
                  <a:lnTo>
                    <a:pt x="2168" y="49"/>
                  </a:lnTo>
                  <a:lnTo>
                    <a:pt x="2183" y="49"/>
                  </a:lnTo>
                  <a:lnTo>
                    <a:pt x="2199" y="49"/>
                  </a:lnTo>
                  <a:lnTo>
                    <a:pt x="2214" y="50"/>
                  </a:lnTo>
                  <a:lnTo>
                    <a:pt x="2229" y="51"/>
                  </a:lnTo>
                  <a:lnTo>
                    <a:pt x="2243" y="53"/>
                  </a:lnTo>
                  <a:lnTo>
                    <a:pt x="2256" y="55"/>
                  </a:lnTo>
                  <a:lnTo>
                    <a:pt x="2268" y="58"/>
                  </a:lnTo>
                  <a:lnTo>
                    <a:pt x="2279" y="61"/>
                  </a:lnTo>
                  <a:lnTo>
                    <a:pt x="2291" y="65"/>
                  </a:lnTo>
                  <a:lnTo>
                    <a:pt x="2301" y="69"/>
                  </a:lnTo>
                  <a:lnTo>
                    <a:pt x="2310" y="74"/>
                  </a:lnTo>
                  <a:lnTo>
                    <a:pt x="2318" y="79"/>
                  </a:lnTo>
                  <a:lnTo>
                    <a:pt x="2326" y="85"/>
                  </a:lnTo>
                  <a:lnTo>
                    <a:pt x="2333" y="91"/>
                  </a:lnTo>
                  <a:lnTo>
                    <a:pt x="2340" y="98"/>
                  </a:lnTo>
                  <a:lnTo>
                    <a:pt x="2345" y="105"/>
                  </a:lnTo>
                  <a:lnTo>
                    <a:pt x="2350" y="113"/>
                  </a:lnTo>
                  <a:lnTo>
                    <a:pt x="2355" y="119"/>
                  </a:lnTo>
                  <a:lnTo>
                    <a:pt x="2361" y="126"/>
                  </a:lnTo>
                  <a:lnTo>
                    <a:pt x="2365" y="133"/>
                  </a:lnTo>
                  <a:lnTo>
                    <a:pt x="2370" y="141"/>
                  </a:lnTo>
                  <a:lnTo>
                    <a:pt x="2373" y="149"/>
                  </a:lnTo>
                  <a:lnTo>
                    <a:pt x="2377" y="159"/>
                  </a:lnTo>
                  <a:lnTo>
                    <a:pt x="2379" y="168"/>
                  </a:lnTo>
                  <a:lnTo>
                    <a:pt x="2382" y="178"/>
                  </a:lnTo>
                  <a:lnTo>
                    <a:pt x="2386" y="197"/>
                  </a:lnTo>
                  <a:lnTo>
                    <a:pt x="2389" y="216"/>
                  </a:lnTo>
                  <a:lnTo>
                    <a:pt x="2391" y="235"/>
                  </a:lnTo>
                  <a:lnTo>
                    <a:pt x="2392" y="258"/>
                  </a:lnTo>
                  <a:lnTo>
                    <a:pt x="2392" y="280"/>
                  </a:lnTo>
                  <a:lnTo>
                    <a:pt x="2392" y="305"/>
                  </a:lnTo>
                  <a:lnTo>
                    <a:pt x="2389" y="330"/>
                  </a:lnTo>
                  <a:lnTo>
                    <a:pt x="2386" y="353"/>
                  </a:lnTo>
                  <a:lnTo>
                    <a:pt x="2380" y="375"/>
                  </a:lnTo>
                  <a:lnTo>
                    <a:pt x="2374" y="397"/>
                  </a:lnTo>
                  <a:lnTo>
                    <a:pt x="2365" y="417"/>
                  </a:lnTo>
                  <a:lnTo>
                    <a:pt x="2356" y="435"/>
                  </a:lnTo>
                  <a:lnTo>
                    <a:pt x="2344" y="452"/>
                  </a:lnTo>
                  <a:lnTo>
                    <a:pt x="2338" y="458"/>
                  </a:lnTo>
                  <a:lnTo>
                    <a:pt x="2331" y="465"/>
                  </a:lnTo>
                  <a:lnTo>
                    <a:pt x="2324" y="471"/>
                  </a:lnTo>
                  <a:lnTo>
                    <a:pt x="2316" y="477"/>
                  </a:lnTo>
                  <a:lnTo>
                    <a:pt x="2308" y="482"/>
                  </a:lnTo>
                  <a:lnTo>
                    <a:pt x="2299" y="487"/>
                  </a:lnTo>
                  <a:lnTo>
                    <a:pt x="2289" y="491"/>
                  </a:lnTo>
                  <a:lnTo>
                    <a:pt x="2279" y="495"/>
                  </a:lnTo>
                  <a:lnTo>
                    <a:pt x="2269" y="498"/>
                  </a:lnTo>
                  <a:lnTo>
                    <a:pt x="2258" y="503"/>
                  </a:lnTo>
                  <a:lnTo>
                    <a:pt x="2247" y="505"/>
                  </a:lnTo>
                  <a:lnTo>
                    <a:pt x="2235" y="507"/>
                  </a:lnTo>
                  <a:lnTo>
                    <a:pt x="2223" y="509"/>
                  </a:lnTo>
                  <a:lnTo>
                    <a:pt x="2210" y="510"/>
                  </a:lnTo>
                  <a:lnTo>
                    <a:pt x="2197" y="511"/>
                  </a:lnTo>
                  <a:lnTo>
                    <a:pt x="2183" y="511"/>
                  </a:lnTo>
                  <a:lnTo>
                    <a:pt x="2168" y="513"/>
                  </a:lnTo>
                  <a:lnTo>
                    <a:pt x="2151" y="513"/>
                  </a:lnTo>
                  <a:lnTo>
                    <a:pt x="2137" y="513"/>
                  </a:lnTo>
                  <a:lnTo>
                    <a:pt x="2122" y="512"/>
                  </a:lnTo>
                  <a:lnTo>
                    <a:pt x="2109" y="510"/>
                  </a:lnTo>
                  <a:lnTo>
                    <a:pt x="2095" y="508"/>
                  </a:lnTo>
                  <a:lnTo>
                    <a:pt x="2083" y="504"/>
                  </a:lnTo>
                  <a:lnTo>
                    <a:pt x="2070" y="500"/>
                  </a:lnTo>
                  <a:lnTo>
                    <a:pt x="2061" y="495"/>
                  </a:lnTo>
                  <a:lnTo>
                    <a:pt x="2052" y="490"/>
                  </a:lnTo>
                  <a:lnTo>
                    <a:pt x="2044" y="484"/>
                  </a:lnTo>
                  <a:lnTo>
                    <a:pt x="2036" y="477"/>
                  </a:lnTo>
                  <a:lnTo>
                    <a:pt x="2023" y="462"/>
                  </a:lnTo>
                  <a:lnTo>
                    <a:pt x="2011" y="446"/>
                  </a:lnTo>
                  <a:lnTo>
                    <a:pt x="2007" y="440"/>
                  </a:lnTo>
                  <a:lnTo>
                    <a:pt x="2003" y="432"/>
                  </a:lnTo>
                  <a:lnTo>
                    <a:pt x="1999" y="424"/>
                  </a:lnTo>
                  <a:lnTo>
                    <a:pt x="1996" y="416"/>
                  </a:lnTo>
                  <a:lnTo>
                    <a:pt x="1993" y="406"/>
                  </a:lnTo>
                  <a:lnTo>
                    <a:pt x="1991" y="397"/>
                  </a:lnTo>
                  <a:lnTo>
                    <a:pt x="1990" y="387"/>
                  </a:lnTo>
                  <a:lnTo>
                    <a:pt x="1989" y="376"/>
                  </a:lnTo>
                  <a:lnTo>
                    <a:pt x="1985" y="358"/>
                  </a:lnTo>
                  <a:lnTo>
                    <a:pt x="1982" y="343"/>
                  </a:lnTo>
                  <a:lnTo>
                    <a:pt x="1980" y="332"/>
                  </a:lnTo>
                  <a:lnTo>
                    <a:pt x="1979" y="323"/>
                  </a:lnTo>
                  <a:close/>
                  <a:moveTo>
                    <a:pt x="2097" y="285"/>
                  </a:moveTo>
                  <a:lnTo>
                    <a:pt x="2098" y="315"/>
                  </a:lnTo>
                  <a:lnTo>
                    <a:pt x="2100" y="341"/>
                  </a:lnTo>
                  <a:lnTo>
                    <a:pt x="2101" y="363"/>
                  </a:lnTo>
                  <a:lnTo>
                    <a:pt x="2102" y="381"/>
                  </a:lnTo>
                  <a:lnTo>
                    <a:pt x="2105" y="392"/>
                  </a:lnTo>
                  <a:lnTo>
                    <a:pt x="2107" y="400"/>
                  </a:lnTo>
                  <a:lnTo>
                    <a:pt x="2110" y="408"/>
                  </a:lnTo>
                  <a:lnTo>
                    <a:pt x="2114" y="415"/>
                  </a:lnTo>
                  <a:lnTo>
                    <a:pt x="2121" y="427"/>
                  </a:lnTo>
                  <a:lnTo>
                    <a:pt x="2129" y="436"/>
                  </a:lnTo>
                  <a:lnTo>
                    <a:pt x="2139" y="440"/>
                  </a:lnTo>
                  <a:lnTo>
                    <a:pt x="2152" y="445"/>
                  </a:lnTo>
                  <a:lnTo>
                    <a:pt x="2159" y="447"/>
                  </a:lnTo>
                  <a:lnTo>
                    <a:pt x="2167" y="448"/>
                  </a:lnTo>
                  <a:lnTo>
                    <a:pt x="2175" y="448"/>
                  </a:lnTo>
                  <a:lnTo>
                    <a:pt x="2183" y="446"/>
                  </a:lnTo>
                  <a:lnTo>
                    <a:pt x="2198" y="445"/>
                  </a:lnTo>
                  <a:lnTo>
                    <a:pt x="2209" y="443"/>
                  </a:lnTo>
                  <a:lnTo>
                    <a:pt x="2220" y="440"/>
                  </a:lnTo>
                  <a:lnTo>
                    <a:pt x="2231" y="436"/>
                  </a:lnTo>
                  <a:lnTo>
                    <a:pt x="2236" y="431"/>
                  </a:lnTo>
                  <a:lnTo>
                    <a:pt x="2242" y="424"/>
                  </a:lnTo>
                  <a:lnTo>
                    <a:pt x="2248" y="415"/>
                  </a:lnTo>
                  <a:lnTo>
                    <a:pt x="2253" y="404"/>
                  </a:lnTo>
                  <a:lnTo>
                    <a:pt x="2256" y="401"/>
                  </a:lnTo>
                  <a:lnTo>
                    <a:pt x="2260" y="397"/>
                  </a:lnTo>
                  <a:lnTo>
                    <a:pt x="2262" y="392"/>
                  </a:lnTo>
                  <a:lnTo>
                    <a:pt x="2265" y="386"/>
                  </a:lnTo>
                  <a:lnTo>
                    <a:pt x="2266" y="378"/>
                  </a:lnTo>
                  <a:lnTo>
                    <a:pt x="2268" y="370"/>
                  </a:lnTo>
                  <a:lnTo>
                    <a:pt x="2268" y="363"/>
                  </a:lnTo>
                  <a:lnTo>
                    <a:pt x="2269" y="355"/>
                  </a:lnTo>
                  <a:lnTo>
                    <a:pt x="2272" y="338"/>
                  </a:lnTo>
                  <a:lnTo>
                    <a:pt x="2273" y="319"/>
                  </a:lnTo>
                  <a:lnTo>
                    <a:pt x="2274" y="300"/>
                  </a:lnTo>
                  <a:lnTo>
                    <a:pt x="2274" y="280"/>
                  </a:lnTo>
                  <a:lnTo>
                    <a:pt x="2274" y="257"/>
                  </a:lnTo>
                  <a:lnTo>
                    <a:pt x="2273" y="238"/>
                  </a:lnTo>
                  <a:lnTo>
                    <a:pt x="2272" y="220"/>
                  </a:lnTo>
                  <a:lnTo>
                    <a:pt x="2269" y="204"/>
                  </a:lnTo>
                  <a:lnTo>
                    <a:pt x="2268" y="196"/>
                  </a:lnTo>
                  <a:lnTo>
                    <a:pt x="2268" y="189"/>
                  </a:lnTo>
                  <a:lnTo>
                    <a:pt x="2266" y="182"/>
                  </a:lnTo>
                  <a:lnTo>
                    <a:pt x="2265" y="176"/>
                  </a:lnTo>
                  <a:lnTo>
                    <a:pt x="2260" y="163"/>
                  </a:lnTo>
                  <a:lnTo>
                    <a:pt x="2253" y="150"/>
                  </a:lnTo>
                  <a:lnTo>
                    <a:pt x="2249" y="142"/>
                  </a:lnTo>
                  <a:lnTo>
                    <a:pt x="2244" y="135"/>
                  </a:lnTo>
                  <a:lnTo>
                    <a:pt x="2241" y="133"/>
                  </a:lnTo>
                  <a:lnTo>
                    <a:pt x="2238" y="130"/>
                  </a:lnTo>
                  <a:lnTo>
                    <a:pt x="2235" y="129"/>
                  </a:lnTo>
                  <a:lnTo>
                    <a:pt x="2231" y="129"/>
                  </a:lnTo>
                  <a:lnTo>
                    <a:pt x="2226" y="125"/>
                  </a:lnTo>
                  <a:lnTo>
                    <a:pt x="2220" y="122"/>
                  </a:lnTo>
                  <a:lnTo>
                    <a:pt x="2215" y="121"/>
                  </a:lnTo>
                  <a:lnTo>
                    <a:pt x="2209" y="119"/>
                  </a:lnTo>
                  <a:lnTo>
                    <a:pt x="2198" y="118"/>
                  </a:lnTo>
                  <a:lnTo>
                    <a:pt x="2183" y="118"/>
                  </a:lnTo>
                  <a:lnTo>
                    <a:pt x="2175" y="118"/>
                  </a:lnTo>
                  <a:lnTo>
                    <a:pt x="2167" y="119"/>
                  </a:lnTo>
                  <a:lnTo>
                    <a:pt x="2159" y="120"/>
                  </a:lnTo>
                  <a:lnTo>
                    <a:pt x="2152" y="123"/>
                  </a:lnTo>
                  <a:lnTo>
                    <a:pt x="2145" y="125"/>
                  </a:lnTo>
                  <a:lnTo>
                    <a:pt x="2139" y="129"/>
                  </a:lnTo>
                  <a:lnTo>
                    <a:pt x="2133" y="134"/>
                  </a:lnTo>
                  <a:lnTo>
                    <a:pt x="2129" y="139"/>
                  </a:lnTo>
                  <a:lnTo>
                    <a:pt x="2121" y="148"/>
                  </a:lnTo>
                  <a:lnTo>
                    <a:pt x="2114" y="160"/>
                  </a:lnTo>
                  <a:lnTo>
                    <a:pt x="2110" y="166"/>
                  </a:lnTo>
                  <a:lnTo>
                    <a:pt x="2107" y="173"/>
                  </a:lnTo>
                  <a:lnTo>
                    <a:pt x="2105" y="180"/>
                  </a:lnTo>
                  <a:lnTo>
                    <a:pt x="2102" y="188"/>
                  </a:lnTo>
                  <a:lnTo>
                    <a:pt x="2101" y="206"/>
                  </a:lnTo>
                  <a:lnTo>
                    <a:pt x="2100" y="228"/>
                  </a:lnTo>
                  <a:lnTo>
                    <a:pt x="2098" y="254"/>
                  </a:lnTo>
                  <a:lnTo>
                    <a:pt x="2097" y="285"/>
                  </a:lnTo>
                  <a:close/>
                  <a:moveTo>
                    <a:pt x="2447" y="388"/>
                  </a:moveTo>
                  <a:lnTo>
                    <a:pt x="2447" y="377"/>
                  </a:lnTo>
                  <a:lnTo>
                    <a:pt x="2447" y="360"/>
                  </a:lnTo>
                  <a:lnTo>
                    <a:pt x="2447" y="350"/>
                  </a:lnTo>
                  <a:lnTo>
                    <a:pt x="2448" y="341"/>
                  </a:lnTo>
                  <a:lnTo>
                    <a:pt x="2450" y="332"/>
                  </a:lnTo>
                  <a:lnTo>
                    <a:pt x="2453" y="323"/>
                  </a:lnTo>
                  <a:lnTo>
                    <a:pt x="2456" y="314"/>
                  </a:lnTo>
                  <a:lnTo>
                    <a:pt x="2460" y="306"/>
                  </a:lnTo>
                  <a:lnTo>
                    <a:pt x="2465" y="299"/>
                  </a:lnTo>
                  <a:lnTo>
                    <a:pt x="2470" y="291"/>
                  </a:lnTo>
                  <a:lnTo>
                    <a:pt x="2476" y="284"/>
                  </a:lnTo>
                  <a:lnTo>
                    <a:pt x="2483" y="277"/>
                  </a:lnTo>
                  <a:lnTo>
                    <a:pt x="2490" y="271"/>
                  </a:lnTo>
                  <a:lnTo>
                    <a:pt x="2498" y="264"/>
                  </a:lnTo>
                  <a:lnTo>
                    <a:pt x="2507" y="258"/>
                  </a:lnTo>
                  <a:lnTo>
                    <a:pt x="2517" y="252"/>
                  </a:lnTo>
                  <a:lnTo>
                    <a:pt x="2527" y="247"/>
                  </a:lnTo>
                  <a:lnTo>
                    <a:pt x="2537" y="242"/>
                  </a:lnTo>
                  <a:lnTo>
                    <a:pt x="2519" y="234"/>
                  </a:lnTo>
                  <a:lnTo>
                    <a:pt x="2505" y="227"/>
                  </a:lnTo>
                  <a:lnTo>
                    <a:pt x="2498" y="223"/>
                  </a:lnTo>
                  <a:lnTo>
                    <a:pt x="2493" y="218"/>
                  </a:lnTo>
                  <a:lnTo>
                    <a:pt x="2488" y="212"/>
                  </a:lnTo>
                  <a:lnTo>
                    <a:pt x="2484" y="204"/>
                  </a:lnTo>
                  <a:lnTo>
                    <a:pt x="2480" y="200"/>
                  </a:lnTo>
                  <a:lnTo>
                    <a:pt x="2477" y="195"/>
                  </a:lnTo>
                  <a:lnTo>
                    <a:pt x="2474" y="190"/>
                  </a:lnTo>
                  <a:lnTo>
                    <a:pt x="2472" y="184"/>
                  </a:lnTo>
                  <a:lnTo>
                    <a:pt x="2470" y="178"/>
                  </a:lnTo>
                  <a:lnTo>
                    <a:pt x="2469" y="171"/>
                  </a:lnTo>
                  <a:lnTo>
                    <a:pt x="2468" y="164"/>
                  </a:lnTo>
                  <a:lnTo>
                    <a:pt x="2468" y="156"/>
                  </a:lnTo>
                  <a:lnTo>
                    <a:pt x="2468" y="152"/>
                  </a:lnTo>
                  <a:lnTo>
                    <a:pt x="2468" y="145"/>
                  </a:lnTo>
                  <a:lnTo>
                    <a:pt x="2468" y="137"/>
                  </a:lnTo>
                  <a:lnTo>
                    <a:pt x="2470" y="129"/>
                  </a:lnTo>
                  <a:lnTo>
                    <a:pt x="2472" y="123"/>
                  </a:lnTo>
                  <a:lnTo>
                    <a:pt x="2475" y="116"/>
                  </a:lnTo>
                  <a:lnTo>
                    <a:pt x="2479" y="110"/>
                  </a:lnTo>
                  <a:lnTo>
                    <a:pt x="2484" y="103"/>
                  </a:lnTo>
                  <a:lnTo>
                    <a:pt x="2489" y="97"/>
                  </a:lnTo>
                  <a:lnTo>
                    <a:pt x="2495" y="91"/>
                  </a:lnTo>
                  <a:lnTo>
                    <a:pt x="2501" y="83"/>
                  </a:lnTo>
                  <a:lnTo>
                    <a:pt x="2508" y="76"/>
                  </a:lnTo>
                  <a:lnTo>
                    <a:pt x="2515" y="69"/>
                  </a:lnTo>
                  <a:lnTo>
                    <a:pt x="2523" y="63"/>
                  </a:lnTo>
                  <a:lnTo>
                    <a:pt x="2531" y="58"/>
                  </a:lnTo>
                  <a:lnTo>
                    <a:pt x="2540" y="52"/>
                  </a:lnTo>
                  <a:lnTo>
                    <a:pt x="2550" y="48"/>
                  </a:lnTo>
                  <a:lnTo>
                    <a:pt x="2560" y="43"/>
                  </a:lnTo>
                  <a:lnTo>
                    <a:pt x="2570" y="39"/>
                  </a:lnTo>
                  <a:lnTo>
                    <a:pt x="2581" y="35"/>
                  </a:lnTo>
                  <a:lnTo>
                    <a:pt x="2592" y="32"/>
                  </a:lnTo>
                  <a:lnTo>
                    <a:pt x="2604" y="30"/>
                  </a:lnTo>
                  <a:lnTo>
                    <a:pt x="2631" y="25"/>
                  </a:lnTo>
                  <a:lnTo>
                    <a:pt x="2661" y="21"/>
                  </a:lnTo>
                  <a:lnTo>
                    <a:pt x="2682" y="21"/>
                  </a:lnTo>
                  <a:lnTo>
                    <a:pt x="2701" y="23"/>
                  </a:lnTo>
                  <a:lnTo>
                    <a:pt x="2719" y="25"/>
                  </a:lnTo>
                  <a:lnTo>
                    <a:pt x="2737" y="29"/>
                  </a:lnTo>
                  <a:lnTo>
                    <a:pt x="2753" y="33"/>
                  </a:lnTo>
                  <a:lnTo>
                    <a:pt x="2768" y="40"/>
                  </a:lnTo>
                  <a:lnTo>
                    <a:pt x="2783" y="46"/>
                  </a:lnTo>
                  <a:lnTo>
                    <a:pt x="2796" y="54"/>
                  </a:lnTo>
                  <a:lnTo>
                    <a:pt x="2808" y="62"/>
                  </a:lnTo>
                  <a:lnTo>
                    <a:pt x="2817" y="71"/>
                  </a:lnTo>
                  <a:lnTo>
                    <a:pt x="2826" y="80"/>
                  </a:lnTo>
                  <a:lnTo>
                    <a:pt x="2832" y="90"/>
                  </a:lnTo>
                  <a:lnTo>
                    <a:pt x="2838" y="100"/>
                  </a:lnTo>
                  <a:lnTo>
                    <a:pt x="2841" y="111"/>
                  </a:lnTo>
                  <a:lnTo>
                    <a:pt x="2844" y="122"/>
                  </a:lnTo>
                  <a:lnTo>
                    <a:pt x="2844" y="134"/>
                  </a:lnTo>
                  <a:lnTo>
                    <a:pt x="2844" y="142"/>
                  </a:lnTo>
                  <a:lnTo>
                    <a:pt x="2842" y="149"/>
                  </a:lnTo>
                  <a:lnTo>
                    <a:pt x="2840" y="157"/>
                  </a:lnTo>
                  <a:lnTo>
                    <a:pt x="2838" y="164"/>
                  </a:lnTo>
                  <a:lnTo>
                    <a:pt x="2831" y="176"/>
                  </a:lnTo>
                  <a:lnTo>
                    <a:pt x="2823" y="188"/>
                  </a:lnTo>
                  <a:lnTo>
                    <a:pt x="2819" y="194"/>
                  </a:lnTo>
                  <a:lnTo>
                    <a:pt x="2814" y="199"/>
                  </a:lnTo>
                  <a:lnTo>
                    <a:pt x="2809" y="204"/>
                  </a:lnTo>
                  <a:lnTo>
                    <a:pt x="2803" y="209"/>
                  </a:lnTo>
                  <a:lnTo>
                    <a:pt x="2789" y="217"/>
                  </a:lnTo>
                  <a:lnTo>
                    <a:pt x="2774" y="226"/>
                  </a:lnTo>
                  <a:lnTo>
                    <a:pt x="2797" y="234"/>
                  </a:lnTo>
                  <a:lnTo>
                    <a:pt x="2815" y="242"/>
                  </a:lnTo>
                  <a:lnTo>
                    <a:pt x="2822" y="247"/>
                  </a:lnTo>
                  <a:lnTo>
                    <a:pt x="2829" y="252"/>
                  </a:lnTo>
                  <a:lnTo>
                    <a:pt x="2834" y="257"/>
                  </a:lnTo>
                  <a:lnTo>
                    <a:pt x="2839" y="263"/>
                  </a:lnTo>
                  <a:lnTo>
                    <a:pt x="2844" y="272"/>
                  </a:lnTo>
                  <a:lnTo>
                    <a:pt x="2849" y="279"/>
                  </a:lnTo>
                  <a:lnTo>
                    <a:pt x="2853" y="287"/>
                  </a:lnTo>
                  <a:lnTo>
                    <a:pt x="2856" y="294"/>
                  </a:lnTo>
                  <a:lnTo>
                    <a:pt x="2858" y="302"/>
                  </a:lnTo>
                  <a:lnTo>
                    <a:pt x="2859" y="310"/>
                  </a:lnTo>
                  <a:lnTo>
                    <a:pt x="2860" y="318"/>
                  </a:lnTo>
                  <a:lnTo>
                    <a:pt x="2860" y="328"/>
                  </a:lnTo>
                  <a:lnTo>
                    <a:pt x="2860" y="343"/>
                  </a:lnTo>
                  <a:lnTo>
                    <a:pt x="2860" y="355"/>
                  </a:lnTo>
                  <a:lnTo>
                    <a:pt x="2858" y="368"/>
                  </a:lnTo>
                  <a:lnTo>
                    <a:pt x="2853" y="382"/>
                  </a:lnTo>
                  <a:lnTo>
                    <a:pt x="2848" y="395"/>
                  </a:lnTo>
                  <a:lnTo>
                    <a:pt x="2841" y="408"/>
                  </a:lnTo>
                  <a:lnTo>
                    <a:pt x="2833" y="419"/>
                  </a:lnTo>
                  <a:lnTo>
                    <a:pt x="2824" y="431"/>
                  </a:lnTo>
                  <a:lnTo>
                    <a:pt x="2813" y="441"/>
                  </a:lnTo>
                  <a:lnTo>
                    <a:pt x="2802" y="452"/>
                  </a:lnTo>
                  <a:lnTo>
                    <a:pt x="2786" y="459"/>
                  </a:lnTo>
                  <a:lnTo>
                    <a:pt x="2771" y="466"/>
                  </a:lnTo>
                  <a:lnTo>
                    <a:pt x="2756" y="471"/>
                  </a:lnTo>
                  <a:lnTo>
                    <a:pt x="2739" y="476"/>
                  </a:lnTo>
                  <a:lnTo>
                    <a:pt x="2722" y="480"/>
                  </a:lnTo>
                  <a:lnTo>
                    <a:pt x="2703" y="484"/>
                  </a:lnTo>
                  <a:lnTo>
                    <a:pt x="2683" y="487"/>
                  </a:lnTo>
                  <a:lnTo>
                    <a:pt x="2661" y="489"/>
                  </a:lnTo>
                  <a:lnTo>
                    <a:pt x="2628" y="489"/>
                  </a:lnTo>
                  <a:lnTo>
                    <a:pt x="2599" y="488"/>
                  </a:lnTo>
                  <a:lnTo>
                    <a:pt x="2586" y="486"/>
                  </a:lnTo>
                  <a:lnTo>
                    <a:pt x="2573" y="484"/>
                  </a:lnTo>
                  <a:lnTo>
                    <a:pt x="2561" y="482"/>
                  </a:lnTo>
                  <a:lnTo>
                    <a:pt x="2549" y="478"/>
                  </a:lnTo>
                  <a:lnTo>
                    <a:pt x="2538" y="476"/>
                  </a:lnTo>
                  <a:lnTo>
                    <a:pt x="2529" y="473"/>
                  </a:lnTo>
                  <a:lnTo>
                    <a:pt x="2520" y="470"/>
                  </a:lnTo>
                  <a:lnTo>
                    <a:pt x="2511" y="466"/>
                  </a:lnTo>
                  <a:lnTo>
                    <a:pt x="2503" y="461"/>
                  </a:lnTo>
                  <a:lnTo>
                    <a:pt x="2495" y="455"/>
                  </a:lnTo>
                  <a:lnTo>
                    <a:pt x="2487" y="448"/>
                  </a:lnTo>
                  <a:lnTo>
                    <a:pt x="2479" y="441"/>
                  </a:lnTo>
                  <a:lnTo>
                    <a:pt x="2473" y="435"/>
                  </a:lnTo>
                  <a:lnTo>
                    <a:pt x="2468" y="428"/>
                  </a:lnTo>
                  <a:lnTo>
                    <a:pt x="2463" y="421"/>
                  </a:lnTo>
                  <a:lnTo>
                    <a:pt x="2459" y="414"/>
                  </a:lnTo>
                  <a:lnTo>
                    <a:pt x="2452" y="400"/>
                  </a:lnTo>
                  <a:lnTo>
                    <a:pt x="2447" y="388"/>
                  </a:lnTo>
                  <a:close/>
                  <a:moveTo>
                    <a:pt x="2645" y="210"/>
                  </a:moveTo>
                  <a:lnTo>
                    <a:pt x="2655" y="209"/>
                  </a:lnTo>
                  <a:lnTo>
                    <a:pt x="2664" y="208"/>
                  </a:lnTo>
                  <a:lnTo>
                    <a:pt x="2674" y="206"/>
                  </a:lnTo>
                  <a:lnTo>
                    <a:pt x="2682" y="203"/>
                  </a:lnTo>
                  <a:lnTo>
                    <a:pt x="2697" y="196"/>
                  </a:lnTo>
                  <a:lnTo>
                    <a:pt x="2710" y="188"/>
                  </a:lnTo>
                  <a:lnTo>
                    <a:pt x="2715" y="184"/>
                  </a:lnTo>
                  <a:lnTo>
                    <a:pt x="2720" y="179"/>
                  </a:lnTo>
                  <a:lnTo>
                    <a:pt x="2724" y="175"/>
                  </a:lnTo>
                  <a:lnTo>
                    <a:pt x="2727" y="170"/>
                  </a:lnTo>
                  <a:lnTo>
                    <a:pt x="2729" y="165"/>
                  </a:lnTo>
                  <a:lnTo>
                    <a:pt x="2730" y="160"/>
                  </a:lnTo>
                  <a:lnTo>
                    <a:pt x="2731" y="155"/>
                  </a:lnTo>
                  <a:lnTo>
                    <a:pt x="2731" y="150"/>
                  </a:lnTo>
                  <a:lnTo>
                    <a:pt x="2731" y="142"/>
                  </a:lnTo>
                  <a:lnTo>
                    <a:pt x="2730" y="136"/>
                  </a:lnTo>
                  <a:lnTo>
                    <a:pt x="2729" y="130"/>
                  </a:lnTo>
                  <a:lnTo>
                    <a:pt x="2727" y="125"/>
                  </a:lnTo>
                  <a:lnTo>
                    <a:pt x="2724" y="120"/>
                  </a:lnTo>
                  <a:lnTo>
                    <a:pt x="2720" y="115"/>
                  </a:lnTo>
                  <a:lnTo>
                    <a:pt x="2715" y="111"/>
                  </a:lnTo>
                  <a:lnTo>
                    <a:pt x="2710" y="107"/>
                  </a:lnTo>
                  <a:lnTo>
                    <a:pt x="2704" y="104"/>
                  </a:lnTo>
                  <a:lnTo>
                    <a:pt x="2698" y="100"/>
                  </a:lnTo>
                  <a:lnTo>
                    <a:pt x="2691" y="98"/>
                  </a:lnTo>
                  <a:lnTo>
                    <a:pt x="2685" y="95"/>
                  </a:lnTo>
                  <a:lnTo>
                    <a:pt x="2677" y="93"/>
                  </a:lnTo>
                  <a:lnTo>
                    <a:pt x="2669" y="92"/>
                  </a:lnTo>
                  <a:lnTo>
                    <a:pt x="2660" y="91"/>
                  </a:lnTo>
                  <a:lnTo>
                    <a:pt x="2650" y="91"/>
                  </a:lnTo>
                  <a:lnTo>
                    <a:pt x="2638" y="95"/>
                  </a:lnTo>
                  <a:lnTo>
                    <a:pt x="2624" y="99"/>
                  </a:lnTo>
                  <a:lnTo>
                    <a:pt x="2612" y="103"/>
                  </a:lnTo>
                  <a:lnTo>
                    <a:pt x="2602" y="107"/>
                  </a:lnTo>
                  <a:lnTo>
                    <a:pt x="2597" y="111"/>
                  </a:lnTo>
                  <a:lnTo>
                    <a:pt x="2592" y="115"/>
                  </a:lnTo>
                  <a:lnTo>
                    <a:pt x="2588" y="120"/>
                  </a:lnTo>
                  <a:lnTo>
                    <a:pt x="2585" y="125"/>
                  </a:lnTo>
                  <a:lnTo>
                    <a:pt x="2580" y="136"/>
                  </a:lnTo>
                  <a:lnTo>
                    <a:pt x="2576" y="150"/>
                  </a:lnTo>
                  <a:lnTo>
                    <a:pt x="2576" y="157"/>
                  </a:lnTo>
                  <a:lnTo>
                    <a:pt x="2577" y="163"/>
                  </a:lnTo>
                  <a:lnTo>
                    <a:pt x="2578" y="168"/>
                  </a:lnTo>
                  <a:lnTo>
                    <a:pt x="2580" y="174"/>
                  </a:lnTo>
                  <a:lnTo>
                    <a:pt x="2583" y="178"/>
                  </a:lnTo>
                  <a:lnTo>
                    <a:pt x="2587" y="182"/>
                  </a:lnTo>
                  <a:lnTo>
                    <a:pt x="2591" y="186"/>
                  </a:lnTo>
                  <a:lnTo>
                    <a:pt x="2597" y="188"/>
                  </a:lnTo>
                  <a:lnTo>
                    <a:pt x="2601" y="192"/>
                  </a:lnTo>
                  <a:lnTo>
                    <a:pt x="2606" y="196"/>
                  </a:lnTo>
                  <a:lnTo>
                    <a:pt x="2611" y="200"/>
                  </a:lnTo>
                  <a:lnTo>
                    <a:pt x="2617" y="203"/>
                  </a:lnTo>
                  <a:lnTo>
                    <a:pt x="2623" y="206"/>
                  </a:lnTo>
                  <a:lnTo>
                    <a:pt x="2630" y="208"/>
                  </a:lnTo>
                  <a:lnTo>
                    <a:pt x="2637" y="209"/>
                  </a:lnTo>
                  <a:lnTo>
                    <a:pt x="2645" y="210"/>
                  </a:lnTo>
                  <a:close/>
                  <a:moveTo>
                    <a:pt x="2570" y="355"/>
                  </a:moveTo>
                  <a:lnTo>
                    <a:pt x="2571" y="362"/>
                  </a:lnTo>
                  <a:lnTo>
                    <a:pt x="2571" y="370"/>
                  </a:lnTo>
                  <a:lnTo>
                    <a:pt x="2573" y="376"/>
                  </a:lnTo>
                  <a:lnTo>
                    <a:pt x="2575" y="383"/>
                  </a:lnTo>
                  <a:lnTo>
                    <a:pt x="2578" y="389"/>
                  </a:lnTo>
                  <a:lnTo>
                    <a:pt x="2582" y="395"/>
                  </a:lnTo>
                  <a:lnTo>
                    <a:pt x="2586" y="399"/>
                  </a:lnTo>
                  <a:lnTo>
                    <a:pt x="2592" y="404"/>
                  </a:lnTo>
                  <a:lnTo>
                    <a:pt x="2603" y="411"/>
                  </a:lnTo>
                  <a:lnTo>
                    <a:pt x="2614" y="418"/>
                  </a:lnTo>
                  <a:lnTo>
                    <a:pt x="2619" y="421"/>
                  </a:lnTo>
                  <a:lnTo>
                    <a:pt x="2625" y="423"/>
                  </a:lnTo>
                  <a:lnTo>
                    <a:pt x="2632" y="424"/>
                  </a:lnTo>
                  <a:lnTo>
                    <a:pt x="2640" y="425"/>
                  </a:lnTo>
                  <a:lnTo>
                    <a:pt x="2651" y="424"/>
                  </a:lnTo>
                  <a:lnTo>
                    <a:pt x="2662" y="423"/>
                  </a:lnTo>
                  <a:lnTo>
                    <a:pt x="2673" y="421"/>
                  </a:lnTo>
                  <a:lnTo>
                    <a:pt x="2682" y="418"/>
                  </a:lnTo>
                  <a:lnTo>
                    <a:pt x="2699" y="411"/>
                  </a:lnTo>
                  <a:lnTo>
                    <a:pt x="2715" y="404"/>
                  </a:lnTo>
                  <a:lnTo>
                    <a:pt x="2721" y="398"/>
                  </a:lnTo>
                  <a:lnTo>
                    <a:pt x="2726" y="391"/>
                  </a:lnTo>
                  <a:lnTo>
                    <a:pt x="2731" y="384"/>
                  </a:lnTo>
                  <a:lnTo>
                    <a:pt x="2735" y="377"/>
                  </a:lnTo>
                  <a:lnTo>
                    <a:pt x="2738" y="370"/>
                  </a:lnTo>
                  <a:lnTo>
                    <a:pt x="2740" y="362"/>
                  </a:lnTo>
                  <a:lnTo>
                    <a:pt x="2741" y="353"/>
                  </a:lnTo>
                  <a:lnTo>
                    <a:pt x="2742" y="344"/>
                  </a:lnTo>
                  <a:lnTo>
                    <a:pt x="2742" y="333"/>
                  </a:lnTo>
                  <a:lnTo>
                    <a:pt x="2741" y="323"/>
                  </a:lnTo>
                  <a:lnTo>
                    <a:pt x="2739" y="319"/>
                  </a:lnTo>
                  <a:lnTo>
                    <a:pt x="2737" y="315"/>
                  </a:lnTo>
                  <a:lnTo>
                    <a:pt x="2735" y="311"/>
                  </a:lnTo>
                  <a:lnTo>
                    <a:pt x="2731" y="307"/>
                  </a:lnTo>
                  <a:lnTo>
                    <a:pt x="2729" y="303"/>
                  </a:lnTo>
                  <a:lnTo>
                    <a:pt x="2726" y="299"/>
                  </a:lnTo>
                  <a:lnTo>
                    <a:pt x="2722" y="295"/>
                  </a:lnTo>
                  <a:lnTo>
                    <a:pt x="2717" y="291"/>
                  </a:lnTo>
                  <a:lnTo>
                    <a:pt x="2708" y="285"/>
                  </a:lnTo>
                  <a:lnTo>
                    <a:pt x="2699" y="280"/>
                  </a:lnTo>
                  <a:lnTo>
                    <a:pt x="2688" y="277"/>
                  </a:lnTo>
                  <a:lnTo>
                    <a:pt x="2677" y="275"/>
                  </a:lnTo>
                  <a:lnTo>
                    <a:pt x="2665" y="275"/>
                  </a:lnTo>
                  <a:lnTo>
                    <a:pt x="2650" y="275"/>
                  </a:lnTo>
                  <a:lnTo>
                    <a:pt x="2642" y="275"/>
                  </a:lnTo>
                  <a:lnTo>
                    <a:pt x="2634" y="276"/>
                  </a:lnTo>
                  <a:lnTo>
                    <a:pt x="2627" y="277"/>
                  </a:lnTo>
                  <a:lnTo>
                    <a:pt x="2620" y="279"/>
                  </a:lnTo>
                  <a:lnTo>
                    <a:pt x="2613" y="282"/>
                  </a:lnTo>
                  <a:lnTo>
                    <a:pt x="2607" y="286"/>
                  </a:lnTo>
                  <a:lnTo>
                    <a:pt x="2601" y="290"/>
                  </a:lnTo>
                  <a:lnTo>
                    <a:pt x="2597" y="296"/>
                  </a:lnTo>
                  <a:lnTo>
                    <a:pt x="2590" y="302"/>
                  </a:lnTo>
                  <a:lnTo>
                    <a:pt x="2584" y="308"/>
                  </a:lnTo>
                  <a:lnTo>
                    <a:pt x="2579" y="314"/>
                  </a:lnTo>
                  <a:lnTo>
                    <a:pt x="2576" y="321"/>
                  </a:lnTo>
                  <a:lnTo>
                    <a:pt x="2573" y="329"/>
                  </a:lnTo>
                  <a:lnTo>
                    <a:pt x="2571" y="336"/>
                  </a:lnTo>
                  <a:lnTo>
                    <a:pt x="2571" y="345"/>
                  </a:lnTo>
                  <a:lnTo>
                    <a:pt x="2570" y="355"/>
                  </a:lnTo>
                  <a:close/>
                  <a:moveTo>
                    <a:pt x="2931" y="360"/>
                  </a:moveTo>
                  <a:lnTo>
                    <a:pt x="3043" y="355"/>
                  </a:lnTo>
                  <a:lnTo>
                    <a:pt x="3045" y="360"/>
                  </a:lnTo>
                  <a:lnTo>
                    <a:pt x="3049" y="366"/>
                  </a:lnTo>
                  <a:lnTo>
                    <a:pt x="3052" y="371"/>
                  </a:lnTo>
                  <a:lnTo>
                    <a:pt x="3055" y="375"/>
                  </a:lnTo>
                  <a:lnTo>
                    <a:pt x="3062" y="384"/>
                  </a:lnTo>
                  <a:lnTo>
                    <a:pt x="3070" y="393"/>
                  </a:lnTo>
                  <a:lnTo>
                    <a:pt x="3079" y="396"/>
                  </a:lnTo>
                  <a:lnTo>
                    <a:pt x="3090" y="398"/>
                  </a:lnTo>
                  <a:lnTo>
                    <a:pt x="3101" y="398"/>
                  </a:lnTo>
                  <a:lnTo>
                    <a:pt x="3113" y="398"/>
                  </a:lnTo>
                  <a:lnTo>
                    <a:pt x="3121" y="398"/>
                  </a:lnTo>
                  <a:lnTo>
                    <a:pt x="3127" y="397"/>
                  </a:lnTo>
                  <a:lnTo>
                    <a:pt x="3133" y="396"/>
                  </a:lnTo>
                  <a:lnTo>
                    <a:pt x="3139" y="394"/>
                  </a:lnTo>
                  <a:lnTo>
                    <a:pt x="3150" y="389"/>
                  </a:lnTo>
                  <a:lnTo>
                    <a:pt x="3161" y="381"/>
                  </a:lnTo>
                  <a:lnTo>
                    <a:pt x="3167" y="377"/>
                  </a:lnTo>
                  <a:lnTo>
                    <a:pt x="3173" y="372"/>
                  </a:lnTo>
                  <a:lnTo>
                    <a:pt x="3178" y="367"/>
                  </a:lnTo>
                  <a:lnTo>
                    <a:pt x="3183" y="362"/>
                  </a:lnTo>
                  <a:lnTo>
                    <a:pt x="3191" y="351"/>
                  </a:lnTo>
                  <a:lnTo>
                    <a:pt x="3199" y="339"/>
                  </a:lnTo>
                  <a:lnTo>
                    <a:pt x="3203" y="322"/>
                  </a:lnTo>
                  <a:lnTo>
                    <a:pt x="3207" y="305"/>
                  </a:lnTo>
                  <a:lnTo>
                    <a:pt x="3209" y="286"/>
                  </a:lnTo>
                  <a:lnTo>
                    <a:pt x="3210" y="263"/>
                  </a:lnTo>
                  <a:lnTo>
                    <a:pt x="3201" y="272"/>
                  </a:lnTo>
                  <a:lnTo>
                    <a:pt x="3191" y="279"/>
                  </a:lnTo>
                  <a:lnTo>
                    <a:pt x="3179" y="285"/>
                  </a:lnTo>
                  <a:lnTo>
                    <a:pt x="3165" y="291"/>
                  </a:lnTo>
                  <a:lnTo>
                    <a:pt x="3150" y="295"/>
                  </a:lnTo>
                  <a:lnTo>
                    <a:pt x="3134" y="298"/>
                  </a:lnTo>
                  <a:lnTo>
                    <a:pt x="3116" y="301"/>
                  </a:lnTo>
                  <a:lnTo>
                    <a:pt x="3097" y="301"/>
                  </a:lnTo>
                  <a:lnTo>
                    <a:pt x="3085" y="303"/>
                  </a:lnTo>
                  <a:lnTo>
                    <a:pt x="3073" y="303"/>
                  </a:lnTo>
                  <a:lnTo>
                    <a:pt x="3062" y="303"/>
                  </a:lnTo>
                  <a:lnTo>
                    <a:pt x="3050" y="302"/>
                  </a:lnTo>
                  <a:lnTo>
                    <a:pt x="3039" y="300"/>
                  </a:lnTo>
                  <a:lnTo>
                    <a:pt x="3028" y="298"/>
                  </a:lnTo>
                  <a:lnTo>
                    <a:pt x="3019" y="294"/>
                  </a:lnTo>
                  <a:lnTo>
                    <a:pt x="3011" y="291"/>
                  </a:lnTo>
                  <a:lnTo>
                    <a:pt x="2999" y="288"/>
                  </a:lnTo>
                  <a:lnTo>
                    <a:pt x="2989" y="285"/>
                  </a:lnTo>
                  <a:lnTo>
                    <a:pt x="2979" y="280"/>
                  </a:lnTo>
                  <a:lnTo>
                    <a:pt x="2970" y="275"/>
                  </a:lnTo>
                  <a:lnTo>
                    <a:pt x="2962" y="268"/>
                  </a:lnTo>
                  <a:lnTo>
                    <a:pt x="2954" y="262"/>
                  </a:lnTo>
                  <a:lnTo>
                    <a:pt x="2948" y="255"/>
                  </a:lnTo>
                  <a:lnTo>
                    <a:pt x="2941" y="247"/>
                  </a:lnTo>
                  <a:lnTo>
                    <a:pt x="2936" y="239"/>
                  </a:lnTo>
                  <a:lnTo>
                    <a:pt x="2930" y="230"/>
                  </a:lnTo>
                  <a:lnTo>
                    <a:pt x="2926" y="221"/>
                  </a:lnTo>
                  <a:lnTo>
                    <a:pt x="2922" y="211"/>
                  </a:lnTo>
                  <a:lnTo>
                    <a:pt x="2918" y="201"/>
                  </a:lnTo>
                  <a:lnTo>
                    <a:pt x="2916" y="190"/>
                  </a:lnTo>
                  <a:lnTo>
                    <a:pt x="2914" y="179"/>
                  </a:lnTo>
                  <a:lnTo>
                    <a:pt x="2914" y="167"/>
                  </a:lnTo>
                  <a:lnTo>
                    <a:pt x="2914" y="155"/>
                  </a:lnTo>
                  <a:lnTo>
                    <a:pt x="2915" y="143"/>
                  </a:lnTo>
                  <a:lnTo>
                    <a:pt x="2918" y="132"/>
                  </a:lnTo>
                  <a:lnTo>
                    <a:pt x="2921" y="122"/>
                  </a:lnTo>
                  <a:lnTo>
                    <a:pt x="2928" y="103"/>
                  </a:lnTo>
                  <a:lnTo>
                    <a:pt x="2936" y="86"/>
                  </a:lnTo>
                  <a:lnTo>
                    <a:pt x="2944" y="76"/>
                  </a:lnTo>
                  <a:lnTo>
                    <a:pt x="2952" y="67"/>
                  </a:lnTo>
                  <a:lnTo>
                    <a:pt x="2960" y="58"/>
                  </a:lnTo>
                  <a:lnTo>
                    <a:pt x="2969" y="51"/>
                  </a:lnTo>
                  <a:lnTo>
                    <a:pt x="2977" y="43"/>
                  </a:lnTo>
                  <a:lnTo>
                    <a:pt x="2986" y="36"/>
                  </a:lnTo>
                  <a:lnTo>
                    <a:pt x="2996" y="31"/>
                  </a:lnTo>
                  <a:lnTo>
                    <a:pt x="3005" y="26"/>
                  </a:lnTo>
                  <a:lnTo>
                    <a:pt x="3029" y="18"/>
                  </a:lnTo>
                  <a:lnTo>
                    <a:pt x="3055" y="9"/>
                  </a:lnTo>
                  <a:lnTo>
                    <a:pt x="3068" y="5"/>
                  </a:lnTo>
                  <a:lnTo>
                    <a:pt x="3081" y="2"/>
                  </a:lnTo>
                  <a:lnTo>
                    <a:pt x="3094" y="0"/>
                  </a:lnTo>
                  <a:lnTo>
                    <a:pt x="3108" y="0"/>
                  </a:lnTo>
                  <a:lnTo>
                    <a:pt x="3132" y="0"/>
                  </a:lnTo>
                  <a:lnTo>
                    <a:pt x="3155" y="0"/>
                  </a:lnTo>
                  <a:lnTo>
                    <a:pt x="3178" y="2"/>
                  </a:lnTo>
                  <a:lnTo>
                    <a:pt x="3199" y="5"/>
                  </a:lnTo>
                  <a:lnTo>
                    <a:pt x="3207" y="7"/>
                  </a:lnTo>
                  <a:lnTo>
                    <a:pt x="3215" y="10"/>
                  </a:lnTo>
                  <a:lnTo>
                    <a:pt x="3223" y="13"/>
                  </a:lnTo>
                  <a:lnTo>
                    <a:pt x="3231" y="17"/>
                  </a:lnTo>
                  <a:lnTo>
                    <a:pt x="3238" y="21"/>
                  </a:lnTo>
                  <a:lnTo>
                    <a:pt x="3245" y="26"/>
                  </a:lnTo>
                  <a:lnTo>
                    <a:pt x="3252" y="31"/>
                  </a:lnTo>
                  <a:lnTo>
                    <a:pt x="3258" y="38"/>
                  </a:lnTo>
                  <a:lnTo>
                    <a:pt x="3273" y="50"/>
                  </a:lnTo>
                  <a:lnTo>
                    <a:pt x="3286" y="63"/>
                  </a:lnTo>
                  <a:lnTo>
                    <a:pt x="3292" y="69"/>
                  </a:lnTo>
                  <a:lnTo>
                    <a:pt x="3297" y="76"/>
                  </a:lnTo>
                  <a:lnTo>
                    <a:pt x="3303" y="83"/>
                  </a:lnTo>
                  <a:lnTo>
                    <a:pt x="3307" y="91"/>
                  </a:lnTo>
                  <a:lnTo>
                    <a:pt x="3311" y="99"/>
                  </a:lnTo>
                  <a:lnTo>
                    <a:pt x="3314" y="108"/>
                  </a:lnTo>
                  <a:lnTo>
                    <a:pt x="3317" y="117"/>
                  </a:lnTo>
                  <a:lnTo>
                    <a:pt x="3320" y="127"/>
                  </a:lnTo>
                  <a:lnTo>
                    <a:pt x="3324" y="148"/>
                  </a:lnTo>
                  <a:lnTo>
                    <a:pt x="3328" y="172"/>
                  </a:lnTo>
                  <a:lnTo>
                    <a:pt x="3328" y="179"/>
                  </a:lnTo>
                  <a:lnTo>
                    <a:pt x="3328" y="194"/>
                  </a:lnTo>
                  <a:lnTo>
                    <a:pt x="3328" y="206"/>
                  </a:lnTo>
                  <a:lnTo>
                    <a:pt x="3328" y="215"/>
                  </a:lnTo>
                  <a:lnTo>
                    <a:pt x="3327" y="238"/>
                  </a:lnTo>
                  <a:lnTo>
                    <a:pt x="3325" y="260"/>
                  </a:lnTo>
                  <a:lnTo>
                    <a:pt x="3322" y="281"/>
                  </a:lnTo>
                  <a:lnTo>
                    <a:pt x="3318" y="301"/>
                  </a:lnTo>
                  <a:lnTo>
                    <a:pt x="3313" y="322"/>
                  </a:lnTo>
                  <a:lnTo>
                    <a:pt x="3306" y="343"/>
                  </a:lnTo>
                  <a:lnTo>
                    <a:pt x="3301" y="354"/>
                  </a:lnTo>
                  <a:lnTo>
                    <a:pt x="3296" y="364"/>
                  </a:lnTo>
                  <a:lnTo>
                    <a:pt x="3290" y="373"/>
                  </a:lnTo>
                  <a:lnTo>
                    <a:pt x="3285" y="381"/>
                  </a:lnTo>
                  <a:lnTo>
                    <a:pt x="3278" y="390"/>
                  </a:lnTo>
                  <a:lnTo>
                    <a:pt x="3272" y="398"/>
                  </a:lnTo>
                  <a:lnTo>
                    <a:pt x="3264" y="406"/>
                  </a:lnTo>
                  <a:lnTo>
                    <a:pt x="3257" y="413"/>
                  </a:lnTo>
                  <a:lnTo>
                    <a:pt x="3248" y="420"/>
                  </a:lnTo>
                  <a:lnTo>
                    <a:pt x="3240" y="426"/>
                  </a:lnTo>
                  <a:lnTo>
                    <a:pt x="3230" y="431"/>
                  </a:lnTo>
                  <a:lnTo>
                    <a:pt x="3221" y="436"/>
                  </a:lnTo>
                  <a:lnTo>
                    <a:pt x="3210" y="441"/>
                  </a:lnTo>
                  <a:lnTo>
                    <a:pt x="3199" y="447"/>
                  </a:lnTo>
                  <a:lnTo>
                    <a:pt x="3186" y="451"/>
                  </a:lnTo>
                  <a:lnTo>
                    <a:pt x="3173" y="455"/>
                  </a:lnTo>
                  <a:lnTo>
                    <a:pt x="3158" y="458"/>
                  </a:lnTo>
                  <a:lnTo>
                    <a:pt x="3144" y="460"/>
                  </a:lnTo>
                  <a:lnTo>
                    <a:pt x="3129" y="462"/>
                  </a:lnTo>
                  <a:lnTo>
                    <a:pt x="3113" y="462"/>
                  </a:lnTo>
                  <a:lnTo>
                    <a:pt x="3101" y="464"/>
                  </a:lnTo>
                  <a:lnTo>
                    <a:pt x="3089" y="464"/>
                  </a:lnTo>
                  <a:lnTo>
                    <a:pt x="3077" y="464"/>
                  </a:lnTo>
                  <a:lnTo>
                    <a:pt x="3065" y="464"/>
                  </a:lnTo>
                  <a:lnTo>
                    <a:pt x="3040" y="461"/>
                  </a:lnTo>
                  <a:lnTo>
                    <a:pt x="3016" y="457"/>
                  </a:lnTo>
                  <a:lnTo>
                    <a:pt x="3008" y="454"/>
                  </a:lnTo>
                  <a:lnTo>
                    <a:pt x="3000" y="451"/>
                  </a:lnTo>
                  <a:lnTo>
                    <a:pt x="2992" y="447"/>
                  </a:lnTo>
                  <a:lnTo>
                    <a:pt x="2984" y="442"/>
                  </a:lnTo>
                  <a:lnTo>
                    <a:pt x="2968" y="431"/>
                  </a:lnTo>
                  <a:lnTo>
                    <a:pt x="2952" y="420"/>
                  </a:lnTo>
                  <a:lnTo>
                    <a:pt x="2946" y="412"/>
                  </a:lnTo>
                  <a:lnTo>
                    <a:pt x="2942" y="404"/>
                  </a:lnTo>
                  <a:lnTo>
                    <a:pt x="2938" y="397"/>
                  </a:lnTo>
                  <a:lnTo>
                    <a:pt x="2935" y="390"/>
                  </a:lnTo>
                  <a:lnTo>
                    <a:pt x="2933" y="382"/>
                  </a:lnTo>
                  <a:lnTo>
                    <a:pt x="2932" y="375"/>
                  </a:lnTo>
                  <a:lnTo>
                    <a:pt x="2931" y="368"/>
                  </a:lnTo>
                  <a:lnTo>
                    <a:pt x="2931" y="360"/>
                  </a:lnTo>
                  <a:close/>
                  <a:moveTo>
                    <a:pt x="3113" y="70"/>
                  </a:moveTo>
                  <a:lnTo>
                    <a:pt x="3095" y="74"/>
                  </a:lnTo>
                  <a:lnTo>
                    <a:pt x="3080" y="79"/>
                  </a:lnTo>
                  <a:lnTo>
                    <a:pt x="3073" y="83"/>
                  </a:lnTo>
                  <a:lnTo>
                    <a:pt x="3066" y="86"/>
                  </a:lnTo>
                  <a:lnTo>
                    <a:pt x="3060" y="91"/>
                  </a:lnTo>
                  <a:lnTo>
                    <a:pt x="3054" y="97"/>
                  </a:lnTo>
                  <a:lnTo>
                    <a:pt x="3049" y="103"/>
                  </a:lnTo>
                  <a:lnTo>
                    <a:pt x="3043" y="109"/>
                  </a:lnTo>
                  <a:lnTo>
                    <a:pt x="3040" y="115"/>
                  </a:lnTo>
                  <a:lnTo>
                    <a:pt x="3037" y="121"/>
                  </a:lnTo>
                  <a:lnTo>
                    <a:pt x="3034" y="128"/>
                  </a:lnTo>
                  <a:lnTo>
                    <a:pt x="3033" y="135"/>
                  </a:lnTo>
                  <a:lnTo>
                    <a:pt x="3032" y="142"/>
                  </a:lnTo>
                  <a:lnTo>
                    <a:pt x="3032" y="150"/>
                  </a:lnTo>
                  <a:lnTo>
                    <a:pt x="3032" y="161"/>
                  </a:lnTo>
                  <a:lnTo>
                    <a:pt x="3033" y="170"/>
                  </a:lnTo>
                  <a:lnTo>
                    <a:pt x="3034" y="178"/>
                  </a:lnTo>
                  <a:lnTo>
                    <a:pt x="3037" y="186"/>
                  </a:lnTo>
                  <a:lnTo>
                    <a:pt x="3040" y="193"/>
                  </a:lnTo>
                  <a:lnTo>
                    <a:pt x="3043" y="200"/>
                  </a:lnTo>
                  <a:lnTo>
                    <a:pt x="3049" y="205"/>
                  </a:lnTo>
                  <a:lnTo>
                    <a:pt x="3054" y="210"/>
                  </a:lnTo>
                  <a:lnTo>
                    <a:pt x="3061" y="215"/>
                  </a:lnTo>
                  <a:lnTo>
                    <a:pt x="3067" y="221"/>
                  </a:lnTo>
                  <a:lnTo>
                    <a:pt x="3075" y="225"/>
                  </a:lnTo>
                  <a:lnTo>
                    <a:pt x="3083" y="229"/>
                  </a:lnTo>
                  <a:lnTo>
                    <a:pt x="3092" y="232"/>
                  </a:lnTo>
                  <a:lnTo>
                    <a:pt x="3102" y="234"/>
                  </a:lnTo>
                  <a:lnTo>
                    <a:pt x="3112" y="236"/>
                  </a:lnTo>
                  <a:lnTo>
                    <a:pt x="3124" y="236"/>
                  </a:lnTo>
                  <a:lnTo>
                    <a:pt x="3133" y="234"/>
                  </a:lnTo>
                  <a:lnTo>
                    <a:pt x="3142" y="231"/>
                  </a:lnTo>
                  <a:lnTo>
                    <a:pt x="3151" y="228"/>
                  </a:lnTo>
                  <a:lnTo>
                    <a:pt x="3159" y="225"/>
                  </a:lnTo>
                  <a:lnTo>
                    <a:pt x="3166" y="221"/>
                  </a:lnTo>
                  <a:lnTo>
                    <a:pt x="3173" y="217"/>
                  </a:lnTo>
                  <a:lnTo>
                    <a:pt x="3179" y="212"/>
                  </a:lnTo>
                  <a:lnTo>
                    <a:pt x="3185" y="206"/>
                  </a:lnTo>
                  <a:lnTo>
                    <a:pt x="3189" y="200"/>
                  </a:lnTo>
                  <a:lnTo>
                    <a:pt x="3193" y="194"/>
                  </a:lnTo>
                  <a:lnTo>
                    <a:pt x="3197" y="186"/>
                  </a:lnTo>
                  <a:lnTo>
                    <a:pt x="3200" y="178"/>
                  </a:lnTo>
                  <a:lnTo>
                    <a:pt x="3202" y="170"/>
                  </a:lnTo>
                  <a:lnTo>
                    <a:pt x="3203" y="161"/>
                  </a:lnTo>
                  <a:lnTo>
                    <a:pt x="3204" y="150"/>
                  </a:lnTo>
                  <a:lnTo>
                    <a:pt x="3205" y="139"/>
                  </a:lnTo>
                  <a:lnTo>
                    <a:pt x="3205" y="130"/>
                  </a:lnTo>
                  <a:lnTo>
                    <a:pt x="3204" y="121"/>
                  </a:lnTo>
                  <a:lnTo>
                    <a:pt x="3202" y="111"/>
                  </a:lnTo>
                  <a:lnTo>
                    <a:pt x="3199" y="102"/>
                  </a:lnTo>
                  <a:lnTo>
                    <a:pt x="3191" y="94"/>
                  </a:lnTo>
                  <a:lnTo>
                    <a:pt x="3183" y="87"/>
                  </a:lnTo>
                  <a:lnTo>
                    <a:pt x="3179" y="85"/>
                  </a:lnTo>
                  <a:lnTo>
                    <a:pt x="3175" y="82"/>
                  </a:lnTo>
                  <a:lnTo>
                    <a:pt x="3170" y="81"/>
                  </a:lnTo>
                  <a:lnTo>
                    <a:pt x="3166" y="81"/>
                  </a:lnTo>
                  <a:lnTo>
                    <a:pt x="3160" y="77"/>
                  </a:lnTo>
                  <a:lnTo>
                    <a:pt x="3154" y="74"/>
                  </a:lnTo>
                  <a:lnTo>
                    <a:pt x="3148" y="73"/>
                  </a:lnTo>
                  <a:lnTo>
                    <a:pt x="3142" y="71"/>
                  </a:lnTo>
                  <a:lnTo>
                    <a:pt x="3128" y="70"/>
                  </a:lnTo>
                  <a:lnTo>
                    <a:pt x="3113" y="7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6" name="Freeform 1808"/>
            <p:cNvSpPr>
              <a:spLocks/>
            </p:cNvSpPr>
            <p:nvPr/>
          </p:nvSpPr>
          <p:spPr bwMode="auto">
            <a:xfrm>
              <a:off x="2218" y="2658"/>
              <a:ext cx="22" cy="11"/>
            </a:xfrm>
            <a:custGeom>
              <a:avLst/>
              <a:gdLst>
                <a:gd name="T0" fmla="*/ 0 w 354"/>
                <a:gd name="T1" fmla="*/ 0 h 177"/>
                <a:gd name="T2" fmla="*/ 0 w 354"/>
                <a:gd name="T3" fmla="*/ 0 h 177"/>
                <a:gd name="T4" fmla="*/ 0 w 354"/>
                <a:gd name="T5" fmla="*/ 0 h 177"/>
                <a:gd name="T6" fmla="*/ 0 w 354"/>
                <a:gd name="T7" fmla="*/ 0 h 177"/>
                <a:gd name="T8" fmla="*/ 0 w 354"/>
                <a:gd name="T9" fmla="*/ 0 h 177"/>
                <a:gd name="T10" fmla="*/ 0 w 354"/>
                <a:gd name="T11" fmla="*/ 0 h 177"/>
                <a:gd name="T12" fmla="*/ 0 w 354"/>
                <a:gd name="T13" fmla="*/ 0 h 177"/>
                <a:gd name="T14" fmla="*/ 0 w 354"/>
                <a:gd name="T15" fmla="*/ 0 h 177"/>
                <a:gd name="T16" fmla="*/ 0 w 354"/>
                <a:gd name="T17" fmla="*/ 0 h 177"/>
                <a:gd name="T18" fmla="*/ 0 w 354"/>
                <a:gd name="T19" fmla="*/ 0 h 177"/>
                <a:gd name="T20" fmla="*/ 0 w 354"/>
                <a:gd name="T21" fmla="*/ 0 h 177"/>
                <a:gd name="T22" fmla="*/ 0 w 354"/>
                <a:gd name="T23" fmla="*/ 0 h 177"/>
                <a:gd name="T24" fmla="*/ 0 w 354"/>
                <a:gd name="T25" fmla="*/ 0 h 177"/>
                <a:gd name="T26" fmla="*/ 0 w 354"/>
                <a:gd name="T27" fmla="*/ 0 h 177"/>
                <a:gd name="T28" fmla="*/ 0 w 354"/>
                <a:gd name="T29" fmla="*/ 0 h 177"/>
                <a:gd name="T30" fmla="*/ 0 w 354"/>
                <a:gd name="T31" fmla="*/ 0 h 177"/>
                <a:gd name="T32" fmla="*/ 0 w 354"/>
                <a:gd name="T33" fmla="*/ 0 h 177"/>
                <a:gd name="T34" fmla="*/ 0 w 354"/>
                <a:gd name="T35" fmla="*/ 0 h 177"/>
                <a:gd name="T36" fmla="*/ 0 w 354"/>
                <a:gd name="T37" fmla="*/ 0 h 177"/>
                <a:gd name="T38" fmla="*/ 0 w 354"/>
                <a:gd name="T39" fmla="*/ 0 h 177"/>
                <a:gd name="T40" fmla="*/ 0 w 354"/>
                <a:gd name="T41" fmla="*/ 0 h 177"/>
                <a:gd name="T42" fmla="*/ 0 w 354"/>
                <a:gd name="T43" fmla="*/ 0 h 177"/>
                <a:gd name="T44" fmla="*/ 0 w 354"/>
                <a:gd name="T45" fmla="*/ 0 h 177"/>
                <a:gd name="T46" fmla="*/ 0 w 354"/>
                <a:gd name="T47" fmla="*/ 0 h 177"/>
                <a:gd name="T48" fmla="*/ 0 w 354"/>
                <a:gd name="T49" fmla="*/ 0 h 177"/>
                <a:gd name="T50" fmla="*/ 0 w 354"/>
                <a:gd name="T51" fmla="*/ 0 h 177"/>
                <a:gd name="T52" fmla="*/ 0 w 354"/>
                <a:gd name="T53" fmla="*/ 0 h 177"/>
                <a:gd name="T54" fmla="*/ 0 w 354"/>
                <a:gd name="T55" fmla="*/ 0 h 177"/>
                <a:gd name="T56" fmla="*/ 0 w 354"/>
                <a:gd name="T57" fmla="*/ 0 h 177"/>
                <a:gd name="T58" fmla="*/ 0 w 354"/>
                <a:gd name="T59" fmla="*/ 0 h 177"/>
                <a:gd name="T60" fmla="*/ 0 w 354"/>
                <a:gd name="T61" fmla="*/ 0 h 177"/>
                <a:gd name="T62" fmla="*/ 0 w 354"/>
                <a:gd name="T63" fmla="*/ 0 h 177"/>
                <a:gd name="T64" fmla="*/ 0 w 354"/>
                <a:gd name="T65" fmla="*/ 0 h 177"/>
                <a:gd name="T66" fmla="*/ 0 w 354"/>
                <a:gd name="T67" fmla="*/ 0 h 177"/>
                <a:gd name="T68" fmla="*/ 0 w 354"/>
                <a:gd name="T69" fmla="*/ 0 h 177"/>
                <a:gd name="T70" fmla="*/ 0 w 354"/>
                <a:gd name="T71" fmla="*/ 0 h 177"/>
                <a:gd name="T72" fmla="*/ 0 w 354"/>
                <a:gd name="T73" fmla="*/ 0 h 177"/>
                <a:gd name="T74" fmla="*/ 0 w 354"/>
                <a:gd name="T75" fmla="*/ 0 h 177"/>
                <a:gd name="T76" fmla="*/ 0 w 354"/>
                <a:gd name="T77" fmla="*/ 0 h 177"/>
                <a:gd name="T78" fmla="*/ 0 w 354"/>
                <a:gd name="T79" fmla="*/ 0 h 1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54"/>
                <a:gd name="T121" fmla="*/ 0 h 177"/>
                <a:gd name="T122" fmla="*/ 354 w 354"/>
                <a:gd name="T123" fmla="*/ 177 h 17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54" h="177">
                  <a:moveTo>
                    <a:pt x="354" y="177"/>
                  </a:moveTo>
                  <a:lnTo>
                    <a:pt x="354" y="166"/>
                  </a:lnTo>
                  <a:lnTo>
                    <a:pt x="353" y="156"/>
                  </a:lnTo>
                  <a:lnTo>
                    <a:pt x="352" y="146"/>
                  </a:lnTo>
                  <a:lnTo>
                    <a:pt x="350" y="135"/>
                  </a:lnTo>
                  <a:lnTo>
                    <a:pt x="345" y="117"/>
                  </a:lnTo>
                  <a:lnTo>
                    <a:pt x="339" y="100"/>
                  </a:lnTo>
                  <a:lnTo>
                    <a:pt x="331" y="84"/>
                  </a:lnTo>
                  <a:lnTo>
                    <a:pt x="321" y="69"/>
                  </a:lnTo>
                  <a:lnTo>
                    <a:pt x="311" y="56"/>
                  </a:lnTo>
                  <a:lnTo>
                    <a:pt x="299" y="45"/>
                  </a:lnTo>
                  <a:lnTo>
                    <a:pt x="285" y="35"/>
                  </a:lnTo>
                  <a:lnTo>
                    <a:pt x="272" y="26"/>
                  </a:lnTo>
                  <a:lnTo>
                    <a:pt x="257" y="17"/>
                  </a:lnTo>
                  <a:lnTo>
                    <a:pt x="242" y="11"/>
                  </a:lnTo>
                  <a:lnTo>
                    <a:pt x="226" y="6"/>
                  </a:lnTo>
                  <a:lnTo>
                    <a:pt x="210" y="3"/>
                  </a:lnTo>
                  <a:lnTo>
                    <a:pt x="194" y="1"/>
                  </a:lnTo>
                  <a:lnTo>
                    <a:pt x="178" y="0"/>
                  </a:lnTo>
                  <a:lnTo>
                    <a:pt x="160" y="1"/>
                  </a:lnTo>
                  <a:lnTo>
                    <a:pt x="144" y="3"/>
                  </a:lnTo>
                  <a:lnTo>
                    <a:pt x="128" y="6"/>
                  </a:lnTo>
                  <a:lnTo>
                    <a:pt x="112" y="11"/>
                  </a:lnTo>
                  <a:lnTo>
                    <a:pt x="97" y="17"/>
                  </a:lnTo>
                  <a:lnTo>
                    <a:pt x="83" y="26"/>
                  </a:lnTo>
                  <a:lnTo>
                    <a:pt x="69" y="35"/>
                  </a:lnTo>
                  <a:lnTo>
                    <a:pt x="56" y="45"/>
                  </a:lnTo>
                  <a:lnTo>
                    <a:pt x="44" y="56"/>
                  </a:lnTo>
                  <a:lnTo>
                    <a:pt x="33" y="69"/>
                  </a:lnTo>
                  <a:lnTo>
                    <a:pt x="23" y="84"/>
                  </a:lnTo>
                  <a:lnTo>
                    <a:pt x="16" y="100"/>
                  </a:lnTo>
                  <a:lnTo>
                    <a:pt x="12" y="108"/>
                  </a:lnTo>
                  <a:lnTo>
                    <a:pt x="9" y="117"/>
                  </a:lnTo>
                  <a:lnTo>
                    <a:pt x="7" y="126"/>
                  </a:lnTo>
                  <a:lnTo>
                    <a:pt x="4" y="135"/>
                  </a:lnTo>
                  <a:lnTo>
                    <a:pt x="3" y="146"/>
                  </a:lnTo>
                  <a:lnTo>
                    <a:pt x="1" y="156"/>
                  </a:lnTo>
                  <a:lnTo>
                    <a:pt x="1" y="166"/>
                  </a:lnTo>
                  <a:lnTo>
                    <a:pt x="0" y="177"/>
                  </a:lnTo>
                  <a:lnTo>
                    <a:pt x="35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7" name="Freeform 1809"/>
            <p:cNvSpPr>
              <a:spLocks/>
            </p:cNvSpPr>
            <p:nvPr/>
          </p:nvSpPr>
          <p:spPr bwMode="auto">
            <a:xfrm>
              <a:off x="2218" y="2669"/>
              <a:ext cx="22" cy="77"/>
            </a:xfrm>
            <a:custGeom>
              <a:avLst/>
              <a:gdLst>
                <a:gd name="T0" fmla="*/ 0 w 354"/>
                <a:gd name="T1" fmla="*/ 0 h 1242"/>
                <a:gd name="T2" fmla="*/ 0 w 354"/>
                <a:gd name="T3" fmla="*/ 0 h 1242"/>
                <a:gd name="T4" fmla="*/ 0 w 354"/>
                <a:gd name="T5" fmla="*/ 0 h 1242"/>
                <a:gd name="T6" fmla="*/ 0 w 354"/>
                <a:gd name="T7" fmla="*/ 0 h 1242"/>
                <a:gd name="T8" fmla="*/ 0 w 354"/>
                <a:gd name="T9" fmla="*/ 0 h 1242"/>
                <a:gd name="T10" fmla="*/ 0 w 354"/>
                <a:gd name="T11" fmla="*/ 0 h 1242"/>
                <a:gd name="T12" fmla="*/ 0 w 354"/>
                <a:gd name="T13" fmla="*/ 0 h 1242"/>
                <a:gd name="T14" fmla="*/ 0 w 354"/>
                <a:gd name="T15" fmla="*/ 0 h 1242"/>
                <a:gd name="T16" fmla="*/ 0 w 354"/>
                <a:gd name="T17" fmla="*/ 0 h 1242"/>
                <a:gd name="T18" fmla="*/ 0 w 354"/>
                <a:gd name="T19" fmla="*/ 0 h 1242"/>
                <a:gd name="T20" fmla="*/ 0 w 354"/>
                <a:gd name="T21" fmla="*/ 0 h 1242"/>
                <a:gd name="T22" fmla="*/ 0 w 354"/>
                <a:gd name="T23" fmla="*/ 0 h 1242"/>
                <a:gd name="T24" fmla="*/ 0 w 354"/>
                <a:gd name="T25" fmla="*/ 0 h 1242"/>
                <a:gd name="T26" fmla="*/ 0 w 354"/>
                <a:gd name="T27" fmla="*/ 0 h 1242"/>
                <a:gd name="T28" fmla="*/ 0 w 354"/>
                <a:gd name="T29" fmla="*/ 0 h 1242"/>
                <a:gd name="T30" fmla="*/ 0 w 354"/>
                <a:gd name="T31" fmla="*/ 0 h 1242"/>
                <a:gd name="T32" fmla="*/ 0 w 354"/>
                <a:gd name="T33" fmla="*/ 0 h 1242"/>
                <a:gd name="T34" fmla="*/ 0 w 354"/>
                <a:gd name="T35" fmla="*/ 0 h 1242"/>
                <a:gd name="T36" fmla="*/ 0 w 354"/>
                <a:gd name="T37" fmla="*/ 0 h 1242"/>
                <a:gd name="T38" fmla="*/ 0 w 354"/>
                <a:gd name="T39" fmla="*/ 0 h 1242"/>
                <a:gd name="T40" fmla="*/ 0 w 354"/>
                <a:gd name="T41" fmla="*/ 0 h 1242"/>
                <a:gd name="T42" fmla="*/ 0 w 354"/>
                <a:gd name="T43" fmla="*/ 0 h 1242"/>
                <a:gd name="T44" fmla="*/ 0 w 354"/>
                <a:gd name="T45" fmla="*/ 0 h 1242"/>
                <a:gd name="T46" fmla="*/ 0 w 354"/>
                <a:gd name="T47" fmla="*/ 0 h 1242"/>
                <a:gd name="T48" fmla="*/ 0 w 354"/>
                <a:gd name="T49" fmla="*/ 0 h 1242"/>
                <a:gd name="T50" fmla="*/ 0 w 354"/>
                <a:gd name="T51" fmla="*/ 0 h 1242"/>
                <a:gd name="T52" fmla="*/ 0 w 354"/>
                <a:gd name="T53" fmla="*/ 0 h 1242"/>
                <a:gd name="T54" fmla="*/ 0 w 354"/>
                <a:gd name="T55" fmla="*/ 0 h 1242"/>
                <a:gd name="T56" fmla="*/ 0 w 354"/>
                <a:gd name="T57" fmla="*/ 0 h 1242"/>
                <a:gd name="T58" fmla="*/ 0 w 354"/>
                <a:gd name="T59" fmla="*/ 0 h 1242"/>
                <a:gd name="T60" fmla="*/ 0 w 354"/>
                <a:gd name="T61" fmla="*/ 0 h 1242"/>
                <a:gd name="T62" fmla="*/ 0 w 354"/>
                <a:gd name="T63" fmla="*/ 0 h 1242"/>
                <a:gd name="T64" fmla="*/ 0 w 354"/>
                <a:gd name="T65" fmla="*/ 0 h 1242"/>
                <a:gd name="T66" fmla="*/ 0 w 354"/>
                <a:gd name="T67" fmla="*/ 0 h 1242"/>
                <a:gd name="T68" fmla="*/ 0 w 354"/>
                <a:gd name="T69" fmla="*/ 0 h 1242"/>
                <a:gd name="T70" fmla="*/ 0 w 354"/>
                <a:gd name="T71" fmla="*/ 0 h 1242"/>
                <a:gd name="T72" fmla="*/ 0 w 354"/>
                <a:gd name="T73" fmla="*/ 0 h 1242"/>
                <a:gd name="T74" fmla="*/ 0 w 354"/>
                <a:gd name="T75" fmla="*/ 0 h 1242"/>
                <a:gd name="T76" fmla="*/ 0 w 354"/>
                <a:gd name="T77" fmla="*/ 0 h 1242"/>
                <a:gd name="T78" fmla="*/ 0 w 354"/>
                <a:gd name="T79" fmla="*/ 0 h 1242"/>
                <a:gd name="T80" fmla="*/ 0 w 354"/>
                <a:gd name="T81" fmla="*/ 0 h 1242"/>
                <a:gd name="T82" fmla="*/ 0 w 354"/>
                <a:gd name="T83" fmla="*/ 0 h 1242"/>
                <a:gd name="T84" fmla="*/ 0 w 354"/>
                <a:gd name="T85" fmla="*/ 0 h 1242"/>
                <a:gd name="T86" fmla="*/ 0 w 354"/>
                <a:gd name="T87" fmla="*/ 0 h 1242"/>
                <a:gd name="T88" fmla="*/ 0 w 354"/>
                <a:gd name="T89" fmla="*/ 0 h 1242"/>
                <a:gd name="T90" fmla="*/ 0 w 354"/>
                <a:gd name="T91" fmla="*/ 0 h 12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54"/>
                <a:gd name="T139" fmla="*/ 0 h 1242"/>
                <a:gd name="T140" fmla="*/ 354 w 354"/>
                <a:gd name="T141" fmla="*/ 1242 h 12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54" h="1242">
                  <a:moveTo>
                    <a:pt x="188" y="1242"/>
                  </a:moveTo>
                  <a:lnTo>
                    <a:pt x="354" y="1065"/>
                  </a:lnTo>
                  <a:lnTo>
                    <a:pt x="354" y="0"/>
                  </a:lnTo>
                  <a:lnTo>
                    <a:pt x="0" y="0"/>
                  </a:lnTo>
                  <a:lnTo>
                    <a:pt x="0" y="1065"/>
                  </a:lnTo>
                  <a:lnTo>
                    <a:pt x="188" y="1242"/>
                  </a:lnTo>
                  <a:lnTo>
                    <a:pt x="0" y="1065"/>
                  </a:lnTo>
                  <a:lnTo>
                    <a:pt x="1" y="1076"/>
                  </a:lnTo>
                  <a:lnTo>
                    <a:pt x="1" y="1086"/>
                  </a:lnTo>
                  <a:lnTo>
                    <a:pt x="3" y="1097"/>
                  </a:lnTo>
                  <a:lnTo>
                    <a:pt x="4" y="1106"/>
                  </a:lnTo>
                  <a:lnTo>
                    <a:pt x="7" y="1116"/>
                  </a:lnTo>
                  <a:lnTo>
                    <a:pt x="9" y="1126"/>
                  </a:lnTo>
                  <a:lnTo>
                    <a:pt x="12" y="1135"/>
                  </a:lnTo>
                  <a:lnTo>
                    <a:pt x="16" y="1143"/>
                  </a:lnTo>
                  <a:lnTo>
                    <a:pt x="23" y="1159"/>
                  </a:lnTo>
                  <a:lnTo>
                    <a:pt x="33" y="1173"/>
                  </a:lnTo>
                  <a:lnTo>
                    <a:pt x="44" y="1186"/>
                  </a:lnTo>
                  <a:lnTo>
                    <a:pt x="56" y="1198"/>
                  </a:lnTo>
                  <a:lnTo>
                    <a:pt x="69" y="1208"/>
                  </a:lnTo>
                  <a:lnTo>
                    <a:pt x="83" y="1217"/>
                  </a:lnTo>
                  <a:lnTo>
                    <a:pt x="97" y="1224"/>
                  </a:lnTo>
                  <a:lnTo>
                    <a:pt x="112" y="1230"/>
                  </a:lnTo>
                  <a:lnTo>
                    <a:pt x="128" y="1235"/>
                  </a:lnTo>
                  <a:lnTo>
                    <a:pt x="144" y="1240"/>
                  </a:lnTo>
                  <a:lnTo>
                    <a:pt x="160" y="1242"/>
                  </a:lnTo>
                  <a:lnTo>
                    <a:pt x="178" y="1242"/>
                  </a:lnTo>
                  <a:lnTo>
                    <a:pt x="194" y="1242"/>
                  </a:lnTo>
                  <a:lnTo>
                    <a:pt x="210" y="1240"/>
                  </a:lnTo>
                  <a:lnTo>
                    <a:pt x="226" y="1235"/>
                  </a:lnTo>
                  <a:lnTo>
                    <a:pt x="242" y="1230"/>
                  </a:lnTo>
                  <a:lnTo>
                    <a:pt x="257" y="1224"/>
                  </a:lnTo>
                  <a:lnTo>
                    <a:pt x="272" y="1217"/>
                  </a:lnTo>
                  <a:lnTo>
                    <a:pt x="285" y="1208"/>
                  </a:lnTo>
                  <a:lnTo>
                    <a:pt x="299" y="1198"/>
                  </a:lnTo>
                  <a:lnTo>
                    <a:pt x="311" y="1186"/>
                  </a:lnTo>
                  <a:lnTo>
                    <a:pt x="321" y="1173"/>
                  </a:lnTo>
                  <a:lnTo>
                    <a:pt x="331" y="1159"/>
                  </a:lnTo>
                  <a:lnTo>
                    <a:pt x="339" y="1143"/>
                  </a:lnTo>
                  <a:lnTo>
                    <a:pt x="345" y="1126"/>
                  </a:lnTo>
                  <a:lnTo>
                    <a:pt x="350" y="1106"/>
                  </a:lnTo>
                  <a:lnTo>
                    <a:pt x="352" y="1097"/>
                  </a:lnTo>
                  <a:lnTo>
                    <a:pt x="353" y="1086"/>
                  </a:lnTo>
                  <a:lnTo>
                    <a:pt x="354" y="1076"/>
                  </a:lnTo>
                  <a:lnTo>
                    <a:pt x="354" y="1065"/>
                  </a:lnTo>
                  <a:lnTo>
                    <a:pt x="188" y="1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8" name="Freeform 1810"/>
            <p:cNvSpPr>
              <a:spLocks/>
            </p:cNvSpPr>
            <p:nvPr/>
          </p:nvSpPr>
          <p:spPr bwMode="auto">
            <a:xfrm>
              <a:off x="2228" y="2708"/>
              <a:ext cx="278" cy="38"/>
            </a:xfrm>
            <a:custGeom>
              <a:avLst/>
              <a:gdLst>
                <a:gd name="T0" fmla="*/ 0 w 4451"/>
                <a:gd name="T1" fmla="*/ 0 h 612"/>
                <a:gd name="T2" fmla="*/ 0 w 4451"/>
                <a:gd name="T3" fmla="*/ 0 h 612"/>
                <a:gd name="T4" fmla="*/ 0 w 4451"/>
                <a:gd name="T5" fmla="*/ 0 h 612"/>
                <a:gd name="T6" fmla="*/ 0 w 4451"/>
                <a:gd name="T7" fmla="*/ 0 h 612"/>
                <a:gd name="T8" fmla="*/ 0 w 4451"/>
                <a:gd name="T9" fmla="*/ 0 h 612"/>
                <a:gd name="T10" fmla="*/ 0 w 4451"/>
                <a:gd name="T11" fmla="*/ 0 h 612"/>
                <a:gd name="T12" fmla="*/ 0 w 4451"/>
                <a:gd name="T13" fmla="*/ 0 h 612"/>
                <a:gd name="T14" fmla="*/ 0 w 4451"/>
                <a:gd name="T15" fmla="*/ 0 h 612"/>
                <a:gd name="T16" fmla="*/ 0 w 4451"/>
                <a:gd name="T17" fmla="*/ 0 h 612"/>
                <a:gd name="T18" fmla="*/ 0 w 4451"/>
                <a:gd name="T19" fmla="*/ 0 h 612"/>
                <a:gd name="T20" fmla="*/ 0 w 4451"/>
                <a:gd name="T21" fmla="*/ 0 h 612"/>
                <a:gd name="T22" fmla="*/ 0 w 4451"/>
                <a:gd name="T23" fmla="*/ 0 h 612"/>
                <a:gd name="T24" fmla="*/ 0 w 4451"/>
                <a:gd name="T25" fmla="*/ 0 h 612"/>
                <a:gd name="T26" fmla="*/ 0 w 4451"/>
                <a:gd name="T27" fmla="*/ 0 h 612"/>
                <a:gd name="T28" fmla="*/ 0 w 4451"/>
                <a:gd name="T29" fmla="*/ 0 h 612"/>
                <a:gd name="T30" fmla="*/ 0 w 4451"/>
                <a:gd name="T31" fmla="*/ 0 h 612"/>
                <a:gd name="T32" fmla="*/ 0 w 4451"/>
                <a:gd name="T33" fmla="*/ 0 h 612"/>
                <a:gd name="T34" fmla="*/ 0 w 4451"/>
                <a:gd name="T35" fmla="*/ 0 h 612"/>
                <a:gd name="T36" fmla="*/ 0 w 4451"/>
                <a:gd name="T37" fmla="*/ 0 h 612"/>
                <a:gd name="T38" fmla="*/ 0 w 4451"/>
                <a:gd name="T39" fmla="*/ 0 h 612"/>
                <a:gd name="T40" fmla="*/ 0 w 4451"/>
                <a:gd name="T41" fmla="*/ 0 h 612"/>
                <a:gd name="T42" fmla="*/ 0 w 4451"/>
                <a:gd name="T43" fmla="*/ 0 h 612"/>
                <a:gd name="T44" fmla="*/ 0 w 4451"/>
                <a:gd name="T45" fmla="*/ 0 h 612"/>
                <a:gd name="T46" fmla="*/ 0 w 4451"/>
                <a:gd name="T47" fmla="*/ 0 h 612"/>
                <a:gd name="T48" fmla="*/ 0 w 4451"/>
                <a:gd name="T49" fmla="*/ 0 h 612"/>
                <a:gd name="T50" fmla="*/ 0 w 4451"/>
                <a:gd name="T51" fmla="*/ 0 h 612"/>
                <a:gd name="T52" fmla="*/ 0 w 4451"/>
                <a:gd name="T53" fmla="*/ 0 h 612"/>
                <a:gd name="T54" fmla="*/ 0 w 4451"/>
                <a:gd name="T55" fmla="*/ 0 h 612"/>
                <a:gd name="T56" fmla="*/ 0 w 4451"/>
                <a:gd name="T57" fmla="*/ 0 h 612"/>
                <a:gd name="T58" fmla="*/ 0 w 4451"/>
                <a:gd name="T59" fmla="*/ 0 h 612"/>
                <a:gd name="T60" fmla="*/ 0 w 4451"/>
                <a:gd name="T61" fmla="*/ 0 h 612"/>
                <a:gd name="T62" fmla="*/ 0 w 4451"/>
                <a:gd name="T63" fmla="*/ 0 h 612"/>
                <a:gd name="T64" fmla="*/ 0 w 4451"/>
                <a:gd name="T65" fmla="*/ 0 h 612"/>
                <a:gd name="T66" fmla="*/ 0 w 4451"/>
                <a:gd name="T67" fmla="*/ 0 h 612"/>
                <a:gd name="T68" fmla="*/ 0 w 4451"/>
                <a:gd name="T69" fmla="*/ 0 h 612"/>
                <a:gd name="T70" fmla="*/ 0 w 4451"/>
                <a:gd name="T71" fmla="*/ 0 h 612"/>
                <a:gd name="T72" fmla="*/ 0 w 4451"/>
                <a:gd name="T73" fmla="*/ 0 h 612"/>
                <a:gd name="T74" fmla="*/ 0 w 4451"/>
                <a:gd name="T75" fmla="*/ 0 h 612"/>
                <a:gd name="T76" fmla="*/ 0 w 4451"/>
                <a:gd name="T77" fmla="*/ 0 h 612"/>
                <a:gd name="T78" fmla="*/ 0 w 4451"/>
                <a:gd name="T79" fmla="*/ 0 h 612"/>
                <a:gd name="T80" fmla="*/ 0 w 4451"/>
                <a:gd name="T81" fmla="*/ 0 h 612"/>
                <a:gd name="T82" fmla="*/ 0 w 4451"/>
                <a:gd name="T83" fmla="*/ 0 h 612"/>
                <a:gd name="T84" fmla="*/ 0 w 4451"/>
                <a:gd name="T85" fmla="*/ 0 h 612"/>
                <a:gd name="T86" fmla="*/ 0 w 4451"/>
                <a:gd name="T87" fmla="*/ 0 h 612"/>
                <a:gd name="T88" fmla="*/ 0 w 4451"/>
                <a:gd name="T89" fmla="*/ 0 h 612"/>
                <a:gd name="T90" fmla="*/ 0 w 4451"/>
                <a:gd name="T91" fmla="*/ 0 h 6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51"/>
                <a:gd name="T139" fmla="*/ 0 h 612"/>
                <a:gd name="T140" fmla="*/ 4451 w 4451"/>
                <a:gd name="T141" fmla="*/ 612 h 6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51" h="612">
                  <a:moveTo>
                    <a:pt x="4451" y="177"/>
                  </a:moveTo>
                  <a:lnTo>
                    <a:pt x="4264" y="1"/>
                  </a:lnTo>
                  <a:lnTo>
                    <a:pt x="0" y="260"/>
                  </a:lnTo>
                  <a:lnTo>
                    <a:pt x="22" y="612"/>
                  </a:lnTo>
                  <a:lnTo>
                    <a:pt x="4284" y="353"/>
                  </a:lnTo>
                  <a:lnTo>
                    <a:pt x="4451" y="177"/>
                  </a:lnTo>
                  <a:lnTo>
                    <a:pt x="4284" y="353"/>
                  </a:lnTo>
                  <a:lnTo>
                    <a:pt x="4296" y="352"/>
                  </a:lnTo>
                  <a:lnTo>
                    <a:pt x="4306" y="350"/>
                  </a:lnTo>
                  <a:lnTo>
                    <a:pt x="4316" y="349"/>
                  </a:lnTo>
                  <a:lnTo>
                    <a:pt x="4326" y="346"/>
                  </a:lnTo>
                  <a:lnTo>
                    <a:pt x="4335" y="344"/>
                  </a:lnTo>
                  <a:lnTo>
                    <a:pt x="4344" y="341"/>
                  </a:lnTo>
                  <a:lnTo>
                    <a:pt x="4353" y="337"/>
                  </a:lnTo>
                  <a:lnTo>
                    <a:pt x="4361" y="333"/>
                  </a:lnTo>
                  <a:lnTo>
                    <a:pt x="4376" y="324"/>
                  </a:lnTo>
                  <a:lnTo>
                    <a:pt x="4390" y="314"/>
                  </a:lnTo>
                  <a:lnTo>
                    <a:pt x="4402" y="303"/>
                  </a:lnTo>
                  <a:lnTo>
                    <a:pt x="4414" y="290"/>
                  </a:lnTo>
                  <a:lnTo>
                    <a:pt x="4423" y="277"/>
                  </a:lnTo>
                  <a:lnTo>
                    <a:pt x="4431" y="263"/>
                  </a:lnTo>
                  <a:lnTo>
                    <a:pt x="4438" y="247"/>
                  </a:lnTo>
                  <a:lnTo>
                    <a:pt x="4443" y="232"/>
                  </a:lnTo>
                  <a:lnTo>
                    <a:pt x="4447" y="216"/>
                  </a:lnTo>
                  <a:lnTo>
                    <a:pt x="4450" y="200"/>
                  </a:lnTo>
                  <a:lnTo>
                    <a:pt x="4451" y="183"/>
                  </a:lnTo>
                  <a:lnTo>
                    <a:pt x="4450" y="167"/>
                  </a:lnTo>
                  <a:lnTo>
                    <a:pt x="4449" y="151"/>
                  </a:lnTo>
                  <a:lnTo>
                    <a:pt x="4446" y="134"/>
                  </a:lnTo>
                  <a:lnTo>
                    <a:pt x="4441" y="118"/>
                  </a:lnTo>
                  <a:lnTo>
                    <a:pt x="4436" y="103"/>
                  </a:lnTo>
                  <a:lnTo>
                    <a:pt x="4429" y="88"/>
                  </a:lnTo>
                  <a:lnTo>
                    <a:pt x="4420" y="74"/>
                  </a:lnTo>
                  <a:lnTo>
                    <a:pt x="4410" y="61"/>
                  </a:lnTo>
                  <a:lnTo>
                    <a:pt x="4399" y="49"/>
                  </a:lnTo>
                  <a:lnTo>
                    <a:pt x="4386" y="38"/>
                  </a:lnTo>
                  <a:lnTo>
                    <a:pt x="4373" y="28"/>
                  </a:lnTo>
                  <a:lnTo>
                    <a:pt x="4358" y="18"/>
                  </a:lnTo>
                  <a:lnTo>
                    <a:pt x="4342" y="11"/>
                  </a:lnTo>
                  <a:lnTo>
                    <a:pt x="4324" y="6"/>
                  </a:lnTo>
                  <a:lnTo>
                    <a:pt x="4306" y="2"/>
                  </a:lnTo>
                  <a:lnTo>
                    <a:pt x="4296" y="1"/>
                  </a:lnTo>
                  <a:lnTo>
                    <a:pt x="4285" y="1"/>
                  </a:lnTo>
                  <a:lnTo>
                    <a:pt x="4274" y="0"/>
                  </a:lnTo>
                  <a:lnTo>
                    <a:pt x="4264" y="1"/>
                  </a:lnTo>
                  <a:lnTo>
                    <a:pt x="4451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09" name="Rectangle 1811"/>
            <p:cNvSpPr>
              <a:spLocks noChangeArrowheads="1"/>
            </p:cNvSpPr>
            <p:nvPr/>
          </p:nvSpPr>
          <p:spPr bwMode="auto">
            <a:xfrm>
              <a:off x="2484" y="2658"/>
              <a:ext cx="22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0" name="Freeform 1812"/>
            <p:cNvSpPr>
              <a:spLocks/>
            </p:cNvSpPr>
            <p:nvPr/>
          </p:nvSpPr>
          <p:spPr bwMode="auto">
            <a:xfrm>
              <a:off x="2484" y="2647"/>
              <a:ext cx="22" cy="11"/>
            </a:xfrm>
            <a:custGeom>
              <a:avLst/>
              <a:gdLst>
                <a:gd name="T0" fmla="*/ 0 w 353"/>
                <a:gd name="T1" fmla="*/ 0 h 176"/>
                <a:gd name="T2" fmla="*/ 0 w 353"/>
                <a:gd name="T3" fmla="*/ 0 h 176"/>
                <a:gd name="T4" fmla="*/ 0 w 353"/>
                <a:gd name="T5" fmla="*/ 0 h 176"/>
                <a:gd name="T6" fmla="*/ 0 w 353"/>
                <a:gd name="T7" fmla="*/ 0 h 176"/>
                <a:gd name="T8" fmla="*/ 0 w 353"/>
                <a:gd name="T9" fmla="*/ 0 h 176"/>
                <a:gd name="T10" fmla="*/ 0 w 353"/>
                <a:gd name="T11" fmla="*/ 0 h 176"/>
                <a:gd name="T12" fmla="*/ 0 w 353"/>
                <a:gd name="T13" fmla="*/ 0 h 176"/>
                <a:gd name="T14" fmla="*/ 0 w 353"/>
                <a:gd name="T15" fmla="*/ 0 h 176"/>
                <a:gd name="T16" fmla="*/ 0 w 353"/>
                <a:gd name="T17" fmla="*/ 0 h 176"/>
                <a:gd name="T18" fmla="*/ 0 w 353"/>
                <a:gd name="T19" fmla="*/ 0 h 176"/>
                <a:gd name="T20" fmla="*/ 0 w 353"/>
                <a:gd name="T21" fmla="*/ 0 h 176"/>
                <a:gd name="T22" fmla="*/ 0 w 353"/>
                <a:gd name="T23" fmla="*/ 0 h 176"/>
                <a:gd name="T24" fmla="*/ 0 w 353"/>
                <a:gd name="T25" fmla="*/ 0 h 176"/>
                <a:gd name="T26" fmla="*/ 0 w 353"/>
                <a:gd name="T27" fmla="*/ 0 h 176"/>
                <a:gd name="T28" fmla="*/ 0 w 353"/>
                <a:gd name="T29" fmla="*/ 0 h 176"/>
                <a:gd name="T30" fmla="*/ 0 w 353"/>
                <a:gd name="T31" fmla="*/ 0 h 176"/>
                <a:gd name="T32" fmla="*/ 0 w 353"/>
                <a:gd name="T33" fmla="*/ 0 h 176"/>
                <a:gd name="T34" fmla="*/ 0 w 353"/>
                <a:gd name="T35" fmla="*/ 0 h 176"/>
                <a:gd name="T36" fmla="*/ 0 w 353"/>
                <a:gd name="T37" fmla="*/ 0 h 176"/>
                <a:gd name="T38" fmla="*/ 0 w 353"/>
                <a:gd name="T39" fmla="*/ 0 h 176"/>
                <a:gd name="T40" fmla="*/ 0 w 353"/>
                <a:gd name="T41" fmla="*/ 0 h 176"/>
                <a:gd name="T42" fmla="*/ 0 w 353"/>
                <a:gd name="T43" fmla="*/ 0 h 176"/>
                <a:gd name="T44" fmla="*/ 0 w 353"/>
                <a:gd name="T45" fmla="*/ 0 h 176"/>
                <a:gd name="T46" fmla="*/ 0 w 353"/>
                <a:gd name="T47" fmla="*/ 0 h 176"/>
                <a:gd name="T48" fmla="*/ 0 w 353"/>
                <a:gd name="T49" fmla="*/ 0 h 176"/>
                <a:gd name="T50" fmla="*/ 0 w 353"/>
                <a:gd name="T51" fmla="*/ 0 h 176"/>
                <a:gd name="T52" fmla="*/ 0 w 353"/>
                <a:gd name="T53" fmla="*/ 0 h 176"/>
                <a:gd name="T54" fmla="*/ 0 w 353"/>
                <a:gd name="T55" fmla="*/ 0 h 176"/>
                <a:gd name="T56" fmla="*/ 0 w 353"/>
                <a:gd name="T57" fmla="*/ 0 h 176"/>
                <a:gd name="T58" fmla="*/ 0 w 353"/>
                <a:gd name="T59" fmla="*/ 0 h 176"/>
                <a:gd name="T60" fmla="*/ 0 w 353"/>
                <a:gd name="T61" fmla="*/ 0 h 176"/>
                <a:gd name="T62" fmla="*/ 0 w 353"/>
                <a:gd name="T63" fmla="*/ 0 h 176"/>
                <a:gd name="T64" fmla="*/ 0 w 353"/>
                <a:gd name="T65" fmla="*/ 0 h 176"/>
                <a:gd name="T66" fmla="*/ 0 w 353"/>
                <a:gd name="T67" fmla="*/ 0 h 176"/>
                <a:gd name="T68" fmla="*/ 0 w 353"/>
                <a:gd name="T69" fmla="*/ 0 h 176"/>
                <a:gd name="T70" fmla="*/ 0 w 353"/>
                <a:gd name="T71" fmla="*/ 0 h 176"/>
                <a:gd name="T72" fmla="*/ 0 w 353"/>
                <a:gd name="T73" fmla="*/ 0 h 176"/>
                <a:gd name="T74" fmla="*/ 0 w 353"/>
                <a:gd name="T75" fmla="*/ 0 h 176"/>
                <a:gd name="T76" fmla="*/ 0 w 353"/>
                <a:gd name="T77" fmla="*/ 0 h 176"/>
                <a:gd name="T78" fmla="*/ 0 w 353"/>
                <a:gd name="T79" fmla="*/ 0 h 1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53"/>
                <a:gd name="T121" fmla="*/ 0 h 176"/>
                <a:gd name="T122" fmla="*/ 353 w 353"/>
                <a:gd name="T123" fmla="*/ 176 h 1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53" h="176">
                  <a:moveTo>
                    <a:pt x="353" y="176"/>
                  </a:moveTo>
                  <a:lnTo>
                    <a:pt x="353" y="165"/>
                  </a:lnTo>
                  <a:lnTo>
                    <a:pt x="352" y="155"/>
                  </a:lnTo>
                  <a:lnTo>
                    <a:pt x="351" y="145"/>
                  </a:lnTo>
                  <a:lnTo>
                    <a:pt x="349" y="135"/>
                  </a:lnTo>
                  <a:lnTo>
                    <a:pt x="344" y="117"/>
                  </a:lnTo>
                  <a:lnTo>
                    <a:pt x="338" y="100"/>
                  </a:lnTo>
                  <a:lnTo>
                    <a:pt x="330" y="84"/>
                  </a:lnTo>
                  <a:lnTo>
                    <a:pt x="321" y="69"/>
                  </a:lnTo>
                  <a:lnTo>
                    <a:pt x="309" y="55"/>
                  </a:lnTo>
                  <a:lnTo>
                    <a:pt x="297" y="44"/>
                  </a:lnTo>
                  <a:lnTo>
                    <a:pt x="285" y="34"/>
                  </a:lnTo>
                  <a:lnTo>
                    <a:pt x="271" y="25"/>
                  </a:lnTo>
                  <a:lnTo>
                    <a:pt x="256" y="17"/>
                  </a:lnTo>
                  <a:lnTo>
                    <a:pt x="241" y="11"/>
                  </a:lnTo>
                  <a:lnTo>
                    <a:pt x="226" y="6"/>
                  </a:lnTo>
                  <a:lnTo>
                    <a:pt x="210" y="3"/>
                  </a:lnTo>
                  <a:lnTo>
                    <a:pt x="193" y="1"/>
                  </a:lnTo>
                  <a:lnTo>
                    <a:pt x="176" y="0"/>
                  </a:lnTo>
                  <a:lnTo>
                    <a:pt x="160" y="1"/>
                  </a:lnTo>
                  <a:lnTo>
                    <a:pt x="143" y="3"/>
                  </a:lnTo>
                  <a:lnTo>
                    <a:pt x="127" y="6"/>
                  </a:lnTo>
                  <a:lnTo>
                    <a:pt x="112" y="11"/>
                  </a:lnTo>
                  <a:lnTo>
                    <a:pt x="97" y="17"/>
                  </a:lnTo>
                  <a:lnTo>
                    <a:pt x="82" y="25"/>
                  </a:lnTo>
                  <a:lnTo>
                    <a:pt x="68" y="34"/>
                  </a:lnTo>
                  <a:lnTo>
                    <a:pt x="55" y="44"/>
                  </a:lnTo>
                  <a:lnTo>
                    <a:pt x="43" y="55"/>
                  </a:lnTo>
                  <a:lnTo>
                    <a:pt x="32" y="69"/>
                  </a:lnTo>
                  <a:lnTo>
                    <a:pt x="23" y="84"/>
                  </a:lnTo>
                  <a:lnTo>
                    <a:pt x="15" y="100"/>
                  </a:lnTo>
                  <a:lnTo>
                    <a:pt x="11" y="108"/>
                  </a:lnTo>
                  <a:lnTo>
                    <a:pt x="8" y="117"/>
                  </a:lnTo>
                  <a:lnTo>
                    <a:pt x="6" y="126"/>
                  </a:lnTo>
                  <a:lnTo>
                    <a:pt x="4" y="135"/>
                  </a:lnTo>
                  <a:lnTo>
                    <a:pt x="2" y="145"/>
                  </a:lnTo>
                  <a:lnTo>
                    <a:pt x="1" y="155"/>
                  </a:lnTo>
                  <a:lnTo>
                    <a:pt x="0" y="165"/>
                  </a:lnTo>
                  <a:lnTo>
                    <a:pt x="0" y="176"/>
                  </a:lnTo>
                  <a:lnTo>
                    <a:pt x="353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1" name="Freeform 1813"/>
            <p:cNvSpPr>
              <a:spLocks noEditPoints="1"/>
            </p:cNvSpPr>
            <p:nvPr/>
          </p:nvSpPr>
          <p:spPr bwMode="auto">
            <a:xfrm>
              <a:off x="2156" y="2532"/>
              <a:ext cx="337" cy="137"/>
            </a:xfrm>
            <a:custGeom>
              <a:avLst/>
              <a:gdLst>
                <a:gd name="T0" fmla="*/ 0 w 5395"/>
                <a:gd name="T1" fmla="*/ 0 h 2185"/>
                <a:gd name="T2" fmla="*/ 0 w 5395"/>
                <a:gd name="T3" fmla="*/ 0 h 2185"/>
                <a:gd name="T4" fmla="*/ 0 w 5395"/>
                <a:gd name="T5" fmla="*/ 0 h 2185"/>
                <a:gd name="T6" fmla="*/ 0 w 5395"/>
                <a:gd name="T7" fmla="*/ 0 h 2185"/>
                <a:gd name="T8" fmla="*/ 0 w 5395"/>
                <a:gd name="T9" fmla="*/ 0 h 2185"/>
                <a:gd name="T10" fmla="*/ 0 w 5395"/>
                <a:gd name="T11" fmla="*/ 0 h 2185"/>
                <a:gd name="T12" fmla="*/ 0 w 5395"/>
                <a:gd name="T13" fmla="*/ 0 h 2185"/>
                <a:gd name="T14" fmla="*/ 0 w 5395"/>
                <a:gd name="T15" fmla="*/ 0 h 2185"/>
                <a:gd name="T16" fmla="*/ 0 w 5395"/>
                <a:gd name="T17" fmla="*/ 0 h 2185"/>
                <a:gd name="T18" fmla="*/ 0 w 5395"/>
                <a:gd name="T19" fmla="*/ 0 h 2185"/>
                <a:gd name="T20" fmla="*/ 0 w 5395"/>
                <a:gd name="T21" fmla="*/ 0 h 2185"/>
                <a:gd name="T22" fmla="*/ 0 w 5395"/>
                <a:gd name="T23" fmla="*/ 0 h 2185"/>
                <a:gd name="T24" fmla="*/ 0 w 5395"/>
                <a:gd name="T25" fmla="*/ 0 h 2185"/>
                <a:gd name="T26" fmla="*/ 0 w 5395"/>
                <a:gd name="T27" fmla="*/ 0 h 2185"/>
                <a:gd name="T28" fmla="*/ 0 w 5395"/>
                <a:gd name="T29" fmla="*/ 0 h 2185"/>
                <a:gd name="T30" fmla="*/ 0 w 5395"/>
                <a:gd name="T31" fmla="*/ 0 h 2185"/>
                <a:gd name="T32" fmla="*/ 0 w 5395"/>
                <a:gd name="T33" fmla="*/ 0 h 2185"/>
                <a:gd name="T34" fmla="*/ 0 w 5395"/>
                <a:gd name="T35" fmla="*/ 0 h 2185"/>
                <a:gd name="T36" fmla="*/ 0 w 5395"/>
                <a:gd name="T37" fmla="*/ 0 h 2185"/>
                <a:gd name="T38" fmla="*/ 0 w 5395"/>
                <a:gd name="T39" fmla="*/ 0 h 2185"/>
                <a:gd name="T40" fmla="*/ 0 w 5395"/>
                <a:gd name="T41" fmla="*/ 0 h 2185"/>
                <a:gd name="T42" fmla="*/ 0 w 5395"/>
                <a:gd name="T43" fmla="*/ 0 h 2185"/>
                <a:gd name="T44" fmla="*/ 0 w 5395"/>
                <a:gd name="T45" fmla="*/ 0 h 2185"/>
                <a:gd name="T46" fmla="*/ 0 w 5395"/>
                <a:gd name="T47" fmla="*/ 0 h 2185"/>
                <a:gd name="T48" fmla="*/ 0 w 5395"/>
                <a:gd name="T49" fmla="*/ 0 h 2185"/>
                <a:gd name="T50" fmla="*/ 0 w 5395"/>
                <a:gd name="T51" fmla="*/ 0 h 2185"/>
                <a:gd name="T52" fmla="*/ 0 w 5395"/>
                <a:gd name="T53" fmla="*/ 0 h 2185"/>
                <a:gd name="T54" fmla="*/ 0 w 5395"/>
                <a:gd name="T55" fmla="*/ 0 h 2185"/>
                <a:gd name="T56" fmla="*/ 0 w 5395"/>
                <a:gd name="T57" fmla="*/ 0 h 2185"/>
                <a:gd name="T58" fmla="*/ 0 w 5395"/>
                <a:gd name="T59" fmla="*/ 0 h 2185"/>
                <a:gd name="T60" fmla="*/ 0 w 5395"/>
                <a:gd name="T61" fmla="*/ 0 h 2185"/>
                <a:gd name="T62" fmla="*/ 0 w 5395"/>
                <a:gd name="T63" fmla="*/ 0 h 2185"/>
                <a:gd name="T64" fmla="*/ 0 w 5395"/>
                <a:gd name="T65" fmla="*/ 0 h 2185"/>
                <a:gd name="T66" fmla="*/ 0 w 5395"/>
                <a:gd name="T67" fmla="*/ 0 h 2185"/>
                <a:gd name="T68" fmla="*/ 0 w 5395"/>
                <a:gd name="T69" fmla="*/ 0 h 2185"/>
                <a:gd name="T70" fmla="*/ 0 w 5395"/>
                <a:gd name="T71" fmla="*/ 0 h 2185"/>
                <a:gd name="T72" fmla="*/ 0 w 5395"/>
                <a:gd name="T73" fmla="*/ 0 h 2185"/>
                <a:gd name="T74" fmla="*/ 0 w 5395"/>
                <a:gd name="T75" fmla="*/ 0 h 2185"/>
                <a:gd name="T76" fmla="*/ 0 w 5395"/>
                <a:gd name="T77" fmla="*/ 0 h 2185"/>
                <a:gd name="T78" fmla="*/ 0 w 5395"/>
                <a:gd name="T79" fmla="*/ 0 h 2185"/>
                <a:gd name="T80" fmla="*/ 0 w 5395"/>
                <a:gd name="T81" fmla="*/ 0 h 2185"/>
                <a:gd name="T82" fmla="*/ 0 w 5395"/>
                <a:gd name="T83" fmla="*/ 0 h 2185"/>
                <a:gd name="T84" fmla="*/ 0 w 5395"/>
                <a:gd name="T85" fmla="*/ 0 h 2185"/>
                <a:gd name="T86" fmla="*/ 0 w 5395"/>
                <a:gd name="T87" fmla="*/ 0 h 2185"/>
                <a:gd name="T88" fmla="*/ 0 w 5395"/>
                <a:gd name="T89" fmla="*/ 0 h 2185"/>
                <a:gd name="T90" fmla="*/ 0 w 5395"/>
                <a:gd name="T91" fmla="*/ 0 h 2185"/>
                <a:gd name="T92" fmla="*/ 0 w 5395"/>
                <a:gd name="T93" fmla="*/ 0 h 2185"/>
                <a:gd name="T94" fmla="*/ 0 w 5395"/>
                <a:gd name="T95" fmla="*/ 0 h 2185"/>
                <a:gd name="T96" fmla="*/ 0 w 5395"/>
                <a:gd name="T97" fmla="*/ 0 h 2185"/>
                <a:gd name="T98" fmla="*/ 0 w 5395"/>
                <a:gd name="T99" fmla="*/ 0 h 2185"/>
                <a:gd name="T100" fmla="*/ 0 w 5395"/>
                <a:gd name="T101" fmla="*/ 0 h 2185"/>
                <a:gd name="T102" fmla="*/ 0 w 5395"/>
                <a:gd name="T103" fmla="*/ 0 h 2185"/>
                <a:gd name="T104" fmla="*/ 0 w 5395"/>
                <a:gd name="T105" fmla="*/ 0 h 21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395"/>
                <a:gd name="T160" fmla="*/ 0 h 2185"/>
                <a:gd name="T161" fmla="*/ 5395 w 5395"/>
                <a:gd name="T162" fmla="*/ 2185 h 21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395" h="2185">
                  <a:moveTo>
                    <a:pt x="1170" y="2185"/>
                  </a:moveTo>
                  <a:lnTo>
                    <a:pt x="708" y="2104"/>
                  </a:lnTo>
                  <a:lnTo>
                    <a:pt x="620" y="2078"/>
                  </a:lnTo>
                  <a:lnTo>
                    <a:pt x="540" y="2046"/>
                  </a:lnTo>
                  <a:lnTo>
                    <a:pt x="464" y="2006"/>
                  </a:lnTo>
                  <a:lnTo>
                    <a:pt x="395" y="1960"/>
                  </a:lnTo>
                  <a:lnTo>
                    <a:pt x="330" y="1909"/>
                  </a:lnTo>
                  <a:lnTo>
                    <a:pt x="272" y="1852"/>
                  </a:lnTo>
                  <a:lnTo>
                    <a:pt x="219" y="1791"/>
                  </a:lnTo>
                  <a:lnTo>
                    <a:pt x="172" y="1725"/>
                  </a:lnTo>
                  <a:lnTo>
                    <a:pt x="130" y="1656"/>
                  </a:lnTo>
                  <a:lnTo>
                    <a:pt x="95" y="1584"/>
                  </a:lnTo>
                  <a:lnTo>
                    <a:pt x="65" y="1508"/>
                  </a:lnTo>
                  <a:lnTo>
                    <a:pt x="41" y="1431"/>
                  </a:lnTo>
                  <a:lnTo>
                    <a:pt x="22" y="1352"/>
                  </a:lnTo>
                  <a:lnTo>
                    <a:pt x="9" y="1272"/>
                  </a:lnTo>
                  <a:lnTo>
                    <a:pt x="2" y="1191"/>
                  </a:lnTo>
                  <a:lnTo>
                    <a:pt x="0" y="1110"/>
                  </a:lnTo>
                  <a:lnTo>
                    <a:pt x="5" y="1029"/>
                  </a:lnTo>
                  <a:lnTo>
                    <a:pt x="15" y="949"/>
                  </a:lnTo>
                  <a:lnTo>
                    <a:pt x="31" y="871"/>
                  </a:lnTo>
                  <a:lnTo>
                    <a:pt x="53" y="794"/>
                  </a:lnTo>
                  <a:lnTo>
                    <a:pt x="80" y="720"/>
                  </a:lnTo>
                  <a:lnTo>
                    <a:pt x="113" y="649"/>
                  </a:lnTo>
                  <a:lnTo>
                    <a:pt x="152" y="581"/>
                  </a:lnTo>
                  <a:lnTo>
                    <a:pt x="197" y="517"/>
                  </a:lnTo>
                  <a:lnTo>
                    <a:pt x="247" y="457"/>
                  </a:lnTo>
                  <a:lnTo>
                    <a:pt x="303" y="403"/>
                  </a:lnTo>
                  <a:lnTo>
                    <a:pt x="365" y="353"/>
                  </a:lnTo>
                  <a:lnTo>
                    <a:pt x="433" y="309"/>
                  </a:lnTo>
                  <a:lnTo>
                    <a:pt x="506" y="272"/>
                  </a:lnTo>
                  <a:lnTo>
                    <a:pt x="585" y="242"/>
                  </a:lnTo>
                  <a:lnTo>
                    <a:pt x="671" y="219"/>
                  </a:lnTo>
                  <a:lnTo>
                    <a:pt x="761" y="205"/>
                  </a:lnTo>
                  <a:lnTo>
                    <a:pt x="791" y="200"/>
                  </a:lnTo>
                  <a:lnTo>
                    <a:pt x="820" y="196"/>
                  </a:lnTo>
                  <a:lnTo>
                    <a:pt x="849" y="193"/>
                  </a:lnTo>
                  <a:lnTo>
                    <a:pt x="879" y="190"/>
                  </a:lnTo>
                  <a:lnTo>
                    <a:pt x="938" y="186"/>
                  </a:lnTo>
                  <a:lnTo>
                    <a:pt x="996" y="183"/>
                  </a:lnTo>
                  <a:lnTo>
                    <a:pt x="1054" y="182"/>
                  </a:lnTo>
                  <a:lnTo>
                    <a:pt x="1110" y="181"/>
                  </a:lnTo>
                  <a:lnTo>
                    <a:pt x="1165" y="180"/>
                  </a:lnTo>
                  <a:lnTo>
                    <a:pt x="1218" y="178"/>
                  </a:lnTo>
                  <a:lnTo>
                    <a:pt x="1175" y="185"/>
                  </a:lnTo>
                  <a:lnTo>
                    <a:pt x="1131" y="194"/>
                  </a:lnTo>
                  <a:lnTo>
                    <a:pt x="1089" y="206"/>
                  </a:lnTo>
                  <a:lnTo>
                    <a:pt x="1048" y="219"/>
                  </a:lnTo>
                  <a:lnTo>
                    <a:pt x="1007" y="234"/>
                  </a:lnTo>
                  <a:lnTo>
                    <a:pt x="969" y="252"/>
                  </a:lnTo>
                  <a:lnTo>
                    <a:pt x="931" y="270"/>
                  </a:lnTo>
                  <a:lnTo>
                    <a:pt x="893" y="292"/>
                  </a:lnTo>
                  <a:lnTo>
                    <a:pt x="857" y="314"/>
                  </a:lnTo>
                  <a:lnTo>
                    <a:pt x="823" y="338"/>
                  </a:lnTo>
                  <a:lnTo>
                    <a:pt x="789" y="363"/>
                  </a:lnTo>
                  <a:lnTo>
                    <a:pt x="756" y="390"/>
                  </a:lnTo>
                  <a:lnTo>
                    <a:pt x="725" y="419"/>
                  </a:lnTo>
                  <a:lnTo>
                    <a:pt x="695" y="449"/>
                  </a:lnTo>
                  <a:lnTo>
                    <a:pt x="667" y="479"/>
                  </a:lnTo>
                  <a:lnTo>
                    <a:pt x="639" y="511"/>
                  </a:lnTo>
                  <a:lnTo>
                    <a:pt x="613" y="545"/>
                  </a:lnTo>
                  <a:lnTo>
                    <a:pt x="588" y="578"/>
                  </a:lnTo>
                  <a:lnTo>
                    <a:pt x="565" y="613"/>
                  </a:lnTo>
                  <a:lnTo>
                    <a:pt x="544" y="650"/>
                  </a:lnTo>
                  <a:lnTo>
                    <a:pt x="524" y="686"/>
                  </a:lnTo>
                  <a:lnTo>
                    <a:pt x="504" y="723"/>
                  </a:lnTo>
                  <a:lnTo>
                    <a:pt x="487" y="762"/>
                  </a:lnTo>
                  <a:lnTo>
                    <a:pt x="471" y="800"/>
                  </a:lnTo>
                  <a:lnTo>
                    <a:pt x="457" y="838"/>
                  </a:lnTo>
                  <a:lnTo>
                    <a:pt x="445" y="878"/>
                  </a:lnTo>
                  <a:lnTo>
                    <a:pt x="434" y="918"/>
                  </a:lnTo>
                  <a:lnTo>
                    <a:pt x="425" y="958"/>
                  </a:lnTo>
                  <a:lnTo>
                    <a:pt x="418" y="998"/>
                  </a:lnTo>
                  <a:lnTo>
                    <a:pt x="413" y="1038"/>
                  </a:lnTo>
                  <a:lnTo>
                    <a:pt x="409" y="1078"/>
                  </a:lnTo>
                  <a:lnTo>
                    <a:pt x="407" y="1119"/>
                  </a:lnTo>
                  <a:lnTo>
                    <a:pt x="409" y="1172"/>
                  </a:lnTo>
                  <a:lnTo>
                    <a:pt x="413" y="1224"/>
                  </a:lnTo>
                  <a:lnTo>
                    <a:pt x="418" y="1274"/>
                  </a:lnTo>
                  <a:lnTo>
                    <a:pt x="426" y="1323"/>
                  </a:lnTo>
                  <a:lnTo>
                    <a:pt x="435" y="1373"/>
                  </a:lnTo>
                  <a:lnTo>
                    <a:pt x="446" y="1420"/>
                  </a:lnTo>
                  <a:lnTo>
                    <a:pt x="459" y="1467"/>
                  </a:lnTo>
                  <a:lnTo>
                    <a:pt x="473" y="1513"/>
                  </a:lnTo>
                  <a:lnTo>
                    <a:pt x="489" y="1557"/>
                  </a:lnTo>
                  <a:lnTo>
                    <a:pt x="506" y="1601"/>
                  </a:lnTo>
                  <a:lnTo>
                    <a:pt x="525" y="1642"/>
                  </a:lnTo>
                  <a:lnTo>
                    <a:pt x="545" y="1684"/>
                  </a:lnTo>
                  <a:lnTo>
                    <a:pt x="567" y="1723"/>
                  </a:lnTo>
                  <a:lnTo>
                    <a:pt x="590" y="1761"/>
                  </a:lnTo>
                  <a:lnTo>
                    <a:pt x="613" y="1798"/>
                  </a:lnTo>
                  <a:lnTo>
                    <a:pt x="639" y="1834"/>
                  </a:lnTo>
                  <a:lnTo>
                    <a:pt x="666" y="1867"/>
                  </a:lnTo>
                  <a:lnTo>
                    <a:pt x="693" y="1900"/>
                  </a:lnTo>
                  <a:lnTo>
                    <a:pt x="722" y="1932"/>
                  </a:lnTo>
                  <a:lnTo>
                    <a:pt x="751" y="1961"/>
                  </a:lnTo>
                  <a:lnTo>
                    <a:pt x="783" y="1989"/>
                  </a:lnTo>
                  <a:lnTo>
                    <a:pt x="814" y="2015"/>
                  </a:lnTo>
                  <a:lnTo>
                    <a:pt x="846" y="2041"/>
                  </a:lnTo>
                  <a:lnTo>
                    <a:pt x="879" y="2064"/>
                  </a:lnTo>
                  <a:lnTo>
                    <a:pt x="914" y="2085"/>
                  </a:lnTo>
                  <a:lnTo>
                    <a:pt x="949" y="2104"/>
                  </a:lnTo>
                  <a:lnTo>
                    <a:pt x="984" y="2122"/>
                  </a:lnTo>
                  <a:lnTo>
                    <a:pt x="1020" y="2138"/>
                  </a:lnTo>
                  <a:lnTo>
                    <a:pt x="1057" y="2153"/>
                  </a:lnTo>
                  <a:lnTo>
                    <a:pt x="1094" y="2166"/>
                  </a:lnTo>
                  <a:lnTo>
                    <a:pt x="1131" y="2176"/>
                  </a:lnTo>
                  <a:lnTo>
                    <a:pt x="1170" y="2185"/>
                  </a:lnTo>
                  <a:close/>
                  <a:moveTo>
                    <a:pt x="5347" y="2001"/>
                  </a:moveTo>
                  <a:lnTo>
                    <a:pt x="4934" y="1921"/>
                  </a:lnTo>
                  <a:lnTo>
                    <a:pt x="4855" y="1895"/>
                  </a:lnTo>
                  <a:lnTo>
                    <a:pt x="4782" y="1862"/>
                  </a:lnTo>
                  <a:lnTo>
                    <a:pt x="4715" y="1823"/>
                  </a:lnTo>
                  <a:lnTo>
                    <a:pt x="4651" y="1777"/>
                  </a:lnTo>
                  <a:lnTo>
                    <a:pt x="4594" y="1726"/>
                  </a:lnTo>
                  <a:lnTo>
                    <a:pt x="4541" y="1669"/>
                  </a:lnTo>
                  <a:lnTo>
                    <a:pt x="4494" y="1608"/>
                  </a:lnTo>
                  <a:lnTo>
                    <a:pt x="4453" y="1542"/>
                  </a:lnTo>
                  <a:lnTo>
                    <a:pt x="4415" y="1473"/>
                  </a:lnTo>
                  <a:lnTo>
                    <a:pt x="4383" y="1400"/>
                  </a:lnTo>
                  <a:lnTo>
                    <a:pt x="4357" y="1325"/>
                  </a:lnTo>
                  <a:lnTo>
                    <a:pt x="4336" y="1248"/>
                  </a:lnTo>
                  <a:lnTo>
                    <a:pt x="4319" y="1169"/>
                  </a:lnTo>
                  <a:lnTo>
                    <a:pt x="4308" y="1088"/>
                  </a:lnTo>
                  <a:lnTo>
                    <a:pt x="4302" y="1008"/>
                  </a:lnTo>
                  <a:lnTo>
                    <a:pt x="4301" y="927"/>
                  </a:lnTo>
                  <a:lnTo>
                    <a:pt x="4305" y="846"/>
                  </a:lnTo>
                  <a:lnTo>
                    <a:pt x="4315" y="767"/>
                  </a:lnTo>
                  <a:lnTo>
                    <a:pt x="4329" y="688"/>
                  </a:lnTo>
                  <a:lnTo>
                    <a:pt x="4349" y="611"/>
                  </a:lnTo>
                  <a:lnTo>
                    <a:pt x="4373" y="537"/>
                  </a:lnTo>
                  <a:lnTo>
                    <a:pt x="4403" y="466"/>
                  </a:lnTo>
                  <a:lnTo>
                    <a:pt x="4439" y="398"/>
                  </a:lnTo>
                  <a:lnTo>
                    <a:pt x="4479" y="334"/>
                  </a:lnTo>
                  <a:lnTo>
                    <a:pt x="4524" y="274"/>
                  </a:lnTo>
                  <a:lnTo>
                    <a:pt x="4575" y="219"/>
                  </a:lnTo>
                  <a:lnTo>
                    <a:pt x="4630" y="170"/>
                  </a:lnTo>
                  <a:lnTo>
                    <a:pt x="4692" y="126"/>
                  </a:lnTo>
                  <a:lnTo>
                    <a:pt x="4757" y="89"/>
                  </a:lnTo>
                  <a:lnTo>
                    <a:pt x="4829" y="60"/>
                  </a:lnTo>
                  <a:lnTo>
                    <a:pt x="4905" y="36"/>
                  </a:lnTo>
                  <a:lnTo>
                    <a:pt x="4987" y="21"/>
                  </a:lnTo>
                  <a:lnTo>
                    <a:pt x="5037" y="14"/>
                  </a:lnTo>
                  <a:lnTo>
                    <a:pt x="5090" y="9"/>
                  </a:lnTo>
                  <a:lnTo>
                    <a:pt x="5141" y="5"/>
                  </a:lnTo>
                  <a:lnTo>
                    <a:pt x="5194" y="3"/>
                  </a:lnTo>
                  <a:lnTo>
                    <a:pt x="5245" y="1"/>
                  </a:lnTo>
                  <a:lnTo>
                    <a:pt x="5296" y="0"/>
                  </a:lnTo>
                  <a:lnTo>
                    <a:pt x="5347" y="0"/>
                  </a:lnTo>
                  <a:lnTo>
                    <a:pt x="5395" y="0"/>
                  </a:lnTo>
                  <a:lnTo>
                    <a:pt x="5356" y="7"/>
                  </a:lnTo>
                  <a:lnTo>
                    <a:pt x="5317" y="16"/>
                  </a:lnTo>
                  <a:lnTo>
                    <a:pt x="5278" y="26"/>
                  </a:lnTo>
                  <a:lnTo>
                    <a:pt x="5241" y="39"/>
                  </a:lnTo>
                  <a:lnTo>
                    <a:pt x="5205" y="55"/>
                  </a:lnTo>
                  <a:lnTo>
                    <a:pt x="5169" y="72"/>
                  </a:lnTo>
                  <a:lnTo>
                    <a:pt x="5135" y="91"/>
                  </a:lnTo>
                  <a:lnTo>
                    <a:pt x="5101" y="111"/>
                  </a:lnTo>
                  <a:lnTo>
                    <a:pt x="5069" y="133"/>
                  </a:lnTo>
                  <a:lnTo>
                    <a:pt x="5037" y="156"/>
                  </a:lnTo>
                  <a:lnTo>
                    <a:pt x="5007" y="183"/>
                  </a:lnTo>
                  <a:lnTo>
                    <a:pt x="4978" y="209"/>
                  </a:lnTo>
                  <a:lnTo>
                    <a:pt x="4950" y="237"/>
                  </a:lnTo>
                  <a:lnTo>
                    <a:pt x="4923" y="266"/>
                  </a:lnTo>
                  <a:lnTo>
                    <a:pt x="4897" y="298"/>
                  </a:lnTo>
                  <a:lnTo>
                    <a:pt x="4873" y="329"/>
                  </a:lnTo>
                  <a:lnTo>
                    <a:pt x="4849" y="362"/>
                  </a:lnTo>
                  <a:lnTo>
                    <a:pt x="4828" y="395"/>
                  </a:lnTo>
                  <a:lnTo>
                    <a:pt x="4807" y="431"/>
                  </a:lnTo>
                  <a:lnTo>
                    <a:pt x="4787" y="467"/>
                  </a:lnTo>
                  <a:lnTo>
                    <a:pt x="4769" y="503"/>
                  </a:lnTo>
                  <a:lnTo>
                    <a:pt x="4752" y="541"/>
                  </a:lnTo>
                  <a:lnTo>
                    <a:pt x="4737" y="578"/>
                  </a:lnTo>
                  <a:lnTo>
                    <a:pt x="4723" y="616"/>
                  </a:lnTo>
                  <a:lnTo>
                    <a:pt x="4710" y="656"/>
                  </a:lnTo>
                  <a:lnTo>
                    <a:pt x="4699" y="695"/>
                  </a:lnTo>
                  <a:lnTo>
                    <a:pt x="4690" y="735"/>
                  </a:lnTo>
                  <a:lnTo>
                    <a:pt x="4682" y="775"/>
                  </a:lnTo>
                  <a:lnTo>
                    <a:pt x="4674" y="815"/>
                  </a:lnTo>
                  <a:lnTo>
                    <a:pt x="4669" y="855"/>
                  </a:lnTo>
                  <a:lnTo>
                    <a:pt x="4666" y="896"/>
                  </a:lnTo>
                  <a:lnTo>
                    <a:pt x="4664" y="936"/>
                  </a:lnTo>
                  <a:lnTo>
                    <a:pt x="4666" y="990"/>
                  </a:lnTo>
                  <a:lnTo>
                    <a:pt x="4669" y="1041"/>
                  </a:lnTo>
                  <a:lnTo>
                    <a:pt x="4675" y="1092"/>
                  </a:lnTo>
                  <a:lnTo>
                    <a:pt x="4682" y="1143"/>
                  </a:lnTo>
                  <a:lnTo>
                    <a:pt x="4691" y="1191"/>
                  </a:lnTo>
                  <a:lnTo>
                    <a:pt x="4700" y="1240"/>
                  </a:lnTo>
                  <a:lnTo>
                    <a:pt x="4712" y="1286"/>
                  </a:lnTo>
                  <a:lnTo>
                    <a:pt x="4724" y="1332"/>
                  </a:lnTo>
                  <a:lnTo>
                    <a:pt x="4738" y="1377"/>
                  </a:lnTo>
                  <a:lnTo>
                    <a:pt x="4754" y="1420"/>
                  </a:lnTo>
                  <a:lnTo>
                    <a:pt x="4770" y="1462"/>
                  </a:lnTo>
                  <a:lnTo>
                    <a:pt x="4788" y="1503"/>
                  </a:lnTo>
                  <a:lnTo>
                    <a:pt x="4808" y="1542"/>
                  </a:lnTo>
                  <a:lnTo>
                    <a:pt x="4829" y="1581"/>
                  </a:lnTo>
                  <a:lnTo>
                    <a:pt x="4850" y="1617"/>
                  </a:lnTo>
                  <a:lnTo>
                    <a:pt x="4873" y="1652"/>
                  </a:lnTo>
                  <a:lnTo>
                    <a:pt x="4896" y="1687"/>
                  </a:lnTo>
                  <a:lnTo>
                    <a:pt x="4921" y="1719"/>
                  </a:lnTo>
                  <a:lnTo>
                    <a:pt x="4947" y="1750"/>
                  </a:lnTo>
                  <a:lnTo>
                    <a:pt x="4973" y="1779"/>
                  </a:lnTo>
                  <a:lnTo>
                    <a:pt x="5001" y="1808"/>
                  </a:lnTo>
                  <a:lnTo>
                    <a:pt x="5029" y="1834"/>
                  </a:lnTo>
                  <a:lnTo>
                    <a:pt x="5058" y="1858"/>
                  </a:lnTo>
                  <a:lnTo>
                    <a:pt x="5088" y="1881"/>
                  </a:lnTo>
                  <a:lnTo>
                    <a:pt x="5118" y="1902"/>
                  </a:lnTo>
                  <a:lnTo>
                    <a:pt x="5149" y="1922"/>
                  </a:lnTo>
                  <a:lnTo>
                    <a:pt x="5180" y="1940"/>
                  </a:lnTo>
                  <a:lnTo>
                    <a:pt x="5214" y="1956"/>
                  </a:lnTo>
                  <a:lnTo>
                    <a:pt x="5246" y="1970"/>
                  </a:lnTo>
                  <a:lnTo>
                    <a:pt x="5279" y="1982"/>
                  </a:lnTo>
                  <a:lnTo>
                    <a:pt x="5313" y="1993"/>
                  </a:lnTo>
                  <a:lnTo>
                    <a:pt x="5347" y="2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2" name="Freeform 1814"/>
            <p:cNvSpPr>
              <a:spLocks noEditPoints="1"/>
            </p:cNvSpPr>
            <p:nvPr/>
          </p:nvSpPr>
          <p:spPr bwMode="auto">
            <a:xfrm>
              <a:off x="2181" y="2531"/>
              <a:ext cx="370" cy="139"/>
            </a:xfrm>
            <a:custGeom>
              <a:avLst/>
              <a:gdLst>
                <a:gd name="T0" fmla="*/ 0 w 5912"/>
                <a:gd name="T1" fmla="*/ 0 h 2211"/>
                <a:gd name="T2" fmla="*/ 0 w 5912"/>
                <a:gd name="T3" fmla="*/ 0 h 2211"/>
                <a:gd name="T4" fmla="*/ 0 w 5912"/>
                <a:gd name="T5" fmla="*/ 0 h 2211"/>
                <a:gd name="T6" fmla="*/ 0 w 5912"/>
                <a:gd name="T7" fmla="*/ 0 h 2211"/>
                <a:gd name="T8" fmla="*/ 0 w 5912"/>
                <a:gd name="T9" fmla="*/ 0 h 2211"/>
                <a:gd name="T10" fmla="*/ 0 w 5912"/>
                <a:gd name="T11" fmla="*/ 0 h 2211"/>
                <a:gd name="T12" fmla="*/ 0 w 5912"/>
                <a:gd name="T13" fmla="*/ 0 h 2211"/>
                <a:gd name="T14" fmla="*/ 0 w 5912"/>
                <a:gd name="T15" fmla="*/ 0 h 2211"/>
                <a:gd name="T16" fmla="*/ 0 w 5912"/>
                <a:gd name="T17" fmla="*/ 0 h 2211"/>
                <a:gd name="T18" fmla="*/ 0 w 5912"/>
                <a:gd name="T19" fmla="*/ 0 h 2211"/>
                <a:gd name="T20" fmla="*/ 0 w 5912"/>
                <a:gd name="T21" fmla="*/ 0 h 2211"/>
                <a:gd name="T22" fmla="*/ 0 w 5912"/>
                <a:gd name="T23" fmla="*/ 0 h 2211"/>
                <a:gd name="T24" fmla="*/ 0 w 5912"/>
                <a:gd name="T25" fmla="*/ 0 h 2211"/>
                <a:gd name="T26" fmla="*/ 0 w 5912"/>
                <a:gd name="T27" fmla="*/ 0 h 2211"/>
                <a:gd name="T28" fmla="*/ 0 w 5912"/>
                <a:gd name="T29" fmla="*/ 0 h 2211"/>
                <a:gd name="T30" fmla="*/ 0 w 5912"/>
                <a:gd name="T31" fmla="*/ 0 h 2211"/>
                <a:gd name="T32" fmla="*/ 0 w 5912"/>
                <a:gd name="T33" fmla="*/ 0 h 2211"/>
                <a:gd name="T34" fmla="*/ 0 w 5912"/>
                <a:gd name="T35" fmla="*/ 0 h 2211"/>
                <a:gd name="T36" fmla="*/ 0 w 5912"/>
                <a:gd name="T37" fmla="*/ 0 h 2211"/>
                <a:gd name="T38" fmla="*/ 0 w 5912"/>
                <a:gd name="T39" fmla="*/ 0 h 2211"/>
                <a:gd name="T40" fmla="*/ 0 w 5912"/>
                <a:gd name="T41" fmla="*/ 0 h 2211"/>
                <a:gd name="T42" fmla="*/ 0 w 5912"/>
                <a:gd name="T43" fmla="*/ 0 h 2211"/>
                <a:gd name="T44" fmla="*/ 0 w 5912"/>
                <a:gd name="T45" fmla="*/ 0 h 2211"/>
                <a:gd name="T46" fmla="*/ 0 w 5912"/>
                <a:gd name="T47" fmla="*/ 0 h 2211"/>
                <a:gd name="T48" fmla="*/ 0 w 5912"/>
                <a:gd name="T49" fmla="*/ 0 h 2211"/>
                <a:gd name="T50" fmla="*/ 0 w 5912"/>
                <a:gd name="T51" fmla="*/ 0 h 2211"/>
                <a:gd name="T52" fmla="*/ 0 w 5912"/>
                <a:gd name="T53" fmla="*/ 0 h 2211"/>
                <a:gd name="T54" fmla="*/ 0 w 5912"/>
                <a:gd name="T55" fmla="*/ 0 h 2211"/>
                <a:gd name="T56" fmla="*/ 0 w 5912"/>
                <a:gd name="T57" fmla="*/ 0 h 2211"/>
                <a:gd name="T58" fmla="*/ 0 w 5912"/>
                <a:gd name="T59" fmla="*/ 0 h 2211"/>
                <a:gd name="T60" fmla="*/ 0 w 5912"/>
                <a:gd name="T61" fmla="*/ 0 h 2211"/>
                <a:gd name="T62" fmla="*/ 0 w 5912"/>
                <a:gd name="T63" fmla="*/ 0 h 2211"/>
                <a:gd name="T64" fmla="*/ 0 w 5912"/>
                <a:gd name="T65" fmla="*/ 0 h 2211"/>
                <a:gd name="T66" fmla="*/ 0 w 5912"/>
                <a:gd name="T67" fmla="*/ 0 h 2211"/>
                <a:gd name="T68" fmla="*/ 0 w 5912"/>
                <a:gd name="T69" fmla="*/ 0 h 2211"/>
                <a:gd name="T70" fmla="*/ 0 w 5912"/>
                <a:gd name="T71" fmla="*/ 0 h 2211"/>
                <a:gd name="T72" fmla="*/ 0 w 5912"/>
                <a:gd name="T73" fmla="*/ 0 h 2211"/>
                <a:gd name="T74" fmla="*/ 0 w 5912"/>
                <a:gd name="T75" fmla="*/ 0 h 2211"/>
                <a:gd name="T76" fmla="*/ 0 w 5912"/>
                <a:gd name="T77" fmla="*/ 0 h 2211"/>
                <a:gd name="T78" fmla="*/ 0 w 5912"/>
                <a:gd name="T79" fmla="*/ 0 h 2211"/>
                <a:gd name="T80" fmla="*/ 0 w 5912"/>
                <a:gd name="T81" fmla="*/ 0 h 2211"/>
                <a:gd name="T82" fmla="*/ 0 w 5912"/>
                <a:gd name="T83" fmla="*/ 0 h 2211"/>
                <a:gd name="T84" fmla="*/ 0 w 5912"/>
                <a:gd name="T85" fmla="*/ 0 h 2211"/>
                <a:gd name="T86" fmla="*/ 0 w 5912"/>
                <a:gd name="T87" fmla="*/ 0 h 2211"/>
                <a:gd name="T88" fmla="*/ 0 w 5912"/>
                <a:gd name="T89" fmla="*/ 0 h 2211"/>
                <a:gd name="T90" fmla="*/ 0 w 5912"/>
                <a:gd name="T91" fmla="*/ 0 h 2211"/>
                <a:gd name="T92" fmla="*/ 0 w 5912"/>
                <a:gd name="T93" fmla="*/ 0 h 2211"/>
                <a:gd name="T94" fmla="*/ 0 w 5912"/>
                <a:gd name="T95" fmla="*/ 0 h 2211"/>
                <a:gd name="T96" fmla="*/ 0 w 5912"/>
                <a:gd name="T97" fmla="*/ 0 h 2211"/>
                <a:gd name="T98" fmla="*/ 0 w 5912"/>
                <a:gd name="T99" fmla="*/ 0 h 2211"/>
                <a:gd name="T100" fmla="*/ 0 w 5912"/>
                <a:gd name="T101" fmla="*/ 0 h 22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912"/>
                <a:gd name="T154" fmla="*/ 0 h 2211"/>
                <a:gd name="T155" fmla="*/ 5912 w 5912"/>
                <a:gd name="T156" fmla="*/ 2211 h 22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912" h="2211">
                  <a:moveTo>
                    <a:pt x="5085" y="0"/>
                  </a:moveTo>
                  <a:lnTo>
                    <a:pt x="5127" y="2"/>
                  </a:lnTo>
                  <a:lnTo>
                    <a:pt x="5170" y="7"/>
                  </a:lnTo>
                  <a:lnTo>
                    <a:pt x="5211" y="15"/>
                  </a:lnTo>
                  <a:lnTo>
                    <a:pt x="5251" y="25"/>
                  </a:lnTo>
                  <a:lnTo>
                    <a:pt x="5292" y="37"/>
                  </a:lnTo>
                  <a:lnTo>
                    <a:pt x="5331" y="52"/>
                  </a:lnTo>
                  <a:lnTo>
                    <a:pt x="5369" y="69"/>
                  </a:lnTo>
                  <a:lnTo>
                    <a:pt x="5407" y="88"/>
                  </a:lnTo>
                  <a:lnTo>
                    <a:pt x="5444" y="110"/>
                  </a:lnTo>
                  <a:lnTo>
                    <a:pt x="5479" y="133"/>
                  </a:lnTo>
                  <a:lnTo>
                    <a:pt x="5514" y="158"/>
                  </a:lnTo>
                  <a:lnTo>
                    <a:pt x="5548" y="186"/>
                  </a:lnTo>
                  <a:lnTo>
                    <a:pt x="5580" y="215"/>
                  </a:lnTo>
                  <a:lnTo>
                    <a:pt x="5611" y="246"/>
                  </a:lnTo>
                  <a:lnTo>
                    <a:pt x="5641" y="278"/>
                  </a:lnTo>
                  <a:lnTo>
                    <a:pt x="5671" y="313"/>
                  </a:lnTo>
                  <a:lnTo>
                    <a:pt x="5698" y="349"/>
                  </a:lnTo>
                  <a:lnTo>
                    <a:pt x="5724" y="386"/>
                  </a:lnTo>
                  <a:lnTo>
                    <a:pt x="5748" y="426"/>
                  </a:lnTo>
                  <a:lnTo>
                    <a:pt x="5771" y="466"/>
                  </a:lnTo>
                  <a:lnTo>
                    <a:pt x="5793" y="507"/>
                  </a:lnTo>
                  <a:lnTo>
                    <a:pt x="5813" y="550"/>
                  </a:lnTo>
                  <a:lnTo>
                    <a:pt x="5831" y="594"/>
                  </a:lnTo>
                  <a:lnTo>
                    <a:pt x="5848" y="639"/>
                  </a:lnTo>
                  <a:lnTo>
                    <a:pt x="5862" y="686"/>
                  </a:lnTo>
                  <a:lnTo>
                    <a:pt x="5875" y="733"/>
                  </a:lnTo>
                  <a:lnTo>
                    <a:pt x="5886" y="781"/>
                  </a:lnTo>
                  <a:lnTo>
                    <a:pt x="5896" y="830"/>
                  </a:lnTo>
                  <a:lnTo>
                    <a:pt x="5903" y="880"/>
                  </a:lnTo>
                  <a:lnTo>
                    <a:pt x="5908" y="930"/>
                  </a:lnTo>
                  <a:lnTo>
                    <a:pt x="5911" y="981"/>
                  </a:lnTo>
                  <a:lnTo>
                    <a:pt x="5912" y="1033"/>
                  </a:lnTo>
                  <a:lnTo>
                    <a:pt x="5911" y="1084"/>
                  </a:lnTo>
                  <a:lnTo>
                    <a:pt x="5908" y="1136"/>
                  </a:lnTo>
                  <a:lnTo>
                    <a:pt x="5903" y="1186"/>
                  </a:lnTo>
                  <a:lnTo>
                    <a:pt x="5896" y="1236"/>
                  </a:lnTo>
                  <a:lnTo>
                    <a:pt x="5886" y="1284"/>
                  </a:lnTo>
                  <a:lnTo>
                    <a:pt x="5875" y="1331"/>
                  </a:lnTo>
                  <a:lnTo>
                    <a:pt x="5862" y="1378"/>
                  </a:lnTo>
                  <a:lnTo>
                    <a:pt x="5848" y="1424"/>
                  </a:lnTo>
                  <a:lnTo>
                    <a:pt x="5831" y="1469"/>
                  </a:lnTo>
                  <a:lnTo>
                    <a:pt x="5813" y="1512"/>
                  </a:lnTo>
                  <a:lnTo>
                    <a:pt x="5793" y="1553"/>
                  </a:lnTo>
                  <a:lnTo>
                    <a:pt x="5771" y="1595"/>
                  </a:lnTo>
                  <a:lnTo>
                    <a:pt x="5748" y="1634"/>
                  </a:lnTo>
                  <a:lnTo>
                    <a:pt x="5724" y="1671"/>
                  </a:lnTo>
                  <a:lnTo>
                    <a:pt x="5698" y="1708"/>
                  </a:lnTo>
                  <a:lnTo>
                    <a:pt x="5671" y="1743"/>
                  </a:lnTo>
                  <a:lnTo>
                    <a:pt x="5641" y="1775"/>
                  </a:lnTo>
                  <a:lnTo>
                    <a:pt x="5611" y="1807"/>
                  </a:lnTo>
                  <a:lnTo>
                    <a:pt x="5580" y="1837"/>
                  </a:lnTo>
                  <a:lnTo>
                    <a:pt x="5548" y="1864"/>
                  </a:lnTo>
                  <a:lnTo>
                    <a:pt x="5514" y="1890"/>
                  </a:lnTo>
                  <a:lnTo>
                    <a:pt x="5479" y="1913"/>
                  </a:lnTo>
                  <a:lnTo>
                    <a:pt x="5444" y="1936"/>
                  </a:lnTo>
                  <a:lnTo>
                    <a:pt x="5407" y="1955"/>
                  </a:lnTo>
                  <a:lnTo>
                    <a:pt x="5369" y="1973"/>
                  </a:lnTo>
                  <a:lnTo>
                    <a:pt x="5331" y="1988"/>
                  </a:lnTo>
                  <a:lnTo>
                    <a:pt x="5292" y="2001"/>
                  </a:lnTo>
                  <a:lnTo>
                    <a:pt x="5251" y="2011"/>
                  </a:lnTo>
                  <a:lnTo>
                    <a:pt x="5211" y="2019"/>
                  </a:lnTo>
                  <a:lnTo>
                    <a:pt x="5170" y="2025"/>
                  </a:lnTo>
                  <a:lnTo>
                    <a:pt x="5127" y="2028"/>
                  </a:lnTo>
                  <a:lnTo>
                    <a:pt x="5085" y="2028"/>
                  </a:lnTo>
                  <a:lnTo>
                    <a:pt x="5043" y="2026"/>
                  </a:lnTo>
                  <a:lnTo>
                    <a:pt x="5000" y="2022"/>
                  </a:lnTo>
                  <a:lnTo>
                    <a:pt x="4959" y="2015"/>
                  </a:lnTo>
                  <a:lnTo>
                    <a:pt x="4919" y="2005"/>
                  </a:lnTo>
                  <a:lnTo>
                    <a:pt x="4878" y="1993"/>
                  </a:lnTo>
                  <a:lnTo>
                    <a:pt x="4839" y="1979"/>
                  </a:lnTo>
                  <a:lnTo>
                    <a:pt x="4801" y="1963"/>
                  </a:lnTo>
                  <a:lnTo>
                    <a:pt x="4762" y="1944"/>
                  </a:lnTo>
                  <a:lnTo>
                    <a:pt x="4726" y="1923"/>
                  </a:lnTo>
                  <a:lnTo>
                    <a:pt x="4691" y="1899"/>
                  </a:lnTo>
                  <a:lnTo>
                    <a:pt x="4656" y="1874"/>
                  </a:lnTo>
                  <a:lnTo>
                    <a:pt x="4622" y="1847"/>
                  </a:lnTo>
                  <a:lnTo>
                    <a:pt x="4590" y="1819"/>
                  </a:lnTo>
                  <a:lnTo>
                    <a:pt x="4559" y="1787"/>
                  </a:lnTo>
                  <a:lnTo>
                    <a:pt x="4529" y="1755"/>
                  </a:lnTo>
                  <a:lnTo>
                    <a:pt x="4499" y="1721"/>
                  </a:lnTo>
                  <a:lnTo>
                    <a:pt x="4472" y="1685"/>
                  </a:lnTo>
                  <a:lnTo>
                    <a:pt x="4446" y="1648"/>
                  </a:lnTo>
                  <a:lnTo>
                    <a:pt x="4422" y="1610"/>
                  </a:lnTo>
                  <a:lnTo>
                    <a:pt x="4398" y="1569"/>
                  </a:lnTo>
                  <a:lnTo>
                    <a:pt x="4377" y="1528"/>
                  </a:lnTo>
                  <a:lnTo>
                    <a:pt x="4357" y="1486"/>
                  </a:lnTo>
                  <a:lnTo>
                    <a:pt x="4339" y="1441"/>
                  </a:lnTo>
                  <a:lnTo>
                    <a:pt x="4322" y="1397"/>
                  </a:lnTo>
                  <a:lnTo>
                    <a:pt x="4307" y="1351"/>
                  </a:lnTo>
                  <a:lnTo>
                    <a:pt x="4295" y="1304"/>
                  </a:lnTo>
                  <a:lnTo>
                    <a:pt x="4283" y="1256"/>
                  </a:lnTo>
                  <a:lnTo>
                    <a:pt x="4273" y="1207"/>
                  </a:lnTo>
                  <a:lnTo>
                    <a:pt x="4266" y="1158"/>
                  </a:lnTo>
                  <a:lnTo>
                    <a:pt x="4261" y="1107"/>
                  </a:lnTo>
                  <a:lnTo>
                    <a:pt x="4258" y="1057"/>
                  </a:lnTo>
                  <a:lnTo>
                    <a:pt x="4257" y="1006"/>
                  </a:lnTo>
                  <a:lnTo>
                    <a:pt x="4258" y="954"/>
                  </a:lnTo>
                  <a:lnTo>
                    <a:pt x="4261" y="903"/>
                  </a:lnTo>
                  <a:lnTo>
                    <a:pt x="4266" y="852"/>
                  </a:lnTo>
                  <a:lnTo>
                    <a:pt x="4273" y="802"/>
                  </a:lnTo>
                  <a:lnTo>
                    <a:pt x="4283" y="753"/>
                  </a:lnTo>
                  <a:lnTo>
                    <a:pt x="4295" y="705"/>
                  </a:lnTo>
                  <a:lnTo>
                    <a:pt x="4307" y="658"/>
                  </a:lnTo>
                  <a:lnTo>
                    <a:pt x="4322" y="612"/>
                  </a:lnTo>
                  <a:lnTo>
                    <a:pt x="4339" y="568"/>
                  </a:lnTo>
                  <a:lnTo>
                    <a:pt x="4357" y="523"/>
                  </a:lnTo>
                  <a:lnTo>
                    <a:pt x="4377" y="481"/>
                  </a:lnTo>
                  <a:lnTo>
                    <a:pt x="4398" y="441"/>
                  </a:lnTo>
                  <a:lnTo>
                    <a:pt x="4422" y="401"/>
                  </a:lnTo>
                  <a:lnTo>
                    <a:pt x="4446" y="363"/>
                  </a:lnTo>
                  <a:lnTo>
                    <a:pt x="4472" y="327"/>
                  </a:lnTo>
                  <a:lnTo>
                    <a:pt x="4499" y="291"/>
                  </a:lnTo>
                  <a:lnTo>
                    <a:pt x="4529" y="258"/>
                  </a:lnTo>
                  <a:lnTo>
                    <a:pt x="4559" y="226"/>
                  </a:lnTo>
                  <a:lnTo>
                    <a:pt x="4590" y="197"/>
                  </a:lnTo>
                  <a:lnTo>
                    <a:pt x="4622" y="168"/>
                  </a:lnTo>
                  <a:lnTo>
                    <a:pt x="4656" y="142"/>
                  </a:lnTo>
                  <a:lnTo>
                    <a:pt x="4691" y="118"/>
                  </a:lnTo>
                  <a:lnTo>
                    <a:pt x="4726" y="97"/>
                  </a:lnTo>
                  <a:lnTo>
                    <a:pt x="4762" y="77"/>
                  </a:lnTo>
                  <a:lnTo>
                    <a:pt x="4801" y="58"/>
                  </a:lnTo>
                  <a:lnTo>
                    <a:pt x="4839" y="43"/>
                  </a:lnTo>
                  <a:lnTo>
                    <a:pt x="4878" y="30"/>
                  </a:lnTo>
                  <a:lnTo>
                    <a:pt x="4919" y="19"/>
                  </a:lnTo>
                  <a:lnTo>
                    <a:pt x="4959" y="10"/>
                  </a:lnTo>
                  <a:lnTo>
                    <a:pt x="5000" y="4"/>
                  </a:lnTo>
                  <a:lnTo>
                    <a:pt x="5043" y="1"/>
                  </a:lnTo>
                  <a:lnTo>
                    <a:pt x="5085" y="0"/>
                  </a:lnTo>
                  <a:close/>
                  <a:moveTo>
                    <a:pt x="919" y="183"/>
                  </a:moveTo>
                  <a:lnTo>
                    <a:pt x="965" y="186"/>
                  </a:lnTo>
                  <a:lnTo>
                    <a:pt x="1013" y="191"/>
                  </a:lnTo>
                  <a:lnTo>
                    <a:pt x="1058" y="198"/>
                  </a:lnTo>
                  <a:lnTo>
                    <a:pt x="1103" y="208"/>
                  </a:lnTo>
                  <a:lnTo>
                    <a:pt x="1148" y="220"/>
                  </a:lnTo>
                  <a:lnTo>
                    <a:pt x="1191" y="235"/>
                  </a:lnTo>
                  <a:lnTo>
                    <a:pt x="1234" y="252"/>
                  </a:lnTo>
                  <a:lnTo>
                    <a:pt x="1276" y="271"/>
                  </a:lnTo>
                  <a:lnTo>
                    <a:pt x="1317" y="292"/>
                  </a:lnTo>
                  <a:lnTo>
                    <a:pt x="1357" y="316"/>
                  </a:lnTo>
                  <a:lnTo>
                    <a:pt x="1396" y="341"/>
                  </a:lnTo>
                  <a:lnTo>
                    <a:pt x="1433" y="368"/>
                  </a:lnTo>
                  <a:lnTo>
                    <a:pt x="1469" y="397"/>
                  </a:lnTo>
                  <a:lnTo>
                    <a:pt x="1505" y="429"/>
                  </a:lnTo>
                  <a:lnTo>
                    <a:pt x="1538" y="461"/>
                  </a:lnTo>
                  <a:lnTo>
                    <a:pt x="1570" y="495"/>
                  </a:lnTo>
                  <a:lnTo>
                    <a:pt x="1601" y="532"/>
                  </a:lnTo>
                  <a:lnTo>
                    <a:pt x="1631" y="569"/>
                  </a:lnTo>
                  <a:lnTo>
                    <a:pt x="1658" y="608"/>
                  </a:lnTo>
                  <a:lnTo>
                    <a:pt x="1684" y="649"/>
                  </a:lnTo>
                  <a:lnTo>
                    <a:pt x="1708" y="690"/>
                  </a:lnTo>
                  <a:lnTo>
                    <a:pt x="1730" y="733"/>
                  </a:lnTo>
                  <a:lnTo>
                    <a:pt x="1751" y="777"/>
                  </a:lnTo>
                  <a:lnTo>
                    <a:pt x="1770" y="822"/>
                  </a:lnTo>
                  <a:lnTo>
                    <a:pt x="1787" y="868"/>
                  </a:lnTo>
                  <a:lnTo>
                    <a:pt x="1801" y="916"/>
                  </a:lnTo>
                  <a:lnTo>
                    <a:pt x="1814" y="964"/>
                  </a:lnTo>
                  <a:lnTo>
                    <a:pt x="1824" y="1013"/>
                  </a:lnTo>
                  <a:lnTo>
                    <a:pt x="1832" y="1063"/>
                  </a:lnTo>
                  <a:lnTo>
                    <a:pt x="1838" y="1114"/>
                  </a:lnTo>
                  <a:lnTo>
                    <a:pt x="1842" y="1164"/>
                  </a:lnTo>
                  <a:lnTo>
                    <a:pt x="1843" y="1215"/>
                  </a:lnTo>
                  <a:lnTo>
                    <a:pt x="1842" y="1268"/>
                  </a:lnTo>
                  <a:lnTo>
                    <a:pt x="1838" y="1318"/>
                  </a:lnTo>
                  <a:lnTo>
                    <a:pt x="1832" y="1369"/>
                  </a:lnTo>
                  <a:lnTo>
                    <a:pt x="1824" y="1418"/>
                  </a:lnTo>
                  <a:lnTo>
                    <a:pt x="1814" y="1467"/>
                  </a:lnTo>
                  <a:lnTo>
                    <a:pt x="1801" y="1514"/>
                  </a:lnTo>
                  <a:lnTo>
                    <a:pt x="1787" y="1560"/>
                  </a:lnTo>
                  <a:lnTo>
                    <a:pt x="1770" y="1606"/>
                  </a:lnTo>
                  <a:lnTo>
                    <a:pt x="1751" y="1650"/>
                  </a:lnTo>
                  <a:lnTo>
                    <a:pt x="1730" y="1694"/>
                  </a:lnTo>
                  <a:lnTo>
                    <a:pt x="1708" y="1735"/>
                  </a:lnTo>
                  <a:lnTo>
                    <a:pt x="1684" y="1776"/>
                  </a:lnTo>
                  <a:lnTo>
                    <a:pt x="1658" y="1815"/>
                  </a:lnTo>
                  <a:lnTo>
                    <a:pt x="1631" y="1853"/>
                  </a:lnTo>
                  <a:lnTo>
                    <a:pt x="1601" y="1889"/>
                  </a:lnTo>
                  <a:lnTo>
                    <a:pt x="1570" y="1924"/>
                  </a:lnTo>
                  <a:lnTo>
                    <a:pt x="1538" y="1957"/>
                  </a:lnTo>
                  <a:lnTo>
                    <a:pt x="1505" y="1988"/>
                  </a:lnTo>
                  <a:lnTo>
                    <a:pt x="1469" y="2017"/>
                  </a:lnTo>
                  <a:lnTo>
                    <a:pt x="1433" y="2045"/>
                  </a:lnTo>
                  <a:lnTo>
                    <a:pt x="1396" y="2071"/>
                  </a:lnTo>
                  <a:lnTo>
                    <a:pt x="1357" y="2094"/>
                  </a:lnTo>
                  <a:lnTo>
                    <a:pt x="1317" y="2116"/>
                  </a:lnTo>
                  <a:lnTo>
                    <a:pt x="1276" y="2136"/>
                  </a:lnTo>
                  <a:lnTo>
                    <a:pt x="1234" y="2153"/>
                  </a:lnTo>
                  <a:lnTo>
                    <a:pt x="1191" y="2169"/>
                  </a:lnTo>
                  <a:lnTo>
                    <a:pt x="1148" y="2182"/>
                  </a:lnTo>
                  <a:lnTo>
                    <a:pt x="1103" y="2193"/>
                  </a:lnTo>
                  <a:lnTo>
                    <a:pt x="1058" y="2201"/>
                  </a:lnTo>
                  <a:lnTo>
                    <a:pt x="1013" y="2207"/>
                  </a:lnTo>
                  <a:lnTo>
                    <a:pt x="965" y="2210"/>
                  </a:lnTo>
                  <a:lnTo>
                    <a:pt x="919" y="2211"/>
                  </a:lnTo>
                  <a:lnTo>
                    <a:pt x="871" y="2209"/>
                  </a:lnTo>
                  <a:lnTo>
                    <a:pt x="825" y="2204"/>
                  </a:lnTo>
                  <a:lnTo>
                    <a:pt x="779" y="2197"/>
                  </a:lnTo>
                  <a:lnTo>
                    <a:pt x="734" y="2187"/>
                  </a:lnTo>
                  <a:lnTo>
                    <a:pt x="689" y="2175"/>
                  </a:lnTo>
                  <a:lnTo>
                    <a:pt x="646" y="2160"/>
                  </a:lnTo>
                  <a:lnTo>
                    <a:pt x="603" y="2143"/>
                  </a:lnTo>
                  <a:lnTo>
                    <a:pt x="562" y="2124"/>
                  </a:lnTo>
                  <a:lnTo>
                    <a:pt x="521" y="2103"/>
                  </a:lnTo>
                  <a:lnTo>
                    <a:pt x="481" y="2080"/>
                  </a:lnTo>
                  <a:lnTo>
                    <a:pt x="443" y="2055"/>
                  </a:lnTo>
                  <a:lnTo>
                    <a:pt x="406" y="2027"/>
                  </a:lnTo>
                  <a:lnTo>
                    <a:pt x="369" y="1998"/>
                  </a:lnTo>
                  <a:lnTo>
                    <a:pt x="334" y="1968"/>
                  </a:lnTo>
                  <a:lnTo>
                    <a:pt x="301" y="1936"/>
                  </a:lnTo>
                  <a:lnTo>
                    <a:pt x="270" y="1901"/>
                  </a:lnTo>
                  <a:lnTo>
                    <a:pt x="238" y="1865"/>
                  </a:lnTo>
                  <a:lnTo>
                    <a:pt x="210" y="1829"/>
                  </a:lnTo>
                  <a:lnTo>
                    <a:pt x="183" y="1789"/>
                  </a:lnTo>
                  <a:lnTo>
                    <a:pt x="157" y="1749"/>
                  </a:lnTo>
                  <a:lnTo>
                    <a:pt x="133" y="1708"/>
                  </a:lnTo>
                  <a:lnTo>
                    <a:pt x="110" y="1665"/>
                  </a:lnTo>
                  <a:lnTo>
                    <a:pt x="90" y="1622"/>
                  </a:lnTo>
                  <a:lnTo>
                    <a:pt x="72" y="1577"/>
                  </a:lnTo>
                  <a:lnTo>
                    <a:pt x="55" y="1530"/>
                  </a:lnTo>
                  <a:lnTo>
                    <a:pt x="41" y="1484"/>
                  </a:lnTo>
                  <a:lnTo>
                    <a:pt x="28" y="1435"/>
                  </a:lnTo>
                  <a:lnTo>
                    <a:pt x="18" y="1387"/>
                  </a:lnTo>
                  <a:lnTo>
                    <a:pt x="10" y="1336"/>
                  </a:lnTo>
                  <a:lnTo>
                    <a:pt x="4" y="1286"/>
                  </a:lnTo>
                  <a:lnTo>
                    <a:pt x="1" y="1236"/>
                  </a:lnTo>
                  <a:lnTo>
                    <a:pt x="0" y="1183"/>
                  </a:lnTo>
                  <a:lnTo>
                    <a:pt x="1" y="1132"/>
                  </a:lnTo>
                  <a:lnTo>
                    <a:pt x="4" y="1081"/>
                  </a:lnTo>
                  <a:lnTo>
                    <a:pt x="10" y="1031"/>
                  </a:lnTo>
                  <a:lnTo>
                    <a:pt x="18" y="981"/>
                  </a:lnTo>
                  <a:lnTo>
                    <a:pt x="28" y="933"/>
                  </a:lnTo>
                  <a:lnTo>
                    <a:pt x="41" y="886"/>
                  </a:lnTo>
                  <a:lnTo>
                    <a:pt x="55" y="838"/>
                  </a:lnTo>
                  <a:lnTo>
                    <a:pt x="72" y="793"/>
                  </a:lnTo>
                  <a:lnTo>
                    <a:pt x="90" y="748"/>
                  </a:lnTo>
                  <a:lnTo>
                    <a:pt x="110" y="705"/>
                  </a:lnTo>
                  <a:lnTo>
                    <a:pt x="133" y="663"/>
                  </a:lnTo>
                  <a:lnTo>
                    <a:pt x="157" y="622"/>
                  </a:lnTo>
                  <a:lnTo>
                    <a:pt x="183" y="583"/>
                  </a:lnTo>
                  <a:lnTo>
                    <a:pt x="210" y="545"/>
                  </a:lnTo>
                  <a:lnTo>
                    <a:pt x="238" y="508"/>
                  </a:lnTo>
                  <a:lnTo>
                    <a:pt x="270" y="473"/>
                  </a:lnTo>
                  <a:lnTo>
                    <a:pt x="301" y="441"/>
                  </a:lnTo>
                  <a:lnTo>
                    <a:pt x="334" y="408"/>
                  </a:lnTo>
                  <a:lnTo>
                    <a:pt x="369" y="379"/>
                  </a:lnTo>
                  <a:lnTo>
                    <a:pt x="406" y="351"/>
                  </a:lnTo>
                  <a:lnTo>
                    <a:pt x="443" y="325"/>
                  </a:lnTo>
                  <a:lnTo>
                    <a:pt x="481" y="302"/>
                  </a:lnTo>
                  <a:lnTo>
                    <a:pt x="521" y="279"/>
                  </a:lnTo>
                  <a:lnTo>
                    <a:pt x="562" y="259"/>
                  </a:lnTo>
                  <a:lnTo>
                    <a:pt x="603" y="241"/>
                  </a:lnTo>
                  <a:lnTo>
                    <a:pt x="646" y="226"/>
                  </a:lnTo>
                  <a:lnTo>
                    <a:pt x="689" y="213"/>
                  </a:lnTo>
                  <a:lnTo>
                    <a:pt x="734" y="202"/>
                  </a:lnTo>
                  <a:lnTo>
                    <a:pt x="779" y="194"/>
                  </a:lnTo>
                  <a:lnTo>
                    <a:pt x="825" y="188"/>
                  </a:lnTo>
                  <a:lnTo>
                    <a:pt x="871" y="184"/>
                  </a:lnTo>
                  <a:lnTo>
                    <a:pt x="919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3" name="Freeform 1815"/>
            <p:cNvSpPr>
              <a:spLocks/>
            </p:cNvSpPr>
            <p:nvPr/>
          </p:nvSpPr>
          <p:spPr bwMode="auto">
            <a:xfrm>
              <a:off x="2448" y="2584"/>
              <a:ext cx="32" cy="68"/>
            </a:xfrm>
            <a:custGeom>
              <a:avLst/>
              <a:gdLst>
                <a:gd name="T0" fmla="*/ 0 w 513"/>
                <a:gd name="T1" fmla="*/ 0 h 1090"/>
                <a:gd name="T2" fmla="*/ 0 w 513"/>
                <a:gd name="T3" fmla="*/ 0 h 1090"/>
                <a:gd name="T4" fmla="*/ 0 w 513"/>
                <a:gd name="T5" fmla="*/ 0 h 1090"/>
                <a:gd name="T6" fmla="*/ 0 w 513"/>
                <a:gd name="T7" fmla="*/ 0 h 1090"/>
                <a:gd name="T8" fmla="*/ 0 w 513"/>
                <a:gd name="T9" fmla="*/ 0 h 1090"/>
                <a:gd name="T10" fmla="*/ 0 w 513"/>
                <a:gd name="T11" fmla="*/ 0 h 1090"/>
                <a:gd name="T12" fmla="*/ 0 w 513"/>
                <a:gd name="T13" fmla="*/ 0 h 1090"/>
                <a:gd name="T14" fmla="*/ 0 w 513"/>
                <a:gd name="T15" fmla="*/ 0 h 1090"/>
                <a:gd name="T16" fmla="*/ 0 w 513"/>
                <a:gd name="T17" fmla="*/ 0 h 1090"/>
                <a:gd name="T18" fmla="*/ 0 w 513"/>
                <a:gd name="T19" fmla="*/ 0 h 1090"/>
                <a:gd name="T20" fmla="*/ 0 w 513"/>
                <a:gd name="T21" fmla="*/ 0 h 1090"/>
                <a:gd name="T22" fmla="*/ 0 w 513"/>
                <a:gd name="T23" fmla="*/ 0 h 1090"/>
                <a:gd name="T24" fmla="*/ 0 w 513"/>
                <a:gd name="T25" fmla="*/ 0 h 1090"/>
                <a:gd name="T26" fmla="*/ 0 w 513"/>
                <a:gd name="T27" fmla="*/ 0 h 1090"/>
                <a:gd name="T28" fmla="*/ 0 w 513"/>
                <a:gd name="T29" fmla="*/ 0 h 1090"/>
                <a:gd name="T30" fmla="*/ 0 w 513"/>
                <a:gd name="T31" fmla="*/ 0 h 1090"/>
                <a:gd name="T32" fmla="*/ 0 w 513"/>
                <a:gd name="T33" fmla="*/ 0 h 1090"/>
                <a:gd name="T34" fmla="*/ 0 w 513"/>
                <a:gd name="T35" fmla="*/ 0 h 1090"/>
                <a:gd name="T36" fmla="*/ 0 w 513"/>
                <a:gd name="T37" fmla="*/ 0 h 1090"/>
                <a:gd name="T38" fmla="*/ 0 w 513"/>
                <a:gd name="T39" fmla="*/ 0 h 1090"/>
                <a:gd name="T40" fmla="*/ 0 w 513"/>
                <a:gd name="T41" fmla="*/ 0 h 1090"/>
                <a:gd name="T42" fmla="*/ 0 w 513"/>
                <a:gd name="T43" fmla="*/ 0 h 1090"/>
                <a:gd name="T44" fmla="*/ 0 w 513"/>
                <a:gd name="T45" fmla="*/ 0 h 1090"/>
                <a:gd name="T46" fmla="*/ 0 w 513"/>
                <a:gd name="T47" fmla="*/ 0 h 1090"/>
                <a:gd name="T48" fmla="*/ 0 w 513"/>
                <a:gd name="T49" fmla="*/ 0 h 1090"/>
                <a:gd name="T50" fmla="*/ 0 w 513"/>
                <a:gd name="T51" fmla="*/ 0 h 1090"/>
                <a:gd name="T52" fmla="*/ 0 w 513"/>
                <a:gd name="T53" fmla="*/ 0 h 1090"/>
                <a:gd name="T54" fmla="*/ 0 w 513"/>
                <a:gd name="T55" fmla="*/ 0 h 1090"/>
                <a:gd name="T56" fmla="*/ 0 w 513"/>
                <a:gd name="T57" fmla="*/ 0 h 1090"/>
                <a:gd name="T58" fmla="*/ 0 w 513"/>
                <a:gd name="T59" fmla="*/ 0 h 1090"/>
                <a:gd name="T60" fmla="*/ 0 w 513"/>
                <a:gd name="T61" fmla="*/ 0 h 1090"/>
                <a:gd name="T62" fmla="*/ 0 w 513"/>
                <a:gd name="T63" fmla="*/ 0 h 1090"/>
                <a:gd name="T64" fmla="*/ 0 w 513"/>
                <a:gd name="T65" fmla="*/ 0 h 1090"/>
                <a:gd name="T66" fmla="*/ 0 w 513"/>
                <a:gd name="T67" fmla="*/ 0 h 1090"/>
                <a:gd name="T68" fmla="*/ 0 w 513"/>
                <a:gd name="T69" fmla="*/ 0 h 1090"/>
                <a:gd name="T70" fmla="*/ 0 w 513"/>
                <a:gd name="T71" fmla="*/ 0 h 1090"/>
                <a:gd name="T72" fmla="*/ 0 w 513"/>
                <a:gd name="T73" fmla="*/ 0 h 1090"/>
                <a:gd name="T74" fmla="*/ 0 w 513"/>
                <a:gd name="T75" fmla="*/ 0 h 1090"/>
                <a:gd name="T76" fmla="*/ 0 w 513"/>
                <a:gd name="T77" fmla="*/ 0 h 1090"/>
                <a:gd name="T78" fmla="*/ 0 w 513"/>
                <a:gd name="T79" fmla="*/ 0 h 1090"/>
                <a:gd name="T80" fmla="*/ 0 w 513"/>
                <a:gd name="T81" fmla="*/ 0 h 1090"/>
                <a:gd name="T82" fmla="*/ 0 w 513"/>
                <a:gd name="T83" fmla="*/ 0 h 1090"/>
                <a:gd name="T84" fmla="*/ 0 w 513"/>
                <a:gd name="T85" fmla="*/ 0 h 1090"/>
                <a:gd name="T86" fmla="*/ 0 w 513"/>
                <a:gd name="T87" fmla="*/ 0 h 1090"/>
                <a:gd name="T88" fmla="*/ 0 w 513"/>
                <a:gd name="T89" fmla="*/ 0 h 1090"/>
                <a:gd name="T90" fmla="*/ 0 w 513"/>
                <a:gd name="T91" fmla="*/ 0 h 1090"/>
                <a:gd name="T92" fmla="*/ 0 w 513"/>
                <a:gd name="T93" fmla="*/ 0 h 1090"/>
                <a:gd name="T94" fmla="*/ 0 w 513"/>
                <a:gd name="T95" fmla="*/ 0 h 1090"/>
                <a:gd name="T96" fmla="*/ 0 w 513"/>
                <a:gd name="T97" fmla="*/ 0 h 1090"/>
                <a:gd name="T98" fmla="*/ 0 w 513"/>
                <a:gd name="T99" fmla="*/ 0 h 1090"/>
                <a:gd name="T100" fmla="*/ 0 w 513"/>
                <a:gd name="T101" fmla="*/ 0 h 1090"/>
                <a:gd name="T102" fmla="*/ 0 w 513"/>
                <a:gd name="T103" fmla="*/ 0 h 1090"/>
                <a:gd name="T104" fmla="*/ 0 w 513"/>
                <a:gd name="T105" fmla="*/ 0 h 109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13"/>
                <a:gd name="T160" fmla="*/ 0 h 1090"/>
                <a:gd name="T161" fmla="*/ 513 w 513"/>
                <a:gd name="T162" fmla="*/ 1090 h 109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13" h="1090">
                  <a:moveTo>
                    <a:pt x="333" y="979"/>
                  </a:moveTo>
                  <a:lnTo>
                    <a:pt x="314" y="960"/>
                  </a:lnTo>
                  <a:lnTo>
                    <a:pt x="295" y="941"/>
                  </a:lnTo>
                  <a:lnTo>
                    <a:pt x="276" y="921"/>
                  </a:lnTo>
                  <a:lnTo>
                    <a:pt x="257" y="900"/>
                  </a:lnTo>
                  <a:lnTo>
                    <a:pt x="239" y="879"/>
                  </a:lnTo>
                  <a:lnTo>
                    <a:pt x="222" y="857"/>
                  </a:lnTo>
                  <a:lnTo>
                    <a:pt x="205" y="833"/>
                  </a:lnTo>
                  <a:lnTo>
                    <a:pt x="189" y="809"/>
                  </a:lnTo>
                  <a:lnTo>
                    <a:pt x="173" y="785"/>
                  </a:lnTo>
                  <a:lnTo>
                    <a:pt x="158" y="759"/>
                  </a:lnTo>
                  <a:lnTo>
                    <a:pt x="143" y="733"/>
                  </a:lnTo>
                  <a:lnTo>
                    <a:pt x="128" y="706"/>
                  </a:lnTo>
                  <a:lnTo>
                    <a:pt x="115" y="679"/>
                  </a:lnTo>
                  <a:lnTo>
                    <a:pt x="102" y="651"/>
                  </a:lnTo>
                  <a:lnTo>
                    <a:pt x="90" y="621"/>
                  </a:lnTo>
                  <a:lnTo>
                    <a:pt x="78" y="592"/>
                  </a:lnTo>
                  <a:lnTo>
                    <a:pt x="68" y="562"/>
                  </a:lnTo>
                  <a:lnTo>
                    <a:pt x="57" y="532"/>
                  </a:lnTo>
                  <a:lnTo>
                    <a:pt x="48" y="500"/>
                  </a:lnTo>
                  <a:lnTo>
                    <a:pt x="40" y="468"/>
                  </a:lnTo>
                  <a:lnTo>
                    <a:pt x="32" y="436"/>
                  </a:lnTo>
                  <a:lnTo>
                    <a:pt x="25" y="404"/>
                  </a:lnTo>
                  <a:lnTo>
                    <a:pt x="19" y="370"/>
                  </a:lnTo>
                  <a:lnTo>
                    <a:pt x="14" y="337"/>
                  </a:lnTo>
                  <a:lnTo>
                    <a:pt x="9" y="303"/>
                  </a:lnTo>
                  <a:lnTo>
                    <a:pt x="5" y="267"/>
                  </a:lnTo>
                  <a:lnTo>
                    <a:pt x="2" y="233"/>
                  </a:lnTo>
                  <a:lnTo>
                    <a:pt x="1" y="198"/>
                  </a:lnTo>
                  <a:lnTo>
                    <a:pt x="0" y="162"/>
                  </a:lnTo>
                  <a:lnTo>
                    <a:pt x="1" y="126"/>
                  </a:lnTo>
                  <a:lnTo>
                    <a:pt x="2" y="90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9" y="61"/>
                  </a:lnTo>
                  <a:lnTo>
                    <a:pt x="10" y="62"/>
                  </a:lnTo>
                  <a:lnTo>
                    <a:pt x="12" y="63"/>
                  </a:lnTo>
                  <a:lnTo>
                    <a:pt x="15" y="62"/>
                  </a:lnTo>
                  <a:lnTo>
                    <a:pt x="17" y="61"/>
                  </a:lnTo>
                  <a:lnTo>
                    <a:pt x="20" y="60"/>
                  </a:lnTo>
                  <a:lnTo>
                    <a:pt x="33" y="50"/>
                  </a:lnTo>
                  <a:lnTo>
                    <a:pt x="48" y="34"/>
                  </a:lnTo>
                  <a:lnTo>
                    <a:pt x="63" y="19"/>
                  </a:lnTo>
                  <a:lnTo>
                    <a:pt x="78" y="6"/>
                  </a:lnTo>
                  <a:lnTo>
                    <a:pt x="85" y="2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0" y="2"/>
                  </a:lnTo>
                  <a:lnTo>
                    <a:pt x="102" y="4"/>
                  </a:lnTo>
                  <a:lnTo>
                    <a:pt x="98" y="36"/>
                  </a:lnTo>
                  <a:lnTo>
                    <a:pt x="95" y="68"/>
                  </a:lnTo>
                  <a:lnTo>
                    <a:pt x="93" y="99"/>
                  </a:lnTo>
                  <a:lnTo>
                    <a:pt x="91" y="130"/>
                  </a:lnTo>
                  <a:lnTo>
                    <a:pt x="90" y="162"/>
                  </a:lnTo>
                  <a:lnTo>
                    <a:pt x="89" y="192"/>
                  </a:lnTo>
                  <a:lnTo>
                    <a:pt x="90" y="222"/>
                  </a:lnTo>
                  <a:lnTo>
                    <a:pt x="91" y="253"/>
                  </a:lnTo>
                  <a:lnTo>
                    <a:pt x="93" y="284"/>
                  </a:lnTo>
                  <a:lnTo>
                    <a:pt x="95" y="313"/>
                  </a:lnTo>
                  <a:lnTo>
                    <a:pt x="98" y="343"/>
                  </a:lnTo>
                  <a:lnTo>
                    <a:pt x="103" y="372"/>
                  </a:lnTo>
                  <a:lnTo>
                    <a:pt x="107" y="402"/>
                  </a:lnTo>
                  <a:lnTo>
                    <a:pt x="113" y="431"/>
                  </a:lnTo>
                  <a:lnTo>
                    <a:pt x="120" y="459"/>
                  </a:lnTo>
                  <a:lnTo>
                    <a:pt x="127" y="488"/>
                  </a:lnTo>
                  <a:lnTo>
                    <a:pt x="136" y="517"/>
                  </a:lnTo>
                  <a:lnTo>
                    <a:pt x="145" y="544"/>
                  </a:lnTo>
                  <a:lnTo>
                    <a:pt x="155" y="572"/>
                  </a:lnTo>
                  <a:lnTo>
                    <a:pt x="166" y="599"/>
                  </a:lnTo>
                  <a:lnTo>
                    <a:pt x="178" y="627"/>
                  </a:lnTo>
                  <a:lnTo>
                    <a:pt x="190" y="653"/>
                  </a:lnTo>
                  <a:lnTo>
                    <a:pt x="204" y="680"/>
                  </a:lnTo>
                  <a:lnTo>
                    <a:pt x="218" y="705"/>
                  </a:lnTo>
                  <a:lnTo>
                    <a:pt x="234" y="731"/>
                  </a:lnTo>
                  <a:lnTo>
                    <a:pt x="250" y="757"/>
                  </a:lnTo>
                  <a:lnTo>
                    <a:pt x="268" y="782"/>
                  </a:lnTo>
                  <a:lnTo>
                    <a:pt x="287" y="807"/>
                  </a:lnTo>
                  <a:lnTo>
                    <a:pt x="306" y="831"/>
                  </a:lnTo>
                  <a:lnTo>
                    <a:pt x="326" y="856"/>
                  </a:lnTo>
                  <a:lnTo>
                    <a:pt x="348" y="880"/>
                  </a:lnTo>
                  <a:lnTo>
                    <a:pt x="370" y="903"/>
                  </a:lnTo>
                  <a:lnTo>
                    <a:pt x="408" y="939"/>
                  </a:lnTo>
                  <a:lnTo>
                    <a:pt x="438" y="973"/>
                  </a:lnTo>
                  <a:lnTo>
                    <a:pt x="463" y="1002"/>
                  </a:lnTo>
                  <a:lnTo>
                    <a:pt x="483" y="1027"/>
                  </a:lnTo>
                  <a:lnTo>
                    <a:pt x="491" y="1038"/>
                  </a:lnTo>
                  <a:lnTo>
                    <a:pt x="498" y="1048"/>
                  </a:lnTo>
                  <a:lnTo>
                    <a:pt x="503" y="1056"/>
                  </a:lnTo>
                  <a:lnTo>
                    <a:pt x="507" y="1064"/>
                  </a:lnTo>
                  <a:lnTo>
                    <a:pt x="510" y="1071"/>
                  </a:lnTo>
                  <a:lnTo>
                    <a:pt x="511" y="1077"/>
                  </a:lnTo>
                  <a:lnTo>
                    <a:pt x="513" y="1082"/>
                  </a:lnTo>
                  <a:lnTo>
                    <a:pt x="511" y="1085"/>
                  </a:lnTo>
                  <a:lnTo>
                    <a:pt x="508" y="1089"/>
                  </a:lnTo>
                  <a:lnTo>
                    <a:pt x="505" y="1090"/>
                  </a:lnTo>
                  <a:lnTo>
                    <a:pt x="500" y="1090"/>
                  </a:lnTo>
                  <a:lnTo>
                    <a:pt x="494" y="1089"/>
                  </a:lnTo>
                  <a:lnTo>
                    <a:pt x="487" y="1086"/>
                  </a:lnTo>
                  <a:lnTo>
                    <a:pt x="479" y="1082"/>
                  </a:lnTo>
                  <a:lnTo>
                    <a:pt x="470" y="1078"/>
                  </a:lnTo>
                  <a:lnTo>
                    <a:pt x="459" y="1072"/>
                  </a:lnTo>
                  <a:lnTo>
                    <a:pt x="434" y="1056"/>
                  </a:lnTo>
                  <a:lnTo>
                    <a:pt x="405" y="1036"/>
                  </a:lnTo>
                  <a:lnTo>
                    <a:pt x="371" y="1010"/>
                  </a:lnTo>
                  <a:lnTo>
                    <a:pt x="333" y="9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4" name="Freeform 1816"/>
            <p:cNvSpPr>
              <a:spLocks/>
            </p:cNvSpPr>
            <p:nvPr/>
          </p:nvSpPr>
          <p:spPr bwMode="auto">
            <a:xfrm>
              <a:off x="2543" y="2568"/>
              <a:ext cx="7" cy="55"/>
            </a:xfrm>
            <a:custGeom>
              <a:avLst/>
              <a:gdLst>
                <a:gd name="T0" fmla="*/ 0 w 111"/>
                <a:gd name="T1" fmla="*/ 0 h 876"/>
                <a:gd name="T2" fmla="*/ 0 w 111"/>
                <a:gd name="T3" fmla="*/ 0 h 876"/>
                <a:gd name="T4" fmla="*/ 0 w 111"/>
                <a:gd name="T5" fmla="*/ 0 h 876"/>
                <a:gd name="T6" fmla="*/ 0 w 111"/>
                <a:gd name="T7" fmla="*/ 0 h 876"/>
                <a:gd name="T8" fmla="*/ 0 w 111"/>
                <a:gd name="T9" fmla="*/ 0 h 876"/>
                <a:gd name="T10" fmla="*/ 0 w 111"/>
                <a:gd name="T11" fmla="*/ 0 h 876"/>
                <a:gd name="T12" fmla="*/ 0 w 111"/>
                <a:gd name="T13" fmla="*/ 0 h 876"/>
                <a:gd name="T14" fmla="*/ 0 w 111"/>
                <a:gd name="T15" fmla="*/ 0 h 876"/>
                <a:gd name="T16" fmla="*/ 0 w 111"/>
                <a:gd name="T17" fmla="*/ 0 h 876"/>
                <a:gd name="T18" fmla="*/ 0 w 111"/>
                <a:gd name="T19" fmla="*/ 0 h 876"/>
                <a:gd name="T20" fmla="*/ 0 w 111"/>
                <a:gd name="T21" fmla="*/ 0 h 876"/>
                <a:gd name="T22" fmla="*/ 0 w 111"/>
                <a:gd name="T23" fmla="*/ 0 h 876"/>
                <a:gd name="T24" fmla="*/ 0 w 111"/>
                <a:gd name="T25" fmla="*/ 0 h 876"/>
                <a:gd name="T26" fmla="*/ 0 w 111"/>
                <a:gd name="T27" fmla="*/ 0 h 876"/>
                <a:gd name="T28" fmla="*/ 0 w 111"/>
                <a:gd name="T29" fmla="*/ 0 h 876"/>
                <a:gd name="T30" fmla="*/ 0 w 111"/>
                <a:gd name="T31" fmla="*/ 0 h 876"/>
                <a:gd name="T32" fmla="*/ 0 w 111"/>
                <a:gd name="T33" fmla="*/ 0 h 876"/>
                <a:gd name="T34" fmla="*/ 0 w 111"/>
                <a:gd name="T35" fmla="*/ 0 h 876"/>
                <a:gd name="T36" fmla="*/ 0 w 111"/>
                <a:gd name="T37" fmla="*/ 0 h 876"/>
                <a:gd name="T38" fmla="*/ 0 w 111"/>
                <a:gd name="T39" fmla="*/ 0 h 876"/>
                <a:gd name="T40" fmla="*/ 0 w 111"/>
                <a:gd name="T41" fmla="*/ 0 h 876"/>
                <a:gd name="T42" fmla="*/ 0 w 111"/>
                <a:gd name="T43" fmla="*/ 0 h 876"/>
                <a:gd name="T44" fmla="*/ 0 w 111"/>
                <a:gd name="T45" fmla="*/ 0 h 876"/>
                <a:gd name="T46" fmla="*/ 0 w 111"/>
                <a:gd name="T47" fmla="*/ 0 h 876"/>
                <a:gd name="T48" fmla="*/ 0 w 111"/>
                <a:gd name="T49" fmla="*/ 0 h 876"/>
                <a:gd name="T50" fmla="*/ 0 w 111"/>
                <a:gd name="T51" fmla="*/ 0 h 876"/>
                <a:gd name="T52" fmla="*/ 0 w 111"/>
                <a:gd name="T53" fmla="*/ 0 h 876"/>
                <a:gd name="T54" fmla="*/ 0 w 111"/>
                <a:gd name="T55" fmla="*/ 0 h 876"/>
                <a:gd name="T56" fmla="*/ 0 w 111"/>
                <a:gd name="T57" fmla="*/ 0 h 876"/>
                <a:gd name="T58" fmla="*/ 0 w 111"/>
                <a:gd name="T59" fmla="*/ 0 h 876"/>
                <a:gd name="T60" fmla="*/ 0 w 111"/>
                <a:gd name="T61" fmla="*/ 0 h 876"/>
                <a:gd name="T62" fmla="*/ 0 w 111"/>
                <a:gd name="T63" fmla="*/ 0 h 876"/>
                <a:gd name="T64" fmla="*/ 0 w 111"/>
                <a:gd name="T65" fmla="*/ 0 h 876"/>
                <a:gd name="T66" fmla="*/ 0 w 111"/>
                <a:gd name="T67" fmla="*/ 0 h 876"/>
                <a:gd name="T68" fmla="*/ 0 w 111"/>
                <a:gd name="T69" fmla="*/ 0 h 876"/>
                <a:gd name="T70" fmla="*/ 0 w 111"/>
                <a:gd name="T71" fmla="*/ 0 h 876"/>
                <a:gd name="T72" fmla="*/ 0 w 111"/>
                <a:gd name="T73" fmla="*/ 0 h 876"/>
                <a:gd name="T74" fmla="*/ 0 w 111"/>
                <a:gd name="T75" fmla="*/ 0 h 876"/>
                <a:gd name="T76" fmla="*/ 0 w 111"/>
                <a:gd name="T77" fmla="*/ 0 h 876"/>
                <a:gd name="T78" fmla="*/ 0 w 111"/>
                <a:gd name="T79" fmla="*/ 0 h 876"/>
                <a:gd name="T80" fmla="*/ 0 w 111"/>
                <a:gd name="T81" fmla="*/ 0 h 876"/>
                <a:gd name="T82" fmla="*/ 0 w 111"/>
                <a:gd name="T83" fmla="*/ 0 h 876"/>
                <a:gd name="T84" fmla="*/ 0 w 111"/>
                <a:gd name="T85" fmla="*/ 0 h 876"/>
                <a:gd name="T86" fmla="*/ 0 w 111"/>
                <a:gd name="T87" fmla="*/ 0 h 876"/>
                <a:gd name="T88" fmla="*/ 0 w 111"/>
                <a:gd name="T89" fmla="*/ 0 h 876"/>
                <a:gd name="T90" fmla="*/ 0 w 111"/>
                <a:gd name="T91" fmla="*/ 0 h 876"/>
                <a:gd name="T92" fmla="*/ 0 w 111"/>
                <a:gd name="T93" fmla="*/ 0 h 876"/>
                <a:gd name="T94" fmla="*/ 0 w 111"/>
                <a:gd name="T95" fmla="*/ 0 h 876"/>
                <a:gd name="T96" fmla="*/ 0 w 111"/>
                <a:gd name="T97" fmla="*/ 0 h 876"/>
                <a:gd name="T98" fmla="*/ 0 w 111"/>
                <a:gd name="T99" fmla="*/ 0 h 876"/>
                <a:gd name="T100" fmla="*/ 0 w 111"/>
                <a:gd name="T101" fmla="*/ 0 h 876"/>
                <a:gd name="T102" fmla="*/ 0 w 111"/>
                <a:gd name="T103" fmla="*/ 0 h 876"/>
                <a:gd name="T104" fmla="*/ 0 w 111"/>
                <a:gd name="T105" fmla="*/ 0 h 876"/>
                <a:gd name="T106" fmla="*/ 0 w 111"/>
                <a:gd name="T107" fmla="*/ 0 h 876"/>
                <a:gd name="T108" fmla="*/ 0 w 111"/>
                <a:gd name="T109" fmla="*/ 0 h 876"/>
                <a:gd name="T110" fmla="*/ 0 w 111"/>
                <a:gd name="T111" fmla="*/ 0 h 876"/>
                <a:gd name="T112" fmla="*/ 0 w 111"/>
                <a:gd name="T113" fmla="*/ 0 h 876"/>
                <a:gd name="T114" fmla="*/ 0 w 111"/>
                <a:gd name="T115" fmla="*/ 0 h 876"/>
                <a:gd name="T116" fmla="*/ 0 w 111"/>
                <a:gd name="T117" fmla="*/ 0 h 8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"/>
                <a:gd name="T178" fmla="*/ 0 h 876"/>
                <a:gd name="T179" fmla="*/ 111 w 111"/>
                <a:gd name="T180" fmla="*/ 876 h 8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" h="876">
                  <a:moveTo>
                    <a:pt x="27" y="0"/>
                  </a:moveTo>
                  <a:lnTo>
                    <a:pt x="44" y="49"/>
                  </a:lnTo>
                  <a:lnTo>
                    <a:pt x="60" y="97"/>
                  </a:lnTo>
                  <a:lnTo>
                    <a:pt x="73" y="144"/>
                  </a:lnTo>
                  <a:lnTo>
                    <a:pt x="84" y="191"/>
                  </a:lnTo>
                  <a:lnTo>
                    <a:pt x="94" y="237"/>
                  </a:lnTo>
                  <a:lnTo>
                    <a:pt x="101" y="283"/>
                  </a:lnTo>
                  <a:lnTo>
                    <a:pt x="106" y="330"/>
                  </a:lnTo>
                  <a:lnTo>
                    <a:pt x="110" y="377"/>
                  </a:lnTo>
                  <a:lnTo>
                    <a:pt x="111" y="425"/>
                  </a:lnTo>
                  <a:lnTo>
                    <a:pt x="111" y="474"/>
                  </a:lnTo>
                  <a:lnTo>
                    <a:pt x="108" y="523"/>
                  </a:lnTo>
                  <a:lnTo>
                    <a:pt x="104" y="576"/>
                  </a:lnTo>
                  <a:lnTo>
                    <a:pt x="97" y="628"/>
                  </a:lnTo>
                  <a:lnTo>
                    <a:pt x="88" y="684"/>
                  </a:lnTo>
                  <a:lnTo>
                    <a:pt x="78" y="742"/>
                  </a:lnTo>
                  <a:lnTo>
                    <a:pt x="65" y="802"/>
                  </a:lnTo>
                  <a:lnTo>
                    <a:pt x="48" y="830"/>
                  </a:lnTo>
                  <a:lnTo>
                    <a:pt x="35" y="851"/>
                  </a:lnTo>
                  <a:lnTo>
                    <a:pt x="29" y="859"/>
                  </a:lnTo>
                  <a:lnTo>
                    <a:pt x="24" y="865"/>
                  </a:lnTo>
                  <a:lnTo>
                    <a:pt x="19" y="870"/>
                  </a:lnTo>
                  <a:lnTo>
                    <a:pt x="15" y="874"/>
                  </a:lnTo>
                  <a:lnTo>
                    <a:pt x="12" y="876"/>
                  </a:lnTo>
                  <a:lnTo>
                    <a:pt x="9" y="876"/>
                  </a:lnTo>
                  <a:lnTo>
                    <a:pt x="6" y="876"/>
                  </a:lnTo>
                  <a:lnTo>
                    <a:pt x="4" y="875"/>
                  </a:lnTo>
                  <a:lnTo>
                    <a:pt x="3" y="871"/>
                  </a:lnTo>
                  <a:lnTo>
                    <a:pt x="1" y="868"/>
                  </a:lnTo>
                  <a:lnTo>
                    <a:pt x="0" y="864"/>
                  </a:lnTo>
                  <a:lnTo>
                    <a:pt x="0" y="859"/>
                  </a:lnTo>
                  <a:lnTo>
                    <a:pt x="0" y="848"/>
                  </a:lnTo>
                  <a:lnTo>
                    <a:pt x="1" y="834"/>
                  </a:lnTo>
                  <a:lnTo>
                    <a:pt x="2" y="820"/>
                  </a:lnTo>
                  <a:lnTo>
                    <a:pt x="4" y="806"/>
                  </a:lnTo>
                  <a:lnTo>
                    <a:pt x="8" y="779"/>
                  </a:lnTo>
                  <a:lnTo>
                    <a:pt x="11" y="759"/>
                  </a:lnTo>
                  <a:lnTo>
                    <a:pt x="20" y="739"/>
                  </a:lnTo>
                  <a:lnTo>
                    <a:pt x="28" y="719"/>
                  </a:lnTo>
                  <a:lnTo>
                    <a:pt x="35" y="699"/>
                  </a:lnTo>
                  <a:lnTo>
                    <a:pt x="42" y="678"/>
                  </a:lnTo>
                  <a:lnTo>
                    <a:pt x="48" y="657"/>
                  </a:lnTo>
                  <a:lnTo>
                    <a:pt x="53" y="634"/>
                  </a:lnTo>
                  <a:lnTo>
                    <a:pt x="58" y="612"/>
                  </a:lnTo>
                  <a:lnTo>
                    <a:pt x="63" y="589"/>
                  </a:lnTo>
                  <a:lnTo>
                    <a:pt x="66" y="566"/>
                  </a:lnTo>
                  <a:lnTo>
                    <a:pt x="69" y="543"/>
                  </a:lnTo>
                  <a:lnTo>
                    <a:pt x="72" y="518"/>
                  </a:lnTo>
                  <a:lnTo>
                    <a:pt x="74" y="494"/>
                  </a:lnTo>
                  <a:lnTo>
                    <a:pt x="77" y="446"/>
                  </a:lnTo>
                  <a:lnTo>
                    <a:pt x="77" y="396"/>
                  </a:lnTo>
                  <a:lnTo>
                    <a:pt x="76" y="346"/>
                  </a:lnTo>
                  <a:lnTo>
                    <a:pt x="73" y="296"/>
                  </a:lnTo>
                  <a:lnTo>
                    <a:pt x="69" y="245"/>
                  </a:lnTo>
                  <a:lnTo>
                    <a:pt x="63" y="195"/>
                  </a:lnTo>
                  <a:lnTo>
                    <a:pt x="56" y="145"/>
                  </a:lnTo>
                  <a:lnTo>
                    <a:pt x="47" y="96"/>
                  </a:lnTo>
                  <a:lnTo>
                    <a:pt x="38" y="4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5" name="Freeform 1817"/>
            <p:cNvSpPr>
              <a:spLocks noEditPoints="1"/>
            </p:cNvSpPr>
            <p:nvPr/>
          </p:nvSpPr>
          <p:spPr bwMode="auto">
            <a:xfrm>
              <a:off x="2189" y="2557"/>
              <a:ext cx="354" cy="104"/>
            </a:xfrm>
            <a:custGeom>
              <a:avLst/>
              <a:gdLst>
                <a:gd name="T0" fmla="*/ 0 w 5668"/>
                <a:gd name="T1" fmla="*/ 0 h 1665"/>
                <a:gd name="T2" fmla="*/ 0 w 5668"/>
                <a:gd name="T3" fmla="*/ 0 h 1665"/>
                <a:gd name="T4" fmla="*/ 0 w 5668"/>
                <a:gd name="T5" fmla="*/ 0 h 1665"/>
                <a:gd name="T6" fmla="*/ 0 w 5668"/>
                <a:gd name="T7" fmla="*/ 0 h 1665"/>
                <a:gd name="T8" fmla="*/ 0 w 5668"/>
                <a:gd name="T9" fmla="*/ 0 h 1665"/>
                <a:gd name="T10" fmla="*/ 0 w 5668"/>
                <a:gd name="T11" fmla="*/ 0 h 1665"/>
                <a:gd name="T12" fmla="*/ 0 w 5668"/>
                <a:gd name="T13" fmla="*/ 0 h 1665"/>
                <a:gd name="T14" fmla="*/ 0 w 5668"/>
                <a:gd name="T15" fmla="*/ 0 h 1665"/>
                <a:gd name="T16" fmla="*/ 0 w 5668"/>
                <a:gd name="T17" fmla="*/ 0 h 1665"/>
                <a:gd name="T18" fmla="*/ 0 w 5668"/>
                <a:gd name="T19" fmla="*/ 0 h 1665"/>
                <a:gd name="T20" fmla="*/ 0 w 5668"/>
                <a:gd name="T21" fmla="*/ 0 h 1665"/>
                <a:gd name="T22" fmla="*/ 0 w 5668"/>
                <a:gd name="T23" fmla="*/ 0 h 1665"/>
                <a:gd name="T24" fmla="*/ 0 w 5668"/>
                <a:gd name="T25" fmla="*/ 0 h 1665"/>
                <a:gd name="T26" fmla="*/ 0 w 5668"/>
                <a:gd name="T27" fmla="*/ 0 h 1665"/>
                <a:gd name="T28" fmla="*/ 0 w 5668"/>
                <a:gd name="T29" fmla="*/ 0 h 1665"/>
                <a:gd name="T30" fmla="*/ 0 w 5668"/>
                <a:gd name="T31" fmla="*/ 0 h 1665"/>
                <a:gd name="T32" fmla="*/ 0 w 5668"/>
                <a:gd name="T33" fmla="*/ 0 h 1665"/>
                <a:gd name="T34" fmla="*/ 0 w 5668"/>
                <a:gd name="T35" fmla="*/ 0 h 1665"/>
                <a:gd name="T36" fmla="*/ 0 w 5668"/>
                <a:gd name="T37" fmla="*/ 0 h 1665"/>
                <a:gd name="T38" fmla="*/ 0 w 5668"/>
                <a:gd name="T39" fmla="*/ 0 h 1665"/>
                <a:gd name="T40" fmla="*/ 0 w 5668"/>
                <a:gd name="T41" fmla="*/ 0 h 1665"/>
                <a:gd name="T42" fmla="*/ 0 w 5668"/>
                <a:gd name="T43" fmla="*/ 0 h 1665"/>
                <a:gd name="T44" fmla="*/ 0 w 5668"/>
                <a:gd name="T45" fmla="*/ 0 h 1665"/>
                <a:gd name="T46" fmla="*/ 0 w 5668"/>
                <a:gd name="T47" fmla="*/ 0 h 1665"/>
                <a:gd name="T48" fmla="*/ 0 w 5668"/>
                <a:gd name="T49" fmla="*/ 0 h 1665"/>
                <a:gd name="T50" fmla="*/ 0 w 5668"/>
                <a:gd name="T51" fmla="*/ 0 h 1665"/>
                <a:gd name="T52" fmla="*/ 0 w 5668"/>
                <a:gd name="T53" fmla="*/ 0 h 1665"/>
                <a:gd name="T54" fmla="*/ 0 w 5668"/>
                <a:gd name="T55" fmla="*/ 0 h 1665"/>
                <a:gd name="T56" fmla="*/ 0 w 5668"/>
                <a:gd name="T57" fmla="*/ 0 h 1665"/>
                <a:gd name="T58" fmla="*/ 0 w 5668"/>
                <a:gd name="T59" fmla="*/ 0 h 1665"/>
                <a:gd name="T60" fmla="*/ 0 w 5668"/>
                <a:gd name="T61" fmla="*/ 0 h 1665"/>
                <a:gd name="T62" fmla="*/ 0 w 5668"/>
                <a:gd name="T63" fmla="*/ 0 h 1665"/>
                <a:gd name="T64" fmla="*/ 0 w 5668"/>
                <a:gd name="T65" fmla="*/ 0 h 1665"/>
                <a:gd name="T66" fmla="*/ 0 w 5668"/>
                <a:gd name="T67" fmla="*/ 0 h 1665"/>
                <a:gd name="T68" fmla="*/ 0 w 5668"/>
                <a:gd name="T69" fmla="*/ 0 h 1665"/>
                <a:gd name="T70" fmla="*/ 0 w 5668"/>
                <a:gd name="T71" fmla="*/ 0 h 1665"/>
                <a:gd name="T72" fmla="*/ 0 w 5668"/>
                <a:gd name="T73" fmla="*/ 0 h 1665"/>
                <a:gd name="T74" fmla="*/ 0 w 5668"/>
                <a:gd name="T75" fmla="*/ 0 h 1665"/>
                <a:gd name="T76" fmla="*/ 0 w 5668"/>
                <a:gd name="T77" fmla="*/ 0 h 1665"/>
                <a:gd name="T78" fmla="*/ 0 w 5668"/>
                <a:gd name="T79" fmla="*/ 0 h 1665"/>
                <a:gd name="T80" fmla="*/ 0 w 5668"/>
                <a:gd name="T81" fmla="*/ 0 h 1665"/>
                <a:gd name="T82" fmla="*/ 0 w 5668"/>
                <a:gd name="T83" fmla="*/ 0 h 1665"/>
                <a:gd name="T84" fmla="*/ 0 w 5668"/>
                <a:gd name="T85" fmla="*/ 0 h 1665"/>
                <a:gd name="T86" fmla="*/ 0 w 5668"/>
                <a:gd name="T87" fmla="*/ 0 h 1665"/>
                <a:gd name="T88" fmla="*/ 0 w 5668"/>
                <a:gd name="T89" fmla="*/ 0 h 1665"/>
                <a:gd name="T90" fmla="*/ 0 w 5668"/>
                <a:gd name="T91" fmla="*/ 0 h 1665"/>
                <a:gd name="T92" fmla="*/ 0 w 5668"/>
                <a:gd name="T93" fmla="*/ 0 h 1665"/>
                <a:gd name="T94" fmla="*/ 0 w 5668"/>
                <a:gd name="T95" fmla="*/ 0 h 1665"/>
                <a:gd name="T96" fmla="*/ 0 w 5668"/>
                <a:gd name="T97" fmla="*/ 0 h 1665"/>
                <a:gd name="T98" fmla="*/ 0 w 5668"/>
                <a:gd name="T99" fmla="*/ 0 h 1665"/>
                <a:gd name="T100" fmla="*/ 0 w 5668"/>
                <a:gd name="T101" fmla="*/ 0 h 1665"/>
                <a:gd name="T102" fmla="*/ 0 w 5668"/>
                <a:gd name="T103" fmla="*/ 0 h 1665"/>
                <a:gd name="T104" fmla="*/ 0 w 5668"/>
                <a:gd name="T105" fmla="*/ 0 h 1665"/>
                <a:gd name="T106" fmla="*/ 0 w 5668"/>
                <a:gd name="T107" fmla="*/ 0 h 1665"/>
                <a:gd name="T108" fmla="*/ 0 w 5668"/>
                <a:gd name="T109" fmla="*/ 0 h 16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68"/>
                <a:gd name="T166" fmla="*/ 0 h 1665"/>
                <a:gd name="T167" fmla="*/ 5668 w 5668"/>
                <a:gd name="T168" fmla="*/ 1665 h 16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68" h="1665">
                  <a:moveTo>
                    <a:pt x="4936" y="560"/>
                  </a:moveTo>
                  <a:lnTo>
                    <a:pt x="5668" y="571"/>
                  </a:lnTo>
                  <a:lnTo>
                    <a:pt x="5667" y="537"/>
                  </a:lnTo>
                  <a:lnTo>
                    <a:pt x="5663" y="502"/>
                  </a:lnTo>
                  <a:lnTo>
                    <a:pt x="5658" y="464"/>
                  </a:lnTo>
                  <a:lnTo>
                    <a:pt x="5651" y="426"/>
                  </a:lnTo>
                  <a:lnTo>
                    <a:pt x="5643" y="388"/>
                  </a:lnTo>
                  <a:lnTo>
                    <a:pt x="5633" y="348"/>
                  </a:lnTo>
                  <a:lnTo>
                    <a:pt x="5621" y="309"/>
                  </a:lnTo>
                  <a:lnTo>
                    <a:pt x="5607" y="270"/>
                  </a:lnTo>
                  <a:lnTo>
                    <a:pt x="5592" y="231"/>
                  </a:lnTo>
                  <a:lnTo>
                    <a:pt x="5576" y="194"/>
                  </a:lnTo>
                  <a:lnTo>
                    <a:pt x="5558" y="157"/>
                  </a:lnTo>
                  <a:lnTo>
                    <a:pt x="5537" y="122"/>
                  </a:lnTo>
                  <a:lnTo>
                    <a:pt x="5527" y="105"/>
                  </a:lnTo>
                  <a:lnTo>
                    <a:pt x="5517" y="88"/>
                  </a:lnTo>
                  <a:lnTo>
                    <a:pt x="5506" y="72"/>
                  </a:lnTo>
                  <a:lnTo>
                    <a:pt x="5495" y="57"/>
                  </a:lnTo>
                  <a:lnTo>
                    <a:pt x="5483" y="42"/>
                  </a:lnTo>
                  <a:lnTo>
                    <a:pt x="5471" y="28"/>
                  </a:lnTo>
                  <a:lnTo>
                    <a:pt x="5459" y="14"/>
                  </a:lnTo>
                  <a:lnTo>
                    <a:pt x="5447" y="0"/>
                  </a:lnTo>
                  <a:lnTo>
                    <a:pt x="5431" y="19"/>
                  </a:lnTo>
                  <a:lnTo>
                    <a:pt x="5417" y="37"/>
                  </a:lnTo>
                  <a:lnTo>
                    <a:pt x="5402" y="56"/>
                  </a:lnTo>
                  <a:lnTo>
                    <a:pt x="5389" y="74"/>
                  </a:lnTo>
                  <a:lnTo>
                    <a:pt x="5365" y="112"/>
                  </a:lnTo>
                  <a:lnTo>
                    <a:pt x="5342" y="152"/>
                  </a:lnTo>
                  <a:lnTo>
                    <a:pt x="5320" y="191"/>
                  </a:lnTo>
                  <a:lnTo>
                    <a:pt x="5299" y="231"/>
                  </a:lnTo>
                  <a:lnTo>
                    <a:pt x="5277" y="270"/>
                  </a:lnTo>
                  <a:lnTo>
                    <a:pt x="5254" y="309"/>
                  </a:lnTo>
                  <a:lnTo>
                    <a:pt x="5241" y="328"/>
                  </a:lnTo>
                  <a:lnTo>
                    <a:pt x="5229" y="346"/>
                  </a:lnTo>
                  <a:lnTo>
                    <a:pt x="5215" y="366"/>
                  </a:lnTo>
                  <a:lnTo>
                    <a:pt x="5201" y="384"/>
                  </a:lnTo>
                  <a:lnTo>
                    <a:pt x="5186" y="401"/>
                  </a:lnTo>
                  <a:lnTo>
                    <a:pt x="5170" y="419"/>
                  </a:lnTo>
                  <a:lnTo>
                    <a:pt x="5152" y="435"/>
                  </a:lnTo>
                  <a:lnTo>
                    <a:pt x="5134" y="451"/>
                  </a:lnTo>
                  <a:lnTo>
                    <a:pt x="5115" y="467"/>
                  </a:lnTo>
                  <a:lnTo>
                    <a:pt x="5094" y="483"/>
                  </a:lnTo>
                  <a:lnTo>
                    <a:pt x="5072" y="498"/>
                  </a:lnTo>
                  <a:lnTo>
                    <a:pt x="5049" y="512"/>
                  </a:lnTo>
                  <a:lnTo>
                    <a:pt x="5022" y="525"/>
                  </a:lnTo>
                  <a:lnTo>
                    <a:pt x="4996" y="538"/>
                  </a:lnTo>
                  <a:lnTo>
                    <a:pt x="4967" y="549"/>
                  </a:lnTo>
                  <a:lnTo>
                    <a:pt x="4936" y="560"/>
                  </a:lnTo>
                  <a:close/>
                  <a:moveTo>
                    <a:pt x="4248" y="555"/>
                  </a:moveTo>
                  <a:lnTo>
                    <a:pt x="4753" y="560"/>
                  </a:lnTo>
                  <a:lnTo>
                    <a:pt x="4748" y="597"/>
                  </a:lnTo>
                  <a:lnTo>
                    <a:pt x="4745" y="632"/>
                  </a:lnTo>
                  <a:lnTo>
                    <a:pt x="4742" y="666"/>
                  </a:lnTo>
                  <a:lnTo>
                    <a:pt x="4741" y="699"/>
                  </a:lnTo>
                  <a:lnTo>
                    <a:pt x="4741" y="733"/>
                  </a:lnTo>
                  <a:lnTo>
                    <a:pt x="4743" y="766"/>
                  </a:lnTo>
                  <a:lnTo>
                    <a:pt x="4745" y="797"/>
                  </a:lnTo>
                  <a:lnTo>
                    <a:pt x="4748" y="830"/>
                  </a:lnTo>
                  <a:lnTo>
                    <a:pt x="4752" y="860"/>
                  </a:lnTo>
                  <a:lnTo>
                    <a:pt x="4758" y="890"/>
                  </a:lnTo>
                  <a:lnTo>
                    <a:pt x="4764" y="920"/>
                  </a:lnTo>
                  <a:lnTo>
                    <a:pt x="4771" y="950"/>
                  </a:lnTo>
                  <a:lnTo>
                    <a:pt x="4778" y="979"/>
                  </a:lnTo>
                  <a:lnTo>
                    <a:pt x="4788" y="1007"/>
                  </a:lnTo>
                  <a:lnTo>
                    <a:pt x="4797" y="1035"/>
                  </a:lnTo>
                  <a:lnTo>
                    <a:pt x="4807" y="1064"/>
                  </a:lnTo>
                  <a:lnTo>
                    <a:pt x="4817" y="1091"/>
                  </a:lnTo>
                  <a:lnTo>
                    <a:pt x="4828" y="1118"/>
                  </a:lnTo>
                  <a:lnTo>
                    <a:pt x="4840" y="1145"/>
                  </a:lnTo>
                  <a:lnTo>
                    <a:pt x="4852" y="1173"/>
                  </a:lnTo>
                  <a:lnTo>
                    <a:pt x="4877" y="1225"/>
                  </a:lnTo>
                  <a:lnTo>
                    <a:pt x="4903" y="1277"/>
                  </a:lnTo>
                  <a:lnTo>
                    <a:pt x="4932" y="1330"/>
                  </a:lnTo>
                  <a:lnTo>
                    <a:pt x="4960" y="1381"/>
                  </a:lnTo>
                  <a:lnTo>
                    <a:pt x="4988" y="1434"/>
                  </a:lnTo>
                  <a:lnTo>
                    <a:pt x="5016" y="1486"/>
                  </a:lnTo>
                  <a:lnTo>
                    <a:pt x="4977" y="1487"/>
                  </a:lnTo>
                  <a:lnTo>
                    <a:pt x="4939" y="1485"/>
                  </a:lnTo>
                  <a:lnTo>
                    <a:pt x="4900" y="1481"/>
                  </a:lnTo>
                  <a:lnTo>
                    <a:pt x="4862" y="1474"/>
                  </a:lnTo>
                  <a:lnTo>
                    <a:pt x="4824" y="1465"/>
                  </a:lnTo>
                  <a:lnTo>
                    <a:pt x="4788" y="1454"/>
                  </a:lnTo>
                  <a:lnTo>
                    <a:pt x="4751" y="1440"/>
                  </a:lnTo>
                  <a:lnTo>
                    <a:pt x="4715" y="1424"/>
                  </a:lnTo>
                  <a:lnTo>
                    <a:pt x="4680" y="1406"/>
                  </a:lnTo>
                  <a:lnTo>
                    <a:pt x="4646" y="1384"/>
                  </a:lnTo>
                  <a:lnTo>
                    <a:pt x="4613" y="1362"/>
                  </a:lnTo>
                  <a:lnTo>
                    <a:pt x="4581" y="1338"/>
                  </a:lnTo>
                  <a:lnTo>
                    <a:pt x="4550" y="1312"/>
                  </a:lnTo>
                  <a:lnTo>
                    <a:pt x="4519" y="1284"/>
                  </a:lnTo>
                  <a:lnTo>
                    <a:pt x="4490" y="1253"/>
                  </a:lnTo>
                  <a:lnTo>
                    <a:pt x="4463" y="1222"/>
                  </a:lnTo>
                  <a:lnTo>
                    <a:pt x="4437" y="1189"/>
                  </a:lnTo>
                  <a:lnTo>
                    <a:pt x="4412" y="1154"/>
                  </a:lnTo>
                  <a:lnTo>
                    <a:pt x="4388" y="1119"/>
                  </a:lnTo>
                  <a:lnTo>
                    <a:pt x="4366" y="1081"/>
                  </a:lnTo>
                  <a:lnTo>
                    <a:pt x="4346" y="1042"/>
                  </a:lnTo>
                  <a:lnTo>
                    <a:pt x="4328" y="1003"/>
                  </a:lnTo>
                  <a:lnTo>
                    <a:pt x="4311" y="962"/>
                  </a:lnTo>
                  <a:lnTo>
                    <a:pt x="4296" y="920"/>
                  </a:lnTo>
                  <a:lnTo>
                    <a:pt x="4283" y="877"/>
                  </a:lnTo>
                  <a:lnTo>
                    <a:pt x="4270" y="833"/>
                  </a:lnTo>
                  <a:lnTo>
                    <a:pt x="4261" y="788"/>
                  </a:lnTo>
                  <a:lnTo>
                    <a:pt x="4254" y="743"/>
                  </a:lnTo>
                  <a:lnTo>
                    <a:pt x="4249" y="696"/>
                  </a:lnTo>
                  <a:lnTo>
                    <a:pt x="4246" y="650"/>
                  </a:lnTo>
                  <a:lnTo>
                    <a:pt x="4246" y="603"/>
                  </a:lnTo>
                  <a:lnTo>
                    <a:pt x="4248" y="555"/>
                  </a:lnTo>
                  <a:close/>
                  <a:moveTo>
                    <a:pt x="765" y="738"/>
                  </a:moveTo>
                  <a:lnTo>
                    <a:pt x="1581" y="749"/>
                  </a:lnTo>
                  <a:lnTo>
                    <a:pt x="1579" y="716"/>
                  </a:lnTo>
                  <a:lnTo>
                    <a:pt x="1575" y="680"/>
                  </a:lnTo>
                  <a:lnTo>
                    <a:pt x="1569" y="644"/>
                  </a:lnTo>
                  <a:lnTo>
                    <a:pt x="1562" y="606"/>
                  </a:lnTo>
                  <a:lnTo>
                    <a:pt x="1552" y="567"/>
                  </a:lnTo>
                  <a:lnTo>
                    <a:pt x="1541" y="528"/>
                  </a:lnTo>
                  <a:lnTo>
                    <a:pt x="1528" y="489"/>
                  </a:lnTo>
                  <a:lnTo>
                    <a:pt x="1513" y="449"/>
                  </a:lnTo>
                  <a:lnTo>
                    <a:pt x="1495" y="411"/>
                  </a:lnTo>
                  <a:lnTo>
                    <a:pt x="1477" y="373"/>
                  </a:lnTo>
                  <a:lnTo>
                    <a:pt x="1467" y="355"/>
                  </a:lnTo>
                  <a:lnTo>
                    <a:pt x="1457" y="335"/>
                  </a:lnTo>
                  <a:lnTo>
                    <a:pt x="1446" y="318"/>
                  </a:lnTo>
                  <a:lnTo>
                    <a:pt x="1436" y="300"/>
                  </a:lnTo>
                  <a:lnTo>
                    <a:pt x="1424" y="283"/>
                  </a:lnTo>
                  <a:lnTo>
                    <a:pt x="1413" y="267"/>
                  </a:lnTo>
                  <a:lnTo>
                    <a:pt x="1401" y="251"/>
                  </a:lnTo>
                  <a:lnTo>
                    <a:pt x="1388" y="234"/>
                  </a:lnTo>
                  <a:lnTo>
                    <a:pt x="1374" y="219"/>
                  </a:lnTo>
                  <a:lnTo>
                    <a:pt x="1361" y="205"/>
                  </a:lnTo>
                  <a:lnTo>
                    <a:pt x="1348" y="191"/>
                  </a:lnTo>
                  <a:lnTo>
                    <a:pt x="1334" y="178"/>
                  </a:lnTo>
                  <a:lnTo>
                    <a:pt x="1317" y="196"/>
                  </a:lnTo>
                  <a:lnTo>
                    <a:pt x="1300" y="214"/>
                  </a:lnTo>
                  <a:lnTo>
                    <a:pt x="1285" y="233"/>
                  </a:lnTo>
                  <a:lnTo>
                    <a:pt x="1270" y="252"/>
                  </a:lnTo>
                  <a:lnTo>
                    <a:pt x="1255" y="271"/>
                  </a:lnTo>
                  <a:lnTo>
                    <a:pt x="1241" y="290"/>
                  </a:lnTo>
                  <a:lnTo>
                    <a:pt x="1229" y="310"/>
                  </a:lnTo>
                  <a:lnTo>
                    <a:pt x="1216" y="329"/>
                  </a:lnTo>
                  <a:lnTo>
                    <a:pt x="1192" y="369"/>
                  </a:lnTo>
                  <a:lnTo>
                    <a:pt x="1168" y="409"/>
                  </a:lnTo>
                  <a:lnTo>
                    <a:pt x="1144" y="447"/>
                  </a:lnTo>
                  <a:lnTo>
                    <a:pt x="1117" y="487"/>
                  </a:lnTo>
                  <a:lnTo>
                    <a:pt x="1104" y="506"/>
                  </a:lnTo>
                  <a:lnTo>
                    <a:pt x="1090" y="524"/>
                  </a:lnTo>
                  <a:lnTo>
                    <a:pt x="1075" y="543"/>
                  </a:lnTo>
                  <a:lnTo>
                    <a:pt x="1059" y="561"/>
                  </a:lnTo>
                  <a:lnTo>
                    <a:pt x="1042" y="578"/>
                  </a:lnTo>
                  <a:lnTo>
                    <a:pt x="1024" y="597"/>
                  </a:lnTo>
                  <a:lnTo>
                    <a:pt x="1006" y="613"/>
                  </a:lnTo>
                  <a:lnTo>
                    <a:pt x="984" y="630"/>
                  </a:lnTo>
                  <a:lnTo>
                    <a:pt x="963" y="645"/>
                  </a:lnTo>
                  <a:lnTo>
                    <a:pt x="940" y="660"/>
                  </a:lnTo>
                  <a:lnTo>
                    <a:pt x="915" y="675"/>
                  </a:lnTo>
                  <a:lnTo>
                    <a:pt x="889" y="689"/>
                  </a:lnTo>
                  <a:lnTo>
                    <a:pt x="860" y="703"/>
                  </a:lnTo>
                  <a:lnTo>
                    <a:pt x="830" y="716"/>
                  </a:lnTo>
                  <a:lnTo>
                    <a:pt x="799" y="727"/>
                  </a:lnTo>
                  <a:lnTo>
                    <a:pt x="765" y="738"/>
                  </a:lnTo>
                  <a:close/>
                  <a:moveTo>
                    <a:pt x="1" y="733"/>
                  </a:moveTo>
                  <a:lnTo>
                    <a:pt x="565" y="743"/>
                  </a:lnTo>
                  <a:lnTo>
                    <a:pt x="560" y="779"/>
                  </a:lnTo>
                  <a:lnTo>
                    <a:pt x="556" y="813"/>
                  </a:lnTo>
                  <a:lnTo>
                    <a:pt x="554" y="848"/>
                  </a:lnTo>
                  <a:lnTo>
                    <a:pt x="553" y="881"/>
                  </a:lnTo>
                  <a:lnTo>
                    <a:pt x="553" y="914"/>
                  </a:lnTo>
                  <a:lnTo>
                    <a:pt x="554" y="947"/>
                  </a:lnTo>
                  <a:lnTo>
                    <a:pt x="556" y="979"/>
                  </a:lnTo>
                  <a:lnTo>
                    <a:pt x="560" y="1010"/>
                  </a:lnTo>
                  <a:lnTo>
                    <a:pt x="565" y="1040"/>
                  </a:lnTo>
                  <a:lnTo>
                    <a:pt x="570" y="1071"/>
                  </a:lnTo>
                  <a:lnTo>
                    <a:pt x="577" y="1101"/>
                  </a:lnTo>
                  <a:lnTo>
                    <a:pt x="585" y="1130"/>
                  </a:lnTo>
                  <a:lnTo>
                    <a:pt x="593" y="1159"/>
                  </a:lnTo>
                  <a:lnTo>
                    <a:pt x="602" y="1188"/>
                  </a:lnTo>
                  <a:lnTo>
                    <a:pt x="613" y="1216"/>
                  </a:lnTo>
                  <a:lnTo>
                    <a:pt x="623" y="1244"/>
                  </a:lnTo>
                  <a:lnTo>
                    <a:pt x="636" y="1271"/>
                  </a:lnTo>
                  <a:lnTo>
                    <a:pt x="648" y="1299"/>
                  </a:lnTo>
                  <a:lnTo>
                    <a:pt x="660" y="1326"/>
                  </a:lnTo>
                  <a:lnTo>
                    <a:pt x="674" y="1352"/>
                  </a:lnTo>
                  <a:lnTo>
                    <a:pt x="701" y="1406"/>
                  </a:lnTo>
                  <a:lnTo>
                    <a:pt x="731" y="1458"/>
                  </a:lnTo>
                  <a:lnTo>
                    <a:pt x="762" y="1509"/>
                  </a:lnTo>
                  <a:lnTo>
                    <a:pt x="793" y="1561"/>
                  </a:lnTo>
                  <a:lnTo>
                    <a:pt x="824" y="1612"/>
                  </a:lnTo>
                  <a:lnTo>
                    <a:pt x="855" y="1664"/>
                  </a:lnTo>
                  <a:lnTo>
                    <a:pt x="812" y="1665"/>
                  </a:lnTo>
                  <a:lnTo>
                    <a:pt x="769" y="1664"/>
                  </a:lnTo>
                  <a:lnTo>
                    <a:pt x="725" y="1660"/>
                  </a:lnTo>
                  <a:lnTo>
                    <a:pt x="683" y="1654"/>
                  </a:lnTo>
                  <a:lnTo>
                    <a:pt x="642" y="1645"/>
                  </a:lnTo>
                  <a:lnTo>
                    <a:pt x="600" y="1634"/>
                  </a:lnTo>
                  <a:lnTo>
                    <a:pt x="560" y="1620"/>
                  </a:lnTo>
                  <a:lnTo>
                    <a:pt x="521" y="1604"/>
                  </a:lnTo>
                  <a:lnTo>
                    <a:pt x="481" y="1586"/>
                  </a:lnTo>
                  <a:lnTo>
                    <a:pt x="444" y="1566"/>
                  </a:lnTo>
                  <a:lnTo>
                    <a:pt x="407" y="1544"/>
                  </a:lnTo>
                  <a:lnTo>
                    <a:pt x="371" y="1520"/>
                  </a:lnTo>
                  <a:lnTo>
                    <a:pt x="336" y="1493"/>
                  </a:lnTo>
                  <a:lnTo>
                    <a:pt x="303" y="1465"/>
                  </a:lnTo>
                  <a:lnTo>
                    <a:pt x="272" y="1435"/>
                  </a:lnTo>
                  <a:lnTo>
                    <a:pt x="240" y="1404"/>
                  </a:lnTo>
                  <a:lnTo>
                    <a:pt x="211" y="1370"/>
                  </a:lnTo>
                  <a:lnTo>
                    <a:pt x="184" y="1336"/>
                  </a:lnTo>
                  <a:lnTo>
                    <a:pt x="158" y="1300"/>
                  </a:lnTo>
                  <a:lnTo>
                    <a:pt x="134" y="1262"/>
                  </a:lnTo>
                  <a:lnTo>
                    <a:pt x="111" y="1224"/>
                  </a:lnTo>
                  <a:lnTo>
                    <a:pt x="90" y="1184"/>
                  </a:lnTo>
                  <a:lnTo>
                    <a:pt x="72" y="1142"/>
                  </a:lnTo>
                  <a:lnTo>
                    <a:pt x="55" y="1101"/>
                  </a:lnTo>
                  <a:lnTo>
                    <a:pt x="40" y="1058"/>
                  </a:lnTo>
                  <a:lnTo>
                    <a:pt x="28" y="1013"/>
                  </a:lnTo>
                  <a:lnTo>
                    <a:pt x="18" y="968"/>
                  </a:lnTo>
                  <a:lnTo>
                    <a:pt x="10" y="922"/>
                  </a:lnTo>
                  <a:lnTo>
                    <a:pt x="4" y="876"/>
                  </a:lnTo>
                  <a:lnTo>
                    <a:pt x="0" y="829"/>
                  </a:lnTo>
                  <a:lnTo>
                    <a:pt x="0" y="781"/>
                  </a:lnTo>
                  <a:lnTo>
                    <a:pt x="1" y="73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6" name="Freeform 1818"/>
            <p:cNvSpPr>
              <a:spLocks noEditPoints="1"/>
            </p:cNvSpPr>
            <p:nvPr/>
          </p:nvSpPr>
          <p:spPr bwMode="auto">
            <a:xfrm>
              <a:off x="2183" y="2533"/>
              <a:ext cx="361" cy="133"/>
            </a:xfrm>
            <a:custGeom>
              <a:avLst/>
              <a:gdLst>
                <a:gd name="T0" fmla="*/ 0 w 5786"/>
                <a:gd name="T1" fmla="*/ 0 h 2124"/>
                <a:gd name="T2" fmla="*/ 0 w 5786"/>
                <a:gd name="T3" fmla="*/ 0 h 2124"/>
                <a:gd name="T4" fmla="*/ 0 w 5786"/>
                <a:gd name="T5" fmla="*/ 0 h 2124"/>
                <a:gd name="T6" fmla="*/ 0 w 5786"/>
                <a:gd name="T7" fmla="*/ 0 h 2124"/>
                <a:gd name="T8" fmla="*/ 0 w 5786"/>
                <a:gd name="T9" fmla="*/ 0 h 2124"/>
                <a:gd name="T10" fmla="*/ 0 w 5786"/>
                <a:gd name="T11" fmla="*/ 0 h 2124"/>
                <a:gd name="T12" fmla="*/ 0 w 5786"/>
                <a:gd name="T13" fmla="*/ 0 h 2124"/>
                <a:gd name="T14" fmla="*/ 0 w 5786"/>
                <a:gd name="T15" fmla="*/ 0 h 2124"/>
                <a:gd name="T16" fmla="*/ 0 w 5786"/>
                <a:gd name="T17" fmla="*/ 0 h 2124"/>
                <a:gd name="T18" fmla="*/ 0 w 5786"/>
                <a:gd name="T19" fmla="*/ 0 h 2124"/>
                <a:gd name="T20" fmla="*/ 0 w 5786"/>
                <a:gd name="T21" fmla="*/ 0 h 2124"/>
                <a:gd name="T22" fmla="*/ 0 w 5786"/>
                <a:gd name="T23" fmla="*/ 0 h 2124"/>
                <a:gd name="T24" fmla="*/ 0 w 5786"/>
                <a:gd name="T25" fmla="*/ 0 h 2124"/>
                <a:gd name="T26" fmla="*/ 0 w 5786"/>
                <a:gd name="T27" fmla="*/ 0 h 2124"/>
                <a:gd name="T28" fmla="*/ 0 w 5786"/>
                <a:gd name="T29" fmla="*/ 0 h 2124"/>
                <a:gd name="T30" fmla="*/ 0 w 5786"/>
                <a:gd name="T31" fmla="*/ 0 h 2124"/>
                <a:gd name="T32" fmla="*/ 0 w 5786"/>
                <a:gd name="T33" fmla="*/ 0 h 2124"/>
                <a:gd name="T34" fmla="*/ 0 w 5786"/>
                <a:gd name="T35" fmla="*/ 0 h 2124"/>
                <a:gd name="T36" fmla="*/ 0 w 5786"/>
                <a:gd name="T37" fmla="*/ 0 h 2124"/>
                <a:gd name="T38" fmla="*/ 0 w 5786"/>
                <a:gd name="T39" fmla="*/ 0 h 2124"/>
                <a:gd name="T40" fmla="*/ 0 w 5786"/>
                <a:gd name="T41" fmla="*/ 0 h 2124"/>
                <a:gd name="T42" fmla="*/ 0 w 5786"/>
                <a:gd name="T43" fmla="*/ 0 h 2124"/>
                <a:gd name="T44" fmla="*/ 0 w 5786"/>
                <a:gd name="T45" fmla="*/ 0 h 2124"/>
                <a:gd name="T46" fmla="*/ 0 w 5786"/>
                <a:gd name="T47" fmla="*/ 0 h 2124"/>
                <a:gd name="T48" fmla="*/ 0 w 5786"/>
                <a:gd name="T49" fmla="*/ 0 h 2124"/>
                <a:gd name="T50" fmla="*/ 0 w 5786"/>
                <a:gd name="T51" fmla="*/ 0 h 2124"/>
                <a:gd name="T52" fmla="*/ 0 w 5786"/>
                <a:gd name="T53" fmla="*/ 0 h 2124"/>
                <a:gd name="T54" fmla="*/ 0 w 5786"/>
                <a:gd name="T55" fmla="*/ 0 h 2124"/>
                <a:gd name="T56" fmla="*/ 0 w 5786"/>
                <a:gd name="T57" fmla="*/ 0 h 2124"/>
                <a:gd name="T58" fmla="*/ 0 w 5786"/>
                <a:gd name="T59" fmla="*/ 0 h 2124"/>
                <a:gd name="T60" fmla="*/ 0 w 5786"/>
                <a:gd name="T61" fmla="*/ 0 h 2124"/>
                <a:gd name="T62" fmla="*/ 0 w 5786"/>
                <a:gd name="T63" fmla="*/ 0 h 2124"/>
                <a:gd name="T64" fmla="*/ 0 w 5786"/>
                <a:gd name="T65" fmla="*/ 0 h 2124"/>
                <a:gd name="T66" fmla="*/ 0 w 5786"/>
                <a:gd name="T67" fmla="*/ 0 h 2124"/>
                <a:gd name="T68" fmla="*/ 0 w 5786"/>
                <a:gd name="T69" fmla="*/ 0 h 2124"/>
                <a:gd name="T70" fmla="*/ 0 w 5786"/>
                <a:gd name="T71" fmla="*/ 0 h 2124"/>
                <a:gd name="T72" fmla="*/ 0 w 5786"/>
                <a:gd name="T73" fmla="*/ 0 h 2124"/>
                <a:gd name="T74" fmla="*/ 0 w 5786"/>
                <a:gd name="T75" fmla="*/ 0 h 2124"/>
                <a:gd name="T76" fmla="*/ 0 w 5786"/>
                <a:gd name="T77" fmla="*/ 0 h 2124"/>
                <a:gd name="T78" fmla="*/ 0 w 5786"/>
                <a:gd name="T79" fmla="*/ 0 h 2124"/>
                <a:gd name="T80" fmla="*/ 0 w 5786"/>
                <a:gd name="T81" fmla="*/ 0 h 2124"/>
                <a:gd name="T82" fmla="*/ 0 w 5786"/>
                <a:gd name="T83" fmla="*/ 0 h 2124"/>
                <a:gd name="T84" fmla="*/ 0 w 5786"/>
                <a:gd name="T85" fmla="*/ 0 h 2124"/>
                <a:gd name="T86" fmla="*/ 0 w 5786"/>
                <a:gd name="T87" fmla="*/ 0 h 2124"/>
                <a:gd name="T88" fmla="*/ 0 w 5786"/>
                <a:gd name="T89" fmla="*/ 0 h 2124"/>
                <a:gd name="T90" fmla="*/ 0 w 5786"/>
                <a:gd name="T91" fmla="*/ 0 h 2124"/>
                <a:gd name="T92" fmla="*/ 0 w 5786"/>
                <a:gd name="T93" fmla="*/ 0 h 2124"/>
                <a:gd name="T94" fmla="*/ 0 w 5786"/>
                <a:gd name="T95" fmla="*/ 0 h 2124"/>
                <a:gd name="T96" fmla="*/ 0 w 5786"/>
                <a:gd name="T97" fmla="*/ 0 h 2124"/>
                <a:gd name="T98" fmla="*/ 0 w 5786"/>
                <a:gd name="T99" fmla="*/ 0 h 2124"/>
                <a:gd name="T100" fmla="*/ 0 w 5786"/>
                <a:gd name="T101" fmla="*/ 0 h 2124"/>
                <a:gd name="T102" fmla="*/ 0 w 5786"/>
                <a:gd name="T103" fmla="*/ 0 h 2124"/>
                <a:gd name="T104" fmla="*/ 0 w 5786"/>
                <a:gd name="T105" fmla="*/ 0 h 2124"/>
                <a:gd name="T106" fmla="*/ 0 w 5786"/>
                <a:gd name="T107" fmla="*/ 0 h 2124"/>
                <a:gd name="T108" fmla="*/ 0 w 5786"/>
                <a:gd name="T109" fmla="*/ 0 h 2124"/>
                <a:gd name="T110" fmla="*/ 0 w 5786"/>
                <a:gd name="T111" fmla="*/ 0 h 2124"/>
                <a:gd name="T112" fmla="*/ 0 w 5786"/>
                <a:gd name="T113" fmla="*/ 0 h 2124"/>
                <a:gd name="T114" fmla="*/ 0 w 5786"/>
                <a:gd name="T115" fmla="*/ 0 h 2124"/>
                <a:gd name="T116" fmla="*/ 0 w 5786"/>
                <a:gd name="T117" fmla="*/ 0 h 2124"/>
                <a:gd name="T118" fmla="*/ 0 w 5786"/>
                <a:gd name="T119" fmla="*/ 0 h 2124"/>
                <a:gd name="T120" fmla="*/ 0 w 5786"/>
                <a:gd name="T121" fmla="*/ 0 h 2124"/>
                <a:gd name="T122" fmla="*/ 0 w 5786"/>
                <a:gd name="T123" fmla="*/ 0 h 21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86"/>
                <a:gd name="T187" fmla="*/ 0 h 2124"/>
                <a:gd name="T188" fmla="*/ 5786 w 5786"/>
                <a:gd name="T189" fmla="*/ 2124 h 212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86" h="2124">
                  <a:moveTo>
                    <a:pt x="5028" y="843"/>
                  </a:moveTo>
                  <a:lnTo>
                    <a:pt x="5060" y="845"/>
                  </a:lnTo>
                  <a:lnTo>
                    <a:pt x="5090" y="847"/>
                  </a:lnTo>
                  <a:lnTo>
                    <a:pt x="5120" y="851"/>
                  </a:lnTo>
                  <a:lnTo>
                    <a:pt x="5149" y="856"/>
                  </a:lnTo>
                  <a:lnTo>
                    <a:pt x="5176" y="861"/>
                  </a:lnTo>
                  <a:lnTo>
                    <a:pt x="5202" y="866"/>
                  </a:lnTo>
                  <a:lnTo>
                    <a:pt x="5226" y="873"/>
                  </a:lnTo>
                  <a:lnTo>
                    <a:pt x="5248" y="880"/>
                  </a:lnTo>
                  <a:lnTo>
                    <a:pt x="5269" y="888"/>
                  </a:lnTo>
                  <a:lnTo>
                    <a:pt x="5286" y="896"/>
                  </a:lnTo>
                  <a:lnTo>
                    <a:pt x="5302" y="905"/>
                  </a:lnTo>
                  <a:lnTo>
                    <a:pt x="5315" y="915"/>
                  </a:lnTo>
                  <a:lnTo>
                    <a:pt x="5320" y="920"/>
                  </a:lnTo>
                  <a:lnTo>
                    <a:pt x="5325" y="925"/>
                  </a:lnTo>
                  <a:lnTo>
                    <a:pt x="5330" y="930"/>
                  </a:lnTo>
                  <a:lnTo>
                    <a:pt x="5333" y="935"/>
                  </a:lnTo>
                  <a:lnTo>
                    <a:pt x="5336" y="940"/>
                  </a:lnTo>
                  <a:lnTo>
                    <a:pt x="5338" y="945"/>
                  </a:lnTo>
                  <a:lnTo>
                    <a:pt x="5339" y="951"/>
                  </a:lnTo>
                  <a:lnTo>
                    <a:pt x="5339" y="956"/>
                  </a:lnTo>
                  <a:lnTo>
                    <a:pt x="5339" y="962"/>
                  </a:lnTo>
                  <a:lnTo>
                    <a:pt x="5338" y="968"/>
                  </a:lnTo>
                  <a:lnTo>
                    <a:pt x="5336" y="973"/>
                  </a:lnTo>
                  <a:lnTo>
                    <a:pt x="5333" y="978"/>
                  </a:lnTo>
                  <a:lnTo>
                    <a:pt x="5330" y="983"/>
                  </a:lnTo>
                  <a:lnTo>
                    <a:pt x="5325" y="988"/>
                  </a:lnTo>
                  <a:lnTo>
                    <a:pt x="5320" y="993"/>
                  </a:lnTo>
                  <a:lnTo>
                    <a:pt x="5315" y="998"/>
                  </a:lnTo>
                  <a:lnTo>
                    <a:pt x="5302" y="1007"/>
                  </a:lnTo>
                  <a:lnTo>
                    <a:pt x="5286" y="1015"/>
                  </a:lnTo>
                  <a:lnTo>
                    <a:pt x="5269" y="1022"/>
                  </a:lnTo>
                  <a:lnTo>
                    <a:pt x="5248" y="1029"/>
                  </a:lnTo>
                  <a:lnTo>
                    <a:pt x="5226" y="1035"/>
                  </a:lnTo>
                  <a:lnTo>
                    <a:pt x="5202" y="1041"/>
                  </a:lnTo>
                  <a:lnTo>
                    <a:pt x="5176" y="1045"/>
                  </a:lnTo>
                  <a:lnTo>
                    <a:pt x="5149" y="1049"/>
                  </a:lnTo>
                  <a:lnTo>
                    <a:pt x="5120" y="1051"/>
                  </a:lnTo>
                  <a:lnTo>
                    <a:pt x="5090" y="1053"/>
                  </a:lnTo>
                  <a:lnTo>
                    <a:pt x="5060" y="1054"/>
                  </a:lnTo>
                  <a:lnTo>
                    <a:pt x="5028" y="1053"/>
                  </a:lnTo>
                  <a:lnTo>
                    <a:pt x="4996" y="1053"/>
                  </a:lnTo>
                  <a:lnTo>
                    <a:pt x="4966" y="1051"/>
                  </a:lnTo>
                  <a:lnTo>
                    <a:pt x="4938" y="1048"/>
                  </a:lnTo>
                  <a:lnTo>
                    <a:pt x="4910" y="1044"/>
                  </a:lnTo>
                  <a:lnTo>
                    <a:pt x="4883" y="1039"/>
                  </a:lnTo>
                  <a:lnTo>
                    <a:pt x="4857" y="1034"/>
                  </a:lnTo>
                  <a:lnTo>
                    <a:pt x="4834" y="1027"/>
                  </a:lnTo>
                  <a:lnTo>
                    <a:pt x="4812" y="1020"/>
                  </a:lnTo>
                  <a:lnTo>
                    <a:pt x="4792" y="1012"/>
                  </a:lnTo>
                  <a:lnTo>
                    <a:pt x="4775" y="1004"/>
                  </a:lnTo>
                  <a:lnTo>
                    <a:pt x="4759" y="995"/>
                  </a:lnTo>
                  <a:lnTo>
                    <a:pt x="4745" y="986"/>
                  </a:lnTo>
                  <a:lnTo>
                    <a:pt x="4740" y="981"/>
                  </a:lnTo>
                  <a:lnTo>
                    <a:pt x="4735" y="976"/>
                  </a:lnTo>
                  <a:lnTo>
                    <a:pt x="4731" y="971"/>
                  </a:lnTo>
                  <a:lnTo>
                    <a:pt x="4727" y="965"/>
                  </a:lnTo>
                  <a:lnTo>
                    <a:pt x="4725" y="960"/>
                  </a:lnTo>
                  <a:lnTo>
                    <a:pt x="4723" y="956"/>
                  </a:lnTo>
                  <a:lnTo>
                    <a:pt x="4721" y="951"/>
                  </a:lnTo>
                  <a:lnTo>
                    <a:pt x="4721" y="945"/>
                  </a:lnTo>
                  <a:lnTo>
                    <a:pt x="4721" y="940"/>
                  </a:lnTo>
                  <a:lnTo>
                    <a:pt x="4723" y="935"/>
                  </a:lnTo>
                  <a:lnTo>
                    <a:pt x="4725" y="929"/>
                  </a:lnTo>
                  <a:lnTo>
                    <a:pt x="4727" y="924"/>
                  </a:lnTo>
                  <a:lnTo>
                    <a:pt x="4731" y="919"/>
                  </a:lnTo>
                  <a:lnTo>
                    <a:pt x="4735" y="914"/>
                  </a:lnTo>
                  <a:lnTo>
                    <a:pt x="4740" y="910"/>
                  </a:lnTo>
                  <a:lnTo>
                    <a:pt x="4745" y="905"/>
                  </a:lnTo>
                  <a:lnTo>
                    <a:pt x="4759" y="896"/>
                  </a:lnTo>
                  <a:lnTo>
                    <a:pt x="4775" y="888"/>
                  </a:lnTo>
                  <a:lnTo>
                    <a:pt x="4792" y="880"/>
                  </a:lnTo>
                  <a:lnTo>
                    <a:pt x="4812" y="873"/>
                  </a:lnTo>
                  <a:lnTo>
                    <a:pt x="4834" y="866"/>
                  </a:lnTo>
                  <a:lnTo>
                    <a:pt x="4857" y="861"/>
                  </a:lnTo>
                  <a:lnTo>
                    <a:pt x="4883" y="856"/>
                  </a:lnTo>
                  <a:lnTo>
                    <a:pt x="4910" y="852"/>
                  </a:lnTo>
                  <a:lnTo>
                    <a:pt x="4938" y="848"/>
                  </a:lnTo>
                  <a:lnTo>
                    <a:pt x="4966" y="845"/>
                  </a:lnTo>
                  <a:lnTo>
                    <a:pt x="4996" y="844"/>
                  </a:lnTo>
                  <a:lnTo>
                    <a:pt x="5028" y="843"/>
                  </a:lnTo>
                  <a:close/>
                  <a:moveTo>
                    <a:pt x="4436" y="1441"/>
                  </a:moveTo>
                  <a:lnTo>
                    <a:pt x="4466" y="1500"/>
                  </a:lnTo>
                  <a:lnTo>
                    <a:pt x="4498" y="1556"/>
                  </a:lnTo>
                  <a:lnTo>
                    <a:pt x="4533" y="1607"/>
                  </a:lnTo>
                  <a:lnTo>
                    <a:pt x="4569" y="1654"/>
                  </a:lnTo>
                  <a:lnTo>
                    <a:pt x="4606" y="1699"/>
                  </a:lnTo>
                  <a:lnTo>
                    <a:pt x="4646" y="1739"/>
                  </a:lnTo>
                  <a:lnTo>
                    <a:pt x="4686" y="1776"/>
                  </a:lnTo>
                  <a:lnTo>
                    <a:pt x="4727" y="1809"/>
                  </a:lnTo>
                  <a:lnTo>
                    <a:pt x="4770" y="1839"/>
                  </a:lnTo>
                  <a:lnTo>
                    <a:pt x="4814" y="1864"/>
                  </a:lnTo>
                  <a:lnTo>
                    <a:pt x="4858" y="1886"/>
                  </a:lnTo>
                  <a:lnTo>
                    <a:pt x="4904" y="1905"/>
                  </a:lnTo>
                  <a:lnTo>
                    <a:pt x="4949" y="1920"/>
                  </a:lnTo>
                  <a:lnTo>
                    <a:pt x="4995" y="1931"/>
                  </a:lnTo>
                  <a:lnTo>
                    <a:pt x="5042" y="1939"/>
                  </a:lnTo>
                  <a:lnTo>
                    <a:pt x="5088" y="1943"/>
                  </a:lnTo>
                  <a:lnTo>
                    <a:pt x="5135" y="1943"/>
                  </a:lnTo>
                  <a:lnTo>
                    <a:pt x="5181" y="1940"/>
                  </a:lnTo>
                  <a:lnTo>
                    <a:pt x="5227" y="1933"/>
                  </a:lnTo>
                  <a:lnTo>
                    <a:pt x="5274" y="1923"/>
                  </a:lnTo>
                  <a:lnTo>
                    <a:pt x="5319" y="1910"/>
                  </a:lnTo>
                  <a:lnTo>
                    <a:pt x="5363" y="1892"/>
                  </a:lnTo>
                  <a:lnTo>
                    <a:pt x="5408" y="1872"/>
                  </a:lnTo>
                  <a:lnTo>
                    <a:pt x="5451" y="1848"/>
                  </a:lnTo>
                  <a:lnTo>
                    <a:pt x="5493" y="1820"/>
                  </a:lnTo>
                  <a:lnTo>
                    <a:pt x="5534" y="1790"/>
                  </a:lnTo>
                  <a:lnTo>
                    <a:pt x="5574" y="1755"/>
                  </a:lnTo>
                  <a:lnTo>
                    <a:pt x="5612" y="1717"/>
                  </a:lnTo>
                  <a:lnTo>
                    <a:pt x="5649" y="1676"/>
                  </a:lnTo>
                  <a:lnTo>
                    <a:pt x="5684" y="1631"/>
                  </a:lnTo>
                  <a:lnTo>
                    <a:pt x="5717" y="1584"/>
                  </a:lnTo>
                  <a:lnTo>
                    <a:pt x="5748" y="1532"/>
                  </a:lnTo>
                  <a:lnTo>
                    <a:pt x="5741" y="1538"/>
                  </a:lnTo>
                  <a:lnTo>
                    <a:pt x="5736" y="1542"/>
                  </a:lnTo>
                  <a:lnTo>
                    <a:pt x="5731" y="1544"/>
                  </a:lnTo>
                  <a:lnTo>
                    <a:pt x="5727" y="1544"/>
                  </a:lnTo>
                  <a:lnTo>
                    <a:pt x="5724" y="1543"/>
                  </a:lnTo>
                  <a:lnTo>
                    <a:pt x="5721" y="1541"/>
                  </a:lnTo>
                  <a:lnTo>
                    <a:pt x="5718" y="1537"/>
                  </a:lnTo>
                  <a:lnTo>
                    <a:pt x="5716" y="1532"/>
                  </a:lnTo>
                  <a:lnTo>
                    <a:pt x="5713" y="1519"/>
                  </a:lnTo>
                  <a:lnTo>
                    <a:pt x="5711" y="1504"/>
                  </a:lnTo>
                  <a:lnTo>
                    <a:pt x="5710" y="1487"/>
                  </a:lnTo>
                  <a:lnTo>
                    <a:pt x="5709" y="1469"/>
                  </a:lnTo>
                  <a:lnTo>
                    <a:pt x="5708" y="1452"/>
                  </a:lnTo>
                  <a:lnTo>
                    <a:pt x="5708" y="1437"/>
                  </a:lnTo>
                  <a:lnTo>
                    <a:pt x="5706" y="1424"/>
                  </a:lnTo>
                  <a:lnTo>
                    <a:pt x="5704" y="1415"/>
                  </a:lnTo>
                  <a:lnTo>
                    <a:pt x="5703" y="1413"/>
                  </a:lnTo>
                  <a:lnTo>
                    <a:pt x="5701" y="1412"/>
                  </a:lnTo>
                  <a:lnTo>
                    <a:pt x="5698" y="1413"/>
                  </a:lnTo>
                  <a:lnTo>
                    <a:pt x="5695" y="1415"/>
                  </a:lnTo>
                  <a:lnTo>
                    <a:pt x="5692" y="1420"/>
                  </a:lnTo>
                  <a:lnTo>
                    <a:pt x="5688" y="1426"/>
                  </a:lnTo>
                  <a:lnTo>
                    <a:pt x="5683" y="1436"/>
                  </a:lnTo>
                  <a:lnTo>
                    <a:pt x="5678" y="1447"/>
                  </a:lnTo>
                  <a:lnTo>
                    <a:pt x="5659" y="1489"/>
                  </a:lnTo>
                  <a:lnTo>
                    <a:pt x="5638" y="1530"/>
                  </a:lnTo>
                  <a:lnTo>
                    <a:pt x="5612" y="1571"/>
                  </a:lnTo>
                  <a:lnTo>
                    <a:pt x="5586" y="1608"/>
                  </a:lnTo>
                  <a:lnTo>
                    <a:pt x="5557" y="1644"/>
                  </a:lnTo>
                  <a:lnTo>
                    <a:pt x="5526" y="1678"/>
                  </a:lnTo>
                  <a:lnTo>
                    <a:pt x="5492" y="1710"/>
                  </a:lnTo>
                  <a:lnTo>
                    <a:pt x="5457" y="1739"/>
                  </a:lnTo>
                  <a:lnTo>
                    <a:pt x="5420" y="1765"/>
                  </a:lnTo>
                  <a:lnTo>
                    <a:pt x="5381" y="1790"/>
                  </a:lnTo>
                  <a:lnTo>
                    <a:pt x="5341" y="1812"/>
                  </a:lnTo>
                  <a:lnTo>
                    <a:pt x="5300" y="1830"/>
                  </a:lnTo>
                  <a:lnTo>
                    <a:pt x="5257" y="1846"/>
                  </a:lnTo>
                  <a:lnTo>
                    <a:pt x="5215" y="1859"/>
                  </a:lnTo>
                  <a:lnTo>
                    <a:pt x="5171" y="1868"/>
                  </a:lnTo>
                  <a:lnTo>
                    <a:pt x="5125" y="1875"/>
                  </a:lnTo>
                  <a:lnTo>
                    <a:pt x="5080" y="1878"/>
                  </a:lnTo>
                  <a:lnTo>
                    <a:pt x="5035" y="1878"/>
                  </a:lnTo>
                  <a:lnTo>
                    <a:pt x="4988" y="1874"/>
                  </a:lnTo>
                  <a:lnTo>
                    <a:pt x="4943" y="1866"/>
                  </a:lnTo>
                  <a:lnTo>
                    <a:pt x="4897" y="1854"/>
                  </a:lnTo>
                  <a:lnTo>
                    <a:pt x="4851" y="1839"/>
                  </a:lnTo>
                  <a:lnTo>
                    <a:pt x="4805" y="1820"/>
                  </a:lnTo>
                  <a:lnTo>
                    <a:pt x="4761" y="1796"/>
                  </a:lnTo>
                  <a:lnTo>
                    <a:pt x="4716" y="1767"/>
                  </a:lnTo>
                  <a:lnTo>
                    <a:pt x="4673" y="1735"/>
                  </a:lnTo>
                  <a:lnTo>
                    <a:pt x="4630" y="1698"/>
                  </a:lnTo>
                  <a:lnTo>
                    <a:pt x="4588" y="1656"/>
                  </a:lnTo>
                  <a:lnTo>
                    <a:pt x="4548" y="1610"/>
                  </a:lnTo>
                  <a:lnTo>
                    <a:pt x="4510" y="1559"/>
                  </a:lnTo>
                  <a:lnTo>
                    <a:pt x="4472" y="1502"/>
                  </a:lnTo>
                  <a:lnTo>
                    <a:pt x="4436" y="1441"/>
                  </a:lnTo>
                  <a:close/>
                  <a:moveTo>
                    <a:pt x="856" y="1026"/>
                  </a:moveTo>
                  <a:lnTo>
                    <a:pt x="892" y="1028"/>
                  </a:lnTo>
                  <a:lnTo>
                    <a:pt x="926" y="1030"/>
                  </a:lnTo>
                  <a:lnTo>
                    <a:pt x="959" y="1034"/>
                  </a:lnTo>
                  <a:lnTo>
                    <a:pt x="992" y="1038"/>
                  </a:lnTo>
                  <a:lnTo>
                    <a:pt x="1022" y="1043"/>
                  </a:lnTo>
                  <a:lnTo>
                    <a:pt x="1050" y="1049"/>
                  </a:lnTo>
                  <a:lnTo>
                    <a:pt x="1076" y="1055"/>
                  </a:lnTo>
                  <a:lnTo>
                    <a:pt x="1100" y="1063"/>
                  </a:lnTo>
                  <a:lnTo>
                    <a:pt x="1123" y="1070"/>
                  </a:lnTo>
                  <a:lnTo>
                    <a:pt x="1142" y="1079"/>
                  </a:lnTo>
                  <a:lnTo>
                    <a:pt x="1159" y="1089"/>
                  </a:lnTo>
                  <a:lnTo>
                    <a:pt x="1173" y="1098"/>
                  </a:lnTo>
                  <a:lnTo>
                    <a:pt x="1179" y="1103"/>
                  </a:lnTo>
                  <a:lnTo>
                    <a:pt x="1185" y="1108"/>
                  </a:lnTo>
                  <a:lnTo>
                    <a:pt x="1189" y="1113"/>
                  </a:lnTo>
                  <a:lnTo>
                    <a:pt x="1193" y="1118"/>
                  </a:lnTo>
                  <a:lnTo>
                    <a:pt x="1196" y="1123"/>
                  </a:lnTo>
                  <a:lnTo>
                    <a:pt x="1198" y="1129"/>
                  </a:lnTo>
                  <a:lnTo>
                    <a:pt x="1199" y="1134"/>
                  </a:lnTo>
                  <a:lnTo>
                    <a:pt x="1200" y="1139"/>
                  </a:lnTo>
                  <a:lnTo>
                    <a:pt x="1199" y="1144"/>
                  </a:lnTo>
                  <a:lnTo>
                    <a:pt x="1198" y="1149"/>
                  </a:lnTo>
                  <a:lnTo>
                    <a:pt x="1196" y="1154"/>
                  </a:lnTo>
                  <a:lnTo>
                    <a:pt x="1193" y="1159"/>
                  </a:lnTo>
                  <a:lnTo>
                    <a:pt x="1189" y="1164"/>
                  </a:lnTo>
                  <a:lnTo>
                    <a:pt x="1185" y="1169"/>
                  </a:lnTo>
                  <a:lnTo>
                    <a:pt x="1179" y="1173"/>
                  </a:lnTo>
                  <a:lnTo>
                    <a:pt x="1173" y="1178"/>
                  </a:lnTo>
                  <a:lnTo>
                    <a:pt x="1159" y="1187"/>
                  </a:lnTo>
                  <a:lnTo>
                    <a:pt x="1142" y="1195"/>
                  </a:lnTo>
                  <a:lnTo>
                    <a:pt x="1123" y="1203"/>
                  </a:lnTo>
                  <a:lnTo>
                    <a:pt x="1100" y="1210"/>
                  </a:lnTo>
                  <a:lnTo>
                    <a:pt x="1076" y="1217"/>
                  </a:lnTo>
                  <a:lnTo>
                    <a:pt x="1050" y="1223"/>
                  </a:lnTo>
                  <a:lnTo>
                    <a:pt x="1022" y="1227"/>
                  </a:lnTo>
                  <a:lnTo>
                    <a:pt x="992" y="1231"/>
                  </a:lnTo>
                  <a:lnTo>
                    <a:pt x="959" y="1234"/>
                  </a:lnTo>
                  <a:lnTo>
                    <a:pt x="926" y="1236"/>
                  </a:lnTo>
                  <a:lnTo>
                    <a:pt x="892" y="1237"/>
                  </a:lnTo>
                  <a:lnTo>
                    <a:pt x="856" y="1236"/>
                  </a:lnTo>
                  <a:lnTo>
                    <a:pt x="822" y="1236"/>
                  </a:lnTo>
                  <a:lnTo>
                    <a:pt x="789" y="1234"/>
                  </a:lnTo>
                  <a:lnTo>
                    <a:pt x="757" y="1231"/>
                  </a:lnTo>
                  <a:lnTo>
                    <a:pt x="726" y="1227"/>
                  </a:lnTo>
                  <a:lnTo>
                    <a:pt x="696" y="1223"/>
                  </a:lnTo>
                  <a:lnTo>
                    <a:pt x="668" y="1217"/>
                  </a:lnTo>
                  <a:lnTo>
                    <a:pt x="642" y="1210"/>
                  </a:lnTo>
                  <a:lnTo>
                    <a:pt x="618" y="1203"/>
                  </a:lnTo>
                  <a:lnTo>
                    <a:pt x="595" y="1194"/>
                  </a:lnTo>
                  <a:lnTo>
                    <a:pt x="576" y="1186"/>
                  </a:lnTo>
                  <a:lnTo>
                    <a:pt x="559" y="1177"/>
                  </a:lnTo>
                  <a:lnTo>
                    <a:pt x="544" y="1168"/>
                  </a:lnTo>
                  <a:lnTo>
                    <a:pt x="538" y="1163"/>
                  </a:lnTo>
                  <a:lnTo>
                    <a:pt x="533" y="1158"/>
                  </a:lnTo>
                  <a:lnTo>
                    <a:pt x="528" y="1154"/>
                  </a:lnTo>
                  <a:lnTo>
                    <a:pt x="524" y="1149"/>
                  </a:lnTo>
                  <a:lnTo>
                    <a:pt x="521" y="1144"/>
                  </a:lnTo>
                  <a:lnTo>
                    <a:pt x="519" y="1139"/>
                  </a:lnTo>
                  <a:lnTo>
                    <a:pt x="518" y="1134"/>
                  </a:lnTo>
                  <a:lnTo>
                    <a:pt x="517" y="1129"/>
                  </a:lnTo>
                  <a:lnTo>
                    <a:pt x="518" y="1123"/>
                  </a:lnTo>
                  <a:lnTo>
                    <a:pt x="519" y="1118"/>
                  </a:lnTo>
                  <a:lnTo>
                    <a:pt x="521" y="1113"/>
                  </a:lnTo>
                  <a:lnTo>
                    <a:pt x="524" y="1107"/>
                  </a:lnTo>
                  <a:lnTo>
                    <a:pt x="528" y="1102"/>
                  </a:lnTo>
                  <a:lnTo>
                    <a:pt x="533" y="1097"/>
                  </a:lnTo>
                  <a:lnTo>
                    <a:pt x="538" y="1092"/>
                  </a:lnTo>
                  <a:lnTo>
                    <a:pt x="544" y="1088"/>
                  </a:lnTo>
                  <a:lnTo>
                    <a:pt x="559" y="1077"/>
                  </a:lnTo>
                  <a:lnTo>
                    <a:pt x="576" y="1069"/>
                  </a:lnTo>
                  <a:lnTo>
                    <a:pt x="595" y="1061"/>
                  </a:lnTo>
                  <a:lnTo>
                    <a:pt x="618" y="1053"/>
                  </a:lnTo>
                  <a:lnTo>
                    <a:pt x="642" y="1047"/>
                  </a:lnTo>
                  <a:lnTo>
                    <a:pt x="668" y="1041"/>
                  </a:lnTo>
                  <a:lnTo>
                    <a:pt x="696" y="1036"/>
                  </a:lnTo>
                  <a:lnTo>
                    <a:pt x="726" y="1032"/>
                  </a:lnTo>
                  <a:lnTo>
                    <a:pt x="757" y="1029"/>
                  </a:lnTo>
                  <a:lnTo>
                    <a:pt x="789" y="1027"/>
                  </a:lnTo>
                  <a:lnTo>
                    <a:pt x="822" y="1026"/>
                  </a:lnTo>
                  <a:lnTo>
                    <a:pt x="856" y="1026"/>
                  </a:lnTo>
                  <a:close/>
                  <a:moveTo>
                    <a:pt x="1" y="961"/>
                  </a:moveTo>
                  <a:lnTo>
                    <a:pt x="0" y="986"/>
                  </a:lnTo>
                  <a:lnTo>
                    <a:pt x="1" y="1003"/>
                  </a:lnTo>
                  <a:lnTo>
                    <a:pt x="2" y="1009"/>
                  </a:lnTo>
                  <a:lnTo>
                    <a:pt x="4" y="1014"/>
                  </a:lnTo>
                  <a:lnTo>
                    <a:pt x="6" y="1018"/>
                  </a:lnTo>
                  <a:lnTo>
                    <a:pt x="8" y="1021"/>
                  </a:lnTo>
                  <a:lnTo>
                    <a:pt x="11" y="1022"/>
                  </a:lnTo>
                  <a:lnTo>
                    <a:pt x="14" y="1023"/>
                  </a:lnTo>
                  <a:lnTo>
                    <a:pt x="17" y="1022"/>
                  </a:lnTo>
                  <a:lnTo>
                    <a:pt x="20" y="1021"/>
                  </a:lnTo>
                  <a:lnTo>
                    <a:pt x="28" y="1017"/>
                  </a:lnTo>
                  <a:lnTo>
                    <a:pt x="36" y="1011"/>
                  </a:lnTo>
                  <a:lnTo>
                    <a:pt x="54" y="996"/>
                  </a:lnTo>
                  <a:lnTo>
                    <a:pt x="72" y="983"/>
                  </a:lnTo>
                  <a:lnTo>
                    <a:pt x="76" y="980"/>
                  </a:lnTo>
                  <a:lnTo>
                    <a:pt x="80" y="978"/>
                  </a:lnTo>
                  <a:lnTo>
                    <a:pt x="85" y="977"/>
                  </a:lnTo>
                  <a:lnTo>
                    <a:pt x="89" y="977"/>
                  </a:lnTo>
                  <a:lnTo>
                    <a:pt x="92" y="977"/>
                  </a:lnTo>
                  <a:lnTo>
                    <a:pt x="97" y="978"/>
                  </a:lnTo>
                  <a:lnTo>
                    <a:pt x="101" y="980"/>
                  </a:lnTo>
                  <a:lnTo>
                    <a:pt x="104" y="984"/>
                  </a:lnTo>
                  <a:lnTo>
                    <a:pt x="115" y="918"/>
                  </a:lnTo>
                  <a:lnTo>
                    <a:pt x="131" y="856"/>
                  </a:lnTo>
                  <a:lnTo>
                    <a:pt x="152" y="796"/>
                  </a:lnTo>
                  <a:lnTo>
                    <a:pt x="177" y="739"/>
                  </a:lnTo>
                  <a:lnTo>
                    <a:pt x="206" y="683"/>
                  </a:lnTo>
                  <a:lnTo>
                    <a:pt x="240" y="632"/>
                  </a:lnTo>
                  <a:lnTo>
                    <a:pt x="277" y="583"/>
                  </a:lnTo>
                  <a:lnTo>
                    <a:pt x="316" y="537"/>
                  </a:lnTo>
                  <a:lnTo>
                    <a:pt x="360" y="495"/>
                  </a:lnTo>
                  <a:lnTo>
                    <a:pt x="405" y="456"/>
                  </a:lnTo>
                  <a:lnTo>
                    <a:pt x="453" y="422"/>
                  </a:lnTo>
                  <a:lnTo>
                    <a:pt x="505" y="391"/>
                  </a:lnTo>
                  <a:lnTo>
                    <a:pt x="557" y="363"/>
                  </a:lnTo>
                  <a:lnTo>
                    <a:pt x="612" y="340"/>
                  </a:lnTo>
                  <a:lnTo>
                    <a:pt x="667" y="321"/>
                  </a:lnTo>
                  <a:lnTo>
                    <a:pt x="725" y="306"/>
                  </a:lnTo>
                  <a:lnTo>
                    <a:pt x="783" y="297"/>
                  </a:lnTo>
                  <a:lnTo>
                    <a:pt x="842" y="291"/>
                  </a:lnTo>
                  <a:lnTo>
                    <a:pt x="902" y="291"/>
                  </a:lnTo>
                  <a:lnTo>
                    <a:pt x="961" y="296"/>
                  </a:lnTo>
                  <a:lnTo>
                    <a:pt x="1022" y="305"/>
                  </a:lnTo>
                  <a:lnTo>
                    <a:pt x="1081" y="320"/>
                  </a:lnTo>
                  <a:lnTo>
                    <a:pt x="1140" y="341"/>
                  </a:lnTo>
                  <a:lnTo>
                    <a:pt x="1198" y="367"/>
                  </a:lnTo>
                  <a:lnTo>
                    <a:pt x="1256" y="399"/>
                  </a:lnTo>
                  <a:lnTo>
                    <a:pt x="1312" y="437"/>
                  </a:lnTo>
                  <a:lnTo>
                    <a:pt x="1367" y="480"/>
                  </a:lnTo>
                  <a:lnTo>
                    <a:pt x="1420" y="531"/>
                  </a:lnTo>
                  <a:lnTo>
                    <a:pt x="1470" y="586"/>
                  </a:lnTo>
                  <a:lnTo>
                    <a:pt x="1519" y="650"/>
                  </a:lnTo>
                  <a:lnTo>
                    <a:pt x="1565" y="719"/>
                  </a:lnTo>
                  <a:lnTo>
                    <a:pt x="1609" y="795"/>
                  </a:lnTo>
                  <a:lnTo>
                    <a:pt x="1613" y="805"/>
                  </a:lnTo>
                  <a:lnTo>
                    <a:pt x="1617" y="810"/>
                  </a:lnTo>
                  <a:lnTo>
                    <a:pt x="1619" y="811"/>
                  </a:lnTo>
                  <a:lnTo>
                    <a:pt x="1620" y="810"/>
                  </a:lnTo>
                  <a:lnTo>
                    <a:pt x="1622" y="809"/>
                  </a:lnTo>
                  <a:lnTo>
                    <a:pt x="1623" y="807"/>
                  </a:lnTo>
                  <a:lnTo>
                    <a:pt x="1628" y="792"/>
                  </a:lnTo>
                  <a:lnTo>
                    <a:pt x="1634" y="770"/>
                  </a:lnTo>
                  <a:lnTo>
                    <a:pt x="1637" y="758"/>
                  </a:lnTo>
                  <a:lnTo>
                    <a:pt x="1642" y="748"/>
                  </a:lnTo>
                  <a:lnTo>
                    <a:pt x="1644" y="743"/>
                  </a:lnTo>
                  <a:lnTo>
                    <a:pt x="1647" y="738"/>
                  </a:lnTo>
                  <a:lnTo>
                    <a:pt x="1650" y="734"/>
                  </a:lnTo>
                  <a:lnTo>
                    <a:pt x="1653" y="730"/>
                  </a:lnTo>
                  <a:lnTo>
                    <a:pt x="1657" y="727"/>
                  </a:lnTo>
                  <a:lnTo>
                    <a:pt x="1661" y="725"/>
                  </a:lnTo>
                  <a:lnTo>
                    <a:pt x="1665" y="724"/>
                  </a:lnTo>
                  <a:lnTo>
                    <a:pt x="1670" y="724"/>
                  </a:lnTo>
                  <a:lnTo>
                    <a:pt x="1676" y="725"/>
                  </a:lnTo>
                  <a:lnTo>
                    <a:pt x="1681" y="727"/>
                  </a:lnTo>
                  <a:lnTo>
                    <a:pt x="1688" y="731"/>
                  </a:lnTo>
                  <a:lnTo>
                    <a:pt x="1694" y="736"/>
                  </a:lnTo>
                  <a:lnTo>
                    <a:pt x="1652" y="659"/>
                  </a:lnTo>
                  <a:lnTo>
                    <a:pt x="1607" y="588"/>
                  </a:lnTo>
                  <a:lnTo>
                    <a:pt x="1557" y="524"/>
                  </a:lnTo>
                  <a:lnTo>
                    <a:pt x="1506" y="464"/>
                  </a:lnTo>
                  <a:lnTo>
                    <a:pt x="1451" y="411"/>
                  </a:lnTo>
                  <a:lnTo>
                    <a:pt x="1396" y="363"/>
                  </a:lnTo>
                  <a:lnTo>
                    <a:pt x="1337" y="321"/>
                  </a:lnTo>
                  <a:lnTo>
                    <a:pt x="1277" y="285"/>
                  </a:lnTo>
                  <a:lnTo>
                    <a:pt x="1215" y="254"/>
                  </a:lnTo>
                  <a:lnTo>
                    <a:pt x="1153" y="229"/>
                  </a:lnTo>
                  <a:lnTo>
                    <a:pt x="1089" y="209"/>
                  </a:lnTo>
                  <a:lnTo>
                    <a:pt x="1026" y="194"/>
                  </a:lnTo>
                  <a:lnTo>
                    <a:pt x="960" y="185"/>
                  </a:lnTo>
                  <a:lnTo>
                    <a:pt x="896" y="182"/>
                  </a:lnTo>
                  <a:lnTo>
                    <a:pt x="831" y="183"/>
                  </a:lnTo>
                  <a:lnTo>
                    <a:pt x="767" y="189"/>
                  </a:lnTo>
                  <a:lnTo>
                    <a:pt x="703" y="201"/>
                  </a:lnTo>
                  <a:lnTo>
                    <a:pt x="641" y="218"/>
                  </a:lnTo>
                  <a:lnTo>
                    <a:pt x="579" y="240"/>
                  </a:lnTo>
                  <a:lnTo>
                    <a:pt x="519" y="266"/>
                  </a:lnTo>
                  <a:lnTo>
                    <a:pt x="460" y="299"/>
                  </a:lnTo>
                  <a:lnTo>
                    <a:pt x="404" y="335"/>
                  </a:lnTo>
                  <a:lnTo>
                    <a:pt x="350" y="377"/>
                  </a:lnTo>
                  <a:lnTo>
                    <a:pt x="297" y="424"/>
                  </a:lnTo>
                  <a:lnTo>
                    <a:pt x="248" y="475"/>
                  </a:lnTo>
                  <a:lnTo>
                    <a:pt x="202" y="531"/>
                  </a:lnTo>
                  <a:lnTo>
                    <a:pt x="159" y="591"/>
                  </a:lnTo>
                  <a:lnTo>
                    <a:pt x="120" y="657"/>
                  </a:lnTo>
                  <a:lnTo>
                    <a:pt x="83" y="726"/>
                  </a:lnTo>
                  <a:lnTo>
                    <a:pt x="51" y="800"/>
                  </a:lnTo>
                  <a:lnTo>
                    <a:pt x="24" y="879"/>
                  </a:lnTo>
                  <a:lnTo>
                    <a:pt x="1" y="961"/>
                  </a:lnTo>
                  <a:close/>
                  <a:moveTo>
                    <a:pt x="4254" y="784"/>
                  </a:moveTo>
                  <a:lnTo>
                    <a:pt x="4253" y="808"/>
                  </a:lnTo>
                  <a:lnTo>
                    <a:pt x="4254" y="825"/>
                  </a:lnTo>
                  <a:lnTo>
                    <a:pt x="4255" y="831"/>
                  </a:lnTo>
                  <a:lnTo>
                    <a:pt x="4256" y="836"/>
                  </a:lnTo>
                  <a:lnTo>
                    <a:pt x="4258" y="839"/>
                  </a:lnTo>
                  <a:lnTo>
                    <a:pt x="4260" y="842"/>
                  </a:lnTo>
                  <a:lnTo>
                    <a:pt x="4262" y="843"/>
                  </a:lnTo>
                  <a:lnTo>
                    <a:pt x="4265" y="844"/>
                  </a:lnTo>
                  <a:lnTo>
                    <a:pt x="4268" y="843"/>
                  </a:lnTo>
                  <a:lnTo>
                    <a:pt x="4271" y="842"/>
                  </a:lnTo>
                  <a:lnTo>
                    <a:pt x="4278" y="838"/>
                  </a:lnTo>
                  <a:lnTo>
                    <a:pt x="4285" y="831"/>
                  </a:lnTo>
                  <a:lnTo>
                    <a:pt x="4301" y="816"/>
                  </a:lnTo>
                  <a:lnTo>
                    <a:pt x="4318" y="803"/>
                  </a:lnTo>
                  <a:lnTo>
                    <a:pt x="4322" y="800"/>
                  </a:lnTo>
                  <a:lnTo>
                    <a:pt x="4325" y="798"/>
                  </a:lnTo>
                  <a:lnTo>
                    <a:pt x="4329" y="797"/>
                  </a:lnTo>
                  <a:lnTo>
                    <a:pt x="4333" y="797"/>
                  </a:lnTo>
                  <a:lnTo>
                    <a:pt x="4336" y="798"/>
                  </a:lnTo>
                  <a:lnTo>
                    <a:pt x="4339" y="799"/>
                  </a:lnTo>
                  <a:lnTo>
                    <a:pt x="4342" y="802"/>
                  </a:lnTo>
                  <a:lnTo>
                    <a:pt x="4345" y="806"/>
                  </a:lnTo>
                  <a:lnTo>
                    <a:pt x="4355" y="741"/>
                  </a:lnTo>
                  <a:lnTo>
                    <a:pt x="4370" y="678"/>
                  </a:lnTo>
                  <a:lnTo>
                    <a:pt x="4390" y="619"/>
                  </a:lnTo>
                  <a:lnTo>
                    <a:pt x="4413" y="560"/>
                  </a:lnTo>
                  <a:lnTo>
                    <a:pt x="4440" y="506"/>
                  </a:lnTo>
                  <a:lnTo>
                    <a:pt x="4470" y="453"/>
                  </a:lnTo>
                  <a:lnTo>
                    <a:pt x="4504" y="405"/>
                  </a:lnTo>
                  <a:lnTo>
                    <a:pt x="4540" y="359"/>
                  </a:lnTo>
                  <a:lnTo>
                    <a:pt x="4579" y="317"/>
                  </a:lnTo>
                  <a:lnTo>
                    <a:pt x="4620" y="278"/>
                  </a:lnTo>
                  <a:lnTo>
                    <a:pt x="4665" y="242"/>
                  </a:lnTo>
                  <a:lnTo>
                    <a:pt x="4710" y="211"/>
                  </a:lnTo>
                  <a:lnTo>
                    <a:pt x="4759" y="184"/>
                  </a:lnTo>
                  <a:lnTo>
                    <a:pt x="4808" y="161"/>
                  </a:lnTo>
                  <a:lnTo>
                    <a:pt x="4858" y="141"/>
                  </a:lnTo>
                  <a:lnTo>
                    <a:pt x="4910" y="126"/>
                  </a:lnTo>
                  <a:lnTo>
                    <a:pt x="4963" y="117"/>
                  </a:lnTo>
                  <a:lnTo>
                    <a:pt x="5017" y="111"/>
                  </a:lnTo>
                  <a:lnTo>
                    <a:pt x="5070" y="111"/>
                  </a:lnTo>
                  <a:lnTo>
                    <a:pt x="5123" y="115"/>
                  </a:lnTo>
                  <a:lnTo>
                    <a:pt x="5178" y="125"/>
                  </a:lnTo>
                  <a:lnTo>
                    <a:pt x="5231" y="140"/>
                  </a:lnTo>
                  <a:lnTo>
                    <a:pt x="5285" y="161"/>
                  </a:lnTo>
                  <a:lnTo>
                    <a:pt x="5337" y="187"/>
                  </a:lnTo>
                  <a:lnTo>
                    <a:pt x="5390" y="219"/>
                  </a:lnTo>
                  <a:lnTo>
                    <a:pt x="5440" y="257"/>
                  </a:lnTo>
                  <a:lnTo>
                    <a:pt x="5488" y="301"/>
                  </a:lnTo>
                  <a:lnTo>
                    <a:pt x="5536" y="351"/>
                  </a:lnTo>
                  <a:lnTo>
                    <a:pt x="5582" y="408"/>
                  </a:lnTo>
                  <a:lnTo>
                    <a:pt x="5625" y="471"/>
                  </a:lnTo>
                  <a:lnTo>
                    <a:pt x="5667" y="541"/>
                  </a:lnTo>
                  <a:lnTo>
                    <a:pt x="5705" y="618"/>
                  </a:lnTo>
                  <a:lnTo>
                    <a:pt x="5709" y="628"/>
                  </a:lnTo>
                  <a:lnTo>
                    <a:pt x="5713" y="633"/>
                  </a:lnTo>
                  <a:lnTo>
                    <a:pt x="5715" y="634"/>
                  </a:lnTo>
                  <a:lnTo>
                    <a:pt x="5716" y="633"/>
                  </a:lnTo>
                  <a:lnTo>
                    <a:pt x="5718" y="632"/>
                  </a:lnTo>
                  <a:lnTo>
                    <a:pt x="5719" y="629"/>
                  </a:lnTo>
                  <a:lnTo>
                    <a:pt x="5724" y="612"/>
                  </a:lnTo>
                  <a:lnTo>
                    <a:pt x="5729" y="589"/>
                  </a:lnTo>
                  <a:lnTo>
                    <a:pt x="5732" y="577"/>
                  </a:lnTo>
                  <a:lnTo>
                    <a:pt x="5736" y="566"/>
                  </a:lnTo>
                  <a:lnTo>
                    <a:pt x="5738" y="561"/>
                  </a:lnTo>
                  <a:lnTo>
                    <a:pt x="5741" y="556"/>
                  </a:lnTo>
                  <a:lnTo>
                    <a:pt x="5744" y="552"/>
                  </a:lnTo>
                  <a:lnTo>
                    <a:pt x="5747" y="548"/>
                  </a:lnTo>
                  <a:lnTo>
                    <a:pt x="5750" y="545"/>
                  </a:lnTo>
                  <a:lnTo>
                    <a:pt x="5754" y="543"/>
                  </a:lnTo>
                  <a:lnTo>
                    <a:pt x="5758" y="542"/>
                  </a:lnTo>
                  <a:lnTo>
                    <a:pt x="5764" y="542"/>
                  </a:lnTo>
                  <a:lnTo>
                    <a:pt x="5769" y="543"/>
                  </a:lnTo>
                  <a:lnTo>
                    <a:pt x="5774" y="545"/>
                  </a:lnTo>
                  <a:lnTo>
                    <a:pt x="5780" y="548"/>
                  </a:lnTo>
                  <a:lnTo>
                    <a:pt x="5786" y="553"/>
                  </a:lnTo>
                  <a:lnTo>
                    <a:pt x="5746" y="476"/>
                  </a:lnTo>
                  <a:lnTo>
                    <a:pt x="5705" y="406"/>
                  </a:lnTo>
                  <a:lnTo>
                    <a:pt x="5661" y="341"/>
                  </a:lnTo>
                  <a:lnTo>
                    <a:pt x="5613" y="282"/>
                  </a:lnTo>
                  <a:lnTo>
                    <a:pt x="5565" y="228"/>
                  </a:lnTo>
                  <a:lnTo>
                    <a:pt x="5514" y="181"/>
                  </a:lnTo>
                  <a:lnTo>
                    <a:pt x="5461" y="139"/>
                  </a:lnTo>
                  <a:lnTo>
                    <a:pt x="5407" y="103"/>
                  </a:lnTo>
                  <a:lnTo>
                    <a:pt x="5351" y="72"/>
                  </a:lnTo>
                  <a:lnTo>
                    <a:pt x="5294" y="47"/>
                  </a:lnTo>
                  <a:lnTo>
                    <a:pt x="5236" y="27"/>
                  </a:lnTo>
                  <a:lnTo>
                    <a:pt x="5179" y="13"/>
                  </a:lnTo>
                  <a:lnTo>
                    <a:pt x="5120" y="4"/>
                  </a:lnTo>
                  <a:lnTo>
                    <a:pt x="5062" y="0"/>
                  </a:lnTo>
                  <a:lnTo>
                    <a:pt x="5003" y="2"/>
                  </a:lnTo>
                  <a:lnTo>
                    <a:pt x="4945" y="9"/>
                  </a:lnTo>
                  <a:lnTo>
                    <a:pt x="4888" y="21"/>
                  </a:lnTo>
                  <a:lnTo>
                    <a:pt x="4831" y="39"/>
                  </a:lnTo>
                  <a:lnTo>
                    <a:pt x="4775" y="61"/>
                  </a:lnTo>
                  <a:lnTo>
                    <a:pt x="4721" y="88"/>
                  </a:lnTo>
                  <a:lnTo>
                    <a:pt x="4668" y="120"/>
                  </a:lnTo>
                  <a:lnTo>
                    <a:pt x="4616" y="157"/>
                  </a:lnTo>
                  <a:lnTo>
                    <a:pt x="4568" y="199"/>
                  </a:lnTo>
                  <a:lnTo>
                    <a:pt x="4521" y="245"/>
                  </a:lnTo>
                  <a:lnTo>
                    <a:pt x="4476" y="297"/>
                  </a:lnTo>
                  <a:lnTo>
                    <a:pt x="4435" y="352"/>
                  </a:lnTo>
                  <a:lnTo>
                    <a:pt x="4396" y="414"/>
                  </a:lnTo>
                  <a:lnTo>
                    <a:pt x="4360" y="478"/>
                  </a:lnTo>
                  <a:lnTo>
                    <a:pt x="4328" y="549"/>
                  </a:lnTo>
                  <a:lnTo>
                    <a:pt x="4299" y="623"/>
                  </a:lnTo>
                  <a:lnTo>
                    <a:pt x="4275" y="701"/>
                  </a:lnTo>
                  <a:lnTo>
                    <a:pt x="4254" y="784"/>
                  </a:lnTo>
                  <a:close/>
                  <a:moveTo>
                    <a:pt x="200" y="1618"/>
                  </a:moveTo>
                  <a:lnTo>
                    <a:pt x="234" y="1678"/>
                  </a:lnTo>
                  <a:lnTo>
                    <a:pt x="270" y="1734"/>
                  </a:lnTo>
                  <a:lnTo>
                    <a:pt x="308" y="1786"/>
                  </a:lnTo>
                  <a:lnTo>
                    <a:pt x="349" y="1834"/>
                  </a:lnTo>
                  <a:lnTo>
                    <a:pt x="390" y="1878"/>
                  </a:lnTo>
                  <a:lnTo>
                    <a:pt x="433" y="1920"/>
                  </a:lnTo>
                  <a:lnTo>
                    <a:pt x="479" y="1956"/>
                  </a:lnTo>
                  <a:lnTo>
                    <a:pt x="524" y="1989"/>
                  </a:lnTo>
                  <a:lnTo>
                    <a:pt x="571" y="2020"/>
                  </a:lnTo>
                  <a:lnTo>
                    <a:pt x="620" y="2045"/>
                  </a:lnTo>
                  <a:lnTo>
                    <a:pt x="669" y="2068"/>
                  </a:lnTo>
                  <a:lnTo>
                    <a:pt x="719" y="2086"/>
                  </a:lnTo>
                  <a:lnTo>
                    <a:pt x="770" y="2101"/>
                  </a:lnTo>
                  <a:lnTo>
                    <a:pt x="821" y="2112"/>
                  </a:lnTo>
                  <a:lnTo>
                    <a:pt x="873" y="2120"/>
                  </a:lnTo>
                  <a:lnTo>
                    <a:pt x="924" y="2124"/>
                  </a:lnTo>
                  <a:lnTo>
                    <a:pt x="977" y="2124"/>
                  </a:lnTo>
                  <a:lnTo>
                    <a:pt x="1028" y="2121"/>
                  </a:lnTo>
                  <a:lnTo>
                    <a:pt x="1079" y="2114"/>
                  </a:lnTo>
                  <a:lnTo>
                    <a:pt x="1130" y="2104"/>
                  </a:lnTo>
                  <a:lnTo>
                    <a:pt x="1180" y="2091"/>
                  </a:lnTo>
                  <a:lnTo>
                    <a:pt x="1230" y="2073"/>
                  </a:lnTo>
                  <a:lnTo>
                    <a:pt x="1279" y="2053"/>
                  </a:lnTo>
                  <a:lnTo>
                    <a:pt x="1326" y="2029"/>
                  </a:lnTo>
                  <a:lnTo>
                    <a:pt x="1373" y="2000"/>
                  </a:lnTo>
                  <a:lnTo>
                    <a:pt x="1419" y="1969"/>
                  </a:lnTo>
                  <a:lnTo>
                    <a:pt x="1462" y="1935"/>
                  </a:lnTo>
                  <a:lnTo>
                    <a:pt x="1505" y="1897"/>
                  </a:lnTo>
                  <a:lnTo>
                    <a:pt x="1546" y="1855"/>
                  </a:lnTo>
                  <a:lnTo>
                    <a:pt x="1585" y="1810"/>
                  </a:lnTo>
                  <a:lnTo>
                    <a:pt x="1622" y="1761"/>
                  </a:lnTo>
                  <a:lnTo>
                    <a:pt x="1657" y="1710"/>
                  </a:lnTo>
                  <a:lnTo>
                    <a:pt x="1650" y="1716"/>
                  </a:lnTo>
                  <a:lnTo>
                    <a:pt x="1645" y="1721"/>
                  </a:lnTo>
                  <a:lnTo>
                    <a:pt x="1639" y="1723"/>
                  </a:lnTo>
                  <a:lnTo>
                    <a:pt x="1635" y="1724"/>
                  </a:lnTo>
                  <a:lnTo>
                    <a:pt x="1631" y="1723"/>
                  </a:lnTo>
                  <a:lnTo>
                    <a:pt x="1628" y="1721"/>
                  </a:lnTo>
                  <a:lnTo>
                    <a:pt x="1625" y="1717"/>
                  </a:lnTo>
                  <a:lnTo>
                    <a:pt x="1623" y="1712"/>
                  </a:lnTo>
                  <a:lnTo>
                    <a:pt x="1619" y="1700"/>
                  </a:lnTo>
                  <a:lnTo>
                    <a:pt x="1617" y="1685"/>
                  </a:lnTo>
                  <a:lnTo>
                    <a:pt x="1616" y="1667"/>
                  </a:lnTo>
                  <a:lnTo>
                    <a:pt x="1616" y="1649"/>
                  </a:lnTo>
                  <a:lnTo>
                    <a:pt x="1615" y="1632"/>
                  </a:lnTo>
                  <a:lnTo>
                    <a:pt x="1614" y="1617"/>
                  </a:lnTo>
                  <a:lnTo>
                    <a:pt x="1613" y="1604"/>
                  </a:lnTo>
                  <a:lnTo>
                    <a:pt x="1610" y="1596"/>
                  </a:lnTo>
                  <a:lnTo>
                    <a:pt x="1609" y="1594"/>
                  </a:lnTo>
                  <a:lnTo>
                    <a:pt x="1607" y="1594"/>
                  </a:lnTo>
                  <a:lnTo>
                    <a:pt x="1603" y="1595"/>
                  </a:lnTo>
                  <a:lnTo>
                    <a:pt x="1600" y="1597"/>
                  </a:lnTo>
                  <a:lnTo>
                    <a:pt x="1596" y="1602"/>
                  </a:lnTo>
                  <a:lnTo>
                    <a:pt x="1592" y="1609"/>
                  </a:lnTo>
                  <a:lnTo>
                    <a:pt x="1587" y="1618"/>
                  </a:lnTo>
                  <a:lnTo>
                    <a:pt x="1581" y="1629"/>
                  </a:lnTo>
                  <a:lnTo>
                    <a:pt x="1560" y="1673"/>
                  </a:lnTo>
                  <a:lnTo>
                    <a:pt x="1536" y="1714"/>
                  </a:lnTo>
                  <a:lnTo>
                    <a:pt x="1509" y="1753"/>
                  </a:lnTo>
                  <a:lnTo>
                    <a:pt x="1480" y="1791"/>
                  </a:lnTo>
                  <a:lnTo>
                    <a:pt x="1446" y="1827"/>
                  </a:lnTo>
                  <a:lnTo>
                    <a:pt x="1412" y="1860"/>
                  </a:lnTo>
                  <a:lnTo>
                    <a:pt x="1375" y="1891"/>
                  </a:lnTo>
                  <a:lnTo>
                    <a:pt x="1335" y="1921"/>
                  </a:lnTo>
                  <a:lnTo>
                    <a:pt x="1294" y="1948"/>
                  </a:lnTo>
                  <a:lnTo>
                    <a:pt x="1252" y="1971"/>
                  </a:lnTo>
                  <a:lnTo>
                    <a:pt x="1207" y="1993"/>
                  </a:lnTo>
                  <a:lnTo>
                    <a:pt x="1161" y="2012"/>
                  </a:lnTo>
                  <a:lnTo>
                    <a:pt x="1115" y="2028"/>
                  </a:lnTo>
                  <a:lnTo>
                    <a:pt x="1066" y="2040"/>
                  </a:lnTo>
                  <a:lnTo>
                    <a:pt x="1017" y="2049"/>
                  </a:lnTo>
                  <a:lnTo>
                    <a:pt x="967" y="2056"/>
                  </a:lnTo>
                  <a:lnTo>
                    <a:pt x="917" y="2058"/>
                  </a:lnTo>
                  <a:lnTo>
                    <a:pt x="866" y="2058"/>
                  </a:lnTo>
                  <a:lnTo>
                    <a:pt x="815" y="2054"/>
                  </a:lnTo>
                  <a:lnTo>
                    <a:pt x="764" y="2046"/>
                  </a:lnTo>
                  <a:lnTo>
                    <a:pt x="712" y="2034"/>
                  </a:lnTo>
                  <a:lnTo>
                    <a:pt x="662" y="2018"/>
                  </a:lnTo>
                  <a:lnTo>
                    <a:pt x="611" y="1998"/>
                  </a:lnTo>
                  <a:lnTo>
                    <a:pt x="561" y="1974"/>
                  </a:lnTo>
                  <a:lnTo>
                    <a:pt x="512" y="1946"/>
                  </a:lnTo>
                  <a:lnTo>
                    <a:pt x="463" y="1913"/>
                  </a:lnTo>
                  <a:lnTo>
                    <a:pt x="416" y="1876"/>
                  </a:lnTo>
                  <a:lnTo>
                    <a:pt x="370" y="1834"/>
                  </a:lnTo>
                  <a:lnTo>
                    <a:pt x="324" y="1788"/>
                  </a:lnTo>
                  <a:lnTo>
                    <a:pt x="281" y="1736"/>
                  </a:lnTo>
                  <a:lnTo>
                    <a:pt x="240" y="1680"/>
                  </a:lnTo>
                  <a:lnTo>
                    <a:pt x="200" y="16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7" name="Freeform 1819"/>
            <p:cNvSpPr>
              <a:spLocks noEditPoints="1"/>
            </p:cNvSpPr>
            <p:nvPr/>
          </p:nvSpPr>
          <p:spPr bwMode="auto">
            <a:xfrm>
              <a:off x="2156" y="2532"/>
              <a:ext cx="337" cy="137"/>
            </a:xfrm>
            <a:custGeom>
              <a:avLst/>
              <a:gdLst>
                <a:gd name="T0" fmla="*/ 0 w 5394"/>
                <a:gd name="T1" fmla="*/ 0 h 2190"/>
                <a:gd name="T2" fmla="*/ 0 w 5394"/>
                <a:gd name="T3" fmla="*/ 0 h 2190"/>
                <a:gd name="T4" fmla="*/ 0 w 5394"/>
                <a:gd name="T5" fmla="*/ 0 h 2190"/>
                <a:gd name="T6" fmla="*/ 0 w 5394"/>
                <a:gd name="T7" fmla="*/ 0 h 2190"/>
                <a:gd name="T8" fmla="*/ 0 w 5394"/>
                <a:gd name="T9" fmla="*/ 0 h 2190"/>
                <a:gd name="T10" fmla="*/ 0 w 5394"/>
                <a:gd name="T11" fmla="*/ 0 h 2190"/>
                <a:gd name="T12" fmla="*/ 0 w 5394"/>
                <a:gd name="T13" fmla="*/ 0 h 2190"/>
                <a:gd name="T14" fmla="*/ 0 w 5394"/>
                <a:gd name="T15" fmla="*/ 0 h 2190"/>
                <a:gd name="T16" fmla="*/ 0 w 5394"/>
                <a:gd name="T17" fmla="*/ 0 h 2190"/>
                <a:gd name="T18" fmla="*/ 0 w 5394"/>
                <a:gd name="T19" fmla="*/ 0 h 2190"/>
                <a:gd name="T20" fmla="*/ 0 w 5394"/>
                <a:gd name="T21" fmla="*/ 0 h 2190"/>
                <a:gd name="T22" fmla="*/ 0 w 5394"/>
                <a:gd name="T23" fmla="*/ 0 h 2190"/>
                <a:gd name="T24" fmla="*/ 0 w 5394"/>
                <a:gd name="T25" fmla="*/ 0 h 2190"/>
                <a:gd name="T26" fmla="*/ 0 w 5394"/>
                <a:gd name="T27" fmla="*/ 0 h 2190"/>
                <a:gd name="T28" fmla="*/ 0 w 5394"/>
                <a:gd name="T29" fmla="*/ 0 h 2190"/>
                <a:gd name="T30" fmla="*/ 0 w 5394"/>
                <a:gd name="T31" fmla="*/ 0 h 2190"/>
                <a:gd name="T32" fmla="*/ 0 w 5394"/>
                <a:gd name="T33" fmla="*/ 0 h 2190"/>
                <a:gd name="T34" fmla="*/ 0 w 5394"/>
                <a:gd name="T35" fmla="*/ 0 h 2190"/>
                <a:gd name="T36" fmla="*/ 0 w 5394"/>
                <a:gd name="T37" fmla="*/ 0 h 2190"/>
                <a:gd name="T38" fmla="*/ 0 w 5394"/>
                <a:gd name="T39" fmla="*/ 0 h 2190"/>
                <a:gd name="T40" fmla="*/ 0 w 5394"/>
                <a:gd name="T41" fmla="*/ 0 h 2190"/>
                <a:gd name="T42" fmla="*/ 0 w 5394"/>
                <a:gd name="T43" fmla="*/ 0 h 2190"/>
                <a:gd name="T44" fmla="*/ 0 w 5394"/>
                <a:gd name="T45" fmla="*/ 0 h 2190"/>
                <a:gd name="T46" fmla="*/ 0 w 5394"/>
                <a:gd name="T47" fmla="*/ 0 h 2190"/>
                <a:gd name="T48" fmla="*/ 0 w 5394"/>
                <a:gd name="T49" fmla="*/ 0 h 2190"/>
                <a:gd name="T50" fmla="*/ 0 w 5394"/>
                <a:gd name="T51" fmla="*/ 0 h 2190"/>
                <a:gd name="T52" fmla="*/ 0 w 5394"/>
                <a:gd name="T53" fmla="*/ 0 h 2190"/>
                <a:gd name="T54" fmla="*/ 0 w 5394"/>
                <a:gd name="T55" fmla="*/ 0 h 2190"/>
                <a:gd name="T56" fmla="*/ 0 w 5394"/>
                <a:gd name="T57" fmla="*/ 0 h 2190"/>
                <a:gd name="T58" fmla="*/ 0 w 5394"/>
                <a:gd name="T59" fmla="*/ 0 h 2190"/>
                <a:gd name="T60" fmla="*/ 0 w 5394"/>
                <a:gd name="T61" fmla="*/ 0 h 2190"/>
                <a:gd name="T62" fmla="*/ 0 w 5394"/>
                <a:gd name="T63" fmla="*/ 0 h 2190"/>
                <a:gd name="T64" fmla="*/ 0 w 5394"/>
                <a:gd name="T65" fmla="*/ 0 h 2190"/>
                <a:gd name="T66" fmla="*/ 0 w 5394"/>
                <a:gd name="T67" fmla="*/ 0 h 2190"/>
                <a:gd name="T68" fmla="*/ 0 w 5394"/>
                <a:gd name="T69" fmla="*/ 0 h 2190"/>
                <a:gd name="T70" fmla="*/ 0 w 5394"/>
                <a:gd name="T71" fmla="*/ 0 h 2190"/>
                <a:gd name="T72" fmla="*/ 0 w 5394"/>
                <a:gd name="T73" fmla="*/ 0 h 2190"/>
                <a:gd name="T74" fmla="*/ 0 w 5394"/>
                <a:gd name="T75" fmla="*/ 0 h 2190"/>
                <a:gd name="T76" fmla="*/ 0 w 5394"/>
                <a:gd name="T77" fmla="*/ 0 h 2190"/>
                <a:gd name="T78" fmla="*/ 0 w 5394"/>
                <a:gd name="T79" fmla="*/ 0 h 2190"/>
                <a:gd name="T80" fmla="*/ 0 w 5394"/>
                <a:gd name="T81" fmla="*/ 0 h 2190"/>
                <a:gd name="T82" fmla="*/ 0 w 5394"/>
                <a:gd name="T83" fmla="*/ 0 h 2190"/>
                <a:gd name="T84" fmla="*/ 0 w 5394"/>
                <a:gd name="T85" fmla="*/ 0 h 2190"/>
                <a:gd name="T86" fmla="*/ 0 w 5394"/>
                <a:gd name="T87" fmla="*/ 0 h 2190"/>
                <a:gd name="T88" fmla="*/ 0 w 5394"/>
                <a:gd name="T89" fmla="*/ 0 h 2190"/>
                <a:gd name="T90" fmla="*/ 0 w 5394"/>
                <a:gd name="T91" fmla="*/ 0 h 2190"/>
                <a:gd name="T92" fmla="*/ 0 w 5394"/>
                <a:gd name="T93" fmla="*/ 0 h 2190"/>
                <a:gd name="T94" fmla="*/ 0 w 5394"/>
                <a:gd name="T95" fmla="*/ 0 h 2190"/>
                <a:gd name="T96" fmla="*/ 0 w 5394"/>
                <a:gd name="T97" fmla="*/ 0 h 2190"/>
                <a:gd name="T98" fmla="*/ 0 w 5394"/>
                <a:gd name="T99" fmla="*/ 0 h 2190"/>
                <a:gd name="T100" fmla="*/ 0 w 5394"/>
                <a:gd name="T101" fmla="*/ 0 h 2190"/>
                <a:gd name="T102" fmla="*/ 0 w 5394"/>
                <a:gd name="T103" fmla="*/ 0 h 2190"/>
                <a:gd name="T104" fmla="*/ 0 w 5394"/>
                <a:gd name="T105" fmla="*/ 0 h 2190"/>
                <a:gd name="T106" fmla="*/ 0 w 5394"/>
                <a:gd name="T107" fmla="*/ 0 h 2190"/>
                <a:gd name="T108" fmla="*/ 0 w 5394"/>
                <a:gd name="T109" fmla="*/ 0 h 2190"/>
                <a:gd name="T110" fmla="*/ 0 w 5394"/>
                <a:gd name="T111" fmla="*/ 0 h 21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394"/>
                <a:gd name="T169" fmla="*/ 0 h 2190"/>
                <a:gd name="T170" fmla="*/ 5394 w 5394"/>
                <a:gd name="T171" fmla="*/ 2190 h 219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394" h="2190">
                  <a:moveTo>
                    <a:pt x="5389" y="2007"/>
                  </a:moveTo>
                  <a:lnTo>
                    <a:pt x="5333" y="1997"/>
                  </a:lnTo>
                  <a:lnTo>
                    <a:pt x="5276" y="1986"/>
                  </a:lnTo>
                  <a:lnTo>
                    <a:pt x="5219" y="1976"/>
                  </a:lnTo>
                  <a:lnTo>
                    <a:pt x="5162" y="1966"/>
                  </a:lnTo>
                  <a:lnTo>
                    <a:pt x="5105" y="1955"/>
                  </a:lnTo>
                  <a:lnTo>
                    <a:pt x="5047" y="1944"/>
                  </a:lnTo>
                  <a:lnTo>
                    <a:pt x="4990" y="1933"/>
                  </a:lnTo>
                  <a:lnTo>
                    <a:pt x="4931" y="1921"/>
                  </a:lnTo>
                  <a:lnTo>
                    <a:pt x="4901" y="1912"/>
                  </a:lnTo>
                  <a:lnTo>
                    <a:pt x="4870" y="1900"/>
                  </a:lnTo>
                  <a:lnTo>
                    <a:pt x="4838" y="1887"/>
                  </a:lnTo>
                  <a:lnTo>
                    <a:pt x="4804" y="1872"/>
                  </a:lnTo>
                  <a:lnTo>
                    <a:pt x="4772" y="1854"/>
                  </a:lnTo>
                  <a:lnTo>
                    <a:pt x="4739" y="1835"/>
                  </a:lnTo>
                  <a:lnTo>
                    <a:pt x="4706" y="1814"/>
                  </a:lnTo>
                  <a:lnTo>
                    <a:pt x="4673" y="1792"/>
                  </a:lnTo>
                  <a:lnTo>
                    <a:pt x="4641" y="1766"/>
                  </a:lnTo>
                  <a:lnTo>
                    <a:pt x="4609" y="1739"/>
                  </a:lnTo>
                  <a:lnTo>
                    <a:pt x="4579" y="1711"/>
                  </a:lnTo>
                  <a:lnTo>
                    <a:pt x="4548" y="1681"/>
                  </a:lnTo>
                  <a:lnTo>
                    <a:pt x="4534" y="1665"/>
                  </a:lnTo>
                  <a:lnTo>
                    <a:pt x="4520" y="1649"/>
                  </a:lnTo>
                  <a:lnTo>
                    <a:pt x="4506" y="1633"/>
                  </a:lnTo>
                  <a:lnTo>
                    <a:pt x="4492" y="1616"/>
                  </a:lnTo>
                  <a:lnTo>
                    <a:pt x="4479" y="1599"/>
                  </a:lnTo>
                  <a:lnTo>
                    <a:pt x="4467" y="1581"/>
                  </a:lnTo>
                  <a:lnTo>
                    <a:pt x="4455" y="1563"/>
                  </a:lnTo>
                  <a:lnTo>
                    <a:pt x="4443" y="1544"/>
                  </a:lnTo>
                  <a:lnTo>
                    <a:pt x="4460" y="1557"/>
                  </a:lnTo>
                  <a:lnTo>
                    <a:pt x="4476" y="1567"/>
                  </a:lnTo>
                  <a:lnTo>
                    <a:pt x="4489" y="1571"/>
                  </a:lnTo>
                  <a:lnTo>
                    <a:pt x="4501" y="1572"/>
                  </a:lnTo>
                  <a:lnTo>
                    <a:pt x="4511" y="1569"/>
                  </a:lnTo>
                  <a:lnTo>
                    <a:pt x="4520" y="1563"/>
                  </a:lnTo>
                  <a:lnTo>
                    <a:pt x="4527" y="1554"/>
                  </a:lnTo>
                  <a:lnTo>
                    <a:pt x="4534" y="1543"/>
                  </a:lnTo>
                  <a:lnTo>
                    <a:pt x="4540" y="1531"/>
                  </a:lnTo>
                  <a:lnTo>
                    <a:pt x="4544" y="1516"/>
                  </a:lnTo>
                  <a:lnTo>
                    <a:pt x="4549" y="1501"/>
                  </a:lnTo>
                  <a:lnTo>
                    <a:pt x="4552" y="1485"/>
                  </a:lnTo>
                  <a:lnTo>
                    <a:pt x="4561" y="1451"/>
                  </a:lnTo>
                  <a:lnTo>
                    <a:pt x="4568" y="1417"/>
                  </a:lnTo>
                  <a:lnTo>
                    <a:pt x="4572" y="1403"/>
                  </a:lnTo>
                  <a:lnTo>
                    <a:pt x="4577" y="1389"/>
                  </a:lnTo>
                  <a:lnTo>
                    <a:pt x="4583" y="1377"/>
                  </a:lnTo>
                  <a:lnTo>
                    <a:pt x="4589" y="1367"/>
                  </a:lnTo>
                  <a:lnTo>
                    <a:pt x="4596" y="1360"/>
                  </a:lnTo>
                  <a:lnTo>
                    <a:pt x="4605" y="1356"/>
                  </a:lnTo>
                  <a:lnTo>
                    <a:pt x="4615" y="1355"/>
                  </a:lnTo>
                  <a:lnTo>
                    <a:pt x="4627" y="1357"/>
                  </a:lnTo>
                  <a:lnTo>
                    <a:pt x="4640" y="1363"/>
                  </a:lnTo>
                  <a:lnTo>
                    <a:pt x="4656" y="1374"/>
                  </a:lnTo>
                  <a:lnTo>
                    <a:pt x="4673" y="1389"/>
                  </a:lnTo>
                  <a:lnTo>
                    <a:pt x="4693" y="1409"/>
                  </a:lnTo>
                  <a:lnTo>
                    <a:pt x="4715" y="1435"/>
                  </a:lnTo>
                  <a:lnTo>
                    <a:pt x="4740" y="1467"/>
                  </a:lnTo>
                  <a:lnTo>
                    <a:pt x="4767" y="1505"/>
                  </a:lnTo>
                  <a:lnTo>
                    <a:pt x="4797" y="1549"/>
                  </a:lnTo>
                  <a:lnTo>
                    <a:pt x="4813" y="1574"/>
                  </a:lnTo>
                  <a:lnTo>
                    <a:pt x="4827" y="1598"/>
                  </a:lnTo>
                  <a:lnTo>
                    <a:pt x="4843" y="1621"/>
                  </a:lnTo>
                  <a:lnTo>
                    <a:pt x="4858" y="1643"/>
                  </a:lnTo>
                  <a:lnTo>
                    <a:pt x="4874" y="1665"/>
                  </a:lnTo>
                  <a:lnTo>
                    <a:pt x="4889" y="1686"/>
                  </a:lnTo>
                  <a:lnTo>
                    <a:pt x="4906" y="1707"/>
                  </a:lnTo>
                  <a:lnTo>
                    <a:pt x="4922" y="1726"/>
                  </a:lnTo>
                  <a:lnTo>
                    <a:pt x="4939" y="1745"/>
                  </a:lnTo>
                  <a:lnTo>
                    <a:pt x="4956" y="1764"/>
                  </a:lnTo>
                  <a:lnTo>
                    <a:pt x="4973" y="1781"/>
                  </a:lnTo>
                  <a:lnTo>
                    <a:pt x="4991" y="1799"/>
                  </a:lnTo>
                  <a:lnTo>
                    <a:pt x="5008" y="1816"/>
                  </a:lnTo>
                  <a:lnTo>
                    <a:pt x="5026" y="1831"/>
                  </a:lnTo>
                  <a:lnTo>
                    <a:pt x="5044" y="1846"/>
                  </a:lnTo>
                  <a:lnTo>
                    <a:pt x="5063" y="1861"/>
                  </a:lnTo>
                  <a:lnTo>
                    <a:pt x="5082" y="1875"/>
                  </a:lnTo>
                  <a:lnTo>
                    <a:pt x="5101" y="1888"/>
                  </a:lnTo>
                  <a:lnTo>
                    <a:pt x="5119" y="1900"/>
                  </a:lnTo>
                  <a:lnTo>
                    <a:pt x="5139" y="1913"/>
                  </a:lnTo>
                  <a:lnTo>
                    <a:pt x="5158" y="1925"/>
                  </a:lnTo>
                  <a:lnTo>
                    <a:pt x="5178" y="1935"/>
                  </a:lnTo>
                  <a:lnTo>
                    <a:pt x="5199" y="1945"/>
                  </a:lnTo>
                  <a:lnTo>
                    <a:pt x="5219" y="1954"/>
                  </a:lnTo>
                  <a:lnTo>
                    <a:pt x="5239" y="1963"/>
                  </a:lnTo>
                  <a:lnTo>
                    <a:pt x="5260" y="1971"/>
                  </a:lnTo>
                  <a:lnTo>
                    <a:pt x="5280" y="1979"/>
                  </a:lnTo>
                  <a:lnTo>
                    <a:pt x="5301" y="1986"/>
                  </a:lnTo>
                  <a:lnTo>
                    <a:pt x="5324" y="1992"/>
                  </a:lnTo>
                  <a:lnTo>
                    <a:pt x="5345" y="1997"/>
                  </a:lnTo>
                  <a:lnTo>
                    <a:pt x="5367" y="2002"/>
                  </a:lnTo>
                  <a:lnTo>
                    <a:pt x="5389" y="2007"/>
                  </a:lnTo>
                  <a:close/>
                  <a:moveTo>
                    <a:pt x="4302" y="1049"/>
                  </a:moveTo>
                  <a:lnTo>
                    <a:pt x="4306" y="1065"/>
                  </a:lnTo>
                  <a:lnTo>
                    <a:pt x="4310" y="1076"/>
                  </a:lnTo>
                  <a:lnTo>
                    <a:pt x="4315" y="1083"/>
                  </a:lnTo>
                  <a:lnTo>
                    <a:pt x="4321" y="1086"/>
                  </a:lnTo>
                  <a:lnTo>
                    <a:pt x="4328" y="1085"/>
                  </a:lnTo>
                  <a:lnTo>
                    <a:pt x="4336" y="1081"/>
                  </a:lnTo>
                  <a:lnTo>
                    <a:pt x="4344" y="1075"/>
                  </a:lnTo>
                  <a:lnTo>
                    <a:pt x="4353" y="1065"/>
                  </a:lnTo>
                  <a:lnTo>
                    <a:pt x="4373" y="1041"/>
                  </a:lnTo>
                  <a:lnTo>
                    <a:pt x="4396" y="1010"/>
                  </a:lnTo>
                  <a:lnTo>
                    <a:pt x="4420" y="977"/>
                  </a:lnTo>
                  <a:lnTo>
                    <a:pt x="4447" y="945"/>
                  </a:lnTo>
                  <a:lnTo>
                    <a:pt x="4460" y="930"/>
                  </a:lnTo>
                  <a:lnTo>
                    <a:pt x="4474" y="916"/>
                  </a:lnTo>
                  <a:lnTo>
                    <a:pt x="4488" y="904"/>
                  </a:lnTo>
                  <a:lnTo>
                    <a:pt x="4502" y="894"/>
                  </a:lnTo>
                  <a:lnTo>
                    <a:pt x="4516" y="887"/>
                  </a:lnTo>
                  <a:lnTo>
                    <a:pt x="4530" y="882"/>
                  </a:lnTo>
                  <a:lnTo>
                    <a:pt x="4544" y="881"/>
                  </a:lnTo>
                  <a:lnTo>
                    <a:pt x="4559" y="882"/>
                  </a:lnTo>
                  <a:lnTo>
                    <a:pt x="4573" y="888"/>
                  </a:lnTo>
                  <a:lnTo>
                    <a:pt x="4586" y="898"/>
                  </a:lnTo>
                  <a:lnTo>
                    <a:pt x="4600" y="913"/>
                  </a:lnTo>
                  <a:lnTo>
                    <a:pt x="4613" y="933"/>
                  </a:lnTo>
                  <a:lnTo>
                    <a:pt x="4626" y="958"/>
                  </a:lnTo>
                  <a:lnTo>
                    <a:pt x="4639" y="990"/>
                  </a:lnTo>
                  <a:lnTo>
                    <a:pt x="4651" y="1027"/>
                  </a:lnTo>
                  <a:lnTo>
                    <a:pt x="4663" y="1070"/>
                  </a:lnTo>
                  <a:lnTo>
                    <a:pt x="4659" y="1024"/>
                  </a:lnTo>
                  <a:lnTo>
                    <a:pt x="4658" y="976"/>
                  </a:lnTo>
                  <a:lnTo>
                    <a:pt x="4659" y="930"/>
                  </a:lnTo>
                  <a:lnTo>
                    <a:pt x="4662" y="884"/>
                  </a:lnTo>
                  <a:lnTo>
                    <a:pt x="4667" y="837"/>
                  </a:lnTo>
                  <a:lnTo>
                    <a:pt x="4674" y="791"/>
                  </a:lnTo>
                  <a:lnTo>
                    <a:pt x="4684" y="746"/>
                  </a:lnTo>
                  <a:lnTo>
                    <a:pt x="4694" y="700"/>
                  </a:lnTo>
                  <a:lnTo>
                    <a:pt x="4707" y="656"/>
                  </a:lnTo>
                  <a:lnTo>
                    <a:pt x="4721" y="611"/>
                  </a:lnTo>
                  <a:lnTo>
                    <a:pt x="4738" y="569"/>
                  </a:lnTo>
                  <a:lnTo>
                    <a:pt x="4755" y="527"/>
                  </a:lnTo>
                  <a:lnTo>
                    <a:pt x="4775" y="485"/>
                  </a:lnTo>
                  <a:lnTo>
                    <a:pt x="4796" y="445"/>
                  </a:lnTo>
                  <a:lnTo>
                    <a:pt x="4819" y="406"/>
                  </a:lnTo>
                  <a:lnTo>
                    <a:pt x="4843" y="368"/>
                  </a:lnTo>
                  <a:lnTo>
                    <a:pt x="4869" y="332"/>
                  </a:lnTo>
                  <a:lnTo>
                    <a:pt x="4896" y="297"/>
                  </a:lnTo>
                  <a:lnTo>
                    <a:pt x="4924" y="262"/>
                  </a:lnTo>
                  <a:lnTo>
                    <a:pt x="4954" y="231"/>
                  </a:lnTo>
                  <a:lnTo>
                    <a:pt x="4985" y="200"/>
                  </a:lnTo>
                  <a:lnTo>
                    <a:pt x="5017" y="172"/>
                  </a:lnTo>
                  <a:lnTo>
                    <a:pt x="5050" y="144"/>
                  </a:lnTo>
                  <a:lnTo>
                    <a:pt x="5085" y="120"/>
                  </a:lnTo>
                  <a:lnTo>
                    <a:pt x="5120" y="97"/>
                  </a:lnTo>
                  <a:lnTo>
                    <a:pt x="5157" y="76"/>
                  </a:lnTo>
                  <a:lnTo>
                    <a:pt x="5195" y="58"/>
                  </a:lnTo>
                  <a:lnTo>
                    <a:pt x="5233" y="41"/>
                  </a:lnTo>
                  <a:lnTo>
                    <a:pt x="5272" y="27"/>
                  </a:lnTo>
                  <a:lnTo>
                    <a:pt x="5311" y="15"/>
                  </a:lnTo>
                  <a:lnTo>
                    <a:pt x="5353" y="6"/>
                  </a:lnTo>
                  <a:lnTo>
                    <a:pt x="5394" y="0"/>
                  </a:lnTo>
                  <a:lnTo>
                    <a:pt x="5349" y="2"/>
                  </a:lnTo>
                  <a:lnTo>
                    <a:pt x="5293" y="4"/>
                  </a:lnTo>
                  <a:lnTo>
                    <a:pt x="5229" y="6"/>
                  </a:lnTo>
                  <a:lnTo>
                    <a:pt x="5161" y="9"/>
                  </a:lnTo>
                  <a:lnTo>
                    <a:pt x="5126" y="12"/>
                  </a:lnTo>
                  <a:lnTo>
                    <a:pt x="5092" y="14"/>
                  </a:lnTo>
                  <a:lnTo>
                    <a:pt x="5058" y="17"/>
                  </a:lnTo>
                  <a:lnTo>
                    <a:pt x="5026" y="21"/>
                  </a:lnTo>
                  <a:lnTo>
                    <a:pt x="4995" y="25"/>
                  </a:lnTo>
                  <a:lnTo>
                    <a:pt x="4966" y="30"/>
                  </a:lnTo>
                  <a:lnTo>
                    <a:pt x="4940" y="36"/>
                  </a:lnTo>
                  <a:lnTo>
                    <a:pt x="4915" y="43"/>
                  </a:lnTo>
                  <a:lnTo>
                    <a:pt x="4882" y="50"/>
                  </a:lnTo>
                  <a:lnTo>
                    <a:pt x="4848" y="59"/>
                  </a:lnTo>
                  <a:lnTo>
                    <a:pt x="4816" y="69"/>
                  </a:lnTo>
                  <a:lnTo>
                    <a:pt x="4783" y="82"/>
                  </a:lnTo>
                  <a:lnTo>
                    <a:pt x="4752" y="96"/>
                  </a:lnTo>
                  <a:lnTo>
                    <a:pt x="4722" y="112"/>
                  </a:lnTo>
                  <a:lnTo>
                    <a:pt x="4692" y="130"/>
                  </a:lnTo>
                  <a:lnTo>
                    <a:pt x="4662" y="150"/>
                  </a:lnTo>
                  <a:lnTo>
                    <a:pt x="4634" y="173"/>
                  </a:lnTo>
                  <a:lnTo>
                    <a:pt x="4607" y="196"/>
                  </a:lnTo>
                  <a:lnTo>
                    <a:pt x="4581" y="221"/>
                  </a:lnTo>
                  <a:lnTo>
                    <a:pt x="4555" y="247"/>
                  </a:lnTo>
                  <a:lnTo>
                    <a:pt x="4531" y="275"/>
                  </a:lnTo>
                  <a:lnTo>
                    <a:pt x="4508" y="305"/>
                  </a:lnTo>
                  <a:lnTo>
                    <a:pt x="4485" y="336"/>
                  </a:lnTo>
                  <a:lnTo>
                    <a:pt x="4464" y="368"/>
                  </a:lnTo>
                  <a:lnTo>
                    <a:pt x="4444" y="403"/>
                  </a:lnTo>
                  <a:lnTo>
                    <a:pt x="4425" y="438"/>
                  </a:lnTo>
                  <a:lnTo>
                    <a:pt x="4407" y="475"/>
                  </a:lnTo>
                  <a:lnTo>
                    <a:pt x="4391" y="512"/>
                  </a:lnTo>
                  <a:lnTo>
                    <a:pt x="4376" y="552"/>
                  </a:lnTo>
                  <a:lnTo>
                    <a:pt x="4362" y="592"/>
                  </a:lnTo>
                  <a:lnTo>
                    <a:pt x="4349" y="634"/>
                  </a:lnTo>
                  <a:lnTo>
                    <a:pt x="4338" y="676"/>
                  </a:lnTo>
                  <a:lnTo>
                    <a:pt x="4329" y="719"/>
                  </a:lnTo>
                  <a:lnTo>
                    <a:pt x="4320" y="764"/>
                  </a:lnTo>
                  <a:lnTo>
                    <a:pt x="4314" y="809"/>
                  </a:lnTo>
                  <a:lnTo>
                    <a:pt x="4308" y="855"/>
                  </a:lnTo>
                  <a:lnTo>
                    <a:pt x="4305" y="903"/>
                  </a:lnTo>
                  <a:lnTo>
                    <a:pt x="4302" y="951"/>
                  </a:lnTo>
                  <a:lnTo>
                    <a:pt x="4301" y="1000"/>
                  </a:lnTo>
                  <a:lnTo>
                    <a:pt x="4302" y="1049"/>
                  </a:lnTo>
                  <a:close/>
                  <a:moveTo>
                    <a:pt x="1212" y="2190"/>
                  </a:moveTo>
                  <a:lnTo>
                    <a:pt x="1150" y="2180"/>
                  </a:lnTo>
                  <a:lnTo>
                    <a:pt x="1088" y="2170"/>
                  </a:lnTo>
                  <a:lnTo>
                    <a:pt x="1024" y="2159"/>
                  </a:lnTo>
                  <a:lnTo>
                    <a:pt x="961" y="2149"/>
                  </a:lnTo>
                  <a:lnTo>
                    <a:pt x="896" y="2136"/>
                  </a:lnTo>
                  <a:lnTo>
                    <a:pt x="833" y="2124"/>
                  </a:lnTo>
                  <a:lnTo>
                    <a:pt x="769" y="2112"/>
                  </a:lnTo>
                  <a:lnTo>
                    <a:pt x="706" y="2098"/>
                  </a:lnTo>
                  <a:lnTo>
                    <a:pt x="672" y="2089"/>
                  </a:lnTo>
                  <a:lnTo>
                    <a:pt x="636" y="2078"/>
                  </a:lnTo>
                  <a:lnTo>
                    <a:pt x="600" y="2065"/>
                  </a:lnTo>
                  <a:lnTo>
                    <a:pt x="563" y="2050"/>
                  </a:lnTo>
                  <a:lnTo>
                    <a:pt x="527" y="2032"/>
                  </a:lnTo>
                  <a:lnTo>
                    <a:pt x="489" y="2012"/>
                  </a:lnTo>
                  <a:lnTo>
                    <a:pt x="453" y="1991"/>
                  </a:lnTo>
                  <a:lnTo>
                    <a:pt x="416" y="1969"/>
                  </a:lnTo>
                  <a:lnTo>
                    <a:pt x="380" y="1944"/>
                  </a:lnTo>
                  <a:lnTo>
                    <a:pt x="345" y="1917"/>
                  </a:lnTo>
                  <a:lnTo>
                    <a:pt x="327" y="1903"/>
                  </a:lnTo>
                  <a:lnTo>
                    <a:pt x="310" y="1888"/>
                  </a:lnTo>
                  <a:lnTo>
                    <a:pt x="294" y="1874"/>
                  </a:lnTo>
                  <a:lnTo>
                    <a:pt x="277" y="1858"/>
                  </a:lnTo>
                  <a:lnTo>
                    <a:pt x="260" y="1843"/>
                  </a:lnTo>
                  <a:lnTo>
                    <a:pt x="244" y="1827"/>
                  </a:lnTo>
                  <a:lnTo>
                    <a:pt x="229" y="1811"/>
                  </a:lnTo>
                  <a:lnTo>
                    <a:pt x="214" y="1794"/>
                  </a:lnTo>
                  <a:lnTo>
                    <a:pt x="199" y="1776"/>
                  </a:lnTo>
                  <a:lnTo>
                    <a:pt x="185" y="1758"/>
                  </a:lnTo>
                  <a:lnTo>
                    <a:pt x="172" y="1740"/>
                  </a:lnTo>
                  <a:lnTo>
                    <a:pt x="158" y="1722"/>
                  </a:lnTo>
                  <a:lnTo>
                    <a:pt x="178" y="1735"/>
                  </a:lnTo>
                  <a:lnTo>
                    <a:pt x="195" y="1744"/>
                  </a:lnTo>
                  <a:lnTo>
                    <a:pt x="210" y="1749"/>
                  </a:lnTo>
                  <a:lnTo>
                    <a:pt x="223" y="1750"/>
                  </a:lnTo>
                  <a:lnTo>
                    <a:pt x="234" y="1748"/>
                  </a:lnTo>
                  <a:lnTo>
                    <a:pt x="243" y="1742"/>
                  </a:lnTo>
                  <a:lnTo>
                    <a:pt x="252" y="1734"/>
                  </a:lnTo>
                  <a:lnTo>
                    <a:pt x="259" y="1723"/>
                  </a:lnTo>
                  <a:lnTo>
                    <a:pt x="265" y="1711"/>
                  </a:lnTo>
                  <a:lnTo>
                    <a:pt x="270" y="1697"/>
                  </a:lnTo>
                  <a:lnTo>
                    <a:pt x="276" y="1681"/>
                  </a:lnTo>
                  <a:lnTo>
                    <a:pt x="280" y="1664"/>
                  </a:lnTo>
                  <a:lnTo>
                    <a:pt x="288" y="1630"/>
                  </a:lnTo>
                  <a:lnTo>
                    <a:pt x="297" y="1598"/>
                  </a:lnTo>
                  <a:lnTo>
                    <a:pt x="301" y="1582"/>
                  </a:lnTo>
                  <a:lnTo>
                    <a:pt x="307" y="1569"/>
                  </a:lnTo>
                  <a:lnTo>
                    <a:pt x="313" y="1556"/>
                  </a:lnTo>
                  <a:lnTo>
                    <a:pt x="320" y="1546"/>
                  </a:lnTo>
                  <a:lnTo>
                    <a:pt x="329" y="1538"/>
                  </a:lnTo>
                  <a:lnTo>
                    <a:pt x="339" y="1534"/>
                  </a:lnTo>
                  <a:lnTo>
                    <a:pt x="350" y="1532"/>
                  </a:lnTo>
                  <a:lnTo>
                    <a:pt x="363" y="1535"/>
                  </a:lnTo>
                  <a:lnTo>
                    <a:pt x="378" y="1541"/>
                  </a:lnTo>
                  <a:lnTo>
                    <a:pt x="396" y="1551"/>
                  </a:lnTo>
                  <a:lnTo>
                    <a:pt x="416" y="1567"/>
                  </a:lnTo>
                  <a:lnTo>
                    <a:pt x="438" y="1588"/>
                  </a:lnTo>
                  <a:lnTo>
                    <a:pt x="463" y="1613"/>
                  </a:lnTo>
                  <a:lnTo>
                    <a:pt x="491" y="1645"/>
                  </a:lnTo>
                  <a:lnTo>
                    <a:pt x="521" y="1683"/>
                  </a:lnTo>
                  <a:lnTo>
                    <a:pt x="556" y="1727"/>
                  </a:lnTo>
                  <a:lnTo>
                    <a:pt x="572" y="1751"/>
                  </a:lnTo>
                  <a:lnTo>
                    <a:pt x="589" y="1775"/>
                  </a:lnTo>
                  <a:lnTo>
                    <a:pt x="605" y="1799"/>
                  </a:lnTo>
                  <a:lnTo>
                    <a:pt x="622" y="1821"/>
                  </a:lnTo>
                  <a:lnTo>
                    <a:pt x="640" y="1843"/>
                  </a:lnTo>
                  <a:lnTo>
                    <a:pt x="658" y="1863"/>
                  </a:lnTo>
                  <a:lnTo>
                    <a:pt x="676" y="1884"/>
                  </a:lnTo>
                  <a:lnTo>
                    <a:pt x="695" y="1903"/>
                  </a:lnTo>
                  <a:lnTo>
                    <a:pt x="713" y="1923"/>
                  </a:lnTo>
                  <a:lnTo>
                    <a:pt x="732" y="1942"/>
                  </a:lnTo>
                  <a:lnTo>
                    <a:pt x="751" y="1959"/>
                  </a:lnTo>
                  <a:lnTo>
                    <a:pt x="770" y="1977"/>
                  </a:lnTo>
                  <a:lnTo>
                    <a:pt x="791" y="1993"/>
                  </a:lnTo>
                  <a:lnTo>
                    <a:pt x="811" y="2009"/>
                  </a:lnTo>
                  <a:lnTo>
                    <a:pt x="831" y="2025"/>
                  </a:lnTo>
                  <a:lnTo>
                    <a:pt x="851" y="2040"/>
                  </a:lnTo>
                  <a:lnTo>
                    <a:pt x="872" y="2054"/>
                  </a:lnTo>
                  <a:lnTo>
                    <a:pt x="893" y="2067"/>
                  </a:lnTo>
                  <a:lnTo>
                    <a:pt x="915" y="2080"/>
                  </a:lnTo>
                  <a:lnTo>
                    <a:pt x="936" y="2092"/>
                  </a:lnTo>
                  <a:lnTo>
                    <a:pt x="958" y="2103"/>
                  </a:lnTo>
                  <a:lnTo>
                    <a:pt x="980" y="2114"/>
                  </a:lnTo>
                  <a:lnTo>
                    <a:pt x="1002" y="2124"/>
                  </a:lnTo>
                  <a:lnTo>
                    <a:pt x="1024" y="2134"/>
                  </a:lnTo>
                  <a:lnTo>
                    <a:pt x="1047" y="2144"/>
                  </a:lnTo>
                  <a:lnTo>
                    <a:pt x="1070" y="2152"/>
                  </a:lnTo>
                  <a:lnTo>
                    <a:pt x="1093" y="2160"/>
                  </a:lnTo>
                  <a:lnTo>
                    <a:pt x="1116" y="2167"/>
                  </a:lnTo>
                  <a:lnTo>
                    <a:pt x="1139" y="2174"/>
                  </a:lnTo>
                  <a:lnTo>
                    <a:pt x="1164" y="2180"/>
                  </a:lnTo>
                  <a:lnTo>
                    <a:pt x="1188" y="2185"/>
                  </a:lnTo>
                  <a:lnTo>
                    <a:pt x="1212" y="2190"/>
                  </a:lnTo>
                  <a:close/>
                  <a:moveTo>
                    <a:pt x="2" y="1232"/>
                  </a:moveTo>
                  <a:lnTo>
                    <a:pt x="5" y="1248"/>
                  </a:lnTo>
                  <a:lnTo>
                    <a:pt x="9" y="1259"/>
                  </a:lnTo>
                  <a:lnTo>
                    <a:pt x="14" y="1265"/>
                  </a:lnTo>
                  <a:lnTo>
                    <a:pt x="22" y="1268"/>
                  </a:lnTo>
                  <a:lnTo>
                    <a:pt x="29" y="1267"/>
                  </a:lnTo>
                  <a:lnTo>
                    <a:pt x="38" y="1262"/>
                  </a:lnTo>
                  <a:lnTo>
                    <a:pt x="47" y="1255"/>
                  </a:lnTo>
                  <a:lnTo>
                    <a:pt x="57" y="1246"/>
                  </a:lnTo>
                  <a:lnTo>
                    <a:pt x="79" y="1221"/>
                  </a:lnTo>
                  <a:lnTo>
                    <a:pt x="104" y="1189"/>
                  </a:lnTo>
                  <a:lnTo>
                    <a:pt x="132" y="1156"/>
                  </a:lnTo>
                  <a:lnTo>
                    <a:pt x="162" y="1124"/>
                  </a:lnTo>
                  <a:lnTo>
                    <a:pt x="177" y="1109"/>
                  </a:lnTo>
                  <a:lnTo>
                    <a:pt x="192" y="1096"/>
                  </a:lnTo>
                  <a:lnTo>
                    <a:pt x="207" y="1083"/>
                  </a:lnTo>
                  <a:lnTo>
                    <a:pt x="223" y="1073"/>
                  </a:lnTo>
                  <a:lnTo>
                    <a:pt x="239" y="1066"/>
                  </a:lnTo>
                  <a:lnTo>
                    <a:pt x="255" y="1061"/>
                  </a:lnTo>
                  <a:lnTo>
                    <a:pt x="271" y="1060"/>
                  </a:lnTo>
                  <a:lnTo>
                    <a:pt x="287" y="1062"/>
                  </a:lnTo>
                  <a:lnTo>
                    <a:pt x="303" y="1068"/>
                  </a:lnTo>
                  <a:lnTo>
                    <a:pt x="319" y="1078"/>
                  </a:lnTo>
                  <a:lnTo>
                    <a:pt x="334" y="1093"/>
                  </a:lnTo>
                  <a:lnTo>
                    <a:pt x="349" y="1114"/>
                  </a:lnTo>
                  <a:lnTo>
                    <a:pt x="363" y="1140"/>
                  </a:lnTo>
                  <a:lnTo>
                    <a:pt x="378" y="1171"/>
                  </a:lnTo>
                  <a:lnTo>
                    <a:pt x="391" y="1209"/>
                  </a:lnTo>
                  <a:lnTo>
                    <a:pt x="406" y="1254"/>
                  </a:lnTo>
                  <a:lnTo>
                    <a:pt x="402" y="1206"/>
                  </a:lnTo>
                  <a:lnTo>
                    <a:pt x="401" y="1159"/>
                  </a:lnTo>
                  <a:lnTo>
                    <a:pt x="401" y="1112"/>
                  </a:lnTo>
                  <a:lnTo>
                    <a:pt x="405" y="1064"/>
                  </a:lnTo>
                  <a:lnTo>
                    <a:pt x="410" y="1018"/>
                  </a:lnTo>
                  <a:lnTo>
                    <a:pt x="418" y="971"/>
                  </a:lnTo>
                  <a:lnTo>
                    <a:pt x="428" y="925"/>
                  </a:lnTo>
                  <a:lnTo>
                    <a:pt x="440" y="880"/>
                  </a:lnTo>
                  <a:lnTo>
                    <a:pt x="454" y="835"/>
                  </a:lnTo>
                  <a:lnTo>
                    <a:pt x="470" y="791"/>
                  </a:lnTo>
                  <a:lnTo>
                    <a:pt x="488" y="748"/>
                  </a:lnTo>
                  <a:lnTo>
                    <a:pt x="508" y="705"/>
                  </a:lnTo>
                  <a:lnTo>
                    <a:pt x="530" y="664"/>
                  </a:lnTo>
                  <a:lnTo>
                    <a:pt x="554" y="623"/>
                  </a:lnTo>
                  <a:lnTo>
                    <a:pt x="579" y="585"/>
                  </a:lnTo>
                  <a:lnTo>
                    <a:pt x="605" y="547"/>
                  </a:lnTo>
                  <a:lnTo>
                    <a:pt x="634" y="510"/>
                  </a:lnTo>
                  <a:lnTo>
                    <a:pt x="664" y="475"/>
                  </a:lnTo>
                  <a:lnTo>
                    <a:pt x="696" y="442"/>
                  </a:lnTo>
                  <a:lnTo>
                    <a:pt x="728" y="410"/>
                  </a:lnTo>
                  <a:lnTo>
                    <a:pt x="763" y="379"/>
                  </a:lnTo>
                  <a:lnTo>
                    <a:pt x="799" y="351"/>
                  </a:lnTo>
                  <a:lnTo>
                    <a:pt x="836" y="325"/>
                  </a:lnTo>
                  <a:lnTo>
                    <a:pt x="874" y="300"/>
                  </a:lnTo>
                  <a:lnTo>
                    <a:pt x="914" y="277"/>
                  </a:lnTo>
                  <a:lnTo>
                    <a:pt x="954" y="256"/>
                  </a:lnTo>
                  <a:lnTo>
                    <a:pt x="995" y="238"/>
                  </a:lnTo>
                  <a:lnTo>
                    <a:pt x="1038" y="222"/>
                  </a:lnTo>
                  <a:lnTo>
                    <a:pt x="1081" y="209"/>
                  </a:lnTo>
                  <a:lnTo>
                    <a:pt x="1125" y="198"/>
                  </a:lnTo>
                  <a:lnTo>
                    <a:pt x="1171" y="189"/>
                  </a:lnTo>
                  <a:lnTo>
                    <a:pt x="1217" y="183"/>
                  </a:lnTo>
                  <a:lnTo>
                    <a:pt x="1168" y="185"/>
                  </a:lnTo>
                  <a:lnTo>
                    <a:pt x="1105" y="187"/>
                  </a:lnTo>
                  <a:lnTo>
                    <a:pt x="1035" y="190"/>
                  </a:lnTo>
                  <a:lnTo>
                    <a:pt x="960" y="193"/>
                  </a:lnTo>
                  <a:lnTo>
                    <a:pt x="922" y="195"/>
                  </a:lnTo>
                  <a:lnTo>
                    <a:pt x="883" y="198"/>
                  </a:lnTo>
                  <a:lnTo>
                    <a:pt x="847" y="201"/>
                  </a:lnTo>
                  <a:lnTo>
                    <a:pt x="811" y="204"/>
                  </a:lnTo>
                  <a:lnTo>
                    <a:pt x="777" y="209"/>
                  </a:lnTo>
                  <a:lnTo>
                    <a:pt x="745" y="214"/>
                  </a:lnTo>
                  <a:lnTo>
                    <a:pt x="716" y="220"/>
                  </a:lnTo>
                  <a:lnTo>
                    <a:pt x="690" y="226"/>
                  </a:lnTo>
                  <a:lnTo>
                    <a:pt x="652" y="233"/>
                  </a:lnTo>
                  <a:lnTo>
                    <a:pt x="614" y="241"/>
                  </a:lnTo>
                  <a:lnTo>
                    <a:pt x="577" y="252"/>
                  </a:lnTo>
                  <a:lnTo>
                    <a:pt x="541" y="264"/>
                  </a:lnTo>
                  <a:lnTo>
                    <a:pt x="505" y="279"/>
                  </a:lnTo>
                  <a:lnTo>
                    <a:pt x="471" y="296"/>
                  </a:lnTo>
                  <a:lnTo>
                    <a:pt x="437" y="314"/>
                  </a:lnTo>
                  <a:lnTo>
                    <a:pt x="405" y="333"/>
                  </a:lnTo>
                  <a:lnTo>
                    <a:pt x="372" y="355"/>
                  </a:lnTo>
                  <a:lnTo>
                    <a:pt x="342" y="378"/>
                  </a:lnTo>
                  <a:lnTo>
                    <a:pt x="312" y="404"/>
                  </a:lnTo>
                  <a:lnTo>
                    <a:pt x="284" y="430"/>
                  </a:lnTo>
                  <a:lnTo>
                    <a:pt x="256" y="458"/>
                  </a:lnTo>
                  <a:lnTo>
                    <a:pt x="229" y="488"/>
                  </a:lnTo>
                  <a:lnTo>
                    <a:pt x="205" y="520"/>
                  </a:lnTo>
                  <a:lnTo>
                    <a:pt x="181" y="552"/>
                  </a:lnTo>
                  <a:lnTo>
                    <a:pt x="159" y="586"/>
                  </a:lnTo>
                  <a:lnTo>
                    <a:pt x="137" y="621"/>
                  </a:lnTo>
                  <a:lnTo>
                    <a:pt x="117" y="658"/>
                  </a:lnTo>
                  <a:lnTo>
                    <a:pt x="99" y="695"/>
                  </a:lnTo>
                  <a:lnTo>
                    <a:pt x="82" y="734"/>
                  </a:lnTo>
                  <a:lnTo>
                    <a:pt x="66" y="775"/>
                  </a:lnTo>
                  <a:lnTo>
                    <a:pt x="53" y="816"/>
                  </a:lnTo>
                  <a:lnTo>
                    <a:pt x="40" y="858"/>
                  </a:lnTo>
                  <a:lnTo>
                    <a:pt x="30" y="902"/>
                  </a:lnTo>
                  <a:lnTo>
                    <a:pt x="21" y="946"/>
                  </a:lnTo>
                  <a:lnTo>
                    <a:pt x="12" y="993"/>
                  </a:lnTo>
                  <a:lnTo>
                    <a:pt x="6" y="1038"/>
                  </a:lnTo>
                  <a:lnTo>
                    <a:pt x="3" y="1085"/>
                  </a:lnTo>
                  <a:lnTo>
                    <a:pt x="0" y="1134"/>
                  </a:lnTo>
                  <a:lnTo>
                    <a:pt x="0" y="1182"/>
                  </a:lnTo>
                  <a:lnTo>
                    <a:pt x="2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8" name="Freeform 1820"/>
            <p:cNvSpPr>
              <a:spLocks noEditPoints="1"/>
            </p:cNvSpPr>
            <p:nvPr/>
          </p:nvSpPr>
          <p:spPr bwMode="auto">
            <a:xfrm>
              <a:off x="2182" y="2579"/>
              <a:ext cx="113" cy="84"/>
            </a:xfrm>
            <a:custGeom>
              <a:avLst/>
              <a:gdLst>
                <a:gd name="T0" fmla="*/ 0 w 1811"/>
                <a:gd name="T1" fmla="*/ 0 h 1337"/>
                <a:gd name="T2" fmla="*/ 0 w 1811"/>
                <a:gd name="T3" fmla="*/ 0 h 1337"/>
                <a:gd name="T4" fmla="*/ 0 w 1811"/>
                <a:gd name="T5" fmla="*/ 0 h 1337"/>
                <a:gd name="T6" fmla="*/ 0 w 1811"/>
                <a:gd name="T7" fmla="*/ 0 h 1337"/>
                <a:gd name="T8" fmla="*/ 0 w 1811"/>
                <a:gd name="T9" fmla="*/ 0 h 1337"/>
                <a:gd name="T10" fmla="*/ 0 w 1811"/>
                <a:gd name="T11" fmla="*/ 0 h 1337"/>
                <a:gd name="T12" fmla="*/ 0 w 1811"/>
                <a:gd name="T13" fmla="*/ 0 h 1337"/>
                <a:gd name="T14" fmla="*/ 0 w 1811"/>
                <a:gd name="T15" fmla="*/ 0 h 1337"/>
                <a:gd name="T16" fmla="*/ 0 w 1811"/>
                <a:gd name="T17" fmla="*/ 0 h 1337"/>
                <a:gd name="T18" fmla="*/ 0 w 1811"/>
                <a:gd name="T19" fmla="*/ 0 h 1337"/>
                <a:gd name="T20" fmla="*/ 0 w 1811"/>
                <a:gd name="T21" fmla="*/ 0 h 1337"/>
                <a:gd name="T22" fmla="*/ 0 w 1811"/>
                <a:gd name="T23" fmla="*/ 0 h 1337"/>
                <a:gd name="T24" fmla="*/ 0 w 1811"/>
                <a:gd name="T25" fmla="*/ 0 h 1337"/>
                <a:gd name="T26" fmla="*/ 0 w 1811"/>
                <a:gd name="T27" fmla="*/ 0 h 1337"/>
                <a:gd name="T28" fmla="*/ 0 w 1811"/>
                <a:gd name="T29" fmla="*/ 0 h 1337"/>
                <a:gd name="T30" fmla="*/ 0 w 1811"/>
                <a:gd name="T31" fmla="*/ 0 h 1337"/>
                <a:gd name="T32" fmla="*/ 0 w 1811"/>
                <a:gd name="T33" fmla="*/ 0 h 1337"/>
                <a:gd name="T34" fmla="*/ 0 w 1811"/>
                <a:gd name="T35" fmla="*/ 0 h 1337"/>
                <a:gd name="T36" fmla="*/ 0 w 1811"/>
                <a:gd name="T37" fmla="*/ 0 h 1337"/>
                <a:gd name="T38" fmla="*/ 0 w 1811"/>
                <a:gd name="T39" fmla="*/ 0 h 1337"/>
                <a:gd name="T40" fmla="*/ 0 w 1811"/>
                <a:gd name="T41" fmla="*/ 0 h 1337"/>
                <a:gd name="T42" fmla="*/ 0 w 1811"/>
                <a:gd name="T43" fmla="*/ 0 h 1337"/>
                <a:gd name="T44" fmla="*/ 0 w 1811"/>
                <a:gd name="T45" fmla="*/ 0 h 1337"/>
                <a:gd name="T46" fmla="*/ 0 w 1811"/>
                <a:gd name="T47" fmla="*/ 0 h 1337"/>
                <a:gd name="T48" fmla="*/ 0 w 1811"/>
                <a:gd name="T49" fmla="*/ 0 h 1337"/>
                <a:gd name="T50" fmla="*/ 0 w 1811"/>
                <a:gd name="T51" fmla="*/ 0 h 1337"/>
                <a:gd name="T52" fmla="*/ 0 w 1811"/>
                <a:gd name="T53" fmla="*/ 0 h 1337"/>
                <a:gd name="T54" fmla="*/ 0 w 1811"/>
                <a:gd name="T55" fmla="*/ 0 h 1337"/>
                <a:gd name="T56" fmla="*/ 0 w 1811"/>
                <a:gd name="T57" fmla="*/ 0 h 1337"/>
                <a:gd name="T58" fmla="*/ 0 w 1811"/>
                <a:gd name="T59" fmla="*/ 0 h 1337"/>
                <a:gd name="T60" fmla="*/ 0 w 1811"/>
                <a:gd name="T61" fmla="*/ 0 h 1337"/>
                <a:gd name="T62" fmla="*/ 0 w 1811"/>
                <a:gd name="T63" fmla="*/ 0 h 1337"/>
                <a:gd name="T64" fmla="*/ 0 w 1811"/>
                <a:gd name="T65" fmla="*/ 0 h 1337"/>
                <a:gd name="T66" fmla="*/ 0 w 1811"/>
                <a:gd name="T67" fmla="*/ 0 h 1337"/>
                <a:gd name="T68" fmla="*/ 0 w 1811"/>
                <a:gd name="T69" fmla="*/ 0 h 1337"/>
                <a:gd name="T70" fmla="*/ 0 w 1811"/>
                <a:gd name="T71" fmla="*/ 0 h 1337"/>
                <a:gd name="T72" fmla="*/ 0 w 1811"/>
                <a:gd name="T73" fmla="*/ 0 h 1337"/>
                <a:gd name="T74" fmla="*/ 0 w 1811"/>
                <a:gd name="T75" fmla="*/ 0 h 1337"/>
                <a:gd name="T76" fmla="*/ 0 w 1811"/>
                <a:gd name="T77" fmla="*/ 0 h 1337"/>
                <a:gd name="T78" fmla="*/ 0 w 1811"/>
                <a:gd name="T79" fmla="*/ 0 h 1337"/>
                <a:gd name="T80" fmla="*/ 0 w 1811"/>
                <a:gd name="T81" fmla="*/ 0 h 1337"/>
                <a:gd name="T82" fmla="*/ 0 w 1811"/>
                <a:gd name="T83" fmla="*/ 0 h 1337"/>
                <a:gd name="T84" fmla="*/ 0 w 1811"/>
                <a:gd name="T85" fmla="*/ 0 h 1337"/>
                <a:gd name="T86" fmla="*/ 0 w 1811"/>
                <a:gd name="T87" fmla="*/ 0 h 1337"/>
                <a:gd name="T88" fmla="*/ 0 w 1811"/>
                <a:gd name="T89" fmla="*/ 0 h 1337"/>
                <a:gd name="T90" fmla="*/ 0 w 1811"/>
                <a:gd name="T91" fmla="*/ 0 h 1337"/>
                <a:gd name="T92" fmla="*/ 0 w 1811"/>
                <a:gd name="T93" fmla="*/ 0 h 1337"/>
                <a:gd name="T94" fmla="*/ 0 w 1811"/>
                <a:gd name="T95" fmla="*/ 0 h 1337"/>
                <a:gd name="T96" fmla="*/ 0 w 1811"/>
                <a:gd name="T97" fmla="*/ 0 h 1337"/>
                <a:gd name="T98" fmla="*/ 0 w 1811"/>
                <a:gd name="T99" fmla="*/ 0 h 1337"/>
                <a:gd name="T100" fmla="*/ 0 w 1811"/>
                <a:gd name="T101" fmla="*/ 0 h 1337"/>
                <a:gd name="T102" fmla="*/ 0 w 1811"/>
                <a:gd name="T103" fmla="*/ 0 h 1337"/>
                <a:gd name="T104" fmla="*/ 0 w 1811"/>
                <a:gd name="T105" fmla="*/ 0 h 1337"/>
                <a:gd name="T106" fmla="*/ 0 w 1811"/>
                <a:gd name="T107" fmla="*/ 0 h 1337"/>
                <a:gd name="T108" fmla="*/ 0 w 1811"/>
                <a:gd name="T109" fmla="*/ 0 h 1337"/>
                <a:gd name="T110" fmla="*/ 0 w 1811"/>
                <a:gd name="T111" fmla="*/ 0 h 1337"/>
                <a:gd name="T112" fmla="*/ 0 w 1811"/>
                <a:gd name="T113" fmla="*/ 0 h 1337"/>
                <a:gd name="T114" fmla="*/ 0 w 1811"/>
                <a:gd name="T115" fmla="*/ 0 h 1337"/>
                <a:gd name="T116" fmla="*/ 0 w 1811"/>
                <a:gd name="T117" fmla="*/ 0 h 1337"/>
                <a:gd name="T118" fmla="*/ 0 w 1811"/>
                <a:gd name="T119" fmla="*/ 0 h 13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11"/>
                <a:gd name="T181" fmla="*/ 0 h 1337"/>
                <a:gd name="T182" fmla="*/ 1811 w 1811"/>
                <a:gd name="T183" fmla="*/ 1337 h 133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11" h="1337">
                  <a:moveTo>
                    <a:pt x="1715" y="0"/>
                  </a:moveTo>
                  <a:lnTo>
                    <a:pt x="1734" y="47"/>
                  </a:lnTo>
                  <a:lnTo>
                    <a:pt x="1752" y="94"/>
                  </a:lnTo>
                  <a:lnTo>
                    <a:pt x="1767" y="141"/>
                  </a:lnTo>
                  <a:lnTo>
                    <a:pt x="1779" y="187"/>
                  </a:lnTo>
                  <a:lnTo>
                    <a:pt x="1785" y="210"/>
                  </a:lnTo>
                  <a:lnTo>
                    <a:pt x="1790" y="234"/>
                  </a:lnTo>
                  <a:lnTo>
                    <a:pt x="1795" y="257"/>
                  </a:lnTo>
                  <a:lnTo>
                    <a:pt x="1799" y="280"/>
                  </a:lnTo>
                  <a:lnTo>
                    <a:pt x="1802" y="303"/>
                  </a:lnTo>
                  <a:lnTo>
                    <a:pt x="1805" y="326"/>
                  </a:lnTo>
                  <a:lnTo>
                    <a:pt x="1807" y="350"/>
                  </a:lnTo>
                  <a:lnTo>
                    <a:pt x="1809" y="373"/>
                  </a:lnTo>
                  <a:lnTo>
                    <a:pt x="1810" y="397"/>
                  </a:lnTo>
                  <a:lnTo>
                    <a:pt x="1811" y="421"/>
                  </a:lnTo>
                  <a:lnTo>
                    <a:pt x="1811" y="445"/>
                  </a:lnTo>
                  <a:lnTo>
                    <a:pt x="1810" y="470"/>
                  </a:lnTo>
                  <a:lnTo>
                    <a:pt x="1809" y="495"/>
                  </a:lnTo>
                  <a:lnTo>
                    <a:pt x="1808" y="520"/>
                  </a:lnTo>
                  <a:lnTo>
                    <a:pt x="1805" y="545"/>
                  </a:lnTo>
                  <a:lnTo>
                    <a:pt x="1803" y="571"/>
                  </a:lnTo>
                  <a:lnTo>
                    <a:pt x="1799" y="598"/>
                  </a:lnTo>
                  <a:lnTo>
                    <a:pt x="1795" y="624"/>
                  </a:lnTo>
                  <a:lnTo>
                    <a:pt x="1791" y="651"/>
                  </a:lnTo>
                  <a:lnTo>
                    <a:pt x="1785" y="679"/>
                  </a:lnTo>
                  <a:lnTo>
                    <a:pt x="1773" y="736"/>
                  </a:lnTo>
                  <a:lnTo>
                    <a:pt x="1758" y="795"/>
                  </a:lnTo>
                  <a:lnTo>
                    <a:pt x="1739" y="825"/>
                  </a:lnTo>
                  <a:lnTo>
                    <a:pt x="1724" y="846"/>
                  </a:lnTo>
                  <a:lnTo>
                    <a:pt x="1718" y="854"/>
                  </a:lnTo>
                  <a:lnTo>
                    <a:pt x="1712" y="861"/>
                  </a:lnTo>
                  <a:lnTo>
                    <a:pt x="1707" y="866"/>
                  </a:lnTo>
                  <a:lnTo>
                    <a:pt x="1702" y="869"/>
                  </a:lnTo>
                  <a:lnTo>
                    <a:pt x="1699" y="871"/>
                  </a:lnTo>
                  <a:lnTo>
                    <a:pt x="1696" y="872"/>
                  </a:lnTo>
                  <a:lnTo>
                    <a:pt x="1693" y="871"/>
                  </a:lnTo>
                  <a:lnTo>
                    <a:pt x="1691" y="870"/>
                  </a:lnTo>
                  <a:lnTo>
                    <a:pt x="1689" y="867"/>
                  </a:lnTo>
                  <a:lnTo>
                    <a:pt x="1688" y="864"/>
                  </a:lnTo>
                  <a:lnTo>
                    <a:pt x="1687" y="859"/>
                  </a:lnTo>
                  <a:lnTo>
                    <a:pt x="1687" y="854"/>
                  </a:lnTo>
                  <a:lnTo>
                    <a:pt x="1687" y="842"/>
                  </a:lnTo>
                  <a:lnTo>
                    <a:pt x="1688" y="829"/>
                  </a:lnTo>
                  <a:lnTo>
                    <a:pt x="1690" y="814"/>
                  </a:lnTo>
                  <a:lnTo>
                    <a:pt x="1693" y="797"/>
                  </a:lnTo>
                  <a:lnTo>
                    <a:pt x="1699" y="769"/>
                  </a:lnTo>
                  <a:lnTo>
                    <a:pt x="1704" y="747"/>
                  </a:lnTo>
                  <a:lnTo>
                    <a:pt x="1713" y="729"/>
                  </a:lnTo>
                  <a:lnTo>
                    <a:pt x="1722" y="710"/>
                  </a:lnTo>
                  <a:lnTo>
                    <a:pt x="1729" y="690"/>
                  </a:lnTo>
                  <a:lnTo>
                    <a:pt x="1736" y="669"/>
                  </a:lnTo>
                  <a:lnTo>
                    <a:pt x="1743" y="649"/>
                  </a:lnTo>
                  <a:lnTo>
                    <a:pt x="1750" y="628"/>
                  </a:lnTo>
                  <a:lnTo>
                    <a:pt x="1755" y="606"/>
                  </a:lnTo>
                  <a:lnTo>
                    <a:pt x="1759" y="584"/>
                  </a:lnTo>
                  <a:lnTo>
                    <a:pt x="1763" y="560"/>
                  </a:lnTo>
                  <a:lnTo>
                    <a:pt x="1766" y="538"/>
                  </a:lnTo>
                  <a:lnTo>
                    <a:pt x="1769" y="514"/>
                  </a:lnTo>
                  <a:lnTo>
                    <a:pt x="1771" y="491"/>
                  </a:lnTo>
                  <a:lnTo>
                    <a:pt x="1773" y="467"/>
                  </a:lnTo>
                  <a:lnTo>
                    <a:pt x="1774" y="442"/>
                  </a:lnTo>
                  <a:lnTo>
                    <a:pt x="1774" y="418"/>
                  </a:lnTo>
                  <a:lnTo>
                    <a:pt x="1774" y="394"/>
                  </a:lnTo>
                  <a:lnTo>
                    <a:pt x="1773" y="344"/>
                  </a:lnTo>
                  <a:lnTo>
                    <a:pt x="1769" y="294"/>
                  </a:lnTo>
                  <a:lnTo>
                    <a:pt x="1764" y="244"/>
                  </a:lnTo>
                  <a:lnTo>
                    <a:pt x="1757" y="193"/>
                  </a:lnTo>
                  <a:lnTo>
                    <a:pt x="1749" y="144"/>
                  </a:lnTo>
                  <a:lnTo>
                    <a:pt x="1738" y="94"/>
                  </a:lnTo>
                  <a:lnTo>
                    <a:pt x="1727" y="46"/>
                  </a:lnTo>
                  <a:lnTo>
                    <a:pt x="1715" y="0"/>
                  </a:lnTo>
                  <a:close/>
                  <a:moveTo>
                    <a:pt x="366" y="1221"/>
                  </a:moveTo>
                  <a:lnTo>
                    <a:pt x="344" y="1204"/>
                  </a:lnTo>
                  <a:lnTo>
                    <a:pt x="324" y="1186"/>
                  </a:lnTo>
                  <a:lnTo>
                    <a:pt x="303" y="1167"/>
                  </a:lnTo>
                  <a:lnTo>
                    <a:pt x="284" y="1146"/>
                  </a:lnTo>
                  <a:lnTo>
                    <a:pt x="264" y="1125"/>
                  </a:lnTo>
                  <a:lnTo>
                    <a:pt x="246" y="1103"/>
                  </a:lnTo>
                  <a:lnTo>
                    <a:pt x="226" y="1081"/>
                  </a:lnTo>
                  <a:lnTo>
                    <a:pt x="208" y="1058"/>
                  </a:lnTo>
                  <a:lnTo>
                    <a:pt x="191" y="1032"/>
                  </a:lnTo>
                  <a:lnTo>
                    <a:pt x="174" y="1007"/>
                  </a:lnTo>
                  <a:lnTo>
                    <a:pt x="158" y="982"/>
                  </a:lnTo>
                  <a:lnTo>
                    <a:pt x="143" y="955"/>
                  </a:lnTo>
                  <a:lnTo>
                    <a:pt x="128" y="928"/>
                  </a:lnTo>
                  <a:lnTo>
                    <a:pt x="114" y="899"/>
                  </a:lnTo>
                  <a:lnTo>
                    <a:pt x="99" y="871"/>
                  </a:lnTo>
                  <a:lnTo>
                    <a:pt x="86" y="842"/>
                  </a:lnTo>
                  <a:lnTo>
                    <a:pt x="74" y="812"/>
                  </a:lnTo>
                  <a:lnTo>
                    <a:pt x="63" y="780"/>
                  </a:lnTo>
                  <a:lnTo>
                    <a:pt x="53" y="749"/>
                  </a:lnTo>
                  <a:lnTo>
                    <a:pt x="43" y="718"/>
                  </a:lnTo>
                  <a:lnTo>
                    <a:pt x="35" y="685"/>
                  </a:lnTo>
                  <a:lnTo>
                    <a:pt x="27" y="652"/>
                  </a:lnTo>
                  <a:lnTo>
                    <a:pt x="20" y="619"/>
                  </a:lnTo>
                  <a:lnTo>
                    <a:pt x="14" y="586"/>
                  </a:lnTo>
                  <a:lnTo>
                    <a:pt x="9" y="551"/>
                  </a:lnTo>
                  <a:lnTo>
                    <a:pt x="6" y="516"/>
                  </a:lnTo>
                  <a:lnTo>
                    <a:pt x="3" y="481"/>
                  </a:lnTo>
                  <a:lnTo>
                    <a:pt x="1" y="445"/>
                  </a:lnTo>
                  <a:lnTo>
                    <a:pt x="0" y="410"/>
                  </a:lnTo>
                  <a:lnTo>
                    <a:pt x="1" y="374"/>
                  </a:lnTo>
                  <a:lnTo>
                    <a:pt x="3" y="337"/>
                  </a:lnTo>
                  <a:lnTo>
                    <a:pt x="6" y="300"/>
                  </a:lnTo>
                  <a:lnTo>
                    <a:pt x="6" y="304"/>
                  </a:lnTo>
                  <a:lnTo>
                    <a:pt x="7" y="307"/>
                  </a:lnTo>
                  <a:lnTo>
                    <a:pt x="9" y="309"/>
                  </a:lnTo>
                  <a:lnTo>
                    <a:pt x="11" y="310"/>
                  </a:lnTo>
                  <a:lnTo>
                    <a:pt x="13" y="310"/>
                  </a:lnTo>
                  <a:lnTo>
                    <a:pt x="15" y="310"/>
                  </a:lnTo>
                  <a:lnTo>
                    <a:pt x="18" y="309"/>
                  </a:lnTo>
                  <a:lnTo>
                    <a:pt x="21" y="307"/>
                  </a:lnTo>
                  <a:lnTo>
                    <a:pt x="35" y="297"/>
                  </a:lnTo>
                  <a:lnTo>
                    <a:pt x="52" y="282"/>
                  </a:lnTo>
                  <a:lnTo>
                    <a:pt x="61" y="275"/>
                  </a:lnTo>
                  <a:lnTo>
                    <a:pt x="70" y="267"/>
                  </a:lnTo>
                  <a:lnTo>
                    <a:pt x="79" y="260"/>
                  </a:lnTo>
                  <a:lnTo>
                    <a:pt x="87" y="255"/>
                  </a:lnTo>
                  <a:lnTo>
                    <a:pt x="96" y="251"/>
                  </a:lnTo>
                  <a:lnTo>
                    <a:pt x="104" y="249"/>
                  </a:lnTo>
                  <a:lnTo>
                    <a:pt x="109" y="249"/>
                  </a:lnTo>
                  <a:lnTo>
                    <a:pt x="112" y="249"/>
                  </a:lnTo>
                  <a:lnTo>
                    <a:pt x="116" y="250"/>
                  </a:lnTo>
                  <a:lnTo>
                    <a:pt x="119" y="252"/>
                  </a:lnTo>
                  <a:lnTo>
                    <a:pt x="114" y="284"/>
                  </a:lnTo>
                  <a:lnTo>
                    <a:pt x="110" y="315"/>
                  </a:lnTo>
                  <a:lnTo>
                    <a:pt x="106" y="347"/>
                  </a:lnTo>
                  <a:lnTo>
                    <a:pt x="104" y="378"/>
                  </a:lnTo>
                  <a:lnTo>
                    <a:pt x="102" y="409"/>
                  </a:lnTo>
                  <a:lnTo>
                    <a:pt x="102" y="440"/>
                  </a:lnTo>
                  <a:lnTo>
                    <a:pt x="102" y="471"/>
                  </a:lnTo>
                  <a:lnTo>
                    <a:pt x="103" y="501"/>
                  </a:lnTo>
                  <a:lnTo>
                    <a:pt x="104" y="531"/>
                  </a:lnTo>
                  <a:lnTo>
                    <a:pt x="107" y="561"/>
                  </a:lnTo>
                  <a:lnTo>
                    <a:pt x="112" y="591"/>
                  </a:lnTo>
                  <a:lnTo>
                    <a:pt x="116" y="621"/>
                  </a:lnTo>
                  <a:lnTo>
                    <a:pt x="121" y="650"/>
                  </a:lnTo>
                  <a:lnTo>
                    <a:pt x="128" y="679"/>
                  </a:lnTo>
                  <a:lnTo>
                    <a:pt x="135" y="708"/>
                  </a:lnTo>
                  <a:lnTo>
                    <a:pt x="143" y="737"/>
                  </a:lnTo>
                  <a:lnTo>
                    <a:pt x="152" y="765"/>
                  </a:lnTo>
                  <a:lnTo>
                    <a:pt x="162" y="793"/>
                  </a:lnTo>
                  <a:lnTo>
                    <a:pt x="172" y="821"/>
                  </a:lnTo>
                  <a:lnTo>
                    <a:pt x="184" y="848"/>
                  </a:lnTo>
                  <a:lnTo>
                    <a:pt x="197" y="876"/>
                  </a:lnTo>
                  <a:lnTo>
                    <a:pt x="211" y="902"/>
                  </a:lnTo>
                  <a:lnTo>
                    <a:pt x="226" y="930"/>
                  </a:lnTo>
                  <a:lnTo>
                    <a:pt x="243" y="956"/>
                  </a:lnTo>
                  <a:lnTo>
                    <a:pt x="260" y="982"/>
                  </a:lnTo>
                  <a:lnTo>
                    <a:pt x="277" y="1008"/>
                  </a:lnTo>
                  <a:lnTo>
                    <a:pt x="296" y="1033"/>
                  </a:lnTo>
                  <a:lnTo>
                    <a:pt x="317" y="1059"/>
                  </a:lnTo>
                  <a:lnTo>
                    <a:pt x="338" y="1084"/>
                  </a:lnTo>
                  <a:lnTo>
                    <a:pt x="361" y="1108"/>
                  </a:lnTo>
                  <a:lnTo>
                    <a:pt x="384" y="1132"/>
                  </a:lnTo>
                  <a:lnTo>
                    <a:pt x="409" y="1157"/>
                  </a:lnTo>
                  <a:lnTo>
                    <a:pt x="450" y="1192"/>
                  </a:lnTo>
                  <a:lnTo>
                    <a:pt x="487" y="1224"/>
                  </a:lnTo>
                  <a:lnTo>
                    <a:pt x="515" y="1252"/>
                  </a:lnTo>
                  <a:lnTo>
                    <a:pt x="538" y="1277"/>
                  </a:lnTo>
                  <a:lnTo>
                    <a:pt x="547" y="1288"/>
                  </a:lnTo>
                  <a:lnTo>
                    <a:pt x="554" y="1297"/>
                  </a:lnTo>
                  <a:lnTo>
                    <a:pt x="560" y="1306"/>
                  </a:lnTo>
                  <a:lnTo>
                    <a:pt x="565" y="1314"/>
                  </a:lnTo>
                  <a:lnTo>
                    <a:pt x="568" y="1320"/>
                  </a:lnTo>
                  <a:lnTo>
                    <a:pt x="569" y="1326"/>
                  </a:lnTo>
                  <a:lnTo>
                    <a:pt x="570" y="1330"/>
                  </a:lnTo>
                  <a:lnTo>
                    <a:pt x="568" y="1334"/>
                  </a:lnTo>
                  <a:lnTo>
                    <a:pt x="566" y="1336"/>
                  </a:lnTo>
                  <a:lnTo>
                    <a:pt x="562" y="1337"/>
                  </a:lnTo>
                  <a:lnTo>
                    <a:pt x="556" y="1337"/>
                  </a:lnTo>
                  <a:lnTo>
                    <a:pt x="549" y="1335"/>
                  </a:lnTo>
                  <a:lnTo>
                    <a:pt x="541" y="1333"/>
                  </a:lnTo>
                  <a:lnTo>
                    <a:pt x="532" y="1329"/>
                  </a:lnTo>
                  <a:lnTo>
                    <a:pt x="521" y="1324"/>
                  </a:lnTo>
                  <a:lnTo>
                    <a:pt x="509" y="1318"/>
                  </a:lnTo>
                  <a:lnTo>
                    <a:pt x="480" y="1302"/>
                  </a:lnTo>
                  <a:lnTo>
                    <a:pt x="447" y="1280"/>
                  </a:lnTo>
                  <a:lnTo>
                    <a:pt x="409" y="1253"/>
                  </a:lnTo>
                  <a:lnTo>
                    <a:pt x="366" y="122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19" name="Freeform 1821"/>
            <p:cNvSpPr>
              <a:spLocks/>
            </p:cNvSpPr>
            <p:nvPr/>
          </p:nvSpPr>
          <p:spPr bwMode="auto">
            <a:xfrm>
              <a:off x="1874" y="2562"/>
              <a:ext cx="350" cy="208"/>
            </a:xfrm>
            <a:custGeom>
              <a:avLst/>
              <a:gdLst>
                <a:gd name="T0" fmla="*/ 0 w 5601"/>
                <a:gd name="T1" fmla="*/ 0 h 3334"/>
                <a:gd name="T2" fmla="*/ 0 w 5601"/>
                <a:gd name="T3" fmla="*/ 0 h 3334"/>
                <a:gd name="T4" fmla="*/ 0 w 5601"/>
                <a:gd name="T5" fmla="*/ 0 h 3334"/>
                <a:gd name="T6" fmla="*/ 0 w 5601"/>
                <a:gd name="T7" fmla="*/ 0 h 3334"/>
                <a:gd name="T8" fmla="*/ 0 w 5601"/>
                <a:gd name="T9" fmla="*/ 0 h 3334"/>
                <a:gd name="T10" fmla="*/ 0 w 5601"/>
                <a:gd name="T11" fmla="*/ 0 h 3334"/>
                <a:gd name="T12" fmla="*/ 0 w 5601"/>
                <a:gd name="T13" fmla="*/ 0 h 3334"/>
                <a:gd name="T14" fmla="*/ 0 w 5601"/>
                <a:gd name="T15" fmla="*/ 0 h 3334"/>
                <a:gd name="T16" fmla="*/ 0 w 5601"/>
                <a:gd name="T17" fmla="*/ 0 h 3334"/>
                <a:gd name="T18" fmla="*/ 0 w 5601"/>
                <a:gd name="T19" fmla="*/ 0 h 3334"/>
                <a:gd name="T20" fmla="*/ 0 w 5601"/>
                <a:gd name="T21" fmla="*/ 0 h 3334"/>
                <a:gd name="T22" fmla="*/ 0 w 5601"/>
                <a:gd name="T23" fmla="*/ 0 h 3334"/>
                <a:gd name="T24" fmla="*/ 0 w 5601"/>
                <a:gd name="T25" fmla="*/ 0 h 3334"/>
                <a:gd name="T26" fmla="*/ 0 w 5601"/>
                <a:gd name="T27" fmla="*/ 0 h 3334"/>
                <a:gd name="T28" fmla="*/ 0 w 5601"/>
                <a:gd name="T29" fmla="*/ 0 h 3334"/>
                <a:gd name="T30" fmla="*/ 0 w 5601"/>
                <a:gd name="T31" fmla="*/ 0 h 3334"/>
                <a:gd name="T32" fmla="*/ 0 w 5601"/>
                <a:gd name="T33" fmla="*/ 0 h 3334"/>
                <a:gd name="T34" fmla="*/ 0 w 5601"/>
                <a:gd name="T35" fmla="*/ 0 h 3334"/>
                <a:gd name="T36" fmla="*/ 0 w 5601"/>
                <a:gd name="T37" fmla="*/ 0 h 3334"/>
                <a:gd name="T38" fmla="*/ 0 w 5601"/>
                <a:gd name="T39" fmla="*/ 0 h 3334"/>
                <a:gd name="T40" fmla="*/ 0 w 5601"/>
                <a:gd name="T41" fmla="*/ 0 h 3334"/>
                <a:gd name="T42" fmla="*/ 0 w 5601"/>
                <a:gd name="T43" fmla="*/ 0 h 3334"/>
                <a:gd name="T44" fmla="*/ 0 w 5601"/>
                <a:gd name="T45" fmla="*/ 0 h 3334"/>
                <a:gd name="T46" fmla="*/ 0 w 5601"/>
                <a:gd name="T47" fmla="*/ 0 h 3334"/>
                <a:gd name="T48" fmla="*/ 0 w 5601"/>
                <a:gd name="T49" fmla="*/ 0 h 3334"/>
                <a:gd name="T50" fmla="*/ 0 w 5601"/>
                <a:gd name="T51" fmla="*/ 0 h 3334"/>
                <a:gd name="T52" fmla="*/ 0 w 5601"/>
                <a:gd name="T53" fmla="*/ 0 h 3334"/>
                <a:gd name="T54" fmla="*/ 0 w 5601"/>
                <a:gd name="T55" fmla="*/ 0 h 3334"/>
                <a:gd name="T56" fmla="*/ 0 w 5601"/>
                <a:gd name="T57" fmla="*/ 0 h 3334"/>
                <a:gd name="T58" fmla="*/ 0 w 5601"/>
                <a:gd name="T59" fmla="*/ 0 h 3334"/>
                <a:gd name="T60" fmla="*/ 0 w 5601"/>
                <a:gd name="T61" fmla="*/ 0 h 3334"/>
                <a:gd name="T62" fmla="*/ 0 w 5601"/>
                <a:gd name="T63" fmla="*/ 0 h 3334"/>
                <a:gd name="T64" fmla="*/ 0 w 5601"/>
                <a:gd name="T65" fmla="*/ 0 h 3334"/>
                <a:gd name="T66" fmla="*/ 0 w 5601"/>
                <a:gd name="T67" fmla="*/ 0 h 3334"/>
                <a:gd name="T68" fmla="*/ 0 w 5601"/>
                <a:gd name="T69" fmla="*/ 0 h 3334"/>
                <a:gd name="T70" fmla="*/ 0 w 5601"/>
                <a:gd name="T71" fmla="*/ 0 h 3334"/>
                <a:gd name="T72" fmla="*/ 0 w 5601"/>
                <a:gd name="T73" fmla="*/ 0 h 3334"/>
                <a:gd name="T74" fmla="*/ 0 w 5601"/>
                <a:gd name="T75" fmla="*/ 0 h 3334"/>
                <a:gd name="T76" fmla="*/ 0 w 5601"/>
                <a:gd name="T77" fmla="*/ 0 h 3334"/>
                <a:gd name="T78" fmla="*/ 0 w 5601"/>
                <a:gd name="T79" fmla="*/ 0 h 3334"/>
                <a:gd name="T80" fmla="*/ 0 w 5601"/>
                <a:gd name="T81" fmla="*/ 0 h 3334"/>
                <a:gd name="T82" fmla="*/ 0 w 5601"/>
                <a:gd name="T83" fmla="*/ 0 h 3334"/>
                <a:gd name="T84" fmla="*/ 0 w 5601"/>
                <a:gd name="T85" fmla="*/ 0 h 3334"/>
                <a:gd name="T86" fmla="*/ 0 w 5601"/>
                <a:gd name="T87" fmla="*/ 0 h 3334"/>
                <a:gd name="T88" fmla="*/ 0 w 5601"/>
                <a:gd name="T89" fmla="*/ 0 h 3334"/>
                <a:gd name="T90" fmla="*/ 0 w 5601"/>
                <a:gd name="T91" fmla="*/ 0 h 3334"/>
                <a:gd name="T92" fmla="*/ 0 w 5601"/>
                <a:gd name="T93" fmla="*/ 0 h 3334"/>
                <a:gd name="T94" fmla="*/ 0 w 5601"/>
                <a:gd name="T95" fmla="*/ 0 h 3334"/>
                <a:gd name="T96" fmla="*/ 0 w 5601"/>
                <a:gd name="T97" fmla="*/ 0 h 3334"/>
                <a:gd name="T98" fmla="*/ 0 w 5601"/>
                <a:gd name="T99" fmla="*/ 0 h 3334"/>
                <a:gd name="T100" fmla="*/ 0 w 5601"/>
                <a:gd name="T101" fmla="*/ 0 h 3334"/>
                <a:gd name="T102" fmla="*/ 0 w 5601"/>
                <a:gd name="T103" fmla="*/ 0 h 3334"/>
                <a:gd name="T104" fmla="*/ 0 w 5601"/>
                <a:gd name="T105" fmla="*/ 0 h 3334"/>
                <a:gd name="T106" fmla="*/ 0 w 5601"/>
                <a:gd name="T107" fmla="*/ 0 h 333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01"/>
                <a:gd name="T163" fmla="*/ 0 h 3334"/>
                <a:gd name="T164" fmla="*/ 5601 w 5601"/>
                <a:gd name="T165" fmla="*/ 3334 h 333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01" h="3334">
                  <a:moveTo>
                    <a:pt x="0" y="3196"/>
                  </a:moveTo>
                  <a:lnTo>
                    <a:pt x="139" y="3303"/>
                  </a:lnTo>
                  <a:lnTo>
                    <a:pt x="153" y="3312"/>
                  </a:lnTo>
                  <a:lnTo>
                    <a:pt x="168" y="3319"/>
                  </a:lnTo>
                  <a:lnTo>
                    <a:pt x="183" y="3324"/>
                  </a:lnTo>
                  <a:lnTo>
                    <a:pt x="197" y="3329"/>
                  </a:lnTo>
                  <a:lnTo>
                    <a:pt x="212" y="3332"/>
                  </a:lnTo>
                  <a:lnTo>
                    <a:pt x="228" y="3334"/>
                  </a:lnTo>
                  <a:lnTo>
                    <a:pt x="243" y="3334"/>
                  </a:lnTo>
                  <a:lnTo>
                    <a:pt x="259" y="3334"/>
                  </a:lnTo>
                  <a:lnTo>
                    <a:pt x="275" y="3332"/>
                  </a:lnTo>
                  <a:lnTo>
                    <a:pt x="290" y="3330"/>
                  </a:lnTo>
                  <a:lnTo>
                    <a:pt x="306" y="3326"/>
                  </a:lnTo>
                  <a:lnTo>
                    <a:pt x="321" y="3321"/>
                  </a:lnTo>
                  <a:lnTo>
                    <a:pt x="336" y="3316"/>
                  </a:lnTo>
                  <a:lnTo>
                    <a:pt x="351" y="3309"/>
                  </a:lnTo>
                  <a:lnTo>
                    <a:pt x="366" y="3301"/>
                  </a:lnTo>
                  <a:lnTo>
                    <a:pt x="382" y="3293"/>
                  </a:lnTo>
                  <a:lnTo>
                    <a:pt x="396" y="3282"/>
                  </a:lnTo>
                  <a:lnTo>
                    <a:pt x="411" y="3272"/>
                  </a:lnTo>
                  <a:lnTo>
                    <a:pt x="425" y="3261"/>
                  </a:lnTo>
                  <a:lnTo>
                    <a:pt x="438" y="3249"/>
                  </a:lnTo>
                  <a:lnTo>
                    <a:pt x="451" y="3236"/>
                  </a:lnTo>
                  <a:lnTo>
                    <a:pt x="464" y="3223"/>
                  </a:lnTo>
                  <a:lnTo>
                    <a:pt x="477" y="3209"/>
                  </a:lnTo>
                  <a:lnTo>
                    <a:pt x="489" y="3194"/>
                  </a:lnTo>
                  <a:lnTo>
                    <a:pt x="500" y="3179"/>
                  </a:lnTo>
                  <a:lnTo>
                    <a:pt x="512" y="3162"/>
                  </a:lnTo>
                  <a:lnTo>
                    <a:pt x="522" y="3146"/>
                  </a:lnTo>
                  <a:lnTo>
                    <a:pt x="532" y="3129"/>
                  </a:lnTo>
                  <a:lnTo>
                    <a:pt x="541" y="3111"/>
                  </a:lnTo>
                  <a:lnTo>
                    <a:pt x="549" y="3093"/>
                  </a:lnTo>
                  <a:lnTo>
                    <a:pt x="557" y="3075"/>
                  </a:lnTo>
                  <a:lnTo>
                    <a:pt x="564" y="3055"/>
                  </a:lnTo>
                  <a:lnTo>
                    <a:pt x="1058" y="1211"/>
                  </a:lnTo>
                  <a:lnTo>
                    <a:pt x="1069" y="1177"/>
                  </a:lnTo>
                  <a:lnTo>
                    <a:pt x="1081" y="1145"/>
                  </a:lnTo>
                  <a:lnTo>
                    <a:pt x="1093" y="1114"/>
                  </a:lnTo>
                  <a:lnTo>
                    <a:pt x="1106" y="1082"/>
                  </a:lnTo>
                  <a:lnTo>
                    <a:pt x="1120" y="1053"/>
                  </a:lnTo>
                  <a:lnTo>
                    <a:pt x="1135" y="1024"/>
                  </a:lnTo>
                  <a:lnTo>
                    <a:pt x="1150" y="996"/>
                  </a:lnTo>
                  <a:lnTo>
                    <a:pt x="1166" y="970"/>
                  </a:lnTo>
                  <a:lnTo>
                    <a:pt x="1182" y="943"/>
                  </a:lnTo>
                  <a:lnTo>
                    <a:pt x="1199" y="920"/>
                  </a:lnTo>
                  <a:lnTo>
                    <a:pt x="1217" y="898"/>
                  </a:lnTo>
                  <a:lnTo>
                    <a:pt x="1235" y="877"/>
                  </a:lnTo>
                  <a:lnTo>
                    <a:pt x="1253" y="859"/>
                  </a:lnTo>
                  <a:lnTo>
                    <a:pt x="1274" y="841"/>
                  </a:lnTo>
                  <a:lnTo>
                    <a:pt x="1293" y="827"/>
                  </a:lnTo>
                  <a:lnTo>
                    <a:pt x="1314" y="814"/>
                  </a:lnTo>
                  <a:lnTo>
                    <a:pt x="1334" y="805"/>
                  </a:lnTo>
                  <a:lnTo>
                    <a:pt x="1356" y="797"/>
                  </a:lnTo>
                  <a:lnTo>
                    <a:pt x="1377" y="793"/>
                  </a:lnTo>
                  <a:lnTo>
                    <a:pt x="1400" y="791"/>
                  </a:lnTo>
                  <a:lnTo>
                    <a:pt x="1423" y="792"/>
                  </a:lnTo>
                  <a:lnTo>
                    <a:pt x="1446" y="796"/>
                  </a:lnTo>
                  <a:lnTo>
                    <a:pt x="1469" y="803"/>
                  </a:lnTo>
                  <a:lnTo>
                    <a:pt x="1493" y="814"/>
                  </a:lnTo>
                  <a:lnTo>
                    <a:pt x="1518" y="827"/>
                  </a:lnTo>
                  <a:lnTo>
                    <a:pt x="1543" y="845"/>
                  </a:lnTo>
                  <a:lnTo>
                    <a:pt x="1568" y="867"/>
                  </a:lnTo>
                  <a:lnTo>
                    <a:pt x="1593" y="892"/>
                  </a:lnTo>
                  <a:lnTo>
                    <a:pt x="1619" y="920"/>
                  </a:lnTo>
                  <a:lnTo>
                    <a:pt x="1645" y="953"/>
                  </a:lnTo>
                  <a:lnTo>
                    <a:pt x="1672" y="991"/>
                  </a:lnTo>
                  <a:lnTo>
                    <a:pt x="1698" y="1033"/>
                  </a:lnTo>
                  <a:lnTo>
                    <a:pt x="1983" y="1673"/>
                  </a:lnTo>
                  <a:lnTo>
                    <a:pt x="1995" y="1698"/>
                  </a:lnTo>
                  <a:lnTo>
                    <a:pt x="2007" y="1721"/>
                  </a:lnTo>
                  <a:lnTo>
                    <a:pt x="2021" y="1744"/>
                  </a:lnTo>
                  <a:lnTo>
                    <a:pt x="2034" y="1765"/>
                  </a:lnTo>
                  <a:lnTo>
                    <a:pt x="2047" y="1787"/>
                  </a:lnTo>
                  <a:lnTo>
                    <a:pt x="2060" y="1806"/>
                  </a:lnTo>
                  <a:lnTo>
                    <a:pt x="2074" y="1825"/>
                  </a:lnTo>
                  <a:lnTo>
                    <a:pt x="2088" y="1843"/>
                  </a:lnTo>
                  <a:lnTo>
                    <a:pt x="2103" y="1860"/>
                  </a:lnTo>
                  <a:lnTo>
                    <a:pt x="2118" y="1876"/>
                  </a:lnTo>
                  <a:lnTo>
                    <a:pt x="2133" y="1891"/>
                  </a:lnTo>
                  <a:lnTo>
                    <a:pt x="2150" y="1907"/>
                  </a:lnTo>
                  <a:lnTo>
                    <a:pt x="2166" y="1921"/>
                  </a:lnTo>
                  <a:lnTo>
                    <a:pt x="2183" y="1934"/>
                  </a:lnTo>
                  <a:lnTo>
                    <a:pt x="2200" y="1946"/>
                  </a:lnTo>
                  <a:lnTo>
                    <a:pt x="2217" y="1957"/>
                  </a:lnTo>
                  <a:lnTo>
                    <a:pt x="2235" y="1968"/>
                  </a:lnTo>
                  <a:lnTo>
                    <a:pt x="2254" y="1978"/>
                  </a:lnTo>
                  <a:lnTo>
                    <a:pt x="2274" y="1988"/>
                  </a:lnTo>
                  <a:lnTo>
                    <a:pt x="2294" y="1996"/>
                  </a:lnTo>
                  <a:lnTo>
                    <a:pt x="2314" y="2005"/>
                  </a:lnTo>
                  <a:lnTo>
                    <a:pt x="2335" y="2012"/>
                  </a:lnTo>
                  <a:lnTo>
                    <a:pt x="2357" y="2020"/>
                  </a:lnTo>
                  <a:lnTo>
                    <a:pt x="2379" y="2026"/>
                  </a:lnTo>
                  <a:lnTo>
                    <a:pt x="2403" y="2032"/>
                  </a:lnTo>
                  <a:lnTo>
                    <a:pt x="2427" y="2038"/>
                  </a:lnTo>
                  <a:lnTo>
                    <a:pt x="2451" y="2043"/>
                  </a:lnTo>
                  <a:lnTo>
                    <a:pt x="2476" y="2047"/>
                  </a:lnTo>
                  <a:lnTo>
                    <a:pt x="2502" y="2051"/>
                  </a:lnTo>
                  <a:lnTo>
                    <a:pt x="2530" y="2054"/>
                  </a:lnTo>
                  <a:lnTo>
                    <a:pt x="2557" y="2058"/>
                  </a:lnTo>
                  <a:lnTo>
                    <a:pt x="2585" y="2060"/>
                  </a:lnTo>
                  <a:lnTo>
                    <a:pt x="2662" y="2067"/>
                  </a:lnTo>
                  <a:lnTo>
                    <a:pt x="2739" y="2073"/>
                  </a:lnTo>
                  <a:lnTo>
                    <a:pt x="2817" y="2077"/>
                  </a:lnTo>
                  <a:lnTo>
                    <a:pt x="2894" y="2080"/>
                  </a:lnTo>
                  <a:lnTo>
                    <a:pt x="2973" y="2081"/>
                  </a:lnTo>
                  <a:lnTo>
                    <a:pt x="3051" y="2082"/>
                  </a:lnTo>
                  <a:lnTo>
                    <a:pt x="3129" y="2080"/>
                  </a:lnTo>
                  <a:lnTo>
                    <a:pt x="3208" y="2078"/>
                  </a:lnTo>
                  <a:lnTo>
                    <a:pt x="3287" y="2075"/>
                  </a:lnTo>
                  <a:lnTo>
                    <a:pt x="3364" y="2071"/>
                  </a:lnTo>
                  <a:lnTo>
                    <a:pt x="3443" y="2066"/>
                  </a:lnTo>
                  <a:lnTo>
                    <a:pt x="3520" y="2059"/>
                  </a:lnTo>
                  <a:lnTo>
                    <a:pt x="3597" y="2053"/>
                  </a:lnTo>
                  <a:lnTo>
                    <a:pt x="3675" y="2045"/>
                  </a:lnTo>
                  <a:lnTo>
                    <a:pt x="3751" y="2037"/>
                  </a:lnTo>
                  <a:lnTo>
                    <a:pt x="3827" y="2028"/>
                  </a:lnTo>
                  <a:lnTo>
                    <a:pt x="3864" y="2023"/>
                  </a:lnTo>
                  <a:lnTo>
                    <a:pt x="3900" y="2015"/>
                  </a:lnTo>
                  <a:lnTo>
                    <a:pt x="3935" y="2005"/>
                  </a:lnTo>
                  <a:lnTo>
                    <a:pt x="3968" y="1993"/>
                  </a:lnTo>
                  <a:lnTo>
                    <a:pt x="4000" y="1981"/>
                  </a:lnTo>
                  <a:lnTo>
                    <a:pt x="4032" y="1967"/>
                  </a:lnTo>
                  <a:lnTo>
                    <a:pt x="4061" y="1952"/>
                  </a:lnTo>
                  <a:lnTo>
                    <a:pt x="4090" y="1936"/>
                  </a:lnTo>
                  <a:lnTo>
                    <a:pt x="4117" y="1920"/>
                  </a:lnTo>
                  <a:lnTo>
                    <a:pt x="4144" y="1903"/>
                  </a:lnTo>
                  <a:lnTo>
                    <a:pt x="4170" y="1884"/>
                  </a:lnTo>
                  <a:lnTo>
                    <a:pt x="4195" y="1867"/>
                  </a:lnTo>
                  <a:lnTo>
                    <a:pt x="4243" y="1833"/>
                  </a:lnTo>
                  <a:lnTo>
                    <a:pt x="4290" y="1801"/>
                  </a:lnTo>
                  <a:lnTo>
                    <a:pt x="4312" y="1786"/>
                  </a:lnTo>
                  <a:lnTo>
                    <a:pt x="4333" y="1771"/>
                  </a:lnTo>
                  <a:lnTo>
                    <a:pt x="4355" y="1759"/>
                  </a:lnTo>
                  <a:lnTo>
                    <a:pt x="4376" y="1748"/>
                  </a:lnTo>
                  <a:lnTo>
                    <a:pt x="4397" y="1739"/>
                  </a:lnTo>
                  <a:lnTo>
                    <a:pt x="4419" y="1732"/>
                  </a:lnTo>
                  <a:lnTo>
                    <a:pt x="4440" y="1727"/>
                  </a:lnTo>
                  <a:lnTo>
                    <a:pt x="4460" y="1724"/>
                  </a:lnTo>
                  <a:lnTo>
                    <a:pt x="4481" y="1723"/>
                  </a:lnTo>
                  <a:lnTo>
                    <a:pt x="4503" y="1726"/>
                  </a:lnTo>
                  <a:lnTo>
                    <a:pt x="4524" y="1731"/>
                  </a:lnTo>
                  <a:lnTo>
                    <a:pt x="4547" y="1739"/>
                  </a:lnTo>
                  <a:lnTo>
                    <a:pt x="4569" y="1750"/>
                  </a:lnTo>
                  <a:lnTo>
                    <a:pt x="4592" y="1765"/>
                  </a:lnTo>
                  <a:lnTo>
                    <a:pt x="4615" y="1785"/>
                  </a:lnTo>
                  <a:lnTo>
                    <a:pt x="4638" y="1808"/>
                  </a:lnTo>
                  <a:lnTo>
                    <a:pt x="5601" y="3303"/>
                  </a:lnTo>
                  <a:lnTo>
                    <a:pt x="4499" y="1103"/>
                  </a:lnTo>
                  <a:lnTo>
                    <a:pt x="4468" y="1050"/>
                  </a:lnTo>
                  <a:lnTo>
                    <a:pt x="4436" y="998"/>
                  </a:lnTo>
                  <a:lnTo>
                    <a:pt x="4402" y="946"/>
                  </a:lnTo>
                  <a:lnTo>
                    <a:pt x="4366" y="895"/>
                  </a:lnTo>
                  <a:lnTo>
                    <a:pt x="4329" y="844"/>
                  </a:lnTo>
                  <a:lnTo>
                    <a:pt x="4291" y="795"/>
                  </a:lnTo>
                  <a:lnTo>
                    <a:pt x="4249" y="746"/>
                  </a:lnTo>
                  <a:lnTo>
                    <a:pt x="4207" y="698"/>
                  </a:lnTo>
                  <a:lnTo>
                    <a:pt x="4163" y="651"/>
                  </a:lnTo>
                  <a:lnTo>
                    <a:pt x="4117" y="605"/>
                  </a:lnTo>
                  <a:lnTo>
                    <a:pt x="4070" y="561"/>
                  </a:lnTo>
                  <a:lnTo>
                    <a:pt x="4020" y="517"/>
                  </a:lnTo>
                  <a:lnTo>
                    <a:pt x="3969" y="474"/>
                  </a:lnTo>
                  <a:lnTo>
                    <a:pt x="3917" y="434"/>
                  </a:lnTo>
                  <a:lnTo>
                    <a:pt x="3861" y="395"/>
                  </a:lnTo>
                  <a:lnTo>
                    <a:pt x="3806" y="356"/>
                  </a:lnTo>
                  <a:lnTo>
                    <a:pt x="3747" y="320"/>
                  </a:lnTo>
                  <a:lnTo>
                    <a:pt x="3688" y="285"/>
                  </a:lnTo>
                  <a:lnTo>
                    <a:pt x="3625" y="251"/>
                  </a:lnTo>
                  <a:lnTo>
                    <a:pt x="3563" y="220"/>
                  </a:lnTo>
                  <a:lnTo>
                    <a:pt x="3497" y="190"/>
                  </a:lnTo>
                  <a:lnTo>
                    <a:pt x="3430" y="163"/>
                  </a:lnTo>
                  <a:lnTo>
                    <a:pt x="3361" y="136"/>
                  </a:lnTo>
                  <a:lnTo>
                    <a:pt x="3291" y="113"/>
                  </a:lnTo>
                  <a:lnTo>
                    <a:pt x="3218" y="91"/>
                  </a:lnTo>
                  <a:lnTo>
                    <a:pt x="3144" y="72"/>
                  </a:lnTo>
                  <a:lnTo>
                    <a:pt x="3068" y="55"/>
                  </a:lnTo>
                  <a:lnTo>
                    <a:pt x="2990" y="40"/>
                  </a:lnTo>
                  <a:lnTo>
                    <a:pt x="2911" y="27"/>
                  </a:lnTo>
                  <a:lnTo>
                    <a:pt x="2829" y="17"/>
                  </a:lnTo>
                  <a:lnTo>
                    <a:pt x="2745" y="10"/>
                  </a:lnTo>
                  <a:lnTo>
                    <a:pt x="2661" y="5"/>
                  </a:lnTo>
                  <a:lnTo>
                    <a:pt x="2599" y="2"/>
                  </a:lnTo>
                  <a:lnTo>
                    <a:pt x="2539" y="1"/>
                  </a:lnTo>
                  <a:lnTo>
                    <a:pt x="2478" y="0"/>
                  </a:lnTo>
                  <a:lnTo>
                    <a:pt x="2417" y="1"/>
                  </a:lnTo>
                  <a:lnTo>
                    <a:pt x="2356" y="2"/>
                  </a:lnTo>
                  <a:lnTo>
                    <a:pt x="2295" y="5"/>
                  </a:lnTo>
                  <a:lnTo>
                    <a:pt x="2234" y="9"/>
                  </a:lnTo>
                  <a:lnTo>
                    <a:pt x="2175" y="14"/>
                  </a:lnTo>
                  <a:lnTo>
                    <a:pt x="2115" y="20"/>
                  </a:lnTo>
                  <a:lnTo>
                    <a:pt x="2056" y="28"/>
                  </a:lnTo>
                  <a:lnTo>
                    <a:pt x="1997" y="38"/>
                  </a:lnTo>
                  <a:lnTo>
                    <a:pt x="1941" y="49"/>
                  </a:lnTo>
                  <a:lnTo>
                    <a:pt x="1884" y="61"/>
                  </a:lnTo>
                  <a:lnTo>
                    <a:pt x="1829" y="75"/>
                  </a:lnTo>
                  <a:lnTo>
                    <a:pt x="1775" y="90"/>
                  </a:lnTo>
                  <a:lnTo>
                    <a:pt x="1721" y="107"/>
                  </a:lnTo>
                  <a:lnTo>
                    <a:pt x="1670" y="126"/>
                  </a:lnTo>
                  <a:lnTo>
                    <a:pt x="1619" y="146"/>
                  </a:lnTo>
                  <a:lnTo>
                    <a:pt x="1571" y="169"/>
                  </a:lnTo>
                  <a:lnTo>
                    <a:pt x="1525" y="193"/>
                  </a:lnTo>
                  <a:lnTo>
                    <a:pt x="1479" y="219"/>
                  </a:lnTo>
                  <a:lnTo>
                    <a:pt x="1436" y="247"/>
                  </a:lnTo>
                  <a:lnTo>
                    <a:pt x="1396" y="278"/>
                  </a:lnTo>
                  <a:lnTo>
                    <a:pt x="1356" y="309"/>
                  </a:lnTo>
                  <a:lnTo>
                    <a:pt x="1319" y="343"/>
                  </a:lnTo>
                  <a:lnTo>
                    <a:pt x="1285" y="379"/>
                  </a:lnTo>
                  <a:lnTo>
                    <a:pt x="1253" y="418"/>
                  </a:lnTo>
                  <a:lnTo>
                    <a:pt x="1223" y="459"/>
                  </a:lnTo>
                  <a:lnTo>
                    <a:pt x="1197" y="501"/>
                  </a:lnTo>
                  <a:lnTo>
                    <a:pt x="1173" y="547"/>
                  </a:lnTo>
                  <a:lnTo>
                    <a:pt x="1152" y="595"/>
                  </a:lnTo>
                  <a:lnTo>
                    <a:pt x="1134" y="645"/>
                  </a:lnTo>
                  <a:lnTo>
                    <a:pt x="456" y="3055"/>
                  </a:lnTo>
                  <a:lnTo>
                    <a:pt x="246" y="2986"/>
                  </a:lnTo>
                  <a:lnTo>
                    <a:pt x="0" y="2986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0" name="Freeform 1822"/>
            <p:cNvSpPr>
              <a:spLocks/>
            </p:cNvSpPr>
            <p:nvPr/>
          </p:nvSpPr>
          <p:spPr bwMode="auto">
            <a:xfrm>
              <a:off x="1874" y="2562"/>
              <a:ext cx="350" cy="208"/>
            </a:xfrm>
            <a:custGeom>
              <a:avLst/>
              <a:gdLst>
                <a:gd name="T0" fmla="*/ 0 w 5601"/>
                <a:gd name="T1" fmla="*/ 0 h 3334"/>
                <a:gd name="T2" fmla="*/ 0 w 5601"/>
                <a:gd name="T3" fmla="*/ 0 h 3334"/>
                <a:gd name="T4" fmla="*/ 0 w 5601"/>
                <a:gd name="T5" fmla="*/ 0 h 3334"/>
                <a:gd name="T6" fmla="*/ 0 w 5601"/>
                <a:gd name="T7" fmla="*/ 0 h 3334"/>
                <a:gd name="T8" fmla="*/ 0 w 5601"/>
                <a:gd name="T9" fmla="*/ 0 h 3334"/>
                <a:gd name="T10" fmla="*/ 0 w 5601"/>
                <a:gd name="T11" fmla="*/ 0 h 3334"/>
                <a:gd name="T12" fmla="*/ 0 w 5601"/>
                <a:gd name="T13" fmla="*/ 0 h 3334"/>
                <a:gd name="T14" fmla="*/ 0 w 5601"/>
                <a:gd name="T15" fmla="*/ 0 h 3334"/>
                <a:gd name="T16" fmla="*/ 0 w 5601"/>
                <a:gd name="T17" fmla="*/ 0 h 3334"/>
                <a:gd name="T18" fmla="*/ 0 w 5601"/>
                <a:gd name="T19" fmla="*/ 0 h 3334"/>
                <a:gd name="T20" fmla="*/ 0 w 5601"/>
                <a:gd name="T21" fmla="*/ 0 h 3334"/>
                <a:gd name="T22" fmla="*/ 0 w 5601"/>
                <a:gd name="T23" fmla="*/ 0 h 3334"/>
                <a:gd name="T24" fmla="*/ 0 w 5601"/>
                <a:gd name="T25" fmla="*/ 0 h 3334"/>
                <a:gd name="T26" fmla="*/ 0 w 5601"/>
                <a:gd name="T27" fmla="*/ 0 h 3334"/>
                <a:gd name="T28" fmla="*/ 0 w 5601"/>
                <a:gd name="T29" fmla="*/ 0 h 3334"/>
                <a:gd name="T30" fmla="*/ 0 w 5601"/>
                <a:gd name="T31" fmla="*/ 0 h 3334"/>
                <a:gd name="T32" fmla="*/ 0 w 5601"/>
                <a:gd name="T33" fmla="*/ 0 h 3334"/>
                <a:gd name="T34" fmla="*/ 0 w 5601"/>
                <a:gd name="T35" fmla="*/ 0 h 3334"/>
                <a:gd name="T36" fmla="*/ 0 w 5601"/>
                <a:gd name="T37" fmla="*/ 0 h 3334"/>
                <a:gd name="T38" fmla="*/ 0 w 5601"/>
                <a:gd name="T39" fmla="*/ 0 h 3334"/>
                <a:gd name="T40" fmla="*/ 0 w 5601"/>
                <a:gd name="T41" fmla="*/ 0 h 3334"/>
                <a:gd name="T42" fmla="*/ 0 w 5601"/>
                <a:gd name="T43" fmla="*/ 0 h 3334"/>
                <a:gd name="T44" fmla="*/ 0 w 5601"/>
                <a:gd name="T45" fmla="*/ 0 h 3334"/>
                <a:gd name="T46" fmla="*/ 0 w 5601"/>
                <a:gd name="T47" fmla="*/ 0 h 3334"/>
                <a:gd name="T48" fmla="*/ 0 w 5601"/>
                <a:gd name="T49" fmla="*/ 0 h 3334"/>
                <a:gd name="T50" fmla="*/ 0 w 5601"/>
                <a:gd name="T51" fmla="*/ 0 h 3334"/>
                <a:gd name="T52" fmla="*/ 0 w 5601"/>
                <a:gd name="T53" fmla="*/ 0 h 3334"/>
                <a:gd name="T54" fmla="*/ 0 w 5601"/>
                <a:gd name="T55" fmla="*/ 0 h 3334"/>
                <a:gd name="T56" fmla="*/ 0 w 5601"/>
                <a:gd name="T57" fmla="*/ 0 h 3334"/>
                <a:gd name="T58" fmla="*/ 0 w 5601"/>
                <a:gd name="T59" fmla="*/ 0 h 3334"/>
                <a:gd name="T60" fmla="*/ 0 w 5601"/>
                <a:gd name="T61" fmla="*/ 0 h 3334"/>
                <a:gd name="T62" fmla="*/ 0 w 5601"/>
                <a:gd name="T63" fmla="*/ 0 h 3334"/>
                <a:gd name="T64" fmla="*/ 0 w 5601"/>
                <a:gd name="T65" fmla="*/ 0 h 3334"/>
                <a:gd name="T66" fmla="*/ 0 w 5601"/>
                <a:gd name="T67" fmla="*/ 0 h 3334"/>
                <a:gd name="T68" fmla="*/ 0 w 5601"/>
                <a:gd name="T69" fmla="*/ 0 h 3334"/>
                <a:gd name="T70" fmla="*/ 0 w 5601"/>
                <a:gd name="T71" fmla="*/ 0 h 3334"/>
                <a:gd name="T72" fmla="*/ 0 w 5601"/>
                <a:gd name="T73" fmla="*/ 0 h 3334"/>
                <a:gd name="T74" fmla="*/ 0 w 5601"/>
                <a:gd name="T75" fmla="*/ 0 h 3334"/>
                <a:gd name="T76" fmla="*/ 0 w 5601"/>
                <a:gd name="T77" fmla="*/ 0 h 3334"/>
                <a:gd name="T78" fmla="*/ 0 w 5601"/>
                <a:gd name="T79" fmla="*/ 0 h 3334"/>
                <a:gd name="T80" fmla="*/ 0 w 5601"/>
                <a:gd name="T81" fmla="*/ 0 h 3334"/>
                <a:gd name="T82" fmla="*/ 0 w 5601"/>
                <a:gd name="T83" fmla="*/ 0 h 3334"/>
                <a:gd name="T84" fmla="*/ 0 w 5601"/>
                <a:gd name="T85" fmla="*/ 0 h 3334"/>
                <a:gd name="T86" fmla="*/ 0 w 5601"/>
                <a:gd name="T87" fmla="*/ 0 h 3334"/>
                <a:gd name="T88" fmla="*/ 0 w 5601"/>
                <a:gd name="T89" fmla="*/ 0 h 3334"/>
                <a:gd name="T90" fmla="*/ 0 w 5601"/>
                <a:gd name="T91" fmla="*/ 0 h 3334"/>
                <a:gd name="T92" fmla="*/ 0 w 5601"/>
                <a:gd name="T93" fmla="*/ 0 h 3334"/>
                <a:gd name="T94" fmla="*/ 0 w 5601"/>
                <a:gd name="T95" fmla="*/ 0 h 3334"/>
                <a:gd name="T96" fmla="*/ 0 w 5601"/>
                <a:gd name="T97" fmla="*/ 0 h 3334"/>
                <a:gd name="T98" fmla="*/ 0 w 5601"/>
                <a:gd name="T99" fmla="*/ 0 h 3334"/>
                <a:gd name="T100" fmla="*/ 0 w 5601"/>
                <a:gd name="T101" fmla="*/ 0 h 3334"/>
                <a:gd name="T102" fmla="*/ 0 w 5601"/>
                <a:gd name="T103" fmla="*/ 0 h 3334"/>
                <a:gd name="T104" fmla="*/ 0 w 5601"/>
                <a:gd name="T105" fmla="*/ 0 h 3334"/>
                <a:gd name="T106" fmla="*/ 0 w 5601"/>
                <a:gd name="T107" fmla="*/ 0 h 333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01"/>
                <a:gd name="T163" fmla="*/ 0 h 3334"/>
                <a:gd name="T164" fmla="*/ 5601 w 5601"/>
                <a:gd name="T165" fmla="*/ 3334 h 333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01" h="3334">
                  <a:moveTo>
                    <a:pt x="0" y="3196"/>
                  </a:moveTo>
                  <a:lnTo>
                    <a:pt x="139" y="3303"/>
                  </a:lnTo>
                  <a:lnTo>
                    <a:pt x="153" y="3312"/>
                  </a:lnTo>
                  <a:lnTo>
                    <a:pt x="168" y="3319"/>
                  </a:lnTo>
                  <a:lnTo>
                    <a:pt x="183" y="3324"/>
                  </a:lnTo>
                  <a:lnTo>
                    <a:pt x="197" y="3329"/>
                  </a:lnTo>
                  <a:lnTo>
                    <a:pt x="212" y="3332"/>
                  </a:lnTo>
                  <a:lnTo>
                    <a:pt x="228" y="3334"/>
                  </a:lnTo>
                  <a:lnTo>
                    <a:pt x="243" y="3334"/>
                  </a:lnTo>
                  <a:lnTo>
                    <a:pt x="259" y="3334"/>
                  </a:lnTo>
                  <a:lnTo>
                    <a:pt x="275" y="3332"/>
                  </a:lnTo>
                  <a:lnTo>
                    <a:pt x="290" y="3330"/>
                  </a:lnTo>
                  <a:lnTo>
                    <a:pt x="306" y="3326"/>
                  </a:lnTo>
                  <a:lnTo>
                    <a:pt x="321" y="3321"/>
                  </a:lnTo>
                  <a:lnTo>
                    <a:pt x="336" y="3316"/>
                  </a:lnTo>
                  <a:lnTo>
                    <a:pt x="351" y="3309"/>
                  </a:lnTo>
                  <a:lnTo>
                    <a:pt x="366" y="3301"/>
                  </a:lnTo>
                  <a:lnTo>
                    <a:pt x="382" y="3293"/>
                  </a:lnTo>
                  <a:lnTo>
                    <a:pt x="396" y="3282"/>
                  </a:lnTo>
                  <a:lnTo>
                    <a:pt x="411" y="3272"/>
                  </a:lnTo>
                  <a:lnTo>
                    <a:pt x="425" y="3261"/>
                  </a:lnTo>
                  <a:lnTo>
                    <a:pt x="438" y="3249"/>
                  </a:lnTo>
                  <a:lnTo>
                    <a:pt x="451" y="3236"/>
                  </a:lnTo>
                  <a:lnTo>
                    <a:pt x="464" y="3223"/>
                  </a:lnTo>
                  <a:lnTo>
                    <a:pt x="477" y="3209"/>
                  </a:lnTo>
                  <a:lnTo>
                    <a:pt x="489" y="3194"/>
                  </a:lnTo>
                  <a:lnTo>
                    <a:pt x="500" y="3179"/>
                  </a:lnTo>
                  <a:lnTo>
                    <a:pt x="512" y="3162"/>
                  </a:lnTo>
                  <a:lnTo>
                    <a:pt x="522" y="3146"/>
                  </a:lnTo>
                  <a:lnTo>
                    <a:pt x="532" y="3129"/>
                  </a:lnTo>
                  <a:lnTo>
                    <a:pt x="541" y="3111"/>
                  </a:lnTo>
                  <a:lnTo>
                    <a:pt x="549" y="3093"/>
                  </a:lnTo>
                  <a:lnTo>
                    <a:pt x="557" y="3075"/>
                  </a:lnTo>
                  <a:lnTo>
                    <a:pt x="564" y="3055"/>
                  </a:lnTo>
                  <a:lnTo>
                    <a:pt x="1058" y="1211"/>
                  </a:lnTo>
                  <a:lnTo>
                    <a:pt x="1069" y="1177"/>
                  </a:lnTo>
                  <a:lnTo>
                    <a:pt x="1081" y="1145"/>
                  </a:lnTo>
                  <a:lnTo>
                    <a:pt x="1093" y="1114"/>
                  </a:lnTo>
                  <a:lnTo>
                    <a:pt x="1106" y="1082"/>
                  </a:lnTo>
                  <a:lnTo>
                    <a:pt x="1120" y="1053"/>
                  </a:lnTo>
                  <a:lnTo>
                    <a:pt x="1135" y="1024"/>
                  </a:lnTo>
                  <a:lnTo>
                    <a:pt x="1150" y="996"/>
                  </a:lnTo>
                  <a:lnTo>
                    <a:pt x="1166" y="970"/>
                  </a:lnTo>
                  <a:lnTo>
                    <a:pt x="1182" y="943"/>
                  </a:lnTo>
                  <a:lnTo>
                    <a:pt x="1199" y="920"/>
                  </a:lnTo>
                  <a:lnTo>
                    <a:pt x="1217" y="898"/>
                  </a:lnTo>
                  <a:lnTo>
                    <a:pt x="1235" y="877"/>
                  </a:lnTo>
                  <a:lnTo>
                    <a:pt x="1253" y="859"/>
                  </a:lnTo>
                  <a:lnTo>
                    <a:pt x="1274" y="841"/>
                  </a:lnTo>
                  <a:lnTo>
                    <a:pt x="1293" y="827"/>
                  </a:lnTo>
                  <a:lnTo>
                    <a:pt x="1314" y="814"/>
                  </a:lnTo>
                  <a:lnTo>
                    <a:pt x="1334" y="805"/>
                  </a:lnTo>
                  <a:lnTo>
                    <a:pt x="1356" y="797"/>
                  </a:lnTo>
                  <a:lnTo>
                    <a:pt x="1377" y="793"/>
                  </a:lnTo>
                  <a:lnTo>
                    <a:pt x="1400" y="791"/>
                  </a:lnTo>
                  <a:lnTo>
                    <a:pt x="1423" y="792"/>
                  </a:lnTo>
                  <a:lnTo>
                    <a:pt x="1446" y="796"/>
                  </a:lnTo>
                  <a:lnTo>
                    <a:pt x="1469" y="803"/>
                  </a:lnTo>
                  <a:lnTo>
                    <a:pt x="1493" y="814"/>
                  </a:lnTo>
                  <a:lnTo>
                    <a:pt x="1518" y="827"/>
                  </a:lnTo>
                  <a:lnTo>
                    <a:pt x="1543" y="845"/>
                  </a:lnTo>
                  <a:lnTo>
                    <a:pt x="1568" y="867"/>
                  </a:lnTo>
                  <a:lnTo>
                    <a:pt x="1593" y="892"/>
                  </a:lnTo>
                  <a:lnTo>
                    <a:pt x="1619" y="920"/>
                  </a:lnTo>
                  <a:lnTo>
                    <a:pt x="1645" y="953"/>
                  </a:lnTo>
                  <a:lnTo>
                    <a:pt x="1672" y="991"/>
                  </a:lnTo>
                  <a:lnTo>
                    <a:pt x="1698" y="1033"/>
                  </a:lnTo>
                  <a:lnTo>
                    <a:pt x="1983" y="1673"/>
                  </a:lnTo>
                  <a:lnTo>
                    <a:pt x="1995" y="1698"/>
                  </a:lnTo>
                  <a:lnTo>
                    <a:pt x="2007" y="1721"/>
                  </a:lnTo>
                  <a:lnTo>
                    <a:pt x="2021" y="1744"/>
                  </a:lnTo>
                  <a:lnTo>
                    <a:pt x="2034" y="1765"/>
                  </a:lnTo>
                  <a:lnTo>
                    <a:pt x="2047" y="1787"/>
                  </a:lnTo>
                  <a:lnTo>
                    <a:pt x="2060" y="1806"/>
                  </a:lnTo>
                  <a:lnTo>
                    <a:pt x="2074" y="1825"/>
                  </a:lnTo>
                  <a:lnTo>
                    <a:pt x="2088" y="1843"/>
                  </a:lnTo>
                  <a:lnTo>
                    <a:pt x="2103" y="1860"/>
                  </a:lnTo>
                  <a:lnTo>
                    <a:pt x="2118" y="1876"/>
                  </a:lnTo>
                  <a:lnTo>
                    <a:pt x="2133" y="1891"/>
                  </a:lnTo>
                  <a:lnTo>
                    <a:pt x="2150" y="1907"/>
                  </a:lnTo>
                  <a:lnTo>
                    <a:pt x="2166" y="1921"/>
                  </a:lnTo>
                  <a:lnTo>
                    <a:pt x="2183" y="1934"/>
                  </a:lnTo>
                  <a:lnTo>
                    <a:pt x="2200" y="1946"/>
                  </a:lnTo>
                  <a:lnTo>
                    <a:pt x="2217" y="1957"/>
                  </a:lnTo>
                  <a:lnTo>
                    <a:pt x="2235" y="1968"/>
                  </a:lnTo>
                  <a:lnTo>
                    <a:pt x="2254" y="1978"/>
                  </a:lnTo>
                  <a:lnTo>
                    <a:pt x="2274" y="1988"/>
                  </a:lnTo>
                  <a:lnTo>
                    <a:pt x="2294" y="1996"/>
                  </a:lnTo>
                  <a:lnTo>
                    <a:pt x="2314" y="2005"/>
                  </a:lnTo>
                  <a:lnTo>
                    <a:pt x="2335" y="2012"/>
                  </a:lnTo>
                  <a:lnTo>
                    <a:pt x="2357" y="2020"/>
                  </a:lnTo>
                  <a:lnTo>
                    <a:pt x="2379" y="2026"/>
                  </a:lnTo>
                  <a:lnTo>
                    <a:pt x="2403" y="2032"/>
                  </a:lnTo>
                  <a:lnTo>
                    <a:pt x="2427" y="2038"/>
                  </a:lnTo>
                  <a:lnTo>
                    <a:pt x="2451" y="2043"/>
                  </a:lnTo>
                  <a:lnTo>
                    <a:pt x="2476" y="2047"/>
                  </a:lnTo>
                  <a:lnTo>
                    <a:pt x="2502" y="2051"/>
                  </a:lnTo>
                  <a:lnTo>
                    <a:pt x="2530" y="2054"/>
                  </a:lnTo>
                  <a:lnTo>
                    <a:pt x="2557" y="2058"/>
                  </a:lnTo>
                  <a:lnTo>
                    <a:pt x="2585" y="2060"/>
                  </a:lnTo>
                  <a:lnTo>
                    <a:pt x="2662" y="2067"/>
                  </a:lnTo>
                  <a:lnTo>
                    <a:pt x="2739" y="2073"/>
                  </a:lnTo>
                  <a:lnTo>
                    <a:pt x="2817" y="2077"/>
                  </a:lnTo>
                  <a:lnTo>
                    <a:pt x="2894" y="2080"/>
                  </a:lnTo>
                  <a:lnTo>
                    <a:pt x="2973" y="2081"/>
                  </a:lnTo>
                  <a:lnTo>
                    <a:pt x="3051" y="2082"/>
                  </a:lnTo>
                  <a:lnTo>
                    <a:pt x="3129" y="2080"/>
                  </a:lnTo>
                  <a:lnTo>
                    <a:pt x="3208" y="2078"/>
                  </a:lnTo>
                  <a:lnTo>
                    <a:pt x="3287" y="2075"/>
                  </a:lnTo>
                  <a:lnTo>
                    <a:pt x="3364" y="2071"/>
                  </a:lnTo>
                  <a:lnTo>
                    <a:pt x="3443" y="2066"/>
                  </a:lnTo>
                  <a:lnTo>
                    <a:pt x="3520" y="2059"/>
                  </a:lnTo>
                  <a:lnTo>
                    <a:pt x="3597" y="2053"/>
                  </a:lnTo>
                  <a:lnTo>
                    <a:pt x="3675" y="2045"/>
                  </a:lnTo>
                  <a:lnTo>
                    <a:pt x="3751" y="2037"/>
                  </a:lnTo>
                  <a:lnTo>
                    <a:pt x="3827" y="2028"/>
                  </a:lnTo>
                  <a:lnTo>
                    <a:pt x="3864" y="2023"/>
                  </a:lnTo>
                  <a:lnTo>
                    <a:pt x="3900" y="2015"/>
                  </a:lnTo>
                  <a:lnTo>
                    <a:pt x="3935" y="2005"/>
                  </a:lnTo>
                  <a:lnTo>
                    <a:pt x="3968" y="1993"/>
                  </a:lnTo>
                  <a:lnTo>
                    <a:pt x="4000" y="1981"/>
                  </a:lnTo>
                  <a:lnTo>
                    <a:pt x="4032" y="1967"/>
                  </a:lnTo>
                  <a:lnTo>
                    <a:pt x="4061" y="1952"/>
                  </a:lnTo>
                  <a:lnTo>
                    <a:pt x="4090" y="1936"/>
                  </a:lnTo>
                  <a:lnTo>
                    <a:pt x="4117" y="1920"/>
                  </a:lnTo>
                  <a:lnTo>
                    <a:pt x="4144" y="1903"/>
                  </a:lnTo>
                  <a:lnTo>
                    <a:pt x="4170" y="1884"/>
                  </a:lnTo>
                  <a:lnTo>
                    <a:pt x="4195" y="1867"/>
                  </a:lnTo>
                  <a:lnTo>
                    <a:pt x="4243" y="1833"/>
                  </a:lnTo>
                  <a:lnTo>
                    <a:pt x="4290" y="1801"/>
                  </a:lnTo>
                  <a:lnTo>
                    <a:pt x="4312" y="1786"/>
                  </a:lnTo>
                  <a:lnTo>
                    <a:pt x="4333" y="1771"/>
                  </a:lnTo>
                  <a:lnTo>
                    <a:pt x="4355" y="1759"/>
                  </a:lnTo>
                  <a:lnTo>
                    <a:pt x="4376" y="1748"/>
                  </a:lnTo>
                  <a:lnTo>
                    <a:pt x="4397" y="1739"/>
                  </a:lnTo>
                  <a:lnTo>
                    <a:pt x="4419" y="1732"/>
                  </a:lnTo>
                  <a:lnTo>
                    <a:pt x="4440" y="1727"/>
                  </a:lnTo>
                  <a:lnTo>
                    <a:pt x="4460" y="1724"/>
                  </a:lnTo>
                  <a:lnTo>
                    <a:pt x="4481" y="1723"/>
                  </a:lnTo>
                  <a:lnTo>
                    <a:pt x="4503" y="1726"/>
                  </a:lnTo>
                  <a:lnTo>
                    <a:pt x="4524" y="1731"/>
                  </a:lnTo>
                  <a:lnTo>
                    <a:pt x="4547" y="1739"/>
                  </a:lnTo>
                  <a:lnTo>
                    <a:pt x="4569" y="1750"/>
                  </a:lnTo>
                  <a:lnTo>
                    <a:pt x="4592" y="1765"/>
                  </a:lnTo>
                  <a:lnTo>
                    <a:pt x="4615" y="1785"/>
                  </a:lnTo>
                  <a:lnTo>
                    <a:pt x="4638" y="1808"/>
                  </a:lnTo>
                  <a:lnTo>
                    <a:pt x="5601" y="3303"/>
                  </a:lnTo>
                  <a:lnTo>
                    <a:pt x="4499" y="1103"/>
                  </a:lnTo>
                  <a:lnTo>
                    <a:pt x="4468" y="1050"/>
                  </a:lnTo>
                  <a:lnTo>
                    <a:pt x="4436" y="998"/>
                  </a:lnTo>
                  <a:lnTo>
                    <a:pt x="4402" y="946"/>
                  </a:lnTo>
                  <a:lnTo>
                    <a:pt x="4366" y="895"/>
                  </a:lnTo>
                  <a:lnTo>
                    <a:pt x="4329" y="844"/>
                  </a:lnTo>
                  <a:lnTo>
                    <a:pt x="4291" y="795"/>
                  </a:lnTo>
                  <a:lnTo>
                    <a:pt x="4249" y="746"/>
                  </a:lnTo>
                  <a:lnTo>
                    <a:pt x="4207" y="698"/>
                  </a:lnTo>
                  <a:lnTo>
                    <a:pt x="4163" y="651"/>
                  </a:lnTo>
                  <a:lnTo>
                    <a:pt x="4117" y="605"/>
                  </a:lnTo>
                  <a:lnTo>
                    <a:pt x="4070" y="561"/>
                  </a:lnTo>
                  <a:lnTo>
                    <a:pt x="4020" y="517"/>
                  </a:lnTo>
                  <a:lnTo>
                    <a:pt x="3969" y="474"/>
                  </a:lnTo>
                  <a:lnTo>
                    <a:pt x="3917" y="434"/>
                  </a:lnTo>
                  <a:lnTo>
                    <a:pt x="3861" y="395"/>
                  </a:lnTo>
                  <a:lnTo>
                    <a:pt x="3806" y="356"/>
                  </a:lnTo>
                  <a:lnTo>
                    <a:pt x="3747" y="320"/>
                  </a:lnTo>
                  <a:lnTo>
                    <a:pt x="3688" y="285"/>
                  </a:lnTo>
                  <a:lnTo>
                    <a:pt x="3625" y="251"/>
                  </a:lnTo>
                  <a:lnTo>
                    <a:pt x="3563" y="220"/>
                  </a:lnTo>
                  <a:lnTo>
                    <a:pt x="3497" y="190"/>
                  </a:lnTo>
                  <a:lnTo>
                    <a:pt x="3430" y="163"/>
                  </a:lnTo>
                  <a:lnTo>
                    <a:pt x="3361" y="136"/>
                  </a:lnTo>
                  <a:lnTo>
                    <a:pt x="3291" y="113"/>
                  </a:lnTo>
                  <a:lnTo>
                    <a:pt x="3218" y="91"/>
                  </a:lnTo>
                  <a:lnTo>
                    <a:pt x="3144" y="72"/>
                  </a:lnTo>
                  <a:lnTo>
                    <a:pt x="3068" y="55"/>
                  </a:lnTo>
                  <a:lnTo>
                    <a:pt x="2990" y="40"/>
                  </a:lnTo>
                  <a:lnTo>
                    <a:pt x="2911" y="27"/>
                  </a:lnTo>
                  <a:lnTo>
                    <a:pt x="2829" y="17"/>
                  </a:lnTo>
                  <a:lnTo>
                    <a:pt x="2745" y="10"/>
                  </a:lnTo>
                  <a:lnTo>
                    <a:pt x="2661" y="5"/>
                  </a:lnTo>
                  <a:lnTo>
                    <a:pt x="2599" y="2"/>
                  </a:lnTo>
                  <a:lnTo>
                    <a:pt x="2539" y="1"/>
                  </a:lnTo>
                  <a:lnTo>
                    <a:pt x="2478" y="0"/>
                  </a:lnTo>
                  <a:lnTo>
                    <a:pt x="2417" y="1"/>
                  </a:lnTo>
                  <a:lnTo>
                    <a:pt x="2356" y="2"/>
                  </a:lnTo>
                  <a:lnTo>
                    <a:pt x="2295" y="5"/>
                  </a:lnTo>
                  <a:lnTo>
                    <a:pt x="2234" y="9"/>
                  </a:lnTo>
                  <a:lnTo>
                    <a:pt x="2175" y="14"/>
                  </a:lnTo>
                  <a:lnTo>
                    <a:pt x="2115" y="20"/>
                  </a:lnTo>
                  <a:lnTo>
                    <a:pt x="2056" y="28"/>
                  </a:lnTo>
                  <a:lnTo>
                    <a:pt x="1997" y="38"/>
                  </a:lnTo>
                  <a:lnTo>
                    <a:pt x="1941" y="49"/>
                  </a:lnTo>
                  <a:lnTo>
                    <a:pt x="1884" y="61"/>
                  </a:lnTo>
                  <a:lnTo>
                    <a:pt x="1829" y="75"/>
                  </a:lnTo>
                  <a:lnTo>
                    <a:pt x="1775" y="90"/>
                  </a:lnTo>
                  <a:lnTo>
                    <a:pt x="1721" y="107"/>
                  </a:lnTo>
                  <a:lnTo>
                    <a:pt x="1670" y="126"/>
                  </a:lnTo>
                  <a:lnTo>
                    <a:pt x="1619" y="146"/>
                  </a:lnTo>
                  <a:lnTo>
                    <a:pt x="1571" y="169"/>
                  </a:lnTo>
                  <a:lnTo>
                    <a:pt x="1525" y="193"/>
                  </a:lnTo>
                  <a:lnTo>
                    <a:pt x="1479" y="219"/>
                  </a:lnTo>
                  <a:lnTo>
                    <a:pt x="1436" y="247"/>
                  </a:lnTo>
                  <a:lnTo>
                    <a:pt x="1396" y="278"/>
                  </a:lnTo>
                  <a:lnTo>
                    <a:pt x="1356" y="309"/>
                  </a:lnTo>
                  <a:lnTo>
                    <a:pt x="1319" y="343"/>
                  </a:lnTo>
                  <a:lnTo>
                    <a:pt x="1285" y="379"/>
                  </a:lnTo>
                  <a:lnTo>
                    <a:pt x="1253" y="418"/>
                  </a:lnTo>
                  <a:lnTo>
                    <a:pt x="1223" y="459"/>
                  </a:lnTo>
                  <a:lnTo>
                    <a:pt x="1197" y="501"/>
                  </a:lnTo>
                  <a:lnTo>
                    <a:pt x="1173" y="547"/>
                  </a:lnTo>
                  <a:lnTo>
                    <a:pt x="1152" y="595"/>
                  </a:lnTo>
                  <a:lnTo>
                    <a:pt x="1134" y="645"/>
                  </a:lnTo>
                  <a:lnTo>
                    <a:pt x="456" y="3055"/>
                  </a:lnTo>
                  <a:lnTo>
                    <a:pt x="246" y="2986"/>
                  </a:lnTo>
                  <a:lnTo>
                    <a:pt x="0" y="2986"/>
                  </a:lnTo>
                  <a:lnTo>
                    <a:pt x="0" y="319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1" name="Freeform 1823"/>
            <p:cNvSpPr>
              <a:spLocks/>
            </p:cNvSpPr>
            <p:nvPr/>
          </p:nvSpPr>
          <p:spPr bwMode="auto">
            <a:xfrm>
              <a:off x="2083" y="2780"/>
              <a:ext cx="647" cy="89"/>
            </a:xfrm>
            <a:custGeom>
              <a:avLst/>
              <a:gdLst>
                <a:gd name="T0" fmla="*/ 0 w 10353"/>
                <a:gd name="T1" fmla="*/ 0 h 1426"/>
                <a:gd name="T2" fmla="*/ 0 w 10353"/>
                <a:gd name="T3" fmla="*/ 0 h 1426"/>
                <a:gd name="T4" fmla="*/ 0 w 10353"/>
                <a:gd name="T5" fmla="*/ 0 h 1426"/>
                <a:gd name="T6" fmla="*/ 0 w 10353"/>
                <a:gd name="T7" fmla="*/ 0 h 1426"/>
                <a:gd name="T8" fmla="*/ 0 w 10353"/>
                <a:gd name="T9" fmla="*/ 0 h 1426"/>
                <a:gd name="T10" fmla="*/ 0 w 10353"/>
                <a:gd name="T11" fmla="*/ 0 h 1426"/>
                <a:gd name="T12" fmla="*/ 0 w 10353"/>
                <a:gd name="T13" fmla="*/ 0 h 1426"/>
                <a:gd name="T14" fmla="*/ 0 w 10353"/>
                <a:gd name="T15" fmla="*/ 0 h 1426"/>
                <a:gd name="T16" fmla="*/ 0 w 10353"/>
                <a:gd name="T17" fmla="*/ 0 h 1426"/>
                <a:gd name="T18" fmla="*/ 0 w 10353"/>
                <a:gd name="T19" fmla="*/ 0 h 1426"/>
                <a:gd name="T20" fmla="*/ 0 w 10353"/>
                <a:gd name="T21" fmla="*/ 0 h 1426"/>
                <a:gd name="T22" fmla="*/ 0 w 10353"/>
                <a:gd name="T23" fmla="*/ 0 h 1426"/>
                <a:gd name="T24" fmla="*/ 0 w 10353"/>
                <a:gd name="T25" fmla="*/ 0 h 1426"/>
                <a:gd name="T26" fmla="*/ 0 w 10353"/>
                <a:gd name="T27" fmla="*/ 0 h 1426"/>
                <a:gd name="T28" fmla="*/ 0 w 10353"/>
                <a:gd name="T29" fmla="*/ 0 h 1426"/>
                <a:gd name="T30" fmla="*/ 0 w 10353"/>
                <a:gd name="T31" fmla="*/ 0 h 1426"/>
                <a:gd name="T32" fmla="*/ 0 w 10353"/>
                <a:gd name="T33" fmla="*/ 0 h 1426"/>
                <a:gd name="T34" fmla="*/ 0 w 10353"/>
                <a:gd name="T35" fmla="*/ 0 h 1426"/>
                <a:gd name="T36" fmla="*/ 0 w 10353"/>
                <a:gd name="T37" fmla="*/ 0 h 1426"/>
                <a:gd name="T38" fmla="*/ 0 w 10353"/>
                <a:gd name="T39" fmla="*/ 0 h 1426"/>
                <a:gd name="T40" fmla="*/ 0 w 10353"/>
                <a:gd name="T41" fmla="*/ 0 h 1426"/>
                <a:gd name="T42" fmla="*/ 0 w 10353"/>
                <a:gd name="T43" fmla="*/ 0 h 1426"/>
                <a:gd name="T44" fmla="*/ 0 w 10353"/>
                <a:gd name="T45" fmla="*/ 0 h 1426"/>
                <a:gd name="T46" fmla="*/ 0 w 10353"/>
                <a:gd name="T47" fmla="*/ 0 h 1426"/>
                <a:gd name="T48" fmla="*/ 0 w 10353"/>
                <a:gd name="T49" fmla="*/ 0 h 1426"/>
                <a:gd name="T50" fmla="*/ 0 w 10353"/>
                <a:gd name="T51" fmla="*/ 0 h 1426"/>
                <a:gd name="T52" fmla="*/ 0 w 10353"/>
                <a:gd name="T53" fmla="*/ 0 h 1426"/>
                <a:gd name="T54" fmla="*/ 0 w 10353"/>
                <a:gd name="T55" fmla="*/ 0 h 1426"/>
                <a:gd name="T56" fmla="*/ 0 w 10353"/>
                <a:gd name="T57" fmla="*/ 0 h 1426"/>
                <a:gd name="T58" fmla="*/ 0 w 10353"/>
                <a:gd name="T59" fmla="*/ 0 h 1426"/>
                <a:gd name="T60" fmla="*/ 0 w 10353"/>
                <a:gd name="T61" fmla="*/ 0 h 1426"/>
                <a:gd name="T62" fmla="*/ 0 w 10353"/>
                <a:gd name="T63" fmla="*/ 0 h 1426"/>
                <a:gd name="T64" fmla="*/ 0 w 10353"/>
                <a:gd name="T65" fmla="*/ 0 h 14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53"/>
                <a:gd name="T100" fmla="*/ 0 h 1426"/>
                <a:gd name="T101" fmla="*/ 10353 w 10353"/>
                <a:gd name="T102" fmla="*/ 1426 h 14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53" h="1426">
                  <a:moveTo>
                    <a:pt x="101" y="786"/>
                  </a:moveTo>
                  <a:lnTo>
                    <a:pt x="10192" y="0"/>
                  </a:lnTo>
                  <a:lnTo>
                    <a:pt x="10207" y="0"/>
                  </a:lnTo>
                  <a:lnTo>
                    <a:pt x="10222" y="3"/>
                  </a:lnTo>
                  <a:lnTo>
                    <a:pt x="10236" y="9"/>
                  </a:lnTo>
                  <a:lnTo>
                    <a:pt x="10250" y="19"/>
                  </a:lnTo>
                  <a:lnTo>
                    <a:pt x="10264" y="31"/>
                  </a:lnTo>
                  <a:lnTo>
                    <a:pt x="10276" y="47"/>
                  </a:lnTo>
                  <a:lnTo>
                    <a:pt x="10288" y="64"/>
                  </a:lnTo>
                  <a:lnTo>
                    <a:pt x="10299" y="83"/>
                  </a:lnTo>
                  <a:lnTo>
                    <a:pt x="10309" y="104"/>
                  </a:lnTo>
                  <a:lnTo>
                    <a:pt x="10318" y="127"/>
                  </a:lnTo>
                  <a:lnTo>
                    <a:pt x="10326" y="152"/>
                  </a:lnTo>
                  <a:lnTo>
                    <a:pt x="10333" y="177"/>
                  </a:lnTo>
                  <a:lnTo>
                    <a:pt x="10339" y="204"/>
                  </a:lnTo>
                  <a:lnTo>
                    <a:pt x="10344" y="231"/>
                  </a:lnTo>
                  <a:lnTo>
                    <a:pt x="10348" y="259"/>
                  </a:lnTo>
                  <a:lnTo>
                    <a:pt x="10351" y="288"/>
                  </a:lnTo>
                  <a:lnTo>
                    <a:pt x="10352" y="316"/>
                  </a:lnTo>
                  <a:lnTo>
                    <a:pt x="10353" y="344"/>
                  </a:lnTo>
                  <a:lnTo>
                    <a:pt x="10352" y="372"/>
                  </a:lnTo>
                  <a:lnTo>
                    <a:pt x="10349" y="400"/>
                  </a:lnTo>
                  <a:lnTo>
                    <a:pt x="10345" y="426"/>
                  </a:lnTo>
                  <a:lnTo>
                    <a:pt x="10340" y="451"/>
                  </a:lnTo>
                  <a:lnTo>
                    <a:pt x="10333" y="475"/>
                  </a:lnTo>
                  <a:lnTo>
                    <a:pt x="10324" y="499"/>
                  </a:lnTo>
                  <a:lnTo>
                    <a:pt x="10314" y="520"/>
                  </a:lnTo>
                  <a:lnTo>
                    <a:pt x="10302" y="539"/>
                  </a:lnTo>
                  <a:lnTo>
                    <a:pt x="10289" y="556"/>
                  </a:lnTo>
                  <a:lnTo>
                    <a:pt x="10273" y="571"/>
                  </a:lnTo>
                  <a:lnTo>
                    <a:pt x="10255" y="583"/>
                  </a:lnTo>
                  <a:lnTo>
                    <a:pt x="10236" y="593"/>
                  </a:lnTo>
                  <a:lnTo>
                    <a:pt x="10215" y="599"/>
                  </a:lnTo>
                  <a:lnTo>
                    <a:pt x="10192" y="602"/>
                  </a:lnTo>
                  <a:lnTo>
                    <a:pt x="107" y="1426"/>
                  </a:lnTo>
                  <a:lnTo>
                    <a:pt x="96" y="1426"/>
                  </a:lnTo>
                  <a:lnTo>
                    <a:pt x="86" y="1421"/>
                  </a:lnTo>
                  <a:lnTo>
                    <a:pt x="77" y="1414"/>
                  </a:lnTo>
                  <a:lnTo>
                    <a:pt x="68" y="1403"/>
                  </a:lnTo>
                  <a:lnTo>
                    <a:pt x="59" y="1390"/>
                  </a:lnTo>
                  <a:lnTo>
                    <a:pt x="50" y="1374"/>
                  </a:lnTo>
                  <a:lnTo>
                    <a:pt x="42" y="1355"/>
                  </a:lnTo>
                  <a:lnTo>
                    <a:pt x="35" y="1334"/>
                  </a:lnTo>
                  <a:lnTo>
                    <a:pt x="28" y="1312"/>
                  </a:lnTo>
                  <a:lnTo>
                    <a:pt x="23" y="1286"/>
                  </a:lnTo>
                  <a:lnTo>
                    <a:pt x="17" y="1260"/>
                  </a:lnTo>
                  <a:lnTo>
                    <a:pt x="13" y="1233"/>
                  </a:lnTo>
                  <a:lnTo>
                    <a:pt x="9" y="1205"/>
                  </a:lnTo>
                  <a:lnTo>
                    <a:pt x="5" y="1175"/>
                  </a:lnTo>
                  <a:lnTo>
                    <a:pt x="3" y="1146"/>
                  </a:lnTo>
                  <a:lnTo>
                    <a:pt x="1" y="1116"/>
                  </a:lnTo>
                  <a:lnTo>
                    <a:pt x="0" y="1086"/>
                  </a:lnTo>
                  <a:lnTo>
                    <a:pt x="0" y="1055"/>
                  </a:lnTo>
                  <a:lnTo>
                    <a:pt x="1" y="1026"/>
                  </a:lnTo>
                  <a:lnTo>
                    <a:pt x="2" y="997"/>
                  </a:lnTo>
                  <a:lnTo>
                    <a:pt x="5" y="970"/>
                  </a:lnTo>
                  <a:lnTo>
                    <a:pt x="8" y="942"/>
                  </a:lnTo>
                  <a:lnTo>
                    <a:pt x="12" y="916"/>
                  </a:lnTo>
                  <a:lnTo>
                    <a:pt x="18" y="893"/>
                  </a:lnTo>
                  <a:lnTo>
                    <a:pt x="24" y="871"/>
                  </a:lnTo>
                  <a:lnTo>
                    <a:pt x="32" y="851"/>
                  </a:lnTo>
                  <a:lnTo>
                    <a:pt x="40" y="832"/>
                  </a:lnTo>
                  <a:lnTo>
                    <a:pt x="50" y="817"/>
                  </a:lnTo>
                  <a:lnTo>
                    <a:pt x="62" y="804"/>
                  </a:lnTo>
                  <a:lnTo>
                    <a:pt x="74" y="795"/>
                  </a:lnTo>
                  <a:lnTo>
                    <a:pt x="87" y="788"/>
                  </a:lnTo>
                  <a:lnTo>
                    <a:pt x="101" y="78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2" name="Freeform 1824"/>
            <p:cNvSpPr>
              <a:spLocks/>
            </p:cNvSpPr>
            <p:nvPr/>
          </p:nvSpPr>
          <p:spPr bwMode="auto">
            <a:xfrm>
              <a:off x="2083" y="2780"/>
              <a:ext cx="647" cy="89"/>
            </a:xfrm>
            <a:custGeom>
              <a:avLst/>
              <a:gdLst>
                <a:gd name="T0" fmla="*/ 0 w 10353"/>
                <a:gd name="T1" fmla="*/ 0 h 1426"/>
                <a:gd name="T2" fmla="*/ 0 w 10353"/>
                <a:gd name="T3" fmla="*/ 0 h 1426"/>
                <a:gd name="T4" fmla="*/ 0 w 10353"/>
                <a:gd name="T5" fmla="*/ 0 h 1426"/>
                <a:gd name="T6" fmla="*/ 0 w 10353"/>
                <a:gd name="T7" fmla="*/ 0 h 1426"/>
                <a:gd name="T8" fmla="*/ 0 w 10353"/>
                <a:gd name="T9" fmla="*/ 0 h 1426"/>
                <a:gd name="T10" fmla="*/ 0 w 10353"/>
                <a:gd name="T11" fmla="*/ 0 h 1426"/>
                <a:gd name="T12" fmla="*/ 0 w 10353"/>
                <a:gd name="T13" fmla="*/ 0 h 1426"/>
                <a:gd name="T14" fmla="*/ 0 w 10353"/>
                <a:gd name="T15" fmla="*/ 0 h 1426"/>
                <a:gd name="T16" fmla="*/ 0 w 10353"/>
                <a:gd name="T17" fmla="*/ 0 h 1426"/>
                <a:gd name="T18" fmla="*/ 0 w 10353"/>
                <a:gd name="T19" fmla="*/ 0 h 1426"/>
                <a:gd name="T20" fmla="*/ 0 w 10353"/>
                <a:gd name="T21" fmla="*/ 0 h 1426"/>
                <a:gd name="T22" fmla="*/ 0 w 10353"/>
                <a:gd name="T23" fmla="*/ 0 h 1426"/>
                <a:gd name="T24" fmla="*/ 0 w 10353"/>
                <a:gd name="T25" fmla="*/ 0 h 1426"/>
                <a:gd name="T26" fmla="*/ 0 w 10353"/>
                <a:gd name="T27" fmla="*/ 0 h 1426"/>
                <a:gd name="T28" fmla="*/ 0 w 10353"/>
                <a:gd name="T29" fmla="*/ 0 h 1426"/>
                <a:gd name="T30" fmla="*/ 0 w 10353"/>
                <a:gd name="T31" fmla="*/ 0 h 1426"/>
                <a:gd name="T32" fmla="*/ 0 w 10353"/>
                <a:gd name="T33" fmla="*/ 0 h 1426"/>
                <a:gd name="T34" fmla="*/ 0 w 10353"/>
                <a:gd name="T35" fmla="*/ 0 h 1426"/>
                <a:gd name="T36" fmla="*/ 0 w 10353"/>
                <a:gd name="T37" fmla="*/ 0 h 1426"/>
                <a:gd name="T38" fmla="*/ 0 w 10353"/>
                <a:gd name="T39" fmla="*/ 0 h 1426"/>
                <a:gd name="T40" fmla="*/ 0 w 10353"/>
                <a:gd name="T41" fmla="*/ 0 h 1426"/>
                <a:gd name="T42" fmla="*/ 0 w 10353"/>
                <a:gd name="T43" fmla="*/ 0 h 1426"/>
                <a:gd name="T44" fmla="*/ 0 w 10353"/>
                <a:gd name="T45" fmla="*/ 0 h 1426"/>
                <a:gd name="T46" fmla="*/ 0 w 10353"/>
                <a:gd name="T47" fmla="*/ 0 h 1426"/>
                <a:gd name="T48" fmla="*/ 0 w 10353"/>
                <a:gd name="T49" fmla="*/ 0 h 1426"/>
                <a:gd name="T50" fmla="*/ 0 w 10353"/>
                <a:gd name="T51" fmla="*/ 0 h 1426"/>
                <a:gd name="T52" fmla="*/ 0 w 10353"/>
                <a:gd name="T53" fmla="*/ 0 h 1426"/>
                <a:gd name="T54" fmla="*/ 0 w 10353"/>
                <a:gd name="T55" fmla="*/ 0 h 1426"/>
                <a:gd name="T56" fmla="*/ 0 w 10353"/>
                <a:gd name="T57" fmla="*/ 0 h 1426"/>
                <a:gd name="T58" fmla="*/ 0 w 10353"/>
                <a:gd name="T59" fmla="*/ 0 h 1426"/>
                <a:gd name="T60" fmla="*/ 0 w 10353"/>
                <a:gd name="T61" fmla="*/ 0 h 1426"/>
                <a:gd name="T62" fmla="*/ 0 w 10353"/>
                <a:gd name="T63" fmla="*/ 0 h 1426"/>
                <a:gd name="T64" fmla="*/ 0 w 10353"/>
                <a:gd name="T65" fmla="*/ 0 h 14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53"/>
                <a:gd name="T100" fmla="*/ 0 h 1426"/>
                <a:gd name="T101" fmla="*/ 10353 w 10353"/>
                <a:gd name="T102" fmla="*/ 1426 h 14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53" h="1426">
                  <a:moveTo>
                    <a:pt x="101" y="786"/>
                  </a:moveTo>
                  <a:lnTo>
                    <a:pt x="10192" y="0"/>
                  </a:lnTo>
                  <a:lnTo>
                    <a:pt x="10207" y="0"/>
                  </a:lnTo>
                  <a:lnTo>
                    <a:pt x="10222" y="3"/>
                  </a:lnTo>
                  <a:lnTo>
                    <a:pt x="10236" y="9"/>
                  </a:lnTo>
                  <a:lnTo>
                    <a:pt x="10250" y="19"/>
                  </a:lnTo>
                  <a:lnTo>
                    <a:pt x="10264" y="31"/>
                  </a:lnTo>
                  <a:lnTo>
                    <a:pt x="10276" y="47"/>
                  </a:lnTo>
                  <a:lnTo>
                    <a:pt x="10288" y="64"/>
                  </a:lnTo>
                  <a:lnTo>
                    <a:pt x="10299" y="83"/>
                  </a:lnTo>
                  <a:lnTo>
                    <a:pt x="10309" y="104"/>
                  </a:lnTo>
                  <a:lnTo>
                    <a:pt x="10318" y="127"/>
                  </a:lnTo>
                  <a:lnTo>
                    <a:pt x="10326" y="152"/>
                  </a:lnTo>
                  <a:lnTo>
                    <a:pt x="10333" y="177"/>
                  </a:lnTo>
                  <a:lnTo>
                    <a:pt x="10339" y="204"/>
                  </a:lnTo>
                  <a:lnTo>
                    <a:pt x="10344" y="231"/>
                  </a:lnTo>
                  <a:lnTo>
                    <a:pt x="10348" y="259"/>
                  </a:lnTo>
                  <a:lnTo>
                    <a:pt x="10351" y="288"/>
                  </a:lnTo>
                  <a:lnTo>
                    <a:pt x="10352" y="316"/>
                  </a:lnTo>
                  <a:lnTo>
                    <a:pt x="10353" y="344"/>
                  </a:lnTo>
                  <a:lnTo>
                    <a:pt x="10352" y="372"/>
                  </a:lnTo>
                  <a:lnTo>
                    <a:pt x="10349" y="400"/>
                  </a:lnTo>
                  <a:lnTo>
                    <a:pt x="10345" y="426"/>
                  </a:lnTo>
                  <a:lnTo>
                    <a:pt x="10340" y="451"/>
                  </a:lnTo>
                  <a:lnTo>
                    <a:pt x="10333" y="475"/>
                  </a:lnTo>
                  <a:lnTo>
                    <a:pt x="10324" y="499"/>
                  </a:lnTo>
                  <a:lnTo>
                    <a:pt x="10314" y="520"/>
                  </a:lnTo>
                  <a:lnTo>
                    <a:pt x="10302" y="539"/>
                  </a:lnTo>
                  <a:lnTo>
                    <a:pt x="10289" y="556"/>
                  </a:lnTo>
                  <a:lnTo>
                    <a:pt x="10273" y="571"/>
                  </a:lnTo>
                  <a:lnTo>
                    <a:pt x="10255" y="583"/>
                  </a:lnTo>
                  <a:lnTo>
                    <a:pt x="10236" y="593"/>
                  </a:lnTo>
                  <a:lnTo>
                    <a:pt x="10215" y="599"/>
                  </a:lnTo>
                  <a:lnTo>
                    <a:pt x="10192" y="602"/>
                  </a:lnTo>
                  <a:lnTo>
                    <a:pt x="107" y="1426"/>
                  </a:lnTo>
                  <a:lnTo>
                    <a:pt x="96" y="1426"/>
                  </a:lnTo>
                  <a:lnTo>
                    <a:pt x="86" y="1421"/>
                  </a:lnTo>
                  <a:lnTo>
                    <a:pt x="77" y="1414"/>
                  </a:lnTo>
                  <a:lnTo>
                    <a:pt x="68" y="1403"/>
                  </a:lnTo>
                  <a:lnTo>
                    <a:pt x="59" y="1390"/>
                  </a:lnTo>
                  <a:lnTo>
                    <a:pt x="50" y="1374"/>
                  </a:lnTo>
                  <a:lnTo>
                    <a:pt x="42" y="1355"/>
                  </a:lnTo>
                  <a:lnTo>
                    <a:pt x="35" y="1334"/>
                  </a:lnTo>
                  <a:lnTo>
                    <a:pt x="28" y="1312"/>
                  </a:lnTo>
                  <a:lnTo>
                    <a:pt x="23" y="1286"/>
                  </a:lnTo>
                  <a:lnTo>
                    <a:pt x="17" y="1260"/>
                  </a:lnTo>
                  <a:lnTo>
                    <a:pt x="13" y="1233"/>
                  </a:lnTo>
                  <a:lnTo>
                    <a:pt x="9" y="1205"/>
                  </a:lnTo>
                  <a:lnTo>
                    <a:pt x="5" y="1175"/>
                  </a:lnTo>
                  <a:lnTo>
                    <a:pt x="3" y="1146"/>
                  </a:lnTo>
                  <a:lnTo>
                    <a:pt x="1" y="1116"/>
                  </a:lnTo>
                  <a:lnTo>
                    <a:pt x="0" y="1086"/>
                  </a:lnTo>
                  <a:lnTo>
                    <a:pt x="0" y="1055"/>
                  </a:lnTo>
                  <a:lnTo>
                    <a:pt x="1" y="1026"/>
                  </a:lnTo>
                  <a:lnTo>
                    <a:pt x="2" y="997"/>
                  </a:lnTo>
                  <a:lnTo>
                    <a:pt x="5" y="970"/>
                  </a:lnTo>
                  <a:lnTo>
                    <a:pt x="8" y="942"/>
                  </a:lnTo>
                  <a:lnTo>
                    <a:pt x="12" y="916"/>
                  </a:lnTo>
                  <a:lnTo>
                    <a:pt x="18" y="893"/>
                  </a:lnTo>
                  <a:lnTo>
                    <a:pt x="24" y="871"/>
                  </a:lnTo>
                  <a:lnTo>
                    <a:pt x="32" y="851"/>
                  </a:lnTo>
                  <a:lnTo>
                    <a:pt x="40" y="832"/>
                  </a:lnTo>
                  <a:lnTo>
                    <a:pt x="50" y="817"/>
                  </a:lnTo>
                  <a:lnTo>
                    <a:pt x="62" y="804"/>
                  </a:lnTo>
                  <a:lnTo>
                    <a:pt x="74" y="795"/>
                  </a:lnTo>
                  <a:lnTo>
                    <a:pt x="87" y="788"/>
                  </a:lnTo>
                  <a:lnTo>
                    <a:pt x="101" y="7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3" name="Freeform 1825"/>
            <p:cNvSpPr>
              <a:spLocks noEditPoints="1"/>
            </p:cNvSpPr>
            <p:nvPr/>
          </p:nvSpPr>
          <p:spPr bwMode="auto">
            <a:xfrm>
              <a:off x="2095" y="2786"/>
              <a:ext cx="571" cy="82"/>
            </a:xfrm>
            <a:custGeom>
              <a:avLst/>
              <a:gdLst>
                <a:gd name="T0" fmla="*/ 0 w 9136"/>
                <a:gd name="T1" fmla="*/ 0 h 1309"/>
                <a:gd name="T2" fmla="*/ 0 w 9136"/>
                <a:gd name="T3" fmla="*/ 0 h 1309"/>
                <a:gd name="T4" fmla="*/ 0 w 9136"/>
                <a:gd name="T5" fmla="*/ 0 h 1309"/>
                <a:gd name="T6" fmla="*/ 0 w 9136"/>
                <a:gd name="T7" fmla="*/ 0 h 1309"/>
                <a:gd name="T8" fmla="*/ 0 w 9136"/>
                <a:gd name="T9" fmla="*/ 0 h 1309"/>
                <a:gd name="T10" fmla="*/ 0 w 9136"/>
                <a:gd name="T11" fmla="*/ 0 h 1309"/>
                <a:gd name="T12" fmla="*/ 0 w 9136"/>
                <a:gd name="T13" fmla="*/ 0 h 1309"/>
                <a:gd name="T14" fmla="*/ 0 w 9136"/>
                <a:gd name="T15" fmla="*/ 0 h 1309"/>
                <a:gd name="T16" fmla="*/ 0 w 9136"/>
                <a:gd name="T17" fmla="*/ 0 h 1309"/>
                <a:gd name="T18" fmla="*/ 0 w 9136"/>
                <a:gd name="T19" fmla="*/ 0 h 1309"/>
                <a:gd name="T20" fmla="*/ 0 w 9136"/>
                <a:gd name="T21" fmla="*/ 0 h 1309"/>
                <a:gd name="T22" fmla="*/ 0 w 9136"/>
                <a:gd name="T23" fmla="*/ 0 h 1309"/>
                <a:gd name="T24" fmla="*/ 0 w 9136"/>
                <a:gd name="T25" fmla="*/ 0 h 1309"/>
                <a:gd name="T26" fmla="*/ 0 w 9136"/>
                <a:gd name="T27" fmla="*/ 0 h 1309"/>
                <a:gd name="T28" fmla="*/ 0 w 9136"/>
                <a:gd name="T29" fmla="*/ 0 h 1309"/>
                <a:gd name="T30" fmla="*/ 0 w 9136"/>
                <a:gd name="T31" fmla="*/ 0 h 1309"/>
                <a:gd name="T32" fmla="*/ 0 w 9136"/>
                <a:gd name="T33" fmla="*/ 0 h 1309"/>
                <a:gd name="T34" fmla="*/ 0 w 9136"/>
                <a:gd name="T35" fmla="*/ 0 h 1309"/>
                <a:gd name="T36" fmla="*/ 0 w 9136"/>
                <a:gd name="T37" fmla="*/ 0 h 1309"/>
                <a:gd name="T38" fmla="*/ 0 w 9136"/>
                <a:gd name="T39" fmla="*/ 0 h 1309"/>
                <a:gd name="T40" fmla="*/ 0 w 9136"/>
                <a:gd name="T41" fmla="*/ 0 h 1309"/>
                <a:gd name="T42" fmla="*/ 0 w 9136"/>
                <a:gd name="T43" fmla="*/ 0 h 1309"/>
                <a:gd name="T44" fmla="*/ 0 w 9136"/>
                <a:gd name="T45" fmla="*/ 0 h 1309"/>
                <a:gd name="T46" fmla="*/ 0 w 9136"/>
                <a:gd name="T47" fmla="*/ 0 h 1309"/>
                <a:gd name="T48" fmla="*/ 0 w 9136"/>
                <a:gd name="T49" fmla="*/ 0 h 1309"/>
                <a:gd name="T50" fmla="*/ 0 w 9136"/>
                <a:gd name="T51" fmla="*/ 0 h 1309"/>
                <a:gd name="T52" fmla="*/ 0 w 9136"/>
                <a:gd name="T53" fmla="*/ 0 h 1309"/>
                <a:gd name="T54" fmla="*/ 0 w 9136"/>
                <a:gd name="T55" fmla="*/ 0 h 1309"/>
                <a:gd name="T56" fmla="*/ 0 w 9136"/>
                <a:gd name="T57" fmla="*/ 0 h 1309"/>
                <a:gd name="T58" fmla="*/ 0 w 9136"/>
                <a:gd name="T59" fmla="*/ 0 h 1309"/>
                <a:gd name="T60" fmla="*/ 0 w 9136"/>
                <a:gd name="T61" fmla="*/ 0 h 1309"/>
                <a:gd name="T62" fmla="*/ 0 w 9136"/>
                <a:gd name="T63" fmla="*/ 0 h 1309"/>
                <a:gd name="T64" fmla="*/ 0 w 9136"/>
                <a:gd name="T65" fmla="*/ 0 h 1309"/>
                <a:gd name="T66" fmla="*/ 0 w 9136"/>
                <a:gd name="T67" fmla="*/ 0 h 1309"/>
                <a:gd name="T68" fmla="*/ 0 w 9136"/>
                <a:gd name="T69" fmla="*/ 0 h 1309"/>
                <a:gd name="T70" fmla="*/ 0 w 9136"/>
                <a:gd name="T71" fmla="*/ 0 h 1309"/>
                <a:gd name="T72" fmla="*/ 0 w 9136"/>
                <a:gd name="T73" fmla="*/ 0 h 1309"/>
                <a:gd name="T74" fmla="*/ 0 w 9136"/>
                <a:gd name="T75" fmla="*/ 0 h 1309"/>
                <a:gd name="T76" fmla="*/ 0 w 9136"/>
                <a:gd name="T77" fmla="*/ 0 h 1309"/>
                <a:gd name="T78" fmla="*/ 0 w 9136"/>
                <a:gd name="T79" fmla="*/ 0 h 1309"/>
                <a:gd name="T80" fmla="*/ 0 w 9136"/>
                <a:gd name="T81" fmla="*/ 0 h 1309"/>
                <a:gd name="T82" fmla="*/ 0 w 9136"/>
                <a:gd name="T83" fmla="*/ 0 h 13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136"/>
                <a:gd name="T127" fmla="*/ 0 h 1309"/>
                <a:gd name="T128" fmla="*/ 9136 w 9136"/>
                <a:gd name="T129" fmla="*/ 1309 h 13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136" h="1309">
                  <a:moveTo>
                    <a:pt x="6897" y="750"/>
                  </a:moveTo>
                  <a:lnTo>
                    <a:pt x="8923" y="588"/>
                  </a:lnTo>
                  <a:lnTo>
                    <a:pt x="8867" y="585"/>
                  </a:lnTo>
                  <a:lnTo>
                    <a:pt x="8822" y="579"/>
                  </a:lnTo>
                  <a:lnTo>
                    <a:pt x="8786" y="569"/>
                  </a:lnTo>
                  <a:lnTo>
                    <a:pt x="8762" y="557"/>
                  </a:lnTo>
                  <a:lnTo>
                    <a:pt x="8746" y="542"/>
                  </a:lnTo>
                  <a:lnTo>
                    <a:pt x="8739" y="525"/>
                  </a:lnTo>
                  <a:lnTo>
                    <a:pt x="8739" y="505"/>
                  </a:lnTo>
                  <a:lnTo>
                    <a:pt x="8746" y="484"/>
                  </a:lnTo>
                  <a:lnTo>
                    <a:pt x="8759" y="461"/>
                  </a:lnTo>
                  <a:lnTo>
                    <a:pt x="8777" y="437"/>
                  </a:lnTo>
                  <a:lnTo>
                    <a:pt x="8800" y="411"/>
                  </a:lnTo>
                  <a:lnTo>
                    <a:pt x="8827" y="384"/>
                  </a:lnTo>
                  <a:lnTo>
                    <a:pt x="8856" y="357"/>
                  </a:lnTo>
                  <a:lnTo>
                    <a:pt x="8887" y="329"/>
                  </a:lnTo>
                  <a:lnTo>
                    <a:pt x="8919" y="302"/>
                  </a:lnTo>
                  <a:lnTo>
                    <a:pt x="8952" y="273"/>
                  </a:lnTo>
                  <a:lnTo>
                    <a:pt x="8984" y="245"/>
                  </a:lnTo>
                  <a:lnTo>
                    <a:pt x="9016" y="218"/>
                  </a:lnTo>
                  <a:lnTo>
                    <a:pt x="9045" y="191"/>
                  </a:lnTo>
                  <a:lnTo>
                    <a:pt x="9072" y="164"/>
                  </a:lnTo>
                  <a:lnTo>
                    <a:pt x="9095" y="139"/>
                  </a:lnTo>
                  <a:lnTo>
                    <a:pt x="9114" y="116"/>
                  </a:lnTo>
                  <a:lnTo>
                    <a:pt x="9127" y="94"/>
                  </a:lnTo>
                  <a:lnTo>
                    <a:pt x="9135" y="74"/>
                  </a:lnTo>
                  <a:lnTo>
                    <a:pt x="9136" y="55"/>
                  </a:lnTo>
                  <a:lnTo>
                    <a:pt x="9130" y="38"/>
                  </a:lnTo>
                  <a:lnTo>
                    <a:pt x="9116" y="25"/>
                  </a:lnTo>
                  <a:lnTo>
                    <a:pt x="9092" y="14"/>
                  </a:lnTo>
                  <a:lnTo>
                    <a:pt x="9058" y="6"/>
                  </a:lnTo>
                  <a:lnTo>
                    <a:pt x="9015" y="1"/>
                  </a:lnTo>
                  <a:lnTo>
                    <a:pt x="8959" y="0"/>
                  </a:lnTo>
                  <a:lnTo>
                    <a:pt x="8891" y="2"/>
                  </a:lnTo>
                  <a:lnTo>
                    <a:pt x="6822" y="163"/>
                  </a:lnTo>
                  <a:lnTo>
                    <a:pt x="6828" y="182"/>
                  </a:lnTo>
                  <a:lnTo>
                    <a:pt x="6841" y="201"/>
                  </a:lnTo>
                  <a:lnTo>
                    <a:pt x="6861" y="219"/>
                  </a:lnTo>
                  <a:lnTo>
                    <a:pt x="6887" y="237"/>
                  </a:lnTo>
                  <a:lnTo>
                    <a:pt x="6919" y="254"/>
                  </a:lnTo>
                  <a:lnTo>
                    <a:pt x="6954" y="272"/>
                  </a:lnTo>
                  <a:lnTo>
                    <a:pt x="6993" y="291"/>
                  </a:lnTo>
                  <a:lnTo>
                    <a:pt x="7035" y="308"/>
                  </a:lnTo>
                  <a:lnTo>
                    <a:pt x="7125" y="343"/>
                  </a:lnTo>
                  <a:lnTo>
                    <a:pt x="7217" y="378"/>
                  </a:lnTo>
                  <a:lnTo>
                    <a:pt x="7261" y="395"/>
                  </a:lnTo>
                  <a:lnTo>
                    <a:pt x="7304" y="414"/>
                  </a:lnTo>
                  <a:lnTo>
                    <a:pt x="7345" y="431"/>
                  </a:lnTo>
                  <a:lnTo>
                    <a:pt x="7381" y="449"/>
                  </a:lnTo>
                  <a:lnTo>
                    <a:pt x="7414" y="466"/>
                  </a:lnTo>
                  <a:lnTo>
                    <a:pt x="7443" y="484"/>
                  </a:lnTo>
                  <a:lnTo>
                    <a:pt x="7465" y="501"/>
                  </a:lnTo>
                  <a:lnTo>
                    <a:pt x="7481" y="520"/>
                  </a:lnTo>
                  <a:lnTo>
                    <a:pt x="7490" y="538"/>
                  </a:lnTo>
                  <a:lnTo>
                    <a:pt x="7491" y="556"/>
                  </a:lnTo>
                  <a:lnTo>
                    <a:pt x="7484" y="575"/>
                  </a:lnTo>
                  <a:lnTo>
                    <a:pt x="7467" y="593"/>
                  </a:lnTo>
                  <a:lnTo>
                    <a:pt x="7440" y="612"/>
                  </a:lnTo>
                  <a:lnTo>
                    <a:pt x="7401" y="630"/>
                  </a:lnTo>
                  <a:lnTo>
                    <a:pt x="7351" y="650"/>
                  </a:lnTo>
                  <a:lnTo>
                    <a:pt x="7288" y="670"/>
                  </a:lnTo>
                  <a:lnTo>
                    <a:pt x="7212" y="689"/>
                  </a:lnTo>
                  <a:lnTo>
                    <a:pt x="7122" y="709"/>
                  </a:lnTo>
                  <a:lnTo>
                    <a:pt x="7017" y="729"/>
                  </a:lnTo>
                  <a:lnTo>
                    <a:pt x="6897" y="750"/>
                  </a:lnTo>
                  <a:close/>
                  <a:moveTo>
                    <a:pt x="0" y="701"/>
                  </a:moveTo>
                  <a:lnTo>
                    <a:pt x="259" y="703"/>
                  </a:lnTo>
                  <a:lnTo>
                    <a:pt x="513" y="707"/>
                  </a:lnTo>
                  <a:lnTo>
                    <a:pt x="636" y="709"/>
                  </a:lnTo>
                  <a:lnTo>
                    <a:pt x="756" y="712"/>
                  </a:lnTo>
                  <a:lnTo>
                    <a:pt x="871" y="715"/>
                  </a:lnTo>
                  <a:lnTo>
                    <a:pt x="981" y="719"/>
                  </a:lnTo>
                  <a:lnTo>
                    <a:pt x="1085" y="724"/>
                  </a:lnTo>
                  <a:lnTo>
                    <a:pt x="1183" y="730"/>
                  </a:lnTo>
                  <a:lnTo>
                    <a:pt x="1273" y="737"/>
                  </a:lnTo>
                  <a:lnTo>
                    <a:pt x="1354" y="745"/>
                  </a:lnTo>
                  <a:lnTo>
                    <a:pt x="1427" y="755"/>
                  </a:lnTo>
                  <a:lnTo>
                    <a:pt x="1489" y="766"/>
                  </a:lnTo>
                  <a:lnTo>
                    <a:pt x="1541" y="778"/>
                  </a:lnTo>
                  <a:lnTo>
                    <a:pt x="1581" y="792"/>
                  </a:lnTo>
                  <a:lnTo>
                    <a:pt x="1609" y="807"/>
                  </a:lnTo>
                  <a:lnTo>
                    <a:pt x="1624" y="824"/>
                  </a:lnTo>
                  <a:lnTo>
                    <a:pt x="1625" y="843"/>
                  </a:lnTo>
                  <a:lnTo>
                    <a:pt x="1611" y="864"/>
                  </a:lnTo>
                  <a:lnTo>
                    <a:pt x="1582" y="888"/>
                  </a:lnTo>
                  <a:lnTo>
                    <a:pt x="1537" y="913"/>
                  </a:lnTo>
                  <a:lnTo>
                    <a:pt x="1474" y="941"/>
                  </a:lnTo>
                  <a:lnTo>
                    <a:pt x="1394" y="970"/>
                  </a:lnTo>
                  <a:lnTo>
                    <a:pt x="1295" y="1004"/>
                  </a:lnTo>
                  <a:lnTo>
                    <a:pt x="1176" y="1038"/>
                  </a:lnTo>
                  <a:lnTo>
                    <a:pt x="1037" y="1076"/>
                  </a:lnTo>
                  <a:lnTo>
                    <a:pt x="877" y="1117"/>
                  </a:lnTo>
                  <a:lnTo>
                    <a:pt x="695" y="1160"/>
                  </a:lnTo>
                  <a:lnTo>
                    <a:pt x="490" y="1206"/>
                  </a:lnTo>
                  <a:lnTo>
                    <a:pt x="263" y="1257"/>
                  </a:lnTo>
                  <a:lnTo>
                    <a:pt x="11" y="1309"/>
                  </a:lnTo>
                  <a:lnTo>
                    <a:pt x="39" y="1294"/>
                  </a:lnTo>
                  <a:lnTo>
                    <a:pt x="65" y="1278"/>
                  </a:lnTo>
                  <a:lnTo>
                    <a:pt x="90" y="1261"/>
                  </a:lnTo>
                  <a:lnTo>
                    <a:pt x="112" y="1243"/>
                  </a:lnTo>
                  <a:lnTo>
                    <a:pt x="133" y="1224"/>
                  </a:lnTo>
                  <a:lnTo>
                    <a:pt x="151" y="1203"/>
                  </a:lnTo>
                  <a:lnTo>
                    <a:pt x="167" y="1182"/>
                  </a:lnTo>
                  <a:lnTo>
                    <a:pt x="181" y="1161"/>
                  </a:lnTo>
                  <a:lnTo>
                    <a:pt x="193" y="1139"/>
                  </a:lnTo>
                  <a:lnTo>
                    <a:pt x="203" y="1116"/>
                  </a:lnTo>
                  <a:lnTo>
                    <a:pt x="212" y="1092"/>
                  </a:lnTo>
                  <a:lnTo>
                    <a:pt x="218" y="1069"/>
                  </a:lnTo>
                  <a:lnTo>
                    <a:pt x="223" y="1046"/>
                  </a:lnTo>
                  <a:lnTo>
                    <a:pt x="226" y="1022"/>
                  </a:lnTo>
                  <a:lnTo>
                    <a:pt x="227" y="999"/>
                  </a:lnTo>
                  <a:lnTo>
                    <a:pt x="226" y="975"/>
                  </a:lnTo>
                  <a:lnTo>
                    <a:pt x="224" y="952"/>
                  </a:lnTo>
                  <a:lnTo>
                    <a:pt x="220" y="929"/>
                  </a:lnTo>
                  <a:lnTo>
                    <a:pt x="214" y="907"/>
                  </a:lnTo>
                  <a:lnTo>
                    <a:pt x="207" y="885"/>
                  </a:lnTo>
                  <a:lnTo>
                    <a:pt x="198" y="863"/>
                  </a:lnTo>
                  <a:lnTo>
                    <a:pt x="187" y="843"/>
                  </a:lnTo>
                  <a:lnTo>
                    <a:pt x="175" y="823"/>
                  </a:lnTo>
                  <a:lnTo>
                    <a:pt x="162" y="805"/>
                  </a:lnTo>
                  <a:lnTo>
                    <a:pt x="146" y="787"/>
                  </a:lnTo>
                  <a:lnTo>
                    <a:pt x="130" y="771"/>
                  </a:lnTo>
                  <a:lnTo>
                    <a:pt x="111" y="756"/>
                  </a:lnTo>
                  <a:lnTo>
                    <a:pt x="91" y="741"/>
                  </a:lnTo>
                  <a:lnTo>
                    <a:pt x="71" y="729"/>
                  </a:lnTo>
                  <a:lnTo>
                    <a:pt x="48" y="718"/>
                  </a:lnTo>
                  <a:lnTo>
                    <a:pt x="25" y="709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4" name="Freeform 1826"/>
            <p:cNvSpPr>
              <a:spLocks/>
            </p:cNvSpPr>
            <p:nvPr/>
          </p:nvSpPr>
          <p:spPr bwMode="auto">
            <a:xfrm>
              <a:off x="2113" y="2798"/>
              <a:ext cx="407" cy="68"/>
            </a:xfrm>
            <a:custGeom>
              <a:avLst/>
              <a:gdLst>
                <a:gd name="T0" fmla="*/ 0 w 6515"/>
                <a:gd name="T1" fmla="*/ 0 h 1081"/>
                <a:gd name="T2" fmla="*/ 0 w 6515"/>
                <a:gd name="T3" fmla="*/ 0 h 1081"/>
                <a:gd name="T4" fmla="*/ 0 w 6515"/>
                <a:gd name="T5" fmla="*/ 0 h 1081"/>
                <a:gd name="T6" fmla="*/ 0 w 6515"/>
                <a:gd name="T7" fmla="*/ 0 h 1081"/>
                <a:gd name="T8" fmla="*/ 0 w 6515"/>
                <a:gd name="T9" fmla="*/ 0 h 1081"/>
                <a:gd name="T10" fmla="*/ 0 w 6515"/>
                <a:gd name="T11" fmla="*/ 0 h 1081"/>
                <a:gd name="T12" fmla="*/ 0 w 6515"/>
                <a:gd name="T13" fmla="*/ 0 h 1081"/>
                <a:gd name="T14" fmla="*/ 0 w 6515"/>
                <a:gd name="T15" fmla="*/ 0 h 1081"/>
                <a:gd name="T16" fmla="*/ 0 w 6515"/>
                <a:gd name="T17" fmla="*/ 0 h 1081"/>
                <a:gd name="T18" fmla="*/ 0 w 6515"/>
                <a:gd name="T19" fmla="*/ 0 h 1081"/>
                <a:gd name="T20" fmla="*/ 0 w 6515"/>
                <a:gd name="T21" fmla="*/ 0 h 1081"/>
                <a:gd name="T22" fmla="*/ 0 w 6515"/>
                <a:gd name="T23" fmla="*/ 0 h 1081"/>
                <a:gd name="T24" fmla="*/ 0 w 6515"/>
                <a:gd name="T25" fmla="*/ 0 h 1081"/>
                <a:gd name="T26" fmla="*/ 0 w 6515"/>
                <a:gd name="T27" fmla="*/ 0 h 1081"/>
                <a:gd name="T28" fmla="*/ 0 w 6515"/>
                <a:gd name="T29" fmla="*/ 0 h 1081"/>
                <a:gd name="T30" fmla="*/ 0 w 6515"/>
                <a:gd name="T31" fmla="*/ 0 h 1081"/>
                <a:gd name="T32" fmla="*/ 0 w 6515"/>
                <a:gd name="T33" fmla="*/ 0 h 1081"/>
                <a:gd name="T34" fmla="*/ 0 w 6515"/>
                <a:gd name="T35" fmla="*/ 0 h 1081"/>
                <a:gd name="T36" fmla="*/ 0 w 6515"/>
                <a:gd name="T37" fmla="*/ 0 h 1081"/>
                <a:gd name="T38" fmla="*/ 0 w 6515"/>
                <a:gd name="T39" fmla="*/ 0 h 1081"/>
                <a:gd name="T40" fmla="*/ 0 w 6515"/>
                <a:gd name="T41" fmla="*/ 0 h 1081"/>
                <a:gd name="T42" fmla="*/ 0 w 6515"/>
                <a:gd name="T43" fmla="*/ 0 h 1081"/>
                <a:gd name="T44" fmla="*/ 0 w 6515"/>
                <a:gd name="T45" fmla="*/ 0 h 1081"/>
                <a:gd name="T46" fmla="*/ 0 w 6515"/>
                <a:gd name="T47" fmla="*/ 0 h 1081"/>
                <a:gd name="T48" fmla="*/ 0 w 6515"/>
                <a:gd name="T49" fmla="*/ 0 h 1081"/>
                <a:gd name="T50" fmla="*/ 0 w 6515"/>
                <a:gd name="T51" fmla="*/ 0 h 1081"/>
                <a:gd name="T52" fmla="*/ 0 w 6515"/>
                <a:gd name="T53" fmla="*/ 0 h 1081"/>
                <a:gd name="T54" fmla="*/ 0 w 6515"/>
                <a:gd name="T55" fmla="*/ 0 h 1081"/>
                <a:gd name="T56" fmla="*/ 0 w 6515"/>
                <a:gd name="T57" fmla="*/ 0 h 1081"/>
                <a:gd name="T58" fmla="*/ 0 w 6515"/>
                <a:gd name="T59" fmla="*/ 0 h 1081"/>
                <a:gd name="T60" fmla="*/ 0 w 6515"/>
                <a:gd name="T61" fmla="*/ 0 h 1081"/>
                <a:gd name="T62" fmla="*/ 0 w 6515"/>
                <a:gd name="T63" fmla="*/ 0 h 1081"/>
                <a:gd name="T64" fmla="*/ 0 w 6515"/>
                <a:gd name="T65" fmla="*/ 0 h 1081"/>
                <a:gd name="T66" fmla="*/ 0 w 6515"/>
                <a:gd name="T67" fmla="*/ 0 h 1081"/>
                <a:gd name="T68" fmla="*/ 0 w 6515"/>
                <a:gd name="T69" fmla="*/ 0 h 1081"/>
                <a:gd name="T70" fmla="*/ 0 w 6515"/>
                <a:gd name="T71" fmla="*/ 0 h 1081"/>
                <a:gd name="T72" fmla="*/ 0 w 6515"/>
                <a:gd name="T73" fmla="*/ 0 h 1081"/>
                <a:gd name="T74" fmla="*/ 0 w 6515"/>
                <a:gd name="T75" fmla="*/ 0 h 1081"/>
                <a:gd name="T76" fmla="*/ 0 w 6515"/>
                <a:gd name="T77" fmla="*/ 0 h 1081"/>
                <a:gd name="T78" fmla="*/ 0 w 6515"/>
                <a:gd name="T79" fmla="*/ 0 h 1081"/>
                <a:gd name="T80" fmla="*/ 0 w 6515"/>
                <a:gd name="T81" fmla="*/ 0 h 1081"/>
                <a:gd name="T82" fmla="*/ 0 w 6515"/>
                <a:gd name="T83" fmla="*/ 0 h 1081"/>
                <a:gd name="T84" fmla="*/ 0 w 6515"/>
                <a:gd name="T85" fmla="*/ 0 h 1081"/>
                <a:gd name="T86" fmla="*/ 0 w 6515"/>
                <a:gd name="T87" fmla="*/ 0 h 1081"/>
                <a:gd name="T88" fmla="*/ 0 w 6515"/>
                <a:gd name="T89" fmla="*/ 0 h 1081"/>
                <a:gd name="T90" fmla="*/ 0 w 6515"/>
                <a:gd name="T91" fmla="*/ 0 h 1081"/>
                <a:gd name="T92" fmla="*/ 0 w 6515"/>
                <a:gd name="T93" fmla="*/ 0 h 1081"/>
                <a:gd name="T94" fmla="*/ 0 w 6515"/>
                <a:gd name="T95" fmla="*/ 0 h 1081"/>
                <a:gd name="T96" fmla="*/ 0 w 6515"/>
                <a:gd name="T97" fmla="*/ 0 h 1081"/>
                <a:gd name="T98" fmla="*/ 0 w 6515"/>
                <a:gd name="T99" fmla="*/ 0 h 1081"/>
                <a:gd name="T100" fmla="*/ 0 w 6515"/>
                <a:gd name="T101" fmla="*/ 0 h 1081"/>
                <a:gd name="T102" fmla="*/ 0 w 6515"/>
                <a:gd name="T103" fmla="*/ 0 h 1081"/>
                <a:gd name="T104" fmla="*/ 0 w 6515"/>
                <a:gd name="T105" fmla="*/ 0 h 1081"/>
                <a:gd name="T106" fmla="*/ 0 w 6515"/>
                <a:gd name="T107" fmla="*/ 0 h 1081"/>
                <a:gd name="T108" fmla="*/ 0 w 6515"/>
                <a:gd name="T109" fmla="*/ 0 h 1081"/>
                <a:gd name="T110" fmla="*/ 0 w 6515"/>
                <a:gd name="T111" fmla="*/ 0 h 1081"/>
                <a:gd name="T112" fmla="*/ 0 w 6515"/>
                <a:gd name="T113" fmla="*/ 0 h 1081"/>
                <a:gd name="T114" fmla="*/ 0 w 6515"/>
                <a:gd name="T115" fmla="*/ 0 h 1081"/>
                <a:gd name="T116" fmla="*/ 0 w 6515"/>
                <a:gd name="T117" fmla="*/ 0 h 1081"/>
                <a:gd name="T118" fmla="*/ 0 w 6515"/>
                <a:gd name="T119" fmla="*/ 0 h 1081"/>
                <a:gd name="T120" fmla="*/ 0 w 6515"/>
                <a:gd name="T121" fmla="*/ 0 h 1081"/>
                <a:gd name="T122" fmla="*/ 0 w 6515"/>
                <a:gd name="T123" fmla="*/ 0 h 1081"/>
                <a:gd name="T124" fmla="*/ 0 w 6515"/>
                <a:gd name="T125" fmla="*/ 0 h 108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5"/>
                <a:gd name="T190" fmla="*/ 0 h 1081"/>
                <a:gd name="T191" fmla="*/ 6515 w 6515"/>
                <a:gd name="T192" fmla="*/ 1081 h 108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5" h="1081">
                  <a:moveTo>
                    <a:pt x="210" y="1081"/>
                  </a:moveTo>
                  <a:lnTo>
                    <a:pt x="6251" y="581"/>
                  </a:lnTo>
                  <a:lnTo>
                    <a:pt x="6322" y="553"/>
                  </a:lnTo>
                  <a:lnTo>
                    <a:pt x="6380" y="528"/>
                  </a:lnTo>
                  <a:lnTo>
                    <a:pt x="6427" y="505"/>
                  </a:lnTo>
                  <a:lnTo>
                    <a:pt x="6463" y="482"/>
                  </a:lnTo>
                  <a:lnTo>
                    <a:pt x="6488" y="461"/>
                  </a:lnTo>
                  <a:lnTo>
                    <a:pt x="6505" y="440"/>
                  </a:lnTo>
                  <a:lnTo>
                    <a:pt x="6515" y="421"/>
                  </a:lnTo>
                  <a:lnTo>
                    <a:pt x="6515" y="402"/>
                  </a:lnTo>
                  <a:lnTo>
                    <a:pt x="6509" y="385"/>
                  </a:lnTo>
                  <a:lnTo>
                    <a:pt x="6496" y="368"/>
                  </a:lnTo>
                  <a:lnTo>
                    <a:pt x="6479" y="352"/>
                  </a:lnTo>
                  <a:lnTo>
                    <a:pt x="6457" y="336"/>
                  </a:lnTo>
                  <a:lnTo>
                    <a:pt x="6431" y="320"/>
                  </a:lnTo>
                  <a:lnTo>
                    <a:pt x="6402" y="305"/>
                  </a:lnTo>
                  <a:lnTo>
                    <a:pt x="6370" y="290"/>
                  </a:lnTo>
                  <a:lnTo>
                    <a:pt x="6337" y="276"/>
                  </a:lnTo>
                  <a:lnTo>
                    <a:pt x="6270" y="247"/>
                  </a:lnTo>
                  <a:lnTo>
                    <a:pt x="6204" y="218"/>
                  </a:lnTo>
                  <a:lnTo>
                    <a:pt x="6174" y="202"/>
                  </a:lnTo>
                  <a:lnTo>
                    <a:pt x="6148" y="187"/>
                  </a:lnTo>
                  <a:lnTo>
                    <a:pt x="6124" y="172"/>
                  </a:lnTo>
                  <a:lnTo>
                    <a:pt x="6106" y="156"/>
                  </a:lnTo>
                  <a:lnTo>
                    <a:pt x="6092" y="139"/>
                  </a:lnTo>
                  <a:lnTo>
                    <a:pt x="6085" y="122"/>
                  </a:lnTo>
                  <a:lnTo>
                    <a:pt x="6084" y="104"/>
                  </a:lnTo>
                  <a:lnTo>
                    <a:pt x="6091" y="85"/>
                  </a:lnTo>
                  <a:lnTo>
                    <a:pt x="6106" y="65"/>
                  </a:lnTo>
                  <a:lnTo>
                    <a:pt x="6131" y="44"/>
                  </a:lnTo>
                  <a:lnTo>
                    <a:pt x="6165" y="23"/>
                  </a:lnTo>
                  <a:lnTo>
                    <a:pt x="6209" y="0"/>
                  </a:lnTo>
                  <a:lnTo>
                    <a:pt x="0" y="478"/>
                  </a:lnTo>
                  <a:lnTo>
                    <a:pt x="422" y="484"/>
                  </a:lnTo>
                  <a:lnTo>
                    <a:pt x="792" y="491"/>
                  </a:lnTo>
                  <a:lnTo>
                    <a:pt x="1112" y="499"/>
                  </a:lnTo>
                  <a:lnTo>
                    <a:pt x="1384" y="510"/>
                  </a:lnTo>
                  <a:lnTo>
                    <a:pt x="1611" y="521"/>
                  </a:lnTo>
                  <a:lnTo>
                    <a:pt x="1795" y="534"/>
                  </a:lnTo>
                  <a:lnTo>
                    <a:pt x="1940" y="549"/>
                  </a:lnTo>
                  <a:lnTo>
                    <a:pt x="2048" y="565"/>
                  </a:lnTo>
                  <a:lnTo>
                    <a:pt x="2121" y="582"/>
                  </a:lnTo>
                  <a:lnTo>
                    <a:pt x="2161" y="599"/>
                  </a:lnTo>
                  <a:lnTo>
                    <a:pt x="2173" y="618"/>
                  </a:lnTo>
                  <a:lnTo>
                    <a:pt x="2157" y="637"/>
                  </a:lnTo>
                  <a:lnTo>
                    <a:pt x="2118" y="658"/>
                  </a:lnTo>
                  <a:lnTo>
                    <a:pt x="2056" y="679"/>
                  </a:lnTo>
                  <a:lnTo>
                    <a:pt x="1976" y="701"/>
                  </a:lnTo>
                  <a:lnTo>
                    <a:pt x="1879" y="723"/>
                  </a:lnTo>
                  <a:lnTo>
                    <a:pt x="1768" y="745"/>
                  </a:lnTo>
                  <a:lnTo>
                    <a:pt x="1646" y="768"/>
                  </a:lnTo>
                  <a:lnTo>
                    <a:pt x="1515" y="792"/>
                  </a:lnTo>
                  <a:lnTo>
                    <a:pt x="1378" y="816"/>
                  </a:lnTo>
                  <a:lnTo>
                    <a:pt x="1097" y="862"/>
                  </a:lnTo>
                  <a:lnTo>
                    <a:pt x="822" y="910"/>
                  </a:lnTo>
                  <a:lnTo>
                    <a:pt x="693" y="933"/>
                  </a:lnTo>
                  <a:lnTo>
                    <a:pt x="575" y="955"/>
                  </a:lnTo>
                  <a:lnTo>
                    <a:pt x="469" y="978"/>
                  </a:lnTo>
                  <a:lnTo>
                    <a:pt x="377" y="999"/>
                  </a:lnTo>
                  <a:lnTo>
                    <a:pt x="302" y="1020"/>
                  </a:lnTo>
                  <a:lnTo>
                    <a:pt x="248" y="1042"/>
                  </a:lnTo>
                  <a:lnTo>
                    <a:pt x="216" y="1062"/>
                  </a:lnTo>
                  <a:lnTo>
                    <a:pt x="210" y="1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5" name="Freeform 1827"/>
            <p:cNvSpPr>
              <a:spLocks/>
            </p:cNvSpPr>
            <p:nvPr/>
          </p:nvSpPr>
          <p:spPr bwMode="auto">
            <a:xfrm>
              <a:off x="2113" y="2798"/>
              <a:ext cx="407" cy="68"/>
            </a:xfrm>
            <a:custGeom>
              <a:avLst/>
              <a:gdLst>
                <a:gd name="T0" fmla="*/ 0 w 6515"/>
                <a:gd name="T1" fmla="*/ 0 h 1081"/>
                <a:gd name="T2" fmla="*/ 0 w 6515"/>
                <a:gd name="T3" fmla="*/ 0 h 1081"/>
                <a:gd name="T4" fmla="*/ 0 w 6515"/>
                <a:gd name="T5" fmla="*/ 0 h 1081"/>
                <a:gd name="T6" fmla="*/ 0 w 6515"/>
                <a:gd name="T7" fmla="*/ 0 h 1081"/>
                <a:gd name="T8" fmla="*/ 0 w 6515"/>
                <a:gd name="T9" fmla="*/ 0 h 1081"/>
                <a:gd name="T10" fmla="*/ 0 w 6515"/>
                <a:gd name="T11" fmla="*/ 0 h 1081"/>
                <a:gd name="T12" fmla="*/ 0 w 6515"/>
                <a:gd name="T13" fmla="*/ 0 h 1081"/>
                <a:gd name="T14" fmla="*/ 0 w 6515"/>
                <a:gd name="T15" fmla="*/ 0 h 1081"/>
                <a:gd name="T16" fmla="*/ 0 w 6515"/>
                <a:gd name="T17" fmla="*/ 0 h 1081"/>
                <a:gd name="T18" fmla="*/ 0 w 6515"/>
                <a:gd name="T19" fmla="*/ 0 h 1081"/>
                <a:gd name="T20" fmla="*/ 0 w 6515"/>
                <a:gd name="T21" fmla="*/ 0 h 1081"/>
                <a:gd name="T22" fmla="*/ 0 w 6515"/>
                <a:gd name="T23" fmla="*/ 0 h 1081"/>
                <a:gd name="T24" fmla="*/ 0 w 6515"/>
                <a:gd name="T25" fmla="*/ 0 h 1081"/>
                <a:gd name="T26" fmla="*/ 0 w 6515"/>
                <a:gd name="T27" fmla="*/ 0 h 1081"/>
                <a:gd name="T28" fmla="*/ 0 w 6515"/>
                <a:gd name="T29" fmla="*/ 0 h 1081"/>
                <a:gd name="T30" fmla="*/ 0 w 6515"/>
                <a:gd name="T31" fmla="*/ 0 h 1081"/>
                <a:gd name="T32" fmla="*/ 0 w 6515"/>
                <a:gd name="T33" fmla="*/ 0 h 1081"/>
                <a:gd name="T34" fmla="*/ 0 w 6515"/>
                <a:gd name="T35" fmla="*/ 0 h 1081"/>
                <a:gd name="T36" fmla="*/ 0 w 6515"/>
                <a:gd name="T37" fmla="*/ 0 h 1081"/>
                <a:gd name="T38" fmla="*/ 0 w 6515"/>
                <a:gd name="T39" fmla="*/ 0 h 1081"/>
                <a:gd name="T40" fmla="*/ 0 w 6515"/>
                <a:gd name="T41" fmla="*/ 0 h 1081"/>
                <a:gd name="T42" fmla="*/ 0 w 6515"/>
                <a:gd name="T43" fmla="*/ 0 h 1081"/>
                <a:gd name="T44" fmla="*/ 0 w 6515"/>
                <a:gd name="T45" fmla="*/ 0 h 1081"/>
                <a:gd name="T46" fmla="*/ 0 w 6515"/>
                <a:gd name="T47" fmla="*/ 0 h 1081"/>
                <a:gd name="T48" fmla="*/ 0 w 6515"/>
                <a:gd name="T49" fmla="*/ 0 h 1081"/>
                <a:gd name="T50" fmla="*/ 0 w 6515"/>
                <a:gd name="T51" fmla="*/ 0 h 1081"/>
                <a:gd name="T52" fmla="*/ 0 w 6515"/>
                <a:gd name="T53" fmla="*/ 0 h 1081"/>
                <a:gd name="T54" fmla="*/ 0 w 6515"/>
                <a:gd name="T55" fmla="*/ 0 h 1081"/>
                <a:gd name="T56" fmla="*/ 0 w 6515"/>
                <a:gd name="T57" fmla="*/ 0 h 1081"/>
                <a:gd name="T58" fmla="*/ 0 w 6515"/>
                <a:gd name="T59" fmla="*/ 0 h 1081"/>
                <a:gd name="T60" fmla="*/ 0 w 6515"/>
                <a:gd name="T61" fmla="*/ 0 h 1081"/>
                <a:gd name="T62" fmla="*/ 0 w 6515"/>
                <a:gd name="T63" fmla="*/ 0 h 1081"/>
                <a:gd name="T64" fmla="*/ 0 w 6515"/>
                <a:gd name="T65" fmla="*/ 0 h 1081"/>
                <a:gd name="T66" fmla="*/ 0 w 6515"/>
                <a:gd name="T67" fmla="*/ 0 h 1081"/>
                <a:gd name="T68" fmla="*/ 0 w 6515"/>
                <a:gd name="T69" fmla="*/ 0 h 1081"/>
                <a:gd name="T70" fmla="*/ 0 w 6515"/>
                <a:gd name="T71" fmla="*/ 0 h 1081"/>
                <a:gd name="T72" fmla="*/ 0 w 6515"/>
                <a:gd name="T73" fmla="*/ 0 h 1081"/>
                <a:gd name="T74" fmla="*/ 0 w 6515"/>
                <a:gd name="T75" fmla="*/ 0 h 1081"/>
                <a:gd name="T76" fmla="*/ 0 w 6515"/>
                <a:gd name="T77" fmla="*/ 0 h 1081"/>
                <a:gd name="T78" fmla="*/ 0 w 6515"/>
                <a:gd name="T79" fmla="*/ 0 h 1081"/>
                <a:gd name="T80" fmla="*/ 0 w 6515"/>
                <a:gd name="T81" fmla="*/ 0 h 1081"/>
                <a:gd name="T82" fmla="*/ 0 w 6515"/>
                <a:gd name="T83" fmla="*/ 0 h 1081"/>
                <a:gd name="T84" fmla="*/ 0 w 6515"/>
                <a:gd name="T85" fmla="*/ 0 h 1081"/>
                <a:gd name="T86" fmla="*/ 0 w 6515"/>
                <a:gd name="T87" fmla="*/ 0 h 1081"/>
                <a:gd name="T88" fmla="*/ 0 w 6515"/>
                <a:gd name="T89" fmla="*/ 0 h 1081"/>
                <a:gd name="T90" fmla="*/ 0 w 6515"/>
                <a:gd name="T91" fmla="*/ 0 h 1081"/>
                <a:gd name="T92" fmla="*/ 0 w 6515"/>
                <a:gd name="T93" fmla="*/ 0 h 1081"/>
                <a:gd name="T94" fmla="*/ 0 w 6515"/>
                <a:gd name="T95" fmla="*/ 0 h 1081"/>
                <a:gd name="T96" fmla="*/ 0 w 6515"/>
                <a:gd name="T97" fmla="*/ 0 h 1081"/>
                <a:gd name="T98" fmla="*/ 0 w 6515"/>
                <a:gd name="T99" fmla="*/ 0 h 1081"/>
                <a:gd name="T100" fmla="*/ 0 w 6515"/>
                <a:gd name="T101" fmla="*/ 0 h 1081"/>
                <a:gd name="T102" fmla="*/ 0 w 6515"/>
                <a:gd name="T103" fmla="*/ 0 h 1081"/>
                <a:gd name="T104" fmla="*/ 0 w 6515"/>
                <a:gd name="T105" fmla="*/ 0 h 1081"/>
                <a:gd name="T106" fmla="*/ 0 w 6515"/>
                <a:gd name="T107" fmla="*/ 0 h 1081"/>
                <a:gd name="T108" fmla="*/ 0 w 6515"/>
                <a:gd name="T109" fmla="*/ 0 h 1081"/>
                <a:gd name="T110" fmla="*/ 0 w 6515"/>
                <a:gd name="T111" fmla="*/ 0 h 1081"/>
                <a:gd name="T112" fmla="*/ 0 w 6515"/>
                <a:gd name="T113" fmla="*/ 0 h 1081"/>
                <a:gd name="T114" fmla="*/ 0 w 6515"/>
                <a:gd name="T115" fmla="*/ 0 h 1081"/>
                <a:gd name="T116" fmla="*/ 0 w 6515"/>
                <a:gd name="T117" fmla="*/ 0 h 1081"/>
                <a:gd name="T118" fmla="*/ 0 w 6515"/>
                <a:gd name="T119" fmla="*/ 0 h 1081"/>
                <a:gd name="T120" fmla="*/ 0 w 6515"/>
                <a:gd name="T121" fmla="*/ 0 h 1081"/>
                <a:gd name="T122" fmla="*/ 0 w 6515"/>
                <a:gd name="T123" fmla="*/ 0 h 1081"/>
                <a:gd name="T124" fmla="*/ 0 w 6515"/>
                <a:gd name="T125" fmla="*/ 0 h 108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5"/>
                <a:gd name="T190" fmla="*/ 0 h 1081"/>
                <a:gd name="T191" fmla="*/ 6515 w 6515"/>
                <a:gd name="T192" fmla="*/ 1081 h 108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5" h="1081">
                  <a:moveTo>
                    <a:pt x="210" y="1081"/>
                  </a:moveTo>
                  <a:lnTo>
                    <a:pt x="6251" y="581"/>
                  </a:lnTo>
                  <a:lnTo>
                    <a:pt x="6322" y="553"/>
                  </a:lnTo>
                  <a:lnTo>
                    <a:pt x="6380" y="528"/>
                  </a:lnTo>
                  <a:lnTo>
                    <a:pt x="6427" y="505"/>
                  </a:lnTo>
                  <a:lnTo>
                    <a:pt x="6463" y="482"/>
                  </a:lnTo>
                  <a:lnTo>
                    <a:pt x="6488" y="461"/>
                  </a:lnTo>
                  <a:lnTo>
                    <a:pt x="6505" y="440"/>
                  </a:lnTo>
                  <a:lnTo>
                    <a:pt x="6515" y="421"/>
                  </a:lnTo>
                  <a:lnTo>
                    <a:pt x="6515" y="402"/>
                  </a:lnTo>
                  <a:lnTo>
                    <a:pt x="6509" y="385"/>
                  </a:lnTo>
                  <a:lnTo>
                    <a:pt x="6496" y="368"/>
                  </a:lnTo>
                  <a:lnTo>
                    <a:pt x="6479" y="352"/>
                  </a:lnTo>
                  <a:lnTo>
                    <a:pt x="6457" y="336"/>
                  </a:lnTo>
                  <a:lnTo>
                    <a:pt x="6431" y="320"/>
                  </a:lnTo>
                  <a:lnTo>
                    <a:pt x="6402" y="305"/>
                  </a:lnTo>
                  <a:lnTo>
                    <a:pt x="6370" y="290"/>
                  </a:lnTo>
                  <a:lnTo>
                    <a:pt x="6337" y="276"/>
                  </a:lnTo>
                  <a:lnTo>
                    <a:pt x="6270" y="247"/>
                  </a:lnTo>
                  <a:lnTo>
                    <a:pt x="6204" y="218"/>
                  </a:lnTo>
                  <a:lnTo>
                    <a:pt x="6174" y="202"/>
                  </a:lnTo>
                  <a:lnTo>
                    <a:pt x="6148" y="187"/>
                  </a:lnTo>
                  <a:lnTo>
                    <a:pt x="6124" y="172"/>
                  </a:lnTo>
                  <a:lnTo>
                    <a:pt x="6106" y="156"/>
                  </a:lnTo>
                  <a:lnTo>
                    <a:pt x="6092" y="139"/>
                  </a:lnTo>
                  <a:lnTo>
                    <a:pt x="6085" y="122"/>
                  </a:lnTo>
                  <a:lnTo>
                    <a:pt x="6084" y="104"/>
                  </a:lnTo>
                  <a:lnTo>
                    <a:pt x="6091" y="85"/>
                  </a:lnTo>
                  <a:lnTo>
                    <a:pt x="6106" y="65"/>
                  </a:lnTo>
                  <a:lnTo>
                    <a:pt x="6131" y="44"/>
                  </a:lnTo>
                  <a:lnTo>
                    <a:pt x="6165" y="23"/>
                  </a:lnTo>
                  <a:lnTo>
                    <a:pt x="6209" y="0"/>
                  </a:lnTo>
                  <a:lnTo>
                    <a:pt x="0" y="478"/>
                  </a:lnTo>
                  <a:lnTo>
                    <a:pt x="422" y="484"/>
                  </a:lnTo>
                  <a:lnTo>
                    <a:pt x="792" y="491"/>
                  </a:lnTo>
                  <a:lnTo>
                    <a:pt x="1112" y="499"/>
                  </a:lnTo>
                  <a:lnTo>
                    <a:pt x="1384" y="510"/>
                  </a:lnTo>
                  <a:lnTo>
                    <a:pt x="1611" y="521"/>
                  </a:lnTo>
                  <a:lnTo>
                    <a:pt x="1795" y="534"/>
                  </a:lnTo>
                  <a:lnTo>
                    <a:pt x="1940" y="549"/>
                  </a:lnTo>
                  <a:lnTo>
                    <a:pt x="2048" y="565"/>
                  </a:lnTo>
                  <a:lnTo>
                    <a:pt x="2121" y="582"/>
                  </a:lnTo>
                  <a:lnTo>
                    <a:pt x="2161" y="599"/>
                  </a:lnTo>
                  <a:lnTo>
                    <a:pt x="2173" y="618"/>
                  </a:lnTo>
                  <a:lnTo>
                    <a:pt x="2157" y="637"/>
                  </a:lnTo>
                  <a:lnTo>
                    <a:pt x="2118" y="658"/>
                  </a:lnTo>
                  <a:lnTo>
                    <a:pt x="2056" y="679"/>
                  </a:lnTo>
                  <a:lnTo>
                    <a:pt x="1976" y="701"/>
                  </a:lnTo>
                  <a:lnTo>
                    <a:pt x="1879" y="723"/>
                  </a:lnTo>
                  <a:lnTo>
                    <a:pt x="1768" y="745"/>
                  </a:lnTo>
                  <a:lnTo>
                    <a:pt x="1646" y="768"/>
                  </a:lnTo>
                  <a:lnTo>
                    <a:pt x="1515" y="792"/>
                  </a:lnTo>
                  <a:lnTo>
                    <a:pt x="1378" y="816"/>
                  </a:lnTo>
                  <a:lnTo>
                    <a:pt x="1097" y="862"/>
                  </a:lnTo>
                  <a:lnTo>
                    <a:pt x="822" y="910"/>
                  </a:lnTo>
                  <a:lnTo>
                    <a:pt x="693" y="933"/>
                  </a:lnTo>
                  <a:lnTo>
                    <a:pt x="575" y="955"/>
                  </a:lnTo>
                  <a:lnTo>
                    <a:pt x="469" y="978"/>
                  </a:lnTo>
                  <a:lnTo>
                    <a:pt x="377" y="999"/>
                  </a:lnTo>
                  <a:lnTo>
                    <a:pt x="302" y="1020"/>
                  </a:lnTo>
                  <a:lnTo>
                    <a:pt x="248" y="1042"/>
                  </a:lnTo>
                  <a:lnTo>
                    <a:pt x="216" y="1062"/>
                  </a:lnTo>
                  <a:lnTo>
                    <a:pt x="210" y="108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6" name="Freeform 1828"/>
            <p:cNvSpPr>
              <a:spLocks/>
            </p:cNvSpPr>
            <p:nvPr/>
          </p:nvSpPr>
          <p:spPr bwMode="auto">
            <a:xfrm>
              <a:off x="1914" y="2623"/>
              <a:ext cx="44" cy="117"/>
            </a:xfrm>
            <a:custGeom>
              <a:avLst/>
              <a:gdLst>
                <a:gd name="T0" fmla="*/ 0 w 707"/>
                <a:gd name="T1" fmla="*/ 0 h 1866"/>
                <a:gd name="T2" fmla="*/ 0 w 707"/>
                <a:gd name="T3" fmla="*/ 0 h 1866"/>
                <a:gd name="T4" fmla="*/ 0 w 707"/>
                <a:gd name="T5" fmla="*/ 0 h 1866"/>
                <a:gd name="T6" fmla="*/ 0 w 707"/>
                <a:gd name="T7" fmla="*/ 0 h 1866"/>
                <a:gd name="T8" fmla="*/ 0 w 707"/>
                <a:gd name="T9" fmla="*/ 0 h 1866"/>
                <a:gd name="T10" fmla="*/ 0 w 707"/>
                <a:gd name="T11" fmla="*/ 0 h 1866"/>
                <a:gd name="T12" fmla="*/ 0 w 707"/>
                <a:gd name="T13" fmla="*/ 0 h 1866"/>
                <a:gd name="T14" fmla="*/ 0 w 707"/>
                <a:gd name="T15" fmla="*/ 0 h 1866"/>
                <a:gd name="T16" fmla="*/ 0 w 707"/>
                <a:gd name="T17" fmla="*/ 0 h 1866"/>
                <a:gd name="T18" fmla="*/ 0 w 707"/>
                <a:gd name="T19" fmla="*/ 0 h 1866"/>
                <a:gd name="T20" fmla="*/ 0 w 707"/>
                <a:gd name="T21" fmla="*/ 0 h 1866"/>
                <a:gd name="T22" fmla="*/ 0 w 707"/>
                <a:gd name="T23" fmla="*/ 0 h 1866"/>
                <a:gd name="T24" fmla="*/ 0 w 707"/>
                <a:gd name="T25" fmla="*/ 0 h 1866"/>
                <a:gd name="T26" fmla="*/ 0 w 707"/>
                <a:gd name="T27" fmla="*/ 0 h 1866"/>
                <a:gd name="T28" fmla="*/ 0 w 707"/>
                <a:gd name="T29" fmla="*/ 0 h 1866"/>
                <a:gd name="T30" fmla="*/ 0 w 707"/>
                <a:gd name="T31" fmla="*/ 0 h 1866"/>
                <a:gd name="T32" fmla="*/ 0 w 707"/>
                <a:gd name="T33" fmla="*/ 0 h 1866"/>
                <a:gd name="T34" fmla="*/ 0 w 707"/>
                <a:gd name="T35" fmla="*/ 0 h 1866"/>
                <a:gd name="T36" fmla="*/ 0 w 707"/>
                <a:gd name="T37" fmla="*/ 0 h 1866"/>
                <a:gd name="T38" fmla="*/ 0 w 707"/>
                <a:gd name="T39" fmla="*/ 0 h 1866"/>
                <a:gd name="T40" fmla="*/ 0 w 707"/>
                <a:gd name="T41" fmla="*/ 0 h 1866"/>
                <a:gd name="T42" fmla="*/ 0 w 707"/>
                <a:gd name="T43" fmla="*/ 0 h 1866"/>
                <a:gd name="T44" fmla="*/ 0 w 707"/>
                <a:gd name="T45" fmla="*/ 0 h 1866"/>
                <a:gd name="T46" fmla="*/ 0 w 707"/>
                <a:gd name="T47" fmla="*/ 0 h 1866"/>
                <a:gd name="T48" fmla="*/ 0 w 707"/>
                <a:gd name="T49" fmla="*/ 0 h 1866"/>
                <a:gd name="T50" fmla="*/ 0 w 707"/>
                <a:gd name="T51" fmla="*/ 0 h 1866"/>
                <a:gd name="T52" fmla="*/ 0 w 707"/>
                <a:gd name="T53" fmla="*/ 0 h 1866"/>
                <a:gd name="T54" fmla="*/ 0 w 707"/>
                <a:gd name="T55" fmla="*/ 0 h 1866"/>
                <a:gd name="T56" fmla="*/ 0 w 707"/>
                <a:gd name="T57" fmla="*/ 0 h 1866"/>
                <a:gd name="T58" fmla="*/ 0 w 707"/>
                <a:gd name="T59" fmla="*/ 0 h 1866"/>
                <a:gd name="T60" fmla="*/ 0 w 707"/>
                <a:gd name="T61" fmla="*/ 0 h 1866"/>
                <a:gd name="T62" fmla="*/ 0 w 707"/>
                <a:gd name="T63" fmla="*/ 0 h 1866"/>
                <a:gd name="T64" fmla="*/ 0 w 707"/>
                <a:gd name="T65" fmla="*/ 0 h 1866"/>
                <a:gd name="T66" fmla="*/ 0 w 707"/>
                <a:gd name="T67" fmla="*/ 0 h 1866"/>
                <a:gd name="T68" fmla="*/ 0 w 707"/>
                <a:gd name="T69" fmla="*/ 0 h 1866"/>
                <a:gd name="T70" fmla="*/ 0 w 707"/>
                <a:gd name="T71" fmla="*/ 0 h 1866"/>
                <a:gd name="T72" fmla="*/ 0 w 707"/>
                <a:gd name="T73" fmla="*/ 0 h 1866"/>
                <a:gd name="T74" fmla="*/ 0 w 707"/>
                <a:gd name="T75" fmla="*/ 0 h 1866"/>
                <a:gd name="T76" fmla="*/ 0 w 707"/>
                <a:gd name="T77" fmla="*/ 0 h 1866"/>
                <a:gd name="T78" fmla="*/ 0 w 707"/>
                <a:gd name="T79" fmla="*/ 0 h 1866"/>
                <a:gd name="T80" fmla="*/ 0 w 707"/>
                <a:gd name="T81" fmla="*/ 0 h 1866"/>
                <a:gd name="T82" fmla="*/ 0 w 707"/>
                <a:gd name="T83" fmla="*/ 0 h 18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7"/>
                <a:gd name="T127" fmla="*/ 0 h 1866"/>
                <a:gd name="T128" fmla="*/ 707 w 707"/>
                <a:gd name="T129" fmla="*/ 1866 h 18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7" h="1866">
                  <a:moveTo>
                    <a:pt x="0" y="1781"/>
                  </a:moveTo>
                  <a:lnTo>
                    <a:pt x="32" y="1664"/>
                  </a:lnTo>
                  <a:lnTo>
                    <a:pt x="65" y="1539"/>
                  </a:lnTo>
                  <a:lnTo>
                    <a:pt x="100" y="1408"/>
                  </a:lnTo>
                  <a:lnTo>
                    <a:pt x="136" y="1273"/>
                  </a:lnTo>
                  <a:lnTo>
                    <a:pt x="172" y="1134"/>
                  </a:lnTo>
                  <a:lnTo>
                    <a:pt x="208" y="996"/>
                  </a:lnTo>
                  <a:lnTo>
                    <a:pt x="245" y="859"/>
                  </a:lnTo>
                  <a:lnTo>
                    <a:pt x="281" y="725"/>
                  </a:lnTo>
                  <a:lnTo>
                    <a:pt x="316" y="596"/>
                  </a:lnTo>
                  <a:lnTo>
                    <a:pt x="349" y="475"/>
                  </a:lnTo>
                  <a:lnTo>
                    <a:pt x="383" y="362"/>
                  </a:lnTo>
                  <a:lnTo>
                    <a:pt x="413" y="260"/>
                  </a:lnTo>
                  <a:lnTo>
                    <a:pt x="427" y="213"/>
                  </a:lnTo>
                  <a:lnTo>
                    <a:pt x="441" y="171"/>
                  </a:lnTo>
                  <a:lnTo>
                    <a:pt x="454" y="132"/>
                  </a:lnTo>
                  <a:lnTo>
                    <a:pt x="467" y="96"/>
                  </a:lnTo>
                  <a:lnTo>
                    <a:pt x="479" y="65"/>
                  </a:lnTo>
                  <a:lnTo>
                    <a:pt x="491" y="39"/>
                  </a:lnTo>
                  <a:lnTo>
                    <a:pt x="501" y="17"/>
                  </a:lnTo>
                  <a:lnTo>
                    <a:pt x="510" y="0"/>
                  </a:lnTo>
                  <a:lnTo>
                    <a:pt x="527" y="44"/>
                  </a:lnTo>
                  <a:lnTo>
                    <a:pt x="542" y="88"/>
                  </a:lnTo>
                  <a:lnTo>
                    <a:pt x="558" y="135"/>
                  </a:lnTo>
                  <a:lnTo>
                    <a:pt x="572" y="181"/>
                  </a:lnTo>
                  <a:lnTo>
                    <a:pt x="587" y="229"/>
                  </a:lnTo>
                  <a:lnTo>
                    <a:pt x="600" y="277"/>
                  </a:lnTo>
                  <a:lnTo>
                    <a:pt x="614" y="325"/>
                  </a:lnTo>
                  <a:lnTo>
                    <a:pt x="626" y="375"/>
                  </a:lnTo>
                  <a:lnTo>
                    <a:pt x="638" y="425"/>
                  </a:lnTo>
                  <a:lnTo>
                    <a:pt x="649" y="475"/>
                  </a:lnTo>
                  <a:lnTo>
                    <a:pt x="659" y="526"/>
                  </a:lnTo>
                  <a:lnTo>
                    <a:pt x="668" y="577"/>
                  </a:lnTo>
                  <a:lnTo>
                    <a:pt x="676" y="628"/>
                  </a:lnTo>
                  <a:lnTo>
                    <a:pt x="683" y="679"/>
                  </a:lnTo>
                  <a:lnTo>
                    <a:pt x="690" y="731"/>
                  </a:lnTo>
                  <a:lnTo>
                    <a:pt x="695" y="782"/>
                  </a:lnTo>
                  <a:lnTo>
                    <a:pt x="700" y="833"/>
                  </a:lnTo>
                  <a:lnTo>
                    <a:pt x="703" y="884"/>
                  </a:lnTo>
                  <a:lnTo>
                    <a:pt x="706" y="936"/>
                  </a:lnTo>
                  <a:lnTo>
                    <a:pt x="707" y="986"/>
                  </a:lnTo>
                  <a:lnTo>
                    <a:pt x="707" y="1036"/>
                  </a:lnTo>
                  <a:lnTo>
                    <a:pt x="706" y="1086"/>
                  </a:lnTo>
                  <a:lnTo>
                    <a:pt x="704" y="1135"/>
                  </a:lnTo>
                  <a:lnTo>
                    <a:pt x="700" y="1184"/>
                  </a:lnTo>
                  <a:lnTo>
                    <a:pt x="696" y="1232"/>
                  </a:lnTo>
                  <a:lnTo>
                    <a:pt x="689" y="1280"/>
                  </a:lnTo>
                  <a:lnTo>
                    <a:pt x="682" y="1326"/>
                  </a:lnTo>
                  <a:lnTo>
                    <a:pt x="673" y="1371"/>
                  </a:lnTo>
                  <a:lnTo>
                    <a:pt x="663" y="1416"/>
                  </a:lnTo>
                  <a:lnTo>
                    <a:pt x="651" y="1460"/>
                  </a:lnTo>
                  <a:lnTo>
                    <a:pt x="638" y="1503"/>
                  </a:lnTo>
                  <a:lnTo>
                    <a:pt x="623" y="1544"/>
                  </a:lnTo>
                  <a:lnTo>
                    <a:pt x="619" y="1573"/>
                  </a:lnTo>
                  <a:lnTo>
                    <a:pt x="613" y="1600"/>
                  </a:lnTo>
                  <a:lnTo>
                    <a:pt x="603" y="1628"/>
                  </a:lnTo>
                  <a:lnTo>
                    <a:pt x="594" y="1652"/>
                  </a:lnTo>
                  <a:lnTo>
                    <a:pt x="582" y="1676"/>
                  </a:lnTo>
                  <a:lnTo>
                    <a:pt x="570" y="1698"/>
                  </a:lnTo>
                  <a:lnTo>
                    <a:pt x="555" y="1719"/>
                  </a:lnTo>
                  <a:lnTo>
                    <a:pt x="540" y="1739"/>
                  </a:lnTo>
                  <a:lnTo>
                    <a:pt x="523" y="1757"/>
                  </a:lnTo>
                  <a:lnTo>
                    <a:pt x="505" y="1774"/>
                  </a:lnTo>
                  <a:lnTo>
                    <a:pt x="485" y="1790"/>
                  </a:lnTo>
                  <a:lnTo>
                    <a:pt x="465" y="1803"/>
                  </a:lnTo>
                  <a:lnTo>
                    <a:pt x="445" y="1816"/>
                  </a:lnTo>
                  <a:lnTo>
                    <a:pt x="423" y="1827"/>
                  </a:lnTo>
                  <a:lnTo>
                    <a:pt x="401" y="1837"/>
                  </a:lnTo>
                  <a:lnTo>
                    <a:pt x="378" y="1845"/>
                  </a:lnTo>
                  <a:lnTo>
                    <a:pt x="354" y="1853"/>
                  </a:lnTo>
                  <a:lnTo>
                    <a:pt x="330" y="1859"/>
                  </a:lnTo>
                  <a:lnTo>
                    <a:pt x="306" y="1863"/>
                  </a:lnTo>
                  <a:lnTo>
                    <a:pt x="281" y="1865"/>
                  </a:lnTo>
                  <a:lnTo>
                    <a:pt x="257" y="1866"/>
                  </a:lnTo>
                  <a:lnTo>
                    <a:pt x="231" y="1866"/>
                  </a:lnTo>
                  <a:lnTo>
                    <a:pt x="207" y="1864"/>
                  </a:lnTo>
                  <a:lnTo>
                    <a:pt x="182" y="1861"/>
                  </a:lnTo>
                  <a:lnTo>
                    <a:pt x="158" y="1856"/>
                  </a:lnTo>
                  <a:lnTo>
                    <a:pt x="134" y="1850"/>
                  </a:lnTo>
                  <a:lnTo>
                    <a:pt x="110" y="1842"/>
                  </a:lnTo>
                  <a:lnTo>
                    <a:pt x="86" y="1832"/>
                  </a:lnTo>
                  <a:lnTo>
                    <a:pt x="63" y="1822"/>
                  </a:lnTo>
                  <a:lnTo>
                    <a:pt x="41" y="1810"/>
                  </a:lnTo>
                  <a:lnTo>
                    <a:pt x="20" y="1796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7" name="Freeform 1829"/>
            <p:cNvSpPr>
              <a:spLocks/>
            </p:cNvSpPr>
            <p:nvPr/>
          </p:nvSpPr>
          <p:spPr bwMode="auto">
            <a:xfrm>
              <a:off x="1948" y="2429"/>
              <a:ext cx="67" cy="60"/>
            </a:xfrm>
            <a:custGeom>
              <a:avLst/>
              <a:gdLst>
                <a:gd name="T0" fmla="*/ 0 w 1070"/>
                <a:gd name="T1" fmla="*/ 0 h 947"/>
                <a:gd name="T2" fmla="*/ 0 w 1070"/>
                <a:gd name="T3" fmla="*/ 0 h 947"/>
                <a:gd name="T4" fmla="*/ 0 w 1070"/>
                <a:gd name="T5" fmla="*/ 0 h 947"/>
                <a:gd name="T6" fmla="*/ 0 w 1070"/>
                <a:gd name="T7" fmla="*/ 0 h 947"/>
                <a:gd name="T8" fmla="*/ 0 w 1070"/>
                <a:gd name="T9" fmla="*/ 0 h 947"/>
                <a:gd name="T10" fmla="*/ 0 w 1070"/>
                <a:gd name="T11" fmla="*/ 0 h 947"/>
                <a:gd name="T12" fmla="*/ 0 w 1070"/>
                <a:gd name="T13" fmla="*/ 0 h 947"/>
                <a:gd name="T14" fmla="*/ 0 w 1070"/>
                <a:gd name="T15" fmla="*/ 0 h 947"/>
                <a:gd name="T16" fmla="*/ 0 w 1070"/>
                <a:gd name="T17" fmla="*/ 0 h 947"/>
                <a:gd name="T18" fmla="*/ 0 w 1070"/>
                <a:gd name="T19" fmla="*/ 0 h 947"/>
                <a:gd name="T20" fmla="*/ 0 w 1070"/>
                <a:gd name="T21" fmla="*/ 0 h 947"/>
                <a:gd name="T22" fmla="*/ 0 w 1070"/>
                <a:gd name="T23" fmla="*/ 0 h 947"/>
                <a:gd name="T24" fmla="*/ 0 w 1070"/>
                <a:gd name="T25" fmla="*/ 0 h 947"/>
                <a:gd name="T26" fmla="*/ 0 w 1070"/>
                <a:gd name="T27" fmla="*/ 0 h 947"/>
                <a:gd name="T28" fmla="*/ 0 w 1070"/>
                <a:gd name="T29" fmla="*/ 0 h 947"/>
                <a:gd name="T30" fmla="*/ 0 w 1070"/>
                <a:gd name="T31" fmla="*/ 0 h 947"/>
                <a:gd name="T32" fmla="*/ 0 w 1070"/>
                <a:gd name="T33" fmla="*/ 0 h 947"/>
                <a:gd name="T34" fmla="*/ 0 w 1070"/>
                <a:gd name="T35" fmla="*/ 0 h 947"/>
                <a:gd name="T36" fmla="*/ 0 w 1070"/>
                <a:gd name="T37" fmla="*/ 0 h 947"/>
                <a:gd name="T38" fmla="*/ 0 w 1070"/>
                <a:gd name="T39" fmla="*/ 0 h 947"/>
                <a:gd name="T40" fmla="*/ 0 w 1070"/>
                <a:gd name="T41" fmla="*/ 0 h 947"/>
                <a:gd name="T42" fmla="*/ 0 w 1070"/>
                <a:gd name="T43" fmla="*/ 0 h 947"/>
                <a:gd name="T44" fmla="*/ 0 w 1070"/>
                <a:gd name="T45" fmla="*/ 0 h 947"/>
                <a:gd name="T46" fmla="*/ 0 w 1070"/>
                <a:gd name="T47" fmla="*/ 0 h 947"/>
                <a:gd name="T48" fmla="*/ 0 w 1070"/>
                <a:gd name="T49" fmla="*/ 0 h 947"/>
                <a:gd name="T50" fmla="*/ 0 w 1070"/>
                <a:gd name="T51" fmla="*/ 0 h 947"/>
                <a:gd name="T52" fmla="*/ 0 w 1070"/>
                <a:gd name="T53" fmla="*/ 0 h 947"/>
                <a:gd name="T54" fmla="*/ 0 w 1070"/>
                <a:gd name="T55" fmla="*/ 0 h 947"/>
                <a:gd name="T56" fmla="*/ 0 w 1070"/>
                <a:gd name="T57" fmla="*/ 0 h 947"/>
                <a:gd name="T58" fmla="*/ 0 w 1070"/>
                <a:gd name="T59" fmla="*/ 0 h 947"/>
                <a:gd name="T60" fmla="*/ 0 w 1070"/>
                <a:gd name="T61" fmla="*/ 0 h 947"/>
                <a:gd name="T62" fmla="*/ 0 w 1070"/>
                <a:gd name="T63" fmla="*/ 0 h 947"/>
                <a:gd name="T64" fmla="*/ 0 w 1070"/>
                <a:gd name="T65" fmla="*/ 0 h 947"/>
                <a:gd name="T66" fmla="*/ 0 w 1070"/>
                <a:gd name="T67" fmla="*/ 0 h 947"/>
                <a:gd name="T68" fmla="*/ 0 w 1070"/>
                <a:gd name="T69" fmla="*/ 0 h 947"/>
                <a:gd name="T70" fmla="*/ 0 w 1070"/>
                <a:gd name="T71" fmla="*/ 0 h 947"/>
                <a:gd name="T72" fmla="*/ 0 w 1070"/>
                <a:gd name="T73" fmla="*/ 0 h 947"/>
                <a:gd name="T74" fmla="*/ 0 w 1070"/>
                <a:gd name="T75" fmla="*/ 0 h 947"/>
                <a:gd name="T76" fmla="*/ 0 w 1070"/>
                <a:gd name="T77" fmla="*/ 0 h 947"/>
                <a:gd name="T78" fmla="*/ 0 w 1070"/>
                <a:gd name="T79" fmla="*/ 0 h 947"/>
                <a:gd name="T80" fmla="*/ 0 w 1070"/>
                <a:gd name="T81" fmla="*/ 0 h 947"/>
                <a:gd name="T82" fmla="*/ 0 w 1070"/>
                <a:gd name="T83" fmla="*/ 0 h 947"/>
                <a:gd name="T84" fmla="*/ 0 w 1070"/>
                <a:gd name="T85" fmla="*/ 0 h 9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70"/>
                <a:gd name="T130" fmla="*/ 0 h 947"/>
                <a:gd name="T131" fmla="*/ 1070 w 1070"/>
                <a:gd name="T132" fmla="*/ 947 h 9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70" h="947">
                  <a:moveTo>
                    <a:pt x="538" y="0"/>
                  </a:moveTo>
                  <a:lnTo>
                    <a:pt x="565" y="1"/>
                  </a:lnTo>
                  <a:lnTo>
                    <a:pt x="592" y="2"/>
                  </a:lnTo>
                  <a:lnTo>
                    <a:pt x="618" y="5"/>
                  </a:lnTo>
                  <a:lnTo>
                    <a:pt x="644" y="10"/>
                  </a:lnTo>
                  <a:lnTo>
                    <a:pt x="669" y="15"/>
                  </a:lnTo>
                  <a:lnTo>
                    <a:pt x="694" y="21"/>
                  </a:lnTo>
                  <a:lnTo>
                    <a:pt x="720" y="28"/>
                  </a:lnTo>
                  <a:lnTo>
                    <a:pt x="744" y="37"/>
                  </a:lnTo>
                  <a:lnTo>
                    <a:pt x="767" y="46"/>
                  </a:lnTo>
                  <a:lnTo>
                    <a:pt x="790" y="56"/>
                  </a:lnTo>
                  <a:lnTo>
                    <a:pt x="812" y="68"/>
                  </a:lnTo>
                  <a:lnTo>
                    <a:pt x="834" y="81"/>
                  </a:lnTo>
                  <a:lnTo>
                    <a:pt x="855" y="94"/>
                  </a:lnTo>
                  <a:lnTo>
                    <a:pt x="875" y="108"/>
                  </a:lnTo>
                  <a:lnTo>
                    <a:pt x="894" y="122"/>
                  </a:lnTo>
                  <a:lnTo>
                    <a:pt x="913" y="138"/>
                  </a:lnTo>
                  <a:lnTo>
                    <a:pt x="930" y="154"/>
                  </a:lnTo>
                  <a:lnTo>
                    <a:pt x="947" y="171"/>
                  </a:lnTo>
                  <a:lnTo>
                    <a:pt x="964" y="190"/>
                  </a:lnTo>
                  <a:lnTo>
                    <a:pt x="979" y="208"/>
                  </a:lnTo>
                  <a:lnTo>
                    <a:pt x="992" y="227"/>
                  </a:lnTo>
                  <a:lnTo>
                    <a:pt x="1005" y="247"/>
                  </a:lnTo>
                  <a:lnTo>
                    <a:pt x="1017" y="267"/>
                  </a:lnTo>
                  <a:lnTo>
                    <a:pt x="1028" y="288"/>
                  </a:lnTo>
                  <a:lnTo>
                    <a:pt x="1037" y="310"/>
                  </a:lnTo>
                  <a:lnTo>
                    <a:pt x="1046" y="332"/>
                  </a:lnTo>
                  <a:lnTo>
                    <a:pt x="1053" y="354"/>
                  </a:lnTo>
                  <a:lnTo>
                    <a:pt x="1059" y="377"/>
                  </a:lnTo>
                  <a:lnTo>
                    <a:pt x="1063" y="400"/>
                  </a:lnTo>
                  <a:lnTo>
                    <a:pt x="1067" y="425"/>
                  </a:lnTo>
                  <a:lnTo>
                    <a:pt x="1069" y="449"/>
                  </a:lnTo>
                  <a:lnTo>
                    <a:pt x="1070" y="473"/>
                  </a:lnTo>
                  <a:lnTo>
                    <a:pt x="1069" y="497"/>
                  </a:lnTo>
                  <a:lnTo>
                    <a:pt x="1067" y="521"/>
                  </a:lnTo>
                  <a:lnTo>
                    <a:pt x="1063" y="545"/>
                  </a:lnTo>
                  <a:lnTo>
                    <a:pt x="1059" y="568"/>
                  </a:lnTo>
                  <a:lnTo>
                    <a:pt x="1053" y="591"/>
                  </a:lnTo>
                  <a:lnTo>
                    <a:pt x="1046" y="613"/>
                  </a:lnTo>
                  <a:lnTo>
                    <a:pt x="1037" y="635"/>
                  </a:lnTo>
                  <a:lnTo>
                    <a:pt x="1028" y="657"/>
                  </a:lnTo>
                  <a:lnTo>
                    <a:pt x="1017" y="678"/>
                  </a:lnTo>
                  <a:lnTo>
                    <a:pt x="1005" y="698"/>
                  </a:lnTo>
                  <a:lnTo>
                    <a:pt x="992" y="717"/>
                  </a:lnTo>
                  <a:lnTo>
                    <a:pt x="979" y="736"/>
                  </a:lnTo>
                  <a:lnTo>
                    <a:pt x="964" y="755"/>
                  </a:lnTo>
                  <a:lnTo>
                    <a:pt x="947" y="774"/>
                  </a:lnTo>
                  <a:lnTo>
                    <a:pt x="930" y="791"/>
                  </a:lnTo>
                  <a:lnTo>
                    <a:pt x="913" y="807"/>
                  </a:lnTo>
                  <a:lnTo>
                    <a:pt x="894" y="823"/>
                  </a:lnTo>
                  <a:lnTo>
                    <a:pt x="875" y="838"/>
                  </a:lnTo>
                  <a:lnTo>
                    <a:pt x="855" y="852"/>
                  </a:lnTo>
                  <a:lnTo>
                    <a:pt x="834" y="865"/>
                  </a:lnTo>
                  <a:lnTo>
                    <a:pt x="812" y="877"/>
                  </a:lnTo>
                  <a:lnTo>
                    <a:pt x="790" y="890"/>
                  </a:lnTo>
                  <a:lnTo>
                    <a:pt x="767" y="900"/>
                  </a:lnTo>
                  <a:lnTo>
                    <a:pt x="744" y="909"/>
                  </a:lnTo>
                  <a:lnTo>
                    <a:pt x="720" y="918"/>
                  </a:lnTo>
                  <a:lnTo>
                    <a:pt x="694" y="925"/>
                  </a:lnTo>
                  <a:lnTo>
                    <a:pt x="669" y="932"/>
                  </a:lnTo>
                  <a:lnTo>
                    <a:pt x="644" y="937"/>
                  </a:lnTo>
                  <a:lnTo>
                    <a:pt x="618" y="941"/>
                  </a:lnTo>
                  <a:lnTo>
                    <a:pt x="592" y="944"/>
                  </a:lnTo>
                  <a:lnTo>
                    <a:pt x="565" y="946"/>
                  </a:lnTo>
                  <a:lnTo>
                    <a:pt x="538" y="947"/>
                  </a:lnTo>
                  <a:lnTo>
                    <a:pt x="510" y="946"/>
                  </a:lnTo>
                  <a:lnTo>
                    <a:pt x="482" y="944"/>
                  </a:lnTo>
                  <a:lnTo>
                    <a:pt x="455" y="941"/>
                  </a:lnTo>
                  <a:lnTo>
                    <a:pt x="428" y="937"/>
                  </a:lnTo>
                  <a:lnTo>
                    <a:pt x="402" y="932"/>
                  </a:lnTo>
                  <a:lnTo>
                    <a:pt x="376" y="925"/>
                  </a:lnTo>
                  <a:lnTo>
                    <a:pt x="352" y="918"/>
                  </a:lnTo>
                  <a:lnTo>
                    <a:pt x="327" y="909"/>
                  </a:lnTo>
                  <a:lnTo>
                    <a:pt x="303" y="900"/>
                  </a:lnTo>
                  <a:lnTo>
                    <a:pt x="280" y="890"/>
                  </a:lnTo>
                  <a:lnTo>
                    <a:pt x="257" y="877"/>
                  </a:lnTo>
                  <a:lnTo>
                    <a:pt x="236" y="865"/>
                  </a:lnTo>
                  <a:lnTo>
                    <a:pt x="215" y="852"/>
                  </a:lnTo>
                  <a:lnTo>
                    <a:pt x="194" y="838"/>
                  </a:lnTo>
                  <a:lnTo>
                    <a:pt x="174" y="823"/>
                  </a:lnTo>
                  <a:lnTo>
                    <a:pt x="156" y="807"/>
                  </a:lnTo>
                  <a:lnTo>
                    <a:pt x="138" y="791"/>
                  </a:lnTo>
                  <a:lnTo>
                    <a:pt x="122" y="774"/>
                  </a:lnTo>
                  <a:lnTo>
                    <a:pt x="106" y="755"/>
                  </a:lnTo>
                  <a:lnTo>
                    <a:pt x="91" y="736"/>
                  </a:lnTo>
                  <a:lnTo>
                    <a:pt x="78" y="717"/>
                  </a:lnTo>
                  <a:lnTo>
                    <a:pt x="64" y="698"/>
                  </a:lnTo>
                  <a:lnTo>
                    <a:pt x="52" y="678"/>
                  </a:lnTo>
                  <a:lnTo>
                    <a:pt x="42" y="657"/>
                  </a:lnTo>
                  <a:lnTo>
                    <a:pt x="32" y="635"/>
                  </a:lnTo>
                  <a:lnTo>
                    <a:pt x="24" y="613"/>
                  </a:lnTo>
                  <a:lnTo>
                    <a:pt x="17" y="591"/>
                  </a:lnTo>
                  <a:lnTo>
                    <a:pt x="11" y="568"/>
                  </a:lnTo>
                  <a:lnTo>
                    <a:pt x="6" y="545"/>
                  </a:lnTo>
                  <a:lnTo>
                    <a:pt x="3" y="521"/>
                  </a:lnTo>
                  <a:lnTo>
                    <a:pt x="1" y="497"/>
                  </a:lnTo>
                  <a:lnTo>
                    <a:pt x="0" y="473"/>
                  </a:lnTo>
                  <a:lnTo>
                    <a:pt x="1" y="449"/>
                  </a:lnTo>
                  <a:lnTo>
                    <a:pt x="3" y="425"/>
                  </a:lnTo>
                  <a:lnTo>
                    <a:pt x="6" y="400"/>
                  </a:lnTo>
                  <a:lnTo>
                    <a:pt x="11" y="377"/>
                  </a:lnTo>
                  <a:lnTo>
                    <a:pt x="17" y="354"/>
                  </a:lnTo>
                  <a:lnTo>
                    <a:pt x="24" y="332"/>
                  </a:lnTo>
                  <a:lnTo>
                    <a:pt x="32" y="310"/>
                  </a:lnTo>
                  <a:lnTo>
                    <a:pt x="42" y="288"/>
                  </a:lnTo>
                  <a:lnTo>
                    <a:pt x="52" y="267"/>
                  </a:lnTo>
                  <a:lnTo>
                    <a:pt x="64" y="247"/>
                  </a:lnTo>
                  <a:lnTo>
                    <a:pt x="78" y="227"/>
                  </a:lnTo>
                  <a:lnTo>
                    <a:pt x="91" y="208"/>
                  </a:lnTo>
                  <a:lnTo>
                    <a:pt x="106" y="190"/>
                  </a:lnTo>
                  <a:lnTo>
                    <a:pt x="122" y="171"/>
                  </a:lnTo>
                  <a:lnTo>
                    <a:pt x="138" y="154"/>
                  </a:lnTo>
                  <a:lnTo>
                    <a:pt x="156" y="138"/>
                  </a:lnTo>
                  <a:lnTo>
                    <a:pt x="174" y="122"/>
                  </a:lnTo>
                  <a:lnTo>
                    <a:pt x="194" y="108"/>
                  </a:lnTo>
                  <a:lnTo>
                    <a:pt x="215" y="94"/>
                  </a:lnTo>
                  <a:lnTo>
                    <a:pt x="236" y="81"/>
                  </a:lnTo>
                  <a:lnTo>
                    <a:pt x="257" y="68"/>
                  </a:lnTo>
                  <a:lnTo>
                    <a:pt x="280" y="56"/>
                  </a:lnTo>
                  <a:lnTo>
                    <a:pt x="303" y="46"/>
                  </a:lnTo>
                  <a:lnTo>
                    <a:pt x="327" y="37"/>
                  </a:lnTo>
                  <a:lnTo>
                    <a:pt x="352" y="28"/>
                  </a:lnTo>
                  <a:lnTo>
                    <a:pt x="376" y="21"/>
                  </a:lnTo>
                  <a:lnTo>
                    <a:pt x="402" y="15"/>
                  </a:lnTo>
                  <a:lnTo>
                    <a:pt x="428" y="10"/>
                  </a:lnTo>
                  <a:lnTo>
                    <a:pt x="455" y="5"/>
                  </a:lnTo>
                  <a:lnTo>
                    <a:pt x="482" y="2"/>
                  </a:lnTo>
                  <a:lnTo>
                    <a:pt x="510" y="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8" name="Freeform 1830"/>
            <p:cNvSpPr>
              <a:spLocks/>
            </p:cNvSpPr>
            <p:nvPr/>
          </p:nvSpPr>
          <p:spPr bwMode="auto">
            <a:xfrm>
              <a:off x="1948" y="2444"/>
              <a:ext cx="55" cy="45"/>
            </a:xfrm>
            <a:custGeom>
              <a:avLst/>
              <a:gdLst>
                <a:gd name="T0" fmla="*/ 0 w 887"/>
                <a:gd name="T1" fmla="*/ 0 h 712"/>
                <a:gd name="T2" fmla="*/ 0 w 887"/>
                <a:gd name="T3" fmla="*/ 0 h 712"/>
                <a:gd name="T4" fmla="*/ 0 w 887"/>
                <a:gd name="T5" fmla="*/ 0 h 712"/>
                <a:gd name="T6" fmla="*/ 0 w 887"/>
                <a:gd name="T7" fmla="*/ 0 h 712"/>
                <a:gd name="T8" fmla="*/ 0 w 887"/>
                <a:gd name="T9" fmla="*/ 0 h 712"/>
                <a:gd name="T10" fmla="*/ 0 w 887"/>
                <a:gd name="T11" fmla="*/ 0 h 712"/>
                <a:gd name="T12" fmla="*/ 0 w 887"/>
                <a:gd name="T13" fmla="*/ 0 h 712"/>
                <a:gd name="T14" fmla="*/ 0 w 887"/>
                <a:gd name="T15" fmla="*/ 0 h 712"/>
                <a:gd name="T16" fmla="*/ 0 w 887"/>
                <a:gd name="T17" fmla="*/ 0 h 712"/>
                <a:gd name="T18" fmla="*/ 0 w 887"/>
                <a:gd name="T19" fmla="*/ 0 h 712"/>
                <a:gd name="T20" fmla="*/ 0 w 887"/>
                <a:gd name="T21" fmla="*/ 0 h 712"/>
                <a:gd name="T22" fmla="*/ 0 w 887"/>
                <a:gd name="T23" fmla="*/ 0 h 712"/>
                <a:gd name="T24" fmla="*/ 0 w 887"/>
                <a:gd name="T25" fmla="*/ 0 h 712"/>
                <a:gd name="T26" fmla="*/ 0 w 887"/>
                <a:gd name="T27" fmla="*/ 0 h 712"/>
                <a:gd name="T28" fmla="*/ 0 w 887"/>
                <a:gd name="T29" fmla="*/ 0 h 712"/>
                <a:gd name="T30" fmla="*/ 0 w 887"/>
                <a:gd name="T31" fmla="*/ 0 h 712"/>
                <a:gd name="T32" fmla="*/ 0 w 887"/>
                <a:gd name="T33" fmla="*/ 0 h 712"/>
                <a:gd name="T34" fmla="*/ 0 w 887"/>
                <a:gd name="T35" fmla="*/ 0 h 712"/>
                <a:gd name="T36" fmla="*/ 0 w 887"/>
                <a:gd name="T37" fmla="*/ 0 h 712"/>
                <a:gd name="T38" fmla="*/ 0 w 887"/>
                <a:gd name="T39" fmla="*/ 0 h 712"/>
                <a:gd name="T40" fmla="*/ 0 w 887"/>
                <a:gd name="T41" fmla="*/ 0 h 712"/>
                <a:gd name="T42" fmla="*/ 0 w 887"/>
                <a:gd name="T43" fmla="*/ 0 h 712"/>
                <a:gd name="T44" fmla="*/ 0 w 887"/>
                <a:gd name="T45" fmla="*/ 0 h 712"/>
                <a:gd name="T46" fmla="*/ 0 w 887"/>
                <a:gd name="T47" fmla="*/ 0 h 712"/>
                <a:gd name="T48" fmla="*/ 0 w 887"/>
                <a:gd name="T49" fmla="*/ 0 h 712"/>
                <a:gd name="T50" fmla="*/ 0 w 887"/>
                <a:gd name="T51" fmla="*/ 0 h 712"/>
                <a:gd name="T52" fmla="*/ 0 w 887"/>
                <a:gd name="T53" fmla="*/ 0 h 712"/>
                <a:gd name="T54" fmla="*/ 0 w 887"/>
                <a:gd name="T55" fmla="*/ 0 h 712"/>
                <a:gd name="T56" fmla="*/ 0 w 887"/>
                <a:gd name="T57" fmla="*/ 0 h 712"/>
                <a:gd name="T58" fmla="*/ 0 w 887"/>
                <a:gd name="T59" fmla="*/ 0 h 712"/>
                <a:gd name="T60" fmla="*/ 0 w 887"/>
                <a:gd name="T61" fmla="*/ 0 h 712"/>
                <a:gd name="T62" fmla="*/ 0 w 887"/>
                <a:gd name="T63" fmla="*/ 0 h 712"/>
                <a:gd name="T64" fmla="*/ 0 w 887"/>
                <a:gd name="T65" fmla="*/ 0 h 712"/>
                <a:gd name="T66" fmla="*/ 0 w 887"/>
                <a:gd name="T67" fmla="*/ 0 h 712"/>
                <a:gd name="T68" fmla="*/ 0 w 887"/>
                <a:gd name="T69" fmla="*/ 0 h 712"/>
                <a:gd name="T70" fmla="*/ 0 w 887"/>
                <a:gd name="T71" fmla="*/ 0 h 712"/>
                <a:gd name="T72" fmla="*/ 0 w 887"/>
                <a:gd name="T73" fmla="*/ 0 h 712"/>
                <a:gd name="T74" fmla="*/ 0 w 887"/>
                <a:gd name="T75" fmla="*/ 0 h 712"/>
                <a:gd name="T76" fmla="*/ 0 w 887"/>
                <a:gd name="T77" fmla="*/ 0 h 712"/>
                <a:gd name="T78" fmla="*/ 0 w 887"/>
                <a:gd name="T79" fmla="*/ 0 h 712"/>
                <a:gd name="T80" fmla="*/ 0 w 887"/>
                <a:gd name="T81" fmla="*/ 0 h 712"/>
                <a:gd name="T82" fmla="*/ 0 w 887"/>
                <a:gd name="T83" fmla="*/ 0 h 712"/>
                <a:gd name="T84" fmla="*/ 0 w 887"/>
                <a:gd name="T85" fmla="*/ 0 h 712"/>
                <a:gd name="T86" fmla="*/ 0 w 887"/>
                <a:gd name="T87" fmla="*/ 0 h 712"/>
                <a:gd name="T88" fmla="*/ 0 w 887"/>
                <a:gd name="T89" fmla="*/ 0 h 712"/>
                <a:gd name="T90" fmla="*/ 0 w 887"/>
                <a:gd name="T91" fmla="*/ 0 h 712"/>
                <a:gd name="T92" fmla="*/ 0 w 887"/>
                <a:gd name="T93" fmla="*/ 0 h 712"/>
                <a:gd name="T94" fmla="*/ 0 w 887"/>
                <a:gd name="T95" fmla="*/ 0 h 712"/>
                <a:gd name="T96" fmla="*/ 0 w 887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7"/>
                <a:gd name="T148" fmla="*/ 0 h 712"/>
                <a:gd name="T149" fmla="*/ 887 w 887"/>
                <a:gd name="T150" fmla="*/ 712 h 71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7" h="712">
                  <a:moveTo>
                    <a:pt x="0" y="246"/>
                  </a:moveTo>
                  <a:lnTo>
                    <a:pt x="11" y="203"/>
                  </a:lnTo>
                  <a:lnTo>
                    <a:pt x="21" y="164"/>
                  </a:lnTo>
                  <a:lnTo>
                    <a:pt x="32" y="130"/>
                  </a:lnTo>
                  <a:lnTo>
                    <a:pt x="43" y="101"/>
                  </a:lnTo>
                  <a:lnTo>
                    <a:pt x="54" y="76"/>
                  </a:lnTo>
                  <a:lnTo>
                    <a:pt x="65" y="54"/>
                  </a:lnTo>
                  <a:lnTo>
                    <a:pt x="77" y="36"/>
                  </a:lnTo>
                  <a:lnTo>
                    <a:pt x="88" y="23"/>
                  </a:lnTo>
                  <a:lnTo>
                    <a:pt x="99" y="12"/>
                  </a:lnTo>
                  <a:lnTo>
                    <a:pt x="110" y="5"/>
                  </a:lnTo>
                  <a:lnTo>
                    <a:pt x="121" y="1"/>
                  </a:lnTo>
                  <a:lnTo>
                    <a:pt x="131" y="0"/>
                  </a:lnTo>
                  <a:lnTo>
                    <a:pt x="142" y="1"/>
                  </a:lnTo>
                  <a:lnTo>
                    <a:pt x="152" y="4"/>
                  </a:lnTo>
                  <a:lnTo>
                    <a:pt x="162" y="10"/>
                  </a:lnTo>
                  <a:lnTo>
                    <a:pt x="172" y="18"/>
                  </a:lnTo>
                  <a:lnTo>
                    <a:pt x="181" y="27"/>
                  </a:lnTo>
                  <a:lnTo>
                    <a:pt x="190" y="38"/>
                  </a:lnTo>
                  <a:lnTo>
                    <a:pt x="199" y="51"/>
                  </a:lnTo>
                  <a:lnTo>
                    <a:pt x="208" y="64"/>
                  </a:lnTo>
                  <a:lnTo>
                    <a:pt x="216" y="80"/>
                  </a:lnTo>
                  <a:lnTo>
                    <a:pt x="223" y="95"/>
                  </a:lnTo>
                  <a:lnTo>
                    <a:pt x="230" y="111"/>
                  </a:lnTo>
                  <a:lnTo>
                    <a:pt x="236" y="127"/>
                  </a:lnTo>
                  <a:lnTo>
                    <a:pt x="242" y="143"/>
                  </a:lnTo>
                  <a:lnTo>
                    <a:pt x="247" y="160"/>
                  </a:lnTo>
                  <a:lnTo>
                    <a:pt x="251" y="176"/>
                  </a:lnTo>
                  <a:lnTo>
                    <a:pt x="255" y="192"/>
                  </a:lnTo>
                  <a:lnTo>
                    <a:pt x="258" y="207"/>
                  </a:lnTo>
                  <a:lnTo>
                    <a:pt x="261" y="221"/>
                  </a:lnTo>
                  <a:lnTo>
                    <a:pt x="262" y="234"/>
                  </a:lnTo>
                  <a:lnTo>
                    <a:pt x="263" y="246"/>
                  </a:lnTo>
                  <a:lnTo>
                    <a:pt x="266" y="277"/>
                  </a:lnTo>
                  <a:lnTo>
                    <a:pt x="270" y="308"/>
                  </a:lnTo>
                  <a:lnTo>
                    <a:pt x="276" y="337"/>
                  </a:lnTo>
                  <a:lnTo>
                    <a:pt x="284" y="365"/>
                  </a:lnTo>
                  <a:lnTo>
                    <a:pt x="294" y="391"/>
                  </a:lnTo>
                  <a:lnTo>
                    <a:pt x="305" y="418"/>
                  </a:lnTo>
                  <a:lnTo>
                    <a:pt x="318" y="441"/>
                  </a:lnTo>
                  <a:lnTo>
                    <a:pt x="333" y="464"/>
                  </a:lnTo>
                  <a:lnTo>
                    <a:pt x="348" y="485"/>
                  </a:lnTo>
                  <a:lnTo>
                    <a:pt x="364" y="505"/>
                  </a:lnTo>
                  <a:lnTo>
                    <a:pt x="382" y="523"/>
                  </a:lnTo>
                  <a:lnTo>
                    <a:pt x="400" y="541"/>
                  </a:lnTo>
                  <a:lnTo>
                    <a:pt x="420" y="556"/>
                  </a:lnTo>
                  <a:lnTo>
                    <a:pt x="440" y="570"/>
                  </a:lnTo>
                  <a:lnTo>
                    <a:pt x="462" y="583"/>
                  </a:lnTo>
                  <a:lnTo>
                    <a:pt x="484" y="593"/>
                  </a:lnTo>
                  <a:lnTo>
                    <a:pt x="506" y="603"/>
                  </a:lnTo>
                  <a:lnTo>
                    <a:pt x="529" y="611"/>
                  </a:lnTo>
                  <a:lnTo>
                    <a:pt x="552" y="617"/>
                  </a:lnTo>
                  <a:lnTo>
                    <a:pt x="576" y="621"/>
                  </a:lnTo>
                  <a:lnTo>
                    <a:pt x="600" y="624"/>
                  </a:lnTo>
                  <a:lnTo>
                    <a:pt x="624" y="626"/>
                  </a:lnTo>
                  <a:lnTo>
                    <a:pt x="648" y="625"/>
                  </a:lnTo>
                  <a:lnTo>
                    <a:pt x="671" y="623"/>
                  </a:lnTo>
                  <a:lnTo>
                    <a:pt x="695" y="619"/>
                  </a:lnTo>
                  <a:lnTo>
                    <a:pt x="719" y="614"/>
                  </a:lnTo>
                  <a:lnTo>
                    <a:pt x="742" y="606"/>
                  </a:lnTo>
                  <a:lnTo>
                    <a:pt x="765" y="597"/>
                  </a:lnTo>
                  <a:lnTo>
                    <a:pt x="787" y="586"/>
                  </a:lnTo>
                  <a:lnTo>
                    <a:pt x="808" y="573"/>
                  </a:lnTo>
                  <a:lnTo>
                    <a:pt x="829" y="559"/>
                  </a:lnTo>
                  <a:lnTo>
                    <a:pt x="850" y="542"/>
                  </a:lnTo>
                  <a:lnTo>
                    <a:pt x="887" y="595"/>
                  </a:lnTo>
                  <a:lnTo>
                    <a:pt x="857" y="617"/>
                  </a:lnTo>
                  <a:lnTo>
                    <a:pt x="825" y="637"/>
                  </a:lnTo>
                  <a:lnTo>
                    <a:pt x="794" y="655"/>
                  </a:lnTo>
                  <a:lnTo>
                    <a:pt x="761" y="670"/>
                  </a:lnTo>
                  <a:lnTo>
                    <a:pt x="727" y="682"/>
                  </a:lnTo>
                  <a:lnTo>
                    <a:pt x="692" y="693"/>
                  </a:lnTo>
                  <a:lnTo>
                    <a:pt x="657" y="701"/>
                  </a:lnTo>
                  <a:lnTo>
                    <a:pt x="621" y="707"/>
                  </a:lnTo>
                  <a:lnTo>
                    <a:pt x="586" y="710"/>
                  </a:lnTo>
                  <a:lnTo>
                    <a:pt x="549" y="712"/>
                  </a:lnTo>
                  <a:lnTo>
                    <a:pt x="514" y="711"/>
                  </a:lnTo>
                  <a:lnTo>
                    <a:pt x="478" y="708"/>
                  </a:lnTo>
                  <a:lnTo>
                    <a:pt x="442" y="704"/>
                  </a:lnTo>
                  <a:lnTo>
                    <a:pt x="407" y="697"/>
                  </a:lnTo>
                  <a:lnTo>
                    <a:pt x="373" y="688"/>
                  </a:lnTo>
                  <a:lnTo>
                    <a:pt x="339" y="677"/>
                  </a:lnTo>
                  <a:lnTo>
                    <a:pt x="305" y="664"/>
                  </a:lnTo>
                  <a:lnTo>
                    <a:pt x="273" y="648"/>
                  </a:lnTo>
                  <a:lnTo>
                    <a:pt x="242" y="632"/>
                  </a:lnTo>
                  <a:lnTo>
                    <a:pt x="213" y="613"/>
                  </a:lnTo>
                  <a:lnTo>
                    <a:pt x="184" y="592"/>
                  </a:lnTo>
                  <a:lnTo>
                    <a:pt x="157" y="570"/>
                  </a:lnTo>
                  <a:lnTo>
                    <a:pt x="132" y="546"/>
                  </a:lnTo>
                  <a:lnTo>
                    <a:pt x="108" y="519"/>
                  </a:lnTo>
                  <a:lnTo>
                    <a:pt x="87" y="491"/>
                  </a:lnTo>
                  <a:lnTo>
                    <a:pt x="67" y="461"/>
                  </a:lnTo>
                  <a:lnTo>
                    <a:pt x="49" y="430"/>
                  </a:lnTo>
                  <a:lnTo>
                    <a:pt x="34" y="396"/>
                  </a:lnTo>
                  <a:lnTo>
                    <a:pt x="22" y="361"/>
                  </a:lnTo>
                  <a:lnTo>
                    <a:pt x="12" y="325"/>
                  </a:lnTo>
                  <a:lnTo>
                    <a:pt x="4" y="285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29" name="Freeform 1831"/>
            <p:cNvSpPr>
              <a:spLocks/>
            </p:cNvSpPr>
            <p:nvPr/>
          </p:nvSpPr>
          <p:spPr bwMode="auto">
            <a:xfrm>
              <a:off x="1967" y="2435"/>
              <a:ext cx="45" cy="48"/>
            </a:xfrm>
            <a:custGeom>
              <a:avLst/>
              <a:gdLst>
                <a:gd name="T0" fmla="*/ 0 w 720"/>
                <a:gd name="T1" fmla="*/ 0 h 768"/>
                <a:gd name="T2" fmla="*/ 0 w 720"/>
                <a:gd name="T3" fmla="*/ 0 h 768"/>
                <a:gd name="T4" fmla="*/ 0 w 720"/>
                <a:gd name="T5" fmla="*/ 0 h 768"/>
                <a:gd name="T6" fmla="*/ 0 w 720"/>
                <a:gd name="T7" fmla="*/ 0 h 768"/>
                <a:gd name="T8" fmla="*/ 0 w 720"/>
                <a:gd name="T9" fmla="*/ 0 h 768"/>
                <a:gd name="T10" fmla="*/ 0 w 720"/>
                <a:gd name="T11" fmla="*/ 0 h 768"/>
                <a:gd name="T12" fmla="*/ 0 w 720"/>
                <a:gd name="T13" fmla="*/ 0 h 768"/>
                <a:gd name="T14" fmla="*/ 0 w 720"/>
                <a:gd name="T15" fmla="*/ 0 h 768"/>
                <a:gd name="T16" fmla="*/ 0 w 720"/>
                <a:gd name="T17" fmla="*/ 0 h 768"/>
                <a:gd name="T18" fmla="*/ 0 w 720"/>
                <a:gd name="T19" fmla="*/ 0 h 768"/>
                <a:gd name="T20" fmla="*/ 0 w 720"/>
                <a:gd name="T21" fmla="*/ 0 h 768"/>
                <a:gd name="T22" fmla="*/ 0 w 720"/>
                <a:gd name="T23" fmla="*/ 0 h 768"/>
                <a:gd name="T24" fmla="*/ 0 w 720"/>
                <a:gd name="T25" fmla="*/ 0 h 768"/>
                <a:gd name="T26" fmla="*/ 0 w 720"/>
                <a:gd name="T27" fmla="*/ 0 h 768"/>
                <a:gd name="T28" fmla="*/ 0 w 720"/>
                <a:gd name="T29" fmla="*/ 0 h 768"/>
                <a:gd name="T30" fmla="*/ 0 w 720"/>
                <a:gd name="T31" fmla="*/ 0 h 768"/>
                <a:gd name="T32" fmla="*/ 0 w 720"/>
                <a:gd name="T33" fmla="*/ 0 h 768"/>
                <a:gd name="T34" fmla="*/ 0 w 720"/>
                <a:gd name="T35" fmla="*/ 0 h 768"/>
                <a:gd name="T36" fmla="*/ 0 w 720"/>
                <a:gd name="T37" fmla="*/ 0 h 768"/>
                <a:gd name="T38" fmla="*/ 0 w 720"/>
                <a:gd name="T39" fmla="*/ 0 h 768"/>
                <a:gd name="T40" fmla="*/ 0 w 720"/>
                <a:gd name="T41" fmla="*/ 0 h 768"/>
                <a:gd name="T42" fmla="*/ 0 w 720"/>
                <a:gd name="T43" fmla="*/ 0 h 768"/>
                <a:gd name="T44" fmla="*/ 0 w 720"/>
                <a:gd name="T45" fmla="*/ 0 h 768"/>
                <a:gd name="T46" fmla="*/ 0 w 720"/>
                <a:gd name="T47" fmla="*/ 0 h 768"/>
                <a:gd name="T48" fmla="*/ 0 w 720"/>
                <a:gd name="T49" fmla="*/ 0 h 768"/>
                <a:gd name="T50" fmla="*/ 0 w 720"/>
                <a:gd name="T51" fmla="*/ 0 h 768"/>
                <a:gd name="T52" fmla="*/ 0 w 720"/>
                <a:gd name="T53" fmla="*/ 0 h 768"/>
                <a:gd name="T54" fmla="*/ 0 w 720"/>
                <a:gd name="T55" fmla="*/ 0 h 768"/>
                <a:gd name="T56" fmla="*/ 0 w 720"/>
                <a:gd name="T57" fmla="*/ 0 h 768"/>
                <a:gd name="T58" fmla="*/ 0 w 720"/>
                <a:gd name="T59" fmla="*/ 0 h 768"/>
                <a:gd name="T60" fmla="*/ 0 w 720"/>
                <a:gd name="T61" fmla="*/ 0 h 768"/>
                <a:gd name="T62" fmla="*/ 0 w 720"/>
                <a:gd name="T63" fmla="*/ 0 h 768"/>
                <a:gd name="T64" fmla="*/ 0 w 720"/>
                <a:gd name="T65" fmla="*/ 0 h 768"/>
                <a:gd name="T66" fmla="*/ 0 w 720"/>
                <a:gd name="T67" fmla="*/ 0 h 768"/>
                <a:gd name="T68" fmla="*/ 0 w 720"/>
                <a:gd name="T69" fmla="*/ 0 h 768"/>
                <a:gd name="T70" fmla="*/ 0 w 720"/>
                <a:gd name="T71" fmla="*/ 0 h 768"/>
                <a:gd name="T72" fmla="*/ 0 w 720"/>
                <a:gd name="T73" fmla="*/ 0 h 768"/>
                <a:gd name="T74" fmla="*/ 0 w 720"/>
                <a:gd name="T75" fmla="*/ 0 h 768"/>
                <a:gd name="T76" fmla="*/ 0 w 720"/>
                <a:gd name="T77" fmla="*/ 0 h 768"/>
                <a:gd name="T78" fmla="*/ 0 w 720"/>
                <a:gd name="T79" fmla="*/ 0 h 768"/>
                <a:gd name="T80" fmla="*/ 0 w 720"/>
                <a:gd name="T81" fmla="*/ 0 h 768"/>
                <a:gd name="T82" fmla="*/ 0 w 720"/>
                <a:gd name="T83" fmla="*/ 0 h 768"/>
                <a:gd name="T84" fmla="*/ 0 w 720"/>
                <a:gd name="T85" fmla="*/ 0 h 7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0"/>
                <a:gd name="T130" fmla="*/ 0 h 768"/>
                <a:gd name="T131" fmla="*/ 720 w 720"/>
                <a:gd name="T132" fmla="*/ 768 h 7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0" h="768">
                  <a:moveTo>
                    <a:pt x="360" y="0"/>
                  </a:moveTo>
                  <a:lnTo>
                    <a:pt x="378" y="0"/>
                  </a:lnTo>
                  <a:lnTo>
                    <a:pt x="396" y="2"/>
                  </a:lnTo>
                  <a:lnTo>
                    <a:pt x="415" y="4"/>
                  </a:lnTo>
                  <a:lnTo>
                    <a:pt x="433" y="7"/>
                  </a:lnTo>
                  <a:lnTo>
                    <a:pt x="450" y="12"/>
                  </a:lnTo>
                  <a:lnTo>
                    <a:pt x="467" y="17"/>
                  </a:lnTo>
                  <a:lnTo>
                    <a:pt x="484" y="23"/>
                  </a:lnTo>
                  <a:lnTo>
                    <a:pt x="500" y="30"/>
                  </a:lnTo>
                  <a:lnTo>
                    <a:pt x="516" y="37"/>
                  </a:lnTo>
                  <a:lnTo>
                    <a:pt x="532" y="46"/>
                  </a:lnTo>
                  <a:lnTo>
                    <a:pt x="547" y="55"/>
                  </a:lnTo>
                  <a:lnTo>
                    <a:pt x="562" y="65"/>
                  </a:lnTo>
                  <a:lnTo>
                    <a:pt x="576" y="75"/>
                  </a:lnTo>
                  <a:lnTo>
                    <a:pt x="589" y="87"/>
                  </a:lnTo>
                  <a:lnTo>
                    <a:pt x="602" y="100"/>
                  </a:lnTo>
                  <a:lnTo>
                    <a:pt x="615" y="112"/>
                  </a:lnTo>
                  <a:lnTo>
                    <a:pt x="626" y="125"/>
                  </a:lnTo>
                  <a:lnTo>
                    <a:pt x="638" y="139"/>
                  </a:lnTo>
                  <a:lnTo>
                    <a:pt x="648" y="153"/>
                  </a:lnTo>
                  <a:lnTo>
                    <a:pt x="659" y="168"/>
                  </a:lnTo>
                  <a:lnTo>
                    <a:pt x="669" y="184"/>
                  </a:lnTo>
                  <a:lnTo>
                    <a:pt x="677" y="199"/>
                  </a:lnTo>
                  <a:lnTo>
                    <a:pt x="685" y="217"/>
                  </a:lnTo>
                  <a:lnTo>
                    <a:pt x="692" y="234"/>
                  </a:lnTo>
                  <a:lnTo>
                    <a:pt x="699" y="251"/>
                  </a:lnTo>
                  <a:lnTo>
                    <a:pt x="704" y="268"/>
                  </a:lnTo>
                  <a:lnTo>
                    <a:pt x="709" y="286"/>
                  </a:lnTo>
                  <a:lnTo>
                    <a:pt x="713" y="304"/>
                  </a:lnTo>
                  <a:lnTo>
                    <a:pt x="716" y="323"/>
                  </a:lnTo>
                  <a:lnTo>
                    <a:pt x="718" y="343"/>
                  </a:lnTo>
                  <a:lnTo>
                    <a:pt x="720" y="362"/>
                  </a:lnTo>
                  <a:lnTo>
                    <a:pt x="720" y="381"/>
                  </a:lnTo>
                  <a:lnTo>
                    <a:pt x="720" y="401"/>
                  </a:lnTo>
                  <a:lnTo>
                    <a:pt x="718" y="421"/>
                  </a:lnTo>
                  <a:lnTo>
                    <a:pt x="716" y="440"/>
                  </a:lnTo>
                  <a:lnTo>
                    <a:pt x="713" y="460"/>
                  </a:lnTo>
                  <a:lnTo>
                    <a:pt x="709" y="479"/>
                  </a:lnTo>
                  <a:lnTo>
                    <a:pt x="704" y="497"/>
                  </a:lnTo>
                  <a:lnTo>
                    <a:pt x="699" y="515"/>
                  </a:lnTo>
                  <a:lnTo>
                    <a:pt x="692" y="532"/>
                  </a:lnTo>
                  <a:lnTo>
                    <a:pt x="685" y="549"/>
                  </a:lnTo>
                  <a:lnTo>
                    <a:pt x="677" y="567"/>
                  </a:lnTo>
                  <a:lnTo>
                    <a:pt x="669" y="583"/>
                  </a:lnTo>
                  <a:lnTo>
                    <a:pt x="659" y="599"/>
                  </a:lnTo>
                  <a:lnTo>
                    <a:pt x="648" y="614"/>
                  </a:lnTo>
                  <a:lnTo>
                    <a:pt x="638" y="628"/>
                  </a:lnTo>
                  <a:lnTo>
                    <a:pt x="626" y="642"/>
                  </a:lnTo>
                  <a:lnTo>
                    <a:pt x="615" y="655"/>
                  </a:lnTo>
                  <a:lnTo>
                    <a:pt x="602" y="668"/>
                  </a:lnTo>
                  <a:lnTo>
                    <a:pt x="589" y="681"/>
                  </a:lnTo>
                  <a:lnTo>
                    <a:pt x="576" y="693"/>
                  </a:lnTo>
                  <a:lnTo>
                    <a:pt x="562" y="703"/>
                  </a:lnTo>
                  <a:lnTo>
                    <a:pt x="547" y="713"/>
                  </a:lnTo>
                  <a:lnTo>
                    <a:pt x="532" y="722"/>
                  </a:lnTo>
                  <a:lnTo>
                    <a:pt x="516" y="731"/>
                  </a:lnTo>
                  <a:lnTo>
                    <a:pt x="500" y="738"/>
                  </a:lnTo>
                  <a:lnTo>
                    <a:pt x="484" y="745"/>
                  </a:lnTo>
                  <a:lnTo>
                    <a:pt x="467" y="751"/>
                  </a:lnTo>
                  <a:lnTo>
                    <a:pt x="450" y="756"/>
                  </a:lnTo>
                  <a:lnTo>
                    <a:pt x="433" y="761"/>
                  </a:lnTo>
                  <a:lnTo>
                    <a:pt x="415" y="764"/>
                  </a:lnTo>
                  <a:lnTo>
                    <a:pt x="396" y="766"/>
                  </a:lnTo>
                  <a:lnTo>
                    <a:pt x="378" y="768"/>
                  </a:lnTo>
                  <a:lnTo>
                    <a:pt x="360" y="768"/>
                  </a:lnTo>
                  <a:lnTo>
                    <a:pt x="342" y="768"/>
                  </a:lnTo>
                  <a:lnTo>
                    <a:pt x="323" y="766"/>
                  </a:lnTo>
                  <a:lnTo>
                    <a:pt x="306" y="764"/>
                  </a:lnTo>
                  <a:lnTo>
                    <a:pt x="288" y="761"/>
                  </a:lnTo>
                  <a:lnTo>
                    <a:pt x="270" y="756"/>
                  </a:lnTo>
                  <a:lnTo>
                    <a:pt x="253" y="751"/>
                  </a:lnTo>
                  <a:lnTo>
                    <a:pt x="236" y="745"/>
                  </a:lnTo>
                  <a:lnTo>
                    <a:pt x="220" y="738"/>
                  </a:lnTo>
                  <a:lnTo>
                    <a:pt x="204" y="731"/>
                  </a:lnTo>
                  <a:lnTo>
                    <a:pt x="189" y="722"/>
                  </a:lnTo>
                  <a:lnTo>
                    <a:pt x="174" y="713"/>
                  </a:lnTo>
                  <a:lnTo>
                    <a:pt x="159" y="703"/>
                  </a:lnTo>
                  <a:lnTo>
                    <a:pt x="144" y="693"/>
                  </a:lnTo>
                  <a:lnTo>
                    <a:pt x="131" y="681"/>
                  </a:lnTo>
                  <a:lnTo>
                    <a:pt x="118" y="668"/>
                  </a:lnTo>
                  <a:lnTo>
                    <a:pt x="105" y="655"/>
                  </a:lnTo>
                  <a:lnTo>
                    <a:pt x="93" y="642"/>
                  </a:lnTo>
                  <a:lnTo>
                    <a:pt x="82" y="628"/>
                  </a:lnTo>
                  <a:lnTo>
                    <a:pt x="72" y="614"/>
                  </a:lnTo>
                  <a:lnTo>
                    <a:pt x="62" y="599"/>
                  </a:lnTo>
                  <a:lnTo>
                    <a:pt x="52" y="583"/>
                  </a:lnTo>
                  <a:lnTo>
                    <a:pt x="44" y="567"/>
                  </a:lnTo>
                  <a:lnTo>
                    <a:pt x="36" y="549"/>
                  </a:lnTo>
                  <a:lnTo>
                    <a:pt x="29" y="532"/>
                  </a:lnTo>
                  <a:lnTo>
                    <a:pt x="21" y="515"/>
                  </a:lnTo>
                  <a:lnTo>
                    <a:pt x="16" y="497"/>
                  </a:lnTo>
                  <a:lnTo>
                    <a:pt x="11" y="479"/>
                  </a:lnTo>
                  <a:lnTo>
                    <a:pt x="7" y="460"/>
                  </a:lnTo>
                  <a:lnTo>
                    <a:pt x="4" y="440"/>
                  </a:lnTo>
                  <a:lnTo>
                    <a:pt x="1" y="421"/>
                  </a:lnTo>
                  <a:lnTo>
                    <a:pt x="0" y="401"/>
                  </a:lnTo>
                  <a:lnTo>
                    <a:pt x="0" y="381"/>
                  </a:lnTo>
                  <a:lnTo>
                    <a:pt x="0" y="362"/>
                  </a:lnTo>
                  <a:lnTo>
                    <a:pt x="1" y="343"/>
                  </a:lnTo>
                  <a:lnTo>
                    <a:pt x="4" y="323"/>
                  </a:lnTo>
                  <a:lnTo>
                    <a:pt x="7" y="304"/>
                  </a:lnTo>
                  <a:lnTo>
                    <a:pt x="11" y="286"/>
                  </a:lnTo>
                  <a:lnTo>
                    <a:pt x="16" y="268"/>
                  </a:lnTo>
                  <a:lnTo>
                    <a:pt x="21" y="251"/>
                  </a:lnTo>
                  <a:lnTo>
                    <a:pt x="29" y="234"/>
                  </a:lnTo>
                  <a:lnTo>
                    <a:pt x="36" y="217"/>
                  </a:lnTo>
                  <a:lnTo>
                    <a:pt x="44" y="199"/>
                  </a:lnTo>
                  <a:lnTo>
                    <a:pt x="52" y="184"/>
                  </a:lnTo>
                  <a:lnTo>
                    <a:pt x="62" y="168"/>
                  </a:lnTo>
                  <a:lnTo>
                    <a:pt x="72" y="153"/>
                  </a:lnTo>
                  <a:lnTo>
                    <a:pt x="82" y="139"/>
                  </a:lnTo>
                  <a:lnTo>
                    <a:pt x="93" y="125"/>
                  </a:lnTo>
                  <a:lnTo>
                    <a:pt x="105" y="112"/>
                  </a:lnTo>
                  <a:lnTo>
                    <a:pt x="118" y="100"/>
                  </a:lnTo>
                  <a:lnTo>
                    <a:pt x="131" y="87"/>
                  </a:lnTo>
                  <a:lnTo>
                    <a:pt x="144" y="75"/>
                  </a:lnTo>
                  <a:lnTo>
                    <a:pt x="159" y="65"/>
                  </a:lnTo>
                  <a:lnTo>
                    <a:pt x="174" y="55"/>
                  </a:lnTo>
                  <a:lnTo>
                    <a:pt x="189" y="46"/>
                  </a:lnTo>
                  <a:lnTo>
                    <a:pt x="204" y="37"/>
                  </a:lnTo>
                  <a:lnTo>
                    <a:pt x="220" y="30"/>
                  </a:lnTo>
                  <a:lnTo>
                    <a:pt x="236" y="23"/>
                  </a:lnTo>
                  <a:lnTo>
                    <a:pt x="253" y="17"/>
                  </a:lnTo>
                  <a:lnTo>
                    <a:pt x="270" y="12"/>
                  </a:lnTo>
                  <a:lnTo>
                    <a:pt x="288" y="7"/>
                  </a:lnTo>
                  <a:lnTo>
                    <a:pt x="306" y="4"/>
                  </a:lnTo>
                  <a:lnTo>
                    <a:pt x="323" y="2"/>
                  </a:lnTo>
                  <a:lnTo>
                    <a:pt x="342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0" name="Freeform 1832"/>
            <p:cNvSpPr>
              <a:spLocks/>
            </p:cNvSpPr>
            <p:nvPr/>
          </p:nvSpPr>
          <p:spPr bwMode="auto">
            <a:xfrm>
              <a:off x="1989" y="2413"/>
              <a:ext cx="45" cy="46"/>
            </a:xfrm>
            <a:custGeom>
              <a:avLst/>
              <a:gdLst>
                <a:gd name="T0" fmla="*/ 0 w 719"/>
                <a:gd name="T1" fmla="*/ 0 h 735"/>
                <a:gd name="T2" fmla="*/ 0 w 719"/>
                <a:gd name="T3" fmla="*/ 0 h 735"/>
                <a:gd name="T4" fmla="*/ 0 w 719"/>
                <a:gd name="T5" fmla="*/ 0 h 735"/>
                <a:gd name="T6" fmla="*/ 0 w 719"/>
                <a:gd name="T7" fmla="*/ 0 h 735"/>
                <a:gd name="T8" fmla="*/ 0 w 719"/>
                <a:gd name="T9" fmla="*/ 0 h 735"/>
                <a:gd name="T10" fmla="*/ 0 w 719"/>
                <a:gd name="T11" fmla="*/ 0 h 735"/>
                <a:gd name="T12" fmla="*/ 0 w 719"/>
                <a:gd name="T13" fmla="*/ 0 h 735"/>
                <a:gd name="T14" fmla="*/ 0 w 719"/>
                <a:gd name="T15" fmla="*/ 0 h 735"/>
                <a:gd name="T16" fmla="*/ 0 w 719"/>
                <a:gd name="T17" fmla="*/ 0 h 735"/>
                <a:gd name="T18" fmla="*/ 0 w 719"/>
                <a:gd name="T19" fmla="*/ 0 h 735"/>
                <a:gd name="T20" fmla="*/ 0 w 719"/>
                <a:gd name="T21" fmla="*/ 0 h 735"/>
                <a:gd name="T22" fmla="*/ 0 w 719"/>
                <a:gd name="T23" fmla="*/ 0 h 735"/>
                <a:gd name="T24" fmla="*/ 0 w 719"/>
                <a:gd name="T25" fmla="*/ 0 h 735"/>
                <a:gd name="T26" fmla="*/ 0 w 719"/>
                <a:gd name="T27" fmla="*/ 0 h 735"/>
                <a:gd name="T28" fmla="*/ 0 w 719"/>
                <a:gd name="T29" fmla="*/ 0 h 735"/>
                <a:gd name="T30" fmla="*/ 0 w 719"/>
                <a:gd name="T31" fmla="*/ 0 h 735"/>
                <a:gd name="T32" fmla="*/ 0 w 719"/>
                <a:gd name="T33" fmla="*/ 0 h 735"/>
                <a:gd name="T34" fmla="*/ 0 w 719"/>
                <a:gd name="T35" fmla="*/ 0 h 735"/>
                <a:gd name="T36" fmla="*/ 0 w 719"/>
                <a:gd name="T37" fmla="*/ 0 h 735"/>
                <a:gd name="T38" fmla="*/ 0 w 719"/>
                <a:gd name="T39" fmla="*/ 0 h 735"/>
                <a:gd name="T40" fmla="*/ 0 w 719"/>
                <a:gd name="T41" fmla="*/ 0 h 735"/>
                <a:gd name="T42" fmla="*/ 0 w 719"/>
                <a:gd name="T43" fmla="*/ 0 h 735"/>
                <a:gd name="T44" fmla="*/ 0 w 719"/>
                <a:gd name="T45" fmla="*/ 0 h 735"/>
                <a:gd name="T46" fmla="*/ 0 w 719"/>
                <a:gd name="T47" fmla="*/ 0 h 735"/>
                <a:gd name="T48" fmla="*/ 0 w 719"/>
                <a:gd name="T49" fmla="*/ 0 h 735"/>
                <a:gd name="T50" fmla="*/ 0 w 719"/>
                <a:gd name="T51" fmla="*/ 0 h 735"/>
                <a:gd name="T52" fmla="*/ 0 w 719"/>
                <a:gd name="T53" fmla="*/ 0 h 735"/>
                <a:gd name="T54" fmla="*/ 0 w 719"/>
                <a:gd name="T55" fmla="*/ 0 h 735"/>
                <a:gd name="T56" fmla="*/ 0 w 719"/>
                <a:gd name="T57" fmla="*/ 0 h 735"/>
                <a:gd name="T58" fmla="*/ 0 w 719"/>
                <a:gd name="T59" fmla="*/ 0 h 735"/>
                <a:gd name="T60" fmla="*/ 0 w 719"/>
                <a:gd name="T61" fmla="*/ 0 h 735"/>
                <a:gd name="T62" fmla="*/ 0 w 719"/>
                <a:gd name="T63" fmla="*/ 0 h 735"/>
                <a:gd name="T64" fmla="*/ 0 w 719"/>
                <a:gd name="T65" fmla="*/ 0 h 735"/>
                <a:gd name="T66" fmla="*/ 0 w 719"/>
                <a:gd name="T67" fmla="*/ 0 h 7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35"/>
                <a:gd name="T104" fmla="*/ 719 w 719"/>
                <a:gd name="T105" fmla="*/ 735 h 7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35">
                  <a:moveTo>
                    <a:pt x="719" y="735"/>
                  </a:moveTo>
                  <a:lnTo>
                    <a:pt x="719" y="735"/>
                  </a:lnTo>
                  <a:lnTo>
                    <a:pt x="717" y="700"/>
                  </a:lnTo>
                  <a:lnTo>
                    <a:pt x="714" y="663"/>
                  </a:lnTo>
                  <a:lnTo>
                    <a:pt x="710" y="628"/>
                  </a:lnTo>
                  <a:lnTo>
                    <a:pt x="705" y="593"/>
                  </a:lnTo>
                  <a:lnTo>
                    <a:pt x="696" y="557"/>
                  </a:lnTo>
                  <a:lnTo>
                    <a:pt x="688" y="523"/>
                  </a:lnTo>
                  <a:lnTo>
                    <a:pt x="677" y="490"/>
                  </a:lnTo>
                  <a:lnTo>
                    <a:pt x="664" y="458"/>
                  </a:lnTo>
                  <a:lnTo>
                    <a:pt x="650" y="424"/>
                  </a:lnTo>
                  <a:lnTo>
                    <a:pt x="635" y="394"/>
                  </a:lnTo>
                  <a:lnTo>
                    <a:pt x="619" y="363"/>
                  </a:lnTo>
                  <a:lnTo>
                    <a:pt x="601" y="334"/>
                  </a:lnTo>
                  <a:lnTo>
                    <a:pt x="582" y="304"/>
                  </a:lnTo>
                  <a:lnTo>
                    <a:pt x="562" y="278"/>
                  </a:lnTo>
                  <a:lnTo>
                    <a:pt x="539" y="250"/>
                  </a:lnTo>
                  <a:lnTo>
                    <a:pt x="516" y="225"/>
                  </a:lnTo>
                  <a:lnTo>
                    <a:pt x="491" y="199"/>
                  </a:lnTo>
                  <a:lnTo>
                    <a:pt x="466" y="176"/>
                  </a:lnTo>
                  <a:lnTo>
                    <a:pt x="440" y="154"/>
                  </a:lnTo>
                  <a:lnTo>
                    <a:pt x="412" y="133"/>
                  </a:lnTo>
                  <a:lnTo>
                    <a:pt x="382" y="114"/>
                  </a:lnTo>
                  <a:lnTo>
                    <a:pt x="353" y="94"/>
                  </a:lnTo>
                  <a:lnTo>
                    <a:pt x="322" y="78"/>
                  </a:lnTo>
                  <a:lnTo>
                    <a:pt x="290" y="62"/>
                  </a:lnTo>
                  <a:lnTo>
                    <a:pt x="256" y="48"/>
                  </a:lnTo>
                  <a:lnTo>
                    <a:pt x="223" y="35"/>
                  </a:lnTo>
                  <a:lnTo>
                    <a:pt x="188" y="26"/>
                  </a:lnTo>
                  <a:lnTo>
                    <a:pt x="152" y="16"/>
                  </a:lnTo>
                  <a:lnTo>
                    <a:pt x="116" y="10"/>
                  </a:lnTo>
                  <a:lnTo>
                    <a:pt x="79" y="5"/>
                  </a:lnTo>
                  <a:lnTo>
                    <a:pt x="41" y="2"/>
                  </a:lnTo>
                  <a:lnTo>
                    <a:pt x="5" y="0"/>
                  </a:lnTo>
                  <a:lnTo>
                    <a:pt x="5" y="707"/>
                  </a:lnTo>
                  <a:lnTo>
                    <a:pt x="6" y="706"/>
                  </a:lnTo>
                  <a:lnTo>
                    <a:pt x="5" y="706"/>
                  </a:lnTo>
                  <a:lnTo>
                    <a:pt x="3" y="706"/>
                  </a:lnTo>
                  <a:lnTo>
                    <a:pt x="3" y="707"/>
                  </a:lnTo>
                  <a:lnTo>
                    <a:pt x="3" y="705"/>
                  </a:lnTo>
                  <a:lnTo>
                    <a:pt x="2" y="706"/>
                  </a:lnTo>
                  <a:lnTo>
                    <a:pt x="0" y="706"/>
                  </a:lnTo>
                  <a:lnTo>
                    <a:pt x="1" y="705"/>
                  </a:lnTo>
                  <a:lnTo>
                    <a:pt x="0" y="705"/>
                  </a:lnTo>
                  <a:lnTo>
                    <a:pt x="1" y="705"/>
                  </a:lnTo>
                  <a:lnTo>
                    <a:pt x="1" y="706"/>
                  </a:lnTo>
                  <a:lnTo>
                    <a:pt x="2" y="706"/>
                  </a:lnTo>
                  <a:lnTo>
                    <a:pt x="3" y="707"/>
                  </a:lnTo>
                  <a:lnTo>
                    <a:pt x="3" y="708"/>
                  </a:lnTo>
                  <a:lnTo>
                    <a:pt x="4" y="709"/>
                  </a:lnTo>
                  <a:lnTo>
                    <a:pt x="5" y="711"/>
                  </a:lnTo>
                  <a:lnTo>
                    <a:pt x="7" y="712"/>
                  </a:lnTo>
                  <a:lnTo>
                    <a:pt x="7" y="713"/>
                  </a:lnTo>
                  <a:lnTo>
                    <a:pt x="8" y="714"/>
                  </a:lnTo>
                  <a:lnTo>
                    <a:pt x="10" y="717"/>
                  </a:lnTo>
                  <a:lnTo>
                    <a:pt x="9" y="719"/>
                  </a:lnTo>
                  <a:lnTo>
                    <a:pt x="11" y="722"/>
                  </a:lnTo>
                  <a:lnTo>
                    <a:pt x="12" y="723"/>
                  </a:lnTo>
                  <a:lnTo>
                    <a:pt x="12" y="725"/>
                  </a:lnTo>
                  <a:lnTo>
                    <a:pt x="12" y="727"/>
                  </a:lnTo>
                  <a:lnTo>
                    <a:pt x="13" y="730"/>
                  </a:lnTo>
                  <a:lnTo>
                    <a:pt x="13" y="732"/>
                  </a:lnTo>
                  <a:lnTo>
                    <a:pt x="12" y="735"/>
                  </a:lnTo>
                  <a:lnTo>
                    <a:pt x="719" y="7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1" name="Freeform 1833"/>
            <p:cNvSpPr>
              <a:spLocks/>
            </p:cNvSpPr>
            <p:nvPr/>
          </p:nvSpPr>
          <p:spPr bwMode="auto">
            <a:xfrm>
              <a:off x="1989" y="2459"/>
              <a:ext cx="45" cy="46"/>
            </a:xfrm>
            <a:custGeom>
              <a:avLst/>
              <a:gdLst>
                <a:gd name="T0" fmla="*/ 0 w 720"/>
                <a:gd name="T1" fmla="*/ 0 h 741"/>
                <a:gd name="T2" fmla="*/ 0 w 720"/>
                <a:gd name="T3" fmla="*/ 0 h 741"/>
                <a:gd name="T4" fmla="*/ 0 w 720"/>
                <a:gd name="T5" fmla="*/ 0 h 741"/>
                <a:gd name="T6" fmla="*/ 0 w 720"/>
                <a:gd name="T7" fmla="*/ 0 h 741"/>
                <a:gd name="T8" fmla="*/ 0 w 720"/>
                <a:gd name="T9" fmla="*/ 0 h 741"/>
                <a:gd name="T10" fmla="*/ 0 w 720"/>
                <a:gd name="T11" fmla="*/ 0 h 741"/>
                <a:gd name="T12" fmla="*/ 0 w 720"/>
                <a:gd name="T13" fmla="*/ 0 h 741"/>
                <a:gd name="T14" fmla="*/ 0 w 720"/>
                <a:gd name="T15" fmla="*/ 0 h 741"/>
                <a:gd name="T16" fmla="*/ 0 w 720"/>
                <a:gd name="T17" fmla="*/ 0 h 741"/>
                <a:gd name="T18" fmla="*/ 0 w 720"/>
                <a:gd name="T19" fmla="*/ 0 h 741"/>
                <a:gd name="T20" fmla="*/ 0 w 720"/>
                <a:gd name="T21" fmla="*/ 0 h 741"/>
                <a:gd name="T22" fmla="*/ 0 w 720"/>
                <a:gd name="T23" fmla="*/ 0 h 741"/>
                <a:gd name="T24" fmla="*/ 0 w 720"/>
                <a:gd name="T25" fmla="*/ 0 h 741"/>
                <a:gd name="T26" fmla="*/ 0 w 720"/>
                <a:gd name="T27" fmla="*/ 0 h 741"/>
                <a:gd name="T28" fmla="*/ 0 w 720"/>
                <a:gd name="T29" fmla="*/ 0 h 741"/>
                <a:gd name="T30" fmla="*/ 0 w 720"/>
                <a:gd name="T31" fmla="*/ 0 h 741"/>
                <a:gd name="T32" fmla="*/ 0 w 720"/>
                <a:gd name="T33" fmla="*/ 0 h 741"/>
                <a:gd name="T34" fmla="*/ 0 w 720"/>
                <a:gd name="T35" fmla="*/ 0 h 741"/>
                <a:gd name="T36" fmla="*/ 0 w 720"/>
                <a:gd name="T37" fmla="*/ 0 h 741"/>
                <a:gd name="T38" fmla="*/ 0 w 720"/>
                <a:gd name="T39" fmla="*/ 0 h 741"/>
                <a:gd name="T40" fmla="*/ 0 w 720"/>
                <a:gd name="T41" fmla="*/ 0 h 741"/>
                <a:gd name="T42" fmla="*/ 0 w 720"/>
                <a:gd name="T43" fmla="*/ 0 h 741"/>
                <a:gd name="T44" fmla="*/ 0 w 720"/>
                <a:gd name="T45" fmla="*/ 0 h 741"/>
                <a:gd name="T46" fmla="*/ 0 w 720"/>
                <a:gd name="T47" fmla="*/ 0 h 741"/>
                <a:gd name="T48" fmla="*/ 0 w 720"/>
                <a:gd name="T49" fmla="*/ 0 h 741"/>
                <a:gd name="T50" fmla="*/ 0 w 720"/>
                <a:gd name="T51" fmla="*/ 0 h 741"/>
                <a:gd name="T52" fmla="*/ 0 w 720"/>
                <a:gd name="T53" fmla="*/ 0 h 741"/>
                <a:gd name="T54" fmla="*/ 0 w 720"/>
                <a:gd name="T55" fmla="*/ 0 h 741"/>
                <a:gd name="T56" fmla="*/ 0 w 720"/>
                <a:gd name="T57" fmla="*/ 0 h 741"/>
                <a:gd name="T58" fmla="*/ 0 w 720"/>
                <a:gd name="T59" fmla="*/ 0 h 741"/>
                <a:gd name="T60" fmla="*/ 0 w 720"/>
                <a:gd name="T61" fmla="*/ 0 h 741"/>
                <a:gd name="T62" fmla="*/ 0 w 720"/>
                <a:gd name="T63" fmla="*/ 0 h 741"/>
                <a:gd name="T64" fmla="*/ 0 w 720"/>
                <a:gd name="T65" fmla="*/ 0 h 741"/>
                <a:gd name="T66" fmla="*/ 0 w 720"/>
                <a:gd name="T67" fmla="*/ 0 h 7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0"/>
                <a:gd name="T103" fmla="*/ 0 h 741"/>
                <a:gd name="T104" fmla="*/ 720 w 720"/>
                <a:gd name="T105" fmla="*/ 741 h 7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0" h="741">
                  <a:moveTo>
                    <a:pt x="6" y="741"/>
                  </a:moveTo>
                  <a:lnTo>
                    <a:pt x="6" y="741"/>
                  </a:lnTo>
                  <a:lnTo>
                    <a:pt x="42" y="739"/>
                  </a:lnTo>
                  <a:lnTo>
                    <a:pt x="80" y="736"/>
                  </a:lnTo>
                  <a:lnTo>
                    <a:pt x="117" y="731"/>
                  </a:lnTo>
                  <a:lnTo>
                    <a:pt x="153" y="725"/>
                  </a:lnTo>
                  <a:lnTo>
                    <a:pt x="189" y="715"/>
                  </a:lnTo>
                  <a:lnTo>
                    <a:pt x="224" y="705"/>
                  </a:lnTo>
                  <a:lnTo>
                    <a:pt x="258" y="693"/>
                  </a:lnTo>
                  <a:lnTo>
                    <a:pt x="291" y="679"/>
                  </a:lnTo>
                  <a:lnTo>
                    <a:pt x="324" y="663"/>
                  </a:lnTo>
                  <a:lnTo>
                    <a:pt x="354" y="647"/>
                  </a:lnTo>
                  <a:lnTo>
                    <a:pt x="384" y="627"/>
                  </a:lnTo>
                  <a:lnTo>
                    <a:pt x="414" y="608"/>
                  </a:lnTo>
                  <a:lnTo>
                    <a:pt x="443" y="586"/>
                  </a:lnTo>
                  <a:lnTo>
                    <a:pt x="469" y="564"/>
                  </a:lnTo>
                  <a:lnTo>
                    <a:pt x="494" y="541"/>
                  </a:lnTo>
                  <a:lnTo>
                    <a:pt x="519" y="515"/>
                  </a:lnTo>
                  <a:lnTo>
                    <a:pt x="541" y="489"/>
                  </a:lnTo>
                  <a:lnTo>
                    <a:pt x="565" y="461"/>
                  </a:lnTo>
                  <a:lnTo>
                    <a:pt x="585" y="435"/>
                  </a:lnTo>
                  <a:lnTo>
                    <a:pt x="603" y="405"/>
                  </a:lnTo>
                  <a:lnTo>
                    <a:pt x="620" y="374"/>
                  </a:lnTo>
                  <a:lnTo>
                    <a:pt x="637" y="344"/>
                  </a:lnTo>
                  <a:lnTo>
                    <a:pt x="652" y="313"/>
                  </a:lnTo>
                  <a:lnTo>
                    <a:pt x="666" y="280"/>
                  </a:lnTo>
                  <a:lnTo>
                    <a:pt x="678" y="247"/>
                  </a:lnTo>
                  <a:lnTo>
                    <a:pt x="689" y="214"/>
                  </a:lnTo>
                  <a:lnTo>
                    <a:pt x="699" y="180"/>
                  </a:lnTo>
                  <a:lnTo>
                    <a:pt x="706" y="144"/>
                  </a:lnTo>
                  <a:lnTo>
                    <a:pt x="711" y="108"/>
                  </a:lnTo>
                  <a:lnTo>
                    <a:pt x="715" y="74"/>
                  </a:lnTo>
                  <a:lnTo>
                    <a:pt x="718" y="37"/>
                  </a:lnTo>
                  <a:lnTo>
                    <a:pt x="720" y="0"/>
                  </a:lnTo>
                  <a:lnTo>
                    <a:pt x="13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7" y="30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6" y="34"/>
                  </a:lnTo>
                  <a:lnTo>
                    <a:pt x="6" y="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2" name="Freeform 1834"/>
            <p:cNvSpPr>
              <a:spLocks/>
            </p:cNvSpPr>
            <p:nvPr/>
          </p:nvSpPr>
          <p:spPr bwMode="auto">
            <a:xfrm>
              <a:off x="1944" y="2459"/>
              <a:ext cx="45" cy="46"/>
            </a:xfrm>
            <a:custGeom>
              <a:avLst/>
              <a:gdLst>
                <a:gd name="T0" fmla="*/ 0 w 719"/>
                <a:gd name="T1" fmla="*/ 0 h 741"/>
                <a:gd name="T2" fmla="*/ 0 w 719"/>
                <a:gd name="T3" fmla="*/ 0 h 741"/>
                <a:gd name="T4" fmla="*/ 0 w 719"/>
                <a:gd name="T5" fmla="*/ 0 h 741"/>
                <a:gd name="T6" fmla="*/ 0 w 719"/>
                <a:gd name="T7" fmla="*/ 0 h 741"/>
                <a:gd name="T8" fmla="*/ 0 w 719"/>
                <a:gd name="T9" fmla="*/ 0 h 741"/>
                <a:gd name="T10" fmla="*/ 0 w 719"/>
                <a:gd name="T11" fmla="*/ 0 h 741"/>
                <a:gd name="T12" fmla="*/ 0 w 719"/>
                <a:gd name="T13" fmla="*/ 0 h 741"/>
                <a:gd name="T14" fmla="*/ 0 w 719"/>
                <a:gd name="T15" fmla="*/ 0 h 741"/>
                <a:gd name="T16" fmla="*/ 0 w 719"/>
                <a:gd name="T17" fmla="*/ 0 h 741"/>
                <a:gd name="T18" fmla="*/ 0 w 719"/>
                <a:gd name="T19" fmla="*/ 0 h 741"/>
                <a:gd name="T20" fmla="*/ 0 w 719"/>
                <a:gd name="T21" fmla="*/ 0 h 741"/>
                <a:gd name="T22" fmla="*/ 0 w 719"/>
                <a:gd name="T23" fmla="*/ 0 h 741"/>
                <a:gd name="T24" fmla="*/ 0 w 719"/>
                <a:gd name="T25" fmla="*/ 0 h 741"/>
                <a:gd name="T26" fmla="*/ 0 w 719"/>
                <a:gd name="T27" fmla="*/ 0 h 741"/>
                <a:gd name="T28" fmla="*/ 0 w 719"/>
                <a:gd name="T29" fmla="*/ 0 h 741"/>
                <a:gd name="T30" fmla="*/ 0 w 719"/>
                <a:gd name="T31" fmla="*/ 0 h 741"/>
                <a:gd name="T32" fmla="*/ 0 w 719"/>
                <a:gd name="T33" fmla="*/ 0 h 741"/>
                <a:gd name="T34" fmla="*/ 0 w 719"/>
                <a:gd name="T35" fmla="*/ 0 h 741"/>
                <a:gd name="T36" fmla="*/ 0 w 719"/>
                <a:gd name="T37" fmla="*/ 0 h 741"/>
                <a:gd name="T38" fmla="*/ 0 w 719"/>
                <a:gd name="T39" fmla="*/ 0 h 741"/>
                <a:gd name="T40" fmla="*/ 0 w 719"/>
                <a:gd name="T41" fmla="*/ 0 h 741"/>
                <a:gd name="T42" fmla="*/ 0 w 719"/>
                <a:gd name="T43" fmla="*/ 0 h 741"/>
                <a:gd name="T44" fmla="*/ 0 w 719"/>
                <a:gd name="T45" fmla="*/ 0 h 741"/>
                <a:gd name="T46" fmla="*/ 0 w 719"/>
                <a:gd name="T47" fmla="*/ 0 h 741"/>
                <a:gd name="T48" fmla="*/ 0 w 719"/>
                <a:gd name="T49" fmla="*/ 0 h 741"/>
                <a:gd name="T50" fmla="*/ 0 w 719"/>
                <a:gd name="T51" fmla="*/ 0 h 741"/>
                <a:gd name="T52" fmla="*/ 0 w 719"/>
                <a:gd name="T53" fmla="*/ 0 h 741"/>
                <a:gd name="T54" fmla="*/ 0 w 719"/>
                <a:gd name="T55" fmla="*/ 0 h 741"/>
                <a:gd name="T56" fmla="*/ 0 w 719"/>
                <a:gd name="T57" fmla="*/ 0 h 741"/>
                <a:gd name="T58" fmla="*/ 0 w 719"/>
                <a:gd name="T59" fmla="*/ 0 h 741"/>
                <a:gd name="T60" fmla="*/ 0 w 719"/>
                <a:gd name="T61" fmla="*/ 0 h 741"/>
                <a:gd name="T62" fmla="*/ 0 w 719"/>
                <a:gd name="T63" fmla="*/ 0 h 741"/>
                <a:gd name="T64" fmla="*/ 0 w 719"/>
                <a:gd name="T65" fmla="*/ 0 h 741"/>
                <a:gd name="T66" fmla="*/ 0 w 719"/>
                <a:gd name="T67" fmla="*/ 0 h 7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41"/>
                <a:gd name="T104" fmla="*/ 719 w 719"/>
                <a:gd name="T105" fmla="*/ 741 h 7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41">
                  <a:moveTo>
                    <a:pt x="0" y="0"/>
                  </a:moveTo>
                  <a:lnTo>
                    <a:pt x="0" y="0"/>
                  </a:lnTo>
                  <a:lnTo>
                    <a:pt x="3" y="35"/>
                  </a:lnTo>
                  <a:lnTo>
                    <a:pt x="6" y="72"/>
                  </a:lnTo>
                  <a:lnTo>
                    <a:pt x="9" y="108"/>
                  </a:lnTo>
                  <a:lnTo>
                    <a:pt x="15" y="144"/>
                  </a:lnTo>
                  <a:lnTo>
                    <a:pt x="22" y="180"/>
                  </a:lnTo>
                  <a:lnTo>
                    <a:pt x="32" y="214"/>
                  </a:lnTo>
                  <a:lnTo>
                    <a:pt x="42" y="247"/>
                  </a:lnTo>
                  <a:lnTo>
                    <a:pt x="54" y="280"/>
                  </a:lnTo>
                  <a:lnTo>
                    <a:pt x="68" y="313"/>
                  </a:lnTo>
                  <a:lnTo>
                    <a:pt x="83" y="344"/>
                  </a:lnTo>
                  <a:lnTo>
                    <a:pt x="100" y="376"/>
                  </a:lnTo>
                  <a:lnTo>
                    <a:pt x="117" y="405"/>
                  </a:lnTo>
                  <a:lnTo>
                    <a:pt x="136" y="435"/>
                  </a:lnTo>
                  <a:lnTo>
                    <a:pt x="158" y="463"/>
                  </a:lnTo>
                  <a:lnTo>
                    <a:pt x="179" y="489"/>
                  </a:lnTo>
                  <a:lnTo>
                    <a:pt x="201" y="515"/>
                  </a:lnTo>
                  <a:lnTo>
                    <a:pt x="226" y="541"/>
                  </a:lnTo>
                  <a:lnTo>
                    <a:pt x="251" y="564"/>
                  </a:lnTo>
                  <a:lnTo>
                    <a:pt x="278" y="586"/>
                  </a:lnTo>
                  <a:lnTo>
                    <a:pt x="306" y="608"/>
                  </a:lnTo>
                  <a:lnTo>
                    <a:pt x="335" y="627"/>
                  </a:lnTo>
                  <a:lnTo>
                    <a:pt x="365" y="647"/>
                  </a:lnTo>
                  <a:lnTo>
                    <a:pt x="397" y="663"/>
                  </a:lnTo>
                  <a:lnTo>
                    <a:pt x="429" y="679"/>
                  </a:lnTo>
                  <a:lnTo>
                    <a:pt x="462" y="693"/>
                  </a:lnTo>
                  <a:lnTo>
                    <a:pt x="496" y="706"/>
                  </a:lnTo>
                  <a:lnTo>
                    <a:pt x="532" y="715"/>
                  </a:lnTo>
                  <a:lnTo>
                    <a:pt x="567" y="725"/>
                  </a:lnTo>
                  <a:lnTo>
                    <a:pt x="602" y="731"/>
                  </a:lnTo>
                  <a:lnTo>
                    <a:pt x="640" y="736"/>
                  </a:lnTo>
                  <a:lnTo>
                    <a:pt x="678" y="739"/>
                  </a:lnTo>
                  <a:lnTo>
                    <a:pt x="714" y="741"/>
                  </a:lnTo>
                  <a:lnTo>
                    <a:pt x="714" y="34"/>
                  </a:lnTo>
                  <a:lnTo>
                    <a:pt x="713" y="35"/>
                  </a:lnTo>
                  <a:lnTo>
                    <a:pt x="714" y="35"/>
                  </a:lnTo>
                  <a:lnTo>
                    <a:pt x="716" y="35"/>
                  </a:lnTo>
                  <a:lnTo>
                    <a:pt x="716" y="36"/>
                  </a:lnTo>
                  <a:lnTo>
                    <a:pt x="717" y="35"/>
                  </a:lnTo>
                  <a:lnTo>
                    <a:pt x="718" y="36"/>
                  </a:lnTo>
                  <a:lnTo>
                    <a:pt x="719" y="36"/>
                  </a:lnTo>
                  <a:lnTo>
                    <a:pt x="718" y="36"/>
                  </a:lnTo>
                  <a:lnTo>
                    <a:pt x="717" y="35"/>
                  </a:lnTo>
                  <a:lnTo>
                    <a:pt x="717" y="34"/>
                  </a:lnTo>
                  <a:lnTo>
                    <a:pt x="716" y="33"/>
                  </a:lnTo>
                  <a:lnTo>
                    <a:pt x="715" y="32"/>
                  </a:lnTo>
                  <a:lnTo>
                    <a:pt x="715" y="31"/>
                  </a:lnTo>
                  <a:lnTo>
                    <a:pt x="713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1" y="25"/>
                  </a:lnTo>
                  <a:lnTo>
                    <a:pt x="710" y="23"/>
                  </a:lnTo>
                  <a:lnTo>
                    <a:pt x="710" y="21"/>
                  </a:lnTo>
                  <a:lnTo>
                    <a:pt x="708" y="18"/>
                  </a:lnTo>
                  <a:lnTo>
                    <a:pt x="709" y="16"/>
                  </a:lnTo>
                  <a:lnTo>
                    <a:pt x="707" y="14"/>
                  </a:lnTo>
                  <a:lnTo>
                    <a:pt x="707" y="11"/>
                  </a:lnTo>
                  <a:lnTo>
                    <a:pt x="706" y="8"/>
                  </a:lnTo>
                  <a:lnTo>
                    <a:pt x="706" y="5"/>
                  </a:lnTo>
                  <a:lnTo>
                    <a:pt x="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3" name="Freeform 1835"/>
            <p:cNvSpPr>
              <a:spLocks/>
            </p:cNvSpPr>
            <p:nvPr/>
          </p:nvSpPr>
          <p:spPr bwMode="auto">
            <a:xfrm>
              <a:off x="1944" y="2413"/>
              <a:ext cx="45" cy="46"/>
            </a:xfrm>
            <a:custGeom>
              <a:avLst/>
              <a:gdLst>
                <a:gd name="T0" fmla="*/ 0 w 719"/>
                <a:gd name="T1" fmla="*/ 0 h 735"/>
                <a:gd name="T2" fmla="*/ 0 w 719"/>
                <a:gd name="T3" fmla="*/ 0 h 735"/>
                <a:gd name="T4" fmla="*/ 0 w 719"/>
                <a:gd name="T5" fmla="*/ 0 h 735"/>
                <a:gd name="T6" fmla="*/ 0 w 719"/>
                <a:gd name="T7" fmla="*/ 0 h 735"/>
                <a:gd name="T8" fmla="*/ 0 w 719"/>
                <a:gd name="T9" fmla="*/ 0 h 735"/>
                <a:gd name="T10" fmla="*/ 0 w 719"/>
                <a:gd name="T11" fmla="*/ 0 h 735"/>
                <a:gd name="T12" fmla="*/ 0 w 719"/>
                <a:gd name="T13" fmla="*/ 0 h 735"/>
                <a:gd name="T14" fmla="*/ 0 w 719"/>
                <a:gd name="T15" fmla="*/ 0 h 735"/>
                <a:gd name="T16" fmla="*/ 0 w 719"/>
                <a:gd name="T17" fmla="*/ 0 h 735"/>
                <a:gd name="T18" fmla="*/ 0 w 719"/>
                <a:gd name="T19" fmla="*/ 0 h 735"/>
                <a:gd name="T20" fmla="*/ 0 w 719"/>
                <a:gd name="T21" fmla="*/ 0 h 735"/>
                <a:gd name="T22" fmla="*/ 0 w 719"/>
                <a:gd name="T23" fmla="*/ 0 h 735"/>
                <a:gd name="T24" fmla="*/ 0 w 719"/>
                <a:gd name="T25" fmla="*/ 0 h 735"/>
                <a:gd name="T26" fmla="*/ 0 w 719"/>
                <a:gd name="T27" fmla="*/ 0 h 735"/>
                <a:gd name="T28" fmla="*/ 0 w 719"/>
                <a:gd name="T29" fmla="*/ 0 h 735"/>
                <a:gd name="T30" fmla="*/ 0 w 719"/>
                <a:gd name="T31" fmla="*/ 0 h 735"/>
                <a:gd name="T32" fmla="*/ 0 w 719"/>
                <a:gd name="T33" fmla="*/ 0 h 735"/>
                <a:gd name="T34" fmla="*/ 0 w 719"/>
                <a:gd name="T35" fmla="*/ 0 h 735"/>
                <a:gd name="T36" fmla="*/ 0 w 719"/>
                <a:gd name="T37" fmla="*/ 0 h 735"/>
                <a:gd name="T38" fmla="*/ 0 w 719"/>
                <a:gd name="T39" fmla="*/ 0 h 735"/>
                <a:gd name="T40" fmla="*/ 0 w 719"/>
                <a:gd name="T41" fmla="*/ 0 h 735"/>
                <a:gd name="T42" fmla="*/ 0 w 719"/>
                <a:gd name="T43" fmla="*/ 0 h 735"/>
                <a:gd name="T44" fmla="*/ 0 w 719"/>
                <a:gd name="T45" fmla="*/ 0 h 735"/>
                <a:gd name="T46" fmla="*/ 0 w 719"/>
                <a:gd name="T47" fmla="*/ 0 h 735"/>
                <a:gd name="T48" fmla="*/ 0 w 719"/>
                <a:gd name="T49" fmla="*/ 0 h 735"/>
                <a:gd name="T50" fmla="*/ 0 w 719"/>
                <a:gd name="T51" fmla="*/ 0 h 735"/>
                <a:gd name="T52" fmla="*/ 0 w 719"/>
                <a:gd name="T53" fmla="*/ 0 h 735"/>
                <a:gd name="T54" fmla="*/ 0 w 719"/>
                <a:gd name="T55" fmla="*/ 0 h 735"/>
                <a:gd name="T56" fmla="*/ 0 w 719"/>
                <a:gd name="T57" fmla="*/ 0 h 735"/>
                <a:gd name="T58" fmla="*/ 0 w 719"/>
                <a:gd name="T59" fmla="*/ 0 h 735"/>
                <a:gd name="T60" fmla="*/ 0 w 719"/>
                <a:gd name="T61" fmla="*/ 0 h 735"/>
                <a:gd name="T62" fmla="*/ 0 w 719"/>
                <a:gd name="T63" fmla="*/ 0 h 735"/>
                <a:gd name="T64" fmla="*/ 0 w 719"/>
                <a:gd name="T65" fmla="*/ 0 h 735"/>
                <a:gd name="T66" fmla="*/ 0 w 719"/>
                <a:gd name="T67" fmla="*/ 0 h 7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9"/>
                <a:gd name="T103" fmla="*/ 0 h 735"/>
                <a:gd name="T104" fmla="*/ 719 w 719"/>
                <a:gd name="T105" fmla="*/ 735 h 7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9" h="735">
                  <a:moveTo>
                    <a:pt x="714" y="0"/>
                  </a:moveTo>
                  <a:lnTo>
                    <a:pt x="714" y="0"/>
                  </a:lnTo>
                  <a:lnTo>
                    <a:pt x="678" y="2"/>
                  </a:lnTo>
                  <a:lnTo>
                    <a:pt x="640" y="5"/>
                  </a:lnTo>
                  <a:lnTo>
                    <a:pt x="602" y="10"/>
                  </a:lnTo>
                  <a:lnTo>
                    <a:pt x="567" y="16"/>
                  </a:lnTo>
                  <a:lnTo>
                    <a:pt x="532" y="26"/>
                  </a:lnTo>
                  <a:lnTo>
                    <a:pt x="496" y="35"/>
                  </a:lnTo>
                  <a:lnTo>
                    <a:pt x="463" y="48"/>
                  </a:lnTo>
                  <a:lnTo>
                    <a:pt x="429" y="62"/>
                  </a:lnTo>
                  <a:lnTo>
                    <a:pt x="398" y="78"/>
                  </a:lnTo>
                  <a:lnTo>
                    <a:pt x="365" y="94"/>
                  </a:lnTo>
                  <a:lnTo>
                    <a:pt x="335" y="114"/>
                  </a:lnTo>
                  <a:lnTo>
                    <a:pt x="307" y="133"/>
                  </a:lnTo>
                  <a:lnTo>
                    <a:pt x="280" y="154"/>
                  </a:lnTo>
                  <a:lnTo>
                    <a:pt x="253" y="176"/>
                  </a:lnTo>
                  <a:lnTo>
                    <a:pt x="227" y="199"/>
                  </a:lnTo>
                  <a:lnTo>
                    <a:pt x="203" y="225"/>
                  </a:lnTo>
                  <a:lnTo>
                    <a:pt x="180" y="250"/>
                  </a:lnTo>
                  <a:lnTo>
                    <a:pt x="158" y="276"/>
                  </a:lnTo>
                  <a:lnTo>
                    <a:pt x="138" y="304"/>
                  </a:lnTo>
                  <a:lnTo>
                    <a:pt x="118" y="334"/>
                  </a:lnTo>
                  <a:lnTo>
                    <a:pt x="100" y="363"/>
                  </a:lnTo>
                  <a:lnTo>
                    <a:pt x="84" y="394"/>
                  </a:lnTo>
                  <a:lnTo>
                    <a:pt x="68" y="425"/>
                  </a:lnTo>
                  <a:lnTo>
                    <a:pt x="55" y="458"/>
                  </a:lnTo>
                  <a:lnTo>
                    <a:pt x="43" y="490"/>
                  </a:lnTo>
                  <a:lnTo>
                    <a:pt x="32" y="523"/>
                  </a:lnTo>
                  <a:lnTo>
                    <a:pt x="23" y="557"/>
                  </a:lnTo>
                  <a:lnTo>
                    <a:pt x="15" y="593"/>
                  </a:lnTo>
                  <a:lnTo>
                    <a:pt x="9" y="628"/>
                  </a:lnTo>
                  <a:lnTo>
                    <a:pt x="6" y="663"/>
                  </a:lnTo>
                  <a:lnTo>
                    <a:pt x="3" y="700"/>
                  </a:lnTo>
                  <a:lnTo>
                    <a:pt x="0" y="735"/>
                  </a:lnTo>
                  <a:lnTo>
                    <a:pt x="707" y="735"/>
                  </a:lnTo>
                  <a:lnTo>
                    <a:pt x="706" y="732"/>
                  </a:lnTo>
                  <a:lnTo>
                    <a:pt x="706" y="730"/>
                  </a:lnTo>
                  <a:lnTo>
                    <a:pt x="707" y="727"/>
                  </a:lnTo>
                  <a:lnTo>
                    <a:pt x="707" y="725"/>
                  </a:lnTo>
                  <a:lnTo>
                    <a:pt x="707" y="723"/>
                  </a:lnTo>
                  <a:lnTo>
                    <a:pt x="708" y="722"/>
                  </a:lnTo>
                  <a:lnTo>
                    <a:pt x="708" y="719"/>
                  </a:lnTo>
                  <a:lnTo>
                    <a:pt x="709" y="717"/>
                  </a:lnTo>
                  <a:lnTo>
                    <a:pt x="711" y="716"/>
                  </a:lnTo>
                  <a:lnTo>
                    <a:pt x="710" y="714"/>
                  </a:lnTo>
                  <a:lnTo>
                    <a:pt x="712" y="713"/>
                  </a:lnTo>
                  <a:lnTo>
                    <a:pt x="712" y="712"/>
                  </a:lnTo>
                  <a:lnTo>
                    <a:pt x="714" y="711"/>
                  </a:lnTo>
                  <a:lnTo>
                    <a:pt x="715" y="710"/>
                  </a:lnTo>
                  <a:lnTo>
                    <a:pt x="715" y="709"/>
                  </a:lnTo>
                  <a:lnTo>
                    <a:pt x="716" y="708"/>
                  </a:lnTo>
                  <a:lnTo>
                    <a:pt x="716" y="707"/>
                  </a:lnTo>
                  <a:lnTo>
                    <a:pt x="717" y="706"/>
                  </a:lnTo>
                  <a:lnTo>
                    <a:pt x="718" y="706"/>
                  </a:lnTo>
                  <a:lnTo>
                    <a:pt x="718" y="705"/>
                  </a:lnTo>
                  <a:lnTo>
                    <a:pt x="719" y="705"/>
                  </a:lnTo>
                  <a:lnTo>
                    <a:pt x="718" y="705"/>
                  </a:lnTo>
                  <a:lnTo>
                    <a:pt x="719" y="706"/>
                  </a:lnTo>
                  <a:lnTo>
                    <a:pt x="717" y="706"/>
                  </a:lnTo>
                  <a:lnTo>
                    <a:pt x="716" y="705"/>
                  </a:lnTo>
                  <a:lnTo>
                    <a:pt x="716" y="707"/>
                  </a:lnTo>
                  <a:lnTo>
                    <a:pt x="716" y="706"/>
                  </a:lnTo>
                  <a:lnTo>
                    <a:pt x="714" y="706"/>
                  </a:lnTo>
                  <a:lnTo>
                    <a:pt x="713" y="706"/>
                  </a:lnTo>
                  <a:lnTo>
                    <a:pt x="714" y="70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4" name="Freeform 1836"/>
            <p:cNvSpPr>
              <a:spLocks/>
            </p:cNvSpPr>
            <p:nvPr/>
          </p:nvSpPr>
          <p:spPr bwMode="auto">
            <a:xfrm>
              <a:off x="1968" y="2484"/>
              <a:ext cx="5" cy="4"/>
            </a:xfrm>
            <a:custGeom>
              <a:avLst/>
              <a:gdLst>
                <a:gd name="T0" fmla="*/ 0 w 92"/>
                <a:gd name="T1" fmla="*/ 0 h 62"/>
                <a:gd name="T2" fmla="*/ 0 w 92"/>
                <a:gd name="T3" fmla="*/ 0 h 62"/>
                <a:gd name="T4" fmla="*/ 0 w 92"/>
                <a:gd name="T5" fmla="*/ 0 h 62"/>
                <a:gd name="T6" fmla="*/ 0 w 92"/>
                <a:gd name="T7" fmla="*/ 0 h 62"/>
                <a:gd name="T8" fmla="*/ 0 w 92"/>
                <a:gd name="T9" fmla="*/ 0 h 62"/>
                <a:gd name="T10" fmla="*/ 0 w 92"/>
                <a:gd name="T11" fmla="*/ 0 h 62"/>
                <a:gd name="T12" fmla="*/ 0 w 92"/>
                <a:gd name="T13" fmla="*/ 0 h 62"/>
                <a:gd name="T14" fmla="*/ 0 w 92"/>
                <a:gd name="T15" fmla="*/ 0 h 62"/>
                <a:gd name="T16" fmla="*/ 0 w 92"/>
                <a:gd name="T17" fmla="*/ 0 h 62"/>
                <a:gd name="T18" fmla="*/ 0 w 92"/>
                <a:gd name="T19" fmla="*/ 0 h 62"/>
                <a:gd name="T20" fmla="*/ 0 w 92"/>
                <a:gd name="T21" fmla="*/ 0 h 62"/>
                <a:gd name="T22" fmla="*/ 0 w 92"/>
                <a:gd name="T23" fmla="*/ 0 h 62"/>
                <a:gd name="T24" fmla="*/ 0 w 92"/>
                <a:gd name="T25" fmla="*/ 0 h 62"/>
                <a:gd name="T26" fmla="*/ 0 w 92"/>
                <a:gd name="T27" fmla="*/ 0 h 62"/>
                <a:gd name="T28" fmla="*/ 0 w 92"/>
                <a:gd name="T29" fmla="*/ 0 h 62"/>
                <a:gd name="T30" fmla="*/ 0 w 92"/>
                <a:gd name="T31" fmla="*/ 0 h 62"/>
                <a:gd name="T32" fmla="*/ 0 w 92"/>
                <a:gd name="T33" fmla="*/ 0 h 62"/>
                <a:gd name="T34" fmla="*/ 0 w 92"/>
                <a:gd name="T35" fmla="*/ 0 h 62"/>
                <a:gd name="T36" fmla="*/ 0 w 92"/>
                <a:gd name="T37" fmla="*/ 0 h 62"/>
                <a:gd name="T38" fmla="*/ 0 w 92"/>
                <a:gd name="T39" fmla="*/ 0 h 62"/>
                <a:gd name="T40" fmla="*/ 0 w 92"/>
                <a:gd name="T41" fmla="*/ 0 h 62"/>
                <a:gd name="T42" fmla="*/ 0 w 92"/>
                <a:gd name="T43" fmla="*/ 0 h 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62"/>
                <a:gd name="T68" fmla="*/ 92 w 92"/>
                <a:gd name="T69" fmla="*/ 62 h 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62">
                  <a:moveTo>
                    <a:pt x="92" y="34"/>
                  </a:moveTo>
                  <a:lnTo>
                    <a:pt x="90" y="29"/>
                  </a:lnTo>
                  <a:lnTo>
                    <a:pt x="88" y="24"/>
                  </a:lnTo>
                  <a:lnTo>
                    <a:pt x="85" y="20"/>
                  </a:lnTo>
                  <a:lnTo>
                    <a:pt x="82" y="16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2" y="1"/>
                  </a:lnTo>
                  <a:lnTo>
                    <a:pt x="34" y="3"/>
                  </a:lnTo>
                  <a:lnTo>
                    <a:pt x="26" y="6"/>
                  </a:lnTo>
                  <a:lnTo>
                    <a:pt x="18" y="11"/>
                  </a:lnTo>
                  <a:lnTo>
                    <a:pt x="12" y="17"/>
                  </a:lnTo>
                  <a:lnTo>
                    <a:pt x="6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2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5" name="Freeform 1837"/>
            <p:cNvSpPr>
              <a:spLocks/>
            </p:cNvSpPr>
            <p:nvPr/>
          </p:nvSpPr>
          <p:spPr bwMode="auto">
            <a:xfrm>
              <a:off x="1968" y="2486"/>
              <a:ext cx="16" cy="38"/>
            </a:xfrm>
            <a:custGeom>
              <a:avLst/>
              <a:gdLst>
                <a:gd name="T0" fmla="*/ 0 w 260"/>
                <a:gd name="T1" fmla="*/ 0 h 605"/>
                <a:gd name="T2" fmla="*/ 0 w 260"/>
                <a:gd name="T3" fmla="*/ 0 h 605"/>
                <a:gd name="T4" fmla="*/ 0 w 260"/>
                <a:gd name="T5" fmla="*/ 0 h 605"/>
                <a:gd name="T6" fmla="*/ 0 w 260"/>
                <a:gd name="T7" fmla="*/ 0 h 605"/>
                <a:gd name="T8" fmla="*/ 0 w 260"/>
                <a:gd name="T9" fmla="*/ 0 h 605"/>
                <a:gd name="T10" fmla="*/ 0 w 260"/>
                <a:gd name="T11" fmla="*/ 0 h 605"/>
                <a:gd name="T12" fmla="*/ 0 w 260"/>
                <a:gd name="T13" fmla="*/ 0 h 605"/>
                <a:gd name="T14" fmla="*/ 0 w 260"/>
                <a:gd name="T15" fmla="*/ 0 h 605"/>
                <a:gd name="T16" fmla="*/ 0 w 260"/>
                <a:gd name="T17" fmla="*/ 0 h 605"/>
                <a:gd name="T18" fmla="*/ 0 w 260"/>
                <a:gd name="T19" fmla="*/ 0 h 605"/>
                <a:gd name="T20" fmla="*/ 0 w 260"/>
                <a:gd name="T21" fmla="*/ 0 h 605"/>
                <a:gd name="T22" fmla="*/ 0 w 260"/>
                <a:gd name="T23" fmla="*/ 0 h 605"/>
                <a:gd name="T24" fmla="*/ 0 w 260"/>
                <a:gd name="T25" fmla="*/ 0 h 605"/>
                <a:gd name="T26" fmla="*/ 0 w 260"/>
                <a:gd name="T27" fmla="*/ 0 h 605"/>
                <a:gd name="T28" fmla="*/ 0 w 260"/>
                <a:gd name="T29" fmla="*/ 0 h 605"/>
                <a:gd name="T30" fmla="*/ 0 w 260"/>
                <a:gd name="T31" fmla="*/ 0 h 605"/>
                <a:gd name="T32" fmla="*/ 0 w 260"/>
                <a:gd name="T33" fmla="*/ 0 h 605"/>
                <a:gd name="T34" fmla="*/ 0 w 260"/>
                <a:gd name="T35" fmla="*/ 0 h 605"/>
                <a:gd name="T36" fmla="*/ 0 w 260"/>
                <a:gd name="T37" fmla="*/ 0 h 605"/>
                <a:gd name="T38" fmla="*/ 0 w 260"/>
                <a:gd name="T39" fmla="*/ 0 h 605"/>
                <a:gd name="T40" fmla="*/ 0 w 260"/>
                <a:gd name="T41" fmla="*/ 0 h 605"/>
                <a:gd name="T42" fmla="*/ 0 w 260"/>
                <a:gd name="T43" fmla="*/ 0 h 605"/>
                <a:gd name="T44" fmla="*/ 0 w 260"/>
                <a:gd name="T45" fmla="*/ 0 h 605"/>
                <a:gd name="T46" fmla="*/ 0 w 260"/>
                <a:gd name="T47" fmla="*/ 0 h 605"/>
                <a:gd name="T48" fmla="*/ 0 w 260"/>
                <a:gd name="T49" fmla="*/ 0 h 605"/>
                <a:gd name="T50" fmla="*/ 0 w 260"/>
                <a:gd name="T51" fmla="*/ 0 h 605"/>
                <a:gd name="T52" fmla="*/ 0 w 260"/>
                <a:gd name="T53" fmla="*/ 0 h 605"/>
                <a:gd name="T54" fmla="*/ 0 w 260"/>
                <a:gd name="T55" fmla="*/ 0 h 60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0"/>
                <a:gd name="T85" fmla="*/ 0 h 605"/>
                <a:gd name="T86" fmla="*/ 260 w 260"/>
                <a:gd name="T87" fmla="*/ 605 h 60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0" h="605">
                  <a:moveTo>
                    <a:pt x="169" y="575"/>
                  </a:moveTo>
                  <a:lnTo>
                    <a:pt x="257" y="543"/>
                  </a:lnTo>
                  <a:lnTo>
                    <a:pt x="90" y="0"/>
                  </a:lnTo>
                  <a:lnTo>
                    <a:pt x="0" y="28"/>
                  </a:lnTo>
                  <a:lnTo>
                    <a:pt x="167" y="571"/>
                  </a:lnTo>
                  <a:lnTo>
                    <a:pt x="169" y="575"/>
                  </a:lnTo>
                  <a:lnTo>
                    <a:pt x="167" y="571"/>
                  </a:lnTo>
                  <a:lnTo>
                    <a:pt x="169" y="577"/>
                  </a:lnTo>
                  <a:lnTo>
                    <a:pt x="172" y="582"/>
                  </a:lnTo>
                  <a:lnTo>
                    <a:pt x="174" y="586"/>
                  </a:lnTo>
                  <a:lnTo>
                    <a:pt x="177" y="590"/>
                  </a:lnTo>
                  <a:lnTo>
                    <a:pt x="184" y="596"/>
                  </a:lnTo>
                  <a:lnTo>
                    <a:pt x="192" y="601"/>
                  </a:lnTo>
                  <a:lnTo>
                    <a:pt x="200" y="603"/>
                  </a:lnTo>
                  <a:lnTo>
                    <a:pt x="208" y="605"/>
                  </a:lnTo>
                  <a:lnTo>
                    <a:pt x="217" y="604"/>
                  </a:lnTo>
                  <a:lnTo>
                    <a:pt x="226" y="602"/>
                  </a:lnTo>
                  <a:lnTo>
                    <a:pt x="234" y="599"/>
                  </a:lnTo>
                  <a:lnTo>
                    <a:pt x="241" y="595"/>
                  </a:lnTo>
                  <a:lnTo>
                    <a:pt x="248" y="589"/>
                  </a:lnTo>
                  <a:lnTo>
                    <a:pt x="253" y="582"/>
                  </a:lnTo>
                  <a:lnTo>
                    <a:pt x="257" y="574"/>
                  </a:lnTo>
                  <a:lnTo>
                    <a:pt x="260" y="565"/>
                  </a:lnTo>
                  <a:lnTo>
                    <a:pt x="260" y="560"/>
                  </a:lnTo>
                  <a:lnTo>
                    <a:pt x="260" y="554"/>
                  </a:lnTo>
                  <a:lnTo>
                    <a:pt x="258" y="549"/>
                  </a:lnTo>
                  <a:lnTo>
                    <a:pt x="257" y="543"/>
                  </a:lnTo>
                  <a:lnTo>
                    <a:pt x="169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6" name="Freeform 1838"/>
            <p:cNvSpPr>
              <a:spLocks/>
            </p:cNvSpPr>
            <p:nvPr/>
          </p:nvSpPr>
          <p:spPr bwMode="auto">
            <a:xfrm>
              <a:off x="1978" y="2520"/>
              <a:ext cx="22" cy="11"/>
            </a:xfrm>
            <a:custGeom>
              <a:avLst/>
              <a:gdLst>
                <a:gd name="T0" fmla="*/ 0 w 349"/>
                <a:gd name="T1" fmla="*/ 0 h 183"/>
                <a:gd name="T2" fmla="*/ 0 w 349"/>
                <a:gd name="T3" fmla="*/ 0 h 183"/>
                <a:gd name="T4" fmla="*/ 0 w 349"/>
                <a:gd name="T5" fmla="*/ 0 h 183"/>
                <a:gd name="T6" fmla="*/ 0 w 349"/>
                <a:gd name="T7" fmla="*/ 0 h 183"/>
                <a:gd name="T8" fmla="*/ 0 w 349"/>
                <a:gd name="T9" fmla="*/ 0 h 183"/>
                <a:gd name="T10" fmla="*/ 0 w 349"/>
                <a:gd name="T11" fmla="*/ 0 h 183"/>
                <a:gd name="T12" fmla="*/ 0 w 349"/>
                <a:gd name="T13" fmla="*/ 0 h 183"/>
                <a:gd name="T14" fmla="*/ 0 w 349"/>
                <a:gd name="T15" fmla="*/ 0 h 183"/>
                <a:gd name="T16" fmla="*/ 0 w 349"/>
                <a:gd name="T17" fmla="*/ 0 h 183"/>
                <a:gd name="T18" fmla="*/ 0 w 349"/>
                <a:gd name="T19" fmla="*/ 0 h 183"/>
                <a:gd name="T20" fmla="*/ 0 w 349"/>
                <a:gd name="T21" fmla="*/ 0 h 183"/>
                <a:gd name="T22" fmla="*/ 0 w 349"/>
                <a:gd name="T23" fmla="*/ 0 h 183"/>
                <a:gd name="T24" fmla="*/ 0 w 349"/>
                <a:gd name="T25" fmla="*/ 0 h 183"/>
                <a:gd name="T26" fmla="*/ 0 w 349"/>
                <a:gd name="T27" fmla="*/ 0 h 183"/>
                <a:gd name="T28" fmla="*/ 0 w 349"/>
                <a:gd name="T29" fmla="*/ 0 h 183"/>
                <a:gd name="T30" fmla="*/ 0 w 349"/>
                <a:gd name="T31" fmla="*/ 0 h 183"/>
                <a:gd name="T32" fmla="*/ 0 w 349"/>
                <a:gd name="T33" fmla="*/ 0 h 183"/>
                <a:gd name="T34" fmla="*/ 0 w 349"/>
                <a:gd name="T35" fmla="*/ 0 h 183"/>
                <a:gd name="T36" fmla="*/ 0 w 349"/>
                <a:gd name="T37" fmla="*/ 0 h 183"/>
                <a:gd name="T38" fmla="*/ 0 w 349"/>
                <a:gd name="T39" fmla="*/ 0 h 183"/>
                <a:gd name="T40" fmla="*/ 0 w 349"/>
                <a:gd name="T41" fmla="*/ 0 h 183"/>
                <a:gd name="T42" fmla="*/ 0 w 349"/>
                <a:gd name="T43" fmla="*/ 0 h 183"/>
                <a:gd name="T44" fmla="*/ 0 w 349"/>
                <a:gd name="T45" fmla="*/ 0 h 183"/>
                <a:gd name="T46" fmla="*/ 0 w 349"/>
                <a:gd name="T47" fmla="*/ 0 h 183"/>
                <a:gd name="T48" fmla="*/ 0 w 349"/>
                <a:gd name="T49" fmla="*/ 0 h 183"/>
                <a:gd name="T50" fmla="*/ 0 w 349"/>
                <a:gd name="T51" fmla="*/ 0 h 183"/>
                <a:gd name="T52" fmla="*/ 0 w 349"/>
                <a:gd name="T53" fmla="*/ 0 h 183"/>
                <a:gd name="T54" fmla="*/ 0 w 349"/>
                <a:gd name="T55" fmla="*/ 0 h 183"/>
                <a:gd name="T56" fmla="*/ 0 w 349"/>
                <a:gd name="T57" fmla="*/ 0 h 183"/>
                <a:gd name="T58" fmla="*/ 0 w 349"/>
                <a:gd name="T59" fmla="*/ 0 h 183"/>
                <a:gd name="T60" fmla="*/ 0 w 349"/>
                <a:gd name="T61" fmla="*/ 0 h 183"/>
                <a:gd name="T62" fmla="*/ 0 w 349"/>
                <a:gd name="T63" fmla="*/ 0 h 183"/>
                <a:gd name="T64" fmla="*/ 0 w 349"/>
                <a:gd name="T65" fmla="*/ 0 h 183"/>
                <a:gd name="T66" fmla="*/ 0 w 349"/>
                <a:gd name="T67" fmla="*/ 0 h 183"/>
                <a:gd name="T68" fmla="*/ 0 w 349"/>
                <a:gd name="T69" fmla="*/ 0 h 183"/>
                <a:gd name="T70" fmla="*/ 0 w 349"/>
                <a:gd name="T71" fmla="*/ 0 h 183"/>
                <a:gd name="T72" fmla="*/ 0 w 349"/>
                <a:gd name="T73" fmla="*/ 0 h 183"/>
                <a:gd name="T74" fmla="*/ 0 w 349"/>
                <a:gd name="T75" fmla="*/ 0 h 183"/>
                <a:gd name="T76" fmla="*/ 0 w 349"/>
                <a:gd name="T77" fmla="*/ 0 h 183"/>
                <a:gd name="T78" fmla="*/ 0 w 349"/>
                <a:gd name="T79" fmla="*/ 0 h 183"/>
                <a:gd name="T80" fmla="*/ 0 w 349"/>
                <a:gd name="T81" fmla="*/ 0 h 183"/>
                <a:gd name="T82" fmla="*/ 0 w 349"/>
                <a:gd name="T83" fmla="*/ 0 h 183"/>
                <a:gd name="T84" fmla="*/ 0 w 349"/>
                <a:gd name="T85" fmla="*/ 0 h 183"/>
                <a:gd name="T86" fmla="*/ 0 w 349"/>
                <a:gd name="T87" fmla="*/ 0 h 183"/>
                <a:gd name="T88" fmla="*/ 0 w 349"/>
                <a:gd name="T89" fmla="*/ 0 h 183"/>
                <a:gd name="T90" fmla="*/ 0 w 349"/>
                <a:gd name="T91" fmla="*/ 0 h 183"/>
                <a:gd name="T92" fmla="*/ 0 w 349"/>
                <a:gd name="T93" fmla="*/ 0 h 1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9"/>
                <a:gd name="T142" fmla="*/ 0 h 183"/>
                <a:gd name="T143" fmla="*/ 349 w 349"/>
                <a:gd name="T144" fmla="*/ 183 h 1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9" h="183">
                  <a:moveTo>
                    <a:pt x="349" y="90"/>
                  </a:moveTo>
                  <a:lnTo>
                    <a:pt x="302" y="87"/>
                  </a:lnTo>
                  <a:lnTo>
                    <a:pt x="258" y="87"/>
                  </a:lnTo>
                  <a:lnTo>
                    <a:pt x="238" y="87"/>
                  </a:lnTo>
                  <a:lnTo>
                    <a:pt x="218" y="86"/>
                  </a:lnTo>
                  <a:lnTo>
                    <a:pt x="199" y="84"/>
                  </a:lnTo>
                  <a:lnTo>
                    <a:pt x="181" y="81"/>
                  </a:lnTo>
                  <a:lnTo>
                    <a:pt x="174" y="80"/>
                  </a:lnTo>
                  <a:lnTo>
                    <a:pt x="166" y="78"/>
                  </a:lnTo>
                  <a:lnTo>
                    <a:pt x="159" y="76"/>
                  </a:lnTo>
                  <a:lnTo>
                    <a:pt x="152" y="73"/>
                  </a:lnTo>
                  <a:lnTo>
                    <a:pt x="146" y="70"/>
                  </a:lnTo>
                  <a:lnTo>
                    <a:pt x="140" y="67"/>
                  </a:lnTo>
                  <a:lnTo>
                    <a:pt x="134" y="64"/>
                  </a:lnTo>
                  <a:lnTo>
                    <a:pt x="128" y="60"/>
                  </a:lnTo>
                  <a:lnTo>
                    <a:pt x="123" y="55"/>
                  </a:lnTo>
                  <a:lnTo>
                    <a:pt x="117" y="50"/>
                  </a:lnTo>
                  <a:lnTo>
                    <a:pt x="112" y="44"/>
                  </a:lnTo>
                  <a:lnTo>
                    <a:pt x="107" y="37"/>
                  </a:lnTo>
                  <a:lnTo>
                    <a:pt x="102" y="30"/>
                  </a:lnTo>
                  <a:lnTo>
                    <a:pt x="97" y="21"/>
                  </a:lnTo>
                  <a:lnTo>
                    <a:pt x="92" y="11"/>
                  </a:lnTo>
                  <a:lnTo>
                    <a:pt x="86" y="0"/>
                  </a:lnTo>
                  <a:lnTo>
                    <a:pt x="0" y="36"/>
                  </a:lnTo>
                  <a:lnTo>
                    <a:pt x="7" y="52"/>
                  </a:lnTo>
                  <a:lnTo>
                    <a:pt x="14" y="66"/>
                  </a:lnTo>
                  <a:lnTo>
                    <a:pt x="22" y="80"/>
                  </a:lnTo>
                  <a:lnTo>
                    <a:pt x="30" y="92"/>
                  </a:lnTo>
                  <a:lnTo>
                    <a:pt x="39" y="104"/>
                  </a:lnTo>
                  <a:lnTo>
                    <a:pt x="49" y="115"/>
                  </a:lnTo>
                  <a:lnTo>
                    <a:pt x="60" y="125"/>
                  </a:lnTo>
                  <a:lnTo>
                    <a:pt x="70" y="134"/>
                  </a:lnTo>
                  <a:lnTo>
                    <a:pt x="81" y="142"/>
                  </a:lnTo>
                  <a:lnTo>
                    <a:pt x="94" y="149"/>
                  </a:lnTo>
                  <a:lnTo>
                    <a:pt x="105" y="155"/>
                  </a:lnTo>
                  <a:lnTo>
                    <a:pt x="117" y="160"/>
                  </a:lnTo>
                  <a:lnTo>
                    <a:pt x="129" y="165"/>
                  </a:lnTo>
                  <a:lnTo>
                    <a:pt x="141" y="169"/>
                  </a:lnTo>
                  <a:lnTo>
                    <a:pt x="153" y="172"/>
                  </a:lnTo>
                  <a:lnTo>
                    <a:pt x="166" y="174"/>
                  </a:lnTo>
                  <a:lnTo>
                    <a:pt x="188" y="178"/>
                  </a:lnTo>
                  <a:lnTo>
                    <a:pt x="211" y="180"/>
                  </a:lnTo>
                  <a:lnTo>
                    <a:pt x="235" y="181"/>
                  </a:lnTo>
                  <a:lnTo>
                    <a:pt x="258" y="181"/>
                  </a:lnTo>
                  <a:lnTo>
                    <a:pt x="300" y="181"/>
                  </a:lnTo>
                  <a:lnTo>
                    <a:pt x="339" y="183"/>
                  </a:lnTo>
                  <a:lnTo>
                    <a:pt x="3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7" name="Freeform 1839"/>
            <p:cNvSpPr>
              <a:spLocks/>
            </p:cNvSpPr>
            <p:nvPr/>
          </p:nvSpPr>
          <p:spPr bwMode="auto">
            <a:xfrm>
              <a:off x="2000" y="2525"/>
              <a:ext cx="3" cy="6"/>
            </a:xfrm>
            <a:custGeom>
              <a:avLst/>
              <a:gdLst>
                <a:gd name="T0" fmla="*/ 0 w 52"/>
                <a:gd name="T1" fmla="*/ 0 h 94"/>
                <a:gd name="T2" fmla="*/ 0 w 52"/>
                <a:gd name="T3" fmla="*/ 0 h 94"/>
                <a:gd name="T4" fmla="*/ 0 w 52"/>
                <a:gd name="T5" fmla="*/ 0 h 94"/>
                <a:gd name="T6" fmla="*/ 0 w 52"/>
                <a:gd name="T7" fmla="*/ 0 h 94"/>
                <a:gd name="T8" fmla="*/ 0 w 52"/>
                <a:gd name="T9" fmla="*/ 0 h 94"/>
                <a:gd name="T10" fmla="*/ 0 w 52"/>
                <a:gd name="T11" fmla="*/ 0 h 94"/>
                <a:gd name="T12" fmla="*/ 0 w 52"/>
                <a:gd name="T13" fmla="*/ 0 h 94"/>
                <a:gd name="T14" fmla="*/ 0 w 52"/>
                <a:gd name="T15" fmla="*/ 0 h 94"/>
                <a:gd name="T16" fmla="*/ 0 w 52"/>
                <a:gd name="T17" fmla="*/ 0 h 94"/>
                <a:gd name="T18" fmla="*/ 0 w 52"/>
                <a:gd name="T19" fmla="*/ 0 h 94"/>
                <a:gd name="T20" fmla="*/ 0 w 52"/>
                <a:gd name="T21" fmla="*/ 0 h 94"/>
                <a:gd name="T22" fmla="*/ 0 w 52"/>
                <a:gd name="T23" fmla="*/ 0 h 94"/>
                <a:gd name="T24" fmla="*/ 0 w 52"/>
                <a:gd name="T25" fmla="*/ 0 h 94"/>
                <a:gd name="T26" fmla="*/ 0 w 52"/>
                <a:gd name="T27" fmla="*/ 0 h 94"/>
                <a:gd name="T28" fmla="*/ 0 w 52"/>
                <a:gd name="T29" fmla="*/ 0 h 94"/>
                <a:gd name="T30" fmla="*/ 0 w 52"/>
                <a:gd name="T31" fmla="*/ 0 h 94"/>
                <a:gd name="T32" fmla="*/ 0 w 52"/>
                <a:gd name="T33" fmla="*/ 0 h 94"/>
                <a:gd name="T34" fmla="*/ 0 w 52"/>
                <a:gd name="T35" fmla="*/ 0 h 94"/>
                <a:gd name="T36" fmla="*/ 0 w 52"/>
                <a:gd name="T37" fmla="*/ 0 h 94"/>
                <a:gd name="T38" fmla="*/ 0 w 52"/>
                <a:gd name="T39" fmla="*/ 0 h 94"/>
                <a:gd name="T40" fmla="*/ 0 w 52"/>
                <a:gd name="T41" fmla="*/ 0 h 94"/>
                <a:gd name="T42" fmla="*/ 0 w 52"/>
                <a:gd name="T43" fmla="*/ 0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94"/>
                <a:gd name="T68" fmla="*/ 52 w 52"/>
                <a:gd name="T69" fmla="*/ 94 h 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94">
                  <a:moveTo>
                    <a:pt x="0" y="93"/>
                  </a:moveTo>
                  <a:lnTo>
                    <a:pt x="7" y="94"/>
                  </a:lnTo>
                  <a:lnTo>
                    <a:pt x="12" y="93"/>
                  </a:lnTo>
                  <a:lnTo>
                    <a:pt x="17" y="93"/>
                  </a:lnTo>
                  <a:lnTo>
                    <a:pt x="22" y="91"/>
                  </a:lnTo>
                  <a:lnTo>
                    <a:pt x="30" y="88"/>
                  </a:lnTo>
                  <a:lnTo>
                    <a:pt x="37" y="82"/>
                  </a:lnTo>
                  <a:lnTo>
                    <a:pt x="43" y="76"/>
                  </a:lnTo>
                  <a:lnTo>
                    <a:pt x="47" y="68"/>
                  </a:lnTo>
                  <a:lnTo>
                    <a:pt x="50" y="60"/>
                  </a:lnTo>
                  <a:lnTo>
                    <a:pt x="52" y="52"/>
                  </a:lnTo>
                  <a:lnTo>
                    <a:pt x="52" y="42"/>
                  </a:lnTo>
                  <a:lnTo>
                    <a:pt x="51" y="33"/>
                  </a:lnTo>
                  <a:lnTo>
                    <a:pt x="48" y="25"/>
                  </a:lnTo>
                  <a:lnTo>
                    <a:pt x="43" y="18"/>
                  </a:lnTo>
                  <a:lnTo>
                    <a:pt x="37" y="11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21" y="2"/>
                  </a:lnTo>
                  <a:lnTo>
                    <a:pt x="16" y="1"/>
                  </a:lnTo>
                  <a:lnTo>
                    <a:pt x="1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" name="Freeform 1840"/>
            <p:cNvSpPr>
              <a:spLocks/>
            </p:cNvSpPr>
            <p:nvPr/>
          </p:nvSpPr>
          <p:spPr bwMode="auto">
            <a:xfrm>
              <a:off x="1975" y="2486"/>
              <a:ext cx="6" cy="4"/>
            </a:xfrm>
            <a:custGeom>
              <a:avLst/>
              <a:gdLst>
                <a:gd name="T0" fmla="*/ 0 w 92"/>
                <a:gd name="T1" fmla="*/ 0 h 63"/>
                <a:gd name="T2" fmla="*/ 0 w 92"/>
                <a:gd name="T3" fmla="*/ 0 h 63"/>
                <a:gd name="T4" fmla="*/ 0 w 92"/>
                <a:gd name="T5" fmla="*/ 0 h 63"/>
                <a:gd name="T6" fmla="*/ 0 w 92"/>
                <a:gd name="T7" fmla="*/ 0 h 63"/>
                <a:gd name="T8" fmla="*/ 0 w 92"/>
                <a:gd name="T9" fmla="*/ 0 h 63"/>
                <a:gd name="T10" fmla="*/ 0 w 92"/>
                <a:gd name="T11" fmla="*/ 0 h 63"/>
                <a:gd name="T12" fmla="*/ 0 w 92"/>
                <a:gd name="T13" fmla="*/ 0 h 63"/>
                <a:gd name="T14" fmla="*/ 0 w 92"/>
                <a:gd name="T15" fmla="*/ 0 h 63"/>
                <a:gd name="T16" fmla="*/ 0 w 92"/>
                <a:gd name="T17" fmla="*/ 0 h 63"/>
                <a:gd name="T18" fmla="*/ 0 w 92"/>
                <a:gd name="T19" fmla="*/ 0 h 63"/>
                <a:gd name="T20" fmla="*/ 0 w 92"/>
                <a:gd name="T21" fmla="*/ 0 h 63"/>
                <a:gd name="T22" fmla="*/ 0 w 92"/>
                <a:gd name="T23" fmla="*/ 0 h 63"/>
                <a:gd name="T24" fmla="*/ 0 w 92"/>
                <a:gd name="T25" fmla="*/ 0 h 63"/>
                <a:gd name="T26" fmla="*/ 0 w 92"/>
                <a:gd name="T27" fmla="*/ 0 h 63"/>
                <a:gd name="T28" fmla="*/ 0 w 92"/>
                <a:gd name="T29" fmla="*/ 0 h 63"/>
                <a:gd name="T30" fmla="*/ 0 w 92"/>
                <a:gd name="T31" fmla="*/ 0 h 63"/>
                <a:gd name="T32" fmla="*/ 0 w 92"/>
                <a:gd name="T33" fmla="*/ 0 h 63"/>
                <a:gd name="T34" fmla="*/ 0 w 92"/>
                <a:gd name="T35" fmla="*/ 0 h 63"/>
                <a:gd name="T36" fmla="*/ 0 w 92"/>
                <a:gd name="T37" fmla="*/ 0 h 63"/>
                <a:gd name="T38" fmla="*/ 0 w 92"/>
                <a:gd name="T39" fmla="*/ 0 h 63"/>
                <a:gd name="T40" fmla="*/ 0 w 92"/>
                <a:gd name="T41" fmla="*/ 0 h 63"/>
                <a:gd name="T42" fmla="*/ 0 w 92"/>
                <a:gd name="T43" fmla="*/ 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63"/>
                <a:gd name="T68" fmla="*/ 92 w 9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63">
                  <a:moveTo>
                    <a:pt x="92" y="31"/>
                  </a:moveTo>
                  <a:lnTo>
                    <a:pt x="90" y="26"/>
                  </a:lnTo>
                  <a:lnTo>
                    <a:pt x="87" y="21"/>
                  </a:lnTo>
                  <a:lnTo>
                    <a:pt x="84" y="17"/>
                  </a:lnTo>
                  <a:lnTo>
                    <a:pt x="81" y="13"/>
                  </a:lnTo>
                  <a:lnTo>
                    <a:pt x="74" y="8"/>
                  </a:lnTo>
                  <a:lnTo>
                    <a:pt x="66" y="3"/>
                  </a:lnTo>
                  <a:lnTo>
                    <a:pt x="58" y="1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2" y="3"/>
                  </a:lnTo>
                  <a:lnTo>
                    <a:pt x="24" y="7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5" y="25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3" y="63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" name="Freeform 1841"/>
            <p:cNvSpPr>
              <a:spLocks/>
            </p:cNvSpPr>
            <p:nvPr/>
          </p:nvSpPr>
          <p:spPr bwMode="auto">
            <a:xfrm>
              <a:off x="1975" y="2488"/>
              <a:ext cx="21" cy="45"/>
            </a:xfrm>
            <a:custGeom>
              <a:avLst/>
              <a:gdLst>
                <a:gd name="T0" fmla="*/ 0 w 329"/>
                <a:gd name="T1" fmla="*/ 0 h 714"/>
                <a:gd name="T2" fmla="*/ 0 w 329"/>
                <a:gd name="T3" fmla="*/ 0 h 714"/>
                <a:gd name="T4" fmla="*/ 0 w 329"/>
                <a:gd name="T5" fmla="*/ 0 h 714"/>
                <a:gd name="T6" fmla="*/ 0 w 329"/>
                <a:gd name="T7" fmla="*/ 0 h 714"/>
                <a:gd name="T8" fmla="*/ 0 w 329"/>
                <a:gd name="T9" fmla="*/ 0 h 714"/>
                <a:gd name="T10" fmla="*/ 0 w 329"/>
                <a:gd name="T11" fmla="*/ 0 h 714"/>
                <a:gd name="T12" fmla="*/ 0 w 329"/>
                <a:gd name="T13" fmla="*/ 0 h 714"/>
                <a:gd name="T14" fmla="*/ 0 w 329"/>
                <a:gd name="T15" fmla="*/ 0 h 714"/>
                <a:gd name="T16" fmla="*/ 0 w 329"/>
                <a:gd name="T17" fmla="*/ 0 h 714"/>
                <a:gd name="T18" fmla="*/ 0 w 329"/>
                <a:gd name="T19" fmla="*/ 0 h 714"/>
                <a:gd name="T20" fmla="*/ 0 w 329"/>
                <a:gd name="T21" fmla="*/ 0 h 714"/>
                <a:gd name="T22" fmla="*/ 0 w 329"/>
                <a:gd name="T23" fmla="*/ 0 h 714"/>
                <a:gd name="T24" fmla="*/ 0 w 329"/>
                <a:gd name="T25" fmla="*/ 0 h 714"/>
                <a:gd name="T26" fmla="*/ 0 w 329"/>
                <a:gd name="T27" fmla="*/ 0 h 714"/>
                <a:gd name="T28" fmla="*/ 0 w 329"/>
                <a:gd name="T29" fmla="*/ 0 h 714"/>
                <a:gd name="T30" fmla="*/ 0 w 329"/>
                <a:gd name="T31" fmla="*/ 0 h 714"/>
                <a:gd name="T32" fmla="*/ 0 w 329"/>
                <a:gd name="T33" fmla="*/ 0 h 714"/>
                <a:gd name="T34" fmla="*/ 0 w 329"/>
                <a:gd name="T35" fmla="*/ 0 h 714"/>
                <a:gd name="T36" fmla="*/ 0 w 329"/>
                <a:gd name="T37" fmla="*/ 0 h 714"/>
                <a:gd name="T38" fmla="*/ 0 w 329"/>
                <a:gd name="T39" fmla="*/ 0 h 714"/>
                <a:gd name="T40" fmla="*/ 0 w 329"/>
                <a:gd name="T41" fmla="*/ 0 h 714"/>
                <a:gd name="T42" fmla="*/ 0 w 329"/>
                <a:gd name="T43" fmla="*/ 0 h 714"/>
                <a:gd name="T44" fmla="*/ 0 w 329"/>
                <a:gd name="T45" fmla="*/ 0 h 714"/>
                <a:gd name="T46" fmla="*/ 0 w 329"/>
                <a:gd name="T47" fmla="*/ 0 h 714"/>
                <a:gd name="T48" fmla="*/ 0 w 329"/>
                <a:gd name="T49" fmla="*/ 0 h 714"/>
                <a:gd name="T50" fmla="*/ 0 w 329"/>
                <a:gd name="T51" fmla="*/ 0 h 714"/>
                <a:gd name="T52" fmla="*/ 0 w 329"/>
                <a:gd name="T53" fmla="*/ 0 h 714"/>
                <a:gd name="T54" fmla="*/ 0 w 329"/>
                <a:gd name="T55" fmla="*/ 0 h 7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9"/>
                <a:gd name="T85" fmla="*/ 0 h 714"/>
                <a:gd name="T86" fmla="*/ 329 w 329"/>
                <a:gd name="T87" fmla="*/ 714 h 71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9" h="714">
                  <a:moveTo>
                    <a:pt x="237" y="683"/>
                  </a:moveTo>
                  <a:lnTo>
                    <a:pt x="325" y="652"/>
                  </a:lnTo>
                  <a:lnTo>
                    <a:pt x="89" y="0"/>
                  </a:lnTo>
                  <a:lnTo>
                    <a:pt x="0" y="32"/>
                  </a:lnTo>
                  <a:lnTo>
                    <a:pt x="237" y="683"/>
                  </a:lnTo>
                  <a:lnTo>
                    <a:pt x="239" y="689"/>
                  </a:lnTo>
                  <a:lnTo>
                    <a:pt x="242" y="693"/>
                  </a:lnTo>
                  <a:lnTo>
                    <a:pt x="244" y="697"/>
                  </a:lnTo>
                  <a:lnTo>
                    <a:pt x="248" y="701"/>
                  </a:lnTo>
                  <a:lnTo>
                    <a:pt x="255" y="707"/>
                  </a:lnTo>
                  <a:lnTo>
                    <a:pt x="262" y="711"/>
                  </a:lnTo>
                  <a:lnTo>
                    <a:pt x="272" y="714"/>
                  </a:lnTo>
                  <a:lnTo>
                    <a:pt x="280" y="714"/>
                  </a:lnTo>
                  <a:lnTo>
                    <a:pt x="289" y="714"/>
                  </a:lnTo>
                  <a:lnTo>
                    <a:pt x="298" y="711"/>
                  </a:lnTo>
                  <a:lnTo>
                    <a:pt x="305" y="708"/>
                  </a:lnTo>
                  <a:lnTo>
                    <a:pt x="313" y="703"/>
                  </a:lnTo>
                  <a:lnTo>
                    <a:pt x="319" y="697"/>
                  </a:lnTo>
                  <a:lnTo>
                    <a:pt x="324" y="689"/>
                  </a:lnTo>
                  <a:lnTo>
                    <a:pt x="327" y="681"/>
                  </a:lnTo>
                  <a:lnTo>
                    <a:pt x="329" y="672"/>
                  </a:lnTo>
                  <a:lnTo>
                    <a:pt x="329" y="667"/>
                  </a:lnTo>
                  <a:lnTo>
                    <a:pt x="328" y="662"/>
                  </a:lnTo>
                  <a:lnTo>
                    <a:pt x="327" y="657"/>
                  </a:lnTo>
                  <a:lnTo>
                    <a:pt x="325" y="652"/>
                  </a:lnTo>
                  <a:lnTo>
                    <a:pt x="237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" name="Freeform 1842"/>
            <p:cNvSpPr>
              <a:spLocks/>
            </p:cNvSpPr>
            <p:nvPr/>
          </p:nvSpPr>
          <p:spPr bwMode="auto">
            <a:xfrm>
              <a:off x="1990" y="2529"/>
              <a:ext cx="38" cy="15"/>
            </a:xfrm>
            <a:custGeom>
              <a:avLst/>
              <a:gdLst>
                <a:gd name="T0" fmla="*/ 0 w 610"/>
                <a:gd name="T1" fmla="*/ 0 h 241"/>
                <a:gd name="T2" fmla="*/ 0 w 610"/>
                <a:gd name="T3" fmla="*/ 0 h 241"/>
                <a:gd name="T4" fmla="*/ 0 w 610"/>
                <a:gd name="T5" fmla="*/ 0 h 241"/>
                <a:gd name="T6" fmla="*/ 0 w 610"/>
                <a:gd name="T7" fmla="*/ 0 h 241"/>
                <a:gd name="T8" fmla="*/ 0 w 610"/>
                <a:gd name="T9" fmla="*/ 0 h 241"/>
                <a:gd name="T10" fmla="*/ 0 w 610"/>
                <a:gd name="T11" fmla="*/ 0 h 241"/>
                <a:gd name="T12" fmla="*/ 0 w 610"/>
                <a:gd name="T13" fmla="*/ 0 h 241"/>
                <a:gd name="T14" fmla="*/ 0 w 610"/>
                <a:gd name="T15" fmla="*/ 0 h 241"/>
                <a:gd name="T16" fmla="*/ 0 w 610"/>
                <a:gd name="T17" fmla="*/ 0 h 241"/>
                <a:gd name="T18" fmla="*/ 0 w 610"/>
                <a:gd name="T19" fmla="*/ 0 h 241"/>
                <a:gd name="T20" fmla="*/ 0 w 610"/>
                <a:gd name="T21" fmla="*/ 0 h 241"/>
                <a:gd name="T22" fmla="*/ 0 w 610"/>
                <a:gd name="T23" fmla="*/ 0 h 241"/>
                <a:gd name="T24" fmla="*/ 0 w 610"/>
                <a:gd name="T25" fmla="*/ 0 h 241"/>
                <a:gd name="T26" fmla="*/ 0 w 610"/>
                <a:gd name="T27" fmla="*/ 0 h 241"/>
                <a:gd name="T28" fmla="*/ 0 w 610"/>
                <a:gd name="T29" fmla="*/ 0 h 241"/>
                <a:gd name="T30" fmla="*/ 0 w 610"/>
                <a:gd name="T31" fmla="*/ 0 h 241"/>
                <a:gd name="T32" fmla="*/ 0 w 610"/>
                <a:gd name="T33" fmla="*/ 0 h 241"/>
                <a:gd name="T34" fmla="*/ 0 w 610"/>
                <a:gd name="T35" fmla="*/ 0 h 241"/>
                <a:gd name="T36" fmla="*/ 0 w 610"/>
                <a:gd name="T37" fmla="*/ 0 h 241"/>
                <a:gd name="T38" fmla="*/ 0 w 610"/>
                <a:gd name="T39" fmla="*/ 0 h 241"/>
                <a:gd name="T40" fmla="*/ 0 w 610"/>
                <a:gd name="T41" fmla="*/ 0 h 241"/>
                <a:gd name="T42" fmla="*/ 0 w 610"/>
                <a:gd name="T43" fmla="*/ 0 h 241"/>
                <a:gd name="T44" fmla="*/ 0 w 610"/>
                <a:gd name="T45" fmla="*/ 0 h 241"/>
                <a:gd name="T46" fmla="*/ 0 w 610"/>
                <a:gd name="T47" fmla="*/ 0 h 241"/>
                <a:gd name="T48" fmla="*/ 0 w 610"/>
                <a:gd name="T49" fmla="*/ 0 h 241"/>
                <a:gd name="T50" fmla="*/ 0 w 610"/>
                <a:gd name="T51" fmla="*/ 0 h 241"/>
                <a:gd name="T52" fmla="*/ 0 w 610"/>
                <a:gd name="T53" fmla="*/ 0 h 241"/>
                <a:gd name="T54" fmla="*/ 0 w 610"/>
                <a:gd name="T55" fmla="*/ 0 h 241"/>
                <a:gd name="T56" fmla="*/ 0 w 610"/>
                <a:gd name="T57" fmla="*/ 0 h 241"/>
                <a:gd name="T58" fmla="*/ 0 w 610"/>
                <a:gd name="T59" fmla="*/ 0 h 241"/>
                <a:gd name="T60" fmla="*/ 0 w 610"/>
                <a:gd name="T61" fmla="*/ 0 h 241"/>
                <a:gd name="T62" fmla="*/ 0 w 610"/>
                <a:gd name="T63" fmla="*/ 0 h 241"/>
                <a:gd name="T64" fmla="*/ 0 w 610"/>
                <a:gd name="T65" fmla="*/ 0 h 241"/>
                <a:gd name="T66" fmla="*/ 0 w 610"/>
                <a:gd name="T67" fmla="*/ 0 h 241"/>
                <a:gd name="T68" fmla="*/ 0 w 610"/>
                <a:gd name="T69" fmla="*/ 0 h 241"/>
                <a:gd name="T70" fmla="*/ 0 w 610"/>
                <a:gd name="T71" fmla="*/ 0 h 241"/>
                <a:gd name="T72" fmla="*/ 0 w 610"/>
                <a:gd name="T73" fmla="*/ 0 h 241"/>
                <a:gd name="T74" fmla="*/ 0 w 610"/>
                <a:gd name="T75" fmla="*/ 0 h 241"/>
                <a:gd name="T76" fmla="*/ 0 w 610"/>
                <a:gd name="T77" fmla="*/ 0 h 241"/>
                <a:gd name="T78" fmla="*/ 0 w 610"/>
                <a:gd name="T79" fmla="*/ 0 h 241"/>
                <a:gd name="T80" fmla="*/ 0 w 610"/>
                <a:gd name="T81" fmla="*/ 0 h 241"/>
                <a:gd name="T82" fmla="*/ 0 w 610"/>
                <a:gd name="T83" fmla="*/ 0 h 241"/>
                <a:gd name="T84" fmla="*/ 0 w 610"/>
                <a:gd name="T85" fmla="*/ 0 h 241"/>
                <a:gd name="T86" fmla="*/ 0 w 610"/>
                <a:gd name="T87" fmla="*/ 0 h 241"/>
                <a:gd name="T88" fmla="*/ 0 w 610"/>
                <a:gd name="T89" fmla="*/ 0 h 241"/>
                <a:gd name="T90" fmla="*/ 0 w 610"/>
                <a:gd name="T91" fmla="*/ 0 h 241"/>
                <a:gd name="T92" fmla="*/ 0 w 610"/>
                <a:gd name="T93" fmla="*/ 0 h 241"/>
                <a:gd name="T94" fmla="*/ 0 w 610"/>
                <a:gd name="T95" fmla="*/ 0 h 241"/>
                <a:gd name="T96" fmla="*/ 0 w 610"/>
                <a:gd name="T97" fmla="*/ 0 h 241"/>
                <a:gd name="T98" fmla="*/ 0 w 610"/>
                <a:gd name="T99" fmla="*/ 0 h 241"/>
                <a:gd name="T100" fmla="*/ 0 w 610"/>
                <a:gd name="T101" fmla="*/ 0 h 241"/>
                <a:gd name="T102" fmla="*/ 0 w 610"/>
                <a:gd name="T103" fmla="*/ 0 h 241"/>
                <a:gd name="T104" fmla="*/ 0 w 610"/>
                <a:gd name="T105" fmla="*/ 0 h 241"/>
                <a:gd name="T106" fmla="*/ 0 w 610"/>
                <a:gd name="T107" fmla="*/ 0 h 241"/>
                <a:gd name="T108" fmla="*/ 0 w 610"/>
                <a:gd name="T109" fmla="*/ 0 h 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10"/>
                <a:gd name="T166" fmla="*/ 0 h 241"/>
                <a:gd name="T167" fmla="*/ 610 w 610"/>
                <a:gd name="T168" fmla="*/ 241 h 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10" h="241">
                  <a:moveTo>
                    <a:pt x="608" y="146"/>
                  </a:moveTo>
                  <a:lnTo>
                    <a:pt x="569" y="147"/>
                  </a:lnTo>
                  <a:lnTo>
                    <a:pt x="528" y="147"/>
                  </a:lnTo>
                  <a:lnTo>
                    <a:pt x="487" y="147"/>
                  </a:lnTo>
                  <a:lnTo>
                    <a:pt x="446" y="145"/>
                  </a:lnTo>
                  <a:lnTo>
                    <a:pt x="403" y="143"/>
                  </a:lnTo>
                  <a:lnTo>
                    <a:pt x="362" y="139"/>
                  </a:lnTo>
                  <a:lnTo>
                    <a:pt x="342" y="137"/>
                  </a:lnTo>
                  <a:lnTo>
                    <a:pt x="322" y="134"/>
                  </a:lnTo>
                  <a:lnTo>
                    <a:pt x="303" y="131"/>
                  </a:lnTo>
                  <a:lnTo>
                    <a:pt x="284" y="127"/>
                  </a:lnTo>
                  <a:lnTo>
                    <a:pt x="265" y="123"/>
                  </a:lnTo>
                  <a:lnTo>
                    <a:pt x="247" y="118"/>
                  </a:lnTo>
                  <a:lnTo>
                    <a:pt x="230" y="113"/>
                  </a:lnTo>
                  <a:lnTo>
                    <a:pt x="214" y="106"/>
                  </a:lnTo>
                  <a:lnTo>
                    <a:pt x="198" y="100"/>
                  </a:lnTo>
                  <a:lnTo>
                    <a:pt x="183" y="93"/>
                  </a:lnTo>
                  <a:lnTo>
                    <a:pt x="170" y="86"/>
                  </a:lnTo>
                  <a:lnTo>
                    <a:pt x="157" y="79"/>
                  </a:lnTo>
                  <a:lnTo>
                    <a:pt x="144" y="71"/>
                  </a:lnTo>
                  <a:lnTo>
                    <a:pt x="133" y="62"/>
                  </a:lnTo>
                  <a:lnTo>
                    <a:pt x="123" y="53"/>
                  </a:lnTo>
                  <a:lnTo>
                    <a:pt x="114" y="43"/>
                  </a:lnTo>
                  <a:lnTo>
                    <a:pt x="106" y="33"/>
                  </a:lnTo>
                  <a:lnTo>
                    <a:pt x="99" y="23"/>
                  </a:lnTo>
                  <a:lnTo>
                    <a:pt x="93" y="12"/>
                  </a:lnTo>
                  <a:lnTo>
                    <a:pt x="88" y="0"/>
                  </a:lnTo>
                  <a:lnTo>
                    <a:pt x="0" y="31"/>
                  </a:lnTo>
                  <a:lnTo>
                    <a:pt x="8" y="51"/>
                  </a:lnTo>
                  <a:lnTo>
                    <a:pt x="18" y="70"/>
                  </a:lnTo>
                  <a:lnTo>
                    <a:pt x="30" y="88"/>
                  </a:lnTo>
                  <a:lnTo>
                    <a:pt x="43" y="104"/>
                  </a:lnTo>
                  <a:lnTo>
                    <a:pt x="57" y="120"/>
                  </a:lnTo>
                  <a:lnTo>
                    <a:pt x="73" y="134"/>
                  </a:lnTo>
                  <a:lnTo>
                    <a:pt x="89" y="147"/>
                  </a:lnTo>
                  <a:lnTo>
                    <a:pt x="106" y="158"/>
                  </a:lnTo>
                  <a:lnTo>
                    <a:pt x="123" y="169"/>
                  </a:lnTo>
                  <a:lnTo>
                    <a:pt x="142" y="178"/>
                  </a:lnTo>
                  <a:lnTo>
                    <a:pt x="162" y="187"/>
                  </a:lnTo>
                  <a:lnTo>
                    <a:pt x="181" y="195"/>
                  </a:lnTo>
                  <a:lnTo>
                    <a:pt x="201" y="202"/>
                  </a:lnTo>
                  <a:lnTo>
                    <a:pt x="222" y="208"/>
                  </a:lnTo>
                  <a:lnTo>
                    <a:pt x="243" y="213"/>
                  </a:lnTo>
                  <a:lnTo>
                    <a:pt x="264" y="218"/>
                  </a:lnTo>
                  <a:lnTo>
                    <a:pt x="286" y="222"/>
                  </a:lnTo>
                  <a:lnTo>
                    <a:pt x="308" y="227"/>
                  </a:lnTo>
                  <a:lnTo>
                    <a:pt x="330" y="230"/>
                  </a:lnTo>
                  <a:lnTo>
                    <a:pt x="353" y="233"/>
                  </a:lnTo>
                  <a:lnTo>
                    <a:pt x="396" y="237"/>
                  </a:lnTo>
                  <a:lnTo>
                    <a:pt x="442" y="240"/>
                  </a:lnTo>
                  <a:lnTo>
                    <a:pt x="485" y="241"/>
                  </a:lnTo>
                  <a:lnTo>
                    <a:pt x="528" y="241"/>
                  </a:lnTo>
                  <a:lnTo>
                    <a:pt x="570" y="241"/>
                  </a:lnTo>
                  <a:lnTo>
                    <a:pt x="610" y="240"/>
                  </a:lnTo>
                  <a:lnTo>
                    <a:pt x="608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" name="Freeform 1843"/>
            <p:cNvSpPr>
              <a:spLocks/>
            </p:cNvSpPr>
            <p:nvPr/>
          </p:nvSpPr>
          <p:spPr bwMode="auto">
            <a:xfrm>
              <a:off x="2028" y="2538"/>
              <a:ext cx="3" cy="6"/>
            </a:xfrm>
            <a:custGeom>
              <a:avLst/>
              <a:gdLst>
                <a:gd name="T0" fmla="*/ 0 w 47"/>
                <a:gd name="T1" fmla="*/ 0 h 94"/>
                <a:gd name="T2" fmla="*/ 0 w 47"/>
                <a:gd name="T3" fmla="*/ 0 h 94"/>
                <a:gd name="T4" fmla="*/ 0 w 47"/>
                <a:gd name="T5" fmla="*/ 0 h 94"/>
                <a:gd name="T6" fmla="*/ 0 w 47"/>
                <a:gd name="T7" fmla="*/ 0 h 94"/>
                <a:gd name="T8" fmla="*/ 0 w 47"/>
                <a:gd name="T9" fmla="*/ 0 h 94"/>
                <a:gd name="T10" fmla="*/ 0 w 47"/>
                <a:gd name="T11" fmla="*/ 0 h 94"/>
                <a:gd name="T12" fmla="*/ 0 w 47"/>
                <a:gd name="T13" fmla="*/ 0 h 94"/>
                <a:gd name="T14" fmla="*/ 0 w 47"/>
                <a:gd name="T15" fmla="*/ 0 h 94"/>
                <a:gd name="T16" fmla="*/ 0 w 47"/>
                <a:gd name="T17" fmla="*/ 0 h 94"/>
                <a:gd name="T18" fmla="*/ 0 w 47"/>
                <a:gd name="T19" fmla="*/ 0 h 94"/>
                <a:gd name="T20" fmla="*/ 0 w 47"/>
                <a:gd name="T21" fmla="*/ 0 h 94"/>
                <a:gd name="T22" fmla="*/ 0 w 47"/>
                <a:gd name="T23" fmla="*/ 0 h 94"/>
                <a:gd name="T24" fmla="*/ 0 w 47"/>
                <a:gd name="T25" fmla="*/ 0 h 94"/>
                <a:gd name="T26" fmla="*/ 0 w 47"/>
                <a:gd name="T27" fmla="*/ 0 h 94"/>
                <a:gd name="T28" fmla="*/ 0 w 47"/>
                <a:gd name="T29" fmla="*/ 0 h 94"/>
                <a:gd name="T30" fmla="*/ 0 w 47"/>
                <a:gd name="T31" fmla="*/ 0 h 94"/>
                <a:gd name="T32" fmla="*/ 0 w 47"/>
                <a:gd name="T33" fmla="*/ 0 h 94"/>
                <a:gd name="T34" fmla="*/ 0 w 47"/>
                <a:gd name="T35" fmla="*/ 0 h 94"/>
                <a:gd name="T36" fmla="*/ 0 w 47"/>
                <a:gd name="T37" fmla="*/ 0 h 94"/>
                <a:gd name="T38" fmla="*/ 0 w 47"/>
                <a:gd name="T39" fmla="*/ 0 h 94"/>
                <a:gd name="T40" fmla="*/ 0 w 47"/>
                <a:gd name="T41" fmla="*/ 0 h 94"/>
                <a:gd name="T42" fmla="*/ 0 w 47"/>
                <a:gd name="T43" fmla="*/ 0 h 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94"/>
                <a:gd name="T68" fmla="*/ 47 w 47"/>
                <a:gd name="T69" fmla="*/ 94 h 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94">
                  <a:moveTo>
                    <a:pt x="2" y="94"/>
                  </a:moveTo>
                  <a:lnTo>
                    <a:pt x="7" y="94"/>
                  </a:lnTo>
                  <a:lnTo>
                    <a:pt x="13" y="93"/>
                  </a:lnTo>
                  <a:lnTo>
                    <a:pt x="17" y="91"/>
                  </a:lnTo>
                  <a:lnTo>
                    <a:pt x="22" y="90"/>
                  </a:lnTo>
                  <a:lnTo>
                    <a:pt x="30" y="85"/>
                  </a:lnTo>
                  <a:lnTo>
                    <a:pt x="36" y="79"/>
                  </a:lnTo>
                  <a:lnTo>
                    <a:pt x="41" y="71"/>
                  </a:lnTo>
                  <a:lnTo>
                    <a:pt x="45" y="63"/>
                  </a:lnTo>
                  <a:lnTo>
                    <a:pt x="47" y="54"/>
                  </a:lnTo>
                  <a:lnTo>
                    <a:pt x="47" y="45"/>
                  </a:lnTo>
                  <a:lnTo>
                    <a:pt x="46" y="37"/>
                  </a:lnTo>
                  <a:lnTo>
                    <a:pt x="44" y="28"/>
                  </a:lnTo>
                  <a:lnTo>
                    <a:pt x="40" y="21"/>
                  </a:lnTo>
                  <a:lnTo>
                    <a:pt x="35" y="14"/>
                  </a:lnTo>
                  <a:lnTo>
                    <a:pt x="28" y="8"/>
                  </a:lnTo>
                  <a:lnTo>
                    <a:pt x="20" y="3"/>
                  </a:lnTo>
                  <a:lnTo>
                    <a:pt x="15" y="2"/>
                  </a:lnTo>
                  <a:lnTo>
                    <a:pt x="10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" name="Freeform 1844"/>
            <p:cNvSpPr>
              <a:spLocks/>
            </p:cNvSpPr>
            <p:nvPr/>
          </p:nvSpPr>
          <p:spPr bwMode="auto">
            <a:xfrm>
              <a:off x="1973" y="2563"/>
              <a:ext cx="165" cy="115"/>
            </a:xfrm>
            <a:custGeom>
              <a:avLst/>
              <a:gdLst>
                <a:gd name="T0" fmla="*/ 0 w 2636"/>
                <a:gd name="T1" fmla="*/ 0 h 1842"/>
                <a:gd name="T2" fmla="*/ 0 w 2636"/>
                <a:gd name="T3" fmla="*/ 0 h 1842"/>
                <a:gd name="T4" fmla="*/ 0 w 2636"/>
                <a:gd name="T5" fmla="*/ 0 h 1842"/>
                <a:gd name="T6" fmla="*/ 0 w 2636"/>
                <a:gd name="T7" fmla="*/ 0 h 1842"/>
                <a:gd name="T8" fmla="*/ 0 w 2636"/>
                <a:gd name="T9" fmla="*/ 0 h 1842"/>
                <a:gd name="T10" fmla="*/ 0 w 2636"/>
                <a:gd name="T11" fmla="*/ 0 h 1842"/>
                <a:gd name="T12" fmla="*/ 0 w 2636"/>
                <a:gd name="T13" fmla="*/ 0 h 1842"/>
                <a:gd name="T14" fmla="*/ 0 w 2636"/>
                <a:gd name="T15" fmla="*/ 0 h 1842"/>
                <a:gd name="T16" fmla="*/ 0 w 2636"/>
                <a:gd name="T17" fmla="*/ 0 h 1842"/>
                <a:gd name="T18" fmla="*/ 0 w 2636"/>
                <a:gd name="T19" fmla="*/ 0 h 1842"/>
                <a:gd name="T20" fmla="*/ 0 w 2636"/>
                <a:gd name="T21" fmla="*/ 0 h 1842"/>
                <a:gd name="T22" fmla="*/ 0 w 2636"/>
                <a:gd name="T23" fmla="*/ 0 h 1842"/>
                <a:gd name="T24" fmla="*/ 0 w 2636"/>
                <a:gd name="T25" fmla="*/ 0 h 1842"/>
                <a:gd name="T26" fmla="*/ 0 w 2636"/>
                <a:gd name="T27" fmla="*/ 0 h 1842"/>
                <a:gd name="T28" fmla="*/ 0 w 2636"/>
                <a:gd name="T29" fmla="*/ 0 h 1842"/>
                <a:gd name="T30" fmla="*/ 0 w 2636"/>
                <a:gd name="T31" fmla="*/ 0 h 1842"/>
                <a:gd name="T32" fmla="*/ 0 w 2636"/>
                <a:gd name="T33" fmla="*/ 0 h 1842"/>
                <a:gd name="T34" fmla="*/ 0 w 2636"/>
                <a:gd name="T35" fmla="*/ 0 h 1842"/>
                <a:gd name="T36" fmla="*/ 0 w 2636"/>
                <a:gd name="T37" fmla="*/ 0 h 1842"/>
                <a:gd name="T38" fmla="*/ 0 w 2636"/>
                <a:gd name="T39" fmla="*/ 0 h 1842"/>
                <a:gd name="T40" fmla="*/ 0 w 2636"/>
                <a:gd name="T41" fmla="*/ 0 h 1842"/>
                <a:gd name="T42" fmla="*/ 0 w 2636"/>
                <a:gd name="T43" fmla="*/ 0 h 1842"/>
                <a:gd name="T44" fmla="*/ 0 w 2636"/>
                <a:gd name="T45" fmla="*/ 0 h 1842"/>
                <a:gd name="T46" fmla="*/ 0 w 2636"/>
                <a:gd name="T47" fmla="*/ 0 h 1842"/>
                <a:gd name="T48" fmla="*/ 0 w 2636"/>
                <a:gd name="T49" fmla="*/ 0 h 1842"/>
                <a:gd name="T50" fmla="*/ 0 w 2636"/>
                <a:gd name="T51" fmla="*/ 0 h 1842"/>
                <a:gd name="T52" fmla="*/ 0 w 2636"/>
                <a:gd name="T53" fmla="*/ 0 h 1842"/>
                <a:gd name="T54" fmla="*/ 0 w 2636"/>
                <a:gd name="T55" fmla="*/ 0 h 1842"/>
                <a:gd name="T56" fmla="*/ 0 w 2636"/>
                <a:gd name="T57" fmla="*/ 0 h 1842"/>
                <a:gd name="T58" fmla="*/ 0 w 2636"/>
                <a:gd name="T59" fmla="*/ 0 h 1842"/>
                <a:gd name="T60" fmla="*/ 0 w 2636"/>
                <a:gd name="T61" fmla="*/ 0 h 1842"/>
                <a:gd name="T62" fmla="*/ 0 w 2636"/>
                <a:gd name="T63" fmla="*/ 0 h 1842"/>
                <a:gd name="T64" fmla="*/ 0 w 2636"/>
                <a:gd name="T65" fmla="*/ 0 h 1842"/>
                <a:gd name="T66" fmla="*/ 0 w 2636"/>
                <a:gd name="T67" fmla="*/ 0 h 1842"/>
                <a:gd name="T68" fmla="*/ 0 w 2636"/>
                <a:gd name="T69" fmla="*/ 0 h 1842"/>
                <a:gd name="T70" fmla="*/ 0 w 2636"/>
                <a:gd name="T71" fmla="*/ 0 h 1842"/>
                <a:gd name="T72" fmla="*/ 0 w 2636"/>
                <a:gd name="T73" fmla="*/ 0 h 1842"/>
                <a:gd name="T74" fmla="*/ 0 w 2636"/>
                <a:gd name="T75" fmla="*/ 0 h 1842"/>
                <a:gd name="T76" fmla="*/ 0 w 2636"/>
                <a:gd name="T77" fmla="*/ 0 h 1842"/>
                <a:gd name="T78" fmla="*/ 0 w 2636"/>
                <a:gd name="T79" fmla="*/ 0 h 1842"/>
                <a:gd name="T80" fmla="*/ 0 w 2636"/>
                <a:gd name="T81" fmla="*/ 0 h 1842"/>
                <a:gd name="T82" fmla="*/ 0 w 2636"/>
                <a:gd name="T83" fmla="*/ 0 h 1842"/>
                <a:gd name="T84" fmla="*/ 0 w 2636"/>
                <a:gd name="T85" fmla="*/ 0 h 1842"/>
                <a:gd name="T86" fmla="*/ 0 w 2636"/>
                <a:gd name="T87" fmla="*/ 0 h 1842"/>
                <a:gd name="T88" fmla="*/ 0 w 2636"/>
                <a:gd name="T89" fmla="*/ 0 h 1842"/>
                <a:gd name="T90" fmla="*/ 0 w 2636"/>
                <a:gd name="T91" fmla="*/ 0 h 1842"/>
                <a:gd name="T92" fmla="*/ 0 w 2636"/>
                <a:gd name="T93" fmla="*/ 0 h 1842"/>
                <a:gd name="T94" fmla="*/ 0 w 2636"/>
                <a:gd name="T95" fmla="*/ 0 h 1842"/>
                <a:gd name="T96" fmla="*/ 0 w 2636"/>
                <a:gd name="T97" fmla="*/ 0 h 1842"/>
                <a:gd name="T98" fmla="*/ 0 w 2636"/>
                <a:gd name="T99" fmla="*/ 0 h 1842"/>
                <a:gd name="T100" fmla="*/ 0 w 2636"/>
                <a:gd name="T101" fmla="*/ 0 h 1842"/>
                <a:gd name="T102" fmla="*/ 0 w 2636"/>
                <a:gd name="T103" fmla="*/ 0 h 1842"/>
                <a:gd name="T104" fmla="*/ 0 w 2636"/>
                <a:gd name="T105" fmla="*/ 0 h 1842"/>
                <a:gd name="T106" fmla="*/ 0 w 2636"/>
                <a:gd name="T107" fmla="*/ 0 h 1842"/>
                <a:gd name="T108" fmla="*/ 0 w 2636"/>
                <a:gd name="T109" fmla="*/ 0 h 1842"/>
                <a:gd name="T110" fmla="*/ 0 w 2636"/>
                <a:gd name="T111" fmla="*/ 0 h 1842"/>
                <a:gd name="T112" fmla="*/ 0 w 2636"/>
                <a:gd name="T113" fmla="*/ 0 h 1842"/>
                <a:gd name="T114" fmla="*/ 0 w 2636"/>
                <a:gd name="T115" fmla="*/ 0 h 1842"/>
                <a:gd name="T116" fmla="*/ 0 w 2636"/>
                <a:gd name="T117" fmla="*/ 0 h 1842"/>
                <a:gd name="T118" fmla="*/ 0 w 2636"/>
                <a:gd name="T119" fmla="*/ 0 h 1842"/>
                <a:gd name="T120" fmla="*/ 0 w 2636"/>
                <a:gd name="T121" fmla="*/ 0 h 1842"/>
                <a:gd name="T122" fmla="*/ 0 w 2636"/>
                <a:gd name="T123" fmla="*/ 0 h 1842"/>
                <a:gd name="T124" fmla="*/ 0 w 2636"/>
                <a:gd name="T125" fmla="*/ 0 h 1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36"/>
                <a:gd name="T190" fmla="*/ 0 h 1842"/>
                <a:gd name="T191" fmla="*/ 2636 w 2636"/>
                <a:gd name="T192" fmla="*/ 1842 h 18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36" h="1842">
                  <a:moveTo>
                    <a:pt x="197" y="104"/>
                  </a:moveTo>
                  <a:lnTo>
                    <a:pt x="143" y="138"/>
                  </a:lnTo>
                  <a:lnTo>
                    <a:pt x="99" y="175"/>
                  </a:lnTo>
                  <a:lnTo>
                    <a:pt x="63" y="212"/>
                  </a:lnTo>
                  <a:lnTo>
                    <a:pt x="35" y="250"/>
                  </a:lnTo>
                  <a:lnTo>
                    <a:pt x="16" y="291"/>
                  </a:lnTo>
                  <a:lnTo>
                    <a:pt x="4" y="332"/>
                  </a:lnTo>
                  <a:lnTo>
                    <a:pt x="0" y="375"/>
                  </a:lnTo>
                  <a:lnTo>
                    <a:pt x="1" y="418"/>
                  </a:lnTo>
                  <a:lnTo>
                    <a:pt x="9" y="462"/>
                  </a:lnTo>
                  <a:lnTo>
                    <a:pt x="22" y="508"/>
                  </a:lnTo>
                  <a:lnTo>
                    <a:pt x="41" y="553"/>
                  </a:lnTo>
                  <a:lnTo>
                    <a:pt x="65" y="600"/>
                  </a:lnTo>
                  <a:lnTo>
                    <a:pt x="92" y="648"/>
                  </a:lnTo>
                  <a:lnTo>
                    <a:pt x="123" y="695"/>
                  </a:lnTo>
                  <a:lnTo>
                    <a:pt x="158" y="745"/>
                  </a:lnTo>
                  <a:lnTo>
                    <a:pt x="196" y="793"/>
                  </a:lnTo>
                  <a:lnTo>
                    <a:pt x="236" y="843"/>
                  </a:lnTo>
                  <a:lnTo>
                    <a:pt x="278" y="893"/>
                  </a:lnTo>
                  <a:lnTo>
                    <a:pt x="322" y="942"/>
                  </a:lnTo>
                  <a:lnTo>
                    <a:pt x="366" y="993"/>
                  </a:lnTo>
                  <a:lnTo>
                    <a:pt x="457" y="1094"/>
                  </a:lnTo>
                  <a:lnTo>
                    <a:pt x="546" y="1195"/>
                  </a:lnTo>
                  <a:lnTo>
                    <a:pt x="590" y="1244"/>
                  </a:lnTo>
                  <a:lnTo>
                    <a:pt x="631" y="1294"/>
                  </a:lnTo>
                  <a:lnTo>
                    <a:pt x="670" y="1344"/>
                  </a:lnTo>
                  <a:lnTo>
                    <a:pt x="708" y="1392"/>
                  </a:lnTo>
                  <a:lnTo>
                    <a:pt x="741" y="1441"/>
                  </a:lnTo>
                  <a:lnTo>
                    <a:pt x="772" y="1489"/>
                  </a:lnTo>
                  <a:lnTo>
                    <a:pt x="798" y="1537"/>
                  </a:lnTo>
                  <a:lnTo>
                    <a:pt x="821" y="1584"/>
                  </a:lnTo>
                  <a:lnTo>
                    <a:pt x="838" y="1623"/>
                  </a:lnTo>
                  <a:lnTo>
                    <a:pt x="859" y="1659"/>
                  </a:lnTo>
                  <a:lnTo>
                    <a:pt x="885" y="1691"/>
                  </a:lnTo>
                  <a:lnTo>
                    <a:pt x="914" y="1719"/>
                  </a:lnTo>
                  <a:lnTo>
                    <a:pt x="949" y="1744"/>
                  </a:lnTo>
                  <a:lnTo>
                    <a:pt x="986" y="1766"/>
                  </a:lnTo>
                  <a:lnTo>
                    <a:pt x="1027" y="1786"/>
                  </a:lnTo>
                  <a:lnTo>
                    <a:pt x="1071" y="1802"/>
                  </a:lnTo>
                  <a:lnTo>
                    <a:pt x="1118" y="1815"/>
                  </a:lnTo>
                  <a:lnTo>
                    <a:pt x="1166" y="1825"/>
                  </a:lnTo>
                  <a:lnTo>
                    <a:pt x="1219" y="1833"/>
                  </a:lnTo>
                  <a:lnTo>
                    <a:pt x="1272" y="1839"/>
                  </a:lnTo>
                  <a:lnTo>
                    <a:pt x="1328" y="1841"/>
                  </a:lnTo>
                  <a:lnTo>
                    <a:pt x="1384" y="1842"/>
                  </a:lnTo>
                  <a:lnTo>
                    <a:pt x="1443" y="1841"/>
                  </a:lnTo>
                  <a:lnTo>
                    <a:pt x="1502" y="1838"/>
                  </a:lnTo>
                  <a:lnTo>
                    <a:pt x="1562" y="1832"/>
                  </a:lnTo>
                  <a:lnTo>
                    <a:pt x="1623" y="1826"/>
                  </a:lnTo>
                  <a:lnTo>
                    <a:pt x="1684" y="1817"/>
                  </a:lnTo>
                  <a:lnTo>
                    <a:pt x="1746" y="1807"/>
                  </a:lnTo>
                  <a:lnTo>
                    <a:pt x="1806" y="1796"/>
                  </a:lnTo>
                  <a:lnTo>
                    <a:pt x="1867" y="1783"/>
                  </a:lnTo>
                  <a:lnTo>
                    <a:pt x="1926" y="1770"/>
                  </a:lnTo>
                  <a:lnTo>
                    <a:pt x="1985" y="1754"/>
                  </a:lnTo>
                  <a:lnTo>
                    <a:pt x="2042" y="1739"/>
                  </a:lnTo>
                  <a:lnTo>
                    <a:pt x="2099" y="1722"/>
                  </a:lnTo>
                  <a:lnTo>
                    <a:pt x="2153" y="1706"/>
                  </a:lnTo>
                  <a:lnTo>
                    <a:pt x="2206" y="1688"/>
                  </a:lnTo>
                  <a:lnTo>
                    <a:pt x="2256" y="1671"/>
                  </a:lnTo>
                  <a:lnTo>
                    <a:pt x="2303" y="1653"/>
                  </a:lnTo>
                  <a:lnTo>
                    <a:pt x="2348" y="1634"/>
                  </a:lnTo>
                  <a:lnTo>
                    <a:pt x="2390" y="1616"/>
                  </a:lnTo>
                  <a:lnTo>
                    <a:pt x="2441" y="1572"/>
                  </a:lnTo>
                  <a:lnTo>
                    <a:pt x="2487" y="1526"/>
                  </a:lnTo>
                  <a:lnTo>
                    <a:pt x="2526" y="1479"/>
                  </a:lnTo>
                  <a:lnTo>
                    <a:pt x="2558" y="1431"/>
                  </a:lnTo>
                  <a:lnTo>
                    <a:pt x="2586" y="1380"/>
                  </a:lnTo>
                  <a:lnTo>
                    <a:pt x="2607" y="1328"/>
                  </a:lnTo>
                  <a:lnTo>
                    <a:pt x="2622" y="1274"/>
                  </a:lnTo>
                  <a:lnTo>
                    <a:pt x="2632" y="1221"/>
                  </a:lnTo>
                  <a:lnTo>
                    <a:pt x="2636" y="1166"/>
                  </a:lnTo>
                  <a:lnTo>
                    <a:pt x="2636" y="1111"/>
                  </a:lnTo>
                  <a:lnTo>
                    <a:pt x="2630" y="1054"/>
                  </a:lnTo>
                  <a:lnTo>
                    <a:pt x="2620" y="999"/>
                  </a:lnTo>
                  <a:lnTo>
                    <a:pt x="2605" y="942"/>
                  </a:lnTo>
                  <a:lnTo>
                    <a:pt x="2586" y="886"/>
                  </a:lnTo>
                  <a:lnTo>
                    <a:pt x="2561" y="830"/>
                  </a:lnTo>
                  <a:lnTo>
                    <a:pt x="2534" y="775"/>
                  </a:lnTo>
                  <a:lnTo>
                    <a:pt x="2502" y="720"/>
                  </a:lnTo>
                  <a:lnTo>
                    <a:pt x="2466" y="667"/>
                  </a:lnTo>
                  <a:lnTo>
                    <a:pt x="2426" y="614"/>
                  </a:lnTo>
                  <a:lnTo>
                    <a:pt x="2384" y="562"/>
                  </a:lnTo>
                  <a:lnTo>
                    <a:pt x="2338" y="513"/>
                  </a:lnTo>
                  <a:lnTo>
                    <a:pt x="2288" y="463"/>
                  </a:lnTo>
                  <a:lnTo>
                    <a:pt x="2235" y="417"/>
                  </a:lnTo>
                  <a:lnTo>
                    <a:pt x="2179" y="371"/>
                  </a:lnTo>
                  <a:lnTo>
                    <a:pt x="2122" y="329"/>
                  </a:lnTo>
                  <a:lnTo>
                    <a:pt x="2061" y="289"/>
                  </a:lnTo>
                  <a:lnTo>
                    <a:pt x="1998" y="250"/>
                  </a:lnTo>
                  <a:lnTo>
                    <a:pt x="1933" y="215"/>
                  </a:lnTo>
                  <a:lnTo>
                    <a:pt x="1866" y="183"/>
                  </a:lnTo>
                  <a:lnTo>
                    <a:pt x="1796" y="154"/>
                  </a:lnTo>
                  <a:lnTo>
                    <a:pt x="1726" y="127"/>
                  </a:lnTo>
                  <a:lnTo>
                    <a:pt x="1653" y="104"/>
                  </a:lnTo>
                  <a:lnTo>
                    <a:pt x="1614" y="93"/>
                  </a:lnTo>
                  <a:lnTo>
                    <a:pt x="1574" y="83"/>
                  </a:lnTo>
                  <a:lnTo>
                    <a:pt x="1531" y="73"/>
                  </a:lnTo>
                  <a:lnTo>
                    <a:pt x="1490" y="64"/>
                  </a:lnTo>
                  <a:lnTo>
                    <a:pt x="1447" y="55"/>
                  </a:lnTo>
                  <a:lnTo>
                    <a:pt x="1403" y="47"/>
                  </a:lnTo>
                  <a:lnTo>
                    <a:pt x="1359" y="40"/>
                  </a:lnTo>
                  <a:lnTo>
                    <a:pt x="1314" y="33"/>
                  </a:lnTo>
                  <a:lnTo>
                    <a:pt x="1268" y="26"/>
                  </a:lnTo>
                  <a:lnTo>
                    <a:pt x="1223" y="20"/>
                  </a:lnTo>
                  <a:lnTo>
                    <a:pt x="1176" y="15"/>
                  </a:lnTo>
                  <a:lnTo>
                    <a:pt x="1130" y="11"/>
                  </a:lnTo>
                  <a:lnTo>
                    <a:pt x="1084" y="7"/>
                  </a:lnTo>
                  <a:lnTo>
                    <a:pt x="1036" y="4"/>
                  </a:lnTo>
                  <a:lnTo>
                    <a:pt x="989" y="2"/>
                  </a:lnTo>
                  <a:lnTo>
                    <a:pt x="942" y="1"/>
                  </a:lnTo>
                  <a:lnTo>
                    <a:pt x="893" y="0"/>
                  </a:lnTo>
                  <a:lnTo>
                    <a:pt x="846" y="1"/>
                  </a:lnTo>
                  <a:lnTo>
                    <a:pt x="798" y="2"/>
                  </a:lnTo>
                  <a:lnTo>
                    <a:pt x="750" y="4"/>
                  </a:lnTo>
                  <a:lnTo>
                    <a:pt x="703" y="7"/>
                  </a:lnTo>
                  <a:lnTo>
                    <a:pt x="655" y="11"/>
                  </a:lnTo>
                  <a:lnTo>
                    <a:pt x="608" y="15"/>
                  </a:lnTo>
                  <a:lnTo>
                    <a:pt x="561" y="21"/>
                  </a:lnTo>
                  <a:lnTo>
                    <a:pt x="513" y="29"/>
                  </a:lnTo>
                  <a:lnTo>
                    <a:pt x="467" y="36"/>
                  </a:lnTo>
                  <a:lnTo>
                    <a:pt x="420" y="45"/>
                  </a:lnTo>
                  <a:lnTo>
                    <a:pt x="375" y="55"/>
                  </a:lnTo>
                  <a:lnTo>
                    <a:pt x="330" y="65"/>
                  </a:lnTo>
                  <a:lnTo>
                    <a:pt x="284" y="77"/>
                  </a:lnTo>
                  <a:lnTo>
                    <a:pt x="240" y="90"/>
                  </a:lnTo>
                  <a:lnTo>
                    <a:pt x="197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7" name="Group 1845"/>
          <p:cNvGrpSpPr>
            <a:grpSpLocks/>
          </p:cNvGrpSpPr>
          <p:nvPr/>
        </p:nvGrpSpPr>
        <p:grpSpPr bwMode="auto">
          <a:xfrm>
            <a:off x="5562600" y="5146675"/>
            <a:ext cx="1524000" cy="1025525"/>
            <a:chOff x="3504" y="3552"/>
            <a:chExt cx="960" cy="646"/>
          </a:xfrm>
        </p:grpSpPr>
        <p:sp>
          <p:nvSpPr>
            <p:cNvPr id="79888" name="Freeform 1846"/>
            <p:cNvSpPr>
              <a:spLocks/>
            </p:cNvSpPr>
            <p:nvPr/>
          </p:nvSpPr>
          <p:spPr bwMode="auto">
            <a:xfrm>
              <a:off x="3504" y="3552"/>
              <a:ext cx="960" cy="646"/>
            </a:xfrm>
            <a:custGeom>
              <a:avLst/>
              <a:gdLst>
                <a:gd name="T0" fmla="*/ 0 w 16320"/>
                <a:gd name="T1" fmla="*/ 0 h 10982"/>
                <a:gd name="T2" fmla="*/ 0 w 16320"/>
                <a:gd name="T3" fmla="*/ 0 h 10982"/>
                <a:gd name="T4" fmla="*/ 0 w 16320"/>
                <a:gd name="T5" fmla="*/ 0 h 10982"/>
                <a:gd name="T6" fmla="*/ 0 w 16320"/>
                <a:gd name="T7" fmla="*/ 0 h 10982"/>
                <a:gd name="T8" fmla="*/ 0 w 16320"/>
                <a:gd name="T9" fmla="*/ 0 h 10982"/>
                <a:gd name="T10" fmla="*/ 0 w 16320"/>
                <a:gd name="T11" fmla="*/ 0 h 10982"/>
                <a:gd name="T12" fmla="*/ 0 w 16320"/>
                <a:gd name="T13" fmla="*/ 0 h 10982"/>
                <a:gd name="T14" fmla="*/ 0 w 16320"/>
                <a:gd name="T15" fmla="*/ 0 h 10982"/>
                <a:gd name="T16" fmla="*/ 0 w 16320"/>
                <a:gd name="T17" fmla="*/ 0 h 10982"/>
                <a:gd name="T18" fmla="*/ 0 w 16320"/>
                <a:gd name="T19" fmla="*/ 0 h 10982"/>
                <a:gd name="T20" fmla="*/ 0 w 16320"/>
                <a:gd name="T21" fmla="*/ 0 h 10982"/>
                <a:gd name="T22" fmla="*/ 0 w 16320"/>
                <a:gd name="T23" fmla="*/ 0 h 10982"/>
                <a:gd name="T24" fmla="*/ 0 w 16320"/>
                <a:gd name="T25" fmla="*/ 0 h 10982"/>
                <a:gd name="T26" fmla="*/ 0 w 16320"/>
                <a:gd name="T27" fmla="*/ 0 h 10982"/>
                <a:gd name="T28" fmla="*/ 0 w 16320"/>
                <a:gd name="T29" fmla="*/ 0 h 10982"/>
                <a:gd name="T30" fmla="*/ 0 w 16320"/>
                <a:gd name="T31" fmla="*/ 0 h 10982"/>
                <a:gd name="T32" fmla="*/ 0 w 16320"/>
                <a:gd name="T33" fmla="*/ 0 h 10982"/>
                <a:gd name="T34" fmla="*/ 0 w 16320"/>
                <a:gd name="T35" fmla="*/ 0 h 10982"/>
                <a:gd name="T36" fmla="*/ 0 w 16320"/>
                <a:gd name="T37" fmla="*/ 0 h 10982"/>
                <a:gd name="T38" fmla="*/ 0 w 16320"/>
                <a:gd name="T39" fmla="*/ 0 h 10982"/>
                <a:gd name="T40" fmla="*/ 0 w 16320"/>
                <a:gd name="T41" fmla="*/ 0 h 10982"/>
                <a:gd name="T42" fmla="*/ 0 w 16320"/>
                <a:gd name="T43" fmla="*/ 0 h 10982"/>
                <a:gd name="T44" fmla="*/ 0 w 16320"/>
                <a:gd name="T45" fmla="*/ 0 h 10982"/>
                <a:gd name="T46" fmla="*/ 0 w 16320"/>
                <a:gd name="T47" fmla="*/ 0 h 10982"/>
                <a:gd name="T48" fmla="*/ 0 w 16320"/>
                <a:gd name="T49" fmla="*/ 0 h 10982"/>
                <a:gd name="T50" fmla="*/ 0 w 16320"/>
                <a:gd name="T51" fmla="*/ 0 h 10982"/>
                <a:gd name="T52" fmla="*/ 0 w 16320"/>
                <a:gd name="T53" fmla="*/ 0 h 10982"/>
                <a:gd name="T54" fmla="*/ 0 w 16320"/>
                <a:gd name="T55" fmla="*/ 0 h 10982"/>
                <a:gd name="T56" fmla="*/ 0 w 16320"/>
                <a:gd name="T57" fmla="*/ 0 h 10982"/>
                <a:gd name="T58" fmla="*/ 0 w 16320"/>
                <a:gd name="T59" fmla="*/ 0 h 10982"/>
                <a:gd name="T60" fmla="*/ 0 w 16320"/>
                <a:gd name="T61" fmla="*/ 0 h 10982"/>
                <a:gd name="T62" fmla="*/ 0 w 16320"/>
                <a:gd name="T63" fmla="*/ 0 h 10982"/>
                <a:gd name="T64" fmla="*/ 0 w 16320"/>
                <a:gd name="T65" fmla="*/ 0 h 10982"/>
                <a:gd name="T66" fmla="*/ 0 w 16320"/>
                <a:gd name="T67" fmla="*/ 0 h 10982"/>
                <a:gd name="T68" fmla="*/ 0 w 16320"/>
                <a:gd name="T69" fmla="*/ 0 h 10982"/>
                <a:gd name="T70" fmla="*/ 0 w 16320"/>
                <a:gd name="T71" fmla="*/ 0 h 10982"/>
                <a:gd name="T72" fmla="*/ 0 w 16320"/>
                <a:gd name="T73" fmla="*/ 0 h 10982"/>
                <a:gd name="T74" fmla="*/ 0 w 16320"/>
                <a:gd name="T75" fmla="*/ 0 h 10982"/>
                <a:gd name="T76" fmla="*/ 0 w 16320"/>
                <a:gd name="T77" fmla="*/ 0 h 10982"/>
                <a:gd name="T78" fmla="*/ 0 w 16320"/>
                <a:gd name="T79" fmla="*/ 0 h 10982"/>
                <a:gd name="T80" fmla="*/ 0 w 16320"/>
                <a:gd name="T81" fmla="*/ 0 h 10982"/>
                <a:gd name="T82" fmla="*/ 0 w 16320"/>
                <a:gd name="T83" fmla="*/ 0 h 10982"/>
                <a:gd name="T84" fmla="*/ 0 w 16320"/>
                <a:gd name="T85" fmla="*/ 0 h 10982"/>
                <a:gd name="T86" fmla="*/ 0 w 16320"/>
                <a:gd name="T87" fmla="*/ 0 h 10982"/>
                <a:gd name="T88" fmla="*/ 0 w 16320"/>
                <a:gd name="T89" fmla="*/ 0 h 10982"/>
                <a:gd name="T90" fmla="*/ 0 w 16320"/>
                <a:gd name="T91" fmla="*/ 0 h 10982"/>
                <a:gd name="T92" fmla="*/ 0 w 16320"/>
                <a:gd name="T93" fmla="*/ 0 h 10982"/>
                <a:gd name="T94" fmla="*/ 0 w 16320"/>
                <a:gd name="T95" fmla="*/ 0 h 10982"/>
                <a:gd name="T96" fmla="*/ 0 w 16320"/>
                <a:gd name="T97" fmla="*/ 0 h 10982"/>
                <a:gd name="T98" fmla="*/ 0 w 16320"/>
                <a:gd name="T99" fmla="*/ 0 h 10982"/>
                <a:gd name="T100" fmla="*/ 0 w 16320"/>
                <a:gd name="T101" fmla="*/ 0 h 10982"/>
                <a:gd name="T102" fmla="*/ 0 w 16320"/>
                <a:gd name="T103" fmla="*/ 0 h 10982"/>
                <a:gd name="T104" fmla="*/ 0 w 16320"/>
                <a:gd name="T105" fmla="*/ 0 h 10982"/>
                <a:gd name="T106" fmla="*/ 0 w 16320"/>
                <a:gd name="T107" fmla="*/ 0 h 10982"/>
                <a:gd name="T108" fmla="*/ 0 w 16320"/>
                <a:gd name="T109" fmla="*/ 0 h 109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20"/>
                <a:gd name="T166" fmla="*/ 0 h 10982"/>
                <a:gd name="T167" fmla="*/ 16320 w 16320"/>
                <a:gd name="T168" fmla="*/ 10982 h 109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20" h="10982">
                  <a:moveTo>
                    <a:pt x="14871" y="9237"/>
                  </a:moveTo>
                  <a:lnTo>
                    <a:pt x="14661" y="9286"/>
                  </a:lnTo>
                  <a:lnTo>
                    <a:pt x="14087" y="9283"/>
                  </a:lnTo>
                  <a:lnTo>
                    <a:pt x="13725" y="9240"/>
                  </a:lnTo>
                  <a:lnTo>
                    <a:pt x="13510" y="9202"/>
                  </a:lnTo>
                  <a:lnTo>
                    <a:pt x="13295" y="9212"/>
                  </a:lnTo>
                  <a:lnTo>
                    <a:pt x="12381" y="9205"/>
                  </a:lnTo>
                  <a:lnTo>
                    <a:pt x="11891" y="9169"/>
                  </a:lnTo>
                  <a:lnTo>
                    <a:pt x="11845" y="9142"/>
                  </a:lnTo>
                  <a:lnTo>
                    <a:pt x="11799" y="9084"/>
                  </a:lnTo>
                  <a:lnTo>
                    <a:pt x="11724" y="9107"/>
                  </a:lnTo>
                  <a:lnTo>
                    <a:pt x="11744" y="9163"/>
                  </a:lnTo>
                  <a:lnTo>
                    <a:pt x="11757" y="9270"/>
                  </a:lnTo>
                  <a:lnTo>
                    <a:pt x="11744" y="9371"/>
                  </a:lnTo>
                  <a:lnTo>
                    <a:pt x="11679" y="9441"/>
                  </a:lnTo>
                  <a:lnTo>
                    <a:pt x="11525" y="9473"/>
                  </a:lnTo>
                  <a:lnTo>
                    <a:pt x="11342" y="9460"/>
                  </a:lnTo>
                  <a:lnTo>
                    <a:pt x="11176" y="9430"/>
                  </a:lnTo>
                  <a:lnTo>
                    <a:pt x="10497" y="9264"/>
                  </a:lnTo>
                  <a:lnTo>
                    <a:pt x="10337" y="9237"/>
                  </a:lnTo>
                  <a:lnTo>
                    <a:pt x="10285" y="9610"/>
                  </a:lnTo>
                  <a:lnTo>
                    <a:pt x="10219" y="9825"/>
                  </a:lnTo>
                  <a:lnTo>
                    <a:pt x="10099" y="10008"/>
                  </a:lnTo>
                  <a:lnTo>
                    <a:pt x="9851" y="10250"/>
                  </a:lnTo>
                  <a:lnTo>
                    <a:pt x="9253" y="10596"/>
                  </a:lnTo>
                  <a:lnTo>
                    <a:pt x="8728" y="10786"/>
                  </a:lnTo>
                  <a:lnTo>
                    <a:pt x="8261" y="10923"/>
                  </a:lnTo>
                  <a:lnTo>
                    <a:pt x="7991" y="10982"/>
                  </a:lnTo>
                  <a:lnTo>
                    <a:pt x="7752" y="10982"/>
                  </a:lnTo>
                  <a:lnTo>
                    <a:pt x="7546" y="10952"/>
                  </a:lnTo>
                  <a:lnTo>
                    <a:pt x="7282" y="10887"/>
                  </a:lnTo>
                  <a:lnTo>
                    <a:pt x="7129" y="10796"/>
                  </a:lnTo>
                  <a:lnTo>
                    <a:pt x="6949" y="10649"/>
                  </a:lnTo>
                  <a:lnTo>
                    <a:pt x="6783" y="10446"/>
                  </a:lnTo>
                  <a:lnTo>
                    <a:pt x="6639" y="10280"/>
                  </a:lnTo>
                  <a:lnTo>
                    <a:pt x="6424" y="9898"/>
                  </a:lnTo>
                  <a:lnTo>
                    <a:pt x="6267" y="9539"/>
                  </a:lnTo>
                  <a:lnTo>
                    <a:pt x="6199" y="9313"/>
                  </a:lnTo>
                  <a:lnTo>
                    <a:pt x="6142" y="9153"/>
                  </a:lnTo>
                  <a:lnTo>
                    <a:pt x="6074" y="8967"/>
                  </a:lnTo>
                  <a:lnTo>
                    <a:pt x="5993" y="8954"/>
                  </a:lnTo>
                  <a:lnTo>
                    <a:pt x="5849" y="8934"/>
                  </a:lnTo>
                  <a:lnTo>
                    <a:pt x="5601" y="8934"/>
                  </a:lnTo>
                  <a:lnTo>
                    <a:pt x="5457" y="8989"/>
                  </a:lnTo>
                  <a:lnTo>
                    <a:pt x="4723" y="9277"/>
                  </a:lnTo>
                  <a:lnTo>
                    <a:pt x="4191" y="9444"/>
                  </a:lnTo>
                  <a:lnTo>
                    <a:pt x="3894" y="9485"/>
                  </a:lnTo>
                  <a:lnTo>
                    <a:pt x="3650" y="9515"/>
                  </a:lnTo>
                  <a:lnTo>
                    <a:pt x="3421" y="9506"/>
                  </a:lnTo>
                  <a:lnTo>
                    <a:pt x="3319" y="9496"/>
                  </a:lnTo>
                  <a:lnTo>
                    <a:pt x="3156" y="9450"/>
                  </a:lnTo>
                  <a:lnTo>
                    <a:pt x="3016" y="9375"/>
                  </a:lnTo>
                  <a:lnTo>
                    <a:pt x="2902" y="9270"/>
                  </a:lnTo>
                  <a:lnTo>
                    <a:pt x="2673" y="8967"/>
                  </a:lnTo>
                  <a:lnTo>
                    <a:pt x="2467" y="8627"/>
                  </a:lnTo>
                  <a:lnTo>
                    <a:pt x="2311" y="8225"/>
                  </a:lnTo>
                  <a:lnTo>
                    <a:pt x="2206" y="7800"/>
                  </a:lnTo>
                  <a:lnTo>
                    <a:pt x="2132" y="7353"/>
                  </a:lnTo>
                  <a:lnTo>
                    <a:pt x="2083" y="7000"/>
                  </a:lnTo>
                  <a:lnTo>
                    <a:pt x="2043" y="6648"/>
                  </a:lnTo>
                  <a:lnTo>
                    <a:pt x="2046" y="6288"/>
                  </a:lnTo>
                  <a:lnTo>
                    <a:pt x="2076" y="5968"/>
                  </a:lnTo>
                  <a:lnTo>
                    <a:pt x="2111" y="5665"/>
                  </a:lnTo>
                  <a:lnTo>
                    <a:pt x="2157" y="5406"/>
                  </a:lnTo>
                  <a:lnTo>
                    <a:pt x="2262" y="5020"/>
                  </a:lnTo>
                  <a:lnTo>
                    <a:pt x="2389" y="4661"/>
                  </a:lnTo>
                  <a:lnTo>
                    <a:pt x="2546" y="4321"/>
                  </a:lnTo>
                  <a:lnTo>
                    <a:pt x="2810" y="4057"/>
                  </a:lnTo>
                  <a:lnTo>
                    <a:pt x="3003" y="3945"/>
                  </a:lnTo>
                  <a:lnTo>
                    <a:pt x="3202" y="3880"/>
                  </a:lnTo>
                  <a:lnTo>
                    <a:pt x="3401" y="3825"/>
                  </a:lnTo>
                  <a:lnTo>
                    <a:pt x="3597" y="3754"/>
                  </a:lnTo>
                  <a:lnTo>
                    <a:pt x="3515" y="3596"/>
                  </a:lnTo>
                  <a:lnTo>
                    <a:pt x="3437" y="3476"/>
                  </a:lnTo>
                  <a:lnTo>
                    <a:pt x="3218" y="3351"/>
                  </a:lnTo>
                  <a:lnTo>
                    <a:pt x="3039" y="3198"/>
                  </a:lnTo>
                  <a:lnTo>
                    <a:pt x="2883" y="3234"/>
                  </a:lnTo>
                  <a:lnTo>
                    <a:pt x="2722" y="3215"/>
                  </a:lnTo>
                  <a:lnTo>
                    <a:pt x="2568" y="3149"/>
                  </a:lnTo>
                  <a:lnTo>
                    <a:pt x="2435" y="3057"/>
                  </a:lnTo>
                  <a:lnTo>
                    <a:pt x="2353" y="2992"/>
                  </a:lnTo>
                  <a:lnTo>
                    <a:pt x="2272" y="2962"/>
                  </a:lnTo>
                  <a:lnTo>
                    <a:pt x="2053" y="3019"/>
                  </a:lnTo>
                  <a:lnTo>
                    <a:pt x="1831" y="3057"/>
                  </a:lnTo>
                  <a:lnTo>
                    <a:pt x="1599" y="3044"/>
                  </a:lnTo>
                  <a:lnTo>
                    <a:pt x="1393" y="2940"/>
                  </a:lnTo>
                  <a:lnTo>
                    <a:pt x="1325" y="2872"/>
                  </a:lnTo>
                  <a:lnTo>
                    <a:pt x="1276" y="2786"/>
                  </a:lnTo>
                  <a:lnTo>
                    <a:pt x="1230" y="2714"/>
                  </a:lnTo>
                  <a:lnTo>
                    <a:pt x="1181" y="2685"/>
                  </a:lnTo>
                  <a:lnTo>
                    <a:pt x="1028" y="2673"/>
                  </a:lnTo>
                  <a:lnTo>
                    <a:pt x="878" y="2627"/>
                  </a:lnTo>
                  <a:lnTo>
                    <a:pt x="731" y="2591"/>
                  </a:lnTo>
                  <a:lnTo>
                    <a:pt x="577" y="2594"/>
                  </a:lnTo>
                  <a:lnTo>
                    <a:pt x="427" y="2619"/>
                  </a:lnTo>
                  <a:lnTo>
                    <a:pt x="274" y="2613"/>
                  </a:lnTo>
                  <a:lnTo>
                    <a:pt x="173" y="2591"/>
                  </a:lnTo>
                  <a:lnTo>
                    <a:pt x="88" y="2548"/>
                  </a:lnTo>
                  <a:lnTo>
                    <a:pt x="39" y="2437"/>
                  </a:lnTo>
                  <a:lnTo>
                    <a:pt x="6" y="2322"/>
                  </a:lnTo>
                  <a:lnTo>
                    <a:pt x="0" y="2202"/>
                  </a:lnTo>
                  <a:lnTo>
                    <a:pt x="68" y="2113"/>
                  </a:lnTo>
                  <a:lnTo>
                    <a:pt x="36" y="2039"/>
                  </a:lnTo>
                  <a:lnTo>
                    <a:pt x="19" y="1957"/>
                  </a:lnTo>
                  <a:lnTo>
                    <a:pt x="10" y="1881"/>
                  </a:lnTo>
                  <a:lnTo>
                    <a:pt x="39" y="1794"/>
                  </a:lnTo>
                  <a:lnTo>
                    <a:pt x="169" y="1709"/>
                  </a:lnTo>
                  <a:lnTo>
                    <a:pt x="304" y="1663"/>
                  </a:lnTo>
                  <a:lnTo>
                    <a:pt x="512" y="1676"/>
                  </a:lnTo>
                  <a:lnTo>
                    <a:pt x="601" y="1712"/>
                  </a:lnTo>
                  <a:lnTo>
                    <a:pt x="761" y="1829"/>
                  </a:lnTo>
                  <a:lnTo>
                    <a:pt x="829" y="1656"/>
                  </a:lnTo>
                  <a:lnTo>
                    <a:pt x="933" y="1562"/>
                  </a:lnTo>
                  <a:lnTo>
                    <a:pt x="992" y="1525"/>
                  </a:lnTo>
                  <a:lnTo>
                    <a:pt x="1051" y="1525"/>
                  </a:lnTo>
                  <a:lnTo>
                    <a:pt x="1120" y="1529"/>
                  </a:lnTo>
                  <a:lnTo>
                    <a:pt x="1153" y="1427"/>
                  </a:lnTo>
                  <a:lnTo>
                    <a:pt x="1230" y="1353"/>
                  </a:lnTo>
                  <a:lnTo>
                    <a:pt x="1309" y="1326"/>
                  </a:lnTo>
                  <a:lnTo>
                    <a:pt x="1433" y="1320"/>
                  </a:lnTo>
                  <a:lnTo>
                    <a:pt x="1586" y="1378"/>
                  </a:lnTo>
                  <a:lnTo>
                    <a:pt x="1714" y="1497"/>
                  </a:lnTo>
                  <a:lnTo>
                    <a:pt x="1818" y="1721"/>
                  </a:lnTo>
                  <a:lnTo>
                    <a:pt x="1961" y="1525"/>
                  </a:lnTo>
                  <a:lnTo>
                    <a:pt x="2148" y="1421"/>
                  </a:lnTo>
                  <a:lnTo>
                    <a:pt x="2304" y="1402"/>
                  </a:lnTo>
                  <a:lnTo>
                    <a:pt x="2475" y="1186"/>
                  </a:lnTo>
                  <a:lnTo>
                    <a:pt x="2601" y="1154"/>
                  </a:lnTo>
                  <a:lnTo>
                    <a:pt x="2739" y="1173"/>
                  </a:lnTo>
                  <a:lnTo>
                    <a:pt x="2829" y="1261"/>
                  </a:lnTo>
                  <a:lnTo>
                    <a:pt x="2902" y="1385"/>
                  </a:lnTo>
                  <a:lnTo>
                    <a:pt x="3022" y="1252"/>
                  </a:lnTo>
                  <a:lnTo>
                    <a:pt x="3144" y="1176"/>
                  </a:lnTo>
                  <a:lnTo>
                    <a:pt x="3283" y="1137"/>
                  </a:lnTo>
                  <a:lnTo>
                    <a:pt x="3437" y="1149"/>
                  </a:lnTo>
                  <a:lnTo>
                    <a:pt x="3552" y="1173"/>
                  </a:lnTo>
                  <a:lnTo>
                    <a:pt x="3653" y="1238"/>
                  </a:lnTo>
                  <a:lnTo>
                    <a:pt x="3708" y="1326"/>
                  </a:lnTo>
                  <a:lnTo>
                    <a:pt x="3724" y="1431"/>
                  </a:lnTo>
                  <a:lnTo>
                    <a:pt x="3688" y="1546"/>
                  </a:lnTo>
                  <a:lnTo>
                    <a:pt x="3868" y="1476"/>
                  </a:lnTo>
                  <a:lnTo>
                    <a:pt x="4044" y="1421"/>
                  </a:lnTo>
                  <a:lnTo>
                    <a:pt x="4227" y="1375"/>
                  </a:lnTo>
                  <a:lnTo>
                    <a:pt x="4417" y="1342"/>
                  </a:lnTo>
                  <a:lnTo>
                    <a:pt x="4534" y="1359"/>
                  </a:lnTo>
                  <a:lnTo>
                    <a:pt x="4599" y="1405"/>
                  </a:lnTo>
                  <a:lnTo>
                    <a:pt x="4678" y="1350"/>
                  </a:lnTo>
                  <a:lnTo>
                    <a:pt x="4736" y="1290"/>
                  </a:lnTo>
                  <a:lnTo>
                    <a:pt x="4866" y="1026"/>
                  </a:lnTo>
                  <a:lnTo>
                    <a:pt x="5072" y="814"/>
                  </a:lnTo>
                  <a:lnTo>
                    <a:pt x="5200" y="738"/>
                  </a:lnTo>
                  <a:lnTo>
                    <a:pt x="5331" y="689"/>
                  </a:lnTo>
                  <a:lnTo>
                    <a:pt x="5473" y="670"/>
                  </a:lnTo>
                  <a:lnTo>
                    <a:pt x="5620" y="686"/>
                  </a:lnTo>
                  <a:lnTo>
                    <a:pt x="5676" y="719"/>
                  </a:lnTo>
                  <a:lnTo>
                    <a:pt x="5734" y="732"/>
                  </a:lnTo>
                  <a:lnTo>
                    <a:pt x="5816" y="814"/>
                  </a:lnTo>
                  <a:lnTo>
                    <a:pt x="5902" y="827"/>
                  </a:lnTo>
                  <a:lnTo>
                    <a:pt x="5996" y="762"/>
                  </a:lnTo>
                  <a:lnTo>
                    <a:pt x="6101" y="722"/>
                  </a:lnTo>
                  <a:lnTo>
                    <a:pt x="6199" y="683"/>
                  </a:lnTo>
                  <a:lnTo>
                    <a:pt x="6270" y="615"/>
                  </a:lnTo>
                  <a:lnTo>
                    <a:pt x="6378" y="435"/>
                  </a:lnTo>
                  <a:lnTo>
                    <a:pt x="6492" y="264"/>
                  </a:lnTo>
                  <a:lnTo>
                    <a:pt x="6632" y="120"/>
                  </a:lnTo>
                  <a:lnTo>
                    <a:pt x="6805" y="33"/>
                  </a:lnTo>
                  <a:lnTo>
                    <a:pt x="6942" y="0"/>
                  </a:lnTo>
                  <a:lnTo>
                    <a:pt x="7073" y="3"/>
                  </a:lnTo>
                  <a:lnTo>
                    <a:pt x="7194" y="55"/>
                  </a:lnTo>
                  <a:lnTo>
                    <a:pt x="7292" y="150"/>
                  </a:lnTo>
                  <a:lnTo>
                    <a:pt x="7436" y="71"/>
                  </a:lnTo>
                  <a:lnTo>
                    <a:pt x="7608" y="49"/>
                  </a:lnTo>
                  <a:lnTo>
                    <a:pt x="7774" y="82"/>
                  </a:lnTo>
                  <a:lnTo>
                    <a:pt x="7921" y="174"/>
                  </a:lnTo>
                  <a:lnTo>
                    <a:pt x="7980" y="261"/>
                  </a:lnTo>
                  <a:lnTo>
                    <a:pt x="8007" y="346"/>
                  </a:lnTo>
                  <a:lnTo>
                    <a:pt x="7984" y="545"/>
                  </a:lnTo>
                  <a:lnTo>
                    <a:pt x="7942" y="653"/>
                  </a:lnTo>
                  <a:lnTo>
                    <a:pt x="7863" y="751"/>
                  </a:lnTo>
                  <a:lnTo>
                    <a:pt x="7774" y="811"/>
                  </a:lnTo>
                  <a:lnTo>
                    <a:pt x="7827" y="855"/>
                  </a:lnTo>
                  <a:lnTo>
                    <a:pt x="7863" y="953"/>
                  </a:lnTo>
                  <a:lnTo>
                    <a:pt x="7970" y="892"/>
                  </a:lnTo>
                  <a:lnTo>
                    <a:pt x="8040" y="855"/>
                  </a:lnTo>
                  <a:lnTo>
                    <a:pt x="8222" y="820"/>
                  </a:lnTo>
                  <a:lnTo>
                    <a:pt x="8313" y="778"/>
                  </a:lnTo>
                  <a:lnTo>
                    <a:pt x="8457" y="650"/>
                  </a:lnTo>
                  <a:lnTo>
                    <a:pt x="8611" y="552"/>
                  </a:lnTo>
                  <a:lnTo>
                    <a:pt x="8777" y="496"/>
                  </a:lnTo>
                  <a:lnTo>
                    <a:pt x="8865" y="490"/>
                  </a:lnTo>
                  <a:lnTo>
                    <a:pt x="8966" y="496"/>
                  </a:lnTo>
                  <a:lnTo>
                    <a:pt x="9028" y="529"/>
                  </a:lnTo>
                  <a:lnTo>
                    <a:pt x="9087" y="575"/>
                  </a:lnTo>
                  <a:lnTo>
                    <a:pt x="9247" y="419"/>
                  </a:lnTo>
                  <a:lnTo>
                    <a:pt x="9417" y="373"/>
                  </a:lnTo>
                  <a:lnTo>
                    <a:pt x="9593" y="405"/>
                  </a:lnTo>
                  <a:lnTo>
                    <a:pt x="9753" y="500"/>
                  </a:lnTo>
                  <a:lnTo>
                    <a:pt x="9880" y="667"/>
                  </a:lnTo>
                  <a:lnTo>
                    <a:pt x="9939" y="849"/>
                  </a:lnTo>
                  <a:lnTo>
                    <a:pt x="9942" y="990"/>
                  </a:lnTo>
                  <a:lnTo>
                    <a:pt x="9912" y="1130"/>
                  </a:lnTo>
                  <a:lnTo>
                    <a:pt x="9841" y="1258"/>
                  </a:lnTo>
                  <a:lnTo>
                    <a:pt x="9730" y="1359"/>
                  </a:lnTo>
                  <a:lnTo>
                    <a:pt x="9753" y="1427"/>
                  </a:lnTo>
                  <a:lnTo>
                    <a:pt x="9860" y="1500"/>
                  </a:lnTo>
                  <a:lnTo>
                    <a:pt x="9955" y="1653"/>
                  </a:lnTo>
                  <a:lnTo>
                    <a:pt x="9982" y="1835"/>
                  </a:lnTo>
                  <a:lnTo>
                    <a:pt x="9939" y="2012"/>
                  </a:lnTo>
                  <a:lnTo>
                    <a:pt x="9841" y="2113"/>
                  </a:lnTo>
                  <a:lnTo>
                    <a:pt x="9700" y="2140"/>
                  </a:lnTo>
                  <a:lnTo>
                    <a:pt x="9590" y="2126"/>
                  </a:lnTo>
                  <a:lnTo>
                    <a:pt x="9338" y="2619"/>
                  </a:lnTo>
                  <a:lnTo>
                    <a:pt x="9031" y="3080"/>
                  </a:lnTo>
                  <a:lnTo>
                    <a:pt x="9208" y="3106"/>
                  </a:lnTo>
                  <a:lnTo>
                    <a:pt x="9384" y="3080"/>
                  </a:lnTo>
                  <a:lnTo>
                    <a:pt x="9730" y="3063"/>
                  </a:lnTo>
                  <a:lnTo>
                    <a:pt x="10031" y="3074"/>
                  </a:lnTo>
                  <a:lnTo>
                    <a:pt x="10357" y="3087"/>
                  </a:lnTo>
                  <a:lnTo>
                    <a:pt x="10638" y="3149"/>
                  </a:lnTo>
                  <a:lnTo>
                    <a:pt x="10833" y="3243"/>
                  </a:lnTo>
                  <a:lnTo>
                    <a:pt x="11006" y="3378"/>
                  </a:lnTo>
                  <a:lnTo>
                    <a:pt x="11166" y="3534"/>
                  </a:lnTo>
                  <a:lnTo>
                    <a:pt x="11307" y="3711"/>
                  </a:lnTo>
                  <a:lnTo>
                    <a:pt x="11451" y="3926"/>
                  </a:lnTo>
                  <a:lnTo>
                    <a:pt x="11571" y="4181"/>
                  </a:lnTo>
                  <a:lnTo>
                    <a:pt x="11663" y="4440"/>
                  </a:lnTo>
                  <a:lnTo>
                    <a:pt x="11734" y="4753"/>
                  </a:lnTo>
                  <a:lnTo>
                    <a:pt x="11819" y="4772"/>
                  </a:lnTo>
                  <a:lnTo>
                    <a:pt x="11865" y="4799"/>
                  </a:lnTo>
                  <a:lnTo>
                    <a:pt x="11924" y="4903"/>
                  </a:lnTo>
                  <a:lnTo>
                    <a:pt x="11943" y="5028"/>
                  </a:lnTo>
                  <a:lnTo>
                    <a:pt x="11949" y="5161"/>
                  </a:lnTo>
                  <a:lnTo>
                    <a:pt x="11982" y="5292"/>
                  </a:lnTo>
                  <a:lnTo>
                    <a:pt x="12165" y="5644"/>
                  </a:lnTo>
                  <a:lnTo>
                    <a:pt x="12436" y="6052"/>
                  </a:lnTo>
                  <a:lnTo>
                    <a:pt x="12465" y="5922"/>
                  </a:lnTo>
                  <a:lnTo>
                    <a:pt x="12528" y="5717"/>
                  </a:lnTo>
                  <a:lnTo>
                    <a:pt x="12661" y="5481"/>
                  </a:lnTo>
                  <a:lnTo>
                    <a:pt x="12798" y="5334"/>
                  </a:lnTo>
                  <a:lnTo>
                    <a:pt x="12899" y="5259"/>
                  </a:lnTo>
                  <a:lnTo>
                    <a:pt x="13034" y="5181"/>
                  </a:lnTo>
                  <a:lnTo>
                    <a:pt x="13154" y="5132"/>
                  </a:lnTo>
                  <a:lnTo>
                    <a:pt x="13307" y="5102"/>
                  </a:lnTo>
                  <a:lnTo>
                    <a:pt x="13529" y="5083"/>
                  </a:lnTo>
                  <a:lnTo>
                    <a:pt x="13934" y="5089"/>
                  </a:lnTo>
                  <a:lnTo>
                    <a:pt x="14470" y="5132"/>
                  </a:lnTo>
                  <a:lnTo>
                    <a:pt x="14884" y="5191"/>
                  </a:lnTo>
                  <a:lnTo>
                    <a:pt x="15077" y="5233"/>
                  </a:lnTo>
                  <a:lnTo>
                    <a:pt x="15246" y="5317"/>
                  </a:lnTo>
                  <a:lnTo>
                    <a:pt x="15409" y="5469"/>
                  </a:lnTo>
                  <a:lnTo>
                    <a:pt x="15618" y="5703"/>
                  </a:lnTo>
                  <a:lnTo>
                    <a:pt x="15788" y="5968"/>
                  </a:lnTo>
                  <a:lnTo>
                    <a:pt x="15922" y="6259"/>
                  </a:lnTo>
                  <a:lnTo>
                    <a:pt x="16013" y="6563"/>
                  </a:lnTo>
                  <a:lnTo>
                    <a:pt x="16069" y="6873"/>
                  </a:lnTo>
                  <a:lnTo>
                    <a:pt x="16081" y="7187"/>
                  </a:lnTo>
                  <a:lnTo>
                    <a:pt x="16053" y="7494"/>
                  </a:lnTo>
                  <a:lnTo>
                    <a:pt x="16200" y="7800"/>
                  </a:lnTo>
                  <a:lnTo>
                    <a:pt x="16284" y="8124"/>
                  </a:lnTo>
                  <a:lnTo>
                    <a:pt x="16317" y="8369"/>
                  </a:lnTo>
                  <a:lnTo>
                    <a:pt x="16320" y="8467"/>
                  </a:lnTo>
                  <a:lnTo>
                    <a:pt x="16310" y="8545"/>
                  </a:lnTo>
                  <a:lnTo>
                    <a:pt x="16284" y="8617"/>
                  </a:lnTo>
                  <a:lnTo>
                    <a:pt x="16252" y="8649"/>
                  </a:lnTo>
                  <a:lnTo>
                    <a:pt x="16196" y="8676"/>
                  </a:lnTo>
                  <a:lnTo>
                    <a:pt x="16114" y="8695"/>
                  </a:lnTo>
                  <a:lnTo>
                    <a:pt x="15980" y="8679"/>
                  </a:lnTo>
                  <a:lnTo>
                    <a:pt x="15869" y="8652"/>
                  </a:lnTo>
                  <a:lnTo>
                    <a:pt x="15762" y="8617"/>
                  </a:lnTo>
                  <a:lnTo>
                    <a:pt x="15673" y="8571"/>
                  </a:lnTo>
                  <a:lnTo>
                    <a:pt x="15563" y="8591"/>
                  </a:lnTo>
                  <a:lnTo>
                    <a:pt x="15507" y="8689"/>
                  </a:lnTo>
                  <a:lnTo>
                    <a:pt x="15387" y="8845"/>
                  </a:lnTo>
                  <a:lnTo>
                    <a:pt x="15204" y="9025"/>
                  </a:lnTo>
                  <a:lnTo>
                    <a:pt x="15060" y="9139"/>
                  </a:lnTo>
                  <a:lnTo>
                    <a:pt x="14871" y="9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847"/>
            <p:cNvSpPr>
              <a:spLocks/>
            </p:cNvSpPr>
            <p:nvPr/>
          </p:nvSpPr>
          <p:spPr bwMode="auto">
            <a:xfrm>
              <a:off x="3504" y="3552"/>
              <a:ext cx="960" cy="646"/>
            </a:xfrm>
            <a:custGeom>
              <a:avLst/>
              <a:gdLst>
                <a:gd name="T0" fmla="*/ 0 w 16320"/>
                <a:gd name="T1" fmla="*/ 0 h 10982"/>
                <a:gd name="T2" fmla="*/ 0 w 16320"/>
                <a:gd name="T3" fmla="*/ 0 h 10982"/>
                <a:gd name="T4" fmla="*/ 0 w 16320"/>
                <a:gd name="T5" fmla="*/ 0 h 10982"/>
                <a:gd name="T6" fmla="*/ 0 w 16320"/>
                <a:gd name="T7" fmla="*/ 0 h 10982"/>
                <a:gd name="T8" fmla="*/ 0 w 16320"/>
                <a:gd name="T9" fmla="*/ 0 h 10982"/>
                <a:gd name="T10" fmla="*/ 0 w 16320"/>
                <a:gd name="T11" fmla="*/ 0 h 10982"/>
                <a:gd name="T12" fmla="*/ 0 w 16320"/>
                <a:gd name="T13" fmla="*/ 0 h 10982"/>
                <a:gd name="T14" fmla="*/ 0 w 16320"/>
                <a:gd name="T15" fmla="*/ 0 h 10982"/>
                <a:gd name="T16" fmla="*/ 0 w 16320"/>
                <a:gd name="T17" fmla="*/ 0 h 10982"/>
                <a:gd name="T18" fmla="*/ 0 w 16320"/>
                <a:gd name="T19" fmla="*/ 0 h 10982"/>
                <a:gd name="T20" fmla="*/ 0 w 16320"/>
                <a:gd name="T21" fmla="*/ 0 h 10982"/>
                <a:gd name="T22" fmla="*/ 0 w 16320"/>
                <a:gd name="T23" fmla="*/ 0 h 10982"/>
                <a:gd name="T24" fmla="*/ 0 w 16320"/>
                <a:gd name="T25" fmla="*/ 0 h 10982"/>
                <a:gd name="T26" fmla="*/ 0 w 16320"/>
                <a:gd name="T27" fmla="*/ 0 h 10982"/>
                <a:gd name="T28" fmla="*/ 0 w 16320"/>
                <a:gd name="T29" fmla="*/ 0 h 10982"/>
                <a:gd name="T30" fmla="*/ 0 w 16320"/>
                <a:gd name="T31" fmla="*/ 0 h 10982"/>
                <a:gd name="T32" fmla="*/ 0 w 16320"/>
                <a:gd name="T33" fmla="*/ 0 h 10982"/>
                <a:gd name="T34" fmla="*/ 0 w 16320"/>
                <a:gd name="T35" fmla="*/ 0 h 10982"/>
                <a:gd name="T36" fmla="*/ 0 w 16320"/>
                <a:gd name="T37" fmla="*/ 0 h 10982"/>
                <a:gd name="T38" fmla="*/ 0 w 16320"/>
                <a:gd name="T39" fmla="*/ 0 h 10982"/>
                <a:gd name="T40" fmla="*/ 0 w 16320"/>
                <a:gd name="T41" fmla="*/ 0 h 10982"/>
                <a:gd name="T42" fmla="*/ 0 w 16320"/>
                <a:gd name="T43" fmla="*/ 0 h 10982"/>
                <a:gd name="T44" fmla="*/ 0 w 16320"/>
                <a:gd name="T45" fmla="*/ 0 h 10982"/>
                <a:gd name="T46" fmla="*/ 0 w 16320"/>
                <a:gd name="T47" fmla="*/ 0 h 10982"/>
                <a:gd name="T48" fmla="*/ 0 w 16320"/>
                <a:gd name="T49" fmla="*/ 0 h 10982"/>
                <a:gd name="T50" fmla="*/ 0 w 16320"/>
                <a:gd name="T51" fmla="*/ 0 h 10982"/>
                <a:gd name="T52" fmla="*/ 0 w 16320"/>
                <a:gd name="T53" fmla="*/ 0 h 10982"/>
                <a:gd name="T54" fmla="*/ 0 w 16320"/>
                <a:gd name="T55" fmla="*/ 0 h 10982"/>
                <a:gd name="T56" fmla="*/ 0 w 16320"/>
                <a:gd name="T57" fmla="*/ 0 h 10982"/>
                <a:gd name="T58" fmla="*/ 0 w 16320"/>
                <a:gd name="T59" fmla="*/ 0 h 10982"/>
                <a:gd name="T60" fmla="*/ 0 w 16320"/>
                <a:gd name="T61" fmla="*/ 0 h 10982"/>
                <a:gd name="T62" fmla="*/ 0 w 16320"/>
                <a:gd name="T63" fmla="*/ 0 h 10982"/>
                <a:gd name="T64" fmla="*/ 0 w 16320"/>
                <a:gd name="T65" fmla="*/ 0 h 10982"/>
                <a:gd name="T66" fmla="*/ 0 w 16320"/>
                <a:gd name="T67" fmla="*/ 0 h 10982"/>
                <a:gd name="T68" fmla="*/ 0 w 16320"/>
                <a:gd name="T69" fmla="*/ 0 h 10982"/>
                <a:gd name="T70" fmla="*/ 0 w 16320"/>
                <a:gd name="T71" fmla="*/ 0 h 10982"/>
                <a:gd name="T72" fmla="*/ 0 w 16320"/>
                <a:gd name="T73" fmla="*/ 0 h 10982"/>
                <a:gd name="T74" fmla="*/ 0 w 16320"/>
                <a:gd name="T75" fmla="*/ 0 h 10982"/>
                <a:gd name="T76" fmla="*/ 0 w 16320"/>
                <a:gd name="T77" fmla="*/ 0 h 10982"/>
                <a:gd name="T78" fmla="*/ 0 w 16320"/>
                <a:gd name="T79" fmla="*/ 0 h 10982"/>
                <a:gd name="T80" fmla="*/ 0 w 16320"/>
                <a:gd name="T81" fmla="*/ 0 h 10982"/>
                <a:gd name="T82" fmla="*/ 0 w 16320"/>
                <a:gd name="T83" fmla="*/ 0 h 10982"/>
                <a:gd name="T84" fmla="*/ 0 w 16320"/>
                <a:gd name="T85" fmla="*/ 0 h 10982"/>
                <a:gd name="T86" fmla="*/ 0 w 16320"/>
                <a:gd name="T87" fmla="*/ 0 h 10982"/>
                <a:gd name="T88" fmla="*/ 0 w 16320"/>
                <a:gd name="T89" fmla="*/ 0 h 10982"/>
                <a:gd name="T90" fmla="*/ 0 w 16320"/>
                <a:gd name="T91" fmla="*/ 0 h 10982"/>
                <a:gd name="T92" fmla="*/ 0 w 16320"/>
                <a:gd name="T93" fmla="*/ 0 h 10982"/>
                <a:gd name="T94" fmla="*/ 0 w 16320"/>
                <a:gd name="T95" fmla="*/ 0 h 10982"/>
                <a:gd name="T96" fmla="*/ 0 w 16320"/>
                <a:gd name="T97" fmla="*/ 0 h 10982"/>
                <a:gd name="T98" fmla="*/ 0 w 16320"/>
                <a:gd name="T99" fmla="*/ 0 h 10982"/>
                <a:gd name="T100" fmla="*/ 0 w 16320"/>
                <a:gd name="T101" fmla="*/ 0 h 10982"/>
                <a:gd name="T102" fmla="*/ 0 w 16320"/>
                <a:gd name="T103" fmla="*/ 0 h 10982"/>
                <a:gd name="T104" fmla="*/ 0 w 16320"/>
                <a:gd name="T105" fmla="*/ 0 h 10982"/>
                <a:gd name="T106" fmla="*/ 0 w 16320"/>
                <a:gd name="T107" fmla="*/ 0 h 10982"/>
                <a:gd name="T108" fmla="*/ 0 w 16320"/>
                <a:gd name="T109" fmla="*/ 0 h 109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20"/>
                <a:gd name="T166" fmla="*/ 0 h 10982"/>
                <a:gd name="T167" fmla="*/ 16320 w 16320"/>
                <a:gd name="T168" fmla="*/ 10982 h 109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20" h="10982">
                  <a:moveTo>
                    <a:pt x="14871" y="9237"/>
                  </a:moveTo>
                  <a:lnTo>
                    <a:pt x="14661" y="9286"/>
                  </a:lnTo>
                  <a:lnTo>
                    <a:pt x="14087" y="9283"/>
                  </a:lnTo>
                  <a:lnTo>
                    <a:pt x="13725" y="9240"/>
                  </a:lnTo>
                  <a:lnTo>
                    <a:pt x="13510" y="9202"/>
                  </a:lnTo>
                  <a:lnTo>
                    <a:pt x="13295" y="9212"/>
                  </a:lnTo>
                  <a:lnTo>
                    <a:pt x="12381" y="9205"/>
                  </a:lnTo>
                  <a:lnTo>
                    <a:pt x="11891" y="9169"/>
                  </a:lnTo>
                  <a:lnTo>
                    <a:pt x="11845" y="9142"/>
                  </a:lnTo>
                  <a:lnTo>
                    <a:pt x="11799" y="9084"/>
                  </a:lnTo>
                  <a:lnTo>
                    <a:pt x="11724" y="9107"/>
                  </a:lnTo>
                  <a:lnTo>
                    <a:pt x="11744" y="9163"/>
                  </a:lnTo>
                  <a:lnTo>
                    <a:pt x="11757" y="9270"/>
                  </a:lnTo>
                  <a:lnTo>
                    <a:pt x="11744" y="9371"/>
                  </a:lnTo>
                  <a:lnTo>
                    <a:pt x="11679" y="9441"/>
                  </a:lnTo>
                  <a:lnTo>
                    <a:pt x="11525" y="9473"/>
                  </a:lnTo>
                  <a:lnTo>
                    <a:pt x="11342" y="9460"/>
                  </a:lnTo>
                  <a:lnTo>
                    <a:pt x="11176" y="9430"/>
                  </a:lnTo>
                  <a:lnTo>
                    <a:pt x="10497" y="9264"/>
                  </a:lnTo>
                  <a:lnTo>
                    <a:pt x="10337" y="9237"/>
                  </a:lnTo>
                  <a:lnTo>
                    <a:pt x="10285" y="9610"/>
                  </a:lnTo>
                  <a:lnTo>
                    <a:pt x="10219" y="9825"/>
                  </a:lnTo>
                  <a:lnTo>
                    <a:pt x="10099" y="10008"/>
                  </a:lnTo>
                  <a:lnTo>
                    <a:pt x="9851" y="10250"/>
                  </a:lnTo>
                  <a:lnTo>
                    <a:pt x="9253" y="10596"/>
                  </a:lnTo>
                  <a:lnTo>
                    <a:pt x="8728" y="10786"/>
                  </a:lnTo>
                  <a:lnTo>
                    <a:pt x="8261" y="10923"/>
                  </a:lnTo>
                  <a:lnTo>
                    <a:pt x="7991" y="10982"/>
                  </a:lnTo>
                  <a:lnTo>
                    <a:pt x="7752" y="10982"/>
                  </a:lnTo>
                  <a:lnTo>
                    <a:pt x="7546" y="10952"/>
                  </a:lnTo>
                  <a:lnTo>
                    <a:pt x="7282" y="10887"/>
                  </a:lnTo>
                  <a:lnTo>
                    <a:pt x="7129" y="10796"/>
                  </a:lnTo>
                  <a:lnTo>
                    <a:pt x="6949" y="10649"/>
                  </a:lnTo>
                  <a:lnTo>
                    <a:pt x="6783" y="10446"/>
                  </a:lnTo>
                  <a:lnTo>
                    <a:pt x="6639" y="10280"/>
                  </a:lnTo>
                  <a:lnTo>
                    <a:pt x="6424" y="9898"/>
                  </a:lnTo>
                  <a:lnTo>
                    <a:pt x="6267" y="9539"/>
                  </a:lnTo>
                  <a:lnTo>
                    <a:pt x="6199" y="9313"/>
                  </a:lnTo>
                  <a:lnTo>
                    <a:pt x="6142" y="9153"/>
                  </a:lnTo>
                  <a:lnTo>
                    <a:pt x="6074" y="8967"/>
                  </a:lnTo>
                  <a:lnTo>
                    <a:pt x="5993" y="8954"/>
                  </a:lnTo>
                  <a:lnTo>
                    <a:pt x="5849" y="8934"/>
                  </a:lnTo>
                  <a:lnTo>
                    <a:pt x="5601" y="8934"/>
                  </a:lnTo>
                  <a:lnTo>
                    <a:pt x="5457" y="8989"/>
                  </a:lnTo>
                  <a:lnTo>
                    <a:pt x="4723" y="9277"/>
                  </a:lnTo>
                  <a:lnTo>
                    <a:pt x="4191" y="9444"/>
                  </a:lnTo>
                  <a:lnTo>
                    <a:pt x="3894" y="9485"/>
                  </a:lnTo>
                  <a:lnTo>
                    <a:pt x="3650" y="9515"/>
                  </a:lnTo>
                  <a:lnTo>
                    <a:pt x="3421" y="9506"/>
                  </a:lnTo>
                  <a:lnTo>
                    <a:pt x="3319" y="9496"/>
                  </a:lnTo>
                  <a:lnTo>
                    <a:pt x="3156" y="9450"/>
                  </a:lnTo>
                  <a:lnTo>
                    <a:pt x="3016" y="9375"/>
                  </a:lnTo>
                  <a:lnTo>
                    <a:pt x="2902" y="9270"/>
                  </a:lnTo>
                  <a:lnTo>
                    <a:pt x="2673" y="8967"/>
                  </a:lnTo>
                  <a:lnTo>
                    <a:pt x="2467" y="8627"/>
                  </a:lnTo>
                  <a:lnTo>
                    <a:pt x="2311" y="8225"/>
                  </a:lnTo>
                  <a:lnTo>
                    <a:pt x="2206" y="7800"/>
                  </a:lnTo>
                  <a:lnTo>
                    <a:pt x="2132" y="7353"/>
                  </a:lnTo>
                  <a:lnTo>
                    <a:pt x="2083" y="7000"/>
                  </a:lnTo>
                  <a:lnTo>
                    <a:pt x="2043" y="6648"/>
                  </a:lnTo>
                  <a:lnTo>
                    <a:pt x="2046" y="6288"/>
                  </a:lnTo>
                  <a:lnTo>
                    <a:pt x="2076" y="5968"/>
                  </a:lnTo>
                  <a:lnTo>
                    <a:pt x="2111" y="5665"/>
                  </a:lnTo>
                  <a:lnTo>
                    <a:pt x="2157" y="5406"/>
                  </a:lnTo>
                  <a:lnTo>
                    <a:pt x="2262" y="5020"/>
                  </a:lnTo>
                  <a:lnTo>
                    <a:pt x="2389" y="4661"/>
                  </a:lnTo>
                  <a:lnTo>
                    <a:pt x="2546" y="4321"/>
                  </a:lnTo>
                  <a:lnTo>
                    <a:pt x="2810" y="4057"/>
                  </a:lnTo>
                  <a:lnTo>
                    <a:pt x="3003" y="3945"/>
                  </a:lnTo>
                  <a:lnTo>
                    <a:pt x="3202" y="3880"/>
                  </a:lnTo>
                  <a:lnTo>
                    <a:pt x="3401" y="3825"/>
                  </a:lnTo>
                  <a:lnTo>
                    <a:pt x="3597" y="3754"/>
                  </a:lnTo>
                  <a:lnTo>
                    <a:pt x="3515" y="3596"/>
                  </a:lnTo>
                  <a:lnTo>
                    <a:pt x="3437" y="3476"/>
                  </a:lnTo>
                  <a:lnTo>
                    <a:pt x="3218" y="3351"/>
                  </a:lnTo>
                  <a:lnTo>
                    <a:pt x="3039" y="3198"/>
                  </a:lnTo>
                  <a:lnTo>
                    <a:pt x="2883" y="3234"/>
                  </a:lnTo>
                  <a:lnTo>
                    <a:pt x="2722" y="3215"/>
                  </a:lnTo>
                  <a:lnTo>
                    <a:pt x="2568" y="3149"/>
                  </a:lnTo>
                  <a:lnTo>
                    <a:pt x="2435" y="3057"/>
                  </a:lnTo>
                  <a:lnTo>
                    <a:pt x="2353" y="2992"/>
                  </a:lnTo>
                  <a:lnTo>
                    <a:pt x="2272" y="2962"/>
                  </a:lnTo>
                  <a:lnTo>
                    <a:pt x="2053" y="3019"/>
                  </a:lnTo>
                  <a:lnTo>
                    <a:pt x="1831" y="3057"/>
                  </a:lnTo>
                  <a:lnTo>
                    <a:pt x="1599" y="3044"/>
                  </a:lnTo>
                  <a:lnTo>
                    <a:pt x="1393" y="2940"/>
                  </a:lnTo>
                  <a:lnTo>
                    <a:pt x="1325" y="2872"/>
                  </a:lnTo>
                  <a:lnTo>
                    <a:pt x="1276" y="2786"/>
                  </a:lnTo>
                  <a:lnTo>
                    <a:pt x="1230" y="2714"/>
                  </a:lnTo>
                  <a:lnTo>
                    <a:pt x="1181" y="2685"/>
                  </a:lnTo>
                  <a:lnTo>
                    <a:pt x="1028" y="2673"/>
                  </a:lnTo>
                  <a:lnTo>
                    <a:pt x="878" y="2627"/>
                  </a:lnTo>
                  <a:lnTo>
                    <a:pt x="731" y="2591"/>
                  </a:lnTo>
                  <a:lnTo>
                    <a:pt x="577" y="2594"/>
                  </a:lnTo>
                  <a:lnTo>
                    <a:pt x="427" y="2619"/>
                  </a:lnTo>
                  <a:lnTo>
                    <a:pt x="274" y="2613"/>
                  </a:lnTo>
                  <a:lnTo>
                    <a:pt x="173" y="2591"/>
                  </a:lnTo>
                  <a:lnTo>
                    <a:pt x="88" y="2548"/>
                  </a:lnTo>
                  <a:lnTo>
                    <a:pt x="39" y="2437"/>
                  </a:lnTo>
                  <a:lnTo>
                    <a:pt x="6" y="2322"/>
                  </a:lnTo>
                  <a:lnTo>
                    <a:pt x="0" y="2202"/>
                  </a:lnTo>
                  <a:lnTo>
                    <a:pt x="68" y="2113"/>
                  </a:lnTo>
                  <a:lnTo>
                    <a:pt x="36" y="2039"/>
                  </a:lnTo>
                  <a:lnTo>
                    <a:pt x="19" y="1957"/>
                  </a:lnTo>
                  <a:lnTo>
                    <a:pt x="10" y="1881"/>
                  </a:lnTo>
                  <a:lnTo>
                    <a:pt x="39" y="1794"/>
                  </a:lnTo>
                  <a:lnTo>
                    <a:pt x="169" y="1709"/>
                  </a:lnTo>
                  <a:lnTo>
                    <a:pt x="304" y="1663"/>
                  </a:lnTo>
                  <a:lnTo>
                    <a:pt x="512" y="1676"/>
                  </a:lnTo>
                  <a:lnTo>
                    <a:pt x="601" y="1712"/>
                  </a:lnTo>
                  <a:lnTo>
                    <a:pt x="761" y="1829"/>
                  </a:lnTo>
                  <a:lnTo>
                    <a:pt x="829" y="1656"/>
                  </a:lnTo>
                  <a:lnTo>
                    <a:pt x="933" y="1562"/>
                  </a:lnTo>
                  <a:lnTo>
                    <a:pt x="992" y="1525"/>
                  </a:lnTo>
                  <a:lnTo>
                    <a:pt x="1051" y="1525"/>
                  </a:lnTo>
                  <a:lnTo>
                    <a:pt x="1120" y="1529"/>
                  </a:lnTo>
                  <a:lnTo>
                    <a:pt x="1153" y="1427"/>
                  </a:lnTo>
                  <a:lnTo>
                    <a:pt x="1230" y="1353"/>
                  </a:lnTo>
                  <a:lnTo>
                    <a:pt x="1309" y="1326"/>
                  </a:lnTo>
                  <a:lnTo>
                    <a:pt x="1433" y="1320"/>
                  </a:lnTo>
                  <a:lnTo>
                    <a:pt x="1586" y="1378"/>
                  </a:lnTo>
                  <a:lnTo>
                    <a:pt x="1714" y="1497"/>
                  </a:lnTo>
                  <a:lnTo>
                    <a:pt x="1818" y="1721"/>
                  </a:lnTo>
                  <a:lnTo>
                    <a:pt x="1961" y="1525"/>
                  </a:lnTo>
                  <a:lnTo>
                    <a:pt x="2148" y="1421"/>
                  </a:lnTo>
                  <a:lnTo>
                    <a:pt x="2304" y="1402"/>
                  </a:lnTo>
                  <a:lnTo>
                    <a:pt x="2475" y="1186"/>
                  </a:lnTo>
                  <a:lnTo>
                    <a:pt x="2601" y="1154"/>
                  </a:lnTo>
                  <a:lnTo>
                    <a:pt x="2739" y="1173"/>
                  </a:lnTo>
                  <a:lnTo>
                    <a:pt x="2829" y="1261"/>
                  </a:lnTo>
                  <a:lnTo>
                    <a:pt x="2902" y="1385"/>
                  </a:lnTo>
                  <a:lnTo>
                    <a:pt x="3022" y="1252"/>
                  </a:lnTo>
                  <a:lnTo>
                    <a:pt x="3144" y="1176"/>
                  </a:lnTo>
                  <a:lnTo>
                    <a:pt x="3283" y="1137"/>
                  </a:lnTo>
                  <a:lnTo>
                    <a:pt x="3437" y="1149"/>
                  </a:lnTo>
                  <a:lnTo>
                    <a:pt x="3552" y="1173"/>
                  </a:lnTo>
                  <a:lnTo>
                    <a:pt x="3653" y="1238"/>
                  </a:lnTo>
                  <a:lnTo>
                    <a:pt x="3708" y="1326"/>
                  </a:lnTo>
                  <a:lnTo>
                    <a:pt x="3724" y="1431"/>
                  </a:lnTo>
                  <a:lnTo>
                    <a:pt x="3688" y="1546"/>
                  </a:lnTo>
                  <a:lnTo>
                    <a:pt x="3868" y="1476"/>
                  </a:lnTo>
                  <a:lnTo>
                    <a:pt x="4044" y="1421"/>
                  </a:lnTo>
                  <a:lnTo>
                    <a:pt x="4227" y="1375"/>
                  </a:lnTo>
                  <a:lnTo>
                    <a:pt x="4417" y="1342"/>
                  </a:lnTo>
                  <a:lnTo>
                    <a:pt x="4534" y="1359"/>
                  </a:lnTo>
                  <a:lnTo>
                    <a:pt x="4599" y="1405"/>
                  </a:lnTo>
                  <a:lnTo>
                    <a:pt x="4678" y="1350"/>
                  </a:lnTo>
                  <a:lnTo>
                    <a:pt x="4736" y="1290"/>
                  </a:lnTo>
                  <a:lnTo>
                    <a:pt x="4866" y="1026"/>
                  </a:lnTo>
                  <a:lnTo>
                    <a:pt x="5072" y="814"/>
                  </a:lnTo>
                  <a:lnTo>
                    <a:pt x="5200" y="738"/>
                  </a:lnTo>
                  <a:lnTo>
                    <a:pt x="5331" y="689"/>
                  </a:lnTo>
                  <a:lnTo>
                    <a:pt x="5473" y="670"/>
                  </a:lnTo>
                  <a:lnTo>
                    <a:pt x="5620" y="686"/>
                  </a:lnTo>
                  <a:lnTo>
                    <a:pt x="5676" y="719"/>
                  </a:lnTo>
                  <a:lnTo>
                    <a:pt x="5734" y="732"/>
                  </a:lnTo>
                  <a:lnTo>
                    <a:pt x="5816" y="814"/>
                  </a:lnTo>
                  <a:lnTo>
                    <a:pt x="5902" y="827"/>
                  </a:lnTo>
                  <a:lnTo>
                    <a:pt x="5996" y="762"/>
                  </a:lnTo>
                  <a:lnTo>
                    <a:pt x="6101" y="722"/>
                  </a:lnTo>
                  <a:lnTo>
                    <a:pt x="6199" y="683"/>
                  </a:lnTo>
                  <a:lnTo>
                    <a:pt x="6270" y="615"/>
                  </a:lnTo>
                  <a:lnTo>
                    <a:pt x="6378" y="435"/>
                  </a:lnTo>
                  <a:lnTo>
                    <a:pt x="6492" y="264"/>
                  </a:lnTo>
                  <a:lnTo>
                    <a:pt x="6632" y="120"/>
                  </a:lnTo>
                  <a:lnTo>
                    <a:pt x="6805" y="33"/>
                  </a:lnTo>
                  <a:lnTo>
                    <a:pt x="6942" y="0"/>
                  </a:lnTo>
                  <a:lnTo>
                    <a:pt x="7073" y="3"/>
                  </a:lnTo>
                  <a:lnTo>
                    <a:pt x="7194" y="55"/>
                  </a:lnTo>
                  <a:lnTo>
                    <a:pt x="7292" y="150"/>
                  </a:lnTo>
                  <a:lnTo>
                    <a:pt x="7436" y="71"/>
                  </a:lnTo>
                  <a:lnTo>
                    <a:pt x="7608" y="49"/>
                  </a:lnTo>
                  <a:lnTo>
                    <a:pt x="7774" y="82"/>
                  </a:lnTo>
                  <a:lnTo>
                    <a:pt x="7921" y="174"/>
                  </a:lnTo>
                  <a:lnTo>
                    <a:pt x="7980" y="261"/>
                  </a:lnTo>
                  <a:lnTo>
                    <a:pt x="8007" y="346"/>
                  </a:lnTo>
                  <a:lnTo>
                    <a:pt x="7984" y="545"/>
                  </a:lnTo>
                  <a:lnTo>
                    <a:pt x="7942" y="653"/>
                  </a:lnTo>
                  <a:lnTo>
                    <a:pt x="7863" y="751"/>
                  </a:lnTo>
                  <a:lnTo>
                    <a:pt x="7774" y="811"/>
                  </a:lnTo>
                  <a:lnTo>
                    <a:pt x="7827" y="855"/>
                  </a:lnTo>
                  <a:lnTo>
                    <a:pt x="7863" y="953"/>
                  </a:lnTo>
                  <a:lnTo>
                    <a:pt x="7970" y="892"/>
                  </a:lnTo>
                  <a:lnTo>
                    <a:pt x="8040" y="855"/>
                  </a:lnTo>
                  <a:lnTo>
                    <a:pt x="8222" y="820"/>
                  </a:lnTo>
                  <a:lnTo>
                    <a:pt x="8313" y="778"/>
                  </a:lnTo>
                  <a:lnTo>
                    <a:pt x="8457" y="650"/>
                  </a:lnTo>
                  <a:lnTo>
                    <a:pt x="8611" y="552"/>
                  </a:lnTo>
                  <a:lnTo>
                    <a:pt x="8777" y="496"/>
                  </a:lnTo>
                  <a:lnTo>
                    <a:pt x="8865" y="490"/>
                  </a:lnTo>
                  <a:lnTo>
                    <a:pt x="8966" y="496"/>
                  </a:lnTo>
                  <a:lnTo>
                    <a:pt x="9028" y="529"/>
                  </a:lnTo>
                  <a:lnTo>
                    <a:pt x="9087" y="575"/>
                  </a:lnTo>
                  <a:lnTo>
                    <a:pt x="9247" y="419"/>
                  </a:lnTo>
                  <a:lnTo>
                    <a:pt x="9417" y="373"/>
                  </a:lnTo>
                  <a:lnTo>
                    <a:pt x="9593" y="405"/>
                  </a:lnTo>
                  <a:lnTo>
                    <a:pt x="9753" y="500"/>
                  </a:lnTo>
                  <a:lnTo>
                    <a:pt x="9880" y="667"/>
                  </a:lnTo>
                  <a:lnTo>
                    <a:pt x="9939" y="849"/>
                  </a:lnTo>
                  <a:lnTo>
                    <a:pt x="9942" y="990"/>
                  </a:lnTo>
                  <a:lnTo>
                    <a:pt x="9912" y="1130"/>
                  </a:lnTo>
                  <a:lnTo>
                    <a:pt x="9841" y="1258"/>
                  </a:lnTo>
                  <a:lnTo>
                    <a:pt x="9730" y="1359"/>
                  </a:lnTo>
                  <a:lnTo>
                    <a:pt x="9753" y="1427"/>
                  </a:lnTo>
                  <a:lnTo>
                    <a:pt x="9860" y="1500"/>
                  </a:lnTo>
                  <a:lnTo>
                    <a:pt x="9955" y="1653"/>
                  </a:lnTo>
                  <a:lnTo>
                    <a:pt x="9982" y="1835"/>
                  </a:lnTo>
                  <a:lnTo>
                    <a:pt x="9939" y="2012"/>
                  </a:lnTo>
                  <a:lnTo>
                    <a:pt x="9841" y="2113"/>
                  </a:lnTo>
                  <a:lnTo>
                    <a:pt x="9700" y="2140"/>
                  </a:lnTo>
                  <a:lnTo>
                    <a:pt x="9590" y="2126"/>
                  </a:lnTo>
                  <a:lnTo>
                    <a:pt x="9338" y="2619"/>
                  </a:lnTo>
                  <a:lnTo>
                    <a:pt x="9031" y="3080"/>
                  </a:lnTo>
                  <a:lnTo>
                    <a:pt x="9208" y="3106"/>
                  </a:lnTo>
                  <a:lnTo>
                    <a:pt x="9384" y="3080"/>
                  </a:lnTo>
                  <a:lnTo>
                    <a:pt x="9730" y="3063"/>
                  </a:lnTo>
                  <a:lnTo>
                    <a:pt x="10031" y="3074"/>
                  </a:lnTo>
                  <a:lnTo>
                    <a:pt x="10357" y="3087"/>
                  </a:lnTo>
                  <a:lnTo>
                    <a:pt x="10638" y="3149"/>
                  </a:lnTo>
                  <a:lnTo>
                    <a:pt x="10833" y="3243"/>
                  </a:lnTo>
                  <a:lnTo>
                    <a:pt x="11006" y="3378"/>
                  </a:lnTo>
                  <a:lnTo>
                    <a:pt x="11166" y="3534"/>
                  </a:lnTo>
                  <a:lnTo>
                    <a:pt x="11307" y="3711"/>
                  </a:lnTo>
                  <a:lnTo>
                    <a:pt x="11451" y="3926"/>
                  </a:lnTo>
                  <a:lnTo>
                    <a:pt x="11571" y="4181"/>
                  </a:lnTo>
                  <a:lnTo>
                    <a:pt x="11663" y="4440"/>
                  </a:lnTo>
                  <a:lnTo>
                    <a:pt x="11734" y="4753"/>
                  </a:lnTo>
                  <a:lnTo>
                    <a:pt x="11819" y="4772"/>
                  </a:lnTo>
                  <a:lnTo>
                    <a:pt x="11865" y="4799"/>
                  </a:lnTo>
                  <a:lnTo>
                    <a:pt x="11924" y="4903"/>
                  </a:lnTo>
                  <a:lnTo>
                    <a:pt x="11943" y="5028"/>
                  </a:lnTo>
                  <a:lnTo>
                    <a:pt x="11949" y="5161"/>
                  </a:lnTo>
                  <a:lnTo>
                    <a:pt x="11982" y="5292"/>
                  </a:lnTo>
                  <a:lnTo>
                    <a:pt x="12165" y="5644"/>
                  </a:lnTo>
                  <a:lnTo>
                    <a:pt x="12436" y="6052"/>
                  </a:lnTo>
                  <a:lnTo>
                    <a:pt x="12465" y="5922"/>
                  </a:lnTo>
                  <a:lnTo>
                    <a:pt x="12528" y="5717"/>
                  </a:lnTo>
                  <a:lnTo>
                    <a:pt x="12661" y="5481"/>
                  </a:lnTo>
                  <a:lnTo>
                    <a:pt x="12798" y="5334"/>
                  </a:lnTo>
                  <a:lnTo>
                    <a:pt x="12899" y="5259"/>
                  </a:lnTo>
                  <a:lnTo>
                    <a:pt x="13034" y="5181"/>
                  </a:lnTo>
                  <a:lnTo>
                    <a:pt x="13154" y="5132"/>
                  </a:lnTo>
                  <a:lnTo>
                    <a:pt x="13307" y="5102"/>
                  </a:lnTo>
                  <a:lnTo>
                    <a:pt x="13529" y="5083"/>
                  </a:lnTo>
                  <a:lnTo>
                    <a:pt x="13934" y="5089"/>
                  </a:lnTo>
                  <a:lnTo>
                    <a:pt x="14470" y="5132"/>
                  </a:lnTo>
                  <a:lnTo>
                    <a:pt x="14884" y="5191"/>
                  </a:lnTo>
                  <a:lnTo>
                    <a:pt x="15077" y="5233"/>
                  </a:lnTo>
                  <a:lnTo>
                    <a:pt x="15246" y="5317"/>
                  </a:lnTo>
                  <a:lnTo>
                    <a:pt x="15409" y="5469"/>
                  </a:lnTo>
                  <a:lnTo>
                    <a:pt x="15618" y="5703"/>
                  </a:lnTo>
                  <a:lnTo>
                    <a:pt x="15788" y="5968"/>
                  </a:lnTo>
                  <a:lnTo>
                    <a:pt x="15922" y="6259"/>
                  </a:lnTo>
                  <a:lnTo>
                    <a:pt x="16013" y="6563"/>
                  </a:lnTo>
                  <a:lnTo>
                    <a:pt x="16069" y="6873"/>
                  </a:lnTo>
                  <a:lnTo>
                    <a:pt x="16081" y="7187"/>
                  </a:lnTo>
                  <a:lnTo>
                    <a:pt x="16053" y="7494"/>
                  </a:lnTo>
                  <a:lnTo>
                    <a:pt x="16200" y="7800"/>
                  </a:lnTo>
                  <a:lnTo>
                    <a:pt x="16284" y="8124"/>
                  </a:lnTo>
                  <a:lnTo>
                    <a:pt x="16317" y="8369"/>
                  </a:lnTo>
                  <a:lnTo>
                    <a:pt x="16320" y="8467"/>
                  </a:lnTo>
                  <a:lnTo>
                    <a:pt x="16310" y="8545"/>
                  </a:lnTo>
                  <a:lnTo>
                    <a:pt x="16284" y="8617"/>
                  </a:lnTo>
                  <a:lnTo>
                    <a:pt x="16252" y="8649"/>
                  </a:lnTo>
                  <a:lnTo>
                    <a:pt x="16196" y="8676"/>
                  </a:lnTo>
                  <a:lnTo>
                    <a:pt x="16114" y="8695"/>
                  </a:lnTo>
                  <a:lnTo>
                    <a:pt x="15980" y="8679"/>
                  </a:lnTo>
                  <a:lnTo>
                    <a:pt x="15869" y="8652"/>
                  </a:lnTo>
                  <a:lnTo>
                    <a:pt x="15762" y="8617"/>
                  </a:lnTo>
                  <a:lnTo>
                    <a:pt x="15673" y="8571"/>
                  </a:lnTo>
                  <a:lnTo>
                    <a:pt x="15563" y="8591"/>
                  </a:lnTo>
                  <a:lnTo>
                    <a:pt x="15507" y="8689"/>
                  </a:lnTo>
                  <a:lnTo>
                    <a:pt x="15387" y="8845"/>
                  </a:lnTo>
                  <a:lnTo>
                    <a:pt x="15204" y="9025"/>
                  </a:lnTo>
                  <a:lnTo>
                    <a:pt x="15060" y="9139"/>
                  </a:lnTo>
                  <a:lnTo>
                    <a:pt x="14871" y="923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48"/>
            <p:cNvSpPr>
              <a:spLocks/>
            </p:cNvSpPr>
            <p:nvPr/>
          </p:nvSpPr>
          <p:spPr bwMode="auto">
            <a:xfrm>
              <a:off x="3631" y="3791"/>
              <a:ext cx="140" cy="308"/>
            </a:xfrm>
            <a:custGeom>
              <a:avLst/>
              <a:gdLst>
                <a:gd name="T0" fmla="*/ 0 w 2373"/>
                <a:gd name="T1" fmla="*/ 0 h 5230"/>
                <a:gd name="T2" fmla="*/ 0 w 2373"/>
                <a:gd name="T3" fmla="*/ 0 h 5230"/>
                <a:gd name="T4" fmla="*/ 0 w 2373"/>
                <a:gd name="T5" fmla="*/ 0 h 5230"/>
                <a:gd name="T6" fmla="*/ 0 w 2373"/>
                <a:gd name="T7" fmla="*/ 0 h 5230"/>
                <a:gd name="T8" fmla="*/ 0 w 2373"/>
                <a:gd name="T9" fmla="*/ 0 h 5230"/>
                <a:gd name="T10" fmla="*/ 0 w 2373"/>
                <a:gd name="T11" fmla="*/ 0 h 5230"/>
                <a:gd name="T12" fmla="*/ 0 w 2373"/>
                <a:gd name="T13" fmla="*/ 0 h 5230"/>
                <a:gd name="T14" fmla="*/ 0 w 2373"/>
                <a:gd name="T15" fmla="*/ 0 h 5230"/>
                <a:gd name="T16" fmla="*/ 0 w 2373"/>
                <a:gd name="T17" fmla="*/ 0 h 5230"/>
                <a:gd name="T18" fmla="*/ 0 w 2373"/>
                <a:gd name="T19" fmla="*/ 0 h 5230"/>
                <a:gd name="T20" fmla="*/ 0 w 2373"/>
                <a:gd name="T21" fmla="*/ 0 h 5230"/>
                <a:gd name="T22" fmla="*/ 0 w 2373"/>
                <a:gd name="T23" fmla="*/ 0 h 5230"/>
                <a:gd name="T24" fmla="*/ 0 w 2373"/>
                <a:gd name="T25" fmla="*/ 0 h 5230"/>
                <a:gd name="T26" fmla="*/ 0 w 2373"/>
                <a:gd name="T27" fmla="*/ 0 h 5230"/>
                <a:gd name="T28" fmla="*/ 0 w 2373"/>
                <a:gd name="T29" fmla="*/ 0 h 5230"/>
                <a:gd name="T30" fmla="*/ 0 w 2373"/>
                <a:gd name="T31" fmla="*/ 0 h 5230"/>
                <a:gd name="T32" fmla="*/ 0 w 2373"/>
                <a:gd name="T33" fmla="*/ 0 h 5230"/>
                <a:gd name="T34" fmla="*/ 0 w 2373"/>
                <a:gd name="T35" fmla="*/ 0 h 5230"/>
                <a:gd name="T36" fmla="*/ 0 w 2373"/>
                <a:gd name="T37" fmla="*/ 0 h 5230"/>
                <a:gd name="T38" fmla="*/ 0 w 2373"/>
                <a:gd name="T39" fmla="*/ 0 h 5230"/>
                <a:gd name="T40" fmla="*/ 0 w 2373"/>
                <a:gd name="T41" fmla="*/ 0 h 5230"/>
                <a:gd name="T42" fmla="*/ 0 w 2373"/>
                <a:gd name="T43" fmla="*/ 0 h 5230"/>
                <a:gd name="T44" fmla="*/ 0 w 2373"/>
                <a:gd name="T45" fmla="*/ 0 h 5230"/>
                <a:gd name="T46" fmla="*/ 0 w 2373"/>
                <a:gd name="T47" fmla="*/ 0 h 5230"/>
                <a:gd name="T48" fmla="*/ 0 w 2373"/>
                <a:gd name="T49" fmla="*/ 0 h 5230"/>
                <a:gd name="T50" fmla="*/ 0 w 2373"/>
                <a:gd name="T51" fmla="*/ 0 h 5230"/>
                <a:gd name="T52" fmla="*/ 0 w 2373"/>
                <a:gd name="T53" fmla="*/ 0 h 5230"/>
                <a:gd name="T54" fmla="*/ 0 w 2373"/>
                <a:gd name="T55" fmla="*/ 0 h 5230"/>
                <a:gd name="T56" fmla="*/ 0 w 2373"/>
                <a:gd name="T57" fmla="*/ 0 h 5230"/>
                <a:gd name="T58" fmla="*/ 0 w 2373"/>
                <a:gd name="T59" fmla="*/ 0 h 5230"/>
                <a:gd name="T60" fmla="*/ 0 w 2373"/>
                <a:gd name="T61" fmla="*/ 0 h 5230"/>
                <a:gd name="T62" fmla="*/ 0 w 2373"/>
                <a:gd name="T63" fmla="*/ 0 h 5230"/>
                <a:gd name="T64" fmla="*/ 0 w 2373"/>
                <a:gd name="T65" fmla="*/ 0 h 5230"/>
                <a:gd name="T66" fmla="*/ 0 w 2373"/>
                <a:gd name="T67" fmla="*/ 0 h 5230"/>
                <a:gd name="T68" fmla="*/ 0 w 2373"/>
                <a:gd name="T69" fmla="*/ 0 h 5230"/>
                <a:gd name="T70" fmla="*/ 0 w 2373"/>
                <a:gd name="T71" fmla="*/ 0 h 5230"/>
                <a:gd name="T72" fmla="*/ 0 w 2373"/>
                <a:gd name="T73" fmla="*/ 0 h 5230"/>
                <a:gd name="T74" fmla="*/ 0 w 2373"/>
                <a:gd name="T75" fmla="*/ 0 h 5230"/>
                <a:gd name="T76" fmla="*/ 0 w 2373"/>
                <a:gd name="T77" fmla="*/ 0 h 5230"/>
                <a:gd name="T78" fmla="*/ 0 w 2373"/>
                <a:gd name="T79" fmla="*/ 0 h 5230"/>
                <a:gd name="T80" fmla="*/ 0 w 2373"/>
                <a:gd name="T81" fmla="*/ 0 h 5230"/>
                <a:gd name="T82" fmla="*/ 0 w 2373"/>
                <a:gd name="T83" fmla="*/ 0 h 5230"/>
                <a:gd name="T84" fmla="*/ 0 w 2373"/>
                <a:gd name="T85" fmla="*/ 0 h 5230"/>
                <a:gd name="T86" fmla="*/ 0 w 2373"/>
                <a:gd name="T87" fmla="*/ 0 h 5230"/>
                <a:gd name="T88" fmla="*/ 0 w 2373"/>
                <a:gd name="T89" fmla="*/ 0 h 5230"/>
                <a:gd name="T90" fmla="*/ 0 w 2373"/>
                <a:gd name="T91" fmla="*/ 0 h 5230"/>
                <a:gd name="T92" fmla="*/ 0 w 2373"/>
                <a:gd name="T93" fmla="*/ 0 h 5230"/>
                <a:gd name="T94" fmla="*/ 0 w 2373"/>
                <a:gd name="T95" fmla="*/ 0 h 5230"/>
                <a:gd name="T96" fmla="*/ 0 w 2373"/>
                <a:gd name="T97" fmla="*/ 0 h 52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373"/>
                <a:gd name="T148" fmla="*/ 0 h 5230"/>
                <a:gd name="T149" fmla="*/ 2373 w 2373"/>
                <a:gd name="T150" fmla="*/ 5230 h 52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373" h="5230">
                  <a:moveTo>
                    <a:pt x="1952" y="4762"/>
                  </a:moveTo>
                  <a:lnTo>
                    <a:pt x="2063" y="4520"/>
                  </a:lnTo>
                  <a:lnTo>
                    <a:pt x="2151" y="4302"/>
                  </a:lnTo>
                  <a:lnTo>
                    <a:pt x="2226" y="4080"/>
                  </a:lnTo>
                  <a:lnTo>
                    <a:pt x="2278" y="3835"/>
                  </a:lnTo>
                  <a:lnTo>
                    <a:pt x="2340" y="3495"/>
                  </a:lnTo>
                  <a:lnTo>
                    <a:pt x="2373" y="2998"/>
                  </a:lnTo>
                  <a:lnTo>
                    <a:pt x="2367" y="2404"/>
                  </a:lnTo>
                  <a:lnTo>
                    <a:pt x="2340" y="2067"/>
                  </a:lnTo>
                  <a:lnTo>
                    <a:pt x="2305" y="1803"/>
                  </a:lnTo>
                  <a:lnTo>
                    <a:pt x="2232" y="1440"/>
                  </a:lnTo>
                  <a:lnTo>
                    <a:pt x="2092" y="1032"/>
                  </a:lnTo>
                  <a:lnTo>
                    <a:pt x="1943" y="711"/>
                  </a:lnTo>
                  <a:lnTo>
                    <a:pt x="1851" y="545"/>
                  </a:lnTo>
                  <a:lnTo>
                    <a:pt x="1698" y="333"/>
                  </a:lnTo>
                  <a:lnTo>
                    <a:pt x="1498" y="156"/>
                  </a:lnTo>
                  <a:lnTo>
                    <a:pt x="1388" y="79"/>
                  </a:lnTo>
                  <a:lnTo>
                    <a:pt x="1269" y="22"/>
                  </a:lnTo>
                  <a:lnTo>
                    <a:pt x="1136" y="0"/>
                  </a:lnTo>
                  <a:lnTo>
                    <a:pt x="986" y="9"/>
                  </a:lnTo>
                  <a:lnTo>
                    <a:pt x="816" y="62"/>
                  </a:lnTo>
                  <a:lnTo>
                    <a:pt x="591" y="251"/>
                  </a:lnTo>
                  <a:lnTo>
                    <a:pt x="467" y="414"/>
                  </a:lnTo>
                  <a:lnTo>
                    <a:pt x="339" y="643"/>
                  </a:lnTo>
                  <a:lnTo>
                    <a:pt x="216" y="967"/>
                  </a:lnTo>
                  <a:lnTo>
                    <a:pt x="137" y="1255"/>
                  </a:lnTo>
                  <a:lnTo>
                    <a:pt x="66" y="1650"/>
                  </a:lnTo>
                  <a:lnTo>
                    <a:pt x="17" y="1933"/>
                  </a:lnTo>
                  <a:lnTo>
                    <a:pt x="0" y="2244"/>
                  </a:lnTo>
                  <a:lnTo>
                    <a:pt x="10" y="2496"/>
                  </a:lnTo>
                  <a:lnTo>
                    <a:pt x="26" y="2815"/>
                  </a:lnTo>
                  <a:lnTo>
                    <a:pt x="49" y="3041"/>
                  </a:lnTo>
                  <a:lnTo>
                    <a:pt x="91" y="3313"/>
                  </a:lnTo>
                  <a:lnTo>
                    <a:pt x="147" y="3610"/>
                  </a:lnTo>
                  <a:lnTo>
                    <a:pt x="232" y="3978"/>
                  </a:lnTo>
                  <a:lnTo>
                    <a:pt x="297" y="4168"/>
                  </a:lnTo>
                  <a:lnTo>
                    <a:pt x="372" y="4364"/>
                  </a:lnTo>
                  <a:lnTo>
                    <a:pt x="477" y="4606"/>
                  </a:lnTo>
                  <a:lnTo>
                    <a:pt x="584" y="4778"/>
                  </a:lnTo>
                  <a:lnTo>
                    <a:pt x="665" y="4893"/>
                  </a:lnTo>
                  <a:lnTo>
                    <a:pt x="780" y="5026"/>
                  </a:lnTo>
                  <a:lnTo>
                    <a:pt x="910" y="5115"/>
                  </a:lnTo>
                  <a:lnTo>
                    <a:pt x="1051" y="5181"/>
                  </a:lnTo>
                  <a:lnTo>
                    <a:pt x="1201" y="5222"/>
                  </a:lnTo>
                  <a:lnTo>
                    <a:pt x="1407" y="5230"/>
                  </a:lnTo>
                  <a:lnTo>
                    <a:pt x="1547" y="5190"/>
                  </a:lnTo>
                  <a:lnTo>
                    <a:pt x="1655" y="5124"/>
                  </a:lnTo>
                  <a:lnTo>
                    <a:pt x="1782" y="4985"/>
                  </a:lnTo>
                  <a:lnTo>
                    <a:pt x="1952" y="476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849"/>
            <p:cNvSpPr>
              <a:spLocks/>
            </p:cNvSpPr>
            <p:nvPr/>
          </p:nvSpPr>
          <p:spPr bwMode="auto">
            <a:xfrm>
              <a:off x="3631" y="3791"/>
              <a:ext cx="140" cy="308"/>
            </a:xfrm>
            <a:custGeom>
              <a:avLst/>
              <a:gdLst>
                <a:gd name="T0" fmla="*/ 0 w 2373"/>
                <a:gd name="T1" fmla="*/ 0 h 5230"/>
                <a:gd name="T2" fmla="*/ 0 w 2373"/>
                <a:gd name="T3" fmla="*/ 0 h 5230"/>
                <a:gd name="T4" fmla="*/ 0 w 2373"/>
                <a:gd name="T5" fmla="*/ 0 h 5230"/>
                <a:gd name="T6" fmla="*/ 0 w 2373"/>
                <a:gd name="T7" fmla="*/ 0 h 5230"/>
                <a:gd name="T8" fmla="*/ 0 w 2373"/>
                <a:gd name="T9" fmla="*/ 0 h 5230"/>
                <a:gd name="T10" fmla="*/ 0 w 2373"/>
                <a:gd name="T11" fmla="*/ 0 h 5230"/>
                <a:gd name="T12" fmla="*/ 0 w 2373"/>
                <a:gd name="T13" fmla="*/ 0 h 5230"/>
                <a:gd name="T14" fmla="*/ 0 w 2373"/>
                <a:gd name="T15" fmla="*/ 0 h 5230"/>
                <a:gd name="T16" fmla="*/ 0 w 2373"/>
                <a:gd name="T17" fmla="*/ 0 h 5230"/>
                <a:gd name="T18" fmla="*/ 0 w 2373"/>
                <a:gd name="T19" fmla="*/ 0 h 5230"/>
                <a:gd name="T20" fmla="*/ 0 w 2373"/>
                <a:gd name="T21" fmla="*/ 0 h 5230"/>
                <a:gd name="T22" fmla="*/ 0 w 2373"/>
                <a:gd name="T23" fmla="*/ 0 h 5230"/>
                <a:gd name="T24" fmla="*/ 0 w 2373"/>
                <a:gd name="T25" fmla="*/ 0 h 5230"/>
                <a:gd name="T26" fmla="*/ 0 w 2373"/>
                <a:gd name="T27" fmla="*/ 0 h 5230"/>
                <a:gd name="T28" fmla="*/ 0 w 2373"/>
                <a:gd name="T29" fmla="*/ 0 h 5230"/>
                <a:gd name="T30" fmla="*/ 0 w 2373"/>
                <a:gd name="T31" fmla="*/ 0 h 5230"/>
                <a:gd name="T32" fmla="*/ 0 w 2373"/>
                <a:gd name="T33" fmla="*/ 0 h 5230"/>
                <a:gd name="T34" fmla="*/ 0 w 2373"/>
                <a:gd name="T35" fmla="*/ 0 h 5230"/>
                <a:gd name="T36" fmla="*/ 0 w 2373"/>
                <a:gd name="T37" fmla="*/ 0 h 5230"/>
                <a:gd name="T38" fmla="*/ 0 w 2373"/>
                <a:gd name="T39" fmla="*/ 0 h 5230"/>
                <a:gd name="T40" fmla="*/ 0 w 2373"/>
                <a:gd name="T41" fmla="*/ 0 h 5230"/>
                <a:gd name="T42" fmla="*/ 0 w 2373"/>
                <a:gd name="T43" fmla="*/ 0 h 5230"/>
                <a:gd name="T44" fmla="*/ 0 w 2373"/>
                <a:gd name="T45" fmla="*/ 0 h 5230"/>
                <a:gd name="T46" fmla="*/ 0 w 2373"/>
                <a:gd name="T47" fmla="*/ 0 h 5230"/>
                <a:gd name="T48" fmla="*/ 0 w 2373"/>
                <a:gd name="T49" fmla="*/ 0 h 5230"/>
                <a:gd name="T50" fmla="*/ 0 w 2373"/>
                <a:gd name="T51" fmla="*/ 0 h 5230"/>
                <a:gd name="T52" fmla="*/ 0 w 2373"/>
                <a:gd name="T53" fmla="*/ 0 h 5230"/>
                <a:gd name="T54" fmla="*/ 0 w 2373"/>
                <a:gd name="T55" fmla="*/ 0 h 5230"/>
                <a:gd name="T56" fmla="*/ 0 w 2373"/>
                <a:gd name="T57" fmla="*/ 0 h 5230"/>
                <a:gd name="T58" fmla="*/ 0 w 2373"/>
                <a:gd name="T59" fmla="*/ 0 h 5230"/>
                <a:gd name="T60" fmla="*/ 0 w 2373"/>
                <a:gd name="T61" fmla="*/ 0 h 5230"/>
                <a:gd name="T62" fmla="*/ 0 w 2373"/>
                <a:gd name="T63" fmla="*/ 0 h 5230"/>
                <a:gd name="T64" fmla="*/ 0 w 2373"/>
                <a:gd name="T65" fmla="*/ 0 h 5230"/>
                <a:gd name="T66" fmla="*/ 0 w 2373"/>
                <a:gd name="T67" fmla="*/ 0 h 5230"/>
                <a:gd name="T68" fmla="*/ 0 w 2373"/>
                <a:gd name="T69" fmla="*/ 0 h 5230"/>
                <a:gd name="T70" fmla="*/ 0 w 2373"/>
                <a:gd name="T71" fmla="*/ 0 h 5230"/>
                <a:gd name="T72" fmla="*/ 0 w 2373"/>
                <a:gd name="T73" fmla="*/ 0 h 5230"/>
                <a:gd name="T74" fmla="*/ 0 w 2373"/>
                <a:gd name="T75" fmla="*/ 0 h 5230"/>
                <a:gd name="T76" fmla="*/ 0 w 2373"/>
                <a:gd name="T77" fmla="*/ 0 h 5230"/>
                <a:gd name="T78" fmla="*/ 0 w 2373"/>
                <a:gd name="T79" fmla="*/ 0 h 5230"/>
                <a:gd name="T80" fmla="*/ 0 w 2373"/>
                <a:gd name="T81" fmla="*/ 0 h 5230"/>
                <a:gd name="T82" fmla="*/ 0 w 2373"/>
                <a:gd name="T83" fmla="*/ 0 h 5230"/>
                <a:gd name="T84" fmla="*/ 0 w 2373"/>
                <a:gd name="T85" fmla="*/ 0 h 5230"/>
                <a:gd name="T86" fmla="*/ 0 w 2373"/>
                <a:gd name="T87" fmla="*/ 0 h 5230"/>
                <a:gd name="T88" fmla="*/ 0 w 2373"/>
                <a:gd name="T89" fmla="*/ 0 h 5230"/>
                <a:gd name="T90" fmla="*/ 0 w 2373"/>
                <a:gd name="T91" fmla="*/ 0 h 5230"/>
                <a:gd name="T92" fmla="*/ 0 w 2373"/>
                <a:gd name="T93" fmla="*/ 0 h 5230"/>
                <a:gd name="T94" fmla="*/ 0 w 2373"/>
                <a:gd name="T95" fmla="*/ 0 h 5230"/>
                <a:gd name="T96" fmla="*/ 0 w 2373"/>
                <a:gd name="T97" fmla="*/ 0 h 5230"/>
                <a:gd name="T98" fmla="*/ 0 w 2373"/>
                <a:gd name="T99" fmla="*/ 0 h 523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73"/>
                <a:gd name="T151" fmla="*/ 0 h 5230"/>
                <a:gd name="T152" fmla="*/ 2373 w 2373"/>
                <a:gd name="T153" fmla="*/ 5230 h 523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73" h="5230">
                  <a:moveTo>
                    <a:pt x="1952" y="4762"/>
                  </a:moveTo>
                  <a:lnTo>
                    <a:pt x="2063" y="4520"/>
                  </a:lnTo>
                  <a:lnTo>
                    <a:pt x="2151" y="4302"/>
                  </a:lnTo>
                  <a:lnTo>
                    <a:pt x="2226" y="4080"/>
                  </a:lnTo>
                  <a:lnTo>
                    <a:pt x="2278" y="3835"/>
                  </a:lnTo>
                  <a:lnTo>
                    <a:pt x="2340" y="3495"/>
                  </a:lnTo>
                  <a:lnTo>
                    <a:pt x="2373" y="2998"/>
                  </a:lnTo>
                  <a:lnTo>
                    <a:pt x="2367" y="2404"/>
                  </a:lnTo>
                  <a:lnTo>
                    <a:pt x="2340" y="2067"/>
                  </a:lnTo>
                  <a:lnTo>
                    <a:pt x="2305" y="1803"/>
                  </a:lnTo>
                  <a:lnTo>
                    <a:pt x="2232" y="1440"/>
                  </a:lnTo>
                  <a:lnTo>
                    <a:pt x="2092" y="1032"/>
                  </a:lnTo>
                  <a:lnTo>
                    <a:pt x="1943" y="711"/>
                  </a:lnTo>
                  <a:lnTo>
                    <a:pt x="1851" y="545"/>
                  </a:lnTo>
                  <a:lnTo>
                    <a:pt x="1698" y="333"/>
                  </a:lnTo>
                  <a:lnTo>
                    <a:pt x="1498" y="156"/>
                  </a:lnTo>
                  <a:lnTo>
                    <a:pt x="1388" y="79"/>
                  </a:lnTo>
                  <a:lnTo>
                    <a:pt x="1269" y="22"/>
                  </a:lnTo>
                  <a:lnTo>
                    <a:pt x="1136" y="0"/>
                  </a:lnTo>
                  <a:lnTo>
                    <a:pt x="986" y="9"/>
                  </a:lnTo>
                  <a:lnTo>
                    <a:pt x="816" y="62"/>
                  </a:lnTo>
                  <a:lnTo>
                    <a:pt x="591" y="251"/>
                  </a:lnTo>
                  <a:lnTo>
                    <a:pt x="467" y="414"/>
                  </a:lnTo>
                  <a:lnTo>
                    <a:pt x="339" y="643"/>
                  </a:lnTo>
                  <a:lnTo>
                    <a:pt x="216" y="967"/>
                  </a:lnTo>
                  <a:lnTo>
                    <a:pt x="137" y="1255"/>
                  </a:lnTo>
                  <a:lnTo>
                    <a:pt x="66" y="1650"/>
                  </a:lnTo>
                  <a:lnTo>
                    <a:pt x="17" y="1933"/>
                  </a:lnTo>
                  <a:lnTo>
                    <a:pt x="0" y="2244"/>
                  </a:lnTo>
                  <a:lnTo>
                    <a:pt x="10" y="2496"/>
                  </a:lnTo>
                  <a:lnTo>
                    <a:pt x="26" y="2815"/>
                  </a:lnTo>
                  <a:lnTo>
                    <a:pt x="49" y="3041"/>
                  </a:lnTo>
                  <a:lnTo>
                    <a:pt x="91" y="3313"/>
                  </a:lnTo>
                  <a:lnTo>
                    <a:pt x="147" y="3610"/>
                  </a:lnTo>
                  <a:lnTo>
                    <a:pt x="232" y="3978"/>
                  </a:lnTo>
                  <a:lnTo>
                    <a:pt x="297" y="4168"/>
                  </a:lnTo>
                  <a:lnTo>
                    <a:pt x="372" y="4364"/>
                  </a:lnTo>
                  <a:lnTo>
                    <a:pt x="477" y="4606"/>
                  </a:lnTo>
                  <a:lnTo>
                    <a:pt x="584" y="4778"/>
                  </a:lnTo>
                  <a:lnTo>
                    <a:pt x="665" y="4893"/>
                  </a:lnTo>
                  <a:lnTo>
                    <a:pt x="780" y="5026"/>
                  </a:lnTo>
                  <a:lnTo>
                    <a:pt x="910" y="5115"/>
                  </a:lnTo>
                  <a:lnTo>
                    <a:pt x="1051" y="5181"/>
                  </a:lnTo>
                  <a:lnTo>
                    <a:pt x="1201" y="5222"/>
                  </a:lnTo>
                  <a:lnTo>
                    <a:pt x="1407" y="5230"/>
                  </a:lnTo>
                  <a:lnTo>
                    <a:pt x="1547" y="5190"/>
                  </a:lnTo>
                  <a:lnTo>
                    <a:pt x="1655" y="5124"/>
                  </a:lnTo>
                  <a:lnTo>
                    <a:pt x="1782" y="4985"/>
                  </a:lnTo>
                  <a:lnTo>
                    <a:pt x="1952" y="47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1850"/>
            <p:cNvSpPr>
              <a:spLocks/>
            </p:cNvSpPr>
            <p:nvPr/>
          </p:nvSpPr>
          <p:spPr bwMode="auto">
            <a:xfrm>
              <a:off x="3649" y="3839"/>
              <a:ext cx="89" cy="213"/>
            </a:xfrm>
            <a:custGeom>
              <a:avLst/>
              <a:gdLst>
                <a:gd name="T0" fmla="*/ 0 w 1527"/>
                <a:gd name="T1" fmla="*/ 0 h 3615"/>
                <a:gd name="T2" fmla="*/ 0 w 1527"/>
                <a:gd name="T3" fmla="*/ 0 h 3615"/>
                <a:gd name="T4" fmla="*/ 0 w 1527"/>
                <a:gd name="T5" fmla="*/ 0 h 3615"/>
                <a:gd name="T6" fmla="*/ 0 w 1527"/>
                <a:gd name="T7" fmla="*/ 0 h 3615"/>
                <a:gd name="T8" fmla="*/ 0 w 1527"/>
                <a:gd name="T9" fmla="*/ 0 h 3615"/>
                <a:gd name="T10" fmla="*/ 0 w 1527"/>
                <a:gd name="T11" fmla="*/ 0 h 3615"/>
                <a:gd name="T12" fmla="*/ 0 w 1527"/>
                <a:gd name="T13" fmla="*/ 0 h 3615"/>
                <a:gd name="T14" fmla="*/ 0 w 1527"/>
                <a:gd name="T15" fmla="*/ 0 h 3615"/>
                <a:gd name="T16" fmla="*/ 0 w 1527"/>
                <a:gd name="T17" fmla="*/ 0 h 3615"/>
                <a:gd name="T18" fmla="*/ 0 w 1527"/>
                <a:gd name="T19" fmla="*/ 0 h 3615"/>
                <a:gd name="T20" fmla="*/ 0 w 1527"/>
                <a:gd name="T21" fmla="*/ 0 h 3615"/>
                <a:gd name="T22" fmla="*/ 0 w 1527"/>
                <a:gd name="T23" fmla="*/ 0 h 3615"/>
                <a:gd name="T24" fmla="*/ 0 w 1527"/>
                <a:gd name="T25" fmla="*/ 0 h 3615"/>
                <a:gd name="T26" fmla="*/ 0 w 1527"/>
                <a:gd name="T27" fmla="*/ 0 h 3615"/>
                <a:gd name="T28" fmla="*/ 0 w 1527"/>
                <a:gd name="T29" fmla="*/ 0 h 3615"/>
                <a:gd name="T30" fmla="*/ 0 w 1527"/>
                <a:gd name="T31" fmla="*/ 0 h 3615"/>
                <a:gd name="T32" fmla="*/ 0 w 1527"/>
                <a:gd name="T33" fmla="*/ 0 h 3615"/>
                <a:gd name="T34" fmla="*/ 0 w 1527"/>
                <a:gd name="T35" fmla="*/ 0 h 3615"/>
                <a:gd name="T36" fmla="*/ 0 w 1527"/>
                <a:gd name="T37" fmla="*/ 0 h 3615"/>
                <a:gd name="T38" fmla="*/ 0 w 1527"/>
                <a:gd name="T39" fmla="*/ 0 h 3615"/>
                <a:gd name="T40" fmla="*/ 0 w 1527"/>
                <a:gd name="T41" fmla="*/ 0 h 3615"/>
                <a:gd name="T42" fmla="*/ 0 w 1527"/>
                <a:gd name="T43" fmla="*/ 0 h 3615"/>
                <a:gd name="T44" fmla="*/ 0 w 1527"/>
                <a:gd name="T45" fmla="*/ 0 h 3615"/>
                <a:gd name="T46" fmla="*/ 0 w 1527"/>
                <a:gd name="T47" fmla="*/ 0 h 3615"/>
                <a:gd name="T48" fmla="*/ 0 w 1527"/>
                <a:gd name="T49" fmla="*/ 0 h 3615"/>
                <a:gd name="T50" fmla="*/ 0 w 1527"/>
                <a:gd name="T51" fmla="*/ 0 h 3615"/>
                <a:gd name="T52" fmla="*/ 0 w 1527"/>
                <a:gd name="T53" fmla="*/ 0 h 3615"/>
                <a:gd name="T54" fmla="*/ 0 w 1527"/>
                <a:gd name="T55" fmla="*/ 0 h 3615"/>
                <a:gd name="T56" fmla="*/ 0 w 1527"/>
                <a:gd name="T57" fmla="*/ 0 h 3615"/>
                <a:gd name="T58" fmla="*/ 0 w 1527"/>
                <a:gd name="T59" fmla="*/ 0 h 3615"/>
                <a:gd name="T60" fmla="*/ 0 w 1527"/>
                <a:gd name="T61" fmla="*/ 0 h 3615"/>
                <a:gd name="T62" fmla="*/ 0 w 1527"/>
                <a:gd name="T63" fmla="*/ 0 h 3615"/>
                <a:gd name="T64" fmla="*/ 0 w 1527"/>
                <a:gd name="T65" fmla="*/ 0 h 3615"/>
                <a:gd name="T66" fmla="*/ 0 w 1527"/>
                <a:gd name="T67" fmla="*/ 0 h 36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7"/>
                <a:gd name="T103" fmla="*/ 0 h 3615"/>
                <a:gd name="T104" fmla="*/ 1527 w 1527"/>
                <a:gd name="T105" fmla="*/ 3615 h 361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7" h="3615">
                  <a:moveTo>
                    <a:pt x="898" y="3605"/>
                  </a:moveTo>
                  <a:lnTo>
                    <a:pt x="767" y="3615"/>
                  </a:lnTo>
                  <a:lnTo>
                    <a:pt x="682" y="3586"/>
                  </a:lnTo>
                  <a:lnTo>
                    <a:pt x="564" y="3504"/>
                  </a:lnTo>
                  <a:lnTo>
                    <a:pt x="463" y="3409"/>
                  </a:lnTo>
                  <a:lnTo>
                    <a:pt x="330" y="3214"/>
                  </a:lnTo>
                  <a:lnTo>
                    <a:pt x="232" y="3011"/>
                  </a:lnTo>
                  <a:lnTo>
                    <a:pt x="159" y="2750"/>
                  </a:lnTo>
                  <a:lnTo>
                    <a:pt x="82" y="2407"/>
                  </a:lnTo>
                  <a:lnTo>
                    <a:pt x="39" y="1982"/>
                  </a:lnTo>
                  <a:lnTo>
                    <a:pt x="0" y="1483"/>
                  </a:lnTo>
                  <a:lnTo>
                    <a:pt x="0" y="966"/>
                  </a:lnTo>
                  <a:lnTo>
                    <a:pt x="36" y="721"/>
                  </a:lnTo>
                  <a:lnTo>
                    <a:pt x="110" y="493"/>
                  </a:lnTo>
                  <a:lnTo>
                    <a:pt x="232" y="258"/>
                  </a:lnTo>
                  <a:lnTo>
                    <a:pt x="379" y="114"/>
                  </a:lnTo>
                  <a:lnTo>
                    <a:pt x="551" y="22"/>
                  </a:lnTo>
                  <a:lnTo>
                    <a:pt x="718" y="0"/>
                  </a:lnTo>
                  <a:lnTo>
                    <a:pt x="885" y="29"/>
                  </a:lnTo>
                  <a:lnTo>
                    <a:pt x="1038" y="120"/>
                  </a:lnTo>
                  <a:lnTo>
                    <a:pt x="1181" y="286"/>
                  </a:lnTo>
                  <a:lnTo>
                    <a:pt x="1282" y="466"/>
                  </a:lnTo>
                  <a:lnTo>
                    <a:pt x="1364" y="656"/>
                  </a:lnTo>
                  <a:lnTo>
                    <a:pt x="1426" y="911"/>
                  </a:lnTo>
                  <a:lnTo>
                    <a:pt x="1491" y="1277"/>
                  </a:lnTo>
                  <a:lnTo>
                    <a:pt x="1527" y="1701"/>
                  </a:lnTo>
                  <a:lnTo>
                    <a:pt x="1521" y="2142"/>
                  </a:lnTo>
                  <a:lnTo>
                    <a:pt x="1478" y="2583"/>
                  </a:lnTo>
                  <a:lnTo>
                    <a:pt x="1442" y="2867"/>
                  </a:lnTo>
                  <a:lnTo>
                    <a:pt x="1371" y="3096"/>
                  </a:lnTo>
                  <a:lnTo>
                    <a:pt x="1266" y="3292"/>
                  </a:lnTo>
                  <a:lnTo>
                    <a:pt x="1159" y="3462"/>
                  </a:lnTo>
                  <a:lnTo>
                    <a:pt x="1008" y="3572"/>
                  </a:lnTo>
                  <a:lnTo>
                    <a:pt x="898" y="3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1851"/>
            <p:cNvSpPr>
              <a:spLocks/>
            </p:cNvSpPr>
            <p:nvPr/>
          </p:nvSpPr>
          <p:spPr bwMode="auto">
            <a:xfrm>
              <a:off x="3649" y="3839"/>
              <a:ext cx="89" cy="213"/>
            </a:xfrm>
            <a:custGeom>
              <a:avLst/>
              <a:gdLst>
                <a:gd name="T0" fmla="*/ 0 w 1527"/>
                <a:gd name="T1" fmla="*/ 0 h 3615"/>
                <a:gd name="T2" fmla="*/ 0 w 1527"/>
                <a:gd name="T3" fmla="*/ 0 h 3615"/>
                <a:gd name="T4" fmla="*/ 0 w 1527"/>
                <a:gd name="T5" fmla="*/ 0 h 3615"/>
                <a:gd name="T6" fmla="*/ 0 w 1527"/>
                <a:gd name="T7" fmla="*/ 0 h 3615"/>
                <a:gd name="T8" fmla="*/ 0 w 1527"/>
                <a:gd name="T9" fmla="*/ 0 h 3615"/>
                <a:gd name="T10" fmla="*/ 0 w 1527"/>
                <a:gd name="T11" fmla="*/ 0 h 3615"/>
                <a:gd name="T12" fmla="*/ 0 w 1527"/>
                <a:gd name="T13" fmla="*/ 0 h 3615"/>
                <a:gd name="T14" fmla="*/ 0 w 1527"/>
                <a:gd name="T15" fmla="*/ 0 h 3615"/>
                <a:gd name="T16" fmla="*/ 0 w 1527"/>
                <a:gd name="T17" fmla="*/ 0 h 3615"/>
                <a:gd name="T18" fmla="*/ 0 w 1527"/>
                <a:gd name="T19" fmla="*/ 0 h 3615"/>
                <a:gd name="T20" fmla="*/ 0 w 1527"/>
                <a:gd name="T21" fmla="*/ 0 h 3615"/>
                <a:gd name="T22" fmla="*/ 0 w 1527"/>
                <a:gd name="T23" fmla="*/ 0 h 3615"/>
                <a:gd name="T24" fmla="*/ 0 w 1527"/>
                <a:gd name="T25" fmla="*/ 0 h 3615"/>
                <a:gd name="T26" fmla="*/ 0 w 1527"/>
                <a:gd name="T27" fmla="*/ 0 h 3615"/>
                <a:gd name="T28" fmla="*/ 0 w 1527"/>
                <a:gd name="T29" fmla="*/ 0 h 3615"/>
                <a:gd name="T30" fmla="*/ 0 w 1527"/>
                <a:gd name="T31" fmla="*/ 0 h 3615"/>
                <a:gd name="T32" fmla="*/ 0 w 1527"/>
                <a:gd name="T33" fmla="*/ 0 h 3615"/>
                <a:gd name="T34" fmla="*/ 0 w 1527"/>
                <a:gd name="T35" fmla="*/ 0 h 3615"/>
                <a:gd name="T36" fmla="*/ 0 w 1527"/>
                <a:gd name="T37" fmla="*/ 0 h 3615"/>
                <a:gd name="T38" fmla="*/ 0 w 1527"/>
                <a:gd name="T39" fmla="*/ 0 h 3615"/>
                <a:gd name="T40" fmla="*/ 0 w 1527"/>
                <a:gd name="T41" fmla="*/ 0 h 3615"/>
                <a:gd name="T42" fmla="*/ 0 w 1527"/>
                <a:gd name="T43" fmla="*/ 0 h 3615"/>
                <a:gd name="T44" fmla="*/ 0 w 1527"/>
                <a:gd name="T45" fmla="*/ 0 h 3615"/>
                <a:gd name="T46" fmla="*/ 0 w 1527"/>
                <a:gd name="T47" fmla="*/ 0 h 3615"/>
                <a:gd name="T48" fmla="*/ 0 w 1527"/>
                <a:gd name="T49" fmla="*/ 0 h 3615"/>
                <a:gd name="T50" fmla="*/ 0 w 1527"/>
                <a:gd name="T51" fmla="*/ 0 h 3615"/>
                <a:gd name="T52" fmla="*/ 0 w 1527"/>
                <a:gd name="T53" fmla="*/ 0 h 3615"/>
                <a:gd name="T54" fmla="*/ 0 w 1527"/>
                <a:gd name="T55" fmla="*/ 0 h 3615"/>
                <a:gd name="T56" fmla="*/ 0 w 1527"/>
                <a:gd name="T57" fmla="*/ 0 h 3615"/>
                <a:gd name="T58" fmla="*/ 0 w 1527"/>
                <a:gd name="T59" fmla="*/ 0 h 3615"/>
                <a:gd name="T60" fmla="*/ 0 w 1527"/>
                <a:gd name="T61" fmla="*/ 0 h 3615"/>
                <a:gd name="T62" fmla="*/ 0 w 1527"/>
                <a:gd name="T63" fmla="*/ 0 h 3615"/>
                <a:gd name="T64" fmla="*/ 0 w 1527"/>
                <a:gd name="T65" fmla="*/ 0 h 3615"/>
                <a:gd name="T66" fmla="*/ 0 w 1527"/>
                <a:gd name="T67" fmla="*/ 0 h 3615"/>
                <a:gd name="T68" fmla="*/ 0 w 1527"/>
                <a:gd name="T69" fmla="*/ 0 h 36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27"/>
                <a:gd name="T106" fmla="*/ 0 h 3615"/>
                <a:gd name="T107" fmla="*/ 1527 w 1527"/>
                <a:gd name="T108" fmla="*/ 3615 h 36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27" h="3615">
                  <a:moveTo>
                    <a:pt x="898" y="3605"/>
                  </a:moveTo>
                  <a:lnTo>
                    <a:pt x="767" y="3615"/>
                  </a:lnTo>
                  <a:lnTo>
                    <a:pt x="682" y="3586"/>
                  </a:lnTo>
                  <a:lnTo>
                    <a:pt x="564" y="3504"/>
                  </a:lnTo>
                  <a:lnTo>
                    <a:pt x="463" y="3409"/>
                  </a:lnTo>
                  <a:lnTo>
                    <a:pt x="330" y="3214"/>
                  </a:lnTo>
                  <a:lnTo>
                    <a:pt x="232" y="3011"/>
                  </a:lnTo>
                  <a:lnTo>
                    <a:pt x="159" y="2750"/>
                  </a:lnTo>
                  <a:lnTo>
                    <a:pt x="82" y="2407"/>
                  </a:lnTo>
                  <a:lnTo>
                    <a:pt x="39" y="1982"/>
                  </a:lnTo>
                  <a:lnTo>
                    <a:pt x="0" y="1483"/>
                  </a:lnTo>
                  <a:lnTo>
                    <a:pt x="0" y="966"/>
                  </a:lnTo>
                  <a:lnTo>
                    <a:pt x="36" y="721"/>
                  </a:lnTo>
                  <a:lnTo>
                    <a:pt x="110" y="493"/>
                  </a:lnTo>
                  <a:lnTo>
                    <a:pt x="232" y="258"/>
                  </a:lnTo>
                  <a:lnTo>
                    <a:pt x="379" y="114"/>
                  </a:lnTo>
                  <a:lnTo>
                    <a:pt x="551" y="22"/>
                  </a:lnTo>
                  <a:lnTo>
                    <a:pt x="718" y="0"/>
                  </a:lnTo>
                  <a:lnTo>
                    <a:pt x="885" y="29"/>
                  </a:lnTo>
                  <a:lnTo>
                    <a:pt x="1038" y="120"/>
                  </a:lnTo>
                  <a:lnTo>
                    <a:pt x="1181" y="286"/>
                  </a:lnTo>
                  <a:lnTo>
                    <a:pt x="1282" y="466"/>
                  </a:lnTo>
                  <a:lnTo>
                    <a:pt x="1364" y="656"/>
                  </a:lnTo>
                  <a:lnTo>
                    <a:pt x="1426" y="911"/>
                  </a:lnTo>
                  <a:lnTo>
                    <a:pt x="1491" y="1277"/>
                  </a:lnTo>
                  <a:lnTo>
                    <a:pt x="1527" y="1701"/>
                  </a:lnTo>
                  <a:lnTo>
                    <a:pt x="1521" y="2142"/>
                  </a:lnTo>
                  <a:lnTo>
                    <a:pt x="1478" y="2583"/>
                  </a:lnTo>
                  <a:lnTo>
                    <a:pt x="1442" y="2867"/>
                  </a:lnTo>
                  <a:lnTo>
                    <a:pt x="1371" y="3096"/>
                  </a:lnTo>
                  <a:lnTo>
                    <a:pt x="1266" y="3292"/>
                  </a:lnTo>
                  <a:lnTo>
                    <a:pt x="1159" y="3462"/>
                  </a:lnTo>
                  <a:lnTo>
                    <a:pt x="1008" y="3572"/>
                  </a:lnTo>
                  <a:lnTo>
                    <a:pt x="898" y="360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1852"/>
            <p:cNvSpPr>
              <a:spLocks/>
            </p:cNvSpPr>
            <p:nvPr/>
          </p:nvSpPr>
          <p:spPr bwMode="auto">
            <a:xfrm>
              <a:off x="3658" y="3851"/>
              <a:ext cx="78" cy="193"/>
            </a:xfrm>
            <a:custGeom>
              <a:avLst/>
              <a:gdLst>
                <a:gd name="T0" fmla="*/ 0 w 1325"/>
                <a:gd name="T1" fmla="*/ 0 h 3280"/>
                <a:gd name="T2" fmla="*/ 0 w 1325"/>
                <a:gd name="T3" fmla="*/ 0 h 3280"/>
                <a:gd name="T4" fmla="*/ 0 w 1325"/>
                <a:gd name="T5" fmla="*/ 0 h 3280"/>
                <a:gd name="T6" fmla="*/ 0 w 1325"/>
                <a:gd name="T7" fmla="*/ 0 h 3280"/>
                <a:gd name="T8" fmla="*/ 0 w 1325"/>
                <a:gd name="T9" fmla="*/ 0 h 3280"/>
                <a:gd name="T10" fmla="*/ 0 w 1325"/>
                <a:gd name="T11" fmla="*/ 0 h 3280"/>
                <a:gd name="T12" fmla="*/ 0 w 1325"/>
                <a:gd name="T13" fmla="*/ 0 h 3280"/>
                <a:gd name="T14" fmla="*/ 0 w 1325"/>
                <a:gd name="T15" fmla="*/ 0 h 3280"/>
                <a:gd name="T16" fmla="*/ 0 w 1325"/>
                <a:gd name="T17" fmla="*/ 0 h 3280"/>
                <a:gd name="T18" fmla="*/ 0 w 1325"/>
                <a:gd name="T19" fmla="*/ 0 h 3280"/>
                <a:gd name="T20" fmla="*/ 0 w 1325"/>
                <a:gd name="T21" fmla="*/ 0 h 3280"/>
                <a:gd name="T22" fmla="*/ 0 w 1325"/>
                <a:gd name="T23" fmla="*/ 0 h 3280"/>
                <a:gd name="T24" fmla="*/ 0 w 1325"/>
                <a:gd name="T25" fmla="*/ 0 h 3280"/>
                <a:gd name="T26" fmla="*/ 0 w 1325"/>
                <a:gd name="T27" fmla="*/ 0 h 3280"/>
                <a:gd name="T28" fmla="*/ 0 w 1325"/>
                <a:gd name="T29" fmla="*/ 0 h 3280"/>
                <a:gd name="T30" fmla="*/ 0 w 1325"/>
                <a:gd name="T31" fmla="*/ 0 h 3280"/>
                <a:gd name="T32" fmla="*/ 0 w 1325"/>
                <a:gd name="T33" fmla="*/ 0 h 3280"/>
                <a:gd name="T34" fmla="*/ 0 w 1325"/>
                <a:gd name="T35" fmla="*/ 0 h 3280"/>
                <a:gd name="T36" fmla="*/ 0 w 1325"/>
                <a:gd name="T37" fmla="*/ 0 h 3280"/>
                <a:gd name="T38" fmla="*/ 0 w 1325"/>
                <a:gd name="T39" fmla="*/ 0 h 3280"/>
                <a:gd name="T40" fmla="*/ 0 w 1325"/>
                <a:gd name="T41" fmla="*/ 0 h 3280"/>
                <a:gd name="T42" fmla="*/ 0 w 1325"/>
                <a:gd name="T43" fmla="*/ 0 h 3280"/>
                <a:gd name="T44" fmla="*/ 0 w 1325"/>
                <a:gd name="T45" fmla="*/ 0 h 3280"/>
                <a:gd name="T46" fmla="*/ 0 w 1325"/>
                <a:gd name="T47" fmla="*/ 0 h 3280"/>
                <a:gd name="T48" fmla="*/ 0 w 1325"/>
                <a:gd name="T49" fmla="*/ 0 h 3280"/>
                <a:gd name="T50" fmla="*/ 0 w 1325"/>
                <a:gd name="T51" fmla="*/ 0 h 3280"/>
                <a:gd name="T52" fmla="*/ 0 w 1325"/>
                <a:gd name="T53" fmla="*/ 0 h 3280"/>
                <a:gd name="T54" fmla="*/ 0 w 1325"/>
                <a:gd name="T55" fmla="*/ 0 h 3280"/>
                <a:gd name="T56" fmla="*/ 0 w 1325"/>
                <a:gd name="T57" fmla="*/ 0 h 3280"/>
                <a:gd name="T58" fmla="*/ 0 w 1325"/>
                <a:gd name="T59" fmla="*/ 0 h 3280"/>
                <a:gd name="T60" fmla="*/ 0 w 1325"/>
                <a:gd name="T61" fmla="*/ 0 h 3280"/>
                <a:gd name="T62" fmla="*/ 0 w 1325"/>
                <a:gd name="T63" fmla="*/ 0 h 3280"/>
                <a:gd name="T64" fmla="*/ 0 w 1325"/>
                <a:gd name="T65" fmla="*/ 0 h 3280"/>
                <a:gd name="T66" fmla="*/ 0 w 1325"/>
                <a:gd name="T67" fmla="*/ 0 h 32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25"/>
                <a:gd name="T103" fmla="*/ 0 h 3280"/>
                <a:gd name="T104" fmla="*/ 1325 w 1325"/>
                <a:gd name="T105" fmla="*/ 3280 h 32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25" h="3280">
                  <a:moveTo>
                    <a:pt x="1189" y="2825"/>
                  </a:moveTo>
                  <a:lnTo>
                    <a:pt x="1241" y="2662"/>
                  </a:lnTo>
                  <a:lnTo>
                    <a:pt x="1283" y="2404"/>
                  </a:lnTo>
                  <a:lnTo>
                    <a:pt x="1309" y="2093"/>
                  </a:lnTo>
                  <a:lnTo>
                    <a:pt x="1325" y="1728"/>
                  </a:lnTo>
                  <a:lnTo>
                    <a:pt x="1309" y="1388"/>
                  </a:lnTo>
                  <a:lnTo>
                    <a:pt x="1260" y="1009"/>
                  </a:lnTo>
                  <a:lnTo>
                    <a:pt x="1182" y="656"/>
                  </a:lnTo>
                  <a:lnTo>
                    <a:pt x="1084" y="432"/>
                  </a:lnTo>
                  <a:lnTo>
                    <a:pt x="928" y="179"/>
                  </a:lnTo>
                  <a:lnTo>
                    <a:pt x="754" y="49"/>
                  </a:lnTo>
                  <a:lnTo>
                    <a:pt x="607" y="7"/>
                  </a:lnTo>
                  <a:lnTo>
                    <a:pt x="483" y="0"/>
                  </a:lnTo>
                  <a:lnTo>
                    <a:pt x="363" y="40"/>
                  </a:lnTo>
                  <a:lnTo>
                    <a:pt x="216" y="163"/>
                  </a:lnTo>
                  <a:lnTo>
                    <a:pt x="131" y="317"/>
                  </a:lnTo>
                  <a:lnTo>
                    <a:pt x="75" y="513"/>
                  </a:lnTo>
                  <a:lnTo>
                    <a:pt x="14" y="895"/>
                  </a:lnTo>
                  <a:lnTo>
                    <a:pt x="0" y="1274"/>
                  </a:lnTo>
                  <a:lnTo>
                    <a:pt x="0" y="1649"/>
                  </a:lnTo>
                  <a:lnTo>
                    <a:pt x="30" y="2025"/>
                  </a:lnTo>
                  <a:lnTo>
                    <a:pt x="105" y="2404"/>
                  </a:lnTo>
                  <a:lnTo>
                    <a:pt x="183" y="2675"/>
                  </a:lnTo>
                  <a:lnTo>
                    <a:pt x="268" y="2940"/>
                  </a:lnTo>
                  <a:lnTo>
                    <a:pt x="356" y="3087"/>
                  </a:lnTo>
                  <a:lnTo>
                    <a:pt x="477" y="3217"/>
                  </a:lnTo>
                  <a:lnTo>
                    <a:pt x="575" y="3269"/>
                  </a:lnTo>
                  <a:lnTo>
                    <a:pt x="676" y="3280"/>
                  </a:lnTo>
                  <a:lnTo>
                    <a:pt x="777" y="3280"/>
                  </a:lnTo>
                  <a:lnTo>
                    <a:pt x="872" y="3244"/>
                  </a:lnTo>
                  <a:lnTo>
                    <a:pt x="950" y="3185"/>
                  </a:lnTo>
                  <a:lnTo>
                    <a:pt x="1032" y="3097"/>
                  </a:lnTo>
                  <a:lnTo>
                    <a:pt x="1100" y="2999"/>
                  </a:lnTo>
                  <a:lnTo>
                    <a:pt x="1189" y="2825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1853"/>
            <p:cNvSpPr>
              <a:spLocks/>
            </p:cNvSpPr>
            <p:nvPr/>
          </p:nvSpPr>
          <p:spPr bwMode="auto">
            <a:xfrm>
              <a:off x="3658" y="3851"/>
              <a:ext cx="78" cy="193"/>
            </a:xfrm>
            <a:custGeom>
              <a:avLst/>
              <a:gdLst>
                <a:gd name="T0" fmla="*/ 0 w 1325"/>
                <a:gd name="T1" fmla="*/ 0 h 3280"/>
                <a:gd name="T2" fmla="*/ 0 w 1325"/>
                <a:gd name="T3" fmla="*/ 0 h 3280"/>
                <a:gd name="T4" fmla="*/ 0 w 1325"/>
                <a:gd name="T5" fmla="*/ 0 h 3280"/>
                <a:gd name="T6" fmla="*/ 0 w 1325"/>
                <a:gd name="T7" fmla="*/ 0 h 3280"/>
                <a:gd name="T8" fmla="*/ 0 w 1325"/>
                <a:gd name="T9" fmla="*/ 0 h 3280"/>
                <a:gd name="T10" fmla="*/ 0 w 1325"/>
                <a:gd name="T11" fmla="*/ 0 h 3280"/>
                <a:gd name="T12" fmla="*/ 0 w 1325"/>
                <a:gd name="T13" fmla="*/ 0 h 3280"/>
                <a:gd name="T14" fmla="*/ 0 w 1325"/>
                <a:gd name="T15" fmla="*/ 0 h 3280"/>
                <a:gd name="T16" fmla="*/ 0 w 1325"/>
                <a:gd name="T17" fmla="*/ 0 h 3280"/>
                <a:gd name="T18" fmla="*/ 0 w 1325"/>
                <a:gd name="T19" fmla="*/ 0 h 3280"/>
                <a:gd name="T20" fmla="*/ 0 w 1325"/>
                <a:gd name="T21" fmla="*/ 0 h 3280"/>
                <a:gd name="T22" fmla="*/ 0 w 1325"/>
                <a:gd name="T23" fmla="*/ 0 h 3280"/>
                <a:gd name="T24" fmla="*/ 0 w 1325"/>
                <a:gd name="T25" fmla="*/ 0 h 3280"/>
                <a:gd name="T26" fmla="*/ 0 w 1325"/>
                <a:gd name="T27" fmla="*/ 0 h 3280"/>
                <a:gd name="T28" fmla="*/ 0 w 1325"/>
                <a:gd name="T29" fmla="*/ 0 h 3280"/>
                <a:gd name="T30" fmla="*/ 0 w 1325"/>
                <a:gd name="T31" fmla="*/ 0 h 3280"/>
                <a:gd name="T32" fmla="*/ 0 w 1325"/>
                <a:gd name="T33" fmla="*/ 0 h 3280"/>
                <a:gd name="T34" fmla="*/ 0 w 1325"/>
                <a:gd name="T35" fmla="*/ 0 h 3280"/>
                <a:gd name="T36" fmla="*/ 0 w 1325"/>
                <a:gd name="T37" fmla="*/ 0 h 3280"/>
                <a:gd name="T38" fmla="*/ 0 w 1325"/>
                <a:gd name="T39" fmla="*/ 0 h 3280"/>
                <a:gd name="T40" fmla="*/ 0 w 1325"/>
                <a:gd name="T41" fmla="*/ 0 h 3280"/>
                <a:gd name="T42" fmla="*/ 0 w 1325"/>
                <a:gd name="T43" fmla="*/ 0 h 3280"/>
                <a:gd name="T44" fmla="*/ 0 w 1325"/>
                <a:gd name="T45" fmla="*/ 0 h 3280"/>
                <a:gd name="T46" fmla="*/ 0 w 1325"/>
                <a:gd name="T47" fmla="*/ 0 h 3280"/>
                <a:gd name="T48" fmla="*/ 0 w 1325"/>
                <a:gd name="T49" fmla="*/ 0 h 3280"/>
                <a:gd name="T50" fmla="*/ 0 w 1325"/>
                <a:gd name="T51" fmla="*/ 0 h 3280"/>
                <a:gd name="T52" fmla="*/ 0 w 1325"/>
                <a:gd name="T53" fmla="*/ 0 h 3280"/>
                <a:gd name="T54" fmla="*/ 0 w 1325"/>
                <a:gd name="T55" fmla="*/ 0 h 3280"/>
                <a:gd name="T56" fmla="*/ 0 w 1325"/>
                <a:gd name="T57" fmla="*/ 0 h 3280"/>
                <a:gd name="T58" fmla="*/ 0 w 1325"/>
                <a:gd name="T59" fmla="*/ 0 h 3280"/>
                <a:gd name="T60" fmla="*/ 0 w 1325"/>
                <a:gd name="T61" fmla="*/ 0 h 3280"/>
                <a:gd name="T62" fmla="*/ 0 w 1325"/>
                <a:gd name="T63" fmla="*/ 0 h 3280"/>
                <a:gd name="T64" fmla="*/ 0 w 1325"/>
                <a:gd name="T65" fmla="*/ 0 h 3280"/>
                <a:gd name="T66" fmla="*/ 0 w 1325"/>
                <a:gd name="T67" fmla="*/ 0 h 3280"/>
                <a:gd name="T68" fmla="*/ 0 w 1325"/>
                <a:gd name="T69" fmla="*/ 0 h 32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3280"/>
                <a:gd name="T107" fmla="*/ 1325 w 1325"/>
                <a:gd name="T108" fmla="*/ 3280 h 32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3280">
                  <a:moveTo>
                    <a:pt x="1189" y="2825"/>
                  </a:moveTo>
                  <a:lnTo>
                    <a:pt x="1241" y="2662"/>
                  </a:lnTo>
                  <a:lnTo>
                    <a:pt x="1283" y="2404"/>
                  </a:lnTo>
                  <a:lnTo>
                    <a:pt x="1309" y="2093"/>
                  </a:lnTo>
                  <a:lnTo>
                    <a:pt x="1325" y="1728"/>
                  </a:lnTo>
                  <a:lnTo>
                    <a:pt x="1309" y="1388"/>
                  </a:lnTo>
                  <a:lnTo>
                    <a:pt x="1260" y="1009"/>
                  </a:lnTo>
                  <a:lnTo>
                    <a:pt x="1182" y="656"/>
                  </a:lnTo>
                  <a:lnTo>
                    <a:pt x="1084" y="432"/>
                  </a:lnTo>
                  <a:lnTo>
                    <a:pt x="928" y="179"/>
                  </a:lnTo>
                  <a:lnTo>
                    <a:pt x="754" y="49"/>
                  </a:lnTo>
                  <a:lnTo>
                    <a:pt x="607" y="7"/>
                  </a:lnTo>
                  <a:lnTo>
                    <a:pt x="483" y="0"/>
                  </a:lnTo>
                  <a:lnTo>
                    <a:pt x="363" y="40"/>
                  </a:lnTo>
                  <a:lnTo>
                    <a:pt x="216" y="163"/>
                  </a:lnTo>
                  <a:lnTo>
                    <a:pt x="131" y="317"/>
                  </a:lnTo>
                  <a:lnTo>
                    <a:pt x="75" y="513"/>
                  </a:lnTo>
                  <a:lnTo>
                    <a:pt x="14" y="895"/>
                  </a:lnTo>
                  <a:lnTo>
                    <a:pt x="0" y="1274"/>
                  </a:lnTo>
                  <a:lnTo>
                    <a:pt x="0" y="1649"/>
                  </a:lnTo>
                  <a:lnTo>
                    <a:pt x="30" y="2025"/>
                  </a:lnTo>
                  <a:lnTo>
                    <a:pt x="105" y="2404"/>
                  </a:lnTo>
                  <a:lnTo>
                    <a:pt x="183" y="2675"/>
                  </a:lnTo>
                  <a:lnTo>
                    <a:pt x="268" y="2940"/>
                  </a:lnTo>
                  <a:lnTo>
                    <a:pt x="356" y="3087"/>
                  </a:lnTo>
                  <a:lnTo>
                    <a:pt x="477" y="3217"/>
                  </a:lnTo>
                  <a:lnTo>
                    <a:pt x="575" y="3269"/>
                  </a:lnTo>
                  <a:lnTo>
                    <a:pt x="676" y="3280"/>
                  </a:lnTo>
                  <a:lnTo>
                    <a:pt x="777" y="3280"/>
                  </a:lnTo>
                  <a:lnTo>
                    <a:pt x="872" y="3244"/>
                  </a:lnTo>
                  <a:lnTo>
                    <a:pt x="950" y="3185"/>
                  </a:lnTo>
                  <a:lnTo>
                    <a:pt x="1032" y="3097"/>
                  </a:lnTo>
                  <a:lnTo>
                    <a:pt x="1100" y="2999"/>
                  </a:lnTo>
                  <a:lnTo>
                    <a:pt x="1189" y="28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1854"/>
            <p:cNvSpPr>
              <a:spLocks/>
            </p:cNvSpPr>
            <p:nvPr/>
          </p:nvSpPr>
          <p:spPr bwMode="auto">
            <a:xfrm>
              <a:off x="3863" y="3943"/>
              <a:ext cx="146" cy="244"/>
            </a:xfrm>
            <a:custGeom>
              <a:avLst/>
              <a:gdLst>
                <a:gd name="T0" fmla="*/ 0 w 2480"/>
                <a:gd name="T1" fmla="*/ 0 h 4138"/>
                <a:gd name="T2" fmla="*/ 0 w 2480"/>
                <a:gd name="T3" fmla="*/ 0 h 4138"/>
                <a:gd name="T4" fmla="*/ 0 w 2480"/>
                <a:gd name="T5" fmla="*/ 0 h 4138"/>
                <a:gd name="T6" fmla="*/ 0 w 2480"/>
                <a:gd name="T7" fmla="*/ 0 h 4138"/>
                <a:gd name="T8" fmla="*/ 0 w 2480"/>
                <a:gd name="T9" fmla="*/ 0 h 4138"/>
                <a:gd name="T10" fmla="*/ 0 w 2480"/>
                <a:gd name="T11" fmla="*/ 0 h 4138"/>
                <a:gd name="T12" fmla="*/ 0 w 2480"/>
                <a:gd name="T13" fmla="*/ 0 h 4138"/>
                <a:gd name="T14" fmla="*/ 0 w 2480"/>
                <a:gd name="T15" fmla="*/ 0 h 4138"/>
                <a:gd name="T16" fmla="*/ 0 w 2480"/>
                <a:gd name="T17" fmla="*/ 0 h 4138"/>
                <a:gd name="T18" fmla="*/ 0 w 2480"/>
                <a:gd name="T19" fmla="*/ 0 h 4138"/>
                <a:gd name="T20" fmla="*/ 0 w 2480"/>
                <a:gd name="T21" fmla="*/ 0 h 4138"/>
                <a:gd name="T22" fmla="*/ 0 w 2480"/>
                <a:gd name="T23" fmla="*/ 0 h 4138"/>
                <a:gd name="T24" fmla="*/ 0 w 2480"/>
                <a:gd name="T25" fmla="*/ 0 h 4138"/>
                <a:gd name="T26" fmla="*/ 0 w 2480"/>
                <a:gd name="T27" fmla="*/ 0 h 4138"/>
                <a:gd name="T28" fmla="*/ 0 w 2480"/>
                <a:gd name="T29" fmla="*/ 0 h 4138"/>
                <a:gd name="T30" fmla="*/ 0 w 2480"/>
                <a:gd name="T31" fmla="*/ 0 h 4138"/>
                <a:gd name="T32" fmla="*/ 0 w 2480"/>
                <a:gd name="T33" fmla="*/ 0 h 4138"/>
                <a:gd name="T34" fmla="*/ 0 w 2480"/>
                <a:gd name="T35" fmla="*/ 0 h 4138"/>
                <a:gd name="T36" fmla="*/ 0 w 2480"/>
                <a:gd name="T37" fmla="*/ 0 h 4138"/>
                <a:gd name="T38" fmla="*/ 0 w 2480"/>
                <a:gd name="T39" fmla="*/ 0 h 4138"/>
                <a:gd name="T40" fmla="*/ 0 w 2480"/>
                <a:gd name="T41" fmla="*/ 0 h 4138"/>
                <a:gd name="T42" fmla="*/ 0 w 2480"/>
                <a:gd name="T43" fmla="*/ 0 h 4138"/>
                <a:gd name="T44" fmla="*/ 0 w 2480"/>
                <a:gd name="T45" fmla="*/ 0 h 4138"/>
                <a:gd name="T46" fmla="*/ 0 w 2480"/>
                <a:gd name="T47" fmla="*/ 0 h 4138"/>
                <a:gd name="T48" fmla="*/ 0 w 2480"/>
                <a:gd name="T49" fmla="*/ 0 h 4138"/>
                <a:gd name="T50" fmla="*/ 0 w 2480"/>
                <a:gd name="T51" fmla="*/ 0 h 4138"/>
                <a:gd name="T52" fmla="*/ 0 w 2480"/>
                <a:gd name="T53" fmla="*/ 0 h 4138"/>
                <a:gd name="T54" fmla="*/ 0 w 2480"/>
                <a:gd name="T55" fmla="*/ 0 h 4138"/>
                <a:gd name="T56" fmla="*/ 0 w 2480"/>
                <a:gd name="T57" fmla="*/ 0 h 4138"/>
                <a:gd name="T58" fmla="*/ 0 w 2480"/>
                <a:gd name="T59" fmla="*/ 0 h 4138"/>
                <a:gd name="T60" fmla="*/ 0 w 2480"/>
                <a:gd name="T61" fmla="*/ 0 h 4138"/>
                <a:gd name="T62" fmla="*/ 0 w 2480"/>
                <a:gd name="T63" fmla="*/ 0 h 4138"/>
                <a:gd name="T64" fmla="*/ 0 w 2480"/>
                <a:gd name="T65" fmla="*/ 0 h 4138"/>
                <a:gd name="T66" fmla="*/ 0 w 2480"/>
                <a:gd name="T67" fmla="*/ 0 h 4138"/>
                <a:gd name="T68" fmla="*/ 0 w 2480"/>
                <a:gd name="T69" fmla="*/ 0 h 41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80"/>
                <a:gd name="T106" fmla="*/ 0 h 4138"/>
                <a:gd name="T107" fmla="*/ 2480 w 2480"/>
                <a:gd name="T108" fmla="*/ 4138 h 41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80" h="4138">
                  <a:moveTo>
                    <a:pt x="2278" y="3724"/>
                  </a:moveTo>
                  <a:lnTo>
                    <a:pt x="2390" y="3468"/>
                  </a:lnTo>
                  <a:lnTo>
                    <a:pt x="2452" y="3201"/>
                  </a:lnTo>
                  <a:lnTo>
                    <a:pt x="2480" y="2776"/>
                  </a:lnTo>
                  <a:lnTo>
                    <a:pt x="2452" y="2257"/>
                  </a:lnTo>
                  <a:lnTo>
                    <a:pt x="2366" y="1737"/>
                  </a:lnTo>
                  <a:lnTo>
                    <a:pt x="2285" y="1398"/>
                  </a:lnTo>
                  <a:lnTo>
                    <a:pt x="2178" y="1064"/>
                  </a:lnTo>
                  <a:lnTo>
                    <a:pt x="2083" y="816"/>
                  </a:lnTo>
                  <a:lnTo>
                    <a:pt x="1962" y="607"/>
                  </a:lnTo>
                  <a:lnTo>
                    <a:pt x="1789" y="392"/>
                  </a:lnTo>
                  <a:lnTo>
                    <a:pt x="1612" y="242"/>
                  </a:lnTo>
                  <a:lnTo>
                    <a:pt x="1430" y="127"/>
                  </a:lnTo>
                  <a:lnTo>
                    <a:pt x="1195" y="35"/>
                  </a:lnTo>
                  <a:lnTo>
                    <a:pt x="1032" y="10"/>
                  </a:lnTo>
                  <a:lnTo>
                    <a:pt x="783" y="0"/>
                  </a:lnTo>
                  <a:lnTo>
                    <a:pt x="624" y="35"/>
                  </a:lnTo>
                  <a:lnTo>
                    <a:pt x="415" y="179"/>
                  </a:lnTo>
                  <a:lnTo>
                    <a:pt x="238" y="392"/>
                  </a:lnTo>
                  <a:lnTo>
                    <a:pt x="98" y="738"/>
                  </a:lnTo>
                  <a:lnTo>
                    <a:pt x="23" y="1091"/>
                  </a:lnTo>
                  <a:lnTo>
                    <a:pt x="0" y="1541"/>
                  </a:lnTo>
                  <a:lnTo>
                    <a:pt x="40" y="1957"/>
                  </a:lnTo>
                  <a:lnTo>
                    <a:pt x="124" y="2393"/>
                  </a:lnTo>
                  <a:lnTo>
                    <a:pt x="281" y="2834"/>
                  </a:lnTo>
                  <a:lnTo>
                    <a:pt x="454" y="3214"/>
                  </a:lnTo>
                  <a:lnTo>
                    <a:pt x="591" y="3468"/>
                  </a:lnTo>
                  <a:lnTo>
                    <a:pt x="758" y="3691"/>
                  </a:lnTo>
                  <a:lnTo>
                    <a:pt x="950" y="3874"/>
                  </a:lnTo>
                  <a:lnTo>
                    <a:pt x="1139" y="4010"/>
                  </a:lnTo>
                  <a:lnTo>
                    <a:pt x="1420" y="4119"/>
                  </a:lnTo>
                  <a:lnTo>
                    <a:pt x="1734" y="4138"/>
                  </a:lnTo>
                  <a:lnTo>
                    <a:pt x="1936" y="4089"/>
                  </a:lnTo>
                  <a:lnTo>
                    <a:pt x="2109" y="3958"/>
                  </a:lnTo>
                  <a:lnTo>
                    <a:pt x="2278" y="3724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1855"/>
            <p:cNvSpPr>
              <a:spLocks/>
            </p:cNvSpPr>
            <p:nvPr/>
          </p:nvSpPr>
          <p:spPr bwMode="auto">
            <a:xfrm>
              <a:off x="3863" y="3943"/>
              <a:ext cx="146" cy="244"/>
            </a:xfrm>
            <a:custGeom>
              <a:avLst/>
              <a:gdLst>
                <a:gd name="T0" fmla="*/ 0 w 2480"/>
                <a:gd name="T1" fmla="*/ 0 h 4138"/>
                <a:gd name="T2" fmla="*/ 0 w 2480"/>
                <a:gd name="T3" fmla="*/ 0 h 4138"/>
                <a:gd name="T4" fmla="*/ 0 w 2480"/>
                <a:gd name="T5" fmla="*/ 0 h 4138"/>
                <a:gd name="T6" fmla="*/ 0 w 2480"/>
                <a:gd name="T7" fmla="*/ 0 h 4138"/>
                <a:gd name="T8" fmla="*/ 0 w 2480"/>
                <a:gd name="T9" fmla="*/ 0 h 4138"/>
                <a:gd name="T10" fmla="*/ 0 w 2480"/>
                <a:gd name="T11" fmla="*/ 0 h 4138"/>
                <a:gd name="T12" fmla="*/ 0 w 2480"/>
                <a:gd name="T13" fmla="*/ 0 h 4138"/>
                <a:gd name="T14" fmla="*/ 0 w 2480"/>
                <a:gd name="T15" fmla="*/ 0 h 4138"/>
                <a:gd name="T16" fmla="*/ 0 w 2480"/>
                <a:gd name="T17" fmla="*/ 0 h 4138"/>
                <a:gd name="T18" fmla="*/ 0 w 2480"/>
                <a:gd name="T19" fmla="*/ 0 h 4138"/>
                <a:gd name="T20" fmla="*/ 0 w 2480"/>
                <a:gd name="T21" fmla="*/ 0 h 4138"/>
                <a:gd name="T22" fmla="*/ 0 w 2480"/>
                <a:gd name="T23" fmla="*/ 0 h 4138"/>
                <a:gd name="T24" fmla="*/ 0 w 2480"/>
                <a:gd name="T25" fmla="*/ 0 h 4138"/>
                <a:gd name="T26" fmla="*/ 0 w 2480"/>
                <a:gd name="T27" fmla="*/ 0 h 4138"/>
                <a:gd name="T28" fmla="*/ 0 w 2480"/>
                <a:gd name="T29" fmla="*/ 0 h 4138"/>
                <a:gd name="T30" fmla="*/ 0 w 2480"/>
                <a:gd name="T31" fmla="*/ 0 h 4138"/>
                <a:gd name="T32" fmla="*/ 0 w 2480"/>
                <a:gd name="T33" fmla="*/ 0 h 4138"/>
                <a:gd name="T34" fmla="*/ 0 w 2480"/>
                <a:gd name="T35" fmla="*/ 0 h 4138"/>
                <a:gd name="T36" fmla="*/ 0 w 2480"/>
                <a:gd name="T37" fmla="*/ 0 h 4138"/>
                <a:gd name="T38" fmla="*/ 0 w 2480"/>
                <a:gd name="T39" fmla="*/ 0 h 4138"/>
                <a:gd name="T40" fmla="*/ 0 w 2480"/>
                <a:gd name="T41" fmla="*/ 0 h 4138"/>
                <a:gd name="T42" fmla="*/ 0 w 2480"/>
                <a:gd name="T43" fmla="*/ 0 h 4138"/>
                <a:gd name="T44" fmla="*/ 0 w 2480"/>
                <a:gd name="T45" fmla="*/ 0 h 4138"/>
                <a:gd name="T46" fmla="*/ 0 w 2480"/>
                <a:gd name="T47" fmla="*/ 0 h 4138"/>
                <a:gd name="T48" fmla="*/ 0 w 2480"/>
                <a:gd name="T49" fmla="*/ 0 h 4138"/>
                <a:gd name="T50" fmla="*/ 0 w 2480"/>
                <a:gd name="T51" fmla="*/ 0 h 4138"/>
                <a:gd name="T52" fmla="*/ 0 w 2480"/>
                <a:gd name="T53" fmla="*/ 0 h 4138"/>
                <a:gd name="T54" fmla="*/ 0 w 2480"/>
                <a:gd name="T55" fmla="*/ 0 h 4138"/>
                <a:gd name="T56" fmla="*/ 0 w 2480"/>
                <a:gd name="T57" fmla="*/ 0 h 4138"/>
                <a:gd name="T58" fmla="*/ 0 w 2480"/>
                <a:gd name="T59" fmla="*/ 0 h 4138"/>
                <a:gd name="T60" fmla="*/ 0 w 2480"/>
                <a:gd name="T61" fmla="*/ 0 h 4138"/>
                <a:gd name="T62" fmla="*/ 0 w 2480"/>
                <a:gd name="T63" fmla="*/ 0 h 4138"/>
                <a:gd name="T64" fmla="*/ 0 w 2480"/>
                <a:gd name="T65" fmla="*/ 0 h 4138"/>
                <a:gd name="T66" fmla="*/ 0 w 2480"/>
                <a:gd name="T67" fmla="*/ 0 h 4138"/>
                <a:gd name="T68" fmla="*/ 0 w 2480"/>
                <a:gd name="T69" fmla="*/ 0 h 4138"/>
                <a:gd name="T70" fmla="*/ 0 w 2480"/>
                <a:gd name="T71" fmla="*/ 0 h 4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80"/>
                <a:gd name="T109" fmla="*/ 0 h 4138"/>
                <a:gd name="T110" fmla="*/ 2480 w 2480"/>
                <a:gd name="T111" fmla="*/ 4138 h 4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80" h="4138">
                  <a:moveTo>
                    <a:pt x="2278" y="3724"/>
                  </a:moveTo>
                  <a:lnTo>
                    <a:pt x="2390" y="3468"/>
                  </a:lnTo>
                  <a:lnTo>
                    <a:pt x="2452" y="3201"/>
                  </a:lnTo>
                  <a:lnTo>
                    <a:pt x="2480" y="2776"/>
                  </a:lnTo>
                  <a:lnTo>
                    <a:pt x="2452" y="2257"/>
                  </a:lnTo>
                  <a:lnTo>
                    <a:pt x="2366" y="1737"/>
                  </a:lnTo>
                  <a:lnTo>
                    <a:pt x="2285" y="1398"/>
                  </a:lnTo>
                  <a:lnTo>
                    <a:pt x="2178" y="1064"/>
                  </a:lnTo>
                  <a:lnTo>
                    <a:pt x="2083" y="816"/>
                  </a:lnTo>
                  <a:lnTo>
                    <a:pt x="1962" y="607"/>
                  </a:lnTo>
                  <a:lnTo>
                    <a:pt x="1789" y="392"/>
                  </a:lnTo>
                  <a:lnTo>
                    <a:pt x="1612" y="242"/>
                  </a:lnTo>
                  <a:lnTo>
                    <a:pt x="1430" y="127"/>
                  </a:lnTo>
                  <a:lnTo>
                    <a:pt x="1195" y="35"/>
                  </a:lnTo>
                  <a:lnTo>
                    <a:pt x="1032" y="10"/>
                  </a:lnTo>
                  <a:lnTo>
                    <a:pt x="783" y="0"/>
                  </a:lnTo>
                  <a:lnTo>
                    <a:pt x="624" y="35"/>
                  </a:lnTo>
                  <a:lnTo>
                    <a:pt x="415" y="179"/>
                  </a:lnTo>
                  <a:lnTo>
                    <a:pt x="238" y="392"/>
                  </a:lnTo>
                  <a:lnTo>
                    <a:pt x="98" y="738"/>
                  </a:lnTo>
                  <a:lnTo>
                    <a:pt x="23" y="1091"/>
                  </a:lnTo>
                  <a:lnTo>
                    <a:pt x="0" y="1541"/>
                  </a:lnTo>
                  <a:lnTo>
                    <a:pt x="40" y="1957"/>
                  </a:lnTo>
                  <a:lnTo>
                    <a:pt x="124" y="2393"/>
                  </a:lnTo>
                  <a:lnTo>
                    <a:pt x="281" y="2834"/>
                  </a:lnTo>
                  <a:lnTo>
                    <a:pt x="454" y="3214"/>
                  </a:lnTo>
                  <a:lnTo>
                    <a:pt x="591" y="3468"/>
                  </a:lnTo>
                  <a:lnTo>
                    <a:pt x="758" y="3691"/>
                  </a:lnTo>
                  <a:lnTo>
                    <a:pt x="950" y="3874"/>
                  </a:lnTo>
                  <a:lnTo>
                    <a:pt x="1139" y="4010"/>
                  </a:lnTo>
                  <a:lnTo>
                    <a:pt x="1420" y="4119"/>
                  </a:lnTo>
                  <a:lnTo>
                    <a:pt x="1734" y="4138"/>
                  </a:lnTo>
                  <a:lnTo>
                    <a:pt x="1936" y="4089"/>
                  </a:lnTo>
                  <a:lnTo>
                    <a:pt x="2109" y="3958"/>
                  </a:lnTo>
                  <a:lnTo>
                    <a:pt x="2278" y="37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Freeform 1856"/>
            <p:cNvSpPr>
              <a:spLocks/>
            </p:cNvSpPr>
            <p:nvPr/>
          </p:nvSpPr>
          <p:spPr bwMode="auto">
            <a:xfrm>
              <a:off x="3888" y="3989"/>
              <a:ext cx="80" cy="154"/>
            </a:xfrm>
            <a:custGeom>
              <a:avLst/>
              <a:gdLst>
                <a:gd name="T0" fmla="*/ 0 w 1361"/>
                <a:gd name="T1" fmla="*/ 0 h 2612"/>
                <a:gd name="T2" fmla="*/ 0 w 1361"/>
                <a:gd name="T3" fmla="*/ 0 h 2612"/>
                <a:gd name="T4" fmla="*/ 0 w 1361"/>
                <a:gd name="T5" fmla="*/ 0 h 2612"/>
                <a:gd name="T6" fmla="*/ 0 w 1361"/>
                <a:gd name="T7" fmla="*/ 0 h 2612"/>
                <a:gd name="T8" fmla="*/ 0 w 1361"/>
                <a:gd name="T9" fmla="*/ 0 h 2612"/>
                <a:gd name="T10" fmla="*/ 0 w 1361"/>
                <a:gd name="T11" fmla="*/ 0 h 2612"/>
                <a:gd name="T12" fmla="*/ 0 w 1361"/>
                <a:gd name="T13" fmla="*/ 0 h 2612"/>
                <a:gd name="T14" fmla="*/ 0 w 1361"/>
                <a:gd name="T15" fmla="*/ 0 h 2612"/>
                <a:gd name="T16" fmla="*/ 0 w 1361"/>
                <a:gd name="T17" fmla="*/ 0 h 2612"/>
                <a:gd name="T18" fmla="*/ 0 w 1361"/>
                <a:gd name="T19" fmla="*/ 0 h 2612"/>
                <a:gd name="T20" fmla="*/ 0 w 1361"/>
                <a:gd name="T21" fmla="*/ 0 h 2612"/>
                <a:gd name="T22" fmla="*/ 0 w 1361"/>
                <a:gd name="T23" fmla="*/ 0 h 2612"/>
                <a:gd name="T24" fmla="*/ 0 w 1361"/>
                <a:gd name="T25" fmla="*/ 0 h 2612"/>
                <a:gd name="T26" fmla="*/ 0 w 1361"/>
                <a:gd name="T27" fmla="*/ 0 h 2612"/>
                <a:gd name="T28" fmla="*/ 0 w 1361"/>
                <a:gd name="T29" fmla="*/ 0 h 2612"/>
                <a:gd name="T30" fmla="*/ 0 w 1361"/>
                <a:gd name="T31" fmla="*/ 0 h 2612"/>
                <a:gd name="T32" fmla="*/ 0 w 1361"/>
                <a:gd name="T33" fmla="*/ 0 h 2612"/>
                <a:gd name="T34" fmla="*/ 0 w 1361"/>
                <a:gd name="T35" fmla="*/ 0 h 2612"/>
                <a:gd name="T36" fmla="*/ 0 w 1361"/>
                <a:gd name="T37" fmla="*/ 0 h 2612"/>
                <a:gd name="T38" fmla="*/ 0 w 1361"/>
                <a:gd name="T39" fmla="*/ 0 h 2612"/>
                <a:gd name="T40" fmla="*/ 0 w 1361"/>
                <a:gd name="T41" fmla="*/ 0 h 2612"/>
                <a:gd name="T42" fmla="*/ 0 w 1361"/>
                <a:gd name="T43" fmla="*/ 0 h 2612"/>
                <a:gd name="T44" fmla="*/ 0 w 1361"/>
                <a:gd name="T45" fmla="*/ 0 h 2612"/>
                <a:gd name="T46" fmla="*/ 0 w 1361"/>
                <a:gd name="T47" fmla="*/ 0 h 2612"/>
                <a:gd name="T48" fmla="*/ 0 w 1361"/>
                <a:gd name="T49" fmla="*/ 0 h 2612"/>
                <a:gd name="T50" fmla="*/ 0 w 1361"/>
                <a:gd name="T51" fmla="*/ 0 h 2612"/>
                <a:gd name="T52" fmla="*/ 0 w 1361"/>
                <a:gd name="T53" fmla="*/ 0 h 2612"/>
                <a:gd name="T54" fmla="*/ 0 w 1361"/>
                <a:gd name="T55" fmla="*/ 0 h 2612"/>
                <a:gd name="T56" fmla="*/ 0 w 1361"/>
                <a:gd name="T57" fmla="*/ 0 h 2612"/>
                <a:gd name="T58" fmla="*/ 0 w 1361"/>
                <a:gd name="T59" fmla="*/ 0 h 2612"/>
                <a:gd name="T60" fmla="*/ 0 w 1361"/>
                <a:gd name="T61" fmla="*/ 0 h 2612"/>
                <a:gd name="T62" fmla="*/ 0 w 1361"/>
                <a:gd name="T63" fmla="*/ 0 h 2612"/>
                <a:gd name="T64" fmla="*/ 0 w 1361"/>
                <a:gd name="T65" fmla="*/ 0 h 2612"/>
                <a:gd name="T66" fmla="*/ 0 w 1361"/>
                <a:gd name="T67" fmla="*/ 0 h 2612"/>
                <a:gd name="T68" fmla="*/ 0 w 1361"/>
                <a:gd name="T69" fmla="*/ 0 h 2612"/>
                <a:gd name="T70" fmla="*/ 0 w 1361"/>
                <a:gd name="T71" fmla="*/ 0 h 2612"/>
                <a:gd name="T72" fmla="*/ 0 w 1361"/>
                <a:gd name="T73" fmla="*/ 0 h 2612"/>
                <a:gd name="T74" fmla="*/ 0 w 1361"/>
                <a:gd name="T75" fmla="*/ 0 h 26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61"/>
                <a:gd name="T115" fmla="*/ 0 h 2612"/>
                <a:gd name="T116" fmla="*/ 1361 w 1361"/>
                <a:gd name="T117" fmla="*/ 2612 h 26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61" h="2612">
                  <a:moveTo>
                    <a:pt x="898" y="2612"/>
                  </a:moveTo>
                  <a:lnTo>
                    <a:pt x="748" y="2592"/>
                  </a:lnTo>
                  <a:lnTo>
                    <a:pt x="633" y="2551"/>
                  </a:lnTo>
                  <a:lnTo>
                    <a:pt x="519" y="2478"/>
                  </a:lnTo>
                  <a:lnTo>
                    <a:pt x="392" y="2344"/>
                  </a:lnTo>
                  <a:lnTo>
                    <a:pt x="297" y="2208"/>
                  </a:lnTo>
                  <a:lnTo>
                    <a:pt x="209" y="2028"/>
                  </a:lnTo>
                  <a:lnTo>
                    <a:pt x="117" y="1767"/>
                  </a:lnTo>
                  <a:lnTo>
                    <a:pt x="62" y="1501"/>
                  </a:lnTo>
                  <a:lnTo>
                    <a:pt x="27" y="1318"/>
                  </a:lnTo>
                  <a:lnTo>
                    <a:pt x="3" y="1090"/>
                  </a:lnTo>
                  <a:lnTo>
                    <a:pt x="0" y="907"/>
                  </a:lnTo>
                  <a:lnTo>
                    <a:pt x="13" y="735"/>
                  </a:lnTo>
                  <a:lnTo>
                    <a:pt x="43" y="506"/>
                  </a:lnTo>
                  <a:lnTo>
                    <a:pt x="85" y="378"/>
                  </a:lnTo>
                  <a:lnTo>
                    <a:pt x="134" y="264"/>
                  </a:lnTo>
                  <a:lnTo>
                    <a:pt x="245" y="126"/>
                  </a:lnTo>
                  <a:lnTo>
                    <a:pt x="414" y="25"/>
                  </a:lnTo>
                  <a:lnTo>
                    <a:pt x="516" y="3"/>
                  </a:lnTo>
                  <a:lnTo>
                    <a:pt x="620" y="0"/>
                  </a:lnTo>
                  <a:lnTo>
                    <a:pt x="783" y="58"/>
                  </a:lnTo>
                  <a:lnTo>
                    <a:pt x="927" y="172"/>
                  </a:lnTo>
                  <a:lnTo>
                    <a:pt x="1041" y="322"/>
                  </a:lnTo>
                  <a:lnTo>
                    <a:pt x="1136" y="502"/>
                  </a:lnTo>
                  <a:lnTo>
                    <a:pt x="1227" y="747"/>
                  </a:lnTo>
                  <a:lnTo>
                    <a:pt x="1283" y="959"/>
                  </a:lnTo>
                  <a:lnTo>
                    <a:pt x="1332" y="1191"/>
                  </a:lnTo>
                  <a:lnTo>
                    <a:pt x="1348" y="1443"/>
                  </a:lnTo>
                  <a:lnTo>
                    <a:pt x="1361" y="1645"/>
                  </a:lnTo>
                  <a:lnTo>
                    <a:pt x="1348" y="1884"/>
                  </a:lnTo>
                  <a:lnTo>
                    <a:pt x="1332" y="2044"/>
                  </a:lnTo>
                  <a:lnTo>
                    <a:pt x="1316" y="2154"/>
                  </a:lnTo>
                  <a:lnTo>
                    <a:pt x="1260" y="2318"/>
                  </a:lnTo>
                  <a:lnTo>
                    <a:pt x="1211" y="2416"/>
                  </a:lnTo>
                  <a:lnTo>
                    <a:pt x="1156" y="2491"/>
                  </a:lnTo>
                  <a:lnTo>
                    <a:pt x="1093" y="2554"/>
                  </a:lnTo>
                  <a:lnTo>
                    <a:pt x="1012" y="2595"/>
                  </a:lnTo>
                  <a:lnTo>
                    <a:pt x="898" y="2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Freeform 1857"/>
            <p:cNvSpPr>
              <a:spLocks/>
            </p:cNvSpPr>
            <p:nvPr/>
          </p:nvSpPr>
          <p:spPr bwMode="auto">
            <a:xfrm>
              <a:off x="3888" y="3989"/>
              <a:ext cx="80" cy="154"/>
            </a:xfrm>
            <a:custGeom>
              <a:avLst/>
              <a:gdLst>
                <a:gd name="T0" fmla="*/ 0 w 1361"/>
                <a:gd name="T1" fmla="*/ 0 h 2612"/>
                <a:gd name="T2" fmla="*/ 0 w 1361"/>
                <a:gd name="T3" fmla="*/ 0 h 2612"/>
                <a:gd name="T4" fmla="*/ 0 w 1361"/>
                <a:gd name="T5" fmla="*/ 0 h 2612"/>
                <a:gd name="T6" fmla="*/ 0 w 1361"/>
                <a:gd name="T7" fmla="*/ 0 h 2612"/>
                <a:gd name="T8" fmla="*/ 0 w 1361"/>
                <a:gd name="T9" fmla="*/ 0 h 2612"/>
                <a:gd name="T10" fmla="*/ 0 w 1361"/>
                <a:gd name="T11" fmla="*/ 0 h 2612"/>
                <a:gd name="T12" fmla="*/ 0 w 1361"/>
                <a:gd name="T13" fmla="*/ 0 h 2612"/>
                <a:gd name="T14" fmla="*/ 0 w 1361"/>
                <a:gd name="T15" fmla="*/ 0 h 2612"/>
                <a:gd name="T16" fmla="*/ 0 w 1361"/>
                <a:gd name="T17" fmla="*/ 0 h 2612"/>
                <a:gd name="T18" fmla="*/ 0 w 1361"/>
                <a:gd name="T19" fmla="*/ 0 h 2612"/>
                <a:gd name="T20" fmla="*/ 0 w 1361"/>
                <a:gd name="T21" fmla="*/ 0 h 2612"/>
                <a:gd name="T22" fmla="*/ 0 w 1361"/>
                <a:gd name="T23" fmla="*/ 0 h 2612"/>
                <a:gd name="T24" fmla="*/ 0 w 1361"/>
                <a:gd name="T25" fmla="*/ 0 h 2612"/>
                <a:gd name="T26" fmla="*/ 0 w 1361"/>
                <a:gd name="T27" fmla="*/ 0 h 2612"/>
                <a:gd name="T28" fmla="*/ 0 w 1361"/>
                <a:gd name="T29" fmla="*/ 0 h 2612"/>
                <a:gd name="T30" fmla="*/ 0 w 1361"/>
                <a:gd name="T31" fmla="*/ 0 h 2612"/>
                <a:gd name="T32" fmla="*/ 0 w 1361"/>
                <a:gd name="T33" fmla="*/ 0 h 2612"/>
                <a:gd name="T34" fmla="*/ 0 w 1361"/>
                <a:gd name="T35" fmla="*/ 0 h 2612"/>
                <a:gd name="T36" fmla="*/ 0 w 1361"/>
                <a:gd name="T37" fmla="*/ 0 h 2612"/>
                <a:gd name="T38" fmla="*/ 0 w 1361"/>
                <a:gd name="T39" fmla="*/ 0 h 2612"/>
                <a:gd name="T40" fmla="*/ 0 w 1361"/>
                <a:gd name="T41" fmla="*/ 0 h 2612"/>
                <a:gd name="T42" fmla="*/ 0 w 1361"/>
                <a:gd name="T43" fmla="*/ 0 h 2612"/>
                <a:gd name="T44" fmla="*/ 0 w 1361"/>
                <a:gd name="T45" fmla="*/ 0 h 2612"/>
                <a:gd name="T46" fmla="*/ 0 w 1361"/>
                <a:gd name="T47" fmla="*/ 0 h 2612"/>
                <a:gd name="T48" fmla="*/ 0 w 1361"/>
                <a:gd name="T49" fmla="*/ 0 h 2612"/>
                <a:gd name="T50" fmla="*/ 0 w 1361"/>
                <a:gd name="T51" fmla="*/ 0 h 2612"/>
                <a:gd name="T52" fmla="*/ 0 w 1361"/>
                <a:gd name="T53" fmla="*/ 0 h 2612"/>
                <a:gd name="T54" fmla="*/ 0 w 1361"/>
                <a:gd name="T55" fmla="*/ 0 h 2612"/>
                <a:gd name="T56" fmla="*/ 0 w 1361"/>
                <a:gd name="T57" fmla="*/ 0 h 2612"/>
                <a:gd name="T58" fmla="*/ 0 w 1361"/>
                <a:gd name="T59" fmla="*/ 0 h 2612"/>
                <a:gd name="T60" fmla="*/ 0 w 1361"/>
                <a:gd name="T61" fmla="*/ 0 h 2612"/>
                <a:gd name="T62" fmla="*/ 0 w 1361"/>
                <a:gd name="T63" fmla="*/ 0 h 2612"/>
                <a:gd name="T64" fmla="*/ 0 w 1361"/>
                <a:gd name="T65" fmla="*/ 0 h 2612"/>
                <a:gd name="T66" fmla="*/ 0 w 1361"/>
                <a:gd name="T67" fmla="*/ 0 h 2612"/>
                <a:gd name="T68" fmla="*/ 0 w 1361"/>
                <a:gd name="T69" fmla="*/ 0 h 2612"/>
                <a:gd name="T70" fmla="*/ 0 w 1361"/>
                <a:gd name="T71" fmla="*/ 0 h 2612"/>
                <a:gd name="T72" fmla="*/ 0 w 1361"/>
                <a:gd name="T73" fmla="*/ 0 h 2612"/>
                <a:gd name="T74" fmla="*/ 0 w 1361"/>
                <a:gd name="T75" fmla="*/ 0 h 2612"/>
                <a:gd name="T76" fmla="*/ 0 w 1361"/>
                <a:gd name="T77" fmla="*/ 0 h 26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61"/>
                <a:gd name="T118" fmla="*/ 0 h 2612"/>
                <a:gd name="T119" fmla="*/ 1361 w 1361"/>
                <a:gd name="T120" fmla="*/ 2612 h 261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61" h="2612">
                  <a:moveTo>
                    <a:pt x="898" y="2612"/>
                  </a:moveTo>
                  <a:lnTo>
                    <a:pt x="748" y="2592"/>
                  </a:lnTo>
                  <a:lnTo>
                    <a:pt x="633" y="2551"/>
                  </a:lnTo>
                  <a:lnTo>
                    <a:pt x="519" y="2478"/>
                  </a:lnTo>
                  <a:lnTo>
                    <a:pt x="392" y="2344"/>
                  </a:lnTo>
                  <a:lnTo>
                    <a:pt x="297" y="2208"/>
                  </a:lnTo>
                  <a:lnTo>
                    <a:pt x="209" y="2028"/>
                  </a:lnTo>
                  <a:lnTo>
                    <a:pt x="117" y="1767"/>
                  </a:lnTo>
                  <a:lnTo>
                    <a:pt x="62" y="1501"/>
                  </a:lnTo>
                  <a:lnTo>
                    <a:pt x="27" y="1318"/>
                  </a:lnTo>
                  <a:lnTo>
                    <a:pt x="3" y="1090"/>
                  </a:lnTo>
                  <a:lnTo>
                    <a:pt x="0" y="907"/>
                  </a:lnTo>
                  <a:lnTo>
                    <a:pt x="13" y="735"/>
                  </a:lnTo>
                  <a:lnTo>
                    <a:pt x="43" y="506"/>
                  </a:lnTo>
                  <a:lnTo>
                    <a:pt x="85" y="378"/>
                  </a:lnTo>
                  <a:lnTo>
                    <a:pt x="134" y="264"/>
                  </a:lnTo>
                  <a:lnTo>
                    <a:pt x="245" y="126"/>
                  </a:lnTo>
                  <a:lnTo>
                    <a:pt x="414" y="25"/>
                  </a:lnTo>
                  <a:lnTo>
                    <a:pt x="516" y="3"/>
                  </a:lnTo>
                  <a:lnTo>
                    <a:pt x="620" y="0"/>
                  </a:lnTo>
                  <a:lnTo>
                    <a:pt x="783" y="58"/>
                  </a:lnTo>
                  <a:lnTo>
                    <a:pt x="927" y="172"/>
                  </a:lnTo>
                  <a:lnTo>
                    <a:pt x="1041" y="322"/>
                  </a:lnTo>
                  <a:lnTo>
                    <a:pt x="1136" y="502"/>
                  </a:lnTo>
                  <a:lnTo>
                    <a:pt x="1227" y="747"/>
                  </a:lnTo>
                  <a:lnTo>
                    <a:pt x="1283" y="959"/>
                  </a:lnTo>
                  <a:lnTo>
                    <a:pt x="1332" y="1191"/>
                  </a:lnTo>
                  <a:lnTo>
                    <a:pt x="1348" y="1443"/>
                  </a:lnTo>
                  <a:lnTo>
                    <a:pt x="1361" y="1645"/>
                  </a:lnTo>
                  <a:lnTo>
                    <a:pt x="1348" y="1884"/>
                  </a:lnTo>
                  <a:lnTo>
                    <a:pt x="1332" y="2044"/>
                  </a:lnTo>
                  <a:lnTo>
                    <a:pt x="1316" y="2154"/>
                  </a:lnTo>
                  <a:lnTo>
                    <a:pt x="1260" y="2318"/>
                  </a:lnTo>
                  <a:lnTo>
                    <a:pt x="1211" y="2416"/>
                  </a:lnTo>
                  <a:lnTo>
                    <a:pt x="1156" y="2491"/>
                  </a:lnTo>
                  <a:lnTo>
                    <a:pt x="1093" y="2554"/>
                  </a:lnTo>
                  <a:lnTo>
                    <a:pt x="1012" y="2595"/>
                  </a:lnTo>
                  <a:lnTo>
                    <a:pt x="898" y="26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1858"/>
            <p:cNvSpPr>
              <a:spLocks/>
            </p:cNvSpPr>
            <p:nvPr/>
          </p:nvSpPr>
          <p:spPr bwMode="auto">
            <a:xfrm>
              <a:off x="3686" y="3912"/>
              <a:ext cx="39" cy="74"/>
            </a:xfrm>
            <a:custGeom>
              <a:avLst/>
              <a:gdLst>
                <a:gd name="T0" fmla="*/ 0 w 660"/>
                <a:gd name="T1" fmla="*/ 0 h 1274"/>
                <a:gd name="T2" fmla="*/ 0 w 660"/>
                <a:gd name="T3" fmla="*/ 0 h 1274"/>
                <a:gd name="T4" fmla="*/ 0 w 660"/>
                <a:gd name="T5" fmla="*/ 0 h 1274"/>
                <a:gd name="T6" fmla="*/ 0 w 660"/>
                <a:gd name="T7" fmla="*/ 0 h 1274"/>
                <a:gd name="T8" fmla="*/ 0 w 660"/>
                <a:gd name="T9" fmla="*/ 0 h 1274"/>
                <a:gd name="T10" fmla="*/ 0 w 660"/>
                <a:gd name="T11" fmla="*/ 0 h 1274"/>
                <a:gd name="T12" fmla="*/ 0 w 660"/>
                <a:gd name="T13" fmla="*/ 0 h 1274"/>
                <a:gd name="T14" fmla="*/ 0 w 660"/>
                <a:gd name="T15" fmla="*/ 0 h 1274"/>
                <a:gd name="T16" fmla="*/ 0 w 660"/>
                <a:gd name="T17" fmla="*/ 0 h 1274"/>
                <a:gd name="T18" fmla="*/ 0 w 660"/>
                <a:gd name="T19" fmla="*/ 0 h 1274"/>
                <a:gd name="T20" fmla="*/ 0 w 660"/>
                <a:gd name="T21" fmla="*/ 0 h 1274"/>
                <a:gd name="T22" fmla="*/ 0 w 660"/>
                <a:gd name="T23" fmla="*/ 0 h 1274"/>
                <a:gd name="T24" fmla="*/ 0 w 660"/>
                <a:gd name="T25" fmla="*/ 0 h 1274"/>
                <a:gd name="T26" fmla="*/ 0 w 660"/>
                <a:gd name="T27" fmla="*/ 0 h 1274"/>
                <a:gd name="T28" fmla="*/ 0 w 660"/>
                <a:gd name="T29" fmla="*/ 0 h 1274"/>
                <a:gd name="T30" fmla="*/ 0 w 660"/>
                <a:gd name="T31" fmla="*/ 0 h 1274"/>
                <a:gd name="T32" fmla="*/ 0 w 660"/>
                <a:gd name="T33" fmla="*/ 0 h 1274"/>
                <a:gd name="T34" fmla="*/ 0 w 660"/>
                <a:gd name="T35" fmla="*/ 0 h 1274"/>
                <a:gd name="T36" fmla="*/ 0 w 660"/>
                <a:gd name="T37" fmla="*/ 0 h 1274"/>
                <a:gd name="T38" fmla="*/ 0 w 660"/>
                <a:gd name="T39" fmla="*/ 0 h 1274"/>
                <a:gd name="T40" fmla="*/ 0 w 660"/>
                <a:gd name="T41" fmla="*/ 0 h 1274"/>
                <a:gd name="T42" fmla="*/ 0 w 660"/>
                <a:gd name="T43" fmla="*/ 0 h 1274"/>
                <a:gd name="T44" fmla="*/ 0 w 660"/>
                <a:gd name="T45" fmla="*/ 0 h 1274"/>
                <a:gd name="T46" fmla="*/ 0 w 660"/>
                <a:gd name="T47" fmla="*/ 0 h 1274"/>
                <a:gd name="T48" fmla="*/ 0 w 660"/>
                <a:gd name="T49" fmla="*/ 0 h 1274"/>
                <a:gd name="T50" fmla="*/ 0 w 660"/>
                <a:gd name="T51" fmla="*/ 0 h 1274"/>
                <a:gd name="T52" fmla="*/ 0 w 660"/>
                <a:gd name="T53" fmla="*/ 0 h 12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60"/>
                <a:gd name="T82" fmla="*/ 0 h 1274"/>
                <a:gd name="T83" fmla="*/ 660 w 660"/>
                <a:gd name="T84" fmla="*/ 1274 h 12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60" h="1274">
                  <a:moveTo>
                    <a:pt x="401" y="1260"/>
                  </a:moveTo>
                  <a:lnTo>
                    <a:pt x="330" y="1274"/>
                  </a:lnTo>
                  <a:lnTo>
                    <a:pt x="225" y="1254"/>
                  </a:lnTo>
                  <a:lnTo>
                    <a:pt x="167" y="1189"/>
                  </a:lnTo>
                  <a:lnTo>
                    <a:pt x="121" y="1116"/>
                  </a:lnTo>
                  <a:lnTo>
                    <a:pt x="81" y="1042"/>
                  </a:lnTo>
                  <a:lnTo>
                    <a:pt x="42" y="931"/>
                  </a:lnTo>
                  <a:lnTo>
                    <a:pt x="10" y="797"/>
                  </a:lnTo>
                  <a:lnTo>
                    <a:pt x="0" y="683"/>
                  </a:lnTo>
                  <a:lnTo>
                    <a:pt x="10" y="405"/>
                  </a:lnTo>
                  <a:lnTo>
                    <a:pt x="36" y="274"/>
                  </a:lnTo>
                  <a:lnTo>
                    <a:pt x="72" y="182"/>
                  </a:lnTo>
                  <a:lnTo>
                    <a:pt x="127" y="81"/>
                  </a:lnTo>
                  <a:lnTo>
                    <a:pt x="203" y="16"/>
                  </a:lnTo>
                  <a:lnTo>
                    <a:pt x="314" y="0"/>
                  </a:lnTo>
                  <a:lnTo>
                    <a:pt x="405" y="16"/>
                  </a:lnTo>
                  <a:lnTo>
                    <a:pt x="489" y="75"/>
                  </a:lnTo>
                  <a:lnTo>
                    <a:pt x="571" y="193"/>
                  </a:lnTo>
                  <a:lnTo>
                    <a:pt x="597" y="261"/>
                  </a:lnTo>
                  <a:lnTo>
                    <a:pt x="636" y="408"/>
                  </a:lnTo>
                  <a:lnTo>
                    <a:pt x="660" y="582"/>
                  </a:lnTo>
                  <a:lnTo>
                    <a:pt x="652" y="764"/>
                  </a:lnTo>
                  <a:lnTo>
                    <a:pt x="633" y="928"/>
                  </a:lnTo>
                  <a:lnTo>
                    <a:pt x="603" y="1042"/>
                  </a:lnTo>
                  <a:lnTo>
                    <a:pt x="548" y="1149"/>
                  </a:lnTo>
                  <a:lnTo>
                    <a:pt x="477" y="1214"/>
                  </a:lnTo>
                  <a:lnTo>
                    <a:pt x="401" y="1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Freeform 1859"/>
            <p:cNvSpPr>
              <a:spLocks/>
            </p:cNvSpPr>
            <p:nvPr/>
          </p:nvSpPr>
          <p:spPr bwMode="auto">
            <a:xfrm>
              <a:off x="3686" y="3912"/>
              <a:ext cx="39" cy="74"/>
            </a:xfrm>
            <a:custGeom>
              <a:avLst/>
              <a:gdLst>
                <a:gd name="T0" fmla="*/ 0 w 660"/>
                <a:gd name="T1" fmla="*/ 0 h 1274"/>
                <a:gd name="T2" fmla="*/ 0 w 660"/>
                <a:gd name="T3" fmla="*/ 0 h 1274"/>
                <a:gd name="T4" fmla="*/ 0 w 660"/>
                <a:gd name="T5" fmla="*/ 0 h 1274"/>
                <a:gd name="T6" fmla="*/ 0 w 660"/>
                <a:gd name="T7" fmla="*/ 0 h 1274"/>
                <a:gd name="T8" fmla="*/ 0 w 660"/>
                <a:gd name="T9" fmla="*/ 0 h 1274"/>
                <a:gd name="T10" fmla="*/ 0 w 660"/>
                <a:gd name="T11" fmla="*/ 0 h 1274"/>
                <a:gd name="T12" fmla="*/ 0 w 660"/>
                <a:gd name="T13" fmla="*/ 0 h 1274"/>
                <a:gd name="T14" fmla="*/ 0 w 660"/>
                <a:gd name="T15" fmla="*/ 0 h 1274"/>
                <a:gd name="T16" fmla="*/ 0 w 660"/>
                <a:gd name="T17" fmla="*/ 0 h 1274"/>
                <a:gd name="T18" fmla="*/ 0 w 660"/>
                <a:gd name="T19" fmla="*/ 0 h 1274"/>
                <a:gd name="T20" fmla="*/ 0 w 660"/>
                <a:gd name="T21" fmla="*/ 0 h 1274"/>
                <a:gd name="T22" fmla="*/ 0 w 660"/>
                <a:gd name="T23" fmla="*/ 0 h 1274"/>
                <a:gd name="T24" fmla="*/ 0 w 660"/>
                <a:gd name="T25" fmla="*/ 0 h 1274"/>
                <a:gd name="T26" fmla="*/ 0 w 660"/>
                <a:gd name="T27" fmla="*/ 0 h 1274"/>
                <a:gd name="T28" fmla="*/ 0 w 660"/>
                <a:gd name="T29" fmla="*/ 0 h 1274"/>
                <a:gd name="T30" fmla="*/ 0 w 660"/>
                <a:gd name="T31" fmla="*/ 0 h 1274"/>
                <a:gd name="T32" fmla="*/ 0 w 660"/>
                <a:gd name="T33" fmla="*/ 0 h 1274"/>
                <a:gd name="T34" fmla="*/ 0 w 660"/>
                <a:gd name="T35" fmla="*/ 0 h 1274"/>
                <a:gd name="T36" fmla="*/ 0 w 660"/>
                <a:gd name="T37" fmla="*/ 0 h 1274"/>
                <a:gd name="T38" fmla="*/ 0 w 660"/>
                <a:gd name="T39" fmla="*/ 0 h 1274"/>
                <a:gd name="T40" fmla="*/ 0 w 660"/>
                <a:gd name="T41" fmla="*/ 0 h 1274"/>
                <a:gd name="T42" fmla="*/ 0 w 660"/>
                <a:gd name="T43" fmla="*/ 0 h 1274"/>
                <a:gd name="T44" fmla="*/ 0 w 660"/>
                <a:gd name="T45" fmla="*/ 0 h 1274"/>
                <a:gd name="T46" fmla="*/ 0 w 660"/>
                <a:gd name="T47" fmla="*/ 0 h 1274"/>
                <a:gd name="T48" fmla="*/ 0 w 660"/>
                <a:gd name="T49" fmla="*/ 0 h 1274"/>
                <a:gd name="T50" fmla="*/ 0 w 660"/>
                <a:gd name="T51" fmla="*/ 0 h 1274"/>
                <a:gd name="T52" fmla="*/ 0 w 660"/>
                <a:gd name="T53" fmla="*/ 0 h 1274"/>
                <a:gd name="T54" fmla="*/ 0 w 660"/>
                <a:gd name="T55" fmla="*/ 0 h 12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0"/>
                <a:gd name="T85" fmla="*/ 0 h 1274"/>
                <a:gd name="T86" fmla="*/ 660 w 660"/>
                <a:gd name="T87" fmla="*/ 1274 h 127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0" h="1274">
                  <a:moveTo>
                    <a:pt x="401" y="1260"/>
                  </a:moveTo>
                  <a:lnTo>
                    <a:pt x="330" y="1274"/>
                  </a:lnTo>
                  <a:lnTo>
                    <a:pt x="225" y="1254"/>
                  </a:lnTo>
                  <a:lnTo>
                    <a:pt x="167" y="1189"/>
                  </a:lnTo>
                  <a:lnTo>
                    <a:pt x="121" y="1116"/>
                  </a:lnTo>
                  <a:lnTo>
                    <a:pt x="81" y="1042"/>
                  </a:lnTo>
                  <a:lnTo>
                    <a:pt x="42" y="931"/>
                  </a:lnTo>
                  <a:lnTo>
                    <a:pt x="10" y="797"/>
                  </a:lnTo>
                  <a:lnTo>
                    <a:pt x="0" y="683"/>
                  </a:lnTo>
                  <a:lnTo>
                    <a:pt x="10" y="405"/>
                  </a:lnTo>
                  <a:lnTo>
                    <a:pt x="36" y="274"/>
                  </a:lnTo>
                  <a:lnTo>
                    <a:pt x="72" y="182"/>
                  </a:lnTo>
                  <a:lnTo>
                    <a:pt x="127" y="81"/>
                  </a:lnTo>
                  <a:lnTo>
                    <a:pt x="203" y="16"/>
                  </a:lnTo>
                  <a:lnTo>
                    <a:pt x="314" y="0"/>
                  </a:lnTo>
                  <a:lnTo>
                    <a:pt x="405" y="16"/>
                  </a:lnTo>
                  <a:lnTo>
                    <a:pt x="489" y="75"/>
                  </a:lnTo>
                  <a:lnTo>
                    <a:pt x="571" y="193"/>
                  </a:lnTo>
                  <a:lnTo>
                    <a:pt x="597" y="261"/>
                  </a:lnTo>
                  <a:lnTo>
                    <a:pt x="636" y="408"/>
                  </a:lnTo>
                  <a:lnTo>
                    <a:pt x="660" y="582"/>
                  </a:lnTo>
                  <a:lnTo>
                    <a:pt x="652" y="764"/>
                  </a:lnTo>
                  <a:lnTo>
                    <a:pt x="633" y="928"/>
                  </a:lnTo>
                  <a:lnTo>
                    <a:pt x="603" y="1042"/>
                  </a:lnTo>
                  <a:lnTo>
                    <a:pt x="548" y="1149"/>
                  </a:lnTo>
                  <a:lnTo>
                    <a:pt x="477" y="1214"/>
                  </a:lnTo>
                  <a:lnTo>
                    <a:pt x="401" y="12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Freeform 1860"/>
            <p:cNvSpPr>
              <a:spLocks/>
            </p:cNvSpPr>
            <p:nvPr/>
          </p:nvSpPr>
          <p:spPr bwMode="auto">
            <a:xfrm>
              <a:off x="3934" y="4032"/>
              <a:ext cx="29" cy="63"/>
            </a:xfrm>
            <a:custGeom>
              <a:avLst/>
              <a:gdLst>
                <a:gd name="T0" fmla="*/ 0 w 496"/>
                <a:gd name="T1" fmla="*/ 0 h 1061"/>
                <a:gd name="T2" fmla="*/ 0 w 496"/>
                <a:gd name="T3" fmla="*/ 0 h 1061"/>
                <a:gd name="T4" fmla="*/ 0 w 496"/>
                <a:gd name="T5" fmla="*/ 0 h 1061"/>
                <a:gd name="T6" fmla="*/ 0 w 496"/>
                <a:gd name="T7" fmla="*/ 0 h 1061"/>
                <a:gd name="T8" fmla="*/ 0 w 496"/>
                <a:gd name="T9" fmla="*/ 0 h 1061"/>
                <a:gd name="T10" fmla="*/ 0 w 496"/>
                <a:gd name="T11" fmla="*/ 0 h 1061"/>
                <a:gd name="T12" fmla="*/ 0 w 496"/>
                <a:gd name="T13" fmla="*/ 0 h 1061"/>
                <a:gd name="T14" fmla="*/ 0 w 496"/>
                <a:gd name="T15" fmla="*/ 0 h 1061"/>
                <a:gd name="T16" fmla="*/ 0 w 496"/>
                <a:gd name="T17" fmla="*/ 0 h 1061"/>
                <a:gd name="T18" fmla="*/ 0 w 496"/>
                <a:gd name="T19" fmla="*/ 0 h 1061"/>
                <a:gd name="T20" fmla="*/ 0 w 496"/>
                <a:gd name="T21" fmla="*/ 0 h 1061"/>
                <a:gd name="T22" fmla="*/ 0 w 496"/>
                <a:gd name="T23" fmla="*/ 0 h 1061"/>
                <a:gd name="T24" fmla="*/ 0 w 496"/>
                <a:gd name="T25" fmla="*/ 0 h 1061"/>
                <a:gd name="T26" fmla="*/ 0 w 496"/>
                <a:gd name="T27" fmla="*/ 0 h 1061"/>
                <a:gd name="T28" fmla="*/ 0 w 496"/>
                <a:gd name="T29" fmla="*/ 0 h 1061"/>
                <a:gd name="T30" fmla="*/ 0 w 496"/>
                <a:gd name="T31" fmla="*/ 0 h 1061"/>
                <a:gd name="T32" fmla="*/ 0 w 496"/>
                <a:gd name="T33" fmla="*/ 0 h 1061"/>
                <a:gd name="T34" fmla="*/ 0 w 496"/>
                <a:gd name="T35" fmla="*/ 0 h 1061"/>
                <a:gd name="T36" fmla="*/ 0 w 496"/>
                <a:gd name="T37" fmla="*/ 0 h 1061"/>
                <a:gd name="T38" fmla="*/ 0 w 496"/>
                <a:gd name="T39" fmla="*/ 0 h 1061"/>
                <a:gd name="T40" fmla="*/ 0 w 496"/>
                <a:gd name="T41" fmla="*/ 0 h 1061"/>
                <a:gd name="T42" fmla="*/ 0 w 496"/>
                <a:gd name="T43" fmla="*/ 0 h 1061"/>
                <a:gd name="T44" fmla="*/ 0 w 496"/>
                <a:gd name="T45" fmla="*/ 0 h 10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96"/>
                <a:gd name="T70" fmla="*/ 0 h 1061"/>
                <a:gd name="T71" fmla="*/ 496 w 496"/>
                <a:gd name="T72" fmla="*/ 1061 h 106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96" h="1061">
                  <a:moveTo>
                    <a:pt x="63" y="730"/>
                  </a:moveTo>
                  <a:lnTo>
                    <a:pt x="121" y="885"/>
                  </a:lnTo>
                  <a:lnTo>
                    <a:pt x="180" y="966"/>
                  </a:lnTo>
                  <a:lnTo>
                    <a:pt x="245" y="1021"/>
                  </a:lnTo>
                  <a:lnTo>
                    <a:pt x="310" y="1061"/>
                  </a:lnTo>
                  <a:lnTo>
                    <a:pt x="379" y="1057"/>
                  </a:lnTo>
                  <a:lnTo>
                    <a:pt x="441" y="1029"/>
                  </a:lnTo>
                  <a:lnTo>
                    <a:pt x="487" y="972"/>
                  </a:lnTo>
                  <a:lnTo>
                    <a:pt x="496" y="904"/>
                  </a:lnTo>
                  <a:lnTo>
                    <a:pt x="480" y="626"/>
                  </a:lnTo>
                  <a:lnTo>
                    <a:pt x="471" y="450"/>
                  </a:lnTo>
                  <a:lnTo>
                    <a:pt x="435" y="270"/>
                  </a:lnTo>
                  <a:lnTo>
                    <a:pt x="392" y="130"/>
                  </a:lnTo>
                  <a:lnTo>
                    <a:pt x="340" y="65"/>
                  </a:lnTo>
                  <a:lnTo>
                    <a:pt x="272" y="25"/>
                  </a:lnTo>
                  <a:lnTo>
                    <a:pt x="174" y="0"/>
                  </a:lnTo>
                  <a:lnTo>
                    <a:pt x="85" y="35"/>
                  </a:lnTo>
                  <a:lnTo>
                    <a:pt x="33" y="101"/>
                  </a:lnTo>
                  <a:lnTo>
                    <a:pt x="11" y="191"/>
                  </a:lnTo>
                  <a:lnTo>
                    <a:pt x="0" y="322"/>
                  </a:lnTo>
                  <a:lnTo>
                    <a:pt x="11" y="485"/>
                  </a:lnTo>
                  <a:lnTo>
                    <a:pt x="27" y="588"/>
                  </a:lnTo>
                  <a:lnTo>
                    <a:pt x="63" y="73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Freeform 1861"/>
            <p:cNvSpPr>
              <a:spLocks/>
            </p:cNvSpPr>
            <p:nvPr/>
          </p:nvSpPr>
          <p:spPr bwMode="auto">
            <a:xfrm>
              <a:off x="3934" y="4032"/>
              <a:ext cx="29" cy="63"/>
            </a:xfrm>
            <a:custGeom>
              <a:avLst/>
              <a:gdLst>
                <a:gd name="T0" fmla="*/ 0 w 496"/>
                <a:gd name="T1" fmla="*/ 0 h 1061"/>
                <a:gd name="T2" fmla="*/ 0 w 496"/>
                <a:gd name="T3" fmla="*/ 0 h 1061"/>
                <a:gd name="T4" fmla="*/ 0 w 496"/>
                <a:gd name="T5" fmla="*/ 0 h 1061"/>
                <a:gd name="T6" fmla="*/ 0 w 496"/>
                <a:gd name="T7" fmla="*/ 0 h 1061"/>
                <a:gd name="T8" fmla="*/ 0 w 496"/>
                <a:gd name="T9" fmla="*/ 0 h 1061"/>
                <a:gd name="T10" fmla="*/ 0 w 496"/>
                <a:gd name="T11" fmla="*/ 0 h 1061"/>
                <a:gd name="T12" fmla="*/ 0 w 496"/>
                <a:gd name="T13" fmla="*/ 0 h 1061"/>
                <a:gd name="T14" fmla="*/ 0 w 496"/>
                <a:gd name="T15" fmla="*/ 0 h 1061"/>
                <a:gd name="T16" fmla="*/ 0 w 496"/>
                <a:gd name="T17" fmla="*/ 0 h 1061"/>
                <a:gd name="T18" fmla="*/ 0 w 496"/>
                <a:gd name="T19" fmla="*/ 0 h 1061"/>
                <a:gd name="T20" fmla="*/ 0 w 496"/>
                <a:gd name="T21" fmla="*/ 0 h 1061"/>
                <a:gd name="T22" fmla="*/ 0 w 496"/>
                <a:gd name="T23" fmla="*/ 0 h 1061"/>
                <a:gd name="T24" fmla="*/ 0 w 496"/>
                <a:gd name="T25" fmla="*/ 0 h 1061"/>
                <a:gd name="T26" fmla="*/ 0 w 496"/>
                <a:gd name="T27" fmla="*/ 0 h 1061"/>
                <a:gd name="T28" fmla="*/ 0 w 496"/>
                <a:gd name="T29" fmla="*/ 0 h 1061"/>
                <a:gd name="T30" fmla="*/ 0 w 496"/>
                <a:gd name="T31" fmla="*/ 0 h 1061"/>
                <a:gd name="T32" fmla="*/ 0 w 496"/>
                <a:gd name="T33" fmla="*/ 0 h 1061"/>
                <a:gd name="T34" fmla="*/ 0 w 496"/>
                <a:gd name="T35" fmla="*/ 0 h 1061"/>
                <a:gd name="T36" fmla="*/ 0 w 496"/>
                <a:gd name="T37" fmla="*/ 0 h 1061"/>
                <a:gd name="T38" fmla="*/ 0 w 496"/>
                <a:gd name="T39" fmla="*/ 0 h 1061"/>
                <a:gd name="T40" fmla="*/ 0 w 496"/>
                <a:gd name="T41" fmla="*/ 0 h 1061"/>
                <a:gd name="T42" fmla="*/ 0 w 496"/>
                <a:gd name="T43" fmla="*/ 0 h 1061"/>
                <a:gd name="T44" fmla="*/ 0 w 496"/>
                <a:gd name="T45" fmla="*/ 0 h 1061"/>
                <a:gd name="T46" fmla="*/ 0 w 496"/>
                <a:gd name="T47" fmla="*/ 0 h 10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6"/>
                <a:gd name="T73" fmla="*/ 0 h 1061"/>
                <a:gd name="T74" fmla="*/ 496 w 496"/>
                <a:gd name="T75" fmla="*/ 1061 h 10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6" h="1061">
                  <a:moveTo>
                    <a:pt x="63" y="730"/>
                  </a:moveTo>
                  <a:lnTo>
                    <a:pt x="121" y="885"/>
                  </a:lnTo>
                  <a:lnTo>
                    <a:pt x="180" y="966"/>
                  </a:lnTo>
                  <a:lnTo>
                    <a:pt x="245" y="1021"/>
                  </a:lnTo>
                  <a:lnTo>
                    <a:pt x="310" y="1061"/>
                  </a:lnTo>
                  <a:lnTo>
                    <a:pt x="379" y="1057"/>
                  </a:lnTo>
                  <a:lnTo>
                    <a:pt x="441" y="1029"/>
                  </a:lnTo>
                  <a:lnTo>
                    <a:pt x="487" y="972"/>
                  </a:lnTo>
                  <a:lnTo>
                    <a:pt x="496" y="904"/>
                  </a:lnTo>
                  <a:lnTo>
                    <a:pt x="480" y="626"/>
                  </a:lnTo>
                  <a:lnTo>
                    <a:pt x="471" y="450"/>
                  </a:lnTo>
                  <a:lnTo>
                    <a:pt x="435" y="270"/>
                  </a:lnTo>
                  <a:lnTo>
                    <a:pt x="392" y="130"/>
                  </a:lnTo>
                  <a:lnTo>
                    <a:pt x="340" y="65"/>
                  </a:lnTo>
                  <a:lnTo>
                    <a:pt x="272" y="25"/>
                  </a:lnTo>
                  <a:lnTo>
                    <a:pt x="174" y="0"/>
                  </a:lnTo>
                  <a:lnTo>
                    <a:pt x="85" y="35"/>
                  </a:lnTo>
                  <a:lnTo>
                    <a:pt x="33" y="101"/>
                  </a:lnTo>
                  <a:lnTo>
                    <a:pt x="11" y="191"/>
                  </a:lnTo>
                  <a:lnTo>
                    <a:pt x="0" y="322"/>
                  </a:lnTo>
                  <a:lnTo>
                    <a:pt x="11" y="485"/>
                  </a:lnTo>
                  <a:lnTo>
                    <a:pt x="27" y="588"/>
                  </a:lnTo>
                  <a:lnTo>
                    <a:pt x="63" y="7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Freeform 1862"/>
            <p:cNvSpPr>
              <a:spLocks/>
            </p:cNvSpPr>
            <p:nvPr/>
          </p:nvSpPr>
          <p:spPr bwMode="auto">
            <a:xfrm>
              <a:off x="3898" y="4000"/>
              <a:ext cx="67" cy="135"/>
            </a:xfrm>
            <a:custGeom>
              <a:avLst/>
              <a:gdLst>
                <a:gd name="T0" fmla="*/ 0 w 1130"/>
                <a:gd name="T1" fmla="*/ 0 h 2287"/>
                <a:gd name="T2" fmla="*/ 0 w 1130"/>
                <a:gd name="T3" fmla="*/ 0 h 2287"/>
                <a:gd name="T4" fmla="*/ 0 w 1130"/>
                <a:gd name="T5" fmla="*/ 0 h 2287"/>
                <a:gd name="T6" fmla="*/ 0 w 1130"/>
                <a:gd name="T7" fmla="*/ 0 h 2287"/>
                <a:gd name="T8" fmla="*/ 0 w 1130"/>
                <a:gd name="T9" fmla="*/ 0 h 2287"/>
                <a:gd name="T10" fmla="*/ 0 w 1130"/>
                <a:gd name="T11" fmla="*/ 0 h 2287"/>
                <a:gd name="T12" fmla="*/ 0 w 1130"/>
                <a:gd name="T13" fmla="*/ 0 h 2287"/>
                <a:gd name="T14" fmla="*/ 0 w 1130"/>
                <a:gd name="T15" fmla="*/ 0 h 2287"/>
                <a:gd name="T16" fmla="*/ 0 w 1130"/>
                <a:gd name="T17" fmla="*/ 0 h 2287"/>
                <a:gd name="T18" fmla="*/ 0 w 1130"/>
                <a:gd name="T19" fmla="*/ 0 h 2287"/>
                <a:gd name="T20" fmla="*/ 0 w 1130"/>
                <a:gd name="T21" fmla="*/ 0 h 2287"/>
                <a:gd name="T22" fmla="*/ 0 w 1130"/>
                <a:gd name="T23" fmla="*/ 0 h 2287"/>
                <a:gd name="T24" fmla="*/ 0 w 1130"/>
                <a:gd name="T25" fmla="*/ 0 h 2287"/>
                <a:gd name="T26" fmla="*/ 0 w 1130"/>
                <a:gd name="T27" fmla="*/ 0 h 2287"/>
                <a:gd name="T28" fmla="*/ 0 w 1130"/>
                <a:gd name="T29" fmla="*/ 0 h 2287"/>
                <a:gd name="T30" fmla="*/ 0 w 1130"/>
                <a:gd name="T31" fmla="*/ 0 h 2287"/>
                <a:gd name="T32" fmla="*/ 0 w 1130"/>
                <a:gd name="T33" fmla="*/ 0 h 2287"/>
                <a:gd name="T34" fmla="*/ 0 w 1130"/>
                <a:gd name="T35" fmla="*/ 0 h 2287"/>
                <a:gd name="T36" fmla="*/ 0 w 1130"/>
                <a:gd name="T37" fmla="*/ 0 h 2287"/>
                <a:gd name="T38" fmla="*/ 0 w 1130"/>
                <a:gd name="T39" fmla="*/ 0 h 2287"/>
                <a:gd name="T40" fmla="*/ 0 w 1130"/>
                <a:gd name="T41" fmla="*/ 0 h 2287"/>
                <a:gd name="T42" fmla="*/ 0 w 1130"/>
                <a:gd name="T43" fmla="*/ 0 h 2287"/>
                <a:gd name="T44" fmla="*/ 0 w 1130"/>
                <a:gd name="T45" fmla="*/ 0 h 2287"/>
                <a:gd name="T46" fmla="*/ 0 w 1130"/>
                <a:gd name="T47" fmla="*/ 0 h 2287"/>
                <a:gd name="T48" fmla="*/ 0 w 1130"/>
                <a:gd name="T49" fmla="*/ 0 h 2287"/>
                <a:gd name="T50" fmla="*/ 0 w 1130"/>
                <a:gd name="T51" fmla="*/ 0 h 2287"/>
                <a:gd name="T52" fmla="*/ 0 w 1130"/>
                <a:gd name="T53" fmla="*/ 0 h 2287"/>
                <a:gd name="T54" fmla="*/ 0 w 1130"/>
                <a:gd name="T55" fmla="*/ 0 h 2287"/>
                <a:gd name="T56" fmla="*/ 0 w 1130"/>
                <a:gd name="T57" fmla="*/ 0 h 2287"/>
                <a:gd name="T58" fmla="*/ 0 w 1130"/>
                <a:gd name="T59" fmla="*/ 0 h 2287"/>
                <a:gd name="T60" fmla="*/ 0 w 1130"/>
                <a:gd name="T61" fmla="*/ 0 h 2287"/>
                <a:gd name="T62" fmla="*/ 0 w 1130"/>
                <a:gd name="T63" fmla="*/ 0 h 2287"/>
                <a:gd name="T64" fmla="*/ 0 w 1130"/>
                <a:gd name="T65" fmla="*/ 0 h 2287"/>
                <a:gd name="T66" fmla="*/ 0 w 1130"/>
                <a:gd name="T67" fmla="*/ 0 h 2287"/>
                <a:gd name="T68" fmla="*/ 0 w 1130"/>
                <a:gd name="T69" fmla="*/ 0 h 2287"/>
                <a:gd name="T70" fmla="*/ 0 w 1130"/>
                <a:gd name="T71" fmla="*/ 0 h 2287"/>
                <a:gd name="T72" fmla="*/ 0 w 1130"/>
                <a:gd name="T73" fmla="*/ 0 h 2287"/>
                <a:gd name="T74" fmla="*/ 0 w 1130"/>
                <a:gd name="T75" fmla="*/ 0 h 2287"/>
                <a:gd name="T76" fmla="*/ 0 w 1130"/>
                <a:gd name="T77" fmla="*/ 0 h 2287"/>
                <a:gd name="T78" fmla="*/ 0 w 1130"/>
                <a:gd name="T79" fmla="*/ 0 h 2287"/>
                <a:gd name="T80" fmla="*/ 0 w 1130"/>
                <a:gd name="T81" fmla="*/ 0 h 2287"/>
                <a:gd name="T82" fmla="*/ 0 w 1130"/>
                <a:gd name="T83" fmla="*/ 0 h 2287"/>
                <a:gd name="T84" fmla="*/ 0 w 1130"/>
                <a:gd name="T85" fmla="*/ 0 h 2287"/>
                <a:gd name="T86" fmla="*/ 0 w 1130"/>
                <a:gd name="T87" fmla="*/ 0 h 2287"/>
                <a:gd name="T88" fmla="*/ 0 w 1130"/>
                <a:gd name="T89" fmla="*/ 0 h 2287"/>
                <a:gd name="T90" fmla="*/ 0 w 1130"/>
                <a:gd name="T91" fmla="*/ 0 h 2287"/>
                <a:gd name="T92" fmla="*/ 0 w 1130"/>
                <a:gd name="T93" fmla="*/ 0 h 22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0"/>
                <a:gd name="T142" fmla="*/ 0 h 2287"/>
                <a:gd name="T143" fmla="*/ 1130 w 1130"/>
                <a:gd name="T144" fmla="*/ 2287 h 228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0" h="2287">
                  <a:moveTo>
                    <a:pt x="904" y="1726"/>
                  </a:moveTo>
                  <a:lnTo>
                    <a:pt x="806" y="1696"/>
                  </a:lnTo>
                  <a:lnTo>
                    <a:pt x="711" y="1617"/>
                  </a:lnTo>
                  <a:lnTo>
                    <a:pt x="646" y="1522"/>
                  </a:lnTo>
                  <a:lnTo>
                    <a:pt x="594" y="1418"/>
                  </a:lnTo>
                  <a:lnTo>
                    <a:pt x="552" y="1271"/>
                  </a:lnTo>
                  <a:lnTo>
                    <a:pt x="520" y="1089"/>
                  </a:lnTo>
                  <a:lnTo>
                    <a:pt x="509" y="905"/>
                  </a:lnTo>
                  <a:lnTo>
                    <a:pt x="523" y="768"/>
                  </a:lnTo>
                  <a:lnTo>
                    <a:pt x="558" y="624"/>
                  </a:lnTo>
                  <a:lnTo>
                    <a:pt x="601" y="547"/>
                  </a:lnTo>
                  <a:lnTo>
                    <a:pt x="650" y="484"/>
                  </a:lnTo>
                  <a:lnTo>
                    <a:pt x="741" y="441"/>
                  </a:lnTo>
                  <a:lnTo>
                    <a:pt x="833" y="449"/>
                  </a:lnTo>
                  <a:lnTo>
                    <a:pt x="907" y="484"/>
                  </a:lnTo>
                  <a:lnTo>
                    <a:pt x="963" y="536"/>
                  </a:lnTo>
                  <a:lnTo>
                    <a:pt x="907" y="351"/>
                  </a:lnTo>
                  <a:lnTo>
                    <a:pt x="839" y="229"/>
                  </a:lnTo>
                  <a:lnTo>
                    <a:pt x="715" y="92"/>
                  </a:lnTo>
                  <a:lnTo>
                    <a:pt x="591" y="27"/>
                  </a:lnTo>
                  <a:lnTo>
                    <a:pt x="490" y="0"/>
                  </a:lnTo>
                  <a:lnTo>
                    <a:pt x="385" y="14"/>
                  </a:lnTo>
                  <a:lnTo>
                    <a:pt x="262" y="73"/>
                  </a:lnTo>
                  <a:lnTo>
                    <a:pt x="170" y="167"/>
                  </a:lnTo>
                  <a:lnTo>
                    <a:pt x="101" y="262"/>
                  </a:lnTo>
                  <a:lnTo>
                    <a:pt x="59" y="363"/>
                  </a:lnTo>
                  <a:lnTo>
                    <a:pt x="23" y="523"/>
                  </a:lnTo>
                  <a:lnTo>
                    <a:pt x="7" y="660"/>
                  </a:lnTo>
                  <a:lnTo>
                    <a:pt x="0" y="882"/>
                  </a:lnTo>
                  <a:lnTo>
                    <a:pt x="26" y="1173"/>
                  </a:lnTo>
                  <a:lnTo>
                    <a:pt x="95" y="1536"/>
                  </a:lnTo>
                  <a:lnTo>
                    <a:pt x="219" y="1868"/>
                  </a:lnTo>
                  <a:lnTo>
                    <a:pt x="340" y="2078"/>
                  </a:lnTo>
                  <a:lnTo>
                    <a:pt x="464" y="2199"/>
                  </a:lnTo>
                  <a:lnTo>
                    <a:pt x="578" y="2257"/>
                  </a:lnTo>
                  <a:lnTo>
                    <a:pt x="711" y="2287"/>
                  </a:lnTo>
                  <a:lnTo>
                    <a:pt x="836" y="2260"/>
                  </a:lnTo>
                  <a:lnTo>
                    <a:pt x="953" y="2192"/>
                  </a:lnTo>
                  <a:lnTo>
                    <a:pt x="1026" y="2104"/>
                  </a:lnTo>
                  <a:lnTo>
                    <a:pt x="1070" y="1990"/>
                  </a:lnTo>
                  <a:lnTo>
                    <a:pt x="1094" y="1856"/>
                  </a:lnTo>
                  <a:lnTo>
                    <a:pt x="1119" y="1680"/>
                  </a:lnTo>
                  <a:lnTo>
                    <a:pt x="1130" y="1565"/>
                  </a:lnTo>
                  <a:lnTo>
                    <a:pt x="1100" y="1640"/>
                  </a:lnTo>
                  <a:lnTo>
                    <a:pt x="1051" y="1689"/>
                  </a:lnTo>
                  <a:lnTo>
                    <a:pt x="977" y="1721"/>
                  </a:lnTo>
                  <a:lnTo>
                    <a:pt x="904" y="1726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1863"/>
            <p:cNvSpPr>
              <a:spLocks/>
            </p:cNvSpPr>
            <p:nvPr/>
          </p:nvSpPr>
          <p:spPr bwMode="auto">
            <a:xfrm>
              <a:off x="3898" y="4000"/>
              <a:ext cx="67" cy="135"/>
            </a:xfrm>
            <a:custGeom>
              <a:avLst/>
              <a:gdLst>
                <a:gd name="T0" fmla="*/ 0 w 1130"/>
                <a:gd name="T1" fmla="*/ 0 h 2287"/>
                <a:gd name="T2" fmla="*/ 0 w 1130"/>
                <a:gd name="T3" fmla="*/ 0 h 2287"/>
                <a:gd name="T4" fmla="*/ 0 w 1130"/>
                <a:gd name="T5" fmla="*/ 0 h 2287"/>
                <a:gd name="T6" fmla="*/ 0 w 1130"/>
                <a:gd name="T7" fmla="*/ 0 h 2287"/>
                <a:gd name="T8" fmla="*/ 0 w 1130"/>
                <a:gd name="T9" fmla="*/ 0 h 2287"/>
                <a:gd name="T10" fmla="*/ 0 w 1130"/>
                <a:gd name="T11" fmla="*/ 0 h 2287"/>
                <a:gd name="T12" fmla="*/ 0 w 1130"/>
                <a:gd name="T13" fmla="*/ 0 h 2287"/>
                <a:gd name="T14" fmla="*/ 0 w 1130"/>
                <a:gd name="T15" fmla="*/ 0 h 2287"/>
                <a:gd name="T16" fmla="*/ 0 w 1130"/>
                <a:gd name="T17" fmla="*/ 0 h 2287"/>
                <a:gd name="T18" fmla="*/ 0 w 1130"/>
                <a:gd name="T19" fmla="*/ 0 h 2287"/>
                <a:gd name="T20" fmla="*/ 0 w 1130"/>
                <a:gd name="T21" fmla="*/ 0 h 2287"/>
                <a:gd name="T22" fmla="*/ 0 w 1130"/>
                <a:gd name="T23" fmla="*/ 0 h 2287"/>
                <a:gd name="T24" fmla="*/ 0 w 1130"/>
                <a:gd name="T25" fmla="*/ 0 h 2287"/>
                <a:gd name="T26" fmla="*/ 0 w 1130"/>
                <a:gd name="T27" fmla="*/ 0 h 2287"/>
                <a:gd name="T28" fmla="*/ 0 w 1130"/>
                <a:gd name="T29" fmla="*/ 0 h 2287"/>
                <a:gd name="T30" fmla="*/ 0 w 1130"/>
                <a:gd name="T31" fmla="*/ 0 h 2287"/>
                <a:gd name="T32" fmla="*/ 0 w 1130"/>
                <a:gd name="T33" fmla="*/ 0 h 2287"/>
                <a:gd name="T34" fmla="*/ 0 w 1130"/>
                <a:gd name="T35" fmla="*/ 0 h 2287"/>
                <a:gd name="T36" fmla="*/ 0 w 1130"/>
                <a:gd name="T37" fmla="*/ 0 h 2287"/>
                <a:gd name="T38" fmla="*/ 0 w 1130"/>
                <a:gd name="T39" fmla="*/ 0 h 2287"/>
                <a:gd name="T40" fmla="*/ 0 w 1130"/>
                <a:gd name="T41" fmla="*/ 0 h 2287"/>
                <a:gd name="T42" fmla="*/ 0 w 1130"/>
                <a:gd name="T43" fmla="*/ 0 h 2287"/>
                <a:gd name="T44" fmla="*/ 0 w 1130"/>
                <a:gd name="T45" fmla="*/ 0 h 2287"/>
                <a:gd name="T46" fmla="*/ 0 w 1130"/>
                <a:gd name="T47" fmla="*/ 0 h 2287"/>
                <a:gd name="T48" fmla="*/ 0 w 1130"/>
                <a:gd name="T49" fmla="*/ 0 h 2287"/>
                <a:gd name="T50" fmla="*/ 0 w 1130"/>
                <a:gd name="T51" fmla="*/ 0 h 2287"/>
                <a:gd name="T52" fmla="*/ 0 w 1130"/>
                <a:gd name="T53" fmla="*/ 0 h 2287"/>
                <a:gd name="T54" fmla="*/ 0 w 1130"/>
                <a:gd name="T55" fmla="*/ 0 h 2287"/>
                <a:gd name="T56" fmla="*/ 0 w 1130"/>
                <a:gd name="T57" fmla="*/ 0 h 2287"/>
                <a:gd name="T58" fmla="*/ 0 w 1130"/>
                <a:gd name="T59" fmla="*/ 0 h 2287"/>
                <a:gd name="T60" fmla="*/ 0 w 1130"/>
                <a:gd name="T61" fmla="*/ 0 h 2287"/>
                <a:gd name="T62" fmla="*/ 0 w 1130"/>
                <a:gd name="T63" fmla="*/ 0 h 2287"/>
                <a:gd name="T64" fmla="*/ 0 w 1130"/>
                <a:gd name="T65" fmla="*/ 0 h 2287"/>
                <a:gd name="T66" fmla="*/ 0 w 1130"/>
                <a:gd name="T67" fmla="*/ 0 h 2287"/>
                <a:gd name="T68" fmla="*/ 0 w 1130"/>
                <a:gd name="T69" fmla="*/ 0 h 2287"/>
                <a:gd name="T70" fmla="*/ 0 w 1130"/>
                <a:gd name="T71" fmla="*/ 0 h 2287"/>
                <a:gd name="T72" fmla="*/ 0 w 1130"/>
                <a:gd name="T73" fmla="*/ 0 h 2287"/>
                <a:gd name="T74" fmla="*/ 0 w 1130"/>
                <a:gd name="T75" fmla="*/ 0 h 2287"/>
                <a:gd name="T76" fmla="*/ 0 w 1130"/>
                <a:gd name="T77" fmla="*/ 0 h 2287"/>
                <a:gd name="T78" fmla="*/ 0 w 1130"/>
                <a:gd name="T79" fmla="*/ 0 h 2287"/>
                <a:gd name="T80" fmla="*/ 0 w 1130"/>
                <a:gd name="T81" fmla="*/ 0 h 2287"/>
                <a:gd name="T82" fmla="*/ 0 w 1130"/>
                <a:gd name="T83" fmla="*/ 0 h 2287"/>
                <a:gd name="T84" fmla="*/ 0 w 1130"/>
                <a:gd name="T85" fmla="*/ 0 h 2287"/>
                <a:gd name="T86" fmla="*/ 0 w 1130"/>
                <a:gd name="T87" fmla="*/ 0 h 2287"/>
                <a:gd name="T88" fmla="*/ 0 w 1130"/>
                <a:gd name="T89" fmla="*/ 0 h 2287"/>
                <a:gd name="T90" fmla="*/ 0 w 1130"/>
                <a:gd name="T91" fmla="*/ 0 h 2287"/>
                <a:gd name="T92" fmla="*/ 0 w 1130"/>
                <a:gd name="T93" fmla="*/ 0 h 2287"/>
                <a:gd name="T94" fmla="*/ 0 w 1130"/>
                <a:gd name="T95" fmla="*/ 0 h 22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30"/>
                <a:gd name="T145" fmla="*/ 0 h 2287"/>
                <a:gd name="T146" fmla="*/ 1130 w 1130"/>
                <a:gd name="T147" fmla="*/ 2287 h 22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30" h="2287">
                  <a:moveTo>
                    <a:pt x="904" y="1726"/>
                  </a:moveTo>
                  <a:lnTo>
                    <a:pt x="806" y="1696"/>
                  </a:lnTo>
                  <a:lnTo>
                    <a:pt x="711" y="1617"/>
                  </a:lnTo>
                  <a:lnTo>
                    <a:pt x="646" y="1522"/>
                  </a:lnTo>
                  <a:lnTo>
                    <a:pt x="594" y="1418"/>
                  </a:lnTo>
                  <a:lnTo>
                    <a:pt x="552" y="1271"/>
                  </a:lnTo>
                  <a:lnTo>
                    <a:pt x="520" y="1089"/>
                  </a:lnTo>
                  <a:lnTo>
                    <a:pt x="509" y="905"/>
                  </a:lnTo>
                  <a:lnTo>
                    <a:pt x="523" y="768"/>
                  </a:lnTo>
                  <a:lnTo>
                    <a:pt x="558" y="624"/>
                  </a:lnTo>
                  <a:lnTo>
                    <a:pt x="601" y="547"/>
                  </a:lnTo>
                  <a:lnTo>
                    <a:pt x="650" y="484"/>
                  </a:lnTo>
                  <a:lnTo>
                    <a:pt x="741" y="441"/>
                  </a:lnTo>
                  <a:lnTo>
                    <a:pt x="833" y="449"/>
                  </a:lnTo>
                  <a:lnTo>
                    <a:pt x="907" y="484"/>
                  </a:lnTo>
                  <a:lnTo>
                    <a:pt x="963" y="536"/>
                  </a:lnTo>
                  <a:lnTo>
                    <a:pt x="907" y="351"/>
                  </a:lnTo>
                  <a:lnTo>
                    <a:pt x="839" y="229"/>
                  </a:lnTo>
                  <a:lnTo>
                    <a:pt x="715" y="92"/>
                  </a:lnTo>
                  <a:lnTo>
                    <a:pt x="591" y="27"/>
                  </a:lnTo>
                  <a:lnTo>
                    <a:pt x="490" y="0"/>
                  </a:lnTo>
                  <a:lnTo>
                    <a:pt x="385" y="14"/>
                  </a:lnTo>
                  <a:lnTo>
                    <a:pt x="262" y="73"/>
                  </a:lnTo>
                  <a:lnTo>
                    <a:pt x="170" y="167"/>
                  </a:lnTo>
                  <a:lnTo>
                    <a:pt x="101" y="262"/>
                  </a:lnTo>
                  <a:lnTo>
                    <a:pt x="59" y="363"/>
                  </a:lnTo>
                  <a:lnTo>
                    <a:pt x="23" y="523"/>
                  </a:lnTo>
                  <a:lnTo>
                    <a:pt x="7" y="660"/>
                  </a:lnTo>
                  <a:lnTo>
                    <a:pt x="0" y="882"/>
                  </a:lnTo>
                  <a:lnTo>
                    <a:pt x="26" y="1173"/>
                  </a:lnTo>
                  <a:lnTo>
                    <a:pt x="95" y="1536"/>
                  </a:lnTo>
                  <a:lnTo>
                    <a:pt x="219" y="1868"/>
                  </a:lnTo>
                  <a:lnTo>
                    <a:pt x="340" y="2078"/>
                  </a:lnTo>
                  <a:lnTo>
                    <a:pt x="464" y="2199"/>
                  </a:lnTo>
                  <a:lnTo>
                    <a:pt x="578" y="2257"/>
                  </a:lnTo>
                  <a:lnTo>
                    <a:pt x="711" y="2287"/>
                  </a:lnTo>
                  <a:lnTo>
                    <a:pt x="836" y="2260"/>
                  </a:lnTo>
                  <a:lnTo>
                    <a:pt x="953" y="2192"/>
                  </a:lnTo>
                  <a:lnTo>
                    <a:pt x="1026" y="2104"/>
                  </a:lnTo>
                  <a:lnTo>
                    <a:pt x="1070" y="1990"/>
                  </a:lnTo>
                  <a:lnTo>
                    <a:pt x="1094" y="1856"/>
                  </a:lnTo>
                  <a:lnTo>
                    <a:pt x="1119" y="1680"/>
                  </a:lnTo>
                  <a:lnTo>
                    <a:pt x="1130" y="1565"/>
                  </a:lnTo>
                  <a:lnTo>
                    <a:pt x="1100" y="1640"/>
                  </a:lnTo>
                  <a:lnTo>
                    <a:pt x="1051" y="1689"/>
                  </a:lnTo>
                  <a:lnTo>
                    <a:pt x="977" y="1721"/>
                  </a:lnTo>
                  <a:lnTo>
                    <a:pt x="904" y="172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1864"/>
            <p:cNvSpPr>
              <a:spLocks/>
            </p:cNvSpPr>
            <p:nvPr/>
          </p:nvSpPr>
          <p:spPr bwMode="auto">
            <a:xfrm>
              <a:off x="3693" y="3918"/>
              <a:ext cx="29" cy="63"/>
            </a:xfrm>
            <a:custGeom>
              <a:avLst/>
              <a:gdLst>
                <a:gd name="T0" fmla="*/ 0 w 503"/>
                <a:gd name="T1" fmla="*/ 0 h 1071"/>
                <a:gd name="T2" fmla="*/ 0 w 503"/>
                <a:gd name="T3" fmla="*/ 0 h 1071"/>
                <a:gd name="T4" fmla="*/ 0 w 503"/>
                <a:gd name="T5" fmla="*/ 0 h 1071"/>
                <a:gd name="T6" fmla="*/ 0 w 503"/>
                <a:gd name="T7" fmla="*/ 0 h 1071"/>
                <a:gd name="T8" fmla="*/ 0 w 503"/>
                <a:gd name="T9" fmla="*/ 0 h 1071"/>
                <a:gd name="T10" fmla="*/ 0 w 503"/>
                <a:gd name="T11" fmla="*/ 0 h 1071"/>
                <a:gd name="T12" fmla="*/ 0 w 503"/>
                <a:gd name="T13" fmla="*/ 0 h 1071"/>
                <a:gd name="T14" fmla="*/ 0 w 503"/>
                <a:gd name="T15" fmla="*/ 0 h 1071"/>
                <a:gd name="T16" fmla="*/ 0 w 503"/>
                <a:gd name="T17" fmla="*/ 0 h 1071"/>
                <a:gd name="T18" fmla="*/ 0 w 503"/>
                <a:gd name="T19" fmla="*/ 0 h 1071"/>
                <a:gd name="T20" fmla="*/ 0 w 503"/>
                <a:gd name="T21" fmla="*/ 0 h 1071"/>
                <a:gd name="T22" fmla="*/ 0 w 503"/>
                <a:gd name="T23" fmla="*/ 0 h 1071"/>
                <a:gd name="T24" fmla="*/ 0 w 503"/>
                <a:gd name="T25" fmla="*/ 0 h 1071"/>
                <a:gd name="T26" fmla="*/ 0 w 503"/>
                <a:gd name="T27" fmla="*/ 0 h 1071"/>
                <a:gd name="T28" fmla="*/ 0 w 503"/>
                <a:gd name="T29" fmla="*/ 0 h 1071"/>
                <a:gd name="T30" fmla="*/ 0 w 503"/>
                <a:gd name="T31" fmla="*/ 0 h 1071"/>
                <a:gd name="T32" fmla="*/ 0 w 503"/>
                <a:gd name="T33" fmla="*/ 0 h 1071"/>
                <a:gd name="T34" fmla="*/ 0 w 503"/>
                <a:gd name="T35" fmla="*/ 0 h 1071"/>
                <a:gd name="T36" fmla="*/ 0 w 503"/>
                <a:gd name="T37" fmla="*/ 0 h 1071"/>
                <a:gd name="T38" fmla="*/ 0 w 503"/>
                <a:gd name="T39" fmla="*/ 0 h 1071"/>
                <a:gd name="T40" fmla="*/ 0 w 503"/>
                <a:gd name="T41" fmla="*/ 0 h 1071"/>
                <a:gd name="T42" fmla="*/ 0 w 503"/>
                <a:gd name="T43" fmla="*/ 0 h 1071"/>
                <a:gd name="T44" fmla="*/ 0 w 503"/>
                <a:gd name="T45" fmla="*/ 0 h 107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03"/>
                <a:gd name="T70" fmla="*/ 0 h 1071"/>
                <a:gd name="T71" fmla="*/ 503 w 503"/>
                <a:gd name="T72" fmla="*/ 1071 h 107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03" h="1071">
                  <a:moveTo>
                    <a:pt x="477" y="842"/>
                  </a:moveTo>
                  <a:lnTo>
                    <a:pt x="503" y="659"/>
                  </a:lnTo>
                  <a:lnTo>
                    <a:pt x="503" y="496"/>
                  </a:lnTo>
                  <a:lnTo>
                    <a:pt x="483" y="365"/>
                  </a:lnTo>
                  <a:lnTo>
                    <a:pt x="457" y="226"/>
                  </a:lnTo>
                  <a:lnTo>
                    <a:pt x="428" y="137"/>
                  </a:lnTo>
                  <a:lnTo>
                    <a:pt x="382" y="62"/>
                  </a:lnTo>
                  <a:lnTo>
                    <a:pt x="333" y="16"/>
                  </a:lnTo>
                  <a:lnTo>
                    <a:pt x="268" y="0"/>
                  </a:lnTo>
                  <a:lnTo>
                    <a:pt x="212" y="9"/>
                  </a:lnTo>
                  <a:lnTo>
                    <a:pt x="144" y="42"/>
                  </a:lnTo>
                  <a:lnTo>
                    <a:pt x="78" y="128"/>
                  </a:lnTo>
                  <a:lnTo>
                    <a:pt x="40" y="229"/>
                  </a:lnTo>
                  <a:lnTo>
                    <a:pt x="13" y="365"/>
                  </a:lnTo>
                  <a:lnTo>
                    <a:pt x="0" y="561"/>
                  </a:lnTo>
                  <a:lnTo>
                    <a:pt x="16" y="757"/>
                  </a:lnTo>
                  <a:lnTo>
                    <a:pt x="49" y="898"/>
                  </a:lnTo>
                  <a:lnTo>
                    <a:pt x="98" y="1010"/>
                  </a:lnTo>
                  <a:lnTo>
                    <a:pt x="196" y="1068"/>
                  </a:lnTo>
                  <a:lnTo>
                    <a:pt x="271" y="1071"/>
                  </a:lnTo>
                  <a:lnTo>
                    <a:pt x="359" y="1035"/>
                  </a:lnTo>
                  <a:lnTo>
                    <a:pt x="431" y="961"/>
                  </a:lnTo>
                  <a:lnTo>
                    <a:pt x="477" y="842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1865"/>
            <p:cNvSpPr>
              <a:spLocks/>
            </p:cNvSpPr>
            <p:nvPr/>
          </p:nvSpPr>
          <p:spPr bwMode="auto">
            <a:xfrm>
              <a:off x="3693" y="3918"/>
              <a:ext cx="29" cy="63"/>
            </a:xfrm>
            <a:custGeom>
              <a:avLst/>
              <a:gdLst>
                <a:gd name="T0" fmla="*/ 0 w 503"/>
                <a:gd name="T1" fmla="*/ 0 h 1071"/>
                <a:gd name="T2" fmla="*/ 0 w 503"/>
                <a:gd name="T3" fmla="*/ 0 h 1071"/>
                <a:gd name="T4" fmla="*/ 0 w 503"/>
                <a:gd name="T5" fmla="*/ 0 h 1071"/>
                <a:gd name="T6" fmla="*/ 0 w 503"/>
                <a:gd name="T7" fmla="*/ 0 h 1071"/>
                <a:gd name="T8" fmla="*/ 0 w 503"/>
                <a:gd name="T9" fmla="*/ 0 h 1071"/>
                <a:gd name="T10" fmla="*/ 0 w 503"/>
                <a:gd name="T11" fmla="*/ 0 h 1071"/>
                <a:gd name="T12" fmla="*/ 0 w 503"/>
                <a:gd name="T13" fmla="*/ 0 h 1071"/>
                <a:gd name="T14" fmla="*/ 0 w 503"/>
                <a:gd name="T15" fmla="*/ 0 h 1071"/>
                <a:gd name="T16" fmla="*/ 0 w 503"/>
                <a:gd name="T17" fmla="*/ 0 h 1071"/>
                <a:gd name="T18" fmla="*/ 0 w 503"/>
                <a:gd name="T19" fmla="*/ 0 h 1071"/>
                <a:gd name="T20" fmla="*/ 0 w 503"/>
                <a:gd name="T21" fmla="*/ 0 h 1071"/>
                <a:gd name="T22" fmla="*/ 0 w 503"/>
                <a:gd name="T23" fmla="*/ 0 h 1071"/>
                <a:gd name="T24" fmla="*/ 0 w 503"/>
                <a:gd name="T25" fmla="*/ 0 h 1071"/>
                <a:gd name="T26" fmla="*/ 0 w 503"/>
                <a:gd name="T27" fmla="*/ 0 h 1071"/>
                <a:gd name="T28" fmla="*/ 0 w 503"/>
                <a:gd name="T29" fmla="*/ 0 h 1071"/>
                <a:gd name="T30" fmla="*/ 0 w 503"/>
                <a:gd name="T31" fmla="*/ 0 h 1071"/>
                <a:gd name="T32" fmla="*/ 0 w 503"/>
                <a:gd name="T33" fmla="*/ 0 h 1071"/>
                <a:gd name="T34" fmla="*/ 0 w 503"/>
                <a:gd name="T35" fmla="*/ 0 h 1071"/>
                <a:gd name="T36" fmla="*/ 0 w 503"/>
                <a:gd name="T37" fmla="*/ 0 h 1071"/>
                <a:gd name="T38" fmla="*/ 0 w 503"/>
                <a:gd name="T39" fmla="*/ 0 h 1071"/>
                <a:gd name="T40" fmla="*/ 0 w 503"/>
                <a:gd name="T41" fmla="*/ 0 h 1071"/>
                <a:gd name="T42" fmla="*/ 0 w 503"/>
                <a:gd name="T43" fmla="*/ 0 h 1071"/>
                <a:gd name="T44" fmla="*/ 0 w 503"/>
                <a:gd name="T45" fmla="*/ 0 h 1071"/>
                <a:gd name="T46" fmla="*/ 0 w 503"/>
                <a:gd name="T47" fmla="*/ 0 h 10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03"/>
                <a:gd name="T73" fmla="*/ 0 h 1071"/>
                <a:gd name="T74" fmla="*/ 503 w 503"/>
                <a:gd name="T75" fmla="*/ 1071 h 10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03" h="1071">
                  <a:moveTo>
                    <a:pt x="477" y="842"/>
                  </a:moveTo>
                  <a:lnTo>
                    <a:pt x="503" y="659"/>
                  </a:lnTo>
                  <a:lnTo>
                    <a:pt x="503" y="496"/>
                  </a:lnTo>
                  <a:lnTo>
                    <a:pt x="483" y="365"/>
                  </a:lnTo>
                  <a:lnTo>
                    <a:pt x="457" y="226"/>
                  </a:lnTo>
                  <a:lnTo>
                    <a:pt x="428" y="137"/>
                  </a:lnTo>
                  <a:lnTo>
                    <a:pt x="382" y="62"/>
                  </a:lnTo>
                  <a:lnTo>
                    <a:pt x="333" y="16"/>
                  </a:lnTo>
                  <a:lnTo>
                    <a:pt x="268" y="0"/>
                  </a:lnTo>
                  <a:lnTo>
                    <a:pt x="212" y="9"/>
                  </a:lnTo>
                  <a:lnTo>
                    <a:pt x="144" y="42"/>
                  </a:lnTo>
                  <a:lnTo>
                    <a:pt x="78" y="128"/>
                  </a:lnTo>
                  <a:lnTo>
                    <a:pt x="40" y="229"/>
                  </a:lnTo>
                  <a:lnTo>
                    <a:pt x="13" y="365"/>
                  </a:lnTo>
                  <a:lnTo>
                    <a:pt x="0" y="561"/>
                  </a:lnTo>
                  <a:lnTo>
                    <a:pt x="16" y="757"/>
                  </a:lnTo>
                  <a:lnTo>
                    <a:pt x="49" y="898"/>
                  </a:lnTo>
                  <a:lnTo>
                    <a:pt x="98" y="1010"/>
                  </a:lnTo>
                  <a:lnTo>
                    <a:pt x="196" y="1068"/>
                  </a:lnTo>
                  <a:lnTo>
                    <a:pt x="271" y="1071"/>
                  </a:lnTo>
                  <a:lnTo>
                    <a:pt x="359" y="1035"/>
                  </a:lnTo>
                  <a:lnTo>
                    <a:pt x="431" y="961"/>
                  </a:lnTo>
                  <a:lnTo>
                    <a:pt x="477" y="8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1866"/>
            <p:cNvSpPr>
              <a:spLocks/>
            </p:cNvSpPr>
            <p:nvPr/>
          </p:nvSpPr>
          <p:spPr bwMode="auto">
            <a:xfrm>
              <a:off x="3716" y="3769"/>
              <a:ext cx="168" cy="334"/>
            </a:xfrm>
            <a:custGeom>
              <a:avLst/>
              <a:gdLst>
                <a:gd name="T0" fmla="*/ 0 w 2866"/>
                <a:gd name="T1" fmla="*/ 0 h 5678"/>
                <a:gd name="T2" fmla="*/ 0 w 2866"/>
                <a:gd name="T3" fmla="*/ 0 h 5678"/>
                <a:gd name="T4" fmla="*/ 0 w 2866"/>
                <a:gd name="T5" fmla="*/ 0 h 5678"/>
                <a:gd name="T6" fmla="*/ 0 w 2866"/>
                <a:gd name="T7" fmla="*/ 0 h 5678"/>
                <a:gd name="T8" fmla="*/ 0 w 2866"/>
                <a:gd name="T9" fmla="*/ 0 h 5678"/>
                <a:gd name="T10" fmla="*/ 0 w 2866"/>
                <a:gd name="T11" fmla="*/ 0 h 5678"/>
                <a:gd name="T12" fmla="*/ 0 w 2866"/>
                <a:gd name="T13" fmla="*/ 0 h 5678"/>
                <a:gd name="T14" fmla="*/ 0 w 2866"/>
                <a:gd name="T15" fmla="*/ 0 h 5678"/>
                <a:gd name="T16" fmla="*/ 0 w 2866"/>
                <a:gd name="T17" fmla="*/ 0 h 5678"/>
                <a:gd name="T18" fmla="*/ 0 w 2866"/>
                <a:gd name="T19" fmla="*/ 0 h 5678"/>
                <a:gd name="T20" fmla="*/ 0 w 2866"/>
                <a:gd name="T21" fmla="*/ 0 h 5678"/>
                <a:gd name="T22" fmla="*/ 0 w 2866"/>
                <a:gd name="T23" fmla="*/ 0 h 5678"/>
                <a:gd name="T24" fmla="*/ 0 w 2866"/>
                <a:gd name="T25" fmla="*/ 0 h 5678"/>
                <a:gd name="T26" fmla="*/ 0 w 2866"/>
                <a:gd name="T27" fmla="*/ 0 h 5678"/>
                <a:gd name="T28" fmla="*/ 0 w 2866"/>
                <a:gd name="T29" fmla="*/ 0 h 5678"/>
                <a:gd name="T30" fmla="*/ 0 w 2866"/>
                <a:gd name="T31" fmla="*/ 0 h 5678"/>
                <a:gd name="T32" fmla="*/ 0 w 2866"/>
                <a:gd name="T33" fmla="*/ 0 h 5678"/>
                <a:gd name="T34" fmla="*/ 0 w 2866"/>
                <a:gd name="T35" fmla="*/ 0 h 5678"/>
                <a:gd name="T36" fmla="*/ 0 w 2866"/>
                <a:gd name="T37" fmla="*/ 0 h 5678"/>
                <a:gd name="T38" fmla="*/ 0 w 2866"/>
                <a:gd name="T39" fmla="*/ 0 h 5678"/>
                <a:gd name="T40" fmla="*/ 0 w 2866"/>
                <a:gd name="T41" fmla="*/ 0 h 5678"/>
                <a:gd name="T42" fmla="*/ 0 w 2866"/>
                <a:gd name="T43" fmla="*/ 0 h 5678"/>
                <a:gd name="T44" fmla="*/ 0 w 2866"/>
                <a:gd name="T45" fmla="*/ 0 h 5678"/>
                <a:gd name="T46" fmla="*/ 0 w 2866"/>
                <a:gd name="T47" fmla="*/ 0 h 5678"/>
                <a:gd name="T48" fmla="*/ 0 w 2866"/>
                <a:gd name="T49" fmla="*/ 0 h 5678"/>
                <a:gd name="T50" fmla="*/ 0 w 2866"/>
                <a:gd name="T51" fmla="*/ 0 h 5678"/>
                <a:gd name="T52" fmla="*/ 0 w 2866"/>
                <a:gd name="T53" fmla="*/ 0 h 5678"/>
                <a:gd name="T54" fmla="*/ 0 w 2866"/>
                <a:gd name="T55" fmla="*/ 0 h 5678"/>
                <a:gd name="T56" fmla="*/ 0 w 2866"/>
                <a:gd name="T57" fmla="*/ 0 h 5678"/>
                <a:gd name="T58" fmla="*/ 0 w 2866"/>
                <a:gd name="T59" fmla="*/ 0 h 5678"/>
                <a:gd name="T60" fmla="*/ 0 w 2866"/>
                <a:gd name="T61" fmla="*/ 0 h 5678"/>
                <a:gd name="T62" fmla="*/ 0 w 2866"/>
                <a:gd name="T63" fmla="*/ 0 h 5678"/>
                <a:gd name="T64" fmla="*/ 0 w 2866"/>
                <a:gd name="T65" fmla="*/ 0 h 5678"/>
                <a:gd name="T66" fmla="*/ 0 w 2866"/>
                <a:gd name="T67" fmla="*/ 0 h 5678"/>
                <a:gd name="T68" fmla="*/ 0 w 2866"/>
                <a:gd name="T69" fmla="*/ 0 h 5678"/>
                <a:gd name="T70" fmla="*/ 0 w 2866"/>
                <a:gd name="T71" fmla="*/ 0 h 5678"/>
                <a:gd name="T72" fmla="*/ 0 w 2866"/>
                <a:gd name="T73" fmla="*/ 0 h 5678"/>
                <a:gd name="T74" fmla="*/ 0 w 2866"/>
                <a:gd name="T75" fmla="*/ 0 h 5678"/>
                <a:gd name="T76" fmla="*/ 0 w 2866"/>
                <a:gd name="T77" fmla="*/ 0 h 5678"/>
                <a:gd name="T78" fmla="*/ 0 w 2866"/>
                <a:gd name="T79" fmla="*/ 0 h 5678"/>
                <a:gd name="T80" fmla="*/ 0 w 2866"/>
                <a:gd name="T81" fmla="*/ 0 h 5678"/>
                <a:gd name="T82" fmla="*/ 0 w 2866"/>
                <a:gd name="T83" fmla="*/ 0 h 5678"/>
                <a:gd name="T84" fmla="*/ 0 w 2866"/>
                <a:gd name="T85" fmla="*/ 0 h 5678"/>
                <a:gd name="T86" fmla="*/ 0 w 2866"/>
                <a:gd name="T87" fmla="*/ 0 h 5678"/>
                <a:gd name="T88" fmla="*/ 0 w 2866"/>
                <a:gd name="T89" fmla="*/ 0 h 5678"/>
                <a:gd name="T90" fmla="*/ 0 w 2866"/>
                <a:gd name="T91" fmla="*/ 0 h 5678"/>
                <a:gd name="T92" fmla="*/ 0 w 2866"/>
                <a:gd name="T93" fmla="*/ 0 h 5678"/>
                <a:gd name="T94" fmla="*/ 0 w 2866"/>
                <a:gd name="T95" fmla="*/ 0 h 5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66"/>
                <a:gd name="T145" fmla="*/ 0 h 5678"/>
                <a:gd name="T146" fmla="*/ 2866 w 2866"/>
                <a:gd name="T147" fmla="*/ 5678 h 5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66" h="5678">
                  <a:moveTo>
                    <a:pt x="1452" y="5335"/>
                  </a:moveTo>
                  <a:lnTo>
                    <a:pt x="1648" y="5227"/>
                  </a:lnTo>
                  <a:lnTo>
                    <a:pt x="1475" y="5213"/>
                  </a:lnTo>
                  <a:lnTo>
                    <a:pt x="1309" y="5181"/>
                  </a:lnTo>
                  <a:lnTo>
                    <a:pt x="1204" y="5126"/>
                  </a:lnTo>
                  <a:lnTo>
                    <a:pt x="1119" y="5001"/>
                  </a:lnTo>
                  <a:lnTo>
                    <a:pt x="1054" y="4753"/>
                  </a:lnTo>
                  <a:lnTo>
                    <a:pt x="1057" y="4391"/>
                  </a:lnTo>
                  <a:lnTo>
                    <a:pt x="1093" y="3979"/>
                  </a:lnTo>
                  <a:lnTo>
                    <a:pt x="1142" y="3408"/>
                  </a:lnTo>
                  <a:lnTo>
                    <a:pt x="1211" y="2787"/>
                  </a:lnTo>
                  <a:lnTo>
                    <a:pt x="1329" y="2120"/>
                  </a:lnTo>
                  <a:lnTo>
                    <a:pt x="1737" y="2030"/>
                  </a:lnTo>
                  <a:lnTo>
                    <a:pt x="2311" y="1911"/>
                  </a:lnTo>
                  <a:lnTo>
                    <a:pt x="2866" y="1764"/>
                  </a:lnTo>
                  <a:lnTo>
                    <a:pt x="2774" y="1382"/>
                  </a:lnTo>
                  <a:lnTo>
                    <a:pt x="2651" y="1007"/>
                  </a:lnTo>
                  <a:lnTo>
                    <a:pt x="2536" y="726"/>
                  </a:lnTo>
                  <a:lnTo>
                    <a:pt x="2382" y="487"/>
                  </a:lnTo>
                  <a:lnTo>
                    <a:pt x="2200" y="288"/>
                  </a:lnTo>
                  <a:lnTo>
                    <a:pt x="2063" y="187"/>
                  </a:lnTo>
                  <a:lnTo>
                    <a:pt x="1880" y="76"/>
                  </a:lnTo>
                  <a:lnTo>
                    <a:pt x="1694" y="0"/>
                  </a:lnTo>
                  <a:lnTo>
                    <a:pt x="1293" y="0"/>
                  </a:lnTo>
                  <a:lnTo>
                    <a:pt x="848" y="56"/>
                  </a:lnTo>
                  <a:lnTo>
                    <a:pt x="415" y="177"/>
                  </a:lnTo>
                  <a:lnTo>
                    <a:pt x="0" y="347"/>
                  </a:lnTo>
                  <a:lnTo>
                    <a:pt x="222" y="503"/>
                  </a:lnTo>
                  <a:lnTo>
                    <a:pt x="418" y="748"/>
                  </a:lnTo>
                  <a:lnTo>
                    <a:pt x="571" y="984"/>
                  </a:lnTo>
                  <a:lnTo>
                    <a:pt x="676" y="1209"/>
                  </a:lnTo>
                  <a:lnTo>
                    <a:pt x="777" y="1486"/>
                  </a:lnTo>
                  <a:lnTo>
                    <a:pt x="861" y="1745"/>
                  </a:lnTo>
                  <a:lnTo>
                    <a:pt x="918" y="1993"/>
                  </a:lnTo>
                  <a:lnTo>
                    <a:pt x="950" y="2226"/>
                  </a:lnTo>
                  <a:lnTo>
                    <a:pt x="1002" y="2826"/>
                  </a:lnTo>
                  <a:lnTo>
                    <a:pt x="1008" y="3329"/>
                  </a:lnTo>
                  <a:lnTo>
                    <a:pt x="995" y="3705"/>
                  </a:lnTo>
                  <a:lnTo>
                    <a:pt x="950" y="4195"/>
                  </a:lnTo>
                  <a:lnTo>
                    <a:pt x="891" y="4518"/>
                  </a:lnTo>
                  <a:lnTo>
                    <a:pt x="787" y="4887"/>
                  </a:lnTo>
                  <a:lnTo>
                    <a:pt x="656" y="5210"/>
                  </a:lnTo>
                  <a:lnTo>
                    <a:pt x="532" y="5406"/>
                  </a:lnTo>
                  <a:lnTo>
                    <a:pt x="388" y="5593"/>
                  </a:lnTo>
                  <a:lnTo>
                    <a:pt x="284" y="5678"/>
                  </a:lnTo>
                  <a:lnTo>
                    <a:pt x="666" y="5610"/>
                  </a:lnTo>
                  <a:lnTo>
                    <a:pt x="966" y="5524"/>
                  </a:lnTo>
                  <a:lnTo>
                    <a:pt x="1452" y="533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1867"/>
            <p:cNvSpPr>
              <a:spLocks/>
            </p:cNvSpPr>
            <p:nvPr/>
          </p:nvSpPr>
          <p:spPr bwMode="auto">
            <a:xfrm>
              <a:off x="3716" y="3769"/>
              <a:ext cx="168" cy="334"/>
            </a:xfrm>
            <a:custGeom>
              <a:avLst/>
              <a:gdLst>
                <a:gd name="T0" fmla="*/ 0 w 2866"/>
                <a:gd name="T1" fmla="*/ 0 h 5678"/>
                <a:gd name="T2" fmla="*/ 0 w 2866"/>
                <a:gd name="T3" fmla="*/ 0 h 5678"/>
                <a:gd name="T4" fmla="*/ 0 w 2866"/>
                <a:gd name="T5" fmla="*/ 0 h 5678"/>
                <a:gd name="T6" fmla="*/ 0 w 2866"/>
                <a:gd name="T7" fmla="*/ 0 h 5678"/>
                <a:gd name="T8" fmla="*/ 0 w 2866"/>
                <a:gd name="T9" fmla="*/ 0 h 5678"/>
                <a:gd name="T10" fmla="*/ 0 w 2866"/>
                <a:gd name="T11" fmla="*/ 0 h 5678"/>
                <a:gd name="T12" fmla="*/ 0 w 2866"/>
                <a:gd name="T13" fmla="*/ 0 h 5678"/>
                <a:gd name="T14" fmla="*/ 0 w 2866"/>
                <a:gd name="T15" fmla="*/ 0 h 5678"/>
                <a:gd name="T16" fmla="*/ 0 w 2866"/>
                <a:gd name="T17" fmla="*/ 0 h 5678"/>
                <a:gd name="T18" fmla="*/ 0 w 2866"/>
                <a:gd name="T19" fmla="*/ 0 h 5678"/>
                <a:gd name="T20" fmla="*/ 0 w 2866"/>
                <a:gd name="T21" fmla="*/ 0 h 5678"/>
                <a:gd name="T22" fmla="*/ 0 w 2866"/>
                <a:gd name="T23" fmla="*/ 0 h 5678"/>
                <a:gd name="T24" fmla="*/ 0 w 2866"/>
                <a:gd name="T25" fmla="*/ 0 h 5678"/>
                <a:gd name="T26" fmla="*/ 0 w 2866"/>
                <a:gd name="T27" fmla="*/ 0 h 5678"/>
                <a:gd name="T28" fmla="*/ 0 w 2866"/>
                <a:gd name="T29" fmla="*/ 0 h 5678"/>
                <a:gd name="T30" fmla="*/ 0 w 2866"/>
                <a:gd name="T31" fmla="*/ 0 h 5678"/>
                <a:gd name="T32" fmla="*/ 0 w 2866"/>
                <a:gd name="T33" fmla="*/ 0 h 5678"/>
                <a:gd name="T34" fmla="*/ 0 w 2866"/>
                <a:gd name="T35" fmla="*/ 0 h 5678"/>
                <a:gd name="T36" fmla="*/ 0 w 2866"/>
                <a:gd name="T37" fmla="*/ 0 h 5678"/>
                <a:gd name="T38" fmla="*/ 0 w 2866"/>
                <a:gd name="T39" fmla="*/ 0 h 5678"/>
                <a:gd name="T40" fmla="*/ 0 w 2866"/>
                <a:gd name="T41" fmla="*/ 0 h 5678"/>
                <a:gd name="T42" fmla="*/ 0 w 2866"/>
                <a:gd name="T43" fmla="*/ 0 h 5678"/>
                <a:gd name="T44" fmla="*/ 0 w 2866"/>
                <a:gd name="T45" fmla="*/ 0 h 5678"/>
                <a:gd name="T46" fmla="*/ 0 w 2866"/>
                <a:gd name="T47" fmla="*/ 0 h 5678"/>
                <a:gd name="T48" fmla="*/ 0 w 2866"/>
                <a:gd name="T49" fmla="*/ 0 h 5678"/>
                <a:gd name="T50" fmla="*/ 0 w 2866"/>
                <a:gd name="T51" fmla="*/ 0 h 5678"/>
                <a:gd name="T52" fmla="*/ 0 w 2866"/>
                <a:gd name="T53" fmla="*/ 0 h 5678"/>
                <a:gd name="T54" fmla="*/ 0 w 2866"/>
                <a:gd name="T55" fmla="*/ 0 h 5678"/>
                <a:gd name="T56" fmla="*/ 0 w 2866"/>
                <a:gd name="T57" fmla="*/ 0 h 5678"/>
                <a:gd name="T58" fmla="*/ 0 w 2866"/>
                <a:gd name="T59" fmla="*/ 0 h 5678"/>
                <a:gd name="T60" fmla="*/ 0 w 2866"/>
                <a:gd name="T61" fmla="*/ 0 h 5678"/>
                <a:gd name="T62" fmla="*/ 0 w 2866"/>
                <a:gd name="T63" fmla="*/ 0 h 5678"/>
                <a:gd name="T64" fmla="*/ 0 w 2866"/>
                <a:gd name="T65" fmla="*/ 0 h 5678"/>
                <a:gd name="T66" fmla="*/ 0 w 2866"/>
                <a:gd name="T67" fmla="*/ 0 h 5678"/>
                <a:gd name="T68" fmla="*/ 0 w 2866"/>
                <a:gd name="T69" fmla="*/ 0 h 5678"/>
                <a:gd name="T70" fmla="*/ 0 w 2866"/>
                <a:gd name="T71" fmla="*/ 0 h 5678"/>
                <a:gd name="T72" fmla="*/ 0 w 2866"/>
                <a:gd name="T73" fmla="*/ 0 h 5678"/>
                <a:gd name="T74" fmla="*/ 0 w 2866"/>
                <a:gd name="T75" fmla="*/ 0 h 5678"/>
                <a:gd name="T76" fmla="*/ 0 w 2866"/>
                <a:gd name="T77" fmla="*/ 0 h 5678"/>
                <a:gd name="T78" fmla="*/ 0 w 2866"/>
                <a:gd name="T79" fmla="*/ 0 h 5678"/>
                <a:gd name="T80" fmla="*/ 0 w 2866"/>
                <a:gd name="T81" fmla="*/ 0 h 5678"/>
                <a:gd name="T82" fmla="*/ 0 w 2866"/>
                <a:gd name="T83" fmla="*/ 0 h 5678"/>
                <a:gd name="T84" fmla="*/ 0 w 2866"/>
                <a:gd name="T85" fmla="*/ 0 h 5678"/>
                <a:gd name="T86" fmla="*/ 0 w 2866"/>
                <a:gd name="T87" fmla="*/ 0 h 5678"/>
                <a:gd name="T88" fmla="*/ 0 w 2866"/>
                <a:gd name="T89" fmla="*/ 0 h 5678"/>
                <a:gd name="T90" fmla="*/ 0 w 2866"/>
                <a:gd name="T91" fmla="*/ 0 h 5678"/>
                <a:gd name="T92" fmla="*/ 0 w 2866"/>
                <a:gd name="T93" fmla="*/ 0 h 5678"/>
                <a:gd name="T94" fmla="*/ 0 w 2866"/>
                <a:gd name="T95" fmla="*/ 0 h 5678"/>
                <a:gd name="T96" fmla="*/ 0 w 2866"/>
                <a:gd name="T97" fmla="*/ 0 h 56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866"/>
                <a:gd name="T148" fmla="*/ 0 h 5678"/>
                <a:gd name="T149" fmla="*/ 2866 w 2866"/>
                <a:gd name="T150" fmla="*/ 5678 h 56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866" h="5678">
                  <a:moveTo>
                    <a:pt x="1452" y="5335"/>
                  </a:moveTo>
                  <a:lnTo>
                    <a:pt x="1648" y="5227"/>
                  </a:lnTo>
                  <a:lnTo>
                    <a:pt x="1475" y="5213"/>
                  </a:lnTo>
                  <a:lnTo>
                    <a:pt x="1309" y="5181"/>
                  </a:lnTo>
                  <a:lnTo>
                    <a:pt x="1204" y="5126"/>
                  </a:lnTo>
                  <a:lnTo>
                    <a:pt x="1119" y="5001"/>
                  </a:lnTo>
                  <a:lnTo>
                    <a:pt x="1054" y="4753"/>
                  </a:lnTo>
                  <a:lnTo>
                    <a:pt x="1057" y="4391"/>
                  </a:lnTo>
                  <a:lnTo>
                    <a:pt x="1093" y="3979"/>
                  </a:lnTo>
                  <a:lnTo>
                    <a:pt x="1142" y="3408"/>
                  </a:lnTo>
                  <a:lnTo>
                    <a:pt x="1211" y="2787"/>
                  </a:lnTo>
                  <a:lnTo>
                    <a:pt x="1329" y="2120"/>
                  </a:lnTo>
                  <a:lnTo>
                    <a:pt x="1737" y="2030"/>
                  </a:lnTo>
                  <a:lnTo>
                    <a:pt x="2311" y="1911"/>
                  </a:lnTo>
                  <a:lnTo>
                    <a:pt x="2866" y="1764"/>
                  </a:lnTo>
                  <a:lnTo>
                    <a:pt x="2774" y="1382"/>
                  </a:lnTo>
                  <a:lnTo>
                    <a:pt x="2651" y="1007"/>
                  </a:lnTo>
                  <a:lnTo>
                    <a:pt x="2536" y="726"/>
                  </a:lnTo>
                  <a:lnTo>
                    <a:pt x="2382" y="487"/>
                  </a:lnTo>
                  <a:lnTo>
                    <a:pt x="2200" y="288"/>
                  </a:lnTo>
                  <a:lnTo>
                    <a:pt x="2063" y="187"/>
                  </a:lnTo>
                  <a:lnTo>
                    <a:pt x="1880" y="76"/>
                  </a:lnTo>
                  <a:lnTo>
                    <a:pt x="1694" y="0"/>
                  </a:lnTo>
                  <a:lnTo>
                    <a:pt x="1293" y="0"/>
                  </a:lnTo>
                  <a:lnTo>
                    <a:pt x="848" y="56"/>
                  </a:lnTo>
                  <a:lnTo>
                    <a:pt x="415" y="177"/>
                  </a:lnTo>
                  <a:lnTo>
                    <a:pt x="0" y="347"/>
                  </a:lnTo>
                  <a:lnTo>
                    <a:pt x="222" y="503"/>
                  </a:lnTo>
                  <a:lnTo>
                    <a:pt x="418" y="748"/>
                  </a:lnTo>
                  <a:lnTo>
                    <a:pt x="571" y="984"/>
                  </a:lnTo>
                  <a:lnTo>
                    <a:pt x="676" y="1209"/>
                  </a:lnTo>
                  <a:lnTo>
                    <a:pt x="777" y="1486"/>
                  </a:lnTo>
                  <a:lnTo>
                    <a:pt x="861" y="1745"/>
                  </a:lnTo>
                  <a:lnTo>
                    <a:pt x="918" y="1993"/>
                  </a:lnTo>
                  <a:lnTo>
                    <a:pt x="950" y="2226"/>
                  </a:lnTo>
                  <a:lnTo>
                    <a:pt x="1002" y="2826"/>
                  </a:lnTo>
                  <a:lnTo>
                    <a:pt x="1008" y="3329"/>
                  </a:lnTo>
                  <a:lnTo>
                    <a:pt x="995" y="3705"/>
                  </a:lnTo>
                  <a:lnTo>
                    <a:pt x="950" y="4195"/>
                  </a:lnTo>
                  <a:lnTo>
                    <a:pt x="891" y="4518"/>
                  </a:lnTo>
                  <a:lnTo>
                    <a:pt x="787" y="4887"/>
                  </a:lnTo>
                  <a:lnTo>
                    <a:pt x="656" y="5210"/>
                  </a:lnTo>
                  <a:lnTo>
                    <a:pt x="532" y="5406"/>
                  </a:lnTo>
                  <a:lnTo>
                    <a:pt x="388" y="5593"/>
                  </a:lnTo>
                  <a:lnTo>
                    <a:pt x="284" y="5678"/>
                  </a:lnTo>
                  <a:lnTo>
                    <a:pt x="666" y="5610"/>
                  </a:lnTo>
                  <a:lnTo>
                    <a:pt x="966" y="5524"/>
                  </a:lnTo>
                  <a:lnTo>
                    <a:pt x="1452" y="53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Freeform 1868"/>
            <p:cNvSpPr>
              <a:spLocks/>
            </p:cNvSpPr>
            <p:nvPr/>
          </p:nvSpPr>
          <p:spPr bwMode="auto">
            <a:xfrm>
              <a:off x="3786" y="3912"/>
              <a:ext cx="85" cy="159"/>
            </a:xfrm>
            <a:custGeom>
              <a:avLst/>
              <a:gdLst>
                <a:gd name="T0" fmla="*/ 0 w 1456"/>
                <a:gd name="T1" fmla="*/ 0 h 2704"/>
                <a:gd name="T2" fmla="*/ 0 w 1456"/>
                <a:gd name="T3" fmla="*/ 0 h 2704"/>
                <a:gd name="T4" fmla="*/ 0 w 1456"/>
                <a:gd name="T5" fmla="*/ 0 h 2704"/>
                <a:gd name="T6" fmla="*/ 0 w 1456"/>
                <a:gd name="T7" fmla="*/ 0 h 2704"/>
                <a:gd name="T8" fmla="*/ 0 w 1456"/>
                <a:gd name="T9" fmla="*/ 0 h 2704"/>
                <a:gd name="T10" fmla="*/ 0 w 1456"/>
                <a:gd name="T11" fmla="*/ 0 h 2704"/>
                <a:gd name="T12" fmla="*/ 0 w 1456"/>
                <a:gd name="T13" fmla="*/ 0 h 2704"/>
                <a:gd name="T14" fmla="*/ 0 w 1456"/>
                <a:gd name="T15" fmla="*/ 0 h 2704"/>
                <a:gd name="T16" fmla="*/ 0 w 1456"/>
                <a:gd name="T17" fmla="*/ 0 h 2704"/>
                <a:gd name="T18" fmla="*/ 0 w 1456"/>
                <a:gd name="T19" fmla="*/ 0 h 2704"/>
                <a:gd name="T20" fmla="*/ 0 w 1456"/>
                <a:gd name="T21" fmla="*/ 0 h 2704"/>
                <a:gd name="T22" fmla="*/ 0 w 1456"/>
                <a:gd name="T23" fmla="*/ 0 h 2704"/>
                <a:gd name="T24" fmla="*/ 0 w 1456"/>
                <a:gd name="T25" fmla="*/ 0 h 2704"/>
                <a:gd name="T26" fmla="*/ 0 w 1456"/>
                <a:gd name="T27" fmla="*/ 0 h 2704"/>
                <a:gd name="T28" fmla="*/ 0 w 1456"/>
                <a:gd name="T29" fmla="*/ 0 h 2704"/>
                <a:gd name="T30" fmla="*/ 0 w 1456"/>
                <a:gd name="T31" fmla="*/ 0 h 2704"/>
                <a:gd name="T32" fmla="*/ 0 w 1456"/>
                <a:gd name="T33" fmla="*/ 0 h 2704"/>
                <a:gd name="T34" fmla="*/ 0 w 1456"/>
                <a:gd name="T35" fmla="*/ 0 h 2704"/>
                <a:gd name="T36" fmla="*/ 0 w 1456"/>
                <a:gd name="T37" fmla="*/ 0 h 2704"/>
                <a:gd name="T38" fmla="*/ 0 w 1456"/>
                <a:gd name="T39" fmla="*/ 0 h 2704"/>
                <a:gd name="T40" fmla="*/ 0 w 1456"/>
                <a:gd name="T41" fmla="*/ 0 h 2704"/>
                <a:gd name="T42" fmla="*/ 0 w 1456"/>
                <a:gd name="T43" fmla="*/ 0 h 2704"/>
                <a:gd name="T44" fmla="*/ 0 w 1456"/>
                <a:gd name="T45" fmla="*/ 0 h 2704"/>
                <a:gd name="T46" fmla="*/ 0 w 1456"/>
                <a:gd name="T47" fmla="*/ 0 h 2704"/>
                <a:gd name="T48" fmla="*/ 0 w 1456"/>
                <a:gd name="T49" fmla="*/ 0 h 2704"/>
                <a:gd name="T50" fmla="*/ 0 w 1456"/>
                <a:gd name="T51" fmla="*/ 0 h 2704"/>
                <a:gd name="T52" fmla="*/ 0 w 1456"/>
                <a:gd name="T53" fmla="*/ 0 h 2704"/>
                <a:gd name="T54" fmla="*/ 0 w 1456"/>
                <a:gd name="T55" fmla="*/ 0 h 2704"/>
                <a:gd name="T56" fmla="*/ 0 w 1456"/>
                <a:gd name="T57" fmla="*/ 0 h 270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56"/>
                <a:gd name="T88" fmla="*/ 0 h 2704"/>
                <a:gd name="T89" fmla="*/ 1456 w 1456"/>
                <a:gd name="T90" fmla="*/ 2704 h 270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56" h="2704">
                  <a:moveTo>
                    <a:pt x="804" y="2616"/>
                  </a:moveTo>
                  <a:lnTo>
                    <a:pt x="989" y="2632"/>
                  </a:lnTo>
                  <a:lnTo>
                    <a:pt x="1130" y="2655"/>
                  </a:lnTo>
                  <a:lnTo>
                    <a:pt x="1253" y="2704"/>
                  </a:lnTo>
                  <a:lnTo>
                    <a:pt x="1218" y="2488"/>
                  </a:lnTo>
                  <a:lnTo>
                    <a:pt x="1188" y="2080"/>
                  </a:lnTo>
                  <a:lnTo>
                    <a:pt x="1228" y="1663"/>
                  </a:lnTo>
                  <a:lnTo>
                    <a:pt x="1310" y="1271"/>
                  </a:lnTo>
                  <a:lnTo>
                    <a:pt x="1456" y="876"/>
                  </a:lnTo>
                  <a:lnTo>
                    <a:pt x="1261" y="816"/>
                  </a:lnTo>
                  <a:lnTo>
                    <a:pt x="1107" y="745"/>
                  </a:lnTo>
                  <a:lnTo>
                    <a:pt x="522" y="372"/>
                  </a:lnTo>
                  <a:lnTo>
                    <a:pt x="363" y="258"/>
                  </a:lnTo>
                  <a:lnTo>
                    <a:pt x="298" y="190"/>
                  </a:lnTo>
                  <a:lnTo>
                    <a:pt x="268" y="124"/>
                  </a:lnTo>
                  <a:lnTo>
                    <a:pt x="222" y="0"/>
                  </a:lnTo>
                  <a:lnTo>
                    <a:pt x="176" y="206"/>
                  </a:lnTo>
                  <a:lnTo>
                    <a:pt x="135" y="395"/>
                  </a:lnTo>
                  <a:lnTo>
                    <a:pt x="81" y="754"/>
                  </a:lnTo>
                  <a:lnTo>
                    <a:pt x="33" y="1116"/>
                  </a:lnTo>
                  <a:lnTo>
                    <a:pt x="13" y="1440"/>
                  </a:lnTo>
                  <a:lnTo>
                    <a:pt x="0" y="1734"/>
                  </a:lnTo>
                  <a:lnTo>
                    <a:pt x="7" y="2038"/>
                  </a:lnTo>
                  <a:lnTo>
                    <a:pt x="29" y="2230"/>
                  </a:lnTo>
                  <a:lnTo>
                    <a:pt x="89" y="2377"/>
                  </a:lnTo>
                  <a:lnTo>
                    <a:pt x="203" y="2485"/>
                  </a:lnTo>
                  <a:lnTo>
                    <a:pt x="363" y="2561"/>
                  </a:lnTo>
                  <a:lnTo>
                    <a:pt x="510" y="2583"/>
                  </a:lnTo>
                  <a:lnTo>
                    <a:pt x="804" y="2616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Freeform 1869"/>
            <p:cNvSpPr>
              <a:spLocks/>
            </p:cNvSpPr>
            <p:nvPr/>
          </p:nvSpPr>
          <p:spPr bwMode="auto">
            <a:xfrm>
              <a:off x="3786" y="3912"/>
              <a:ext cx="85" cy="159"/>
            </a:xfrm>
            <a:custGeom>
              <a:avLst/>
              <a:gdLst>
                <a:gd name="T0" fmla="*/ 0 w 1456"/>
                <a:gd name="T1" fmla="*/ 0 h 2704"/>
                <a:gd name="T2" fmla="*/ 0 w 1456"/>
                <a:gd name="T3" fmla="*/ 0 h 2704"/>
                <a:gd name="T4" fmla="*/ 0 w 1456"/>
                <a:gd name="T5" fmla="*/ 0 h 2704"/>
                <a:gd name="T6" fmla="*/ 0 w 1456"/>
                <a:gd name="T7" fmla="*/ 0 h 2704"/>
                <a:gd name="T8" fmla="*/ 0 w 1456"/>
                <a:gd name="T9" fmla="*/ 0 h 2704"/>
                <a:gd name="T10" fmla="*/ 0 w 1456"/>
                <a:gd name="T11" fmla="*/ 0 h 2704"/>
                <a:gd name="T12" fmla="*/ 0 w 1456"/>
                <a:gd name="T13" fmla="*/ 0 h 2704"/>
                <a:gd name="T14" fmla="*/ 0 w 1456"/>
                <a:gd name="T15" fmla="*/ 0 h 2704"/>
                <a:gd name="T16" fmla="*/ 0 w 1456"/>
                <a:gd name="T17" fmla="*/ 0 h 2704"/>
                <a:gd name="T18" fmla="*/ 0 w 1456"/>
                <a:gd name="T19" fmla="*/ 0 h 2704"/>
                <a:gd name="T20" fmla="*/ 0 w 1456"/>
                <a:gd name="T21" fmla="*/ 0 h 2704"/>
                <a:gd name="T22" fmla="*/ 0 w 1456"/>
                <a:gd name="T23" fmla="*/ 0 h 2704"/>
                <a:gd name="T24" fmla="*/ 0 w 1456"/>
                <a:gd name="T25" fmla="*/ 0 h 2704"/>
                <a:gd name="T26" fmla="*/ 0 w 1456"/>
                <a:gd name="T27" fmla="*/ 0 h 2704"/>
                <a:gd name="T28" fmla="*/ 0 w 1456"/>
                <a:gd name="T29" fmla="*/ 0 h 2704"/>
                <a:gd name="T30" fmla="*/ 0 w 1456"/>
                <a:gd name="T31" fmla="*/ 0 h 2704"/>
                <a:gd name="T32" fmla="*/ 0 w 1456"/>
                <a:gd name="T33" fmla="*/ 0 h 2704"/>
                <a:gd name="T34" fmla="*/ 0 w 1456"/>
                <a:gd name="T35" fmla="*/ 0 h 2704"/>
                <a:gd name="T36" fmla="*/ 0 w 1456"/>
                <a:gd name="T37" fmla="*/ 0 h 2704"/>
                <a:gd name="T38" fmla="*/ 0 w 1456"/>
                <a:gd name="T39" fmla="*/ 0 h 2704"/>
                <a:gd name="T40" fmla="*/ 0 w 1456"/>
                <a:gd name="T41" fmla="*/ 0 h 2704"/>
                <a:gd name="T42" fmla="*/ 0 w 1456"/>
                <a:gd name="T43" fmla="*/ 0 h 2704"/>
                <a:gd name="T44" fmla="*/ 0 w 1456"/>
                <a:gd name="T45" fmla="*/ 0 h 2704"/>
                <a:gd name="T46" fmla="*/ 0 w 1456"/>
                <a:gd name="T47" fmla="*/ 0 h 2704"/>
                <a:gd name="T48" fmla="*/ 0 w 1456"/>
                <a:gd name="T49" fmla="*/ 0 h 2704"/>
                <a:gd name="T50" fmla="*/ 0 w 1456"/>
                <a:gd name="T51" fmla="*/ 0 h 2704"/>
                <a:gd name="T52" fmla="*/ 0 w 1456"/>
                <a:gd name="T53" fmla="*/ 0 h 2704"/>
                <a:gd name="T54" fmla="*/ 0 w 1456"/>
                <a:gd name="T55" fmla="*/ 0 h 2704"/>
                <a:gd name="T56" fmla="*/ 0 w 1456"/>
                <a:gd name="T57" fmla="*/ 0 h 2704"/>
                <a:gd name="T58" fmla="*/ 0 w 1456"/>
                <a:gd name="T59" fmla="*/ 0 h 270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456"/>
                <a:gd name="T91" fmla="*/ 0 h 2704"/>
                <a:gd name="T92" fmla="*/ 1456 w 1456"/>
                <a:gd name="T93" fmla="*/ 2704 h 270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456" h="2704">
                  <a:moveTo>
                    <a:pt x="804" y="2616"/>
                  </a:moveTo>
                  <a:lnTo>
                    <a:pt x="989" y="2632"/>
                  </a:lnTo>
                  <a:lnTo>
                    <a:pt x="1130" y="2655"/>
                  </a:lnTo>
                  <a:lnTo>
                    <a:pt x="1253" y="2704"/>
                  </a:lnTo>
                  <a:lnTo>
                    <a:pt x="1218" y="2488"/>
                  </a:lnTo>
                  <a:lnTo>
                    <a:pt x="1188" y="2080"/>
                  </a:lnTo>
                  <a:lnTo>
                    <a:pt x="1228" y="1663"/>
                  </a:lnTo>
                  <a:lnTo>
                    <a:pt x="1310" y="1271"/>
                  </a:lnTo>
                  <a:lnTo>
                    <a:pt x="1456" y="876"/>
                  </a:lnTo>
                  <a:lnTo>
                    <a:pt x="1261" y="816"/>
                  </a:lnTo>
                  <a:lnTo>
                    <a:pt x="1107" y="745"/>
                  </a:lnTo>
                  <a:lnTo>
                    <a:pt x="522" y="372"/>
                  </a:lnTo>
                  <a:lnTo>
                    <a:pt x="363" y="258"/>
                  </a:lnTo>
                  <a:lnTo>
                    <a:pt x="298" y="190"/>
                  </a:lnTo>
                  <a:lnTo>
                    <a:pt x="268" y="124"/>
                  </a:lnTo>
                  <a:lnTo>
                    <a:pt x="222" y="0"/>
                  </a:lnTo>
                  <a:lnTo>
                    <a:pt x="176" y="206"/>
                  </a:lnTo>
                  <a:lnTo>
                    <a:pt x="135" y="395"/>
                  </a:lnTo>
                  <a:lnTo>
                    <a:pt x="81" y="754"/>
                  </a:lnTo>
                  <a:lnTo>
                    <a:pt x="33" y="1116"/>
                  </a:lnTo>
                  <a:lnTo>
                    <a:pt x="13" y="1440"/>
                  </a:lnTo>
                  <a:lnTo>
                    <a:pt x="0" y="1734"/>
                  </a:lnTo>
                  <a:lnTo>
                    <a:pt x="7" y="2038"/>
                  </a:lnTo>
                  <a:lnTo>
                    <a:pt x="29" y="2230"/>
                  </a:lnTo>
                  <a:lnTo>
                    <a:pt x="89" y="2377"/>
                  </a:lnTo>
                  <a:lnTo>
                    <a:pt x="203" y="2485"/>
                  </a:lnTo>
                  <a:lnTo>
                    <a:pt x="363" y="2561"/>
                  </a:lnTo>
                  <a:lnTo>
                    <a:pt x="510" y="2583"/>
                  </a:lnTo>
                  <a:lnTo>
                    <a:pt x="804" y="261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Freeform 1870"/>
            <p:cNvSpPr>
              <a:spLocks/>
            </p:cNvSpPr>
            <p:nvPr/>
          </p:nvSpPr>
          <p:spPr bwMode="auto">
            <a:xfrm>
              <a:off x="3806" y="3881"/>
              <a:ext cx="142" cy="79"/>
            </a:xfrm>
            <a:custGeom>
              <a:avLst/>
              <a:gdLst>
                <a:gd name="T0" fmla="*/ 0 w 2412"/>
                <a:gd name="T1" fmla="*/ 0 h 1343"/>
                <a:gd name="T2" fmla="*/ 0 w 2412"/>
                <a:gd name="T3" fmla="*/ 0 h 1343"/>
                <a:gd name="T4" fmla="*/ 0 w 2412"/>
                <a:gd name="T5" fmla="*/ 0 h 1343"/>
                <a:gd name="T6" fmla="*/ 0 w 2412"/>
                <a:gd name="T7" fmla="*/ 0 h 1343"/>
                <a:gd name="T8" fmla="*/ 0 w 2412"/>
                <a:gd name="T9" fmla="*/ 0 h 1343"/>
                <a:gd name="T10" fmla="*/ 0 w 2412"/>
                <a:gd name="T11" fmla="*/ 0 h 1343"/>
                <a:gd name="T12" fmla="*/ 0 w 2412"/>
                <a:gd name="T13" fmla="*/ 0 h 1343"/>
                <a:gd name="T14" fmla="*/ 0 w 2412"/>
                <a:gd name="T15" fmla="*/ 0 h 1343"/>
                <a:gd name="T16" fmla="*/ 0 w 2412"/>
                <a:gd name="T17" fmla="*/ 0 h 1343"/>
                <a:gd name="T18" fmla="*/ 0 w 2412"/>
                <a:gd name="T19" fmla="*/ 0 h 1343"/>
                <a:gd name="T20" fmla="*/ 0 w 2412"/>
                <a:gd name="T21" fmla="*/ 0 h 1343"/>
                <a:gd name="T22" fmla="*/ 0 w 2412"/>
                <a:gd name="T23" fmla="*/ 0 h 1343"/>
                <a:gd name="T24" fmla="*/ 0 w 2412"/>
                <a:gd name="T25" fmla="*/ 0 h 1343"/>
                <a:gd name="T26" fmla="*/ 0 w 2412"/>
                <a:gd name="T27" fmla="*/ 0 h 1343"/>
                <a:gd name="T28" fmla="*/ 0 w 2412"/>
                <a:gd name="T29" fmla="*/ 0 h 1343"/>
                <a:gd name="T30" fmla="*/ 0 w 2412"/>
                <a:gd name="T31" fmla="*/ 0 h 1343"/>
                <a:gd name="T32" fmla="*/ 0 w 2412"/>
                <a:gd name="T33" fmla="*/ 0 h 1343"/>
                <a:gd name="T34" fmla="*/ 0 w 2412"/>
                <a:gd name="T35" fmla="*/ 0 h 1343"/>
                <a:gd name="T36" fmla="*/ 0 w 2412"/>
                <a:gd name="T37" fmla="*/ 0 h 1343"/>
                <a:gd name="T38" fmla="*/ 0 w 2412"/>
                <a:gd name="T39" fmla="*/ 0 h 13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2"/>
                <a:gd name="T61" fmla="*/ 0 h 1343"/>
                <a:gd name="T62" fmla="*/ 2412 w 2412"/>
                <a:gd name="T63" fmla="*/ 1343 h 13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2" h="1343">
                  <a:moveTo>
                    <a:pt x="333" y="813"/>
                  </a:moveTo>
                  <a:lnTo>
                    <a:pt x="793" y="1179"/>
                  </a:lnTo>
                  <a:lnTo>
                    <a:pt x="962" y="1280"/>
                  </a:lnTo>
                  <a:lnTo>
                    <a:pt x="1136" y="1343"/>
                  </a:lnTo>
                  <a:lnTo>
                    <a:pt x="1211" y="1199"/>
                  </a:lnTo>
                  <a:lnTo>
                    <a:pt x="1326" y="1052"/>
                  </a:lnTo>
                  <a:lnTo>
                    <a:pt x="1456" y="951"/>
                  </a:lnTo>
                  <a:lnTo>
                    <a:pt x="1632" y="850"/>
                  </a:lnTo>
                  <a:lnTo>
                    <a:pt x="1965" y="747"/>
                  </a:lnTo>
                  <a:lnTo>
                    <a:pt x="2219" y="663"/>
                  </a:lnTo>
                  <a:lnTo>
                    <a:pt x="2412" y="597"/>
                  </a:lnTo>
                  <a:lnTo>
                    <a:pt x="1988" y="327"/>
                  </a:lnTo>
                  <a:lnTo>
                    <a:pt x="1541" y="0"/>
                  </a:lnTo>
                  <a:lnTo>
                    <a:pt x="796" y="167"/>
                  </a:lnTo>
                  <a:lnTo>
                    <a:pt x="0" y="336"/>
                  </a:lnTo>
                  <a:lnTo>
                    <a:pt x="23" y="441"/>
                  </a:lnTo>
                  <a:lnTo>
                    <a:pt x="81" y="551"/>
                  </a:lnTo>
                  <a:lnTo>
                    <a:pt x="154" y="643"/>
                  </a:lnTo>
                  <a:lnTo>
                    <a:pt x="235" y="722"/>
                  </a:lnTo>
                  <a:lnTo>
                    <a:pt x="333" y="813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Freeform 1871"/>
            <p:cNvSpPr>
              <a:spLocks/>
            </p:cNvSpPr>
            <p:nvPr/>
          </p:nvSpPr>
          <p:spPr bwMode="auto">
            <a:xfrm>
              <a:off x="3806" y="3881"/>
              <a:ext cx="142" cy="79"/>
            </a:xfrm>
            <a:custGeom>
              <a:avLst/>
              <a:gdLst>
                <a:gd name="T0" fmla="*/ 0 w 2412"/>
                <a:gd name="T1" fmla="*/ 0 h 1343"/>
                <a:gd name="T2" fmla="*/ 0 w 2412"/>
                <a:gd name="T3" fmla="*/ 0 h 1343"/>
                <a:gd name="T4" fmla="*/ 0 w 2412"/>
                <a:gd name="T5" fmla="*/ 0 h 1343"/>
                <a:gd name="T6" fmla="*/ 0 w 2412"/>
                <a:gd name="T7" fmla="*/ 0 h 1343"/>
                <a:gd name="T8" fmla="*/ 0 w 2412"/>
                <a:gd name="T9" fmla="*/ 0 h 1343"/>
                <a:gd name="T10" fmla="*/ 0 w 2412"/>
                <a:gd name="T11" fmla="*/ 0 h 1343"/>
                <a:gd name="T12" fmla="*/ 0 w 2412"/>
                <a:gd name="T13" fmla="*/ 0 h 1343"/>
                <a:gd name="T14" fmla="*/ 0 w 2412"/>
                <a:gd name="T15" fmla="*/ 0 h 1343"/>
                <a:gd name="T16" fmla="*/ 0 w 2412"/>
                <a:gd name="T17" fmla="*/ 0 h 1343"/>
                <a:gd name="T18" fmla="*/ 0 w 2412"/>
                <a:gd name="T19" fmla="*/ 0 h 1343"/>
                <a:gd name="T20" fmla="*/ 0 w 2412"/>
                <a:gd name="T21" fmla="*/ 0 h 1343"/>
                <a:gd name="T22" fmla="*/ 0 w 2412"/>
                <a:gd name="T23" fmla="*/ 0 h 1343"/>
                <a:gd name="T24" fmla="*/ 0 w 2412"/>
                <a:gd name="T25" fmla="*/ 0 h 1343"/>
                <a:gd name="T26" fmla="*/ 0 w 2412"/>
                <a:gd name="T27" fmla="*/ 0 h 1343"/>
                <a:gd name="T28" fmla="*/ 0 w 2412"/>
                <a:gd name="T29" fmla="*/ 0 h 1343"/>
                <a:gd name="T30" fmla="*/ 0 w 2412"/>
                <a:gd name="T31" fmla="*/ 0 h 1343"/>
                <a:gd name="T32" fmla="*/ 0 w 2412"/>
                <a:gd name="T33" fmla="*/ 0 h 1343"/>
                <a:gd name="T34" fmla="*/ 0 w 2412"/>
                <a:gd name="T35" fmla="*/ 0 h 1343"/>
                <a:gd name="T36" fmla="*/ 0 w 2412"/>
                <a:gd name="T37" fmla="*/ 0 h 1343"/>
                <a:gd name="T38" fmla="*/ 0 w 2412"/>
                <a:gd name="T39" fmla="*/ 0 h 1343"/>
                <a:gd name="T40" fmla="*/ 0 w 2412"/>
                <a:gd name="T41" fmla="*/ 0 h 13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12"/>
                <a:gd name="T64" fmla="*/ 0 h 1343"/>
                <a:gd name="T65" fmla="*/ 2412 w 2412"/>
                <a:gd name="T66" fmla="*/ 1343 h 13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12" h="1343">
                  <a:moveTo>
                    <a:pt x="333" y="813"/>
                  </a:moveTo>
                  <a:lnTo>
                    <a:pt x="793" y="1179"/>
                  </a:lnTo>
                  <a:lnTo>
                    <a:pt x="962" y="1280"/>
                  </a:lnTo>
                  <a:lnTo>
                    <a:pt x="1136" y="1343"/>
                  </a:lnTo>
                  <a:lnTo>
                    <a:pt x="1211" y="1199"/>
                  </a:lnTo>
                  <a:lnTo>
                    <a:pt x="1326" y="1052"/>
                  </a:lnTo>
                  <a:lnTo>
                    <a:pt x="1456" y="951"/>
                  </a:lnTo>
                  <a:lnTo>
                    <a:pt x="1632" y="850"/>
                  </a:lnTo>
                  <a:lnTo>
                    <a:pt x="1965" y="747"/>
                  </a:lnTo>
                  <a:lnTo>
                    <a:pt x="2219" y="663"/>
                  </a:lnTo>
                  <a:lnTo>
                    <a:pt x="2412" y="597"/>
                  </a:lnTo>
                  <a:lnTo>
                    <a:pt x="1988" y="327"/>
                  </a:lnTo>
                  <a:lnTo>
                    <a:pt x="1541" y="0"/>
                  </a:lnTo>
                  <a:lnTo>
                    <a:pt x="796" y="167"/>
                  </a:lnTo>
                  <a:lnTo>
                    <a:pt x="0" y="336"/>
                  </a:lnTo>
                  <a:lnTo>
                    <a:pt x="23" y="441"/>
                  </a:lnTo>
                  <a:lnTo>
                    <a:pt x="81" y="551"/>
                  </a:lnTo>
                  <a:lnTo>
                    <a:pt x="154" y="643"/>
                  </a:lnTo>
                  <a:lnTo>
                    <a:pt x="235" y="722"/>
                  </a:lnTo>
                  <a:lnTo>
                    <a:pt x="333" y="81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Freeform 1872"/>
            <p:cNvSpPr>
              <a:spLocks/>
            </p:cNvSpPr>
            <p:nvPr/>
          </p:nvSpPr>
          <p:spPr bwMode="auto">
            <a:xfrm>
              <a:off x="4058" y="4031"/>
              <a:ext cx="132" cy="72"/>
            </a:xfrm>
            <a:custGeom>
              <a:avLst/>
              <a:gdLst>
                <a:gd name="T0" fmla="*/ 0 w 2246"/>
                <a:gd name="T1" fmla="*/ 0 h 1235"/>
                <a:gd name="T2" fmla="*/ 0 w 2246"/>
                <a:gd name="T3" fmla="*/ 0 h 1235"/>
                <a:gd name="T4" fmla="*/ 0 w 2246"/>
                <a:gd name="T5" fmla="*/ 0 h 1235"/>
                <a:gd name="T6" fmla="*/ 0 w 2246"/>
                <a:gd name="T7" fmla="*/ 0 h 1235"/>
                <a:gd name="T8" fmla="*/ 0 w 2246"/>
                <a:gd name="T9" fmla="*/ 0 h 1235"/>
                <a:gd name="T10" fmla="*/ 0 w 2246"/>
                <a:gd name="T11" fmla="*/ 0 h 1235"/>
                <a:gd name="T12" fmla="*/ 0 w 2246"/>
                <a:gd name="T13" fmla="*/ 0 h 1235"/>
                <a:gd name="T14" fmla="*/ 0 w 2246"/>
                <a:gd name="T15" fmla="*/ 0 h 1235"/>
                <a:gd name="T16" fmla="*/ 0 w 2246"/>
                <a:gd name="T17" fmla="*/ 0 h 1235"/>
                <a:gd name="T18" fmla="*/ 0 w 2246"/>
                <a:gd name="T19" fmla="*/ 0 h 1235"/>
                <a:gd name="T20" fmla="*/ 0 w 2246"/>
                <a:gd name="T21" fmla="*/ 0 h 1235"/>
                <a:gd name="T22" fmla="*/ 0 w 2246"/>
                <a:gd name="T23" fmla="*/ 0 h 1235"/>
                <a:gd name="T24" fmla="*/ 0 w 2246"/>
                <a:gd name="T25" fmla="*/ 0 h 1235"/>
                <a:gd name="T26" fmla="*/ 0 w 2246"/>
                <a:gd name="T27" fmla="*/ 0 h 1235"/>
                <a:gd name="T28" fmla="*/ 0 w 2246"/>
                <a:gd name="T29" fmla="*/ 0 h 1235"/>
                <a:gd name="T30" fmla="*/ 0 w 2246"/>
                <a:gd name="T31" fmla="*/ 0 h 1235"/>
                <a:gd name="T32" fmla="*/ 0 w 2246"/>
                <a:gd name="T33" fmla="*/ 0 h 1235"/>
                <a:gd name="T34" fmla="*/ 0 w 2246"/>
                <a:gd name="T35" fmla="*/ 0 h 1235"/>
                <a:gd name="T36" fmla="*/ 0 w 2246"/>
                <a:gd name="T37" fmla="*/ 0 h 1235"/>
                <a:gd name="T38" fmla="*/ 0 w 2246"/>
                <a:gd name="T39" fmla="*/ 0 h 1235"/>
                <a:gd name="T40" fmla="*/ 0 w 2246"/>
                <a:gd name="T41" fmla="*/ 0 h 12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46"/>
                <a:gd name="T64" fmla="*/ 0 h 1235"/>
                <a:gd name="T65" fmla="*/ 2246 w 2246"/>
                <a:gd name="T66" fmla="*/ 1235 h 12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46" h="1235">
                  <a:moveTo>
                    <a:pt x="163" y="13"/>
                  </a:moveTo>
                  <a:lnTo>
                    <a:pt x="130" y="0"/>
                  </a:lnTo>
                  <a:lnTo>
                    <a:pt x="87" y="13"/>
                  </a:lnTo>
                  <a:lnTo>
                    <a:pt x="62" y="49"/>
                  </a:lnTo>
                  <a:lnTo>
                    <a:pt x="0" y="536"/>
                  </a:lnTo>
                  <a:lnTo>
                    <a:pt x="6" y="659"/>
                  </a:lnTo>
                  <a:lnTo>
                    <a:pt x="52" y="768"/>
                  </a:lnTo>
                  <a:lnTo>
                    <a:pt x="127" y="811"/>
                  </a:lnTo>
                  <a:lnTo>
                    <a:pt x="1256" y="1056"/>
                  </a:lnTo>
                  <a:lnTo>
                    <a:pt x="1752" y="1176"/>
                  </a:lnTo>
                  <a:lnTo>
                    <a:pt x="2056" y="1235"/>
                  </a:lnTo>
                  <a:lnTo>
                    <a:pt x="2157" y="1228"/>
                  </a:lnTo>
                  <a:lnTo>
                    <a:pt x="2206" y="1206"/>
                  </a:lnTo>
                  <a:lnTo>
                    <a:pt x="2242" y="1154"/>
                  </a:lnTo>
                  <a:lnTo>
                    <a:pt x="2246" y="1084"/>
                  </a:lnTo>
                  <a:lnTo>
                    <a:pt x="2219" y="983"/>
                  </a:lnTo>
                  <a:lnTo>
                    <a:pt x="2121" y="860"/>
                  </a:lnTo>
                  <a:lnTo>
                    <a:pt x="2010" y="757"/>
                  </a:lnTo>
                  <a:lnTo>
                    <a:pt x="1831" y="664"/>
                  </a:lnTo>
                  <a:lnTo>
                    <a:pt x="927" y="278"/>
                  </a:lnTo>
                  <a:lnTo>
                    <a:pt x="163" y="1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Freeform 1873"/>
            <p:cNvSpPr>
              <a:spLocks/>
            </p:cNvSpPr>
            <p:nvPr/>
          </p:nvSpPr>
          <p:spPr bwMode="auto">
            <a:xfrm>
              <a:off x="4058" y="4031"/>
              <a:ext cx="132" cy="72"/>
            </a:xfrm>
            <a:custGeom>
              <a:avLst/>
              <a:gdLst>
                <a:gd name="T0" fmla="*/ 0 w 2246"/>
                <a:gd name="T1" fmla="*/ 0 h 1235"/>
                <a:gd name="T2" fmla="*/ 0 w 2246"/>
                <a:gd name="T3" fmla="*/ 0 h 1235"/>
                <a:gd name="T4" fmla="*/ 0 w 2246"/>
                <a:gd name="T5" fmla="*/ 0 h 1235"/>
                <a:gd name="T6" fmla="*/ 0 w 2246"/>
                <a:gd name="T7" fmla="*/ 0 h 1235"/>
                <a:gd name="T8" fmla="*/ 0 w 2246"/>
                <a:gd name="T9" fmla="*/ 0 h 1235"/>
                <a:gd name="T10" fmla="*/ 0 w 2246"/>
                <a:gd name="T11" fmla="*/ 0 h 1235"/>
                <a:gd name="T12" fmla="*/ 0 w 2246"/>
                <a:gd name="T13" fmla="*/ 0 h 1235"/>
                <a:gd name="T14" fmla="*/ 0 w 2246"/>
                <a:gd name="T15" fmla="*/ 0 h 1235"/>
                <a:gd name="T16" fmla="*/ 0 w 2246"/>
                <a:gd name="T17" fmla="*/ 0 h 1235"/>
                <a:gd name="T18" fmla="*/ 0 w 2246"/>
                <a:gd name="T19" fmla="*/ 0 h 1235"/>
                <a:gd name="T20" fmla="*/ 0 w 2246"/>
                <a:gd name="T21" fmla="*/ 0 h 1235"/>
                <a:gd name="T22" fmla="*/ 0 w 2246"/>
                <a:gd name="T23" fmla="*/ 0 h 1235"/>
                <a:gd name="T24" fmla="*/ 0 w 2246"/>
                <a:gd name="T25" fmla="*/ 0 h 1235"/>
                <a:gd name="T26" fmla="*/ 0 w 2246"/>
                <a:gd name="T27" fmla="*/ 0 h 1235"/>
                <a:gd name="T28" fmla="*/ 0 w 2246"/>
                <a:gd name="T29" fmla="*/ 0 h 1235"/>
                <a:gd name="T30" fmla="*/ 0 w 2246"/>
                <a:gd name="T31" fmla="*/ 0 h 1235"/>
                <a:gd name="T32" fmla="*/ 0 w 2246"/>
                <a:gd name="T33" fmla="*/ 0 h 1235"/>
                <a:gd name="T34" fmla="*/ 0 w 2246"/>
                <a:gd name="T35" fmla="*/ 0 h 1235"/>
                <a:gd name="T36" fmla="*/ 0 w 2246"/>
                <a:gd name="T37" fmla="*/ 0 h 1235"/>
                <a:gd name="T38" fmla="*/ 0 w 2246"/>
                <a:gd name="T39" fmla="*/ 0 h 1235"/>
                <a:gd name="T40" fmla="*/ 0 w 2246"/>
                <a:gd name="T41" fmla="*/ 0 h 1235"/>
                <a:gd name="T42" fmla="*/ 0 w 2246"/>
                <a:gd name="T43" fmla="*/ 0 h 12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46"/>
                <a:gd name="T67" fmla="*/ 0 h 1235"/>
                <a:gd name="T68" fmla="*/ 2246 w 2246"/>
                <a:gd name="T69" fmla="*/ 1235 h 123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46" h="1235">
                  <a:moveTo>
                    <a:pt x="163" y="13"/>
                  </a:moveTo>
                  <a:lnTo>
                    <a:pt x="130" y="0"/>
                  </a:lnTo>
                  <a:lnTo>
                    <a:pt x="87" y="13"/>
                  </a:lnTo>
                  <a:lnTo>
                    <a:pt x="62" y="49"/>
                  </a:lnTo>
                  <a:lnTo>
                    <a:pt x="0" y="536"/>
                  </a:lnTo>
                  <a:lnTo>
                    <a:pt x="6" y="659"/>
                  </a:lnTo>
                  <a:lnTo>
                    <a:pt x="52" y="768"/>
                  </a:lnTo>
                  <a:lnTo>
                    <a:pt x="127" y="811"/>
                  </a:lnTo>
                  <a:lnTo>
                    <a:pt x="1256" y="1056"/>
                  </a:lnTo>
                  <a:lnTo>
                    <a:pt x="1752" y="1176"/>
                  </a:lnTo>
                  <a:lnTo>
                    <a:pt x="2056" y="1235"/>
                  </a:lnTo>
                  <a:lnTo>
                    <a:pt x="2157" y="1228"/>
                  </a:lnTo>
                  <a:lnTo>
                    <a:pt x="2206" y="1206"/>
                  </a:lnTo>
                  <a:lnTo>
                    <a:pt x="2242" y="1154"/>
                  </a:lnTo>
                  <a:lnTo>
                    <a:pt x="2246" y="1084"/>
                  </a:lnTo>
                  <a:lnTo>
                    <a:pt x="2219" y="983"/>
                  </a:lnTo>
                  <a:lnTo>
                    <a:pt x="2121" y="860"/>
                  </a:lnTo>
                  <a:lnTo>
                    <a:pt x="2010" y="757"/>
                  </a:lnTo>
                  <a:lnTo>
                    <a:pt x="1831" y="664"/>
                  </a:lnTo>
                  <a:lnTo>
                    <a:pt x="927" y="278"/>
                  </a:lnTo>
                  <a:lnTo>
                    <a:pt x="163" y="1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Freeform 1874"/>
            <p:cNvSpPr>
              <a:spLocks/>
            </p:cNvSpPr>
            <p:nvPr/>
          </p:nvSpPr>
          <p:spPr bwMode="auto">
            <a:xfrm>
              <a:off x="4117" y="4011"/>
              <a:ext cx="163" cy="70"/>
            </a:xfrm>
            <a:custGeom>
              <a:avLst/>
              <a:gdLst>
                <a:gd name="T0" fmla="*/ 0 w 2775"/>
                <a:gd name="T1" fmla="*/ 0 h 1185"/>
                <a:gd name="T2" fmla="*/ 0 w 2775"/>
                <a:gd name="T3" fmla="*/ 0 h 1185"/>
                <a:gd name="T4" fmla="*/ 0 w 2775"/>
                <a:gd name="T5" fmla="*/ 0 h 1185"/>
                <a:gd name="T6" fmla="*/ 0 w 2775"/>
                <a:gd name="T7" fmla="*/ 0 h 1185"/>
                <a:gd name="T8" fmla="*/ 0 w 2775"/>
                <a:gd name="T9" fmla="*/ 0 h 1185"/>
                <a:gd name="T10" fmla="*/ 0 w 2775"/>
                <a:gd name="T11" fmla="*/ 0 h 1185"/>
                <a:gd name="T12" fmla="*/ 0 w 2775"/>
                <a:gd name="T13" fmla="*/ 0 h 1185"/>
                <a:gd name="T14" fmla="*/ 0 w 2775"/>
                <a:gd name="T15" fmla="*/ 0 h 1185"/>
                <a:gd name="T16" fmla="*/ 0 w 2775"/>
                <a:gd name="T17" fmla="*/ 0 h 1185"/>
                <a:gd name="T18" fmla="*/ 0 w 2775"/>
                <a:gd name="T19" fmla="*/ 0 h 1185"/>
                <a:gd name="T20" fmla="*/ 0 w 2775"/>
                <a:gd name="T21" fmla="*/ 0 h 1185"/>
                <a:gd name="T22" fmla="*/ 0 w 2775"/>
                <a:gd name="T23" fmla="*/ 0 h 1185"/>
                <a:gd name="T24" fmla="*/ 0 w 2775"/>
                <a:gd name="T25" fmla="*/ 0 h 1185"/>
                <a:gd name="T26" fmla="*/ 0 w 2775"/>
                <a:gd name="T27" fmla="*/ 0 h 1185"/>
                <a:gd name="T28" fmla="*/ 0 w 2775"/>
                <a:gd name="T29" fmla="*/ 0 h 1185"/>
                <a:gd name="T30" fmla="*/ 0 w 2775"/>
                <a:gd name="T31" fmla="*/ 0 h 1185"/>
                <a:gd name="T32" fmla="*/ 0 w 2775"/>
                <a:gd name="T33" fmla="*/ 0 h 1185"/>
                <a:gd name="T34" fmla="*/ 0 w 2775"/>
                <a:gd name="T35" fmla="*/ 0 h 1185"/>
                <a:gd name="T36" fmla="*/ 0 w 2775"/>
                <a:gd name="T37" fmla="*/ 0 h 1185"/>
                <a:gd name="T38" fmla="*/ 0 w 2775"/>
                <a:gd name="T39" fmla="*/ 0 h 1185"/>
                <a:gd name="T40" fmla="*/ 0 w 2775"/>
                <a:gd name="T41" fmla="*/ 0 h 1185"/>
                <a:gd name="T42" fmla="*/ 0 w 2775"/>
                <a:gd name="T43" fmla="*/ 0 h 1185"/>
                <a:gd name="T44" fmla="*/ 0 w 2775"/>
                <a:gd name="T45" fmla="*/ 0 h 1185"/>
                <a:gd name="T46" fmla="*/ 0 w 2775"/>
                <a:gd name="T47" fmla="*/ 0 h 1185"/>
                <a:gd name="T48" fmla="*/ 0 w 2775"/>
                <a:gd name="T49" fmla="*/ 0 h 1185"/>
                <a:gd name="T50" fmla="*/ 0 w 2775"/>
                <a:gd name="T51" fmla="*/ 0 h 1185"/>
                <a:gd name="T52" fmla="*/ 0 w 2775"/>
                <a:gd name="T53" fmla="*/ 0 h 118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75"/>
                <a:gd name="T82" fmla="*/ 0 h 1185"/>
                <a:gd name="T83" fmla="*/ 2775 w 2775"/>
                <a:gd name="T84" fmla="*/ 1185 h 118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75" h="1185">
                  <a:moveTo>
                    <a:pt x="0" y="568"/>
                  </a:moveTo>
                  <a:lnTo>
                    <a:pt x="386" y="735"/>
                  </a:lnTo>
                  <a:lnTo>
                    <a:pt x="927" y="964"/>
                  </a:lnTo>
                  <a:lnTo>
                    <a:pt x="1084" y="1062"/>
                  </a:lnTo>
                  <a:lnTo>
                    <a:pt x="1218" y="1185"/>
                  </a:lnTo>
                  <a:lnTo>
                    <a:pt x="1852" y="986"/>
                  </a:lnTo>
                  <a:lnTo>
                    <a:pt x="2426" y="804"/>
                  </a:lnTo>
                  <a:lnTo>
                    <a:pt x="2553" y="820"/>
                  </a:lnTo>
                  <a:lnTo>
                    <a:pt x="2644" y="839"/>
                  </a:lnTo>
                  <a:lnTo>
                    <a:pt x="2716" y="820"/>
                  </a:lnTo>
                  <a:lnTo>
                    <a:pt x="2749" y="790"/>
                  </a:lnTo>
                  <a:lnTo>
                    <a:pt x="2775" y="735"/>
                  </a:lnTo>
                  <a:lnTo>
                    <a:pt x="2765" y="660"/>
                  </a:lnTo>
                  <a:lnTo>
                    <a:pt x="2729" y="568"/>
                  </a:lnTo>
                  <a:lnTo>
                    <a:pt x="2657" y="464"/>
                  </a:lnTo>
                  <a:lnTo>
                    <a:pt x="2576" y="379"/>
                  </a:lnTo>
                  <a:lnTo>
                    <a:pt x="2481" y="291"/>
                  </a:lnTo>
                  <a:lnTo>
                    <a:pt x="2374" y="232"/>
                  </a:lnTo>
                  <a:lnTo>
                    <a:pt x="2246" y="186"/>
                  </a:lnTo>
                  <a:lnTo>
                    <a:pt x="2165" y="193"/>
                  </a:lnTo>
                  <a:lnTo>
                    <a:pt x="2106" y="216"/>
                  </a:lnTo>
                  <a:lnTo>
                    <a:pt x="1917" y="164"/>
                  </a:lnTo>
                  <a:lnTo>
                    <a:pt x="1439" y="39"/>
                  </a:lnTo>
                  <a:lnTo>
                    <a:pt x="1175" y="0"/>
                  </a:lnTo>
                  <a:lnTo>
                    <a:pt x="1077" y="9"/>
                  </a:lnTo>
                  <a:lnTo>
                    <a:pt x="905" y="75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Freeform 1875"/>
            <p:cNvSpPr>
              <a:spLocks/>
            </p:cNvSpPr>
            <p:nvPr/>
          </p:nvSpPr>
          <p:spPr bwMode="auto">
            <a:xfrm>
              <a:off x="4117" y="4011"/>
              <a:ext cx="163" cy="70"/>
            </a:xfrm>
            <a:custGeom>
              <a:avLst/>
              <a:gdLst>
                <a:gd name="T0" fmla="*/ 0 w 2775"/>
                <a:gd name="T1" fmla="*/ 0 h 1185"/>
                <a:gd name="T2" fmla="*/ 0 w 2775"/>
                <a:gd name="T3" fmla="*/ 0 h 1185"/>
                <a:gd name="T4" fmla="*/ 0 w 2775"/>
                <a:gd name="T5" fmla="*/ 0 h 1185"/>
                <a:gd name="T6" fmla="*/ 0 w 2775"/>
                <a:gd name="T7" fmla="*/ 0 h 1185"/>
                <a:gd name="T8" fmla="*/ 0 w 2775"/>
                <a:gd name="T9" fmla="*/ 0 h 1185"/>
                <a:gd name="T10" fmla="*/ 0 w 2775"/>
                <a:gd name="T11" fmla="*/ 0 h 1185"/>
                <a:gd name="T12" fmla="*/ 0 w 2775"/>
                <a:gd name="T13" fmla="*/ 0 h 1185"/>
                <a:gd name="T14" fmla="*/ 0 w 2775"/>
                <a:gd name="T15" fmla="*/ 0 h 1185"/>
                <a:gd name="T16" fmla="*/ 0 w 2775"/>
                <a:gd name="T17" fmla="*/ 0 h 1185"/>
                <a:gd name="T18" fmla="*/ 0 w 2775"/>
                <a:gd name="T19" fmla="*/ 0 h 1185"/>
                <a:gd name="T20" fmla="*/ 0 w 2775"/>
                <a:gd name="T21" fmla="*/ 0 h 1185"/>
                <a:gd name="T22" fmla="*/ 0 w 2775"/>
                <a:gd name="T23" fmla="*/ 0 h 1185"/>
                <a:gd name="T24" fmla="*/ 0 w 2775"/>
                <a:gd name="T25" fmla="*/ 0 h 1185"/>
                <a:gd name="T26" fmla="*/ 0 w 2775"/>
                <a:gd name="T27" fmla="*/ 0 h 1185"/>
                <a:gd name="T28" fmla="*/ 0 w 2775"/>
                <a:gd name="T29" fmla="*/ 0 h 1185"/>
                <a:gd name="T30" fmla="*/ 0 w 2775"/>
                <a:gd name="T31" fmla="*/ 0 h 1185"/>
                <a:gd name="T32" fmla="*/ 0 w 2775"/>
                <a:gd name="T33" fmla="*/ 0 h 1185"/>
                <a:gd name="T34" fmla="*/ 0 w 2775"/>
                <a:gd name="T35" fmla="*/ 0 h 1185"/>
                <a:gd name="T36" fmla="*/ 0 w 2775"/>
                <a:gd name="T37" fmla="*/ 0 h 1185"/>
                <a:gd name="T38" fmla="*/ 0 w 2775"/>
                <a:gd name="T39" fmla="*/ 0 h 1185"/>
                <a:gd name="T40" fmla="*/ 0 w 2775"/>
                <a:gd name="T41" fmla="*/ 0 h 1185"/>
                <a:gd name="T42" fmla="*/ 0 w 2775"/>
                <a:gd name="T43" fmla="*/ 0 h 1185"/>
                <a:gd name="T44" fmla="*/ 0 w 2775"/>
                <a:gd name="T45" fmla="*/ 0 h 1185"/>
                <a:gd name="T46" fmla="*/ 0 w 2775"/>
                <a:gd name="T47" fmla="*/ 0 h 1185"/>
                <a:gd name="T48" fmla="*/ 0 w 2775"/>
                <a:gd name="T49" fmla="*/ 0 h 1185"/>
                <a:gd name="T50" fmla="*/ 0 w 2775"/>
                <a:gd name="T51" fmla="*/ 0 h 1185"/>
                <a:gd name="T52" fmla="*/ 0 w 2775"/>
                <a:gd name="T53" fmla="*/ 0 h 1185"/>
                <a:gd name="T54" fmla="*/ 0 w 2775"/>
                <a:gd name="T55" fmla="*/ 0 h 11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775"/>
                <a:gd name="T85" fmla="*/ 0 h 1185"/>
                <a:gd name="T86" fmla="*/ 2775 w 2775"/>
                <a:gd name="T87" fmla="*/ 1185 h 11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775" h="1185">
                  <a:moveTo>
                    <a:pt x="0" y="568"/>
                  </a:moveTo>
                  <a:lnTo>
                    <a:pt x="386" y="735"/>
                  </a:lnTo>
                  <a:lnTo>
                    <a:pt x="927" y="964"/>
                  </a:lnTo>
                  <a:lnTo>
                    <a:pt x="1084" y="1062"/>
                  </a:lnTo>
                  <a:lnTo>
                    <a:pt x="1218" y="1185"/>
                  </a:lnTo>
                  <a:lnTo>
                    <a:pt x="1852" y="986"/>
                  </a:lnTo>
                  <a:lnTo>
                    <a:pt x="2426" y="804"/>
                  </a:lnTo>
                  <a:lnTo>
                    <a:pt x="2553" y="820"/>
                  </a:lnTo>
                  <a:lnTo>
                    <a:pt x="2644" y="839"/>
                  </a:lnTo>
                  <a:lnTo>
                    <a:pt x="2716" y="820"/>
                  </a:lnTo>
                  <a:lnTo>
                    <a:pt x="2749" y="790"/>
                  </a:lnTo>
                  <a:lnTo>
                    <a:pt x="2775" y="735"/>
                  </a:lnTo>
                  <a:lnTo>
                    <a:pt x="2765" y="660"/>
                  </a:lnTo>
                  <a:lnTo>
                    <a:pt x="2729" y="568"/>
                  </a:lnTo>
                  <a:lnTo>
                    <a:pt x="2657" y="464"/>
                  </a:lnTo>
                  <a:lnTo>
                    <a:pt x="2576" y="379"/>
                  </a:lnTo>
                  <a:lnTo>
                    <a:pt x="2481" y="291"/>
                  </a:lnTo>
                  <a:lnTo>
                    <a:pt x="2374" y="232"/>
                  </a:lnTo>
                  <a:lnTo>
                    <a:pt x="2246" y="186"/>
                  </a:lnTo>
                  <a:lnTo>
                    <a:pt x="2165" y="193"/>
                  </a:lnTo>
                  <a:lnTo>
                    <a:pt x="2106" y="216"/>
                  </a:lnTo>
                  <a:lnTo>
                    <a:pt x="1917" y="164"/>
                  </a:lnTo>
                  <a:lnTo>
                    <a:pt x="1439" y="39"/>
                  </a:lnTo>
                  <a:lnTo>
                    <a:pt x="1175" y="0"/>
                  </a:lnTo>
                  <a:lnTo>
                    <a:pt x="1077" y="9"/>
                  </a:lnTo>
                  <a:lnTo>
                    <a:pt x="905" y="75"/>
                  </a:lnTo>
                  <a:lnTo>
                    <a:pt x="0" y="5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Freeform 1876"/>
            <p:cNvSpPr>
              <a:spLocks/>
            </p:cNvSpPr>
            <p:nvPr/>
          </p:nvSpPr>
          <p:spPr bwMode="auto">
            <a:xfrm>
              <a:off x="3877" y="3705"/>
              <a:ext cx="484" cy="379"/>
            </a:xfrm>
            <a:custGeom>
              <a:avLst/>
              <a:gdLst>
                <a:gd name="T0" fmla="*/ 0 w 8226"/>
                <a:gd name="T1" fmla="*/ 0 h 6452"/>
                <a:gd name="T2" fmla="*/ 0 w 8226"/>
                <a:gd name="T3" fmla="*/ 0 h 6452"/>
                <a:gd name="T4" fmla="*/ 0 w 8226"/>
                <a:gd name="T5" fmla="*/ 0 h 6452"/>
                <a:gd name="T6" fmla="*/ 0 w 8226"/>
                <a:gd name="T7" fmla="*/ 0 h 6452"/>
                <a:gd name="T8" fmla="*/ 0 w 8226"/>
                <a:gd name="T9" fmla="*/ 0 h 6452"/>
                <a:gd name="T10" fmla="*/ 0 w 8226"/>
                <a:gd name="T11" fmla="*/ 0 h 6452"/>
                <a:gd name="T12" fmla="*/ 0 w 8226"/>
                <a:gd name="T13" fmla="*/ 0 h 6452"/>
                <a:gd name="T14" fmla="*/ 0 w 8226"/>
                <a:gd name="T15" fmla="*/ 0 h 6452"/>
                <a:gd name="T16" fmla="*/ 0 w 8226"/>
                <a:gd name="T17" fmla="*/ 0 h 6452"/>
                <a:gd name="T18" fmla="*/ 0 w 8226"/>
                <a:gd name="T19" fmla="*/ 0 h 6452"/>
                <a:gd name="T20" fmla="*/ 0 w 8226"/>
                <a:gd name="T21" fmla="*/ 0 h 6452"/>
                <a:gd name="T22" fmla="*/ 0 w 8226"/>
                <a:gd name="T23" fmla="*/ 0 h 6452"/>
                <a:gd name="T24" fmla="*/ 0 w 8226"/>
                <a:gd name="T25" fmla="*/ 0 h 6452"/>
                <a:gd name="T26" fmla="*/ 0 w 8226"/>
                <a:gd name="T27" fmla="*/ 0 h 6452"/>
                <a:gd name="T28" fmla="*/ 0 w 8226"/>
                <a:gd name="T29" fmla="*/ 0 h 6452"/>
                <a:gd name="T30" fmla="*/ 0 w 8226"/>
                <a:gd name="T31" fmla="*/ 0 h 6452"/>
                <a:gd name="T32" fmla="*/ 0 w 8226"/>
                <a:gd name="T33" fmla="*/ 0 h 6452"/>
                <a:gd name="T34" fmla="*/ 0 w 8226"/>
                <a:gd name="T35" fmla="*/ 0 h 6452"/>
                <a:gd name="T36" fmla="*/ 0 w 8226"/>
                <a:gd name="T37" fmla="*/ 0 h 6452"/>
                <a:gd name="T38" fmla="*/ 0 w 8226"/>
                <a:gd name="T39" fmla="*/ 0 h 6452"/>
                <a:gd name="T40" fmla="*/ 0 w 8226"/>
                <a:gd name="T41" fmla="*/ 0 h 6452"/>
                <a:gd name="T42" fmla="*/ 0 w 8226"/>
                <a:gd name="T43" fmla="*/ 0 h 6452"/>
                <a:gd name="T44" fmla="*/ 0 w 8226"/>
                <a:gd name="T45" fmla="*/ 0 h 6452"/>
                <a:gd name="T46" fmla="*/ 0 w 8226"/>
                <a:gd name="T47" fmla="*/ 0 h 6452"/>
                <a:gd name="T48" fmla="*/ 0 w 8226"/>
                <a:gd name="T49" fmla="*/ 0 h 6452"/>
                <a:gd name="T50" fmla="*/ 0 w 8226"/>
                <a:gd name="T51" fmla="*/ 0 h 6452"/>
                <a:gd name="T52" fmla="*/ 0 w 8226"/>
                <a:gd name="T53" fmla="*/ 0 h 6452"/>
                <a:gd name="T54" fmla="*/ 0 w 8226"/>
                <a:gd name="T55" fmla="*/ 0 h 6452"/>
                <a:gd name="T56" fmla="*/ 0 w 8226"/>
                <a:gd name="T57" fmla="*/ 0 h 6452"/>
                <a:gd name="T58" fmla="*/ 0 w 8226"/>
                <a:gd name="T59" fmla="*/ 0 h 6452"/>
                <a:gd name="T60" fmla="*/ 0 w 8226"/>
                <a:gd name="T61" fmla="*/ 0 h 6452"/>
                <a:gd name="T62" fmla="*/ 0 w 8226"/>
                <a:gd name="T63" fmla="*/ 0 h 6452"/>
                <a:gd name="T64" fmla="*/ 0 w 8226"/>
                <a:gd name="T65" fmla="*/ 0 h 6452"/>
                <a:gd name="T66" fmla="*/ 0 w 8226"/>
                <a:gd name="T67" fmla="*/ 0 h 6452"/>
                <a:gd name="T68" fmla="*/ 0 w 8226"/>
                <a:gd name="T69" fmla="*/ 0 h 6452"/>
                <a:gd name="T70" fmla="*/ 0 w 8226"/>
                <a:gd name="T71" fmla="*/ 0 h 6452"/>
                <a:gd name="T72" fmla="*/ 0 w 8226"/>
                <a:gd name="T73" fmla="*/ 0 h 6452"/>
                <a:gd name="T74" fmla="*/ 0 w 8226"/>
                <a:gd name="T75" fmla="*/ 0 h 6452"/>
                <a:gd name="T76" fmla="*/ 0 w 8226"/>
                <a:gd name="T77" fmla="*/ 0 h 6452"/>
                <a:gd name="T78" fmla="*/ 0 w 8226"/>
                <a:gd name="T79" fmla="*/ 0 h 6452"/>
                <a:gd name="T80" fmla="*/ 0 w 8226"/>
                <a:gd name="T81" fmla="*/ 0 h 6452"/>
                <a:gd name="T82" fmla="*/ 0 w 8226"/>
                <a:gd name="T83" fmla="*/ 0 h 6452"/>
                <a:gd name="T84" fmla="*/ 0 w 8226"/>
                <a:gd name="T85" fmla="*/ 0 h 6452"/>
                <a:gd name="T86" fmla="*/ 0 w 8226"/>
                <a:gd name="T87" fmla="*/ 0 h 6452"/>
                <a:gd name="T88" fmla="*/ 0 w 8226"/>
                <a:gd name="T89" fmla="*/ 0 h 6452"/>
                <a:gd name="T90" fmla="*/ 0 w 8226"/>
                <a:gd name="T91" fmla="*/ 0 h 6452"/>
                <a:gd name="T92" fmla="*/ 0 w 8226"/>
                <a:gd name="T93" fmla="*/ 0 h 6452"/>
                <a:gd name="T94" fmla="*/ 0 w 8226"/>
                <a:gd name="T95" fmla="*/ 0 h 6452"/>
                <a:gd name="T96" fmla="*/ 0 w 8226"/>
                <a:gd name="T97" fmla="*/ 0 h 6452"/>
                <a:gd name="T98" fmla="*/ 0 w 8226"/>
                <a:gd name="T99" fmla="*/ 0 h 6452"/>
                <a:gd name="T100" fmla="*/ 0 w 8226"/>
                <a:gd name="T101" fmla="*/ 0 h 6452"/>
                <a:gd name="T102" fmla="*/ 0 w 8226"/>
                <a:gd name="T103" fmla="*/ 0 h 64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226"/>
                <a:gd name="T157" fmla="*/ 0 h 6452"/>
                <a:gd name="T158" fmla="*/ 8226 w 8226"/>
                <a:gd name="T159" fmla="*/ 6452 h 64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226" h="6452">
                  <a:moveTo>
                    <a:pt x="3787" y="4590"/>
                  </a:moveTo>
                  <a:lnTo>
                    <a:pt x="3933" y="4930"/>
                  </a:lnTo>
                  <a:lnTo>
                    <a:pt x="3999" y="5184"/>
                  </a:lnTo>
                  <a:lnTo>
                    <a:pt x="4057" y="5429"/>
                  </a:lnTo>
                  <a:lnTo>
                    <a:pt x="4106" y="5681"/>
                  </a:lnTo>
                  <a:lnTo>
                    <a:pt x="4462" y="5482"/>
                  </a:lnTo>
                  <a:lnTo>
                    <a:pt x="4717" y="5341"/>
                  </a:lnTo>
                  <a:lnTo>
                    <a:pt x="4913" y="5240"/>
                  </a:lnTo>
                  <a:lnTo>
                    <a:pt x="5046" y="5188"/>
                  </a:lnTo>
                  <a:lnTo>
                    <a:pt x="5219" y="5151"/>
                  </a:lnTo>
                  <a:lnTo>
                    <a:pt x="5389" y="5164"/>
                  </a:lnTo>
                  <a:lnTo>
                    <a:pt x="6035" y="5311"/>
                  </a:lnTo>
                  <a:lnTo>
                    <a:pt x="6133" y="5335"/>
                  </a:lnTo>
                  <a:lnTo>
                    <a:pt x="6257" y="5311"/>
                  </a:lnTo>
                  <a:lnTo>
                    <a:pt x="6355" y="5319"/>
                  </a:lnTo>
                  <a:lnTo>
                    <a:pt x="6463" y="5368"/>
                  </a:lnTo>
                  <a:lnTo>
                    <a:pt x="6616" y="5469"/>
                  </a:lnTo>
                  <a:lnTo>
                    <a:pt x="6766" y="5599"/>
                  </a:lnTo>
                  <a:lnTo>
                    <a:pt x="6880" y="5782"/>
                  </a:lnTo>
                  <a:lnTo>
                    <a:pt x="6949" y="5913"/>
                  </a:lnTo>
                  <a:lnTo>
                    <a:pt x="6965" y="6020"/>
                  </a:lnTo>
                  <a:lnTo>
                    <a:pt x="6920" y="6098"/>
                  </a:lnTo>
                  <a:lnTo>
                    <a:pt x="6861" y="6122"/>
                  </a:lnTo>
                  <a:lnTo>
                    <a:pt x="6799" y="6134"/>
                  </a:lnTo>
                  <a:lnTo>
                    <a:pt x="6626" y="6134"/>
                  </a:lnTo>
                  <a:lnTo>
                    <a:pt x="5680" y="6432"/>
                  </a:lnTo>
                  <a:lnTo>
                    <a:pt x="6214" y="6438"/>
                  </a:lnTo>
                  <a:lnTo>
                    <a:pt x="6594" y="6449"/>
                  </a:lnTo>
                  <a:lnTo>
                    <a:pt x="6845" y="6452"/>
                  </a:lnTo>
                  <a:lnTo>
                    <a:pt x="7073" y="6452"/>
                  </a:lnTo>
                  <a:lnTo>
                    <a:pt x="7377" y="6419"/>
                  </a:lnTo>
                  <a:lnTo>
                    <a:pt x="7601" y="6363"/>
                  </a:lnTo>
                  <a:lnTo>
                    <a:pt x="7859" y="6245"/>
                  </a:lnTo>
                  <a:lnTo>
                    <a:pt x="8079" y="6106"/>
                  </a:lnTo>
                  <a:lnTo>
                    <a:pt x="8166" y="6027"/>
                  </a:lnTo>
                  <a:lnTo>
                    <a:pt x="8226" y="5883"/>
                  </a:lnTo>
                  <a:lnTo>
                    <a:pt x="8226" y="5714"/>
                  </a:lnTo>
                  <a:lnTo>
                    <a:pt x="8137" y="5540"/>
                  </a:lnTo>
                  <a:lnTo>
                    <a:pt x="7948" y="5295"/>
                  </a:lnTo>
                  <a:lnTo>
                    <a:pt x="7647" y="5031"/>
                  </a:lnTo>
                  <a:lnTo>
                    <a:pt x="7138" y="4606"/>
                  </a:lnTo>
                  <a:lnTo>
                    <a:pt x="6619" y="4247"/>
                  </a:lnTo>
                  <a:lnTo>
                    <a:pt x="5977" y="3852"/>
                  </a:lnTo>
                  <a:lnTo>
                    <a:pt x="5712" y="3697"/>
                  </a:lnTo>
                  <a:lnTo>
                    <a:pt x="5487" y="3558"/>
                  </a:lnTo>
                  <a:lnTo>
                    <a:pt x="5109" y="3207"/>
                  </a:lnTo>
                  <a:lnTo>
                    <a:pt x="4941" y="3057"/>
                  </a:lnTo>
                  <a:lnTo>
                    <a:pt x="4537" y="3201"/>
                  </a:lnTo>
                  <a:lnTo>
                    <a:pt x="4132" y="3289"/>
                  </a:lnTo>
                  <a:lnTo>
                    <a:pt x="3626" y="3313"/>
                  </a:lnTo>
                  <a:lnTo>
                    <a:pt x="3127" y="3277"/>
                  </a:lnTo>
                  <a:lnTo>
                    <a:pt x="2634" y="3182"/>
                  </a:lnTo>
                  <a:lnTo>
                    <a:pt x="2155" y="3035"/>
                  </a:lnTo>
                  <a:lnTo>
                    <a:pt x="1590" y="2780"/>
                  </a:lnTo>
                  <a:lnTo>
                    <a:pt x="1021" y="2502"/>
                  </a:lnTo>
                  <a:lnTo>
                    <a:pt x="695" y="1614"/>
                  </a:lnTo>
                  <a:lnTo>
                    <a:pt x="624" y="1293"/>
                  </a:lnTo>
                  <a:lnTo>
                    <a:pt x="597" y="974"/>
                  </a:lnTo>
                  <a:lnTo>
                    <a:pt x="616" y="790"/>
                  </a:lnTo>
                  <a:lnTo>
                    <a:pt x="673" y="558"/>
                  </a:lnTo>
                  <a:lnTo>
                    <a:pt x="816" y="284"/>
                  </a:lnTo>
                  <a:lnTo>
                    <a:pt x="910" y="147"/>
                  </a:lnTo>
                  <a:lnTo>
                    <a:pt x="1029" y="0"/>
                  </a:lnTo>
                  <a:lnTo>
                    <a:pt x="689" y="111"/>
                  </a:lnTo>
                  <a:lnTo>
                    <a:pt x="515" y="183"/>
                  </a:lnTo>
                  <a:lnTo>
                    <a:pt x="359" y="264"/>
                  </a:lnTo>
                  <a:lnTo>
                    <a:pt x="196" y="376"/>
                  </a:lnTo>
                  <a:lnTo>
                    <a:pt x="115" y="477"/>
                  </a:lnTo>
                  <a:lnTo>
                    <a:pt x="29" y="643"/>
                  </a:lnTo>
                  <a:lnTo>
                    <a:pt x="20" y="800"/>
                  </a:lnTo>
                  <a:lnTo>
                    <a:pt x="45" y="1065"/>
                  </a:lnTo>
                  <a:lnTo>
                    <a:pt x="94" y="1238"/>
                  </a:lnTo>
                  <a:lnTo>
                    <a:pt x="167" y="1415"/>
                  </a:lnTo>
                  <a:lnTo>
                    <a:pt x="222" y="1541"/>
                  </a:lnTo>
                  <a:lnTo>
                    <a:pt x="241" y="1715"/>
                  </a:lnTo>
                  <a:lnTo>
                    <a:pt x="205" y="1832"/>
                  </a:lnTo>
                  <a:lnTo>
                    <a:pt x="164" y="1898"/>
                  </a:lnTo>
                  <a:lnTo>
                    <a:pt x="104" y="1957"/>
                  </a:lnTo>
                  <a:lnTo>
                    <a:pt x="39" y="2006"/>
                  </a:lnTo>
                  <a:lnTo>
                    <a:pt x="0" y="2036"/>
                  </a:lnTo>
                  <a:lnTo>
                    <a:pt x="111" y="2385"/>
                  </a:lnTo>
                  <a:lnTo>
                    <a:pt x="216" y="2803"/>
                  </a:lnTo>
                  <a:lnTo>
                    <a:pt x="306" y="2790"/>
                  </a:lnTo>
                  <a:lnTo>
                    <a:pt x="379" y="2806"/>
                  </a:lnTo>
                  <a:lnTo>
                    <a:pt x="392" y="2829"/>
                  </a:lnTo>
                  <a:lnTo>
                    <a:pt x="555" y="3019"/>
                  </a:lnTo>
                  <a:lnTo>
                    <a:pt x="686" y="3123"/>
                  </a:lnTo>
                  <a:lnTo>
                    <a:pt x="1201" y="3498"/>
                  </a:lnTo>
                  <a:lnTo>
                    <a:pt x="1290" y="3561"/>
                  </a:lnTo>
                  <a:lnTo>
                    <a:pt x="1534" y="3515"/>
                  </a:lnTo>
                  <a:lnTo>
                    <a:pt x="1867" y="3443"/>
                  </a:lnTo>
                  <a:lnTo>
                    <a:pt x="2164" y="3420"/>
                  </a:lnTo>
                  <a:lnTo>
                    <a:pt x="2392" y="3436"/>
                  </a:lnTo>
                  <a:lnTo>
                    <a:pt x="2667" y="3495"/>
                  </a:lnTo>
                  <a:lnTo>
                    <a:pt x="2938" y="3632"/>
                  </a:lnTo>
                  <a:lnTo>
                    <a:pt x="3153" y="3806"/>
                  </a:lnTo>
                  <a:lnTo>
                    <a:pt x="3349" y="3979"/>
                  </a:lnTo>
                  <a:lnTo>
                    <a:pt x="3597" y="4086"/>
                  </a:lnTo>
                  <a:lnTo>
                    <a:pt x="4041" y="4269"/>
                  </a:lnTo>
                  <a:lnTo>
                    <a:pt x="4595" y="4524"/>
                  </a:lnTo>
                  <a:lnTo>
                    <a:pt x="4811" y="4685"/>
                  </a:lnTo>
                  <a:lnTo>
                    <a:pt x="4821" y="4769"/>
                  </a:lnTo>
                  <a:lnTo>
                    <a:pt x="4749" y="4838"/>
                  </a:lnTo>
                  <a:lnTo>
                    <a:pt x="4586" y="4857"/>
                  </a:lnTo>
                  <a:lnTo>
                    <a:pt x="3787" y="4590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9" name="Freeform 1877"/>
            <p:cNvSpPr>
              <a:spLocks/>
            </p:cNvSpPr>
            <p:nvPr/>
          </p:nvSpPr>
          <p:spPr bwMode="auto">
            <a:xfrm>
              <a:off x="3877" y="3705"/>
              <a:ext cx="484" cy="379"/>
            </a:xfrm>
            <a:custGeom>
              <a:avLst/>
              <a:gdLst>
                <a:gd name="T0" fmla="*/ 0 w 8226"/>
                <a:gd name="T1" fmla="*/ 0 h 6452"/>
                <a:gd name="T2" fmla="*/ 0 w 8226"/>
                <a:gd name="T3" fmla="*/ 0 h 6452"/>
                <a:gd name="T4" fmla="*/ 0 w 8226"/>
                <a:gd name="T5" fmla="*/ 0 h 6452"/>
                <a:gd name="T6" fmla="*/ 0 w 8226"/>
                <a:gd name="T7" fmla="*/ 0 h 6452"/>
                <a:gd name="T8" fmla="*/ 0 w 8226"/>
                <a:gd name="T9" fmla="*/ 0 h 6452"/>
                <a:gd name="T10" fmla="*/ 0 w 8226"/>
                <a:gd name="T11" fmla="*/ 0 h 6452"/>
                <a:gd name="T12" fmla="*/ 0 w 8226"/>
                <a:gd name="T13" fmla="*/ 0 h 6452"/>
                <a:gd name="T14" fmla="*/ 0 w 8226"/>
                <a:gd name="T15" fmla="*/ 0 h 6452"/>
                <a:gd name="T16" fmla="*/ 0 w 8226"/>
                <a:gd name="T17" fmla="*/ 0 h 6452"/>
                <a:gd name="T18" fmla="*/ 0 w 8226"/>
                <a:gd name="T19" fmla="*/ 0 h 6452"/>
                <a:gd name="T20" fmla="*/ 0 w 8226"/>
                <a:gd name="T21" fmla="*/ 0 h 6452"/>
                <a:gd name="T22" fmla="*/ 0 w 8226"/>
                <a:gd name="T23" fmla="*/ 0 h 6452"/>
                <a:gd name="T24" fmla="*/ 0 w 8226"/>
                <a:gd name="T25" fmla="*/ 0 h 6452"/>
                <a:gd name="T26" fmla="*/ 0 w 8226"/>
                <a:gd name="T27" fmla="*/ 0 h 6452"/>
                <a:gd name="T28" fmla="*/ 0 w 8226"/>
                <a:gd name="T29" fmla="*/ 0 h 6452"/>
                <a:gd name="T30" fmla="*/ 0 w 8226"/>
                <a:gd name="T31" fmla="*/ 0 h 6452"/>
                <a:gd name="T32" fmla="*/ 0 w 8226"/>
                <a:gd name="T33" fmla="*/ 0 h 6452"/>
                <a:gd name="T34" fmla="*/ 0 w 8226"/>
                <a:gd name="T35" fmla="*/ 0 h 6452"/>
                <a:gd name="T36" fmla="*/ 0 w 8226"/>
                <a:gd name="T37" fmla="*/ 0 h 6452"/>
                <a:gd name="T38" fmla="*/ 0 w 8226"/>
                <a:gd name="T39" fmla="*/ 0 h 6452"/>
                <a:gd name="T40" fmla="*/ 0 w 8226"/>
                <a:gd name="T41" fmla="*/ 0 h 6452"/>
                <a:gd name="T42" fmla="*/ 0 w 8226"/>
                <a:gd name="T43" fmla="*/ 0 h 6452"/>
                <a:gd name="T44" fmla="*/ 0 w 8226"/>
                <a:gd name="T45" fmla="*/ 0 h 6452"/>
                <a:gd name="T46" fmla="*/ 0 w 8226"/>
                <a:gd name="T47" fmla="*/ 0 h 6452"/>
                <a:gd name="T48" fmla="*/ 0 w 8226"/>
                <a:gd name="T49" fmla="*/ 0 h 6452"/>
                <a:gd name="T50" fmla="*/ 0 w 8226"/>
                <a:gd name="T51" fmla="*/ 0 h 6452"/>
                <a:gd name="T52" fmla="*/ 0 w 8226"/>
                <a:gd name="T53" fmla="*/ 0 h 6452"/>
                <a:gd name="T54" fmla="*/ 0 w 8226"/>
                <a:gd name="T55" fmla="*/ 0 h 6452"/>
                <a:gd name="T56" fmla="*/ 0 w 8226"/>
                <a:gd name="T57" fmla="*/ 0 h 6452"/>
                <a:gd name="T58" fmla="*/ 0 w 8226"/>
                <a:gd name="T59" fmla="*/ 0 h 6452"/>
                <a:gd name="T60" fmla="*/ 0 w 8226"/>
                <a:gd name="T61" fmla="*/ 0 h 6452"/>
                <a:gd name="T62" fmla="*/ 0 w 8226"/>
                <a:gd name="T63" fmla="*/ 0 h 6452"/>
                <a:gd name="T64" fmla="*/ 0 w 8226"/>
                <a:gd name="T65" fmla="*/ 0 h 6452"/>
                <a:gd name="T66" fmla="*/ 0 w 8226"/>
                <a:gd name="T67" fmla="*/ 0 h 6452"/>
                <a:gd name="T68" fmla="*/ 0 w 8226"/>
                <a:gd name="T69" fmla="*/ 0 h 6452"/>
                <a:gd name="T70" fmla="*/ 0 w 8226"/>
                <a:gd name="T71" fmla="*/ 0 h 6452"/>
                <a:gd name="T72" fmla="*/ 0 w 8226"/>
                <a:gd name="T73" fmla="*/ 0 h 6452"/>
                <a:gd name="T74" fmla="*/ 0 w 8226"/>
                <a:gd name="T75" fmla="*/ 0 h 6452"/>
                <a:gd name="T76" fmla="*/ 0 w 8226"/>
                <a:gd name="T77" fmla="*/ 0 h 6452"/>
                <a:gd name="T78" fmla="*/ 0 w 8226"/>
                <a:gd name="T79" fmla="*/ 0 h 6452"/>
                <a:gd name="T80" fmla="*/ 0 w 8226"/>
                <a:gd name="T81" fmla="*/ 0 h 6452"/>
                <a:gd name="T82" fmla="*/ 0 w 8226"/>
                <a:gd name="T83" fmla="*/ 0 h 6452"/>
                <a:gd name="T84" fmla="*/ 0 w 8226"/>
                <a:gd name="T85" fmla="*/ 0 h 6452"/>
                <a:gd name="T86" fmla="*/ 0 w 8226"/>
                <a:gd name="T87" fmla="*/ 0 h 6452"/>
                <a:gd name="T88" fmla="*/ 0 w 8226"/>
                <a:gd name="T89" fmla="*/ 0 h 6452"/>
                <a:gd name="T90" fmla="*/ 0 w 8226"/>
                <a:gd name="T91" fmla="*/ 0 h 6452"/>
                <a:gd name="T92" fmla="*/ 0 w 8226"/>
                <a:gd name="T93" fmla="*/ 0 h 6452"/>
                <a:gd name="T94" fmla="*/ 0 w 8226"/>
                <a:gd name="T95" fmla="*/ 0 h 6452"/>
                <a:gd name="T96" fmla="*/ 0 w 8226"/>
                <a:gd name="T97" fmla="*/ 0 h 6452"/>
                <a:gd name="T98" fmla="*/ 0 w 8226"/>
                <a:gd name="T99" fmla="*/ 0 h 6452"/>
                <a:gd name="T100" fmla="*/ 0 w 8226"/>
                <a:gd name="T101" fmla="*/ 0 h 6452"/>
                <a:gd name="T102" fmla="*/ 0 w 8226"/>
                <a:gd name="T103" fmla="*/ 0 h 6452"/>
                <a:gd name="T104" fmla="*/ 0 w 8226"/>
                <a:gd name="T105" fmla="*/ 0 h 64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226"/>
                <a:gd name="T160" fmla="*/ 0 h 6452"/>
                <a:gd name="T161" fmla="*/ 8226 w 8226"/>
                <a:gd name="T162" fmla="*/ 6452 h 645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226" h="6452">
                  <a:moveTo>
                    <a:pt x="3787" y="4590"/>
                  </a:moveTo>
                  <a:lnTo>
                    <a:pt x="3933" y="4930"/>
                  </a:lnTo>
                  <a:lnTo>
                    <a:pt x="3999" y="5184"/>
                  </a:lnTo>
                  <a:lnTo>
                    <a:pt x="4057" y="5429"/>
                  </a:lnTo>
                  <a:lnTo>
                    <a:pt x="4106" y="5681"/>
                  </a:lnTo>
                  <a:lnTo>
                    <a:pt x="4462" y="5482"/>
                  </a:lnTo>
                  <a:lnTo>
                    <a:pt x="4717" y="5341"/>
                  </a:lnTo>
                  <a:lnTo>
                    <a:pt x="4913" y="5240"/>
                  </a:lnTo>
                  <a:lnTo>
                    <a:pt x="5046" y="5188"/>
                  </a:lnTo>
                  <a:lnTo>
                    <a:pt x="5219" y="5151"/>
                  </a:lnTo>
                  <a:lnTo>
                    <a:pt x="5389" y="5164"/>
                  </a:lnTo>
                  <a:lnTo>
                    <a:pt x="6035" y="5311"/>
                  </a:lnTo>
                  <a:lnTo>
                    <a:pt x="6133" y="5335"/>
                  </a:lnTo>
                  <a:lnTo>
                    <a:pt x="6257" y="5311"/>
                  </a:lnTo>
                  <a:lnTo>
                    <a:pt x="6355" y="5319"/>
                  </a:lnTo>
                  <a:lnTo>
                    <a:pt x="6463" y="5368"/>
                  </a:lnTo>
                  <a:lnTo>
                    <a:pt x="6616" y="5469"/>
                  </a:lnTo>
                  <a:lnTo>
                    <a:pt x="6766" y="5599"/>
                  </a:lnTo>
                  <a:lnTo>
                    <a:pt x="6880" y="5782"/>
                  </a:lnTo>
                  <a:lnTo>
                    <a:pt x="6949" y="5913"/>
                  </a:lnTo>
                  <a:lnTo>
                    <a:pt x="6965" y="6020"/>
                  </a:lnTo>
                  <a:lnTo>
                    <a:pt x="6920" y="6098"/>
                  </a:lnTo>
                  <a:lnTo>
                    <a:pt x="6861" y="6122"/>
                  </a:lnTo>
                  <a:lnTo>
                    <a:pt x="6799" y="6134"/>
                  </a:lnTo>
                  <a:lnTo>
                    <a:pt x="6626" y="6134"/>
                  </a:lnTo>
                  <a:lnTo>
                    <a:pt x="5680" y="6432"/>
                  </a:lnTo>
                  <a:lnTo>
                    <a:pt x="6214" y="6438"/>
                  </a:lnTo>
                  <a:lnTo>
                    <a:pt x="6594" y="6449"/>
                  </a:lnTo>
                  <a:lnTo>
                    <a:pt x="6845" y="6452"/>
                  </a:lnTo>
                  <a:lnTo>
                    <a:pt x="7073" y="6452"/>
                  </a:lnTo>
                  <a:lnTo>
                    <a:pt x="7377" y="6419"/>
                  </a:lnTo>
                  <a:lnTo>
                    <a:pt x="7601" y="6363"/>
                  </a:lnTo>
                  <a:lnTo>
                    <a:pt x="7859" y="6245"/>
                  </a:lnTo>
                  <a:lnTo>
                    <a:pt x="8079" y="6106"/>
                  </a:lnTo>
                  <a:lnTo>
                    <a:pt x="8166" y="6027"/>
                  </a:lnTo>
                  <a:lnTo>
                    <a:pt x="8226" y="5883"/>
                  </a:lnTo>
                  <a:lnTo>
                    <a:pt x="8226" y="5714"/>
                  </a:lnTo>
                  <a:lnTo>
                    <a:pt x="8137" y="5540"/>
                  </a:lnTo>
                  <a:lnTo>
                    <a:pt x="7948" y="5295"/>
                  </a:lnTo>
                  <a:lnTo>
                    <a:pt x="7647" y="5031"/>
                  </a:lnTo>
                  <a:lnTo>
                    <a:pt x="7138" y="4606"/>
                  </a:lnTo>
                  <a:lnTo>
                    <a:pt x="6619" y="4247"/>
                  </a:lnTo>
                  <a:lnTo>
                    <a:pt x="5977" y="3852"/>
                  </a:lnTo>
                  <a:lnTo>
                    <a:pt x="5712" y="3697"/>
                  </a:lnTo>
                  <a:lnTo>
                    <a:pt x="5487" y="3558"/>
                  </a:lnTo>
                  <a:lnTo>
                    <a:pt x="5109" y="3207"/>
                  </a:lnTo>
                  <a:lnTo>
                    <a:pt x="4941" y="3057"/>
                  </a:lnTo>
                  <a:lnTo>
                    <a:pt x="4537" y="3201"/>
                  </a:lnTo>
                  <a:lnTo>
                    <a:pt x="4132" y="3289"/>
                  </a:lnTo>
                  <a:lnTo>
                    <a:pt x="3626" y="3313"/>
                  </a:lnTo>
                  <a:lnTo>
                    <a:pt x="3127" y="3277"/>
                  </a:lnTo>
                  <a:lnTo>
                    <a:pt x="2634" y="3182"/>
                  </a:lnTo>
                  <a:lnTo>
                    <a:pt x="2155" y="3035"/>
                  </a:lnTo>
                  <a:lnTo>
                    <a:pt x="1590" y="2780"/>
                  </a:lnTo>
                  <a:lnTo>
                    <a:pt x="1021" y="2502"/>
                  </a:lnTo>
                  <a:lnTo>
                    <a:pt x="695" y="1614"/>
                  </a:lnTo>
                  <a:lnTo>
                    <a:pt x="624" y="1293"/>
                  </a:lnTo>
                  <a:lnTo>
                    <a:pt x="597" y="974"/>
                  </a:lnTo>
                  <a:lnTo>
                    <a:pt x="616" y="790"/>
                  </a:lnTo>
                  <a:lnTo>
                    <a:pt x="673" y="558"/>
                  </a:lnTo>
                  <a:lnTo>
                    <a:pt x="816" y="284"/>
                  </a:lnTo>
                  <a:lnTo>
                    <a:pt x="910" y="147"/>
                  </a:lnTo>
                  <a:lnTo>
                    <a:pt x="1029" y="0"/>
                  </a:lnTo>
                  <a:lnTo>
                    <a:pt x="689" y="111"/>
                  </a:lnTo>
                  <a:lnTo>
                    <a:pt x="515" y="183"/>
                  </a:lnTo>
                  <a:lnTo>
                    <a:pt x="359" y="264"/>
                  </a:lnTo>
                  <a:lnTo>
                    <a:pt x="196" y="376"/>
                  </a:lnTo>
                  <a:lnTo>
                    <a:pt x="115" y="477"/>
                  </a:lnTo>
                  <a:lnTo>
                    <a:pt x="29" y="643"/>
                  </a:lnTo>
                  <a:lnTo>
                    <a:pt x="20" y="800"/>
                  </a:lnTo>
                  <a:lnTo>
                    <a:pt x="45" y="1065"/>
                  </a:lnTo>
                  <a:lnTo>
                    <a:pt x="94" y="1238"/>
                  </a:lnTo>
                  <a:lnTo>
                    <a:pt x="167" y="1415"/>
                  </a:lnTo>
                  <a:lnTo>
                    <a:pt x="222" y="1541"/>
                  </a:lnTo>
                  <a:lnTo>
                    <a:pt x="241" y="1715"/>
                  </a:lnTo>
                  <a:lnTo>
                    <a:pt x="205" y="1832"/>
                  </a:lnTo>
                  <a:lnTo>
                    <a:pt x="164" y="1898"/>
                  </a:lnTo>
                  <a:lnTo>
                    <a:pt x="104" y="1957"/>
                  </a:lnTo>
                  <a:lnTo>
                    <a:pt x="39" y="2006"/>
                  </a:lnTo>
                  <a:lnTo>
                    <a:pt x="0" y="2036"/>
                  </a:lnTo>
                  <a:lnTo>
                    <a:pt x="111" y="2385"/>
                  </a:lnTo>
                  <a:lnTo>
                    <a:pt x="216" y="2803"/>
                  </a:lnTo>
                  <a:lnTo>
                    <a:pt x="306" y="2790"/>
                  </a:lnTo>
                  <a:lnTo>
                    <a:pt x="379" y="2806"/>
                  </a:lnTo>
                  <a:lnTo>
                    <a:pt x="392" y="2829"/>
                  </a:lnTo>
                  <a:lnTo>
                    <a:pt x="555" y="3019"/>
                  </a:lnTo>
                  <a:lnTo>
                    <a:pt x="686" y="3123"/>
                  </a:lnTo>
                  <a:lnTo>
                    <a:pt x="1201" y="3498"/>
                  </a:lnTo>
                  <a:lnTo>
                    <a:pt x="1290" y="3561"/>
                  </a:lnTo>
                  <a:lnTo>
                    <a:pt x="1534" y="3515"/>
                  </a:lnTo>
                  <a:lnTo>
                    <a:pt x="1867" y="3443"/>
                  </a:lnTo>
                  <a:lnTo>
                    <a:pt x="2164" y="3420"/>
                  </a:lnTo>
                  <a:lnTo>
                    <a:pt x="2392" y="3436"/>
                  </a:lnTo>
                  <a:lnTo>
                    <a:pt x="2667" y="3495"/>
                  </a:lnTo>
                  <a:lnTo>
                    <a:pt x="2938" y="3632"/>
                  </a:lnTo>
                  <a:lnTo>
                    <a:pt x="3153" y="3806"/>
                  </a:lnTo>
                  <a:lnTo>
                    <a:pt x="3349" y="3979"/>
                  </a:lnTo>
                  <a:lnTo>
                    <a:pt x="3597" y="4086"/>
                  </a:lnTo>
                  <a:lnTo>
                    <a:pt x="4041" y="4269"/>
                  </a:lnTo>
                  <a:lnTo>
                    <a:pt x="4595" y="4524"/>
                  </a:lnTo>
                  <a:lnTo>
                    <a:pt x="4811" y="4685"/>
                  </a:lnTo>
                  <a:lnTo>
                    <a:pt x="4821" y="4769"/>
                  </a:lnTo>
                  <a:lnTo>
                    <a:pt x="4749" y="4838"/>
                  </a:lnTo>
                  <a:lnTo>
                    <a:pt x="4586" y="4857"/>
                  </a:lnTo>
                  <a:lnTo>
                    <a:pt x="3787" y="459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Freeform 1878"/>
            <p:cNvSpPr>
              <a:spLocks/>
            </p:cNvSpPr>
            <p:nvPr/>
          </p:nvSpPr>
          <p:spPr bwMode="auto">
            <a:xfrm>
              <a:off x="4082" y="3948"/>
              <a:ext cx="71" cy="37"/>
            </a:xfrm>
            <a:custGeom>
              <a:avLst/>
              <a:gdLst>
                <a:gd name="T0" fmla="*/ 0 w 1213"/>
                <a:gd name="T1" fmla="*/ 0 h 631"/>
                <a:gd name="T2" fmla="*/ 0 w 1213"/>
                <a:gd name="T3" fmla="*/ 0 h 631"/>
                <a:gd name="T4" fmla="*/ 0 w 1213"/>
                <a:gd name="T5" fmla="*/ 0 h 631"/>
                <a:gd name="T6" fmla="*/ 0 w 1213"/>
                <a:gd name="T7" fmla="*/ 0 h 631"/>
                <a:gd name="T8" fmla="*/ 0 w 1213"/>
                <a:gd name="T9" fmla="*/ 0 h 631"/>
                <a:gd name="T10" fmla="*/ 0 w 1213"/>
                <a:gd name="T11" fmla="*/ 0 h 631"/>
                <a:gd name="T12" fmla="*/ 0 w 1213"/>
                <a:gd name="T13" fmla="*/ 0 h 631"/>
                <a:gd name="T14" fmla="*/ 0 w 1213"/>
                <a:gd name="T15" fmla="*/ 0 h 631"/>
                <a:gd name="T16" fmla="*/ 0 w 1213"/>
                <a:gd name="T17" fmla="*/ 0 h 631"/>
                <a:gd name="T18" fmla="*/ 0 w 1213"/>
                <a:gd name="T19" fmla="*/ 0 h 631"/>
                <a:gd name="T20" fmla="*/ 0 w 1213"/>
                <a:gd name="T21" fmla="*/ 0 h 631"/>
                <a:gd name="T22" fmla="*/ 0 w 1213"/>
                <a:gd name="T23" fmla="*/ 0 h 631"/>
                <a:gd name="T24" fmla="*/ 0 w 1213"/>
                <a:gd name="T25" fmla="*/ 0 h 631"/>
                <a:gd name="T26" fmla="*/ 0 w 1213"/>
                <a:gd name="T27" fmla="*/ 0 h 6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631"/>
                <a:gd name="T44" fmla="*/ 1213 w 1213"/>
                <a:gd name="T45" fmla="*/ 631 h 6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631">
                  <a:moveTo>
                    <a:pt x="614" y="256"/>
                  </a:moveTo>
                  <a:lnTo>
                    <a:pt x="267" y="95"/>
                  </a:lnTo>
                  <a:lnTo>
                    <a:pt x="0" y="0"/>
                  </a:lnTo>
                  <a:lnTo>
                    <a:pt x="71" y="89"/>
                  </a:lnTo>
                  <a:lnTo>
                    <a:pt x="120" y="144"/>
                  </a:lnTo>
                  <a:lnTo>
                    <a:pt x="234" y="302"/>
                  </a:lnTo>
                  <a:lnTo>
                    <a:pt x="555" y="428"/>
                  </a:lnTo>
                  <a:lnTo>
                    <a:pt x="982" y="579"/>
                  </a:lnTo>
                  <a:lnTo>
                    <a:pt x="1093" y="621"/>
                  </a:lnTo>
                  <a:lnTo>
                    <a:pt x="1172" y="631"/>
                  </a:lnTo>
                  <a:lnTo>
                    <a:pt x="1213" y="585"/>
                  </a:lnTo>
                  <a:lnTo>
                    <a:pt x="1172" y="514"/>
                  </a:lnTo>
                  <a:lnTo>
                    <a:pt x="973" y="412"/>
                  </a:lnTo>
                  <a:lnTo>
                    <a:pt x="614" y="25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Freeform 1879"/>
            <p:cNvSpPr>
              <a:spLocks/>
            </p:cNvSpPr>
            <p:nvPr/>
          </p:nvSpPr>
          <p:spPr bwMode="auto">
            <a:xfrm>
              <a:off x="4082" y="3948"/>
              <a:ext cx="71" cy="37"/>
            </a:xfrm>
            <a:custGeom>
              <a:avLst/>
              <a:gdLst>
                <a:gd name="T0" fmla="*/ 0 w 1213"/>
                <a:gd name="T1" fmla="*/ 0 h 631"/>
                <a:gd name="T2" fmla="*/ 0 w 1213"/>
                <a:gd name="T3" fmla="*/ 0 h 631"/>
                <a:gd name="T4" fmla="*/ 0 w 1213"/>
                <a:gd name="T5" fmla="*/ 0 h 631"/>
                <a:gd name="T6" fmla="*/ 0 w 1213"/>
                <a:gd name="T7" fmla="*/ 0 h 631"/>
                <a:gd name="T8" fmla="*/ 0 w 1213"/>
                <a:gd name="T9" fmla="*/ 0 h 631"/>
                <a:gd name="T10" fmla="*/ 0 w 1213"/>
                <a:gd name="T11" fmla="*/ 0 h 631"/>
                <a:gd name="T12" fmla="*/ 0 w 1213"/>
                <a:gd name="T13" fmla="*/ 0 h 631"/>
                <a:gd name="T14" fmla="*/ 0 w 1213"/>
                <a:gd name="T15" fmla="*/ 0 h 631"/>
                <a:gd name="T16" fmla="*/ 0 w 1213"/>
                <a:gd name="T17" fmla="*/ 0 h 631"/>
                <a:gd name="T18" fmla="*/ 0 w 1213"/>
                <a:gd name="T19" fmla="*/ 0 h 631"/>
                <a:gd name="T20" fmla="*/ 0 w 1213"/>
                <a:gd name="T21" fmla="*/ 0 h 631"/>
                <a:gd name="T22" fmla="*/ 0 w 1213"/>
                <a:gd name="T23" fmla="*/ 0 h 631"/>
                <a:gd name="T24" fmla="*/ 0 w 1213"/>
                <a:gd name="T25" fmla="*/ 0 h 631"/>
                <a:gd name="T26" fmla="*/ 0 w 1213"/>
                <a:gd name="T27" fmla="*/ 0 h 631"/>
                <a:gd name="T28" fmla="*/ 0 w 1213"/>
                <a:gd name="T29" fmla="*/ 0 h 6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3"/>
                <a:gd name="T46" fmla="*/ 0 h 631"/>
                <a:gd name="T47" fmla="*/ 1213 w 1213"/>
                <a:gd name="T48" fmla="*/ 631 h 6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3" h="631">
                  <a:moveTo>
                    <a:pt x="614" y="256"/>
                  </a:moveTo>
                  <a:lnTo>
                    <a:pt x="267" y="95"/>
                  </a:lnTo>
                  <a:lnTo>
                    <a:pt x="0" y="0"/>
                  </a:lnTo>
                  <a:lnTo>
                    <a:pt x="71" y="89"/>
                  </a:lnTo>
                  <a:lnTo>
                    <a:pt x="120" y="144"/>
                  </a:lnTo>
                  <a:lnTo>
                    <a:pt x="234" y="302"/>
                  </a:lnTo>
                  <a:lnTo>
                    <a:pt x="555" y="428"/>
                  </a:lnTo>
                  <a:lnTo>
                    <a:pt x="982" y="579"/>
                  </a:lnTo>
                  <a:lnTo>
                    <a:pt x="1093" y="621"/>
                  </a:lnTo>
                  <a:lnTo>
                    <a:pt x="1172" y="631"/>
                  </a:lnTo>
                  <a:lnTo>
                    <a:pt x="1213" y="585"/>
                  </a:lnTo>
                  <a:lnTo>
                    <a:pt x="1172" y="514"/>
                  </a:lnTo>
                  <a:lnTo>
                    <a:pt x="973" y="412"/>
                  </a:lnTo>
                  <a:lnTo>
                    <a:pt x="614" y="25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Freeform 1880"/>
            <p:cNvSpPr>
              <a:spLocks/>
            </p:cNvSpPr>
            <p:nvPr/>
          </p:nvSpPr>
          <p:spPr bwMode="auto">
            <a:xfrm>
              <a:off x="4268" y="3919"/>
              <a:ext cx="48" cy="35"/>
            </a:xfrm>
            <a:custGeom>
              <a:avLst/>
              <a:gdLst>
                <a:gd name="T0" fmla="*/ 0 w 803"/>
                <a:gd name="T1" fmla="*/ 0 h 596"/>
                <a:gd name="T2" fmla="*/ 0 w 803"/>
                <a:gd name="T3" fmla="*/ 0 h 596"/>
                <a:gd name="T4" fmla="*/ 0 w 803"/>
                <a:gd name="T5" fmla="*/ 0 h 596"/>
                <a:gd name="T6" fmla="*/ 0 w 803"/>
                <a:gd name="T7" fmla="*/ 0 h 596"/>
                <a:gd name="T8" fmla="*/ 0 w 803"/>
                <a:gd name="T9" fmla="*/ 0 h 596"/>
                <a:gd name="T10" fmla="*/ 0 w 803"/>
                <a:gd name="T11" fmla="*/ 0 h 596"/>
                <a:gd name="T12" fmla="*/ 0 w 803"/>
                <a:gd name="T13" fmla="*/ 0 h 596"/>
                <a:gd name="T14" fmla="*/ 0 w 803"/>
                <a:gd name="T15" fmla="*/ 0 h 596"/>
                <a:gd name="T16" fmla="*/ 0 w 803"/>
                <a:gd name="T17" fmla="*/ 0 h 596"/>
                <a:gd name="T18" fmla="*/ 0 w 803"/>
                <a:gd name="T19" fmla="*/ 0 h 596"/>
                <a:gd name="T20" fmla="*/ 0 w 803"/>
                <a:gd name="T21" fmla="*/ 0 h 596"/>
                <a:gd name="T22" fmla="*/ 0 w 803"/>
                <a:gd name="T23" fmla="*/ 0 h 596"/>
                <a:gd name="T24" fmla="*/ 0 w 803"/>
                <a:gd name="T25" fmla="*/ 0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3"/>
                <a:gd name="T40" fmla="*/ 0 h 596"/>
                <a:gd name="T41" fmla="*/ 803 w 803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3" h="596">
                  <a:moveTo>
                    <a:pt x="196" y="376"/>
                  </a:moveTo>
                  <a:lnTo>
                    <a:pt x="0" y="523"/>
                  </a:lnTo>
                  <a:lnTo>
                    <a:pt x="121" y="596"/>
                  </a:lnTo>
                  <a:lnTo>
                    <a:pt x="489" y="334"/>
                  </a:lnTo>
                  <a:lnTo>
                    <a:pt x="731" y="161"/>
                  </a:lnTo>
                  <a:lnTo>
                    <a:pt x="783" y="128"/>
                  </a:lnTo>
                  <a:lnTo>
                    <a:pt x="803" y="89"/>
                  </a:lnTo>
                  <a:lnTo>
                    <a:pt x="803" y="57"/>
                  </a:lnTo>
                  <a:lnTo>
                    <a:pt x="786" y="17"/>
                  </a:lnTo>
                  <a:lnTo>
                    <a:pt x="731" y="0"/>
                  </a:lnTo>
                  <a:lnTo>
                    <a:pt x="669" y="17"/>
                  </a:lnTo>
                  <a:lnTo>
                    <a:pt x="627" y="40"/>
                  </a:lnTo>
                  <a:lnTo>
                    <a:pt x="196" y="37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3" name="Freeform 1881"/>
            <p:cNvSpPr>
              <a:spLocks/>
            </p:cNvSpPr>
            <p:nvPr/>
          </p:nvSpPr>
          <p:spPr bwMode="auto">
            <a:xfrm>
              <a:off x="4268" y="3919"/>
              <a:ext cx="48" cy="35"/>
            </a:xfrm>
            <a:custGeom>
              <a:avLst/>
              <a:gdLst>
                <a:gd name="T0" fmla="*/ 0 w 803"/>
                <a:gd name="T1" fmla="*/ 0 h 596"/>
                <a:gd name="T2" fmla="*/ 0 w 803"/>
                <a:gd name="T3" fmla="*/ 0 h 596"/>
                <a:gd name="T4" fmla="*/ 0 w 803"/>
                <a:gd name="T5" fmla="*/ 0 h 596"/>
                <a:gd name="T6" fmla="*/ 0 w 803"/>
                <a:gd name="T7" fmla="*/ 0 h 596"/>
                <a:gd name="T8" fmla="*/ 0 w 803"/>
                <a:gd name="T9" fmla="*/ 0 h 596"/>
                <a:gd name="T10" fmla="*/ 0 w 803"/>
                <a:gd name="T11" fmla="*/ 0 h 596"/>
                <a:gd name="T12" fmla="*/ 0 w 803"/>
                <a:gd name="T13" fmla="*/ 0 h 596"/>
                <a:gd name="T14" fmla="*/ 0 w 803"/>
                <a:gd name="T15" fmla="*/ 0 h 596"/>
                <a:gd name="T16" fmla="*/ 0 w 803"/>
                <a:gd name="T17" fmla="*/ 0 h 596"/>
                <a:gd name="T18" fmla="*/ 0 w 803"/>
                <a:gd name="T19" fmla="*/ 0 h 596"/>
                <a:gd name="T20" fmla="*/ 0 w 803"/>
                <a:gd name="T21" fmla="*/ 0 h 596"/>
                <a:gd name="T22" fmla="*/ 0 w 803"/>
                <a:gd name="T23" fmla="*/ 0 h 596"/>
                <a:gd name="T24" fmla="*/ 0 w 803"/>
                <a:gd name="T25" fmla="*/ 0 h 596"/>
                <a:gd name="T26" fmla="*/ 0 w 803"/>
                <a:gd name="T27" fmla="*/ 0 h 5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3"/>
                <a:gd name="T43" fmla="*/ 0 h 596"/>
                <a:gd name="T44" fmla="*/ 803 w 803"/>
                <a:gd name="T45" fmla="*/ 596 h 5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3" h="596">
                  <a:moveTo>
                    <a:pt x="196" y="376"/>
                  </a:moveTo>
                  <a:lnTo>
                    <a:pt x="0" y="523"/>
                  </a:lnTo>
                  <a:lnTo>
                    <a:pt x="121" y="596"/>
                  </a:lnTo>
                  <a:lnTo>
                    <a:pt x="489" y="334"/>
                  </a:lnTo>
                  <a:lnTo>
                    <a:pt x="731" y="161"/>
                  </a:lnTo>
                  <a:lnTo>
                    <a:pt x="783" y="128"/>
                  </a:lnTo>
                  <a:lnTo>
                    <a:pt x="803" y="89"/>
                  </a:lnTo>
                  <a:lnTo>
                    <a:pt x="803" y="57"/>
                  </a:lnTo>
                  <a:lnTo>
                    <a:pt x="786" y="17"/>
                  </a:lnTo>
                  <a:lnTo>
                    <a:pt x="731" y="0"/>
                  </a:lnTo>
                  <a:lnTo>
                    <a:pt x="669" y="17"/>
                  </a:lnTo>
                  <a:lnTo>
                    <a:pt x="627" y="40"/>
                  </a:lnTo>
                  <a:lnTo>
                    <a:pt x="196" y="3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Freeform 1882"/>
            <p:cNvSpPr>
              <a:spLocks/>
            </p:cNvSpPr>
            <p:nvPr/>
          </p:nvSpPr>
          <p:spPr bwMode="auto">
            <a:xfrm>
              <a:off x="4267" y="3903"/>
              <a:ext cx="53" cy="43"/>
            </a:xfrm>
            <a:custGeom>
              <a:avLst/>
              <a:gdLst>
                <a:gd name="T0" fmla="*/ 0 w 901"/>
                <a:gd name="T1" fmla="*/ 0 h 747"/>
                <a:gd name="T2" fmla="*/ 0 w 901"/>
                <a:gd name="T3" fmla="*/ 0 h 747"/>
                <a:gd name="T4" fmla="*/ 0 w 901"/>
                <a:gd name="T5" fmla="*/ 0 h 747"/>
                <a:gd name="T6" fmla="*/ 0 w 901"/>
                <a:gd name="T7" fmla="*/ 0 h 747"/>
                <a:gd name="T8" fmla="*/ 0 w 901"/>
                <a:gd name="T9" fmla="*/ 0 h 747"/>
                <a:gd name="T10" fmla="*/ 0 w 901"/>
                <a:gd name="T11" fmla="*/ 0 h 747"/>
                <a:gd name="T12" fmla="*/ 0 w 901"/>
                <a:gd name="T13" fmla="*/ 0 h 747"/>
                <a:gd name="T14" fmla="*/ 0 w 901"/>
                <a:gd name="T15" fmla="*/ 0 h 747"/>
                <a:gd name="T16" fmla="*/ 0 w 901"/>
                <a:gd name="T17" fmla="*/ 0 h 747"/>
                <a:gd name="T18" fmla="*/ 0 w 901"/>
                <a:gd name="T19" fmla="*/ 0 h 747"/>
                <a:gd name="T20" fmla="*/ 0 w 901"/>
                <a:gd name="T21" fmla="*/ 0 h 747"/>
                <a:gd name="T22" fmla="*/ 0 w 901"/>
                <a:gd name="T23" fmla="*/ 0 h 747"/>
                <a:gd name="T24" fmla="*/ 0 w 901"/>
                <a:gd name="T25" fmla="*/ 0 h 747"/>
                <a:gd name="T26" fmla="*/ 0 w 901"/>
                <a:gd name="T27" fmla="*/ 0 h 747"/>
                <a:gd name="T28" fmla="*/ 0 w 901"/>
                <a:gd name="T29" fmla="*/ 0 h 747"/>
                <a:gd name="T30" fmla="*/ 0 w 901"/>
                <a:gd name="T31" fmla="*/ 0 h 747"/>
                <a:gd name="T32" fmla="*/ 0 w 901"/>
                <a:gd name="T33" fmla="*/ 0 h 747"/>
                <a:gd name="T34" fmla="*/ 0 w 901"/>
                <a:gd name="T35" fmla="*/ 0 h 747"/>
                <a:gd name="T36" fmla="*/ 0 w 901"/>
                <a:gd name="T37" fmla="*/ 0 h 7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01"/>
                <a:gd name="T58" fmla="*/ 0 h 747"/>
                <a:gd name="T59" fmla="*/ 901 w 901"/>
                <a:gd name="T60" fmla="*/ 747 h 7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01" h="747">
                  <a:moveTo>
                    <a:pt x="222" y="77"/>
                  </a:moveTo>
                  <a:lnTo>
                    <a:pt x="124" y="188"/>
                  </a:lnTo>
                  <a:lnTo>
                    <a:pt x="82" y="280"/>
                  </a:lnTo>
                  <a:lnTo>
                    <a:pt x="42" y="398"/>
                  </a:lnTo>
                  <a:lnTo>
                    <a:pt x="20" y="583"/>
                  </a:lnTo>
                  <a:lnTo>
                    <a:pt x="0" y="747"/>
                  </a:lnTo>
                  <a:lnTo>
                    <a:pt x="555" y="313"/>
                  </a:lnTo>
                  <a:lnTo>
                    <a:pt x="640" y="257"/>
                  </a:lnTo>
                  <a:lnTo>
                    <a:pt x="725" y="237"/>
                  </a:lnTo>
                  <a:lnTo>
                    <a:pt x="809" y="245"/>
                  </a:lnTo>
                  <a:lnTo>
                    <a:pt x="849" y="270"/>
                  </a:lnTo>
                  <a:lnTo>
                    <a:pt x="901" y="326"/>
                  </a:lnTo>
                  <a:lnTo>
                    <a:pt x="895" y="300"/>
                  </a:lnTo>
                  <a:lnTo>
                    <a:pt x="816" y="172"/>
                  </a:lnTo>
                  <a:lnTo>
                    <a:pt x="699" y="77"/>
                  </a:lnTo>
                  <a:lnTo>
                    <a:pt x="555" y="22"/>
                  </a:lnTo>
                  <a:lnTo>
                    <a:pt x="447" y="0"/>
                  </a:lnTo>
                  <a:lnTo>
                    <a:pt x="317" y="22"/>
                  </a:lnTo>
                  <a:lnTo>
                    <a:pt x="222" y="77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Freeform 1883"/>
            <p:cNvSpPr>
              <a:spLocks/>
            </p:cNvSpPr>
            <p:nvPr/>
          </p:nvSpPr>
          <p:spPr bwMode="auto">
            <a:xfrm>
              <a:off x="4267" y="3903"/>
              <a:ext cx="53" cy="43"/>
            </a:xfrm>
            <a:custGeom>
              <a:avLst/>
              <a:gdLst>
                <a:gd name="T0" fmla="*/ 0 w 901"/>
                <a:gd name="T1" fmla="*/ 0 h 747"/>
                <a:gd name="T2" fmla="*/ 0 w 901"/>
                <a:gd name="T3" fmla="*/ 0 h 747"/>
                <a:gd name="T4" fmla="*/ 0 w 901"/>
                <a:gd name="T5" fmla="*/ 0 h 747"/>
                <a:gd name="T6" fmla="*/ 0 w 901"/>
                <a:gd name="T7" fmla="*/ 0 h 747"/>
                <a:gd name="T8" fmla="*/ 0 w 901"/>
                <a:gd name="T9" fmla="*/ 0 h 747"/>
                <a:gd name="T10" fmla="*/ 0 w 901"/>
                <a:gd name="T11" fmla="*/ 0 h 747"/>
                <a:gd name="T12" fmla="*/ 0 w 901"/>
                <a:gd name="T13" fmla="*/ 0 h 747"/>
                <a:gd name="T14" fmla="*/ 0 w 901"/>
                <a:gd name="T15" fmla="*/ 0 h 747"/>
                <a:gd name="T16" fmla="*/ 0 w 901"/>
                <a:gd name="T17" fmla="*/ 0 h 747"/>
                <a:gd name="T18" fmla="*/ 0 w 901"/>
                <a:gd name="T19" fmla="*/ 0 h 747"/>
                <a:gd name="T20" fmla="*/ 0 w 901"/>
                <a:gd name="T21" fmla="*/ 0 h 747"/>
                <a:gd name="T22" fmla="*/ 0 w 901"/>
                <a:gd name="T23" fmla="*/ 0 h 747"/>
                <a:gd name="T24" fmla="*/ 0 w 901"/>
                <a:gd name="T25" fmla="*/ 0 h 747"/>
                <a:gd name="T26" fmla="*/ 0 w 901"/>
                <a:gd name="T27" fmla="*/ 0 h 747"/>
                <a:gd name="T28" fmla="*/ 0 w 901"/>
                <a:gd name="T29" fmla="*/ 0 h 747"/>
                <a:gd name="T30" fmla="*/ 0 w 901"/>
                <a:gd name="T31" fmla="*/ 0 h 747"/>
                <a:gd name="T32" fmla="*/ 0 w 901"/>
                <a:gd name="T33" fmla="*/ 0 h 747"/>
                <a:gd name="T34" fmla="*/ 0 w 901"/>
                <a:gd name="T35" fmla="*/ 0 h 747"/>
                <a:gd name="T36" fmla="*/ 0 w 901"/>
                <a:gd name="T37" fmla="*/ 0 h 747"/>
                <a:gd name="T38" fmla="*/ 0 w 901"/>
                <a:gd name="T39" fmla="*/ 0 h 7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01"/>
                <a:gd name="T61" fmla="*/ 0 h 747"/>
                <a:gd name="T62" fmla="*/ 901 w 901"/>
                <a:gd name="T63" fmla="*/ 747 h 7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01" h="747">
                  <a:moveTo>
                    <a:pt x="222" y="77"/>
                  </a:moveTo>
                  <a:lnTo>
                    <a:pt x="124" y="188"/>
                  </a:lnTo>
                  <a:lnTo>
                    <a:pt x="82" y="280"/>
                  </a:lnTo>
                  <a:lnTo>
                    <a:pt x="42" y="398"/>
                  </a:lnTo>
                  <a:lnTo>
                    <a:pt x="20" y="583"/>
                  </a:lnTo>
                  <a:lnTo>
                    <a:pt x="0" y="747"/>
                  </a:lnTo>
                  <a:lnTo>
                    <a:pt x="555" y="313"/>
                  </a:lnTo>
                  <a:lnTo>
                    <a:pt x="640" y="257"/>
                  </a:lnTo>
                  <a:lnTo>
                    <a:pt x="725" y="237"/>
                  </a:lnTo>
                  <a:lnTo>
                    <a:pt x="809" y="245"/>
                  </a:lnTo>
                  <a:lnTo>
                    <a:pt x="849" y="270"/>
                  </a:lnTo>
                  <a:lnTo>
                    <a:pt x="901" y="326"/>
                  </a:lnTo>
                  <a:lnTo>
                    <a:pt x="895" y="300"/>
                  </a:lnTo>
                  <a:lnTo>
                    <a:pt x="816" y="172"/>
                  </a:lnTo>
                  <a:lnTo>
                    <a:pt x="699" y="77"/>
                  </a:lnTo>
                  <a:lnTo>
                    <a:pt x="555" y="22"/>
                  </a:lnTo>
                  <a:lnTo>
                    <a:pt x="447" y="0"/>
                  </a:lnTo>
                  <a:lnTo>
                    <a:pt x="317" y="22"/>
                  </a:lnTo>
                  <a:lnTo>
                    <a:pt x="222" y="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Freeform 1884"/>
            <p:cNvSpPr>
              <a:spLocks/>
            </p:cNvSpPr>
            <p:nvPr/>
          </p:nvSpPr>
          <p:spPr bwMode="auto">
            <a:xfrm>
              <a:off x="4278" y="3922"/>
              <a:ext cx="51" cy="69"/>
            </a:xfrm>
            <a:custGeom>
              <a:avLst/>
              <a:gdLst>
                <a:gd name="T0" fmla="*/ 0 w 878"/>
                <a:gd name="T1" fmla="*/ 0 h 1179"/>
                <a:gd name="T2" fmla="*/ 0 w 878"/>
                <a:gd name="T3" fmla="*/ 0 h 1179"/>
                <a:gd name="T4" fmla="*/ 0 w 878"/>
                <a:gd name="T5" fmla="*/ 0 h 1179"/>
                <a:gd name="T6" fmla="*/ 0 w 878"/>
                <a:gd name="T7" fmla="*/ 0 h 1179"/>
                <a:gd name="T8" fmla="*/ 0 w 878"/>
                <a:gd name="T9" fmla="*/ 0 h 1179"/>
                <a:gd name="T10" fmla="*/ 0 w 878"/>
                <a:gd name="T11" fmla="*/ 0 h 1179"/>
                <a:gd name="T12" fmla="*/ 0 w 878"/>
                <a:gd name="T13" fmla="*/ 0 h 1179"/>
                <a:gd name="T14" fmla="*/ 0 w 878"/>
                <a:gd name="T15" fmla="*/ 0 h 1179"/>
                <a:gd name="T16" fmla="*/ 0 w 878"/>
                <a:gd name="T17" fmla="*/ 0 h 1179"/>
                <a:gd name="T18" fmla="*/ 0 w 878"/>
                <a:gd name="T19" fmla="*/ 0 h 1179"/>
                <a:gd name="T20" fmla="*/ 0 w 878"/>
                <a:gd name="T21" fmla="*/ 0 h 1179"/>
                <a:gd name="T22" fmla="*/ 0 w 878"/>
                <a:gd name="T23" fmla="*/ 0 h 1179"/>
                <a:gd name="T24" fmla="*/ 0 w 878"/>
                <a:gd name="T25" fmla="*/ 0 h 1179"/>
                <a:gd name="T26" fmla="*/ 0 w 878"/>
                <a:gd name="T27" fmla="*/ 0 h 11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78"/>
                <a:gd name="T43" fmla="*/ 0 h 1179"/>
                <a:gd name="T44" fmla="*/ 878 w 878"/>
                <a:gd name="T45" fmla="*/ 1179 h 11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78" h="1179">
                  <a:moveTo>
                    <a:pt x="865" y="591"/>
                  </a:moveTo>
                  <a:lnTo>
                    <a:pt x="835" y="363"/>
                  </a:lnTo>
                  <a:lnTo>
                    <a:pt x="803" y="213"/>
                  </a:lnTo>
                  <a:lnTo>
                    <a:pt x="757" y="85"/>
                  </a:lnTo>
                  <a:lnTo>
                    <a:pt x="718" y="0"/>
                  </a:lnTo>
                  <a:lnTo>
                    <a:pt x="715" y="46"/>
                  </a:lnTo>
                  <a:lnTo>
                    <a:pt x="694" y="88"/>
                  </a:lnTo>
                  <a:lnTo>
                    <a:pt x="0" y="585"/>
                  </a:lnTo>
                  <a:lnTo>
                    <a:pt x="362" y="826"/>
                  </a:lnTo>
                  <a:lnTo>
                    <a:pt x="803" y="1179"/>
                  </a:lnTo>
                  <a:lnTo>
                    <a:pt x="849" y="1059"/>
                  </a:lnTo>
                  <a:lnTo>
                    <a:pt x="878" y="918"/>
                  </a:lnTo>
                  <a:lnTo>
                    <a:pt x="878" y="771"/>
                  </a:lnTo>
                  <a:lnTo>
                    <a:pt x="865" y="591"/>
                  </a:lnTo>
                  <a:close/>
                </a:path>
              </a:pathLst>
            </a:custGeom>
            <a:solidFill>
              <a:srgbClr val="FE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Freeform 1885"/>
            <p:cNvSpPr>
              <a:spLocks/>
            </p:cNvSpPr>
            <p:nvPr/>
          </p:nvSpPr>
          <p:spPr bwMode="auto">
            <a:xfrm>
              <a:off x="4278" y="3922"/>
              <a:ext cx="51" cy="69"/>
            </a:xfrm>
            <a:custGeom>
              <a:avLst/>
              <a:gdLst>
                <a:gd name="T0" fmla="*/ 0 w 878"/>
                <a:gd name="T1" fmla="*/ 0 h 1179"/>
                <a:gd name="T2" fmla="*/ 0 w 878"/>
                <a:gd name="T3" fmla="*/ 0 h 1179"/>
                <a:gd name="T4" fmla="*/ 0 w 878"/>
                <a:gd name="T5" fmla="*/ 0 h 1179"/>
                <a:gd name="T6" fmla="*/ 0 w 878"/>
                <a:gd name="T7" fmla="*/ 0 h 1179"/>
                <a:gd name="T8" fmla="*/ 0 w 878"/>
                <a:gd name="T9" fmla="*/ 0 h 1179"/>
                <a:gd name="T10" fmla="*/ 0 w 878"/>
                <a:gd name="T11" fmla="*/ 0 h 1179"/>
                <a:gd name="T12" fmla="*/ 0 w 878"/>
                <a:gd name="T13" fmla="*/ 0 h 1179"/>
                <a:gd name="T14" fmla="*/ 0 w 878"/>
                <a:gd name="T15" fmla="*/ 0 h 1179"/>
                <a:gd name="T16" fmla="*/ 0 w 878"/>
                <a:gd name="T17" fmla="*/ 0 h 1179"/>
                <a:gd name="T18" fmla="*/ 0 w 878"/>
                <a:gd name="T19" fmla="*/ 0 h 1179"/>
                <a:gd name="T20" fmla="*/ 0 w 878"/>
                <a:gd name="T21" fmla="*/ 0 h 1179"/>
                <a:gd name="T22" fmla="*/ 0 w 878"/>
                <a:gd name="T23" fmla="*/ 0 h 1179"/>
                <a:gd name="T24" fmla="*/ 0 w 878"/>
                <a:gd name="T25" fmla="*/ 0 h 1179"/>
                <a:gd name="T26" fmla="*/ 0 w 878"/>
                <a:gd name="T27" fmla="*/ 0 h 1179"/>
                <a:gd name="T28" fmla="*/ 0 w 878"/>
                <a:gd name="T29" fmla="*/ 0 h 11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8"/>
                <a:gd name="T46" fmla="*/ 0 h 1179"/>
                <a:gd name="T47" fmla="*/ 878 w 878"/>
                <a:gd name="T48" fmla="*/ 1179 h 11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8" h="1179">
                  <a:moveTo>
                    <a:pt x="865" y="591"/>
                  </a:moveTo>
                  <a:lnTo>
                    <a:pt x="835" y="363"/>
                  </a:lnTo>
                  <a:lnTo>
                    <a:pt x="803" y="213"/>
                  </a:lnTo>
                  <a:lnTo>
                    <a:pt x="757" y="85"/>
                  </a:lnTo>
                  <a:lnTo>
                    <a:pt x="718" y="0"/>
                  </a:lnTo>
                  <a:lnTo>
                    <a:pt x="715" y="46"/>
                  </a:lnTo>
                  <a:lnTo>
                    <a:pt x="694" y="88"/>
                  </a:lnTo>
                  <a:lnTo>
                    <a:pt x="0" y="585"/>
                  </a:lnTo>
                  <a:lnTo>
                    <a:pt x="362" y="826"/>
                  </a:lnTo>
                  <a:lnTo>
                    <a:pt x="803" y="1179"/>
                  </a:lnTo>
                  <a:lnTo>
                    <a:pt x="849" y="1059"/>
                  </a:lnTo>
                  <a:lnTo>
                    <a:pt x="878" y="918"/>
                  </a:lnTo>
                  <a:lnTo>
                    <a:pt x="878" y="771"/>
                  </a:lnTo>
                  <a:lnTo>
                    <a:pt x="865" y="59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Freeform 1886"/>
            <p:cNvSpPr>
              <a:spLocks/>
            </p:cNvSpPr>
            <p:nvPr/>
          </p:nvSpPr>
          <p:spPr bwMode="auto">
            <a:xfrm>
              <a:off x="4238" y="3856"/>
              <a:ext cx="119" cy="139"/>
            </a:xfrm>
            <a:custGeom>
              <a:avLst/>
              <a:gdLst>
                <a:gd name="T0" fmla="*/ 0 w 2017"/>
                <a:gd name="T1" fmla="*/ 0 h 2369"/>
                <a:gd name="T2" fmla="*/ 0 w 2017"/>
                <a:gd name="T3" fmla="*/ 0 h 2369"/>
                <a:gd name="T4" fmla="*/ 0 w 2017"/>
                <a:gd name="T5" fmla="*/ 0 h 2369"/>
                <a:gd name="T6" fmla="*/ 0 w 2017"/>
                <a:gd name="T7" fmla="*/ 0 h 2369"/>
                <a:gd name="T8" fmla="*/ 0 w 2017"/>
                <a:gd name="T9" fmla="*/ 0 h 2369"/>
                <a:gd name="T10" fmla="*/ 0 w 2017"/>
                <a:gd name="T11" fmla="*/ 0 h 2369"/>
                <a:gd name="T12" fmla="*/ 0 w 2017"/>
                <a:gd name="T13" fmla="*/ 0 h 2369"/>
                <a:gd name="T14" fmla="*/ 0 w 2017"/>
                <a:gd name="T15" fmla="*/ 0 h 2369"/>
                <a:gd name="T16" fmla="*/ 0 w 2017"/>
                <a:gd name="T17" fmla="*/ 0 h 2369"/>
                <a:gd name="T18" fmla="*/ 0 w 2017"/>
                <a:gd name="T19" fmla="*/ 0 h 2369"/>
                <a:gd name="T20" fmla="*/ 0 w 2017"/>
                <a:gd name="T21" fmla="*/ 0 h 2369"/>
                <a:gd name="T22" fmla="*/ 0 w 2017"/>
                <a:gd name="T23" fmla="*/ 0 h 2369"/>
                <a:gd name="T24" fmla="*/ 0 w 2017"/>
                <a:gd name="T25" fmla="*/ 0 h 2369"/>
                <a:gd name="T26" fmla="*/ 0 w 2017"/>
                <a:gd name="T27" fmla="*/ 0 h 2369"/>
                <a:gd name="T28" fmla="*/ 0 w 2017"/>
                <a:gd name="T29" fmla="*/ 0 h 2369"/>
                <a:gd name="T30" fmla="*/ 0 w 2017"/>
                <a:gd name="T31" fmla="*/ 0 h 2369"/>
                <a:gd name="T32" fmla="*/ 0 w 2017"/>
                <a:gd name="T33" fmla="*/ 0 h 2369"/>
                <a:gd name="T34" fmla="*/ 0 w 2017"/>
                <a:gd name="T35" fmla="*/ 0 h 2369"/>
                <a:gd name="T36" fmla="*/ 0 w 2017"/>
                <a:gd name="T37" fmla="*/ 0 h 2369"/>
                <a:gd name="T38" fmla="*/ 0 w 2017"/>
                <a:gd name="T39" fmla="*/ 0 h 2369"/>
                <a:gd name="T40" fmla="*/ 0 w 2017"/>
                <a:gd name="T41" fmla="*/ 0 h 2369"/>
                <a:gd name="T42" fmla="*/ 0 w 2017"/>
                <a:gd name="T43" fmla="*/ 0 h 2369"/>
                <a:gd name="T44" fmla="*/ 0 w 2017"/>
                <a:gd name="T45" fmla="*/ 0 h 2369"/>
                <a:gd name="T46" fmla="*/ 0 w 2017"/>
                <a:gd name="T47" fmla="*/ 0 h 2369"/>
                <a:gd name="T48" fmla="*/ 0 w 2017"/>
                <a:gd name="T49" fmla="*/ 0 h 2369"/>
                <a:gd name="T50" fmla="*/ 0 w 2017"/>
                <a:gd name="T51" fmla="*/ 0 h 2369"/>
                <a:gd name="T52" fmla="*/ 0 w 2017"/>
                <a:gd name="T53" fmla="*/ 0 h 2369"/>
                <a:gd name="T54" fmla="*/ 0 w 2017"/>
                <a:gd name="T55" fmla="*/ 0 h 2369"/>
                <a:gd name="T56" fmla="*/ 0 w 2017"/>
                <a:gd name="T57" fmla="*/ 0 h 2369"/>
                <a:gd name="T58" fmla="*/ 0 w 2017"/>
                <a:gd name="T59" fmla="*/ 0 h 2369"/>
                <a:gd name="T60" fmla="*/ 0 w 2017"/>
                <a:gd name="T61" fmla="*/ 0 h 2369"/>
                <a:gd name="T62" fmla="*/ 0 w 2017"/>
                <a:gd name="T63" fmla="*/ 0 h 2369"/>
                <a:gd name="T64" fmla="*/ 0 w 2017"/>
                <a:gd name="T65" fmla="*/ 0 h 2369"/>
                <a:gd name="T66" fmla="*/ 0 w 2017"/>
                <a:gd name="T67" fmla="*/ 0 h 2369"/>
                <a:gd name="T68" fmla="*/ 0 w 2017"/>
                <a:gd name="T69" fmla="*/ 0 h 2369"/>
                <a:gd name="T70" fmla="*/ 0 w 2017"/>
                <a:gd name="T71" fmla="*/ 0 h 2369"/>
                <a:gd name="T72" fmla="*/ 0 w 2017"/>
                <a:gd name="T73" fmla="*/ 0 h 2369"/>
                <a:gd name="T74" fmla="*/ 0 w 2017"/>
                <a:gd name="T75" fmla="*/ 0 h 2369"/>
                <a:gd name="T76" fmla="*/ 0 w 2017"/>
                <a:gd name="T77" fmla="*/ 0 h 2369"/>
                <a:gd name="T78" fmla="*/ 0 w 2017"/>
                <a:gd name="T79" fmla="*/ 0 h 2369"/>
                <a:gd name="T80" fmla="*/ 0 w 2017"/>
                <a:gd name="T81" fmla="*/ 0 h 2369"/>
                <a:gd name="T82" fmla="*/ 0 w 2017"/>
                <a:gd name="T83" fmla="*/ 0 h 2369"/>
                <a:gd name="T84" fmla="*/ 0 w 2017"/>
                <a:gd name="T85" fmla="*/ 0 h 2369"/>
                <a:gd name="T86" fmla="*/ 0 w 2017"/>
                <a:gd name="T87" fmla="*/ 0 h 2369"/>
                <a:gd name="T88" fmla="*/ 0 w 2017"/>
                <a:gd name="T89" fmla="*/ 0 h 2369"/>
                <a:gd name="T90" fmla="*/ 0 w 2017"/>
                <a:gd name="T91" fmla="*/ 0 h 2369"/>
                <a:gd name="T92" fmla="*/ 0 w 2017"/>
                <a:gd name="T93" fmla="*/ 0 h 2369"/>
                <a:gd name="T94" fmla="*/ 0 w 2017"/>
                <a:gd name="T95" fmla="*/ 0 h 2369"/>
                <a:gd name="T96" fmla="*/ 0 w 2017"/>
                <a:gd name="T97" fmla="*/ 0 h 2369"/>
                <a:gd name="T98" fmla="*/ 0 w 2017"/>
                <a:gd name="T99" fmla="*/ 0 h 2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17"/>
                <a:gd name="T151" fmla="*/ 0 h 2369"/>
                <a:gd name="T152" fmla="*/ 2017 w 2017"/>
                <a:gd name="T153" fmla="*/ 2369 h 2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17" h="2369">
                  <a:moveTo>
                    <a:pt x="1942" y="1153"/>
                  </a:moveTo>
                  <a:lnTo>
                    <a:pt x="1883" y="940"/>
                  </a:lnTo>
                  <a:lnTo>
                    <a:pt x="1811" y="741"/>
                  </a:lnTo>
                  <a:lnTo>
                    <a:pt x="1716" y="532"/>
                  </a:lnTo>
                  <a:lnTo>
                    <a:pt x="1612" y="369"/>
                  </a:lnTo>
                  <a:lnTo>
                    <a:pt x="1521" y="265"/>
                  </a:lnTo>
                  <a:lnTo>
                    <a:pt x="1455" y="193"/>
                  </a:lnTo>
                  <a:lnTo>
                    <a:pt x="1344" y="104"/>
                  </a:lnTo>
                  <a:lnTo>
                    <a:pt x="1227" y="52"/>
                  </a:lnTo>
                  <a:lnTo>
                    <a:pt x="1110" y="23"/>
                  </a:lnTo>
                  <a:lnTo>
                    <a:pt x="1018" y="3"/>
                  </a:lnTo>
                  <a:lnTo>
                    <a:pt x="936" y="0"/>
                  </a:lnTo>
                  <a:lnTo>
                    <a:pt x="842" y="3"/>
                  </a:lnTo>
                  <a:lnTo>
                    <a:pt x="737" y="23"/>
                  </a:lnTo>
                  <a:lnTo>
                    <a:pt x="630" y="66"/>
                  </a:lnTo>
                  <a:lnTo>
                    <a:pt x="522" y="118"/>
                  </a:lnTo>
                  <a:lnTo>
                    <a:pt x="391" y="222"/>
                  </a:lnTo>
                  <a:lnTo>
                    <a:pt x="261" y="360"/>
                  </a:lnTo>
                  <a:lnTo>
                    <a:pt x="153" y="545"/>
                  </a:lnTo>
                  <a:lnTo>
                    <a:pt x="71" y="774"/>
                  </a:lnTo>
                  <a:lnTo>
                    <a:pt x="26" y="931"/>
                  </a:lnTo>
                  <a:lnTo>
                    <a:pt x="0" y="1173"/>
                  </a:lnTo>
                  <a:lnTo>
                    <a:pt x="0" y="1283"/>
                  </a:lnTo>
                  <a:lnTo>
                    <a:pt x="248" y="1451"/>
                  </a:lnTo>
                  <a:lnTo>
                    <a:pt x="339" y="1509"/>
                  </a:lnTo>
                  <a:lnTo>
                    <a:pt x="405" y="1561"/>
                  </a:lnTo>
                  <a:lnTo>
                    <a:pt x="398" y="1460"/>
                  </a:lnTo>
                  <a:lnTo>
                    <a:pt x="418" y="1222"/>
                  </a:lnTo>
                  <a:lnTo>
                    <a:pt x="463" y="1043"/>
                  </a:lnTo>
                  <a:lnTo>
                    <a:pt x="512" y="931"/>
                  </a:lnTo>
                  <a:lnTo>
                    <a:pt x="574" y="823"/>
                  </a:lnTo>
                  <a:lnTo>
                    <a:pt x="650" y="761"/>
                  </a:lnTo>
                  <a:lnTo>
                    <a:pt x="754" y="706"/>
                  </a:lnTo>
                  <a:lnTo>
                    <a:pt x="957" y="692"/>
                  </a:lnTo>
                  <a:lnTo>
                    <a:pt x="1142" y="755"/>
                  </a:lnTo>
                  <a:lnTo>
                    <a:pt x="1302" y="875"/>
                  </a:lnTo>
                  <a:lnTo>
                    <a:pt x="1397" y="994"/>
                  </a:lnTo>
                  <a:lnTo>
                    <a:pt x="1469" y="1120"/>
                  </a:lnTo>
                  <a:lnTo>
                    <a:pt x="1537" y="1294"/>
                  </a:lnTo>
                  <a:lnTo>
                    <a:pt x="1589" y="1503"/>
                  </a:lnTo>
                  <a:lnTo>
                    <a:pt x="1638" y="1819"/>
                  </a:lnTo>
                  <a:lnTo>
                    <a:pt x="1642" y="2104"/>
                  </a:lnTo>
                  <a:lnTo>
                    <a:pt x="1622" y="2361"/>
                  </a:lnTo>
                  <a:lnTo>
                    <a:pt x="1874" y="2369"/>
                  </a:lnTo>
                  <a:lnTo>
                    <a:pt x="1936" y="2300"/>
                  </a:lnTo>
                  <a:lnTo>
                    <a:pt x="1978" y="2198"/>
                  </a:lnTo>
                  <a:lnTo>
                    <a:pt x="2010" y="1983"/>
                  </a:lnTo>
                  <a:lnTo>
                    <a:pt x="2017" y="1680"/>
                  </a:lnTo>
                  <a:lnTo>
                    <a:pt x="1991" y="1435"/>
                  </a:lnTo>
                  <a:lnTo>
                    <a:pt x="1942" y="1153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Freeform 1887"/>
            <p:cNvSpPr>
              <a:spLocks/>
            </p:cNvSpPr>
            <p:nvPr/>
          </p:nvSpPr>
          <p:spPr bwMode="auto">
            <a:xfrm>
              <a:off x="4238" y="3856"/>
              <a:ext cx="119" cy="139"/>
            </a:xfrm>
            <a:custGeom>
              <a:avLst/>
              <a:gdLst>
                <a:gd name="T0" fmla="*/ 0 w 2017"/>
                <a:gd name="T1" fmla="*/ 0 h 2369"/>
                <a:gd name="T2" fmla="*/ 0 w 2017"/>
                <a:gd name="T3" fmla="*/ 0 h 2369"/>
                <a:gd name="T4" fmla="*/ 0 w 2017"/>
                <a:gd name="T5" fmla="*/ 0 h 2369"/>
                <a:gd name="T6" fmla="*/ 0 w 2017"/>
                <a:gd name="T7" fmla="*/ 0 h 2369"/>
                <a:gd name="T8" fmla="*/ 0 w 2017"/>
                <a:gd name="T9" fmla="*/ 0 h 2369"/>
                <a:gd name="T10" fmla="*/ 0 w 2017"/>
                <a:gd name="T11" fmla="*/ 0 h 2369"/>
                <a:gd name="T12" fmla="*/ 0 w 2017"/>
                <a:gd name="T13" fmla="*/ 0 h 2369"/>
                <a:gd name="T14" fmla="*/ 0 w 2017"/>
                <a:gd name="T15" fmla="*/ 0 h 2369"/>
                <a:gd name="T16" fmla="*/ 0 w 2017"/>
                <a:gd name="T17" fmla="*/ 0 h 2369"/>
                <a:gd name="T18" fmla="*/ 0 w 2017"/>
                <a:gd name="T19" fmla="*/ 0 h 2369"/>
                <a:gd name="T20" fmla="*/ 0 w 2017"/>
                <a:gd name="T21" fmla="*/ 0 h 2369"/>
                <a:gd name="T22" fmla="*/ 0 w 2017"/>
                <a:gd name="T23" fmla="*/ 0 h 2369"/>
                <a:gd name="T24" fmla="*/ 0 w 2017"/>
                <a:gd name="T25" fmla="*/ 0 h 2369"/>
                <a:gd name="T26" fmla="*/ 0 w 2017"/>
                <a:gd name="T27" fmla="*/ 0 h 2369"/>
                <a:gd name="T28" fmla="*/ 0 w 2017"/>
                <a:gd name="T29" fmla="*/ 0 h 2369"/>
                <a:gd name="T30" fmla="*/ 0 w 2017"/>
                <a:gd name="T31" fmla="*/ 0 h 2369"/>
                <a:gd name="T32" fmla="*/ 0 w 2017"/>
                <a:gd name="T33" fmla="*/ 0 h 2369"/>
                <a:gd name="T34" fmla="*/ 0 w 2017"/>
                <a:gd name="T35" fmla="*/ 0 h 2369"/>
                <a:gd name="T36" fmla="*/ 0 w 2017"/>
                <a:gd name="T37" fmla="*/ 0 h 2369"/>
                <a:gd name="T38" fmla="*/ 0 w 2017"/>
                <a:gd name="T39" fmla="*/ 0 h 2369"/>
                <a:gd name="T40" fmla="*/ 0 w 2017"/>
                <a:gd name="T41" fmla="*/ 0 h 2369"/>
                <a:gd name="T42" fmla="*/ 0 w 2017"/>
                <a:gd name="T43" fmla="*/ 0 h 2369"/>
                <a:gd name="T44" fmla="*/ 0 w 2017"/>
                <a:gd name="T45" fmla="*/ 0 h 2369"/>
                <a:gd name="T46" fmla="*/ 0 w 2017"/>
                <a:gd name="T47" fmla="*/ 0 h 2369"/>
                <a:gd name="T48" fmla="*/ 0 w 2017"/>
                <a:gd name="T49" fmla="*/ 0 h 2369"/>
                <a:gd name="T50" fmla="*/ 0 w 2017"/>
                <a:gd name="T51" fmla="*/ 0 h 2369"/>
                <a:gd name="T52" fmla="*/ 0 w 2017"/>
                <a:gd name="T53" fmla="*/ 0 h 2369"/>
                <a:gd name="T54" fmla="*/ 0 w 2017"/>
                <a:gd name="T55" fmla="*/ 0 h 2369"/>
                <a:gd name="T56" fmla="*/ 0 w 2017"/>
                <a:gd name="T57" fmla="*/ 0 h 2369"/>
                <a:gd name="T58" fmla="*/ 0 w 2017"/>
                <a:gd name="T59" fmla="*/ 0 h 2369"/>
                <a:gd name="T60" fmla="*/ 0 w 2017"/>
                <a:gd name="T61" fmla="*/ 0 h 2369"/>
                <a:gd name="T62" fmla="*/ 0 w 2017"/>
                <a:gd name="T63" fmla="*/ 0 h 2369"/>
                <a:gd name="T64" fmla="*/ 0 w 2017"/>
                <a:gd name="T65" fmla="*/ 0 h 2369"/>
                <a:gd name="T66" fmla="*/ 0 w 2017"/>
                <a:gd name="T67" fmla="*/ 0 h 2369"/>
                <a:gd name="T68" fmla="*/ 0 w 2017"/>
                <a:gd name="T69" fmla="*/ 0 h 2369"/>
                <a:gd name="T70" fmla="*/ 0 w 2017"/>
                <a:gd name="T71" fmla="*/ 0 h 2369"/>
                <a:gd name="T72" fmla="*/ 0 w 2017"/>
                <a:gd name="T73" fmla="*/ 0 h 2369"/>
                <a:gd name="T74" fmla="*/ 0 w 2017"/>
                <a:gd name="T75" fmla="*/ 0 h 2369"/>
                <a:gd name="T76" fmla="*/ 0 w 2017"/>
                <a:gd name="T77" fmla="*/ 0 h 2369"/>
                <a:gd name="T78" fmla="*/ 0 w 2017"/>
                <a:gd name="T79" fmla="*/ 0 h 2369"/>
                <a:gd name="T80" fmla="*/ 0 w 2017"/>
                <a:gd name="T81" fmla="*/ 0 h 2369"/>
                <a:gd name="T82" fmla="*/ 0 w 2017"/>
                <a:gd name="T83" fmla="*/ 0 h 2369"/>
                <a:gd name="T84" fmla="*/ 0 w 2017"/>
                <a:gd name="T85" fmla="*/ 0 h 2369"/>
                <a:gd name="T86" fmla="*/ 0 w 2017"/>
                <a:gd name="T87" fmla="*/ 0 h 2369"/>
                <a:gd name="T88" fmla="*/ 0 w 2017"/>
                <a:gd name="T89" fmla="*/ 0 h 2369"/>
                <a:gd name="T90" fmla="*/ 0 w 2017"/>
                <a:gd name="T91" fmla="*/ 0 h 2369"/>
                <a:gd name="T92" fmla="*/ 0 w 2017"/>
                <a:gd name="T93" fmla="*/ 0 h 2369"/>
                <a:gd name="T94" fmla="*/ 0 w 2017"/>
                <a:gd name="T95" fmla="*/ 0 h 2369"/>
                <a:gd name="T96" fmla="*/ 0 w 2017"/>
                <a:gd name="T97" fmla="*/ 0 h 2369"/>
                <a:gd name="T98" fmla="*/ 0 w 2017"/>
                <a:gd name="T99" fmla="*/ 0 h 2369"/>
                <a:gd name="T100" fmla="*/ 0 w 2017"/>
                <a:gd name="T101" fmla="*/ 0 h 23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17"/>
                <a:gd name="T154" fmla="*/ 0 h 2369"/>
                <a:gd name="T155" fmla="*/ 2017 w 2017"/>
                <a:gd name="T156" fmla="*/ 2369 h 23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17" h="2369">
                  <a:moveTo>
                    <a:pt x="1942" y="1153"/>
                  </a:moveTo>
                  <a:lnTo>
                    <a:pt x="1883" y="940"/>
                  </a:lnTo>
                  <a:lnTo>
                    <a:pt x="1811" y="741"/>
                  </a:lnTo>
                  <a:lnTo>
                    <a:pt x="1716" y="532"/>
                  </a:lnTo>
                  <a:lnTo>
                    <a:pt x="1612" y="369"/>
                  </a:lnTo>
                  <a:lnTo>
                    <a:pt x="1521" y="265"/>
                  </a:lnTo>
                  <a:lnTo>
                    <a:pt x="1455" y="193"/>
                  </a:lnTo>
                  <a:lnTo>
                    <a:pt x="1344" y="104"/>
                  </a:lnTo>
                  <a:lnTo>
                    <a:pt x="1227" y="52"/>
                  </a:lnTo>
                  <a:lnTo>
                    <a:pt x="1110" y="23"/>
                  </a:lnTo>
                  <a:lnTo>
                    <a:pt x="1018" y="3"/>
                  </a:lnTo>
                  <a:lnTo>
                    <a:pt x="936" y="0"/>
                  </a:lnTo>
                  <a:lnTo>
                    <a:pt x="842" y="3"/>
                  </a:lnTo>
                  <a:lnTo>
                    <a:pt x="737" y="23"/>
                  </a:lnTo>
                  <a:lnTo>
                    <a:pt x="630" y="66"/>
                  </a:lnTo>
                  <a:lnTo>
                    <a:pt x="522" y="118"/>
                  </a:lnTo>
                  <a:lnTo>
                    <a:pt x="391" y="222"/>
                  </a:lnTo>
                  <a:lnTo>
                    <a:pt x="261" y="360"/>
                  </a:lnTo>
                  <a:lnTo>
                    <a:pt x="153" y="545"/>
                  </a:lnTo>
                  <a:lnTo>
                    <a:pt x="71" y="774"/>
                  </a:lnTo>
                  <a:lnTo>
                    <a:pt x="26" y="931"/>
                  </a:lnTo>
                  <a:lnTo>
                    <a:pt x="0" y="1173"/>
                  </a:lnTo>
                  <a:lnTo>
                    <a:pt x="0" y="1283"/>
                  </a:lnTo>
                  <a:lnTo>
                    <a:pt x="248" y="1451"/>
                  </a:lnTo>
                  <a:lnTo>
                    <a:pt x="339" y="1509"/>
                  </a:lnTo>
                  <a:lnTo>
                    <a:pt x="405" y="1561"/>
                  </a:lnTo>
                  <a:lnTo>
                    <a:pt x="398" y="1460"/>
                  </a:lnTo>
                  <a:lnTo>
                    <a:pt x="418" y="1222"/>
                  </a:lnTo>
                  <a:lnTo>
                    <a:pt x="463" y="1043"/>
                  </a:lnTo>
                  <a:lnTo>
                    <a:pt x="512" y="931"/>
                  </a:lnTo>
                  <a:lnTo>
                    <a:pt x="574" y="823"/>
                  </a:lnTo>
                  <a:lnTo>
                    <a:pt x="650" y="761"/>
                  </a:lnTo>
                  <a:lnTo>
                    <a:pt x="754" y="706"/>
                  </a:lnTo>
                  <a:lnTo>
                    <a:pt x="957" y="692"/>
                  </a:lnTo>
                  <a:lnTo>
                    <a:pt x="1142" y="755"/>
                  </a:lnTo>
                  <a:lnTo>
                    <a:pt x="1302" y="875"/>
                  </a:lnTo>
                  <a:lnTo>
                    <a:pt x="1397" y="994"/>
                  </a:lnTo>
                  <a:lnTo>
                    <a:pt x="1469" y="1120"/>
                  </a:lnTo>
                  <a:lnTo>
                    <a:pt x="1537" y="1294"/>
                  </a:lnTo>
                  <a:lnTo>
                    <a:pt x="1589" y="1503"/>
                  </a:lnTo>
                  <a:lnTo>
                    <a:pt x="1638" y="1819"/>
                  </a:lnTo>
                  <a:lnTo>
                    <a:pt x="1642" y="2104"/>
                  </a:lnTo>
                  <a:lnTo>
                    <a:pt x="1622" y="2361"/>
                  </a:lnTo>
                  <a:lnTo>
                    <a:pt x="1874" y="2369"/>
                  </a:lnTo>
                  <a:lnTo>
                    <a:pt x="1936" y="2300"/>
                  </a:lnTo>
                  <a:lnTo>
                    <a:pt x="1978" y="2198"/>
                  </a:lnTo>
                  <a:lnTo>
                    <a:pt x="2010" y="1983"/>
                  </a:lnTo>
                  <a:lnTo>
                    <a:pt x="2017" y="1680"/>
                  </a:lnTo>
                  <a:lnTo>
                    <a:pt x="1991" y="1435"/>
                  </a:lnTo>
                  <a:lnTo>
                    <a:pt x="1942" y="115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Freeform 1888"/>
            <p:cNvSpPr>
              <a:spLocks/>
            </p:cNvSpPr>
            <p:nvPr/>
          </p:nvSpPr>
          <p:spPr bwMode="auto">
            <a:xfrm>
              <a:off x="4313" y="3856"/>
              <a:ext cx="130" cy="138"/>
            </a:xfrm>
            <a:custGeom>
              <a:avLst/>
              <a:gdLst>
                <a:gd name="T0" fmla="*/ 0 w 2203"/>
                <a:gd name="T1" fmla="*/ 0 h 2352"/>
                <a:gd name="T2" fmla="*/ 0 w 2203"/>
                <a:gd name="T3" fmla="*/ 0 h 2352"/>
                <a:gd name="T4" fmla="*/ 0 w 2203"/>
                <a:gd name="T5" fmla="*/ 0 h 2352"/>
                <a:gd name="T6" fmla="*/ 0 w 2203"/>
                <a:gd name="T7" fmla="*/ 0 h 2352"/>
                <a:gd name="T8" fmla="*/ 0 w 2203"/>
                <a:gd name="T9" fmla="*/ 0 h 2352"/>
                <a:gd name="T10" fmla="*/ 0 w 2203"/>
                <a:gd name="T11" fmla="*/ 0 h 2352"/>
                <a:gd name="T12" fmla="*/ 0 w 2203"/>
                <a:gd name="T13" fmla="*/ 0 h 2352"/>
                <a:gd name="T14" fmla="*/ 0 w 2203"/>
                <a:gd name="T15" fmla="*/ 0 h 2352"/>
                <a:gd name="T16" fmla="*/ 0 w 2203"/>
                <a:gd name="T17" fmla="*/ 0 h 2352"/>
                <a:gd name="T18" fmla="*/ 0 w 2203"/>
                <a:gd name="T19" fmla="*/ 0 h 2352"/>
                <a:gd name="T20" fmla="*/ 0 w 2203"/>
                <a:gd name="T21" fmla="*/ 0 h 2352"/>
                <a:gd name="T22" fmla="*/ 0 w 2203"/>
                <a:gd name="T23" fmla="*/ 0 h 2352"/>
                <a:gd name="T24" fmla="*/ 0 w 2203"/>
                <a:gd name="T25" fmla="*/ 0 h 2352"/>
                <a:gd name="T26" fmla="*/ 0 w 2203"/>
                <a:gd name="T27" fmla="*/ 0 h 2352"/>
                <a:gd name="T28" fmla="*/ 0 w 2203"/>
                <a:gd name="T29" fmla="*/ 0 h 2352"/>
                <a:gd name="T30" fmla="*/ 0 w 2203"/>
                <a:gd name="T31" fmla="*/ 0 h 2352"/>
                <a:gd name="T32" fmla="*/ 0 w 2203"/>
                <a:gd name="T33" fmla="*/ 0 h 2352"/>
                <a:gd name="T34" fmla="*/ 0 w 2203"/>
                <a:gd name="T35" fmla="*/ 0 h 2352"/>
                <a:gd name="T36" fmla="*/ 0 w 2203"/>
                <a:gd name="T37" fmla="*/ 0 h 2352"/>
                <a:gd name="T38" fmla="*/ 0 w 2203"/>
                <a:gd name="T39" fmla="*/ 0 h 2352"/>
                <a:gd name="T40" fmla="*/ 0 w 2203"/>
                <a:gd name="T41" fmla="*/ 0 h 2352"/>
                <a:gd name="T42" fmla="*/ 0 w 2203"/>
                <a:gd name="T43" fmla="*/ 0 h 2352"/>
                <a:gd name="T44" fmla="*/ 0 w 2203"/>
                <a:gd name="T45" fmla="*/ 0 h 2352"/>
                <a:gd name="T46" fmla="*/ 0 w 2203"/>
                <a:gd name="T47" fmla="*/ 0 h 2352"/>
                <a:gd name="T48" fmla="*/ 0 w 2203"/>
                <a:gd name="T49" fmla="*/ 0 h 2352"/>
                <a:gd name="T50" fmla="*/ 0 w 2203"/>
                <a:gd name="T51" fmla="*/ 0 h 2352"/>
                <a:gd name="T52" fmla="*/ 0 w 2203"/>
                <a:gd name="T53" fmla="*/ 0 h 2352"/>
                <a:gd name="T54" fmla="*/ 0 w 2203"/>
                <a:gd name="T55" fmla="*/ 0 h 2352"/>
                <a:gd name="T56" fmla="*/ 0 w 2203"/>
                <a:gd name="T57" fmla="*/ 0 h 2352"/>
                <a:gd name="T58" fmla="*/ 0 w 2203"/>
                <a:gd name="T59" fmla="*/ 0 h 2352"/>
                <a:gd name="T60" fmla="*/ 0 w 2203"/>
                <a:gd name="T61" fmla="*/ 0 h 2352"/>
                <a:gd name="T62" fmla="*/ 0 w 2203"/>
                <a:gd name="T63" fmla="*/ 0 h 2352"/>
                <a:gd name="T64" fmla="*/ 0 w 2203"/>
                <a:gd name="T65" fmla="*/ 0 h 2352"/>
                <a:gd name="T66" fmla="*/ 0 w 2203"/>
                <a:gd name="T67" fmla="*/ 0 h 2352"/>
                <a:gd name="T68" fmla="*/ 0 w 2203"/>
                <a:gd name="T69" fmla="*/ 0 h 2352"/>
                <a:gd name="T70" fmla="*/ 0 w 2203"/>
                <a:gd name="T71" fmla="*/ 0 h 2352"/>
                <a:gd name="T72" fmla="*/ 0 w 2203"/>
                <a:gd name="T73" fmla="*/ 0 h 2352"/>
                <a:gd name="T74" fmla="*/ 0 w 2203"/>
                <a:gd name="T75" fmla="*/ 0 h 2352"/>
                <a:gd name="T76" fmla="*/ 0 w 2203"/>
                <a:gd name="T77" fmla="*/ 0 h 2352"/>
                <a:gd name="T78" fmla="*/ 0 w 2203"/>
                <a:gd name="T79" fmla="*/ 0 h 2352"/>
                <a:gd name="T80" fmla="*/ 0 w 2203"/>
                <a:gd name="T81" fmla="*/ 0 h 23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03"/>
                <a:gd name="T124" fmla="*/ 0 h 2352"/>
                <a:gd name="T125" fmla="*/ 2203 w 2203"/>
                <a:gd name="T126" fmla="*/ 2352 h 23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03" h="2352">
                  <a:moveTo>
                    <a:pt x="2063" y="1006"/>
                  </a:moveTo>
                  <a:lnTo>
                    <a:pt x="2001" y="863"/>
                  </a:lnTo>
                  <a:lnTo>
                    <a:pt x="1874" y="651"/>
                  </a:lnTo>
                  <a:lnTo>
                    <a:pt x="1749" y="477"/>
                  </a:lnTo>
                  <a:lnTo>
                    <a:pt x="1629" y="349"/>
                  </a:lnTo>
                  <a:lnTo>
                    <a:pt x="1521" y="251"/>
                  </a:lnTo>
                  <a:lnTo>
                    <a:pt x="1410" y="186"/>
                  </a:lnTo>
                  <a:lnTo>
                    <a:pt x="1308" y="144"/>
                  </a:lnTo>
                  <a:lnTo>
                    <a:pt x="1136" y="104"/>
                  </a:lnTo>
                  <a:lnTo>
                    <a:pt x="699" y="46"/>
                  </a:lnTo>
                  <a:lnTo>
                    <a:pt x="222" y="3"/>
                  </a:lnTo>
                  <a:lnTo>
                    <a:pt x="0" y="0"/>
                  </a:lnTo>
                  <a:lnTo>
                    <a:pt x="163" y="98"/>
                  </a:lnTo>
                  <a:lnTo>
                    <a:pt x="329" y="259"/>
                  </a:lnTo>
                  <a:lnTo>
                    <a:pt x="473" y="455"/>
                  </a:lnTo>
                  <a:lnTo>
                    <a:pt x="581" y="670"/>
                  </a:lnTo>
                  <a:lnTo>
                    <a:pt x="656" y="853"/>
                  </a:lnTo>
                  <a:lnTo>
                    <a:pt x="728" y="1087"/>
                  </a:lnTo>
                  <a:lnTo>
                    <a:pt x="777" y="1340"/>
                  </a:lnTo>
                  <a:lnTo>
                    <a:pt x="819" y="1604"/>
                  </a:lnTo>
                  <a:lnTo>
                    <a:pt x="842" y="1859"/>
                  </a:lnTo>
                  <a:lnTo>
                    <a:pt x="845" y="2055"/>
                  </a:lnTo>
                  <a:lnTo>
                    <a:pt x="823" y="2228"/>
                  </a:lnTo>
                  <a:lnTo>
                    <a:pt x="790" y="2349"/>
                  </a:lnTo>
                  <a:lnTo>
                    <a:pt x="1175" y="2352"/>
                  </a:lnTo>
                  <a:lnTo>
                    <a:pt x="1463" y="2345"/>
                  </a:lnTo>
                  <a:lnTo>
                    <a:pt x="1472" y="2127"/>
                  </a:lnTo>
                  <a:lnTo>
                    <a:pt x="1492" y="1925"/>
                  </a:lnTo>
                  <a:lnTo>
                    <a:pt x="1544" y="1846"/>
                  </a:lnTo>
                  <a:lnTo>
                    <a:pt x="1626" y="1784"/>
                  </a:lnTo>
                  <a:lnTo>
                    <a:pt x="1707" y="1778"/>
                  </a:lnTo>
                  <a:lnTo>
                    <a:pt x="1795" y="1794"/>
                  </a:lnTo>
                  <a:lnTo>
                    <a:pt x="1887" y="1849"/>
                  </a:lnTo>
                  <a:lnTo>
                    <a:pt x="2083" y="2094"/>
                  </a:lnTo>
                  <a:lnTo>
                    <a:pt x="2181" y="2222"/>
                  </a:lnTo>
                  <a:lnTo>
                    <a:pt x="2203" y="2058"/>
                  </a:lnTo>
                  <a:lnTo>
                    <a:pt x="2203" y="1892"/>
                  </a:lnTo>
                  <a:lnTo>
                    <a:pt x="2203" y="1761"/>
                  </a:lnTo>
                  <a:lnTo>
                    <a:pt x="2181" y="1470"/>
                  </a:lnTo>
                  <a:lnTo>
                    <a:pt x="2118" y="1190"/>
                  </a:lnTo>
                  <a:lnTo>
                    <a:pt x="2063" y="1006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Freeform 1889"/>
            <p:cNvSpPr>
              <a:spLocks/>
            </p:cNvSpPr>
            <p:nvPr/>
          </p:nvSpPr>
          <p:spPr bwMode="auto">
            <a:xfrm>
              <a:off x="4313" y="3856"/>
              <a:ext cx="130" cy="138"/>
            </a:xfrm>
            <a:custGeom>
              <a:avLst/>
              <a:gdLst>
                <a:gd name="T0" fmla="*/ 0 w 2203"/>
                <a:gd name="T1" fmla="*/ 0 h 2352"/>
                <a:gd name="T2" fmla="*/ 0 w 2203"/>
                <a:gd name="T3" fmla="*/ 0 h 2352"/>
                <a:gd name="T4" fmla="*/ 0 w 2203"/>
                <a:gd name="T5" fmla="*/ 0 h 2352"/>
                <a:gd name="T6" fmla="*/ 0 w 2203"/>
                <a:gd name="T7" fmla="*/ 0 h 2352"/>
                <a:gd name="T8" fmla="*/ 0 w 2203"/>
                <a:gd name="T9" fmla="*/ 0 h 2352"/>
                <a:gd name="T10" fmla="*/ 0 w 2203"/>
                <a:gd name="T11" fmla="*/ 0 h 2352"/>
                <a:gd name="T12" fmla="*/ 0 w 2203"/>
                <a:gd name="T13" fmla="*/ 0 h 2352"/>
                <a:gd name="T14" fmla="*/ 0 w 2203"/>
                <a:gd name="T15" fmla="*/ 0 h 2352"/>
                <a:gd name="T16" fmla="*/ 0 w 2203"/>
                <a:gd name="T17" fmla="*/ 0 h 2352"/>
                <a:gd name="T18" fmla="*/ 0 w 2203"/>
                <a:gd name="T19" fmla="*/ 0 h 2352"/>
                <a:gd name="T20" fmla="*/ 0 w 2203"/>
                <a:gd name="T21" fmla="*/ 0 h 2352"/>
                <a:gd name="T22" fmla="*/ 0 w 2203"/>
                <a:gd name="T23" fmla="*/ 0 h 2352"/>
                <a:gd name="T24" fmla="*/ 0 w 2203"/>
                <a:gd name="T25" fmla="*/ 0 h 2352"/>
                <a:gd name="T26" fmla="*/ 0 w 2203"/>
                <a:gd name="T27" fmla="*/ 0 h 2352"/>
                <a:gd name="T28" fmla="*/ 0 w 2203"/>
                <a:gd name="T29" fmla="*/ 0 h 2352"/>
                <a:gd name="T30" fmla="*/ 0 w 2203"/>
                <a:gd name="T31" fmla="*/ 0 h 2352"/>
                <a:gd name="T32" fmla="*/ 0 w 2203"/>
                <a:gd name="T33" fmla="*/ 0 h 2352"/>
                <a:gd name="T34" fmla="*/ 0 w 2203"/>
                <a:gd name="T35" fmla="*/ 0 h 2352"/>
                <a:gd name="T36" fmla="*/ 0 w 2203"/>
                <a:gd name="T37" fmla="*/ 0 h 2352"/>
                <a:gd name="T38" fmla="*/ 0 w 2203"/>
                <a:gd name="T39" fmla="*/ 0 h 2352"/>
                <a:gd name="T40" fmla="*/ 0 w 2203"/>
                <a:gd name="T41" fmla="*/ 0 h 2352"/>
                <a:gd name="T42" fmla="*/ 0 w 2203"/>
                <a:gd name="T43" fmla="*/ 0 h 2352"/>
                <a:gd name="T44" fmla="*/ 0 w 2203"/>
                <a:gd name="T45" fmla="*/ 0 h 2352"/>
                <a:gd name="T46" fmla="*/ 0 w 2203"/>
                <a:gd name="T47" fmla="*/ 0 h 2352"/>
                <a:gd name="T48" fmla="*/ 0 w 2203"/>
                <a:gd name="T49" fmla="*/ 0 h 2352"/>
                <a:gd name="T50" fmla="*/ 0 w 2203"/>
                <a:gd name="T51" fmla="*/ 0 h 2352"/>
                <a:gd name="T52" fmla="*/ 0 w 2203"/>
                <a:gd name="T53" fmla="*/ 0 h 2352"/>
                <a:gd name="T54" fmla="*/ 0 w 2203"/>
                <a:gd name="T55" fmla="*/ 0 h 2352"/>
                <a:gd name="T56" fmla="*/ 0 w 2203"/>
                <a:gd name="T57" fmla="*/ 0 h 2352"/>
                <a:gd name="T58" fmla="*/ 0 w 2203"/>
                <a:gd name="T59" fmla="*/ 0 h 2352"/>
                <a:gd name="T60" fmla="*/ 0 w 2203"/>
                <a:gd name="T61" fmla="*/ 0 h 2352"/>
                <a:gd name="T62" fmla="*/ 0 w 2203"/>
                <a:gd name="T63" fmla="*/ 0 h 2352"/>
                <a:gd name="T64" fmla="*/ 0 w 2203"/>
                <a:gd name="T65" fmla="*/ 0 h 2352"/>
                <a:gd name="T66" fmla="*/ 0 w 2203"/>
                <a:gd name="T67" fmla="*/ 0 h 2352"/>
                <a:gd name="T68" fmla="*/ 0 w 2203"/>
                <a:gd name="T69" fmla="*/ 0 h 2352"/>
                <a:gd name="T70" fmla="*/ 0 w 2203"/>
                <a:gd name="T71" fmla="*/ 0 h 2352"/>
                <a:gd name="T72" fmla="*/ 0 w 2203"/>
                <a:gd name="T73" fmla="*/ 0 h 2352"/>
                <a:gd name="T74" fmla="*/ 0 w 2203"/>
                <a:gd name="T75" fmla="*/ 0 h 2352"/>
                <a:gd name="T76" fmla="*/ 0 w 2203"/>
                <a:gd name="T77" fmla="*/ 0 h 2352"/>
                <a:gd name="T78" fmla="*/ 0 w 2203"/>
                <a:gd name="T79" fmla="*/ 0 h 2352"/>
                <a:gd name="T80" fmla="*/ 0 w 2203"/>
                <a:gd name="T81" fmla="*/ 0 h 2352"/>
                <a:gd name="T82" fmla="*/ 0 w 2203"/>
                <a:gd name="T83" fmla="*/ 0 h 235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03"/>
                <a:gd name="T127" fmla="*/ 0 h 2352"/>
                <a:gd name="T128" fmla="*/ 2203 w 2203"/>
                <a:gd name="T129" fmla="*/ 2352 h 235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03" h="2352">
                  <a:moveTo>
                    <a:pt x="2063" y="1006"/>
                  </a:moveTo>
                  <a:lnTo>
                    <a:pt x="2001" y="863"/>
                  </a:lnTo>
                  <a:lnTo>
                    <a:pt x="1874" y="651"/>
                  </a:lnTo>
                  <a:lnTo>
                    <a:pt x="1749" y="477"/>
                  </a:lnTo>
                  <a:lnTo>
                    <a:pt x="1629" y="349"/>
                  </a:lnTo>
                  <a:lnTo>
                    <a:pt x="1521" y="251"/>
                  </a:lnTo>
                  <a:lnTo>
                    <a:pt x="1410" y="186"/>
                  </a:lnTo>
                  <a:lnTo>
                    <a:pt x="1308" y="144"/>
                  </a:lnTo>
                  <a:lnTo>
                    <a:pt x="1136" y="104"/>
                  </a:lnTo>
                  <a:lnTo>
                    <a:pt x="699" y="46"/>
                  </a:lnTo>
                  <a:lnTo>
                    <a:pt x="222" y="3"/>
                  </a:lnTo>
                  <a:lnTo>
                    <a:pt x="0" y="0"/>
                  </a:lnTo>
                  <a:lnTo>
                    <a:pt x="163" y="98"/>
                  </a:lnTo>
                  <a:lnTo>
                    <a:pt x="329" y="259"/>
                  </a:lnTo>
                  <a:lnTo>
                    <a:pt x="473" y="455"/>
                  </a:lnTo>
                  <a:lnTo>
                    <a:pt x="581" y="670"/>
                  </a:lnTo>
                  <a:lnTo>
                    <a:pt x="656" y="853"/>
                  </a:lnTo>
                  <a:lnTo>
                    <a:pt x="728" y="1087"/>
                  </a:lnTo>
                  <a:lnTo>
                    <a:pt x="777" y="1340"/>
                  </a:lnTo>
                  <a:lnTo>
                    <a:pt x="819" y="1604"/>
                  </a:lnTo>
                  <a:lnTo>
                    <a:pt x="842" y="1859"/>
                  </a:lnTo>
                  <a:lnTo>
                    <a:pt x="845" y="2055"/>
                  </a:lnTo>
                  <a:lnTo>
                    <a:pt x="823" y="2228"/>
                  </a:lnTo>
                  <a:lnTo>
                    <a:pt x="790" y="2349"/>
                  </a:lnTo>
                  <a:lnTo>
                    <a:pt x="1175" y="2352"/>
                  </a:lnTo>
                  <a:lnTo>
                    <a:pt x="1463" y="2345"/>
                  </a:lnTo>
                  <a:lnTo>
                    <a:pt x="1472" y="2127"/>
                  </a:lnTo>
                  <a:lnTo>
                    <a:pt x="1492" y="1925"/>
                  </a:lnTo>
                  <a:lnTo>
                    <a:pt x="1544" y="1846"/>
                  </a:lnTo>
                  <a:lnTo>
                    <a:pt x="1626" y="1784"/>
                  </a:lnTo>
                  <a:lnTo>
                    <a:pt x="1707" y="1778"/>
                  </a:lnTo>
                  <a:lnTo>
                    <a:pt x="1795" y="1794"/>
                  </a:lnTo>
                  <a:lnTo>
                    <a:pt x="1887" y="1849"/>
                  </a:lnTo>
                  <a:lnTo>
                    <a:pt x="2083" y="2094"/>
                  </a:lnTo>
                  <a:lnTo>
                    <a:pt x="2181" y="2222"/>
                  </a:lnTo>
                  <a:lnTo>
                    <a:pt x="2203" y="2058"/>
                  </a:lnTo>
                  <a:lnTo>
                    <a:pt x="2203" y="1892"/>
                  </a:lnTo>
                  <a:lnTo>
                    <a:pt x="2203" y="1761"/>
                  </a:lnTo>
                  <a:lnTo>
                    <a:pt x="2181" y="1470"/>
                  </a:lnTo>
                  <a:lnTo>
                    <a:pt x="2118" y="1190"/>
                  </a:lnTo>
                  <a:lnTo>
                    <a:pt x="2063" y="10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Freeform 1890"/>
            <p:cNvSpPr>
              <a:spLocks/>
            </p:cNvSpPr>
            <p:nvPr/>
          </p:nvSpPr>
          <p:spPr bwMode="auto">
            <a:xfrm>
              <a:off x="4404" y="3963"/>
              <a:ext cx="53" cy="93"/>
            </a:xfrm>
            <a:custGeom>
              <a:avLst/>
              <a:gdLst>
                <a:gd name="T0" fmla="*/ 0 w 891"/>
                <a:gd name="T1" fmla="*/ 0 h 1584"/>
                <a:gd name="T2" fmla="*/ 0 w 891"/>
                <a:gd name="T3" fmla="*/ 0 h 1584"/>
                <a:gd name="T4" fmla="*/ 0 w 891"/>
                <a:gd name="T5" fmla="*/ 0 h 1584"/>
                <a:gd name="T6" fmla="*/ 0 w 891"/>
                <a:gd name="T7" fmla="*/ 0 h 1584"/>
                <a:gd name="T8" fmla="*/ 0 w 891"/>
                <a:gd name="T9" fmla="*/ 0 h 1584"/>
                <a:gd name="T10" fmla="*/ 0 w 891"/>
                <a:gd name="T11" fmla="*/ 0 h 1584"/>
                <a:gd name="T12" fmla="*/ 0 w 891"/>
                <a:gd name="T13" fmla="*/ 0 h 1584"/>
                <a:gd name="T14" fmla="*/ 0 w 891"/>
                <a:gd name="T15" fmla="*/ 0 h 1584"/>
                <a:gd name="T16" fmla="*/ 0 w 891"/>
                <a:gd name="T17" fmla="*/ 0 h 1584"/>
                <a:gd name="T18" fmla="*/ 0 w 891"/>
                <a:gd name="T19" fmla="*/ 0 h 1584"/>
                <a:gd name="T20" fmla="*/ 0 w 891"/>
                <a:gd name="T21" fmla="*/ 0 h 1584"/>
                <a:gd name="T22" fmla="*/ 0 w 891"/>
                <a:gd name="T23" fmla="*/ 0 h 1584"/>
                <a:gd name="T24" fmla="*/ 0 w 891"/>
                <a:gd name="T25" fmla="*/ 0 h 1584"/>
                <a:gd name="T26" fmla="*/ 0 w 891"/>
                <a:gd name="T27" fmla="*/ 0 h 1584"/>
                <a:gd name="T28" fmla="*/ 0 w 891"/>
                <a:gd name="T29" fmla="*/ 0 h 1584"/>
                <a:gd name="T30" fmla="*/ 0 w 891"/>
                <a:gd name="T31" fmla="*/ 0 h 1584"/>
                <a:gd name="T32" fmla="*/ 0 w 891"/>
                <a:gd name="T33" fmla="*/ 0 h 1584"/>
                <a:gd name="T34" fmla="*/ 0 w 891"/>
                <a:gd name="T35" fmla="*/ 0 h 1584"/>
                <a:gd name="T36" fmla="*/ 0 w 891"/>
                <a:gd name="T37" fmla="*/ 0 h 1584"/>
                <a:gd name="T38" fmla="*/ 0 w 891"/>
                <a:gd name="T39" fmla="*/ 0 h 1584"/>
                <a:gd name="T40" fmla="*/ 0 w 891"/>
                <a:gd name="T41" fmla="*/ 0 h 1584"/>
                <a:gd name="T42" fmla="*/ 0 w 891"/>
                <a:gd name="T43" fmla="*/ 0 h 1584"/>
                <a:gd name="T44" fmla="*/ 0 w 891"/>
                <a:gd name="T45" fmla="*/ 0 h 1584"/>
                <a:gd name="T46" fmla="*/ 0 w 891"/>
                <a:gd name="T47" fmla="*/ 0 h 1584"/>
                <a:gd name="T48" fmla="*/ 0 w 891"/>
                <a:gd name="T49" fmla="*/ 0 h 1584"/>
                <a:gd name="T50" fmla="*/ 0 w 891"/>
                <a:gd name="T51" fmla="*/ 0 h 1584"/>
                <a:gd name="T52" fmla="*/ 0 w 891"/>
                <a:gd name="T53" fmla="*/ 0 h 1584"/>
                <a:gd name="T54" fmla="*/ 0 w 891"/>
                <a:gd name="T55" fmla="*/ 0 h 1584"/>
                <a:gd name="T56" fmla="*/ 0 w 891"/>
                <a:gd name="T57" fmla="*/ 0 h 1584"/>
                <a:gd name="T58" fmla="*/ 0 w 891"/>
                <a:gd name="T59" fmla="*/ 0 h 1584"/>
                <a:gd name="T60" fmla="*/ 0 w 891"/>
                <a:gd name="T61" fmla="*/ 0 h 1584"/>
                <a:gd name="T62" fmla="*/ 0 w 891"/>
                <a:gd name="T63" fmla="*/ 0 h 1584"/>
                <a:gd name="T64" fmla="*/ 0 w 891"/>
                <a:gd name="T65" fmla="*/ 0 h 15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91"/>
                <a:gd name="T100" fmla="*/ 0 h 1584"/>
                <a:gd name="T101" fmla="*/ 891 w 891"/>
                <a:gd name="T102" fmla="*/ 1584 h 15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91" h="1584">
                  <a:moveTo>
                    <a:pt x="594" y="408"/>
                  </a:moveTo>
                  <a:lnTo>
                    <a:pt x="417" y="156"/>
                  </a:lnTo>
                  <a:lnTo>
                    <a:pt x="362" y="98"/>
                  </a:lnTo>
                  <a:lnTo>
                    <a:pt x="303" y="41"/>
                  </a:lnTo>
                  <a:lnTo>
                    <a:pt x="264" y="16"/>
                  </a:lnTo>
                  <a:lnTo>
                    <a:pt x="212" y="0"/>
                  </a:lnTo>
                  <a:lnTo>
                    <a:pt x="172" y="3"/>
                  </a:lnTo>
                  <a:lnTo>
                    <a:pt x="128" y="9"/>
                  </a:lnTo>
                  <a:lnTo>
                    <a:pt x="62" y="49"/>
                  </a:lnTo>
                  <a:lnTo>
                    <a:pt x="26" y="127"/>
                  </a:lnTo>
                  <a:lnTo>
                    <a:pt x="6" y="231"/>
                  </a:lnTo>
                  <a:lnTo>
                    <a:pt x="6" y="362"/>
                  </a:lnTo>
                  <a:lnTo>
                    <a:pt x="0" y="522"/>
                  </a:lnTo>
                  <a:lnTo>
                    <a:pt x="238" y="744"/>
                  </a:lnTo>
                  <a:lnTo>
                    <a:pt x="385" y="960"/>
                  </a:lnTo>
                  <a:lnTo>
                    <a:pt x="476" y="1127"/>
                  </a:lnTo>
                  <a:lnTo>
                    <a:pt x="525" y="1247"/>
                  </a:lnTo>
                  <a:lnTo>
                    <a:pt x="561" y="1358"/>
                  </a:lnTo>
                  <a:lnTo>
                    <a:pt x="561" y="1446"/>
                  </a:lnTo>
                  <a:lnTo>
                    <a:pt x="532" y="1482"/>
                  </a:lnTo>
                  <a:lnTo>
                    <a:pt x="466" y="1505"/>
                  </a:lnTo>
                  <a:lnTo>
                    <a:pt x="552" y="1563"/>
                  </a:lnTo>
                  <a:lnTo>
                    <a:pt x="634" y="1584"/>
                  </a:lnTo>
                  <a:lnTo>
                    <a:pt x="702" y="1584"/>
                  </a:lnTo>
                  <a:lnTo>
                    <a:pt x="776" y="1577"/>
                  </a:lnTo>
                  <a:lnTo>
                    <a:pt x="849" y="1505"/>
                  </a:lnTo>
                  <a:lnTo>
                    <a:pt x="884" y="1361"/>
                  </a:lnTo>
                  <a:lnTo>
                    <a:pt x="891" y="1211"/>
                  </a:lnTo>
                  <a:lnTo>
                    <a:pt x="868" y="1051"/>
                  </a:lnTo>
                  <a:lnTo>
                    <a:pt x="832" y="898"/>
                  </a:lnTo>
                  <a:lnTo>
                    <a:pt x="780" y="748"/>
                  </a:lnTo>
                  <a:lnTo>
                    <a:pt x="695" y="580"/>
                  </a:lnTo>
                  <a:lnTo>
                    <a:pt x="594" y="40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Freeform 1891"/>
            <p:cNvSpPr>
              <a:spLocks/>
            </p:cNvSpPr>
            <p:nvPr/>
          </p:nvSpPr>
          <p:spPr bwMode="auto">
            <a:xfrm>
              <a:off x="4404" y="3963"/>
              <a:ext cx="53" cy="93"/>
            </a:xfrm>
            <a:custGeom>
              <a:avLst/>
              <a:gdLst>
                <a:gd name="T0" fmla="*/ 0 w 891"/>
                <a:gd name="T1" fmla="*/ 0 h 1584"/>
                <a:gd name="T2" fmla="*/ 0 w 891"/>
                <a:gd name="T3" fmla="*/ 0 h 1584"/>
                <a:gd name="T4" fmla="*/ 0 w 891"/>
                <a:gd name="T5" fmla="*/ 0 h 1584"/>
                <a:gd name="T6" fmla="*/ 0 w 891"/>
                <a:gd name="T7" fmla="*/ 0 h 1584"/>
                <a:gd name="T8" fmla="*/ 0 w 891"/>
                <a:gd name="T9" fmla="*/ 0 h 1584"/>
                <a:gd name="T10" fmla="*/ 0 w 891"/>
                <a:gd name="T11" fmla="*/ 0 h 1584"/>
                <a:gd name="T12" fmla="*/ 0 w 891"/>
                <a:gd name="T13" fmla="*/ 0 h 1584"/>
                <a:gd name="T14" fmla="*/ 0 w 891"/>
                <a:gd name="T15" fmla="*/ 0 h 1584"/>
                <a:gd name="T16" fmla="*/ 0 w 891"/>
                <a:gd name="T17" fmla="*/ 0 h 1584"/>
                <a:gd name="T18" fmla="*/ 0 w 891"/>
                <a:gd name="T19" fmla="*/ 0 h 1584"/>
                <a:gd name="T20" fmla="*/ 0 w 891"/>
                <a:gd name="T21" fmla="*/ 0 h 1584"/>
                <a:gd name="T22" fmla="*/ 0 w 891"/>
                <a:gd name="T23" fmla="*/ 0 h 1584"/>
                <a:gd name="T24" fmla="*/ 0 w 891"/>
                <a:gd name="T25" fmla="*/ 0 h 1584"/>
                <a:gd name="T26" fmla="*/ 0 w 891"/>
                <a:gd name="T27" fmla="*/ 0 h 1584"/>
                <a:gd name="T28" fmla="*/ 0 w 891"/>
                <a:gd name="T29" fmla="*/ 0 h 1584"/>
                <a:gd name="T30" fmla="*/ 0 w 891"/>
                <a:gd name="T31" fmla="*/ 0 h 1584"/>
                <a:gd name="T32" fmla="*/ 0 w 891"/>
                <a:gd name="T33" fmla="*/ 0 h 1584"/>
                <a:gd name="T34" fmla="*/ 0 w 891"/>
                <a:gd name="T35" fmla="*/ 0 h 1584"/>
                <a:gd name="T36" fmla="*/ 0 w 891"/>
                <a:gd name="T37" fmla="*/ 0 h 1584"/>
                <a:gd name="T38" fmla="*/ 0 w 891"/>
                <a:gd name="T39" fmla="*/ 0 h 1584"/>
                <a:gd name="T40" fmla="*/ 0 w 891"/>
                <a:gd name="T41" fmla="*/ 0 h 1584"/>
                <a:gd name="T42" fmla="*/ 0 w 891"/>
                <a:gd name="T43" fmla="*/ 0 h 1584"/>
                <a:gd name="T44" fmla="*/ 0 w 891"/>
                <a:gd name="T45" fmla="*/ 0 h 1584"/>
                <a:gd name="T46" fmla="*/ 0 w 891"/>
                <a:gd name="T47" fmla="*/ 0 h 1584"/>
                <a:gd name="T48" fmla="*/ 0 w 891"/>
                <a:gd name="T49" fmla="*/ 0 h 1584"/>
                <a:gd name="T50" fmla="*/ 0 w 891"/>
                <a:gd name="T51" fmla="*/ 0 h 1584"/>
                <a:gd name="T52" fmla="*/ 0 w 891"/>
                <a:gd name="T53" fmla="*/ 0 h 1584"/>
                <a:gd name="T54" fmla="*/ 0 w 891"/>
                <a:gd name="T55" fmla="*/ 0 h 1584"/>
                <a:gd name="T56" fmla="*/ 0 w 891"/>
                <a:gd name="T57" fmla="*/ 0 h 1584"/>
                <a:gd name="T58" fmla="*/ 0 w 891"/>
                <a:gd name="T59" fmla="*/ 0 h 1584"/>
                <a:gd name="T60" fmla="*/ 0 w 891"/>
                <a:gd name="T61" fmla="*/ 0 h 1584"/>
                <a:gd name="T62" fmla="*/ 0 w 891"/>
                <a:gd name="T63" fmla="*/ 0 h 1584"/>
                <a:gd name="T64" fmla="*/ 0 w 891"/>
                <a:gd name="T65" fmla="*/ 0 h 1584"/>
                <a:gd name="T66" fmla="*/ 0 w 891"/>
                <a:gd name="T67" fmla="*/ 0 h 15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91"/>
                <a:gd name="T103" fmla="*/ 0 h 1584"/>
                <a:gd name="T104" fmla="*/ 891 w 891"/>
                <a:gd name="T105" fmla="*/ 1584 h 15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91" h="1584">
                  <a:moveTo>
                    <a:pt x="594" y="408"/>
                  </a:moveTo>
                  <a:lnTo>
                    <a:pt x="417" y="156"/>
                  </a:lnTo>
                  <a:lnTo>
                    <a:pt x="362" y="98"/>
                  </a:lnTo>
                  <a:lnTo>
                    <a:pt x="303" y="41"/>
                  </a:lnTo>
                  <a:lnTo>
                    <a:pt x="264" y="16"/>
                  </a:lnTo>
                  <a:lnTo>
                    <a:pt x="212" y="0"/>
                  </a:lnTo>
                  <a:lnTo>
                    <a:pt x="172" y="3"/>
                  </a:lnTo>
                  <a:lnTo>
                    <a:pt x="128" y="9"/>
                  </a:lnTo>
                  <a:lnTo>
                    <a:pt x="62" y="49"/>
                  </a:lnTo>
                  <a:lnTo>
                    <a:pt x="26" y="127"/>
                  </a:lnTo>
                  <a:lnTo>
                    <a:pt x="6" y="231"/>
                  </a:lnTo>
                  <a:lnTo>
                    <a:pt x="6" y="362"/>
                  </a:lnTo>
                  <a:lnTo>
                    <a:pt x="0" y="522"/>
                  </a:lnTo>
                  <a:lnTo>
                    <a:pt x="238" y="744"/>
                  </a:lnTo>
                  <a:lnTo>
                    <a:pt x="385" y="960"/>
                  </a:lnTo>
                  <a:lnTo>
                    <a:pt x="476" y="1127"/>
                  </a:lnTo>
                  <a:lnTo>
                    <a:pt x="525" y="1247"/>
                  </a:lnTo>
                  <a:lnTo>
                    <a:pt x="561" y="1358"/>
                  </a:lnTo>
                  <a:lnTo>
                    <a:pt x="561" y="1446"/>
                  </a:lnTo>
                  <a:lnTo>
                    <a:pt x="532" y="1482"/>
                  </a:lnTo>
                  <a:lnTo>
                    <a:pt x="466" y="1505"/>
                  </a:lnTo>
                  <a:lnTo>
                    <a:pt x="552" y="1563"/>
                  </a:lnTo>
                  <a:lnTo>
                    <a:pt x="634" y="1584"/>
                  </a:lnTo>
                  <a:lnTo>
                    <a:pt x="702" y="1584"/>
                  </a:lnTo>
                  <a:lnTo>
                    <a:pt x="776" y="1577"/>
                  </a:lnTo>
                  <a:lnTo>
                    <a:pt x="849" y="1505"/>
                  </a:lnTo>
                  <a:lnTo>
                    <a:pt x="884" y="1361"/>
                  </a:lnTo>
                  <a:lnTo>
                    <a:pt x="891" y="1211"/>
                  </a:lnTo>
                  <a:lnTo>
                    <a:pt x="868" y="1051"/>
                  </a:lnTo>
                  <a:lnTo>
                    <a:pt x="832" y="898"/>
                  </a:lnTo>
                  <a:lnTo>
                    <a:pt x="780" y="748"/>
                  </a:lnTo>
                  <a:lnTo>
                    <a:pt x="695" y="580"/>
                  </a:lnTo>
                  <a:lnTo>
                    <a:pt x="594" y="40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Freeform 1892"/>
            <p:cNvSpPr>
              <a:spLocks/>
            </p:cNvSpPr>
            <p:nvPr/>
          </p:nvSpPr>
          <p:spPr bwMode="auto">
            <a:xfrm>
              <a:off x="4333" y="3997"/>
              <a:ext cx="100" cy="54"/>
            </a:xfrm>
            <a:custGeom>
              <a:avLst/>
              <a:gdLst>
                <a:gd name="T0" fmla="*/ 0 w 1708"/>
                <a:gd name="T1" fmla="*/ 0 h 912"/>
                <a:gd name="T2" fmla="*/ 0 w 1708"/>
                <a:gd name="T3" fmla="*/ 0 h 912"/>
                <a:gd name="T4" fmla="*/ 0 w 1708"/>
                <a:gd name="T5" fmla="*/ 0 h 912"/>
                <a:gd name="T6" fmla="*/ 0 w 1708"/>
                <a:gd name="T7" fmla="*/ 0 h 912"/>
                <a:gd name="T8" fmla="*/ 0 w 1708"/>
                <a:gd name="T9" fmla="*/ 0 h 912"/>
                <a:gd name="T10" fmla="*/ 0 w 1708"/>
                <a:gd name="T11" fmla="*/ 0 h 912"/>
                <a:gd name="T12" fmla="*/ 0 w 1708"/>
                <a:gd name="T13" fmla="*/ 0 h 912"/>
                <a:gd name="T14" fmla="*/ 0 w 1708"/>
                <a:gd name="T15" fmla="*/ 0 h 912"/>
                <a:gd name="T16" fmla="*/ 0 w 1708"/>
                <a:gd name="T17" fmla="*/ 0 h 912"/>
                <a:gd name="T18" fmla="*/ 0 w 1708"/>
                <a:gd name="T19" fmla="*/ 0 h 912"/>
                <a:gd name="T20" fmla="*/ 0 w 1708"/>
                <a:gd name="T21" fmla="*/ 0 h 912"/>
                <a:gd name="T22" fmla="*/ 0 w 1708"/>
                <a:gd name="T23" fmla="*/ 0 h 912"/>
                <a:gd name="T24" fmla="*/ 0 w 1708"/>
                <a:gd name="T25" fmla="*/ 0 h 912"/>
                <a:gd name="T26" fmla="*/ 0 w 1708"/>
                <a:gd name="T27" fmla="*/ 0 h 912"/>
                <a:gd name="T28" fmla="*/ 0 w 1708"/>
                <a:gd name="T29" fmla="*/ 0 h 912"/>
                <a:gd name="T30" fmla="*/ 0 w 1708"/>
                <a:gd name="T31" fmla="*/ 0 h 912"/>
                <a:gd name="T32" fmla="*/ 0 w 1708"/>
                <a:gd name="T33" fmla="*/ 0 h 912"/>
                <a:gd name="T34" fmla="*/ 0 w 1708"/>
                <a:gd name="T35" fmla="*/ 0 h 912"/>
                <a:gd name="T36" fmla="*/ 0 w 1708"/>
                <a:gd name="T37" fmla="*/ 0 h 912"/>
                <a:gd name="T38" fmla="*/ 0 w 1708"/>
                <a:gd name="T39" fmla="*/ 0 h 912"/>
                <a:gd name="T40" fmla="*/ 0 w 1708"/>
                <a:gd name="T41" fmla="*/ 0 h 912"/>
                <a:gd name="T42" fmla="*/ 0 w 1708"/>
                <a:gd name="T43" fmla="*/ 0 h 912"/>
                <a:gd name="T44" fmla="*/ 0 w 1708"/>
                <a:gd name="T45" fmla="*/ 0 h 9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08"/>
                <a:gd name="T70" fmla="*/ 0 h 912"/>
                <a:gd name="T71" fmla="*/ 1708 w 1708"/>
                <a:gd name="T72" fmla="*/ 912 h 9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08" h="912">
                  <a:moveTo>
                    <a:pt x="1414" y="334"/>
                  </a:moveTo>
                  <a:lnTo>
                    <a:pt x="1297" y="223"/>
                  </a:lnTo>
                  <a:lnTo>
                    <a:pt x="1159" y="131"/>
                  </a:lnTo>
                  <a:lnTo>
                    <a:pt x="1022" y="76"/>
                  </a:lnTo>
                  <a:lnTo>
                    <a:pt x="875" y="33"/>
                  </a:lnTo>
                  <a:lnTo>
                    <a:pt x="680" y="21"/>
                  </a:lnTo>
                  <a:lnTo>
                    <a:pt x="366" y="0"/>
                  </a:lnTo>
                  <a:lnTo>
                    <a:pt x="0" y="5"/>
                  </a:lnTo>
                  <a:lnTo>
                    <a:pt x="200" y="187"/>
                  </a:lnTo>
                  <a:lnTo>
                    <a:pt x="318" y="327"/>
                  </a:lnTo>
                  <a:lnTo>
                    <a:pt x="389" y="422"/>
                  </a:lnTo>
                  <a:lnTo>
                    <a:pt x="494" y="582"/>
                  </a:lnTo>
                  <a:lnTo>
                    <a:pt x="539" y="735"/>
                  </a:lnTo>
                  <a:lnTo>
                    <a:pt x="552" y="817"/>
                  </a:lnTo>
                  <a:lnTo>
                    <a:pt x="555" y="912"/>
                  </a:lnTo>
                  <a:lnTo>
                    <a:pt x="1564" y="893"/>
                  </a:lnTo>
                  <a:lnTo>
                    <a:pt x="1636" y="876"/>
                  </a:lnTo>
                  <a:lnTo>
                    <a:pt x="1695" y="847"/>
                  </a:lnTo>
                  <a:lnTo>
                    <a:pt x="1708" y="784"/>
                  </a:lnTo>
                  <a:lnTo>
                    <a:pt x="1681" y="706"/>
                  </a:lnTo>
                  <a:lnTo>
                    <a:pt x="1613" y="582"/>
                  </a:lnTo>
                  <a:lnTo>
                    <a:pt x="1493" y="419"/>
                  </a:lnTo>
                  <a:lnTo>
                    <a:pt x="1414" y="334"/>
                  </a:lnTo>
                  <a:close/>
                </a:path>
              </a:pathLst>
            </a:custGeom>
            <a:solidFill>
              <a:srgbClr val="99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Freeform 1893"/>
            <p:cNvSpPr>
              <a:spLocks/>
            </p:cNvSpPr>
            <p:nvPr/>
          </p:nvSpPr>
          <p:spPr bwMode="auto">
            <a:xfrm>
              <a:off x="4333" y="3997"/>
              <a:ext cx="100" cy="54"/>
            </a:xfrm>
            <a:custGeom>
              <a:avLst/>
              <a:gdLst>
                <a:gd name="T0" fmla="*/ 0 w 1708"/>
                <a:gd name="T1" fmla="*/ 0 h 912"/>
                <a:gd name="T2" fmla="*/ 0 w 1708"/>
                <a:gd name="T3" fmla="*/ 0 h 912"/>
                <a:gd name="T4" fmla="*/ 0 w 1708"/>
                <a:gd name="T5" fmla="*/ 0 h 912"/>
                <a:gd name="T6" fmla="*/ 0 w 1708"/>
                <a:gd name="T7" fmla="*/ 0 h 912"/>
                <a:gd name="T8" fmla="*/ 0 w 1708"/>
                <a:gd name="T9" fmla="*/ 0 h 912"/>
                <a:gd name="T10" fmla="*/ 0 w 1708"/>
                <a:gd name="T11" fmla="*/ 0 h 912"/>
                <a:gd name="T12" fmla="*/ 0 w 1708"/>
                <a:gd name="T13" fmla="*/ 0 h 912"/>
                <a:gd name="T14" fmla="*/ 0 w 1708"/>
                <a:gd name="T15" fmla="*/ 0 h 912"/>
                <a:gd name="T16" fmla="*/ 0 w 1708"/>
                <a:gd name="T17" fmla="*/ 0 h 912"/>
                <a:gd name="T18" fmla="*/ 0 w 1708"/>
                <a:gd name="T19" fmla="*/ 0 h 912"/>
                <a:gd name="T20" fmla="*/ 0 w 1708"/>
                <a:gd name="T21" fmla="*/ 0 h 912"/>
                <a:gd name="T22" fmla="*/ 0 w 1708"/>
                <a:gd name="T23" fmla="*/ 0 h 912"/>
                <a:gd name="T24" fmla="*/ 0 w 1708"/>
                <a:gd name="T25" fmla="*/ 0 h 912"/>
                <a:gd name="T26" fmla="*/ 0 w 1708"/>
                <a:gd name="T27" fmla="*/ 0 h 912"/>
                <a:gd name="T28" fmla="*/ 0 w 1708"/>
                <a:gd name="T29" fmla="*/ 0 h 912"/>
                <a:gd name="T30" fmla="*/ 0 w 1708"/>
                <a:gd name="T31" fmla="*/ 0 h 912"/>
                <a:gd name="T32" fmla="*/ 0 w 1708"/>
                <a:gd name="T33" fmla="*/ 0 h 912"/>
                <a:gd name="T34" fmla="*/ 0 w 1708"/>
                <a:gd name="T35" fmla="*/ 0 h 912"/>
                <a:gd name="T36" fmla="*/ 0 w 1708"/>
                <a:gd name="T37" fmla="*/ 0 h 912"/>
                <a:gd name="T38" fmla="*/ 0 w 1708"/>
                <a:gd name="T39" fmla="*/ 0 h 912"/>
                <a:gd name="T40" fmla="*/ 0 w 1708"/>
                <a:gd name="T41" fmla="*/ 0 h 912"/>
                <a:gd name="T42" fmla="*/ 0 w 1708"/>
                <a:gd name="T43" fmla="*/ 0 h 912"/>
                <a:gd name="T44" fmla="*/ 0 w 1708"/>
                <a:gd name="T45" fmla="*/ 0 h 912"/>
                <a:gd name="T46" fmla="*/ 0 w 1708"/>
                <a:gd name="T47" fmla="*/ 0 h 9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8"/>
                <a:gd name="T73" fmla="*/ 0 h 912"/>
                <a:gd name="T74" fmla="*/ 1708 w 1708"/>
                <a:gd name="T75" fmla="*/ 912 h 9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8" h="912">
                  <a:moveTo>
                    <a:pt x="1414" y="334"/>
                  </a:moveTo>
                  <a:lnTo>
                    <a:pt x="1297" y="223"/>
                  </a:lnTo>
                  <a:lnTo>
                    <a:pt x="1159" y="131"/>
                  </a:lnTo>
                  <a:lnTo>
                    <a:pt x="1022" y="76"/>
                  </a:lnTo>
                  <a:lnTo>
                    <a:pt x="875" y="33"/>
                  </a:lnTo>
                  <a:lnTo>
                    <a:pt x="680" y="21"/>
                  </a:lnTo>
                  <a:lnTo>
                    <a:pt x="366" y="0"/>
                  </a:lnTo>
                  <a:lnTo>
                    <a:pt x="0" y="5"/>
                  </a:lnTo>
                  <a:lnTo>
                    <a:pt x="200" y="187"/>
                  </a:lnTo>
                  <a:lnTo>
                    <a:pt x="318" y="327"/>
                  </a:lnTo>
                  <a:lnTo>
                    <a:pt x="389" y="422"/>
                  </a:lnTo>
                  <a:lnTo>
                    <a:pt x="494" y="582"/>
                  </a:lnTo>
                  <a:lnTo>
                    <a:pt x="539" y="735"/>
                  </a:lnTo>
                  <a:lnTo>
                    <a:pt x="552" y="817"/>
                  </a:lnTo>
                  <a:lnTo>
                    <a:pt x="555" y="912"/>
                  </a:lnTo>
                  <a:lnTo>
                    <a:pt x="1564" y="893"/>
                  </a:lnTo>
                  <a:lnTo>
                    <a:pt x="1636" y="876"/>
                  </a:lnTo>
                  <a:lnTo>
                    <a:pt x="1695" y="847"/>
                  </a:lnTo>
                  <a:lnTo>
                    <a:pt x="1708" y="784"/>
                  </a:lnTo>
                  <a:lnTo>
                    <a:pt x="1681" y="706"/>
                  </a:lnTo>
                  <a:lnTo>
                    <a:pt x="1613" y="582"/>
                  </a:lnTo>
                  <a:lnTo>
                    <a:pt x="1493" y="419"/>
                  </a:lnTo>
                  <a:lnTo>
                    <a:pt x="1414" y="33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Freeform 1894"/>
            <p:cNvSpPr>
              <a:spLocks/>
            </p:cNvSpPr>
            <p:nvPr/>
          </p:nvSpPr>
          <p:spPr bwMode="auto">
            <a:xfrm>
              <a:off x="4322" y="4058"/>
              <a:ext cx="87" cy="34"/>
            </a:xfrm>
            <a:custGeom>
              <a:avLst/>
              <a:gdLst>
                <a:gd name="T0" fmla="*/ 0 w 1466"/>
                <a:gd name="T1" fmla="*/ 0 h 580"/>
                <a:gd name="T2" fmla="*/ 0 w 1466"/>
                <a:gd name="T3" fmla="*/ 0 h 580"/>
                <a:gd name="T4" fmla="*/ 0 w 1466"/>
                <a:gd name="T5" fmla="*/ 0 h 580"/>
                <a:gd name="T6" fmla="*/ 0 w 1466"/>
                <a:gd name="T7" fmla="*/ 0 h 580"/>
                <a:gd name="T8" fmla="*/ 0 w 1466"/>
                <a:gd name="T9" fmla="*/ 0 h 580"/>
                <a:gd name="T10" fmla="*/ 0 w 1466"/>
                <a:gd name="T11" fmla="*/ 0 h 580"/>
                <a:gd name="T12" fmla="*/ 0 w 1466"/>
                <a:gd name="T13" fmla="*/ 0 h 580"/>
                <a:gd name="T14" fmla="*/ 0 w 1466"/>
                <a:gd name="T15" fmla="*/ 0 h 580"/>
                <a:gd name="T16" fmla="*/ 0 w 1466"/>
                <a:gd name="T17" fmla="*/ 0 h 580"/>
                <a:gd name="T18" fmla="*/ 0 w 1466"/>
                <a:gd name="T19" fmla="*/ 0 h 580"/>
                <a:gd name="T20" fmla="*/ 0 w 1466"/>
                <a:gd name="T21" fmla="*/ 0 h 580"/>
                <a:gd name="T22" fmla="*/ 0 w 1466"/>
                <a:gd name="T23" fmla="*/ 0 h 580"/>
                <a:gd name="T24" fmla="*/ 0 w 1466"/>
                <a:gd name="T25" fmla="*/ 0 h 580"/>
                <a:gd name="T26" fmla="*/ 0 w 1466"/>
                <a:gd name="T27" fmla="*/ 0 h 580"/>
                <a:gd name="T28" fmla="*/ 0 w 1466"/>
                <a:gd name="T29" fmla="*/ 0 h 580"/>
                <a:gd name="T30" fmla="*/ 0 w 1466"/>
                <a:gd name="T31" fmla="*/ 0 h 580"/>
                <a:gd name="T32" fmla="*/ 0 w 1466"/>
                <a:gd name="T33" fmla="*/ 0 h 5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66"/>
                <a:gd name="T52" fmla="*/ 0 h 580"/>
                <a:gd name="T53" fmla="*/ 1466 w 1466"/>
                <a:gd name="T54" fmla="*/ 580 h 5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66" h="580">
                  <a:moveTo>
                    <a:pt x="1277" y="303"/>
                  </a:moveTo>
                  <a:lnTo>
                    <a:pt x="1375" y="185"/>
                  </a:lnTo>
                  <a:lnTo>
                    <a:pt x="1466" y="71"/>
                  </a:lnTo>
                  <a:lnTo>
                    <a:pt x="1286" y="22"/>
                  </a:lnTo>
                  <a:lnTo>
                    <a:pt x="1100" y="3"/>
                  </a:lnTo>
                  <a:lnTo>
                    <a:pt x="914" y="0"/>
                  </a:lnTo>
                  <a:lnTo>
                    <a:pt x="722" y="3"/>
                  </a:lnTo>
                  <a:lnTo>
                    <a:pt x="594" y="188"/>
                  </a:lnTo>
                  <a:lnTo>
                    <a:pt x="405" y="322"/>
                  </a:lnTo>
                  <a:lnTo>
                    <a:pt x="196" y="427"/>
                  </a:lnTo>
                  <a:lnTo>
                    <a:pt x="0" y="542"/>
                  </a:lnTo>
                  <a:lnTo>
                    <a:pt x="339" y="580"/>
                  </a:lnTo>
                  <a:lnTo>
                    <a:pt x="682" y="577"/>
                  </a:lnTo>
                  <a:lnTo>
                    <a:pt x="845" y="551"/>
                  </a:lnTo>
                  <a:lnTo>
                    <a:pt x="1002" y="499"/>
                  </a:lnTo>
                  <a:lnTo>
                    <a:pt x="1149" y="417"/>
                  </a:lnTo>
                  <a:lnTo>
                    <a:pt x="1277" y="303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Freeform 1895"/>
            <p:cNvSpPr>
              <a:spLocks/>
            </p:cNvSpPr>
            <p:nvPr/>
          </p:nvSpPr>
          <p:spPr bwMode="auto">
            <a:xfrm>
              <a:off x="4322" y="4058"/>
              <a:ext cx="87" cy="34"/>
            </a:xfrm>
            <a:custGeom>
              <a:avLst/>
              <a:gdLst>
                <a:gd name="T0" fmla="*/ 0 w 1466"/>
                <a:gd name="T1" fmla="*/ 0 h 580"/>
                <a:gd name="T2" fmla="*/ 0 w 1466"/>
                <a:gd name="T3" fmla="*/ 0 h 580"/>
                <a:gd name="T4" fmla="*/ 0 w 1466"/>
                <a:gd name="T5" fmla="*/ 0 h 580"/>
                <a:gd name="T6" fmla="*/ 0 w 1466"/>
                <a:gd name="T7" fmla="*/ 0 h 580"/>
                <a:gd name="T8" fmla="*/ 0 w 1466"/>
                <a:gd name="T9" fmla="*/ 0 h 580"/>
                <a:gd name="T10" fmla="*/ 0 w 1466"/>
                <a:gd name="T11" fmla="*/ 0 h 580"/>
                <a:gd name="T12" fmla="*/ 0 w 1466"/>
                <a:gd name="T13" fmla="*/ 0 h 580"/>
                <a:gd name="T14" fmla="*/ 0 w 1466"/>
                <a:gd name="T15" fmla="*/ 0 h 580"/>
                <a:gd name="T16" fmla="*/ 0 w 1466"/>
                <a:gd name="T17" fmla="*/ 0 h 580"/>
                <a:gd name="T18" fmla="*/ 0 w 1466"/>
                <a:gd name="T19" fmla="*/ 0 h 580"/>
                <a:gd name="T20" fmla="*/ 0 w 1466"/>
                <a:gd name="T21" fmla="*/ 0 h 580"/>
                <a:gd name="T22" fmla="*/ 0 w 1466"/>
                <a:gd name="T23" fmla="*/ 0 h 580"/>
                <a:gd name="T24" fmla="*/ 0 w 1466"/>
                <a:gd name="T25" fmla="*/ 0 h 580"/>
                <a:gd name="T26" fmla="*/ 0 w 1466"/>
                <a:gd name="T27" fmla="*/ 0 h 580"/>
                <a:gd name="T28" fmla="*/ 0 w 1466"/>
                <a:gd name="T29" fmla="*/ 0 h 580"/>
                <a:gd name="T30" fmla="*/ 0 w 1466"/>
                <a:gd name="T31" fmla="*/ 0 h 580"/>
                <a:gd name="T32" fmla="*/ 0 w 1466"/>
                <a:gd name="T33" fmla="*/ 0 h 580"/>
                <a:gd name="T34" fmla="*/ 0 w 1466"/>
                <a:gd name="T35" fmla="*/ 0 h 580"/>
                <a:gd name="T36" fmla="*/ 0 w 1466"/>
                <a:gd name="T37" fmla="*/ 0 h 580"/>
                <a:gd name="T38" fmla="*/ 0 w 1466"/>
                <a:gd name="T39" fmla="*/ 0 h 580"/>
                <a:gd name="T40" fmla="*/ 0 w 1466"/>
                <a:gd name="T41" fmla="*/ 0 h 5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66"/>
                <a:gd name="T64" fmla="*/ 0 h 580"/>
                <a:gd name="T65" fmla="*/ 1466 w 1466"/>
                <a:gd name="T66" fmla="*/ 580 h 5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66" h="580">
                  <a:moveTo>
                    <a:pt x="1277" y="303"/>
                  </a:moveTo>
                  <a:lnTo>
                    <a:pt x="1375" y="185"/>
                  </a:lnTo>
                  <a:lnTo>
                    <a:pt x="1466" y="71"/>
                  </a:lnTo>
                  <a:lnTo>
                    <a:pt x="1286" y="22"/>
                  </a:lnTo>
                  <a:lnTo>
                    <a:pt x="1100" y="3"/>
                  </a:lnTo>
                  <a:lnTo>
                    <a:pt x="914" y="0"/>
                  </a:lnTo>
                  <a:lnTo>
                    <a:pt x="722" y="3"/>
                  </a:lnTo>
                  <a:lnTo>
                    <a:pt x="594" y="188"/>
                  </a:lnTo>
                  <a:lnTo>
                    <a:pt x="405" y="322"/>
                  </a:lnTo>
                  <a:lnTo>
                    <a:pt x="196" y="427"/>
                  </a:lnTo>
                  <a:lnTo>
                    <a:pt x="0" y="542"/>
                  </a:lnTo>
                  <a:lnTo>
                    <a:pt x="339" y="580"/>
                  </a:lnTo>
                  <a:lnTo>
                    <a:pt x="682" y="577"/>
                  </a:lnTo>
                  <a:lnTo>
                    <a:pt x="845" y="551"/>
                  </a:lnTo>
                  <a:lnTo>
                    <a:pt x="1002" y="499"/>
                  </a:lnTo>
                  <a:lnTo>
                    <a:pt x="1149" y="417"/>
                  </a:lnTo>
                  <a:lnTo>
                    <a:pt x="1277" y="30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Freeform 1896"/>
            <p:cNvSpPr>
              <a:spLocks/>
            </p:cNvSpPr>
            <p:nvPr/>
          </p:nvSpPr>
          <p:spPr bwMode="auto">
            <a:xfrm>
              <a:off x="4025" y="3841"/>
              <a:ext cx="138" cy="52"/>
            </a:xfrm>
            <a:custGeom>
              <a:avLst/>
              <a:gdLst>
                <a:gd name="T0" fmla="*/ 0 w 2340"/>
                <a:gd name="T1" fmla="*/ 0 h 889"/>
                <a:gd name="T2" fmla="*/ 0 w 2340"/>
                <a:gd name="T3" fmla="*/ 0 h 889"/>
                <a:gd name="T4" fmla="*/ 0 w 2340"/>
                <a:gd name="T5" fmla="*/ 0 h 889"/>
                <a:gd name="T6" fmla="*/ 0 w 2340"/>
                <a:gd name="T7" fmla="*/ 0 h 889"/>
                <a:gd name="T8" fmla="*/ 0 w 2340"/>
                <a:gd name="T9" fmla="*/ 0 h 889"/>
                <a:gd name="T10" fmla="*/ 0 w 2340"/>
                <a:gd name="T11" fmla="*/ 0 h 889"/>
                <a:gd name="T12" fmla="*/ 0 w 2340"/>
                <a:gd name="T13" fmla="*/ 0 h 889"/>
                <a:gd name="T14" fmla="*/ 0 w 2340"/>
                <a:gd name="T15" fmla="*/ 0 h 889"/>
                <a:gd name="T16" fmla="*/ 0 w 2340"/>
                <a:gd name="T17" fmla="*/ 0 h 889"/>
                <a:gd name="T18" fmla="*/ 0 w 2340"/>
                <a:gd name="T19" fmla="*/ 0 h 889"/>
                <a:gd name="T20" fmla="*/ 0 w 2340"/>
                <a:gd name="T21" fmla="*/ 0 h 889"/>
                <a:gd name="T22" fmla="*/ 0 w 2340"/>
                <a:gd name="T23" fmla="*/ 0 h 889"/>
                <a:gd name="T24" fmla="*/ 0 w 2340"/>
                <a:gd name="T25" fmla="*/ 0 h 889"/>
                <a:gd name="T26" fmla="*/ 0 w 2340"/>
                <a:gd name="T27" fmla="*/ 0 h 889"/>
                <a:gd name="T28" fmla="*/ 0 w 2340"/>
                <a:gd name="T29" fmla="*/ 0 h 889"/>
                <a:gd name="T30" fmla="*/ 0 w 2340"/>
                <a:gd name="T31" fmla="*/ 0 h 889"/>
                <a:gd name="T32" fmla="*/ 0 w 2340"/>
                <a:gd name="T33" fmla="*/ 0 h 889"/>
                <a:gd name="T34" fmla="*/ 0 w 2340"/>
                <a:gd name="T35" fmla="*/ 0 h 889"/>
                <a:gd name="T36" fmla="*/ 0 w 2340"/>
                <a:gd name="T37" fmla="*/ 0 h 889"/>
                <a:gd name="T38" fmla="*/ 0 w 2340"/>
                <a:gd name="T39" fmla="*/ 0 h 889"/>
                <a:gd name="T40" fmla="*/ 0 w 2340"/>
                <a:gd name="T41" fmla="*/ 0 h 889"/>
                <a:gd name="T42" fmla="*/ 0 w 2340"/>
                <a:gd name="T43" fmla="*/ 0 h 889"/>
                <a:gd name="T44" fmla="*/ 0 w 2340"/>
                <a:gd name="T45" fmla="*/ 0 h 889"/>
                <a:gd name="T46" fmla="*/ 0 w 2340"/>
                <a:gd name="T47" fmla="*/ 0 h 8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40"/>
                <a:gd name="T73" fmla="*/ 0 h 889"/>
                <a:gd name="T74" fmla="*/ 2340 w 2340"/>
                <a:gd name="T75" fmla="*/ 889 h 88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40" h="889">
                  <a:moveTo>
                    <a:pt x="270" y="399"/>
                  </a:moveTo>
                  <a:lnTo>
                    <a:pt x="130" y="511"/>
                  </a:lnTo>
                  <a:lnTo>
                    <a:pt x="45" y="601"/>
                  </a:lnTo>
                  <a:lnTo>
                    <a:pt x="0" y="693"/>
                  </a:lnTo>
                  <a:lnTo>
                    <a:pt x="136" y="745"/>
                  </a:lnTo>
                  <a:lnTo>
                    <a:pt x="313" y="794"/>
                  </a:lnTo>
                  <a:lnTo>
                    <a:pt x="571" y="846"/>
                  </a:lnTo>
                  <a:lnTo>
                    <a:pt x="783" y="879"/>
                  </a:lnTo>
                  <a:lnTo>
                    <a:pt x="1126" y="889"/>
                  </a:lnTo>
                  <a:lnTo>
                    <a:pt x="1475" y="866"/>
                  </a:lnTo>
                  <a:lnTo>
                    <a:pt x="1863" y="814"/>
                  </a:lnTo>
                  <a:lnTo>
                    <a:pt x="2075" y="756"/>
                  </a:lnTo>
                  <a:lnTo>
                    <a:pt x="2206" y="707"/>
                  </a:lnTo>
                  <a:lnTo>
                    <a:pt x="2340" y="644"/>
                  </a:lnTo>
                  <a:lnTo>
                    <a:pt x="2166" y="386"/>
                  </a:lnTo>
                  <a:lnTo>
                    <a:pt x="2046" y="217"/>
                  </a:lnTo>
                  <a:lnTo>
                    <a:pt x="1921" y="105"/>
                  </a:lnTo>
                  <a:lnTo>
                    <a:pt x="1768" y="30"/>
                  </a:lnTo>
                  <a:lnTo>
                    <a:pt x="1673" y="0"/>
                  </a:lnTo>
                  <a:lnTo>
                    <a:pt x="1472" y="10"/>
                  </a:lnTo>
                  <a:lnTo>
                    <a:pt x="1109" y="73"/>
                  </a:lnTo>
                  <a:lnTo>
                    <a:pt x="835" y="147"/>
                  </a:lnTo>
                  <a:lnTo>
                    <a:pt x="498" y="282"/>
                  </a:lnTo>
                  <a:lnTo>
                    <a:pt x="270" y="399"/>
                  </a:lnTo>
                  <a:close/>
                </a:path>
              </a:pathLst>
            </a:cu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Freeform 1897"/>
            <p:cNvSpPr>
              <a:spLocks/>
            </p:cNvSpPr>
            <p:nvPr/>
          </p:nvSpPr>
          <p:spPr bwMode="auto">
            <a:xfrm>
              <a:off x="4025" y="3841"/>
              <a:ext cx="138" cy="52"/>
            </a:xfrm>
            <a:custGeom>
              <a:avLst/>
              <a:gdLst>
                <a:gd name="T0" fmla="*/ 0 w 2340"/>
                <a:gd name="T1" fmla="*/ 0 h 889"/>
                <a:gd name="T2" fmla="*/ 0 w 2340"/>
                <a:gd name="T3" fmla="*/ 0 h 889"/>
                <a:gd name="T4" fmla="*/ 0 w 2340"/>
                <a:gd name="T5" fmla="*/ 0 h 889"/>
                <a:gd name="T6" fmla="*/ 0 w 2340"/>
                <a:gd name="T7" fmla="*/ 0 h 889"/>
                <a:gd name="T8" fmla="*/ 0 w 2340"/>
                <a:gd name="T9" fmla="*/ 0 h 889"/>
                <a:gd name="T10" fmla="*/ 0 w 2340"/>
                <a:gd name="T11" fmla="*/ 0 h 889"/>
                <a:gd name="T12" fmla="*/ 0 w 2340"/>
                <a:gd name="T13" fmla="*/ 0 h 889"/>
                <a:gd name="T14" fmla="*/ 0 w 2340"/>
                <a:gd name="T15" fmla="*/ 0 h 889"/>
                <a:gd name="T16" fmla="*/ 0 w 2340"/>
                <a:gd name="T17" fmla="*/ 0 h 889"/>
                <a:gd name="T18" fmla="*/ 0 w 2340"/>
                <a:gd name="T19" fmla="*/ 0 h 889"/>
                <a:gd name="T20" fmla="*/ 0 w 2340"/>
                <a:gd name="T21" fmla="*/ 0 h 889"/>
                <a:gd name="T22" fmla="*/ 0 w 2340"/>
                <a:gd name="T23" fmla="*/ 0 h 889"/>
                <a:gd name="T24" fmla="*/ 0 w 2340"/>
                <a:gd name="T25" fmla="*/ 0 h 889"/>
                <a:gd name="T26" fmla="*/ 0 w 2340"/>
                <a:gd name="T27" fmla="*/ 0 h 889"/>
                <a:gd name="T28" fmla="*/ 0 w 2340"/>
                <a:gd name="T29" fmla="*/ 0 h 889"/>
                <a:gd name="T30" fmla="*/ 0 w 2340"/>
                <a:gd name="T31" fmla="*/ 0 h 889"/>
                <a:gd name="T32" fmla="*/ 0 w 2340"/>
                <a:gd name="T33" fmla="*/ 0 h 889"/>
                <a:gd name="T34" fmla="*/ 0 w 2340"/>
                <a:gd name="T35" fmla="*/ 0 h 889"/>
                <a:gd name="T36" fmla="*/ 0 w 2340"/>
                <a:gd name="T37" fmla="*/ 0 h 889"/>
                <a:gd name="T38" fmla="*/ 0 w 2340"/>
                <a:gd name="T39" fmla="*/ 0 h 889"/>
                <a:gd name="T40" fmla="*/ 0 w 2340"/>
                <a:gd name="T41" fmla="*/ 0 h 889"/>
                <a:gd name="T42" fmla="*/ 0 w 2340"/>
                <a:gd name="T43" fmla="*/ 0 h 889"/>
                <a:gd name="T44" fmla="*/ 0 w 2340"/>
                <a:gd name="T45" fmla="*/ 0 h 889"/>
                <a:gd name="T46" fmla="*/ 0 w 2340"/>
                <a:gd name="T47" fmla="*/ 0 h 889"/>
                <a:gd name="T48" fmla="*/ 0 w 2340"/>
                <a:gd name="T49" fmla="*/ 0 h 8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340"/>
                <a:gd name="T76" fmla="*/ 0 h 889"/>
                <a:gd name="T77" fmla="*/ 2340 w 2340"/>
                <a:gd name="T78" fmla="*/ 889 h 88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340" h="889">
                  <a:moveTo>
                    <a:pt x="270" y="399"/>
                  </a:moveTo>
                  <a:lnTo>
                    <a:pt x="130" y="511"/>
                  </a:lnTo>
                  <a:lnTo>
                    <a:pt x="45" y="601"/>
                  </a:lnTo>
                  <a:lnTo>
                    <a:pt x="0" y="693"/>
                  </a:lnTo>
                  <a:lnTo>
                    <a:pt x="136" y="745"/>
                  </a:lnTo>
                  <a:lnTo>
                    <a:pt x="313" y="794"/>
                  </a:lnTo>
                  <a:lnTo>
                    <a:pt x="571" y="846"/>
                  </a:lnTo>
                  <a:lnTo>
                    <a:pt x="783" y="879"/>
                  </a:lnTo>
                  <a:lnTo>
                    <a:pt x="1126" y="889"/>
                  </a:lnTo>
                  <a:lnTo>
                    <a:pt x="1475" y="866"/>
                  </a:lnTo>
                  <a:lnTo>
                    <a:pt x="1863" y="814"/>
                  </a:lnTo>
                  <a:lnTo>
                    <a:pt x="2075" y="756"/>
                  </a:lnTo>
                  <a:lnTo>
                    <a:pt x="2206" y="707"/>
                  </a:lnTo>
                  <a:lnTo>
                    <a:pt x="2340" y="644"/>
                  </a:lnTo>
                  <a:lnTo>
                    <a:pt x="2166" y="386"/>
                  </a:lnTo>
                  <a:lnTo>
                    <a:pt x="2046" y="217"/>
                  </a:lnTo>
                  <a:lnTo>
                    <a:pt x="1921" y="105"/>
                  </a:lnTo>
                  <a:lnTo>
                    <a:pt x="1768" y="30"/>
                  </a:lnTo>
                  <a:lnTo>
                    <a:pt x="1673" y="0"/>
                  </a:lnTo>
                  <a:lnTo>
                    <a:pt x="1472" y="10"/>
                  </a:lnTo>
                  <a:lnTo>
                    <a:pt x="1109" y="73"/>
                  </a:lnTo>
                  <a:lnTo>
                    <a:pt x="835" y="147"/>
                  </a:lnTo>
                  <a:lnTo>
                    <a:pt x="498" y="282"/>
                  </a:lnTo>
                  <a:lnTo>
                    <a:pt x="270" y="39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Freeform 1898"/>
            <p:cNvSpPr>
              <a:spLocks/>
            </p:cNvSpPr>
            <p:nvPr/>
          </p:nvSpPr>
          <p:spPr bwMode="auto">
            <a:xfrm>
              <a:off x="3979" y="3808"/>
              <a:ext cx="104" cy="73"/>
            </a:xfrm>
            <a:custGeom>
              <a:avLst/>
              <a:gdLst>
                <a:gd name="T0" fmla="*/ 0 w 1763"/>
                <a:gd name="T1" fmla="*/ 0 h 1231"/>
                <a:gd name="T2" fmla="*/ 0 w 1763"/>
                <a:gd name="T3" fmla="*/ 0 h 1231"/>
                <a:gd name="T4" fmla="*/ 0 w 1763"/>
                <a:gd name="T5" fmla="*/ 0 h 1231"/>
                <a:gd name="T6" fmla="*/ 0 w 1763"/>
                <a:gd name="T7" fmla="*/ 0 h 1231"/>
                <a:gd name="T8" fmla="*/ 0 w 1763"/>
                <a:gd name="T9" fmla="*/ 0 h 1231"/>
                <a:gd name="T10" fmla="*/ 0 w 1763"/>
                <a:gd name="T11" fmla="*/ 0 h 1231"/>
                <a:gd name="T12" fmla="*/ 0 w 1763"/>
                <a:gd name="T13" fmla="*/ 0 h 1231"/>
                <a:gd name="T14" fmla="*/ 0 w 1763"/>
                <a:gd name="T15" fmla="*/ 0 h 1231"/>
                <a:gd name="T16" fmla="*/ 0 w 1763"/>
                <a:gd name="T17" fmla="*/ 0 h 1231"/>
                <a:gd name="T18" fmla="*/ 0 w 1763"/>
                <a:gd name="T19" fmla="*/ 0 h 1231"/>
                <a:gd name="T20" fmla="*/ 0 w 1763"/>
                <a:gd name="T21" fmla="*/ 0 h 1231"/>
                <a:gd name="T22" fmla="*/ 0 w 1763"/>
                <a:gd name="T23" fmla="*/ 0 h 1231"/>
                <a:gd name="T24" fmla="*/ 0 w 1763"/>
                <a:gd name="T25" fmla="*/ 0 h 1231"/>
                <a:gd name="T26" fmla="*/ 0 w 1763"/>
                <a:gd name="T27" fmla="*/ 0 h 1231"/>
                <a:gd name="T28" fmla="*/ 0 w 1763"/>
                <a:gd name="T29" fmla="*/ 0 h 1231"/>
                <a:gd name="T30" fmla="*/ 0 w 1763"/>
                <a:gd name="T31" fmla="*/ 0 h 1231"/>
                <a:gd name="T32" fmla="*/ 0 w 1763"/>
                <a:gd name="T33" fmla="*/ 0 h 1231"/>
                <a:gd name="T34" fmla="*/ 0 w 1763"/>
                <a:gd name="T35" fmla="*/ 0 h 1231"/>
                <a:gd name="T36" fmla="*/ 0 w 1763"/>
                <a:gd name="T37" fmla="*/ 0 h 1231"/>
                <a:gd name="T38" fmla="*/ 0 w 1763"/>
                <a:gd name="T39" fmla="*/ 0 h 1231"/>
                <a:gd name="T40" fmla="*/ 0 w 1763"/>
                <a:gd name="T41" fmla="*/ 0 h 1231"/>
                <a:gd name="T42" fmla="*/ 0 w 1763"/>
                <a:gd name="T43" fmla="*/ 0 h 1231"/>
                <a:gd name="T44" fmla="*/ 0 w 1763"/>
                <a:gd name="T45" fmla="*/ 0 h 1231"/>
                <a:gd name="T46" fmla="*/ 0 w 1763"/>
                <a:gd name="T47" fmla="*/ 0 h 1231"/>
                <a:gd name="T48" fmla="*/ 0 w 1763"/>
                <a:gd name="T49" fmla="*/ 0 h 1231"/>
                <a:gd name="T50" fmla="*/ 0 w 1763"/>
                <a:gd name="T51" fmla="*/ 0 h 1231"/>
                <a:gd name="T52" fmla="*/ 0 w 1763"/>
                <a:gd name="T53" fmla="*/ 0 h 1231"/>
                <a:gd name="T54" fmla="*/ 0 w 1763"/>
                <a:gd name="T55" fmla="*/ 0 h 1231"/>
                <a:gd name="T56" fmla="*/ 0 w 1763"/>
                <a:gd name="T57" fmla="*/ 0 h 1231"/>
                <a:gd name="T58" fmla="*/ 0 w 1763"/>
                <a:gd name="T59" fmla="*/ 0 h 1231"/>
                <a:gd name="T60" fmla="*/ 0 w 1763"/>
                <a:gd name="T61" fmla="*/ 0 h 1231"/>
                <a:gd name="T62" fmla="*/ 0 w 1763"/>
                <a:gd name="T63" fmla="*/ 0 h 12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63"/>
                <a:gd name="T97" fmla="*/ 0 h 1231"/>
                <a:gd name="T98" fmla="*/ 1763 w 1763"/>
                <a:gd name="T99" fmla="*/ 1231 h 123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63" h="1231">
                  <a:moveTo>
                    <a:pt x="1022" y="327"/>
                  </a:moveTo>
                  <a:lnTo>
                    <a:pt x="849" y="333"/>
                  </a:lnTo>
                  <a:lnTo>
                    <a:pt x="676" y="333"/>
                  </a:lnTo>
                  <a:lnTo>
                    <a:pt x="509" y="306"/>
                  </a:lnTo>
                  <a:lnTo>
                    <a:pt x="370" y="297"/>
                  </a:lnTo>
                  <a:lnTo>
                    <a:pt x="268" y="306"/>
                  </a:lnTo>
                  <a:lnTo>
                    <a:pt x="157" y="343"/>
                  </a:lnTo>
                  <a:lnTo>
                    <a:pt x="82" y="411"/>
                  </a:lnTo>
                  <a:lnTo>
                    <a:pt x="39" y="493"/>
                  </a:lnTo>
                  <a:lnTo>
                    <a:pt x="7" y="604"/>
                  </a:lnTo>
                  <a:lnTo>
                    <a:pt x="0" y="751"/>
                  </a:lnTo>
                  <a:lnTo>
                    <a:pt x="14" y="943"/>
                  </a:lnTo>
                  <a:lnTo>
                    <a:pt x="115" y="999"/>
                  </a:lnTo>
                  <a:lnTo>
                    <a:pt x="337" y="1097"/>
                  </a:lnTo>
                  <a:lnTo>
                    <a:pt x="591" y="1182"/>
                  </a:lnTo>
                  <a:lnTo>
                    <a:pt x="732" y="1231"/>
                  </a:lnTo>
                  <a:lnTo>
                    <a:pt x="767" y="1130"/>
                  </a:lnTo>
                  <a:lnTo>
                    <a:pt x="862" y="992"/>
                  </a:lnTo>
                  <a:lnTo>
                    <a:pt x="973" y="918"/>
                  </a:lnTo>
                  <a:lnTo>
                    <a:pt x="1091" y="845"/>
                  </a:lnTo>
                  <a:lnTo>
                    <a:pt x="1339" y="741"/>
                  </a:lnTo>
                  <a:lnTo>
                    <a:pt x="1622" y="616"/>
                  </a:lnTo>
                  <a:lnTo>
                    <a:pt x="1708" y="572"/>
                  </a:lnTo>
                  <a:lnTo>
                    <a:pt x="1750" y="529"/>
                  </a:lnTo>
                  <a:lnTo>
                    <a:pt x="1763" y="437"/>
                  </a:lnTo>
                  <a:lnTo>
                    <a:pt x="1736" y="343"/>
                  </a:lnTo>
                  <a:lnTo>
                    <a:pt x="1639" y="0"/>
                  </a:lnTo>
                  <a:lnTo>
                    <a:pt x="1538" y="85"/>
                  </a:lnTo>
                  <a:lnTo>
                    <a:pt x="1404" y="172"/>
                  </a:lnTo>
                  <a:lnTo>
                    <a:pt x="1279" y="235"/>
                  </a:lnTo>
                  <a:lnTo>
                    <a:pt x="1146" y="281"/>
                  </a:lnTo>
                  <a:lnTo>
                    <a:pt x="1022" y="327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Freeform 1899"/>
            <p:cNvSpPr>
              <a:spLocks/>
            </p:cNvSpPr>
            <p:nvPr/>
          </p:nvSpPr>
          <p:spPr bwMode="auto">
            <a:xfrm>
              <a:off x="3979" y="3808"/>
              <a:ext cx="104" cy="73"/>
            </a:xfrm>
            <a:custGeom>
              <a:avLst/>
              <a:gdLst>
                <a:gd name="T0" fmla="*/ 0 w 1763"/>
                <a:gd name="T1" fmla="*/ 0 h 1231"/>
                <a:gd name="T2" fmla="*/ 0 w 1763"/>
                <a:gd name="T3" fmla="*/ 0 h 1231"/>
                <a:gd name="T4" fmla="*/ 0 w 1763"/>
                <a:gd name="T5" fmla="*/ 0 h 1231"/>
                <a:gd name="T6" fmla="*/ 0 w 1763"/>
                <a:gd name="T7" fmla="*/ 0 h 1231"/>
                <a:gd name="T8" fmla="*/ 0 w 1763"/>
                <a:gd name="T9" fmla="*/ 0 h 1231"/>
                <a:gd name="T10" fmla="*/ 0 w 1763"/>
                <a:gd name="T11" fmla="*/ 0 h 1231"/>
                <a:gd name="T12" fmla="*/ 0 w 1763"/>
                <a:gd name="T13" fmla="*/ 0 h 1231"/>
                <a:gd name="T14" fmla="*/ 0 w 1763"/>
                <a:gd name="T15" fmla="*/ 0 h 1231"/>
                <a:gd name="T16" fmla="*/ 0 w 1763"/>
                <a:gd name="T17" fmla="*/ 0 h 1231"/>
                <a:gd name="T18" fmla="*/ 0 w 1763"/>
                <a:gd name="T19" fmla="*/ 0 h 1231"/>
                <a:gd name="T20" fmla="*/ 0 w 1763"/>
                <a:gd name="T21" fmla="*/ 0 h 1231"/>
                <a:gd name="T22" fmla="*/ 0 w 1763"/>
                <a:gd name="T23" fmla="*/ 0 h 1231"/>
                <a:gd name="T24" fmla="*/ 0 w 1763"/>
                <a:gd name="T25" fmla="*/ 0 h 1231"/>
                <a:gd name="T26" fmla="*/ 0 w 1763"/>
                <a:gd name="T27" fmla="*/ 0 h 1231"/>
                <a:gd name="T28" fmla="*/ 0 w 1763"/>
                <a:gd name="T29" fmla="*/ 0 h 1231"/>
                <a:gd name="T30" fmla="*/ 0 w 1763"/>
                <a:gd name="T31" fmla="*/ 0 h 1231"/>
                <a:gd name="T32" fmla="*/ 0 w 1763"/>
                <a:gd name="T33" fmla="*/ 0 h 1231"/>
                <a:gd name="T34" fmla="*/ 0 w 1763"/>
                <a:gd name="T35" fmla="*/ 0 h 1231"/>
                <a:gd name="T36" fmla="*/ 0 w 1763"/>
                <a:gd name="T37" fmla="*/ 0 h 1231"/>
                <a:gd name="T38" fmla="*/ 0 w 1763"/>
                <a:gd name="T39" fmla="*/ 0 h 1231"/>
                <a:gd name="T40" fmla="*/ 0 w 1763"/>
                <a:gd name="T41" fmla="*/ 0 h 1231"/>
                <a:gd name="T42" fmla="*/ 0 w 1763"/>
                <a:gd name="T43" fmla="*/ 0 h 1231"/>
                <a:gd name="T44" fmla="*/ 0 w 1763"/>
                <a:gd name="T45" fmla="*/ 0 h 1231"/>
                <a:gd name="T46" fmla="*/ 0 w 1763"/>
                <a:gd name="T47" fmla="*/ 0 h 1231"/>
                <a:gd name="T48" fmla="*/ 0 w 1763"/>
                <a:gd name="T49" fmla="*/ 0 h 1231"/>
                <a:gd name="T50" fmla="*/ 0 w 1763"/>
                <a:gd name="T51" fmla="*/ 0 h 1231"/>
                <a:gd name="T52" fmla="*/ 0 w 1763"/>
                <a:gd name="T53" fmla="*/ 0 h 1231"/>
                <a:gd name="T54" fmla="*/ 0 w 1763"/>
                <a:gd name="T55" fmla="*/ 0 h 1231"/>
                <a:gd name="T56" fmla="*/ 0 w 1763"/>
                <a:gd name="T57" fmla="*/ 0 h 1231"/>
                <a:gd name="T58" fmla="*/ 0 w 1763"/>
                <a:gd name="T59" fmla="*/ 0 h 1231"/>
                <a:gd name="T60" fmla="*/ 0 w 1763"/>
                <a:gd name="T61" fmla="*/ 0 h 1231"/>
                <a:gd name="T62" fmla="*/ 0 w 1763"/>
                <a:gd name="T63" fmla="*/ 0 h 1231"/>
                <a:gd name="T64" fmla="*/ 0 w 1763"/>
                <a:gd name="T65" fmla="*/ 0 h 1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63"/>
                <a:gd name="T100" fmla="*/ 0 h 1231"/>
                <a:gd name="T101" fmla="*/ 1763 w 1763"/>
                <a:gd name="T102" fmla="*/ 1231 h 12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63" h="1231">
                  <a:moveTo>
                    <a:pt x="1022" y="327"/>
                  </a:moveTo>
                  <a:lnTo>
                    <a:pt x="849" y="333"/>
                  </a:lnTo>
                  <a:lnTo>
                    <a:pt x="676" y="333"/>
                  </a:lnTo>
                  <a:lnTo>
                    <a:pt x="509" y="306"/>
                  </a:lnTo>
                  <a:lnTo>
                    <a:pt x="370" y="297"/>
                  </a:lnTo>
                  <a:lnTo>
                    <a:pt x="268" y="306"/>
                  </a:lnTo>
                  <a:lnTo>
                    <a:pt x="157" y="343"/>
                  </a:lnTo>
                  <a:lnTo>
                    <a:pt x="82" y="411"/>
                  </a:lnTo>
                  <a:lnTo>
                    <a:pt x="39" y="493"/>
                  </a:lnTo>
                  <a:lnTo>
                    <a:pt x="7" y="604"/>
                  </a:lnTo>
                  <a:lnTo>
                    <a:pt x="0" y="751"/>
                  </a:lnTo>
                  <a:lnTo>
                    <a:pt x="14" y="943"/>
                  </a:lnTo>
                  <a:lnTo>
                    <a:pt x="115" y="999"/>
                  </a:lnTo>
                  <a:lnTo>
                    <a:pt x="337" y="1097"/>
                  </a:lnTo>
                  <a:lnTo>
                    <a:pt x="591" y="1182"/>
                  </a:lnTo>
                  <a:lnTo>
                    <a:pt x="732" y="1231"/>
                  </a:lnTo>
                  <a:lnTo>
                    <a:pt x="767" y="1130"/>
                  </a:lnTo>
                  <a:lnTo>
                    <a:pt x="862" y="992"/>
                  </a:lnTo>
                  <a:lnTo>
                    <a:pt x="973" y="918"/>
                  </a:lnTo>
                  <a:lnTo>
                    <a:pt x="1091" y="845"/>
                  </a:lnTo>
                  <a:lnTo>
                    <a:pt x="1339" y="741"/>
                  </a:lnTo>
                  <a:lnTo>
                    <a:pt x="1622" y="616"/>
                  </a:lnTo>
                  <a:lnTo>
                    <a:pt x="1708" y="572"/>
                  </a:lnTo>
                  <a:lnTo>
                    <a:pt x="1750" y="529"/>
                  </a:lnTo>
                  <a:lnTo>
                    <a:pt x="1763" y="437"/>
                  </a:lnTo>
                  <a:lnTo>
                    <a:pt x="1736" y="343"/>
                  </a:lnTo>
                  <a:lnTo>
                    <a:pt x="1639" y="0"/>
                  </a:lnTo>
                  <a:lnTo>
                    <a:pt x="1538" y="85"/>
                  </a:lnTo>
                  <a:lnTo>
                    <a:pt x="1404" y="172"/>
                  </a:lnTo>
                  <a:lnTo>
                    <a:pt x="1279" y="235"/>
                  </a:lnTo>
                  <a:lnTo>
                    <a:pt x="1146" y="281"/>
                  </a:lnTo>
                  <a:lnTo>
                    <a:pt x="1022" y="3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2" name="Freeform 1900"/>
            <p:cNvSpPr>
              <a:spLocks/>
            </p:cNvSpPr>
            <p:nvPr/>
          </p:nvSpPr>
          <p:spPr bwMode="auto">
            <a:xfrm>
              <a:off x="3936" y="3753"/>
              <a:ext cx="137" cy="107"/>
            </a:xfrm>
            <a:custGeom>
              <a:avLst/>
              <a:gdLst>
                <a:gd name="T0" fmla="*/ 0 w 2334"/>
                <a:gd name="T1" fmla="*/ 0 h 1820"/>
                <a:gd name="T2" fmla="*/ 0 w 2334"/>
                <a:gd name="T3" fmla="*/ 0 h 1820"/>
                <a:gd name="T4" fmla="*/ 0 w 2334"/>
                <a:gd name="T5" fmla="*/ 0 h 1820"/>
                <a:gd name="T6" fmla="*/ 0 w 2334"/>
                <a:gd name="T7" fmla="*/ 0 h 1820"/>
                <a:gd name="T8" fmla="*/ 0 w 2334"/>
                <a:gd name="T9" fmla="*/ 0 h 1820"/>
                <a:gd name="T10" fmla="*/ 0 w 2334"/>
                <a:gd name="T11" fmla="*/ 0 h 1820"/>
                <a:gd name="T12" fmla="*/ 0 w 2334"/>
                <a:gd name="T13" fmla="*/ 0 h 1820"/>
                <a:gd name="T14" fmla="*/ 0 w 2334"/>
                <a:gd name="T15" fmla="*/ 0 h 1820"/>
                <a:gd name="T16" fmla="*/ 0 w 2334"/>
                <a:gd name="T17" fmla="*/ 0 h 1820"/>
                <a:gd name="T18" fmla="*/ 0 w 2334"/>
                <a:gd name="T19" fmla="*/ 0 h 1820"/>
                <a:gd name="T20" fmla="*/ 0 w 2334"/>
                <a:gd name="T21" fmla="*/ 0 h 1820"/>
                <a:gd name="T22" fmla="*/ 0 w 2334"/>
                <a:gd name="T23" fmla="*/ 0 h 1820"/>
                <a:gd name="T24" fmla="*/ 0 w 2334"/>
                <a:gd name="T25" fmla="*/ 0 h 1820"/>
                <a:gd name="T26" fmla="*/ 0 w 2334"/>
                <a:gd name="T27" fmla="*/ 0 h 1820"/>
                <a:gd name="T28" fmla="*/ 0 w 2334"/>
                <a:gd name="T29" fmla="*/ 0 h 1820"/>
                <a:gd name="T30" fmla="*/ 0 w 2334"/>
                <a:gd name="T31" fmla="*/ 0 h 1820"/>
                <a:gd name="T32" fmla="*/ 0 w 2334"/>
                <a:gd name="T33" fmla="*/ 0 h 1820"/>
                <a:gd name="T34" fmla="*/ 0 w 2334"/>
                <a:gd name="T35" fmla="*/ 0 h 1820"/>
                <a:gd name="T36" fmla="*/ 0 w 2334"/>
                <a:gd name="T37" fmla="*/ 0 h 1820"/>
                <a:gd name="T38" fmla="*/ 0 w 2334"/>
                <a:gd name="T39" fmla="*/ 0 h 1820"/>
                <a:gd name="T40" fmla="*/ 0 w 2334"/>
                <a:gd name="T41" fmla="*/ 0 h 1820"/>
                <a:gd name="T42" fmla="*/ 0 w 2334"/>
                <a:gd name="T43" fmla="*/ 0 h 1820"/>
                <a:gd name="T44" fmla="*/ 0 w 2334"/>
                <a:gd name="T45" fmla="*/ 0 h 1820"/>
                <a:gd name="T46" fmla="*/ 0 w 2334"/>
                <a:gd name="T47" fmla="*/ 0 h 1820"/>
                <a:gd name="T48" fmla="*/ 0 w 2334"/>
                <a:gd name="T49" fmla="*/ 0 h 1820"/>
                <a:gd name="T50" fmla="*/ 0 w 2334"/>
                <a:gd name="T51" fmla="*/ 0 h 1820"/>
                <a:gd name="T52" fmla="*/ 0 w 2334"/>
                <a:gd name="T53" fmla="*/ 0 h 1820"/>
                <a:gd name="T54" fmla="*/ 0 w 2334"/>
                <a:gd name="T55" fmla="*/ 0 h 1820"/>
                <a:gd name="T56" fmla="*/ 0 w 2334"/>
                <a:gd name="T57" fmla="*/ 0 h 1820"/>
                <a:gd name="T58" fmla="*/ 0 w 2334"/>
                <a:gd name="T59" fmla="*/ 0 h 1820"/>
                <a:gd name="T60" fmla="*/ 0 w 2334"/>
                <a:gd name="T61" fmla="*/ 0 h 1820"/>
                <a:gd name="T62" fmla="*/ 0 w 2334"/>
                <a:gd name="T63" fmla="*/ 0 h 1820"/>
                <a:gd name="T64" fmla="*/ 0 w 2334"/>
                <a:gd name="T65" fmla="*/ 0 h 1820"/>
                <a:gd name="T66" fmla="*/ 0 w 2334"/>
                <a:gd name="T67" fmla="*/ 0 h 1820"/>
                <a:gd name="T68" fmla="*/ 0 w 2334"/>
                <a:gd name="T69" fmla="*/ 0 h 1820"/>
                <a:gd name="T70" fmla="*/ 0 w 2334"/>
                <a:gd name="T71" fmla="*/ 0 h 18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34"/>
                <a:gd name="T109" fmla="*/ 0 h 1820"/>
                <a:gd name="T110" fmla="*/ 2334 w 2334"/>
                <a:gd name="T111" fmla="*/ 1820 h 18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34" h="1820">
                  <a:moveTo>
                    <a:pt x="1668" y="114"/>
                  </a:moveTo>
                  <a:lnTo>
                    <a:pt x="1463" y="46"/>
                  </a:lnTo>
                  <a:lnTo>
                    <a:pt x="1332" y="13"/>
                  </a:lnTo>
                  <a:lnTo>
                    <a:pt x="1165" y="0"/>
                  </a:lnTo>
                  <a:lnTo>
                    <a:pt x="1022" y="7"/>
                  </a:lnTo>
                  <a:lnTo>
                    <a:pt x="741" y="69"/>
                  </a:lnTo>
                  <a:lnTo>
                    <a:pt x="604" y="130"/>
                  </a:lnTo>
                  <a:lnTo>
                    <a:pt x="454" y="228"/>
                  </a:lnTo>
                  <a:lnTo>
                    <a:pt x="340" y="314"/>
                  </a:lnTo>
                  <a:lnTo>
                    <a:pt x="212" y="454"/>
                  </a:lnTo>
                  <a:lnTo>
                    <a:pt x="82" y="680"/>
                  </a:lnTo>
                  <a:lnTo>
                    <a:pt x="30" y="856"/>
                  </a:lnTo>
                  <a:lnTo>
                    <a:pt x="0" y="1058"/>
                  </a:lnTo>
                  <a:lnTo>
                    <a:pt x="0" y="1173"/>
                  </a:lnTo>
                  <a:lnTo>
                    <a:pt x="111" y="1614"/>
                  </a:lnTo>
                  <a:lnTo>
                    <a:pt x="532" y="1820"/>
                  </a:lnTo>
                  <a:lnTo>
                    <a:pt x="555" y="1670"/>
                  </a:lnTo>
                  <a:lnTo>
                    <a:pt x="558" y="1581"/>
                  </a:lnTo>
                  <a:lnTo>
                    <a:pt x="584" y="1441"/>
                  </a:lnTo>
                  <a:lnTo>
                    <a:pt x="656" y="1317"/>
                  </a:lnTo>
                  <a:lnTo>
                    <a:pt x="773" y="1216"/>
                  </a:lnTo>
                  <a:lnTo>
                    <a:pt x="904" y="1156"/>
                  </a:lnTo>
                  <a:lnTo>
                    <a:pt x="1034" y="1134"/>
                  </a:lnTo>
                  <a:lnTo>
                    <a:pt x="1197" y="1140"/>
                  </a:lnTo>
                  <a:lnTo>
                    <a:pt x="1436" y="1183"/>
                  </a:lnTo>
                  <a:lnTo>
                    <a:pt x="1659" y="1186"/>
                  </a:lnTo>
                  <a:lnTo>
                    <a:pt x="1841" y="1137"/>
                  </a:lnTo>
                  <a:lnTo>
                    <a:pt x="2095" y="1026"/>
                  </a:lnTo>
                  <a:lnTo>
                    <a:pt x="2249" y="922"/>
                  </a:lnTo>
                  <a:lnTo>
                    <a:pt x="2334" y="827"/>
                  </a:lnTo>
                  <a:lnTo>
                    <a:pt x="2311" y="715"/>
                  </a:lnTo>
                  <a:lnTo>
                    <a:pt x="2268" y="582"/>
                  </a:lnTo>
                  <a:lnTo>
                    <a:pt x="2197" y="467"/>
                  </a:lnTo>
                  <a:lnTo>
                    <a:pt x="2089" y="347"/>
                  </a:lnTo>
                  <a:lnTo>
                    <a:pt x="1961" y="258"/>
                  </a:lnTo>
                  <a:lnTo>
                    <a:pt x="1668" y="114"/>
                  </a:lnTo>
                  <a:close/>
                </a:path>
              </a:pathLst>
            </a:custGeom>
            <a:solidFill>
              <a:srgbClr val="FF0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Freeform 1901"/>
            <p:cNvSpPr>
              <a:spLocks/>
            </p:cNvSpPr>
            <p:nvPr/>
          </p:nvSpPr>
          <p:spPr bwMode="auto">
            <a:xfrm>
              <a:off x="3936" y="3753"/>
              <a:ext cx="137" cy="107"/>
            </a:xfrm>
            <a:custGeom>
              <a:avLst/>
              <a:gdLst>
                <a:gd name="T0" fmla="*/ 0 w 2334"/>
                <a:gd name="T1" fmla="*/ 0 h 1820"/>
                <a:gd name="T2" fmla="*/ 0 w 2334"/>
                <a:gd name="T3" fmla="*/ 0 h 1820"/>
                <a:gd name="T4" fmla="*/ 0 w 2334"/>
                <a:gd name="T5" fmla="*/ 0 h 1820"/>
                <a:gd name="T6" fmla="*/ 0 w 2334"/>
                <a:gd name="T7" fmla="*/ 0 h 1820"/>
                <a:gd name="T8" fmla="*/ 0 w 2334"/>
                <a:gd name="T9" fmla="*/ 0 h 1820"/>
                <a:gd name="T10" fmla="*/ 0 w 2334"/>
                <a:gd name="T11" fmla="*/ 0 h 1820"/>
                <a:gd name="T12" fmla="*/ 0 w 2334"/>
                <a:gd name="T13" fmla="*/ 0 h 1820"/>
                <a:gd name="T14" fmla="*/ 0 w 2334"/>
                <a:gd name="T15" fmla="*/ 0 h 1820"/>
                <a:gd name="T16" fmla="*/ 0 w 2334"/>
                <a:gd name="T17" fmla="*/ 0 h 1820"/>
                <a:gd name="T18" fmla="*/ 0 w 2334"/>
                <a:gd name="T19" fmla="*/ 0 h 1820"/>
                <a:gd name="T20" fmla="*/ 0 w 2334"/>
                <a:gd name="T21" fmla="*/ 0 h 1820"/>
                <a:gd name="T22" fmla="*/ 0 w 2334"/>
                <a:gd name="T23" fmla="*/ 0 h 1820"/>
                <a:gd name="T24" fmla="*/ 0 w 2334"/>
                <a:gd name="T25" fmla="*/ 0 h 1820"/>
                <a:gd name="T26" fmla="*/ 0 w 2334"/>
                <a:gd name="T27" fmla="*/ 0 h 1820"/>
                <a:gd name="T28" fmla="*/ 0 w 2334"/>
                <a:gd name="T29" fmla="*/ 0 h 1820"/>
                <a:gd name="T30" fmla="*/ 0 w 2334"/>
                <a:gd name="T31" fmla="*/ 0 h 1820"/>
                <a:gd name="T32" fmla="*/ 0 w 2334"/>
                <a:gd name="T33" fmla="*/ 0 h 1820"/>
                <a:gd name="T34" fmla="*/ 0 w 2334"/>
                <a:gd name="T35" fmla="*/ 0 h 1820"/>
                <a:gd name="T36" fmla="*/ 0 w 2334"/>
                <a:gd name="T37" fmla="*/ 0 h 1820"/>
                <a:gd name="T38" fmla="*/ 0 w 2334"/>
                <a:gd name="T39" fmla="*/ 0 h 1820"/>
                <a:gd name="T40" fmla="*/ 0 w 2334"/>
                <a:gd name="T41" fmla="*/ 0 h 1820"/>
                <a:gd name="T42" fmla="*/ 0 w 2334"/>
                <a:gd name="T43" fmla="*/ 0 h 1820"/>
                <a:gd name="T44" fmla="*/ 0 w 2334"/>
                <a:gd name="T45" fmla="*/ 0 h 1820"/>
                <a:gd name="T46" fmla="*/ 0 w 2334"/>
                <a:gd name="T47" fmla="*/ 0 h 1820"/>
                <a:gd name="T48" fmla="*/ 0 w 2334"/>
                <a:gd name="T49" fmla="*/ 0 h 1820"/>
                <a:gd name="T50" fmla="*/ 0 w 2334"/>
                <a:gd name="T51" fmla="*/ 0 h 1820"/>
                <a:gd name="T52" fmla="*/ 0 w 2334"/>
                <a:gd name="T53" fmla="*/ 0 h 1820"/>
                <a:gd name="T54" fmla="*/ 0 w 2334"/>
                <a:gd name="T55" fmla="*/ 0 h 1820"/>
                <a:gd name="T56" fmla="*/ 0 w 2334"/>
                <a:gd name="T57" fmla="*/ 0 h 1820"/>
                <a:gd name="T58" fmla="*/ 0 w 2334"/>
                <a:gd name="T59" fmla="*/ 0 h 1820"/>
                <a:gd name="T60" fmla="*/ 0 w 2334"/>
                <a:gd name="T61" fmla="*/ 0 h 1820"/>
                <a:gd name="T62" fmla="*/ 0 w 2334"/>
                <a:gd name="T63" fmla="*/ 0 h 1820"/>
                <a:gd name="T64" fmla="*/ 0 w 2334"/>
                <a:gd name="T65" fmla="*/ 0 h 1820"/>
                <a:gd name="T66" fmla="*/ 0 w 2334"/>
                <a:gd name="T67" fmla="*/ 0 h 1820"/>
                <a:gd name="T68" fmla="*/ 0 w 2334"/>
                <a:gd name="T69" fmla="*/ 0 h 1820"/>
                <a:gd name="T70" fmla="*/ 0 w 2334"/>
                <a:gd name="T71" fmla="*/ 0 h 1820"/>
                <a:gd name="T72" fmla="*/ 0 w 2334"/>
                <a:gd name="T73" fmla="*/ 0 h 18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34"/>
                <a:gd name="T112" fmla="*/ 0 h 1820"/>
                <a:gd name="T113" fmla="*/ 2334 w 2334"/>
                <a:gd name="T114" fmla="*/ 1820 h 18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34" h="1820">
                  <a:moveTo>
                    <a:pt x="1668" y="114"/>
                  </a:moveTo>
                  <a:lnTo>
                    <a:pt x="1463" y="46"/>
                  </a:lnTo>
                  <a:lnTo>
                    <a:pt x="1332" y="13"/>
                  </a:lnTo>
                  <a:lnTo>
                    <a:pt x="1165" y="0"/>
                  </a:lnTo>
                  <a:lnTo>
                    <a:pt x="1022" y="7"/>
                  </a:lnTo>
                  <a:lnTo>
                    <a:pt x="741" y="69"/>
                  </a:lnTo>
                  <a:lnTo>
                    <a:pt x="604" y="130"/>
                  </a:lnTo>
                  <a:lnTo>
                    <a:pt x="454" y="228"/>
                  </a:lnTo>
                  <a:lnTo>
                    <a:pt x="340" y="314"/>
                  </a:lnTo>
                  <a:lnTo>
                    <a:pt x="212" y="454"/>
                  </a:lnTo>
                  <a:lnTo>
                    <a:pt x="82" y="680"/>
                  </a:lnTo>
                  <a:lnTo>
                    <a:pt x="30" y="856"/>
                  </a:lnTo>
                  <a:lnTo>
                    <a:pt x="0" y="1058"/>
                  </a:lnTo>
                  <a:lnTo>
                    <a:pt x="0" y="1173"/>
                  </a:lnTo>
                  <a:lnTo>
                    <a:pt x="111" y="1614"/>
                  </a:lnTo>
                  <a:lnTo>
                    <a:pt x="532" y="1820"/>
                  </a:lnTo>
                  <a:lnTo>
                    <a:pt x="555" y="1670"/>
                  </a:lnTo>
                  <a:lnTo>
                    <a:pt x="558" y="1581"/>
                  </a:lnTo>
                  <a:lnTo>
                    <a:pt x="584" y="1441"/>
                  </a:lnTo>
                  <a:lnTo>
                    <a:pt x="656" y="1317"/>
                  </a:lnTo>
                  <a:lnTo>
                    <a:pt x="773" y="1216"/>
                  </a:lnTo>
                  <a:lnTo>
                    <a:pt x="904" y="1156"/>
                  </a:lnTo>
                  <a:lnTo>
                    <a:pt x="1034" y="1134"/>
                  </a:lnTo>
                  <a:lnTo>
                    <a:pt x="1197" y="1140"/>
                  </a:lnTo>
                  <a:lnTo>
                    <a:pt x="1436" y="1183"/>
                  </a:lnTo>
                  <a:lnTo>
                    <a:pt x="1659" y="1186"/>
                  </a:lnTo>
                  <a:lnTo>
                    <a:pt x="1841" y="1137"/>
                  </a:lnTo>
                  <a:lnTo>
                    <a:pt x="2095" y="1026"/>
                  </a:lnTo>
                  <a:lnTo>
                    <a:pt x="2249" y="922"/>
                  </a:lnTo>
                  <a:lnTo>
                    <a:pt x="2334" y="827"/>
                  </a:lnTo>
                  <a:lnTo>
                    <a:pt x="2311" y="715"/>
                  </a:lnTo>
                  <a:lnTo>
                    <a:pt x="2268" y="582"/>
                  </a:lnTo>
                  <a:lnTo>
                    <a:pt x="2197" y="467"/>
                  </a:lnTo>
                  <a:lnTo>
                    <a:pt x="2089" y="347"/>
                  </a:lnTo>
                  <a:lnTo>
                    <a:pt x="1961" y="258"/>
                  </a:lnTo>
                  <a:lnTo>
                    <a:pt x="1668" y="11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Freeform 1902"/>
            <p:cNvSpPr>
              <a:spLocks/>
            </p:cNvSpPr>
            <p:nvPr/>
          </p:nvSpPr>
          <p:spPr bwMode="auto">
            <a:xfrm>
              <a:off x="3920" y="3701"/>
              <a:ext cx="77" cy="107"/>
            </a:xfrm>
            <a:custGeom>
              <a:avLst/>
              <a:gdLst>
                <a:gd name="T0" fmla="*/ 0 w 1315"/>
                <a:gd name="T1" fmla="*/ 0 h 1832"/>
                <a:gd name="T2" fmla="*/ 0 w 1315"/>
                <a:gd name="T3" fmla="*/ 0 h 1832"/>
                <a:gd name="T4" fmla="*/ 0 w 1315"/>
                <a:gd name="T5" fmla="*/ 0 h 1832"/>
                <a:gd name="T6" fmla="*/ 0 w 1315"/>
                <a:gd name="T7" fmla="*/ 0 h 1832"/>
                <a:gd name="T8" fmla="*/ 0 w 1315"/>
                <a:gd name="T9" fmla="*/ 0 h 1832"/>
                <a:gd name="T10" fmla="*/ 0 w 1315"/>
                <a:gd name="T11" fmla="*/ 0 h 1832"/>
                <a:gd name="T12" fmla="*/ 0 w 1315"/>
                <a:gd name="T13" fmla="*/ 0 h 1832"/>
                <a:gd name="T14" fmla="*/ 0 w 1315"/>
                <a:gd name="T15" fmla="*/ 0 h 1832"/>
                <a:gd name="T16" fmla="*/ 0 w 1315"/>
                <a:gd name="T17" fmla="*/ 0 h 1832"/>
                <a:gd name="T18" fmla="*/ 0 w 1315"/>
                <a:gd name="T19" fmla="*/ 0 h 1832"/>
                <a:gd name="T20" fmla="*/ 0 w 1315"/>
                <a:gd name="T21" fmla="*/ 0 h 1832"/>
                <a:gd name="T22" fmla="*/ 0 w 1315"/>
                <a:gd name="T23" fmla="*/ 0 h 1832"/>
                <a:gd name="T24" fmla="*/ 0 w 1315"/>
                <a:gd name="T25" fmla="*/ 0 h 1832"/>
                <a:gd name="T26" fmla="*/ 0 w 1315"/>
                <a:gd name="T27" fmla="*/ 0 h 1832"/>
                <a:gd name="T28" fmla="*/ 0 w 1315"/>
                <a:gd name="T29" fmla="*/ 0 h 1832"/>
                <a:gd name="T30" fmla="*/ 0 w 1315"/>
                <a:gd name="T31" fmla="*/ 0 h 1832"/>
                <a:gd name="T32" fmla="*/ 0 w 1315"/>
                <a:gd name="T33" fmla="*/ 0 h 1832"/>
                <a:gd name="T34" fmla="*/ 0 w 1315"/>
                <a:gd name="T35" fmla="*/ 0 h 1832"/>
                <a:gd name="T36" fmla="*/ 0 w 1315"/>
                <a:gd name="T37" fmla="*/ 0 h 1832"/>
                <a:gd name="T38" fmla="*/ 0 w 1315"/>
                <a:gd name="T39" fmla="*/ 0 h 1832"/>
                <a:gd name="T40" fmla="*/ 0 w 1315"/>
                <a:gd name="T41" fmla="*/ 0 h 1832"/>
                <a:gd name="T42" fmla="*/ 0 w 1315"/>
                <a:gd name="T43" fmla="*/ 0 h 1832"/>
                <a:gd name="T44" fmla="*/ 0 w 1315"/>
                <a:gd name="T45" fmla="*/ 0 h 18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15"/>
                <a:gd name="T70" fmla="*/ 0 h 1832"/>
                <a:gd name="T71" fmla="*/ 1315 w 1315"/>
                <a:gd name="T72" fmla="*/ 1832 h 183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15" h="1832">
                  <a:moveTo>
                    <a:pt x="1185" y="335"/>
                  </a:moveTo>
                  <a:lnTo>
                    <a:pt x="1071" y="153"/>
                  </a:lnTo>
                  <a:lnTo>
                    <a:pt x="937" y="55"/>
                  </a:lnTo>
                  <a:lnTo>
                    <a:pt x="806" y="0"/>
                  </a:lnTo>
                  <a:lnTo>
                    <a:pt x="617" y="0"/>
                  </a:lnTo>
                  <a:lnTo>
                    <a:pt x="486" y="49"/>
                  </a:lnTo>
                  <a:lnTo>
                    <a:pt x="329" y="153"/>
                  </a:lnTo>
                  <a:lnTo>
                    <a:pt x="166" y="374"/>
                  </a:lnTo>
                  <a:lnTo>
                    <a:pt x="52" y="632"/>
                  </a:lnTo>
                  <a:lnTo>
                    <a:pt x="0" y="920"/>
                  </a:lnTo>
                  <a:lnTo>
                    <a:pt x="7" y="1269"/>
                  </a:lnTo>
                  <a:lnTo>
                    <a:pt x="35" y="1446"/>
                  </a:lnTo>
                  <a:lnTo>
                    <a:pt x="101" y="1688"/>
                  </a:lnTo>
                  <a:lnTo>
                    <a:pt x="173" y="1832"/>
                  </a:lnTo>
                  <a:lnTo>
                    <a:pt x="219" y="1669"/>
                  </a:lnTo>
                  <a:lnTo>
                    <a:pt x="296" y="1473"/>
                  </a:lnTo>
                  <a:lnTo>
                    <a:pt x="454" y="1263"/>
                  </a:lnTo>
                  <a:lnTo>
                    <a:pt x="679" y="1064"/>
                  </a:lnTo>
                  <a:lnTo>
                    <a:pt x="946" y="913"/>
                  </a:lnTo>
                  <a:lnTo>
                    <a:pt x="1172" y="848"/>
                  </a:lnTo>
                  <a:lnTo>
                    <a:pt x="1315" y="822"/>
                  </a:lnTo>
                  <a:lnTo>
                    <a:pt x="1250" y="537"/>
                  </a:lnTo>
                  <a:lnTo>
                    <a:pt x="1185" y="335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5" name="Freeform 1903"/>
            <p:cNvSpPr>
              <a:spLocks/>
            </p:cNvSpPr>
            <p:nvPr/>
          </p:nvSpPr>
          <p:spPr bwMode="auto">
            <a:xfrm>
              <a:off x="3920" y="3701"/>
              <a:ext cx="77" cy="107"/>
            </a:xfrm>
            <a:custGeom>
              <a:avLst/>
              <a:gdLst>
                <a:gd name="T0" fmla="*/ 0 w 1315"/>
                <a:gd name="T1" fmla="*/ 0 h 1832"/>
                <a:gd name="T2" fmla="*/ 0 w 1315"/>
                <a:gd name="T3" fmla="*/ 0 h 1832"/>
                <a:gd name="T4" fmla="*/ 0 w 1315"/>
                <a:gd name="T5" fmla="*/ 0 h 1832"/>
                <a:gd name="T6" fmla="*/ 0 w 1315"/>
                <a:gd name="T7" fmla="*/ 0 h 1832"/>
                <a:gd name="T8" fmla="*/ 0 w 1315"/>
                <a:gd name="T9" fmla="*/ 0 h 1832"/>
                <a:gd name="T10" fmla="*/ 0 w 1315"/>
                <a:gd name="T11" fmla="*/ 0 h 1832"/>
                <a:gd name="T12" fmla="*/ 0 w 1315"/>
                <a:gd name="T13" fmla="*/ 0 h 1832"/>
                <a:gd name="T14" fmla="*/ 0 w 1315"/>
                <a:gd name="T15" fmla="*/ 0 h 1832"/>
                <a:gd name="T16" fmla="*/ 0 w 1315"/>
                <a:gd name="T17" fmla="*/ 0 h 1832"/>
                <a:gd name="T18" fmla="*/ 0 w 1315"/>
                <a:gd name="T19" fmla="*/ 0 h 1832"/>
                <a:gd name="T20" fmla="*/ 0 w 1315"/>
                <a:gd name="T21" fmla="*/ 0 h 1832"/>
                <a:gd name="T22" fmla="*/ 0 w 1315"/>
                <a:gd name="T23" fmla="*/ 0 h 1832"/>
                <a:gd name="T24" fmla="*/ 0 w 1315"/>
                <a:gd name="T25" fmla="*/ 0 h 1832"/>
                <a:gd name="T26" fmla="*/ 0 w 1315"/>
                <a:gd name="T27" fmla="*/ 0 h 1832"/>
                <a:gd name="T28" fmla="*/ 0 w 1315"/>
                <a:gd name="T29" fmla="*/ 0 h 1832"/>
                <a:gd name="T30" fmla="*/ 0 w 1315"/>
                <a:gd name="T31" fmla="*/ 0 h 1832"/>
                <a:gd name="T32" fmla="*/ 0 w 1315"/>
                <a:gd name="T33" fmla="*/ 0 h 1832"/>
                <a:gd name="T34" fmla="*/ 0 w 1315"/>
                <a:gd name="T35" fmla="*/ 0 h 1832"/>
                <a:gd name="T36" fmla="*/ 0 w 1315"/>
                <a:gd name="T37" fmla="*/ 0 h 1832"/>
                <a:gd name="T38" fmla="*/ 0 w 1315"/>
                <a:gd name="T39" fmla="*/ 0 h 1832"/>
                <a:gd name="T40" fmla="*/ 0 w 1315"/>
                <a:gd name="T41" fmla="*/ 0 h 1832"/>
                <a:gd name="T42" fmla="*/ 0 w 1315"/>
                <a:gd name="T43" fmla="*/ 0 h 1832"/>
                <a:gd name="T44" fmla="*/ 0 w 1315"/>
                <a:gd name="T45" fmla="*/ 0 h 1832"/>
                <a:gd name="T46" fmla="*/ 0 w 1315"/>
                <a:gd name="T47" fmla="*/ 0 h 18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15"/>
                <a:gd name="T73" fmla="*/ 0 h 1832"/>
                <a:gd name="T74" fmla="*/ 1315 w 1315"/>
                <a:gd name="T75" fmla="*/ 1832 h 183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15" h="1832">
                  <a:moveTo>
                    <a:pt x="1185" y="335"/>
                  </a:moveTo>
                  <a:lnTo>
                    <a:pt x="1071" y="153"/>
                  </a:lnTo>
                  <a:lnTo>
                    <a:pt x="937" y="55"/>
                  </a:lnTo>
                  <a:lnTo>
                    <a:pt x="806" y="0"/>
                  </a:lnTo>
                  <a:lnTo>
                    <a:pt x="617" y="0"/>
                  </a:lnTo>
                  <a:lnTo>
                    <a:pt x="486" y="49"/>
                  </a:lnTo>
                  <a:lnTo>
                    <a:pt x="329" y="153"/>
                  </a:lnTo>
                  <a:lnTo>
                    <a:pt x="166" y="374"/>
                  </a:lnTo>
                  <a:lnTo>
                    <a:pt x="52" y="632"/>
                  </a:lnTo>
                  <a:lnTo>
                    <a:pt x="0" y="920"/>
                  </a:lnTo>
                  <a:lnTo>
                    <a:pt x="7" y="1269"/>
                  </a:lnTo>
                  <a:lnTo>
                    <a:pt x="35" y="1446"/>
                  </a:lnTo>
                  <a:lnTo>
                    <a:pt x="101" y="1688"/>
                  </a:lnTo>
                  <a:lnTo>
                    <a:pt x="173" y="1832"/>
                  </a:lnTo>
                  <a:lnTo>
                    <a:pt x="219" y="1669"/>
                  </a:lnTo>
                  <a:lnTo>
                    <a:pt x="296" y="1473"/>
                  </a:lnTo>
                  <a:lnTo>
                    <a:pt x="454" y="1263"/>
                  </a:lnTo>
                  <a:lnTo>
                    <a:pt x="679" y="1064"/>
                  </a:lnTo>
                  <a:lnTo>
                    <a:pt x="946" y="913"/>
                  </a:lnTo>
                  <a:lnTo>
                    <a:pt x="1172" y="848"/>
                  </a:lnTo>
                  <a:lnTo>
                    <a:pt x="1315" y="822"/>
                  </a:lnTo>
                  <a:lnTo>
                    <a:pt x="1250" y="537"/>
                  </a:lnTo>
                  <a:lnTo>
                    <a:pt x="1185" y="3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6" name="Freeform 1904"/>
            <p:cNvSpPr>
              <a:spLocks/>
            </p:cNvSpPr>
            <p:nvPr/>
          </p:nvSpPr>
          <p:spPr bwMode="auto">
            <a:xfrm>
              <a:off x="4024" y="3739"/>
              <a:ext cx="167" cy="95"/>
            </a:xfrm>
            <a:custGeom>
              <a:avLst/>
              <a:gdLst>
                <a:gd name="T0" fmla="*/ 0 w 2837"/>
                <a:gd name="T1" fmla="*/ 0 h 1614"/>
                <a:gd name="T2" fmla="*/ 0 w 2837"/>
                <a:gd name="T3" fmla="*/ 0 h 1614"/>
                <a:gd name="T4" fmla="*/ 0 w 2837"/>
                <a:gd name="T5" fmla="*/ 0 h 1614"/>
                <a:gd name="T6" fmla="*/ 0 w 2837"/>
                <a:gd name="T7" fmla="*/ 0 h 1614"/>
                <a:gd name="T8" fmla="*/ 0 w 2837"/>
                <a:gd name="T9" fmla="*/ 0 h 1614"/>
                <a:gd name="T10" fmla="*/ 0 w 2837"/>
                <a:gd name="T11" fmla="*/ 0 h 1614"/>
                <a:gd name="T12" fmla="*/ 0 w 2837"/>
                <a:gd name="T13" fmla="*/ 0 h 1614"/>
                <a:gd name="T14" fmla="*/ 0 w 2837"/>
                <a:gd name="T15" fmla="*/ 0 h 1614"/>
                <a:gd name="T16" fmla="*/ 0 w 2837"/>
                <a:gd name="T17" fmla="*/ 0 h 1614"/>
                <a:gd name="T18" fmla="*/ 0 w 2837"/>
                <a:gd name="T19" fmla="*/ 0 h 1614"/>
                <a:gd name="T20" fmla="*/ 0 w 2837"/>
                <a:gd name="T21" fmla="*/ 0 h 1614"/>
                <a:gd name="T22" fmla="*/ 0 w 2837"/>
                <a:gd name="T23" fmla="*/ 0 h 1614"/>
                <a:gd name="T24" fmla="*/ 0 w 2837"/>
                <a:gd name="T25" fmla="*/ 0 h 1614"/>
                <a:gd name="T26" fmla="*/ 0 w 2837"/>
                <a:gd name="T27" fmla="*/ 0 h 1614"/>
                <a:gd name="T28" fmla="*/ 0 w 2837"/>
                <a:gd name="T29" fmla="*/ 0 h 1614"/>
                <a:gd name="T30" fmla="*/ 0 w 2837"/>
                <a:gd name="T31" fmla="*/ 0 h 1614"/>
                <a:gd name="T32" fmla="*/ 0 w 2837"/>
                <a:gd name="T33" fmla="*/ 0 h 1614"/>
                <a:gd name="T34" fmla="*/ 0 w 2837"/>
                <a:gd name="T35" fmla="*/ 0 h 1614"/>
                <a:gd name="T36" fmla="*/ 0 w 2837"/>
                <a:gd name="T37" fmla="*/ 0 h 1614"/>
                <a:gd name="T38" fmla="*/ 0 w 2837"/>
                <a:gd name="T39" fmla="*/ 0 h 1614"/>
                <a:gd name="T40" fmla="*/ 0 w 2837"/>
                <a:gd name="T41" fmla="*/ 0 h 1614"/>
                <a:gd name="T42" fmla="*/ 0 w 2837"/>
                <a:gd name="T43" fmla="*/ 0 h 1614"/>
                <a:gd name="T44" fmla="*/ 0 w 2837"/>
                <a:gd name="T45" fmla="*/ 0 h 1614"/>
                <a:gd name="T46" fmla="*/ 0 w 2837"/>
                <a:gd name="T47" fmla="*/ 0 h 1614"/>
                <a:gd name="T48" fmla="*/ 0 w 2837"/>
                <a:gd name="T49" fmla="*/ 0 h 1614"/>
                <a:gd name="T50" fmla="*/ 0 w 2837"/>
                <a:gd name="T51" fmla="*/ 0 h 1614"/>
                <a:gd name="T52" fmla="*/ 0 w 2837"/>
                <a:gd name="T53" fmla="*/ 0 h 1614"/>
                <a:gd name="T54" fmla="*/ 0 w 2837"/>
                <a:gd name="T55" fmla="*/ 0 h 1614"/>
                <a:gd name="T56" fmla="*/ 0 w 2837"/>
                <a:gd name="T57" fmla="*/ 0 h 1614"/>
                <a:gd name="T58" fmla="*/ 0 w 2837"/>
                <a:gd name="T59" fmla="*/ 0 h 1614"/>
                <a:gd name="T60" fmla="*/ 0 w 2837"/>
                <a:gd name="T61" fmla="*/ 0 h 1614"/>
                <a:gd name="T62" fmla="*/ 0 w 2837"/>
                <a:gd name="T63" fmla="*/ 0 h 1614"/>
                <a:gd name="T64" fmla="*/ 0 w 2837"/>
                <a:gd name="T65" fmla="*/ 0 h 1614"/>
                <a:gd name="T66" fmla="*/ 0 w 2837"/>
                <a:gd name="T67" fmla="*/ 0 h 16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7"/>
                <a:gd name="T103" fmla="*/ 0 h 1614"/>
                <a:gd name="T104" fmla="*/ 2837 w 2837"/>
                <a:gd name="T105" fmla="*/ 1614 h 161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7" h="1614">
                  <a:moveTo>
                    <a:pt x="1832" y="79"/>
                  </a:moveTo>
                  <a:lnTo>
                    <a:pt x="1714" y="42"/>
                  </a:lnTo>
                  <a:lnTo>
                    <a:pt x="1531" y="22"/>
                  </a:lnTo>
                  <a:lnTo>
                    <a:pt x="1408" y="22"/>
                  </a:lnTo>
                  <a:lnTo>
                    <a:pt x="1130" y="0"/>
                  </a:lnTo>
                  <a:lnTo>
                    <a:pt x="833" y="0"/>
                  </a:lnTo>
                  <a:lnTo>
                    <a:pt x="539" y="6"/>
                  </a:lnTo>
                  <a:lnTo>
                    <a:pt x="278" y="65"/>
                  </a:lnTo>
                  <a:lnTo>
                    <a:pt x="108" y="128"/>
                  </a:lnTo>
                  <a:lnTo>
                    <a:pt x="0" y="196"/>
                  </a:lnTo>
                  <a:lnTo>
                    <a:pt x="304" y="324"/>
                  </a:lnTo>
                  <a:lnTo>
                    <a:pt x="530" y="438"/>
                  </a:lnTo>
                  <a:lnTo>
                    <a:pt x="666" y="536"/>
                  </a:lnTo>
                  <a:lnTo>
                    <a:pt x="774" y="630"/>
                  </a:lnTo>
                  <a:lnTo>
                    <a:pt x="843" y="725"/>
                  </a:lnTo>
                  <a:lnTo>
                    <a:pt x="908" y="846"/>
                  </a:lnTo>
                  <a:lnTo>
                    <a:pt x="967" y="993"/>
                  </a:lnTo>
                  <a:lnTo>
                    <a:pt x="1016" y="1124"/>
                  </a:lnTo>
                  <a:lnTo>
                    <a:pt x="1088" y="1353"/>
                  </a:lnTo>
                  <a:lnTo>
                    <a:pt x="1166" y="1587"/>
                  </a:lnTo>
                  <a:lnTo>
                    <a:pt x="1245" y="1614"/>
                  </a:lnTo>
                  <a:lnTo>
                    <a:pt x="1897" y="1541"/>
                  </a:lnTo>
                  <a:lnTo>
                    <a:pt x="2203" y="1525"/>
                  </a:lnTo>
                  <a:lnTo>
                    <a:pt x="2537" y="1541"/>
                  </a:lnTo>
                  <a:lnTo>
                    <a:pt x="2837" y="1581"/>
                  </a:lnTo>
                  <a:lnTo>
                    <a:pt x="2782" y="1320"/>
                  </a:lnTo>
                  <a:lnTo>
                    <a:pt x="2717" y="1111"/>
                  </a:lnTo>
                  <a:lnTo>
                    <a:pt x="2664" y="973"/>
                  </a:lnTo>
                  <a:lnTo>
                    <a:pt x="2543" y="728"/>
                  </a:lnTo>
                  <a:lnTo>
                    <a:pt x="2452" y="601"/>
                  </a:lnTo>
                  <a:lnTo>
                    <a:pt x="2298" y="431"/>
                  </a:lnTo>
                  <a:lnTo>
                    <a:pt x="2162" y="294"/>
                  </a:lnTo>
                  <a:lnTo>
                    <a:pt x="2021" y="177"/>
                  </a:lnTo>
                  <a:lnTo>
                    <a:pt x="1832" y="79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7" name="Freeform 1905"/>
            <p:cNvSpPr>
              <a:spLocks/>
            </p:cNvSpPr>
            <p:nvPr/>
          </p:nvSpPr>
          <p:spPr bwMode="auto">
            <a:xfrm>
              <a:off x="4024" y="3739"/>
              <a:ext cx="167" cy="95"/>
            </a:xfrm>
            <a:custGeom>
              <a:avLst/>
              <a:gdLst>
                <a:gd name="T0" fmla="*/ 0 w 2837"/>
                <a:gd name="T1" fmla="*/ 0 h 1614"/>
                <a:gd name="T2" fmla="*/ 0 w 2837"/>
                <a:gd name="T3" fmla="*/ 0 h 1614"/>
                <a:gd name="T4" fmla="*/ 0 w 2837"/>
                <a:gd name="T5" fmla="*/ 0 h 1614"/>
                <a:gd name="T6" fmla="*/ 0 w 2837"/>
                <a:gd name="T7" fmla="*/ 0 h 1614"/>
                <a:gd name="T8" fmla="*/ 0 w 2837"/>
                <a:gd name="T9" fmla="*/ 0 h 1614"/>
                <a:gd name="T10" fmla="*/ 0 w 2837"/>
                <a:gd name="T11" fmla="*/ 0 h 1614"/>
                <a:gd name="T12" fmla="*/ 0 w 2837"/>
                <a:gd name="T13" fmla="*/ 0 h 1614"/>
                <a:gd name="T14" fmla="*/ 0 w 2837"/>
                <a:gd name="T15" fmla="*/ 0 h 1614"/>
                <a:gd name="T16" fmla="*/ 0 w 2837"/>
                <a:gd name="T17" fmla="*/ 0 h 1614"/>
                <a:gd name="T18" fmla="*/ 0 w 2837"/>
                <a:gd name="T19" fmla="*/ 0 h 1614"/>
                <a:gd name="T20" fmla="*/ 0 w 2837"/>
                <a:gd name="T21" fmla="*/ 0 h 1614"/>
                <a:gd name="T22" fmla="*/ 0 w 2837"/>
                <a:gd name="T23" fmla="*/ 0 h 1614"/>
                <a:gd name="T24" fmla="*/ 0 w 2837"/>
                <a:gd name="T25" fmla="*/ 0 h 1614"/>
                <a:gd name="T26" fmla="*/ 0 w 2837"/>
                <a:gd name="T27" fmla="*/ 0 h 1614"/>
                <a:gd name="T28" fmla="*/ 0 w 2837"/>
                <a:gd name="T29" fmla="*/ 0 h 1614"/>
                <a:gd name="T30" fmla="*/ 0 w 2837"/>
                <a:gd name="T31" fmla="*/ 0 h 1614"/>
                <a:gd name="T32" fmla="*/ 0 w 2837"/>
                <a:gd name="T33" fmla="*/ 0 h 1614"/>
                <a:gd name="T34" fmla="*/ 0 w 2837"/>
                <a:gd name="T35" fmla="*/ 0 h 1614"/>
                <a:gd name="T36" fmla="*/ 0 w 2837"/>
                <a:gd name="T37" fmla="*/ 0 h 1614"/>
                <a:gd name="T38" fmla="*/ 0 w 2837"/>
                <a:gd name="T39" fmla="*/ 0 h 1614"/>
                <a:gd name="T40" fmla="*/ 0 w 2837"/>
                <a:gd name="T41" fmla="*/ 0 h 1614"/>
                <a:gd name="T42" fmla="*/ 0 w 2837"/>
                <a:gd name="T43" fmla="*/ 0 h 1614"/>
                <a:gd name="T44" fmla="*/ 0 w 2837"/>
                <a:gd name="T45" fmla="*/ 0 h 1614"/>
                <a:gd name="T46" fmla="*/ 0 w 2837"/>
                <a:gd name="T47" fmla="*/ 0 h 1614"/>
                <a:gd name="T48" fmla="*/ 0 w 2837"/>
                <a:gd name="T49" fmla="*/ 0 h 1614"/>
                <a:gd name="T50" fmla="*/ 0 w 2837"/>
                <a:gd name="T51" fmla="*/ 0 h 1614"/>
                <a:gd name="T52" fmla="*/ 0 w 2837"/>
                <a:gd name="T53" fmla="*/ 0 h 1614"/>
                <a:gd name="T54" fmla="*/ 0 w 2837"/>
                <a:gd name="T55" fmla="*/ 0 h 1614"/>
                <a:gd name="T56" fmla="*/ 0 w 2837"/>
                <a:gd name="T57" fmla="*/ 0 h 1614"/>
                <a:gd name="T58" fmla="*/ 0 w 2837"/>
                <a:gd name="T59" fmla="*/ 0 h 1614"/>
                <a:gd name="T60" fmla="*/ 0 w 2837"/>
                <a:gd name="T61" fmla="*/ 0 h 1614"/>
                <a:gd name="T62" fmla="*/ 0 w 2837"/>
                <a:gd name="T63" fmla="*/ 0 h 1614"/>
                <a:gd name="T64" fmla="*/ 0 w 2837"/>
                <a:gd name="T65" fmla="*/ 0 h 1614"/>
                <a:gd name="T66" fmla="*/ 0 w 2837"/>
                <a:gd name="T67" fmla="*/ 0 h 1614"/>
                <a:gd name="T68" fmla="*/ 0 w 2837"/>
                <a:gd name="T69" fmla="*/ 0 h 16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7"/>
                <a:gd name="T106" fmla="*/ 0 h 1614"/>
                <a:gd name="T107" fmla="*/ 2837 w 2837"/>
                <a:gd name="T108" fmla="*/ 1614 h 161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7" h="1614">
                  <a:moveTo>
                    <a:pt x="1832" y="79"/>
                  </a:moveTo>
                  <a:lnTo>
                    <a:pt x="1714" y="42"/>
                  </a:lnTo>
                  <a:lnTo>
                    <a:pt x="1531" y="22"/>
                  </a:lnTo>
                  <a:lnTo>
                    <a:pt x="1408" y="22"/>
                  </a:lnTo>
                  <a:lnTo>
                    <a:pt x="1130" y="0"/>
                  </a:lnTo>
                  <a:lnTo>
                    <a:pt x="833" y="0"/>
                  </a:lnTo>
                  <a:lnTo>
                    <a:pt x="539" y="6"/>
                  </a:lnTo>
                  <a:lnTo>
                    <a:pt x="278" y="65"/>
                  </a:lnTo>
                  <a:lnTo>
                    <a:pt x="108" y="128"/>
                  </a:lnTo>
                  <a:lnTo>
                    <a:pt x="0" y="196"/>
                  </a:lnTo>
                  <a:lnTo>
                    <a:pt x="304" y="324"/>
                  </a:lnTo>
                  <a:lnTo>
                    <a:pt x="530" y="438"/>
                  </a:lnTo>
                  <a:lnTo>
                    <a:pt x="666" y="536"/>
                  </a:lnTo>
                  <a:lnTo>
                    <a:pt x="774" y="630"/>
                  </a:lnTo>
                  <a:lnTo>
                    <a:pt x="843" y="725"/>
                  </a:lnTo>
                  <a:lnTo>
                    <a:pt x="908" y="846"/>
                  </a:lnTo>
                  <a:lnTo>
                    <a:pt x="967" y="993"/>
                  </a:lnTo>
                  <a:lnTo>
                    <a:pt x="1016" y="1124"/>
                  </a:lnTo>
                  <a:lnTo>
                    <a:pt x="1088" y="1353"/>
                  </a:lnTo>
                  <a:lnTo>
                    <a:pt x="1166" y="1587"/>
                  </a:lnTo>
                  <a:lnTo>
                    <a:pt x="1245" y="1614"/>
                  </a:lnTo>
                  <a:lnTo>
                    <a:pt x="1897" y="1541"/>
                  </a:lnTo>
                  <a:lnTo>
                    <a:pt x="2203" y="1525"/>
                  </a:lnTo>
                  <a:lnTo>
                    <a:pt x="2537" y="1541"/>
                  </a:lnTo>
                  <a:lnTo>
                    <a:pt x="2837" y="1581"/>
                  </a:lnTo>
                  <a:lnTo>
                    <a:pt x="2782" y="1320"/>
                  </a:lnTo>
                  <a:lnTo>
                    <a:pt x="2717" y="1111"/>
                  </a:lnTo>
                  <a:lnTo>
                    <a:pt x="2664" y="973"/>
                  </a:lnTo>
                  <a:lnTo>
                    <a:pt x="2543" y="728"/>
                  </a:lnTo>
                  <a:lnTo>
                    <a:pt x="2452" y="601"/>
                  </a:lnTo>
                  <a:lnTo>
                    <a:pt x="2298" y="431"/>
                  </a:lnTo>
                  <a:lnTo>
                    <a:pt x="2162" y="294"/>
                  </a:lnTo>
                  <a:lnTo>
                    <a:pt x="2021" y="177"/>
                  </a:lnTo>
                  <a:lnTo>
                    <a:pt x="1832" y="7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8" name="Freeform 1906"/>
            <p:cNvSpPr>
              <a:spLocks/>
            </p:cNvSpPr>
            <p:nvPr/>
          </p:nvSpPr>
          <p:spPr bwMode="auto">
            <a:xfrm>
              <a:off x="4135" y="3835"/>
              <a:ext cx="100" cy="94"/>
            </a:xfrm>
            <a:custGeom>
              <a:avLst/>
              <a:gdLst>
                <a:gd name="T0" fmla="*/ 0 w 1704"/>
                <a:gd name="T1" fmla="*/ 0 h 1588"/>
                <a:gd name="T2" fmla="*/ 0 w 1704"/>
                <a:gd name="T3" fmla="*/ 0 h 1588"/>
                <a:gd name="T4" fmla="*/ 0 w 1704"/>
                <a:gd name="T5" fmla="*/ 0 h 1588"/>
                <a:gd name="T6" fmla="*/ 0 w 1704"/>
                <a:gd name="T7" fmla="*/ 0 h 1588"/>
                <a:gd name="T8" fmla="*/ 0 w 1704"/>
                <a:gd name="T9" fmla="*/ 0 h 1588"/>
                <a:gd name="T10" fmla="*/ 0 w 1704"/>
                <a:gd name="T11" fmla="*/ 0 h 1588"/>
                <a:gd name="T12" fmla="*/ 0 w 1704"/>
                <a:gd name="T13" fmla="*/ 0 h 1588"/>
                <a:gd name="T14" fmla="*/ 0 w 1704"/>
                <a:gd name="T15" fmla="*/ 0 h 1588"/>
                <a:gd name="T16" fmla="*/ 0 w 1704"/>
                <a:gd name="T17" fmla="*/ 0 h 1588"/>
                <a:gd name="T18" fmla="*/ 0 w 1704"/>
                <a:gd name="T19" fmla="*/ 0 h 1588"/>
                <a:gd name="T20" fmla="*/ 0 w 1704"/>
                <a:gd name="T21" fmla="*/ 0 h 1588"/>
                <a:gd name="T22" fmla="*/ 0 w 1704"/>
                <a:gd name="T23" fmla="*/ 0 h 1588"/>
                <a:gd name="T24" fmla="*/ 0 w 1704"/>
                <a:gd name="T25" fmla="*/ 0 h 1588"/>
                <a:gd name="T26" fmla="*/ 0 w 1704"/>
                <a:gd name="T27" fmla="*/ 0 h 1588"/>
                <a:gd name="T28" fmla="*/ 0 w 1704"/>
                <a:gd name="T29" fmla="*/ 0 h 1588"/>
                <a:gd name="T30" fmla="*/ 0 w 1704"/>
                <a:gd name="T31" fmla="*/ 0 h 1588"/>
                <a:gd name="T32" fmla="*/ 0 w 1704"/>
                <a:gd name="T33" fmla="*/ 0 h 1588"/>
                <a:gd name="T34" fmla="*/ 0 w 1704"/>
                <a:gd name="T35" fmla="*/ 0 h 1588"/>
                <a:gd name="T36" fmla="*/ 0 w 1704"/>
                <a:gd name="T37" fmla="*/ 0 h 1588"/>
                <a:gd name="T38" fmla="*/ 0 w 1704"/>
                <a:gd name="T39" fmla="*/ 0 h 1588"/>
                <a:gd name="T40" fmla="*/ 0 w 1704"/>
                <a:gd name="T41" fmla="*/ 0 h 1588"/>
                <a:gd name="T42" fmla="*/ 0 w 1704"/>
                <a:gd name="T43" fmla="*/ 0 h 1588"/>
                <a:gd name="T44" fmla="*/ 0 w 1704"/>
                <a:gd name="T45" fmla="*/ 0 h 1588"/>
                <a:gd name="T46" fmla="*/ 0 w 1704"/>
                <a:gd name="T47" fmla="*/ 0 h 15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4"/>
                <a:gd name="T73" fmla="*/ 0 h 1588"/>
                <a:gd name="T74" fmla="*/ 1704 w 1704"/>
                <a:gd name="T75" fmla="*/ 1588 h 15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4" h="1588">
                  <a:moveTo>
                    <a:pt x="1080" y="101"/>
                  </a:moveTo>
                  <a:lnTo>
                    <a:pt x="1012" y="55"/>
                  </a:lnTo>
                  <a:lnTo>
                    <a:pt x="865" y="29"/>
                  </a:lnTo>
                  <a:lnTo>
                    <a:pt x="414" y="0"/>
                  </a:lnTo>
                  <a:lnTo>
                    <a:pt x="275" y="12"/>
                  </a:lnTo>
                  <a:lnTo>
                    <a:pt x="137" y="23"/>
                  </a:lnTo>
                  <a:lnTo>
                    <a:pt x="0" y="49"/>
                  </a:lnTo>
                  <a:lnTo>
                    <a:pt x="111" y="118"/>
                  </a:lnTo>
                  <a:lnTo>
                    <a:pt x="186" y="186"/>
                  </a:lnTo>
                  <a:lnTo>
                    <a:pt x="496" y="643"/>
                  </a:lnTo>
                  <a:lnTo>
                    <a:pt x="623" y="807"/>
                  </a:lnTo>
                  <a:lnTo>
                    <a:pt x="1137" y="1280"/>
                  </a:lnTo>
                  <a:lnTo>
                    <a:pt x="1198" y="1323"/>
                  </a:lnTo>
                  <a:lnTo>
                    <a:pt x="1684" y="1588"/>
                  </a:lnTo>
                  <a:lnTo>
                    <a:pt x="1687" y="1460"/>
                  </a:lnTo>
                  <a:lnTo>
                    <a:pt x="1704" y="1303"/>
                  </a:lnTo>
                  <a:lnTo>
                    <a:pt x="1528" y="1062"/>
                  </a:lnTo>
                  <a:lnTo>
                    <a:pt x="1414" y="905"/>
                  </a:lnTo>
                  <a:lnTo>
                    <a:pt x="1309" y="738"/>
                  </a:lnTo>
                  <a:lnTo>
                    <a:pt x="1205" y="559"/>
                  </a:lnTo>
                  <a:lnTo>
                    <a:pt x="1149" y="441"/>
                  </a:lnTo>
                  <a:lnTo>
                    <a:pt x="1107" y="271"/>
                  </a:lnTo>
                  <a:lnTo>
                    <a:pt x="1097" y="167"/>
                  </a:lnTo>
                  <a:lnTo>
                    <a:pt x="1080" y="101"/>
                  </a:lnTo>
                  <a:close/>
                </a:path>
              </a:pathLst>
            </a:custGeom>
            <a:solidFill>
              <a:srgbClr val="99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9" name="Freeform 1907"/>
            <p:cNvSpPr>
              <a:spLocks/>
            </p:cNvSpPr>
            <p:nvPr/>
          </p:nvSpPr>
          <p:spPr bwMode="auto">
            <a:xfrm>
              <a:off x="4135" y="3835"/>
              <a:ext cx="100" cy="94"/>
            </a:xfrm>
            <a:custGeom>
              <a:avLst/>
              <a:gdLst>
                <a:gd name="T0" fmla="*/ 0 w 1704"/>
                <a:gd name="T1" fmla="*/ 0 h 1588"/>
                <a:gd name="T2" fmla="*/ 0 w 1704"/>
                <a:gd name="T3" fmla="*/ 0 h 1588"/>
                <a:gd name="T4" fmla="*/ 0 w 1704"/>
                <a:gd name="T5" fmla="*/ 0 h 1588"/>
                <a:gd name="T6" fmla="*/ 0 w 1704"/>
                <a:gd name="T7" fmla="*/ 0 h 1588"/>
                <a:gd name="T8" fmla="*/ 0 w 1704"/>
                <a:gd name="T9" fmla="*/ 0 h 1588"/>
                <a:gd name="T10" fmla="*/ 0 w 1704"/>
                <a:gd name="T11" fmla="*/ 0 h 1588"/>
                <a:gd name="T12" fmla="*/ 0 w 1704"/>
                <a:gd name="T13" fmla="*/ 0 h 1588"/>
                <a:gd name="T14" fmla="*/ 0 w 1704"/>
                <a:gd name="T15" fmla="*/ 0 h 1588"/>
                <a:gd name="T16" fmla="*/ 0 w 1704"/>
                <a:gd name="T17" fmla="*/ 0 h 1588"/>
                <a:gd name="T18" fmla="*/ 0 w 1704"/>
                <a:gd name="T19" fmla="*/ 0 h 1588"/>
                <a:gd name="T20" fmla="*/ 0 w 1704"/>
                <a:gd name="T21" fmla="*/ 0 h 1588"/>
                <a:gd name="T22" fmla="*/ 0 w 1704"/>
                <a:gd name="T23" fmla="*/ 0 h 1588"/>
                <a:gd name="T24" fmla="*/ 0 w 1704"/>
                <a:gd name="T25" fmla="*/ 0 h 1588"/>
                <a:gd name="T26" fmla="*/ 0 w 1704"/>
                <a:gd name="T27" fmla="*/ 0 h 1588"/>
                <a:gd name="T28" fmla="*/ 0 w 1704"/>
                <a:gd name="T29" fmla="*/ 0 h 1588"/>
                <a:gd name="T30" fmla="*/ 0 w 1704"/>
                <a:gd name="T31" fmla="*/ 0 h 1588"/>
                <a:gd name="T32" fmla="*/ 0 w 1704"/>
                <a:gd name="T33" fmla="*/ 0 h 1588"/>
                <a:gd name="T34" fmla="*/ 0 w 1704"/>
                <a:gd name="T35" fmla="*/ 0 h 1588"/>
                <a:gd name="T36" fmla="*/ 0 w 1704"/>
                <a:gd name="T37" fmla="*/ 0 h 1588"/>
                <a:gd name="T38" fmla="*/ 0 w 1704"/>
                <a:gd name="T39" fmla="*/ 0 h 1588"/>
                <a:gd name="T40" fmla="*/ 0 w 1704"/>
                <a:gd name="T41" fmla="*/ 0 h 1588"/>
                <a:gd name="T42" fmla="*/ 0 w 1704"/>
                <a:gd name="T43" fmla="*/ 0 h 1588"/>
                <a:gd name="T44" fmla="*/ 0 w 1704"/>
                <a:gd name="T45" fmla="*/ 0 h 1588"/>
                <a:gd name="T46" fmla="*/ 0 w 1704"/>
                <a:gd name="T47" fmla="*/ 0 h 1588"/>
                <a:gd name="T48" fmla="*/ 0 w 1704"/>
                <a:gd name="T49" fmla="*/ 0 h 15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04"/>
                <a:gd name="T76" fmla="*/ 0 h 1588"/>
                <a:gd name="T77" fmla="*/ 1704 w 1704"/>
                <a:gd name="T78" fmla="*/ 1588 h 158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04" h="1588">
                  <a:moveTo>
                    <a:pt x="1080" y="101"/>
                  </a:moveTo>
                  <a:lnTo>
                    <a:pt x="1012" y="55"/>
                  </a:lnTo>
                  <a:lnTo>
                    <a:pt x="865" y="29"/>
                  </a:lnTo>
                  <a:lnTo>
                    <a:pt x="414" y="0"/>
                  </a:lnTo>
                  <a:lnTo>
                    <a:pt x="275" y="12"/>
                  </a:lnTo>
                  <a:lnTo>
                    <a:pt x="137" y="23"/>
                  </a:lnTo>
                  <a:lnTo>
                    <a:pt x="0" y="49"/>
                  </a:lnTo>
                  <a:lnTo>
                    <a:pt x="111" y="118"/>
                  </a:lnTo>
                  <a:lnTo>
                    <a:pt x="186" y="186"/>
                  </a:lnTo>
                  <a:lnTo>
                    <a:pt x="496" y="643"/>
                  </a:lnTo>
                  <a:lnTo>
                    <a:pt x="623" y="807"/>
                  </a:lnTo>
                  <a:lnTo>
                    <a:pt x="1137" y="1280"/>
                  </a:lnTo>
                  <a:lnTo>
                    <a:pt x="1198" y="1323"/>
                  </a:lnTo>
                  <a:lnTo>
                    <a:pt x="1684" y="1588"/>
                  </a:lnTo>
                  <a:lnTo>
                    <a:pt x="1687" y="1460"/>
                  </a:lnTo>
                  <a:lnTo>
                    <a:pt x="1704" y="1303"/>
                  </a:lnTo>
                  <a:lnTo>
                    <a:pt x="1528" y="1062"/>
                  </a:lnTo>
                  <a:lnTo>
                    <a:pt x="1414" y="905"/>
                  </a:lnTo>
                  <a:lnTo>
                    <a:pt x="1309" y="738"/>
                  </a:lnTo>
                  <a:lnTo>
                    <a:pt x="1205" y="559"/>
                  </a:lnTo>
                  <a:lnTo>
                    <a:pt x="1149" y="441"/>
                  </a:lnTo>
                  <a:lnTo>
                    <a:pt x="1107" y="271"/>
                  </a:lnTo>
                  <a:lnTo>
                    <a:pt x="1097" y="167"/>
                  </a:lnTo>
                  <a:lnTo>
                    <a:pt x="1080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0" name="Freeform 1908"/>
            <p:cNvSpPr>
              <a:spLocks/>
            </p:cNvSpPr>
            <p:nvPr/>
          </p:nvSpPr>
          <p:spPr bwMode="auto">
            <a:xfrm>
              <a:off x="3998" y="3661"/>
              <a:ext cx="57" cy="89"/>
            </a:xfrm>
            <a:custGeom>
              <a:avLst/>
              <a:gdLst>
                <a:gd name="T0" fmla="*/ 0 w 979"/>
                <a:gd name="T1" fmla="*/ 0 h 1513"/>
                <a:gd name="T2" fmla="*/ 0 w 979"/>
                <a:gd name="T3" fmla="*/ 0 h 1513"/>
                <a:gd name="T4" fmla="*/ 0 w 979"/>
                <a:gd name="T5" fmla="*/ 0 h 1513"/>
                <a:gd name="T6" fmla="*/ 0 w 979"/>
                <a:gd name="T7" fmla="*/ 0 h 1513"/>
                <a:gd name="T8" fmla="*/ 0 w 979"/>
                <a:gd name="T9" fmla="*/ 0 h 1513"/>
                <a:gd name="T10" fmla="*/ 0 w 979"/>
                <a:gd name="T11" fmla="*/ 0 h 1513"/>
                <a:gd name="T12" fmla="*/ 0 w 979"/>
                <a:gd name="T13" fmla="*/ 0 h 1513"/>
                <a:gd name="T14" fmla="*/ 0 w 979"/>
                <a:gd name="T15" fmla="*/ 0 h 1513"/>
                <a:gd name="T16" fmla="*/ 0 w 979"/>
                <a:gd name="T17" fmla="*/ 0 h 1513"/>
                <a:gd name="T18" fmla="*/ 0 w 979"/>
                <a:gd name="T19" fmla="*/ 0 h 1513"/>
                <a:gd name="T20" fmla="*/ 0 w 979"/>
                <a:gd name="T21" fmla="*/ 0 h 1513"/>
                <a:gd name="T22" fmla="*/ 0 w 979"/>
                <a:gd name="T23" fmla="*/ 0 h 1513"/>
                <a:gd name="T24" fmla="*/ 0 w 979"/>
                <a:gd name="T25" fmla="*/ 0 h 1513"/>
                <a:gd name="T26" fmla="*/ 0 w 979"/>
                <a:gd name="T27" fmla="*/ 0 h 1513"/>
                <a:gd name="T28" fmla="*/ 0 w 979"/>
                <a:gd name="T29" fmla="*/ 0 h 1513"/>
                <a:gd name="T30" fmla="*/ 0 w 979"/>
                <a:gd name="T31" fmla="*/ 0 h 1513"/>
                <a:gd name="T32" fmla="*/ 0 w 979"/>
                <a:gd name="T33" fmla="*/ 0 h 1513"/>
                <a:gd name="T34" fmla="*/ 0 w 979"/>
                <a:gd name="T35" fmla="*/ 0 h 1513"/>
                <a:gd name="T36" fmla="*/ 0 w 979"/>
                <a:gd name="T37" fmla="*/ 0 h 1513"/>
                <a:gd name="T38" fmla="*/ 0 w 979"/>
                <a:gd name="T39" fmla="*/ 0 h 1513"/>
                <a:gd name="T40" fmla="*/ 0 w 979"/>
                <a:gd name="T41" fmla="*/ 0 h 15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9"/>
                <a:gd name="T64" fmla="*/ 0 h 1513"/>
                <a:gd name="T65" fmla="*/ 979 w 979"/>
                <a:gd name="T66" fmla="*/ 1513 h 15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9" h="1513">
                  <a:moveTo>
                    <a:pt x="946" y="448"/>
                  </a:moveTo>
                  <a:lnTo>
                    <a:pt x="973" y="380"/>
                  </a:lnTo>
                  <a:lnTo>
                    <a:pt x="979" y="288"/>
                  </a:lnTo>
                  <a:lnTo>
                    <a:pt x="962" y="206"/>
                  </a:lnTo>
                  <a:lnTo>
                    <a:pt x="881" y="89"/>
                  </a:lnTo>
                  <a:lnTo>
                    <a:pt x="754" y="20"/>
                  </a:lnTo>
                  <a:lnTo>
                    <a:pt x="620" y="0"/>
                  </a:lnTo>
                  <a:lnTo>
                    <a:pt x="496" y="65"/>
                  </a:lnTo>
                  <a:lnTo>
                    <a:pt x="388" y="212"/>
                  </a:lnTo>
                  <a:lnTo>
                    <a:pt x="284" y="464"/>
                  </a:lnTo>
                  <a:lnTo>
                    <a:pt x="130" y="800"/>
                  </a:lnTo>
                  <a:lnTo>
                    <a:pt x="0" y="1094"/>
                  </a:lnTo>
                  <a:lnTo>
                    <a:pt x="59" y="1366"/>
                  </a:lnTo>
                  <a:lnTo>
                    <a:pt x="94" y="1496"/>
                  </a:lnTo>
                  <a:lnTo>
                    <a:pt x="200" y="1510"/>
                  </a:lnTo>
                  <a:lnTo>
                    <a:pt x="271" y="1513"/>
                  </a:lnTo>
                  <a:lnTo>
                    <a:pt x="382" y="1510"/>
                  </a:lnTo>
                  <a:lnTo>
                    <a:pt x="493" y="1274"/>
                  </a:lnTo>
                  <a:lnTo>
                    <a:pt x="617" y="983"/>
                  </a:lnTo>
                  <a:lnTo>
                    <a:pt x="754" y="742"/>
                  </a:lnTo>
                  <a:lnTo>
                    <a:pt x="946" y="44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1" name="Freeform 1909"/>
            <p:cNvSpPr>
              <a:spLocks/>
            </p:cNvSpPr>
            <p:nvPr/>
          </p:nvSpPr>
          <p:spPr bwMode="auto">
            <a:xfrm>
              <a:off x="3998" y="3661"/>
              <a:ext cx="57" cy="89"/>
            </a:xfrm>
            <a:custGeom>
              <a:avLst/>
              <a:gdLst>
                <a:gd name="T0" fmla="*/ 0 w 979"/>
                <a:gd name="T1" fmla="*/ 0 h 1513"/>
                <a:gd name="T2" fmla="*/ 0 w 979"/>
                <a:gd name="T3" fmla="*/ 0 h 1513"/>
                <a:gd name="T4" fmla="*/ 0 w 979"/>
                <a:gd name="T5" fmla="*/ 0 h 1513"/>
                <a:gd name="T6" fmla="*/ 0 w 979"/>
                <a:gd name="T7" fmla="*/ 0 h 1513"/>
                <a:gd name="T8" fmla="*/ 0 w 979"/>
                <a:gd name="T9" fmla="*/ 0 h 1513"/>
                <a:gd name="T10" fmla="*/ 0 w 979"/>
                <a:gd name="T11" fmla="*/ 0 h 1513"/>
                <a:gd name="T12" fmla="*/ 0 w 979"/>
                <a:gd name="T13" fmla="*/ 0 h 1513"/>
                <a:gd name="T14" fmla="*/ 0 w 979"/>
                <a:gd name="T15" fmla="*/ 0 h 1513"/>
                <a:gd name="T16" fmla="*/ 0 w 979"/>
                <a:gd name="T17" fmla="*/ 0 h 1513"/>
                <a:gd name="T18" fmla="*/ 0 w 979"/>
                <a:gd name="T19" fmla="*/ 0 h 1513"/>
                <a:gd name="T20" fmla="*/ 0 w 979"/>
                <a:gd name="T21" fmla="*/ 0 h 1513"/>
                <a:gd name="T22" fmla="*/ 0 w 979"/>
                <a:gd name="T23" fmla="*/ 0 h 1513"/>
                <a:gd name="T24" fmla="*/ 0 w 979"/>
                <a:gd name="T25" fmla="*/ 0 h 1513"/>
                <a:gd name="T26" fmla="*/ 0 w 979"/>
                <a:gd name="T27" fmla="*/ 0 h 1513"/>
                <a:gd name="T28" fmla="*/ 0 w 979"/>
                <a:gd name="T29" fmla="*/ 0 h 1513"/>
                <a:gd name="T30" fmla="*/ 0 w 979"/>
                <a:gd name="T31" fmla="*/ 0 h 1513"/>
                <a:gd name="T32" fmla="*/ 0 w 979"/>
                <a:gd name="T33" fmla="*/ 0 h 1513"/>
                <a:gd name="T34" fmla="*/ 0 w 979"/>
                <a:gd name="T35" fmla="*/ 0 h 1513"/>
                <a:gd name="T36" fmla="*/ 0 w 979"/>
                <a:gd name="T37" fmla="*/ 0 h 1513"/>
                <a:gd name="T38" fmla="*/ 0 w 979"/>
                <a:gd name="T39" fmla="*/ 0 h 1513"/>
                <a:gd name="T40" fmla="*/ 0 w 979"/>
                <a:gd name="T41" fmla="*/ 0 h 1513"/>
                <a:gd name="T42" fmla="*/ 0 w 979"/>
                <a:gd name="T43" fmla="*/ 0 h 15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79"/>
                <a:gd name="T67" fmla="*/ 0 h 1513"/>
                <a:gd name="T68" fmla="*/ 979 w 979"/>
                <a:gd name="T69" fmla="*/ 1513 h 15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79" h="1513">
                  <a:moveTo>
                    <a:pt x="946" y="448"/>
                  </a:moveTo>
                  <a:lnTo>
                    <a:pt x="973" y="380"/>
                  </a:lnTo>
                  <a:lnTo>
                    <a:pt x="979" y="288"/>
                  </a:lnTo>
                  <a:lnTo>
                    <a:pt x="962" y="206"/>
                  </a:lnTo>
                  <a:lnTo>
                    <a:pt x="881" y="89"/>
                  </a:lnTo>
                  <a:lnTo>
                    <a:pt x="754" y="20"/>
                  </a:lnTo>
                  <a:lnTo>
                    <a:pt x="620" y="0"/>
                  </a:lnTo>
                  <a:lnTo>
                    <a:pt x="496" y="65"/>
                  </a:lnTo>
                  <a:lnTo>
                    <a:pt x="388" y="212"/>
                  </a:lnTo>
                  <a:lnTo>
                    <a:pt x="284" y="464"/>
                  </a:lnTo>
                  <a:lnTo>
                    <a:pt x="130" y="800"/>
                  </a:lnTo>
                  <a:lnTo>
                    <a:pt x="0" y="1094"/>
                  </a:lnTo>
                  <a:lnTo>
                    <a:pt x="59" y="1366"/>
                  </a:lnTo>
                  <a:lnTo>
                    <a:pt x="94" y="1496"/>
                  </a:lnTo>
                  <a:lnTo>
                    <a:pt x="200" y="1510"/>
                  </a:lnTo>
                  <a:lnTo>
                    <a:pt x="271" y="1513"/>
                  </a:lnTo>
                  <a:lnTo>
                    <a:pt x="382" y="1510"/>
                  </a:lnTo>
                  <a:lnTo>
                    <a:pt x="493" y="1274"/>
                  </a:lnTo>
                  <a:lnTo>
                    <a:pt x="617" y="983"/>
                  </a:lnTo>
                  <a:lnTo>
                    <a:pt x="754" y="742"/>
                  </a:lnTo>
                  <a:lnTo>
                    <a:pt x="946" y="4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2" name="Freeform 1910"/>
            <p:cNvSpPr>
              <a:spLocks/>
            </p:cNvSpPr>
            <p:nvPr/>
          </p:nvSpPr>
          <p:spPr bwMode="auto">
            <a:xfrm>
              <a:off x="3976" y="3657"/>
              <a:ext cx="34" cy="64"/>
            </a:xfrm>
            <a:custGeom>
              <a:avLst/>
              <a:gdLst>
                <a:gd name="T0" fmla="*/ 0 w 579"/>
                <a:gd name="T1" fmla="*/ 0 h 1095"/>
                <a:gd name="T2" fmla="*/ 0 w 579"/>
                <a:gd name="T3" fmla="*/ 0 h 1095"/>
                <a:gd name="T4" fmla="*/ 0 w 579"/>
                <a:gd name="T5" fmla="*/ 0 h 1095"/>
                <a:gd name="T6" fmla="*/ 0 w 579"/>
                <a:gd name="T7" fmla="*/ 0 h 1095"/>
                <a:gd name="T8" fmla="*/ 0 w 579"/>
                <a:gd name="T9" fmla="*/ 0 h 1095"/>
                <a:gd name="T10" fmla="*/ 0 w 579"/>
                <a:gd name="T11" fmla="*/ 0 h 1095"/>
                <a:gd name="T12" fmla="*/ 0 w 579"/>
                <a:gd name="T13" fmla="*/ 0 h 1095"/>
                <a:gd name="T14" fmla="*/ 0 w 579"/>
                <a:gd name="T15" fmla="*/ 0 h 1095"/>
                <a:gd name="T16" fmla="*/ 0 w 579"/>
                <a:gd name="T17" fmla="*/ 0 h 1095"/>
                <a:gd name="T18" fmla="*/ 0 w 579"/>
                <a:gd name="T19" fmla="*/ 0 h 1095"/>
                <a:gd name="T20" fmla="*/ 0 w 579"/>
                <a:gd name="T21" fmla="*/ 0 h 1095"/>
                <a:gd name="T22" fmla="*/ 0 w 579"/>
                <a:gd name="T23" fmla="*/ 0 h 1095"/>
                <a:gd name="T24" fmla="*/ 0 w 579"/>
                <a:gd name="T25" fmla="*/ 0 h 1095"/>
                <a:gd name="T26" fmla="*/ 0 w 579"/>
                <a:gd name="T27" fmla="*/ 0 h 1095"/>
                <a:gd name="T28" fmla="*/ 0 w 579"/>
                <a:gd name="T29" fmla="*/ 0 h 10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9"/>
                <a:gd name="T46" fmla="*/ 0 h 1095"/>
                <a:gd name="T47" fmla="*/ 579 w 579"/>
                <a:gd name="T48" fmla="*/ 1095 h 10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9" h="1095">
                  <a:moveTo>
                    <a:pt x="579" y="363"/>
                  </a:moveTo>
                  <a:lnTo>
                    <a:pt x="562" y="226"/>
                  </a:lnTo>
                  <a:lnTo>
                    <a:pt x="487" y="101"/>
                  </a:lnTo>
                  <a:lnTo>
                    <a:pt x="399" y="33"/>
                  </a:lnTo>
                  <a:lnTo>
                    <a:pt x="265" y="0"/>
                  </a:lnTo>
                  <a:lnTo>
                    <a:pt x="174" y="23"/>
                  </a:lnTo>
                  <a:lnTo>
                    <a:pt x="151" y="55"/>
                  </a:lnTo>
                  <a:lnTo>
                    <a:pt x="0" y="735"/>
                  </a:lnTo>
                  <a:lnTo>
                    <a:pt x="95" y="804"/>
                  </a:lnTo>
                  <a:lnTo>
                    <a:pt x="209" y="928"/>
                  </a:lnTo>
                  <a:lnTo>
                    <a:pt x="327" y="1095"/>
                  </a:lnTo>
                  <a:lnTo>
                    <a:pt x="386" y="986"/>
                  </a:lnTo>
                  <a:lnTo>
                    <a:pt x="478" y="744"/>
                  </a:lnTo>
                  <a:lnTo>
                    <a:pt x="549" y="513"/>
                  </a:lnTo>
                  <a:lnTo>
                    <a:pt x="579" y="36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3" name="Freeform 1911"/>
            <p:cNvSpPr>
              <a:spLocks/>
            </p:cNvSpPr>
            <p:nvPr/>
          </p:nvSpPr>
          <p:spPr bwMode="auto">
            <a:xfrm>
              <a:off x="3976" y="3657"/>
              <a:ext cx="34" cy="64"/>
            </a:xfrm>
            <a:custGeom>
              <a:avLst/>
              <a:gdLst>
                <a:gd name="T0" fmla="*/ 0 w 579"/>
                <a:gd name="T1" fmla="*/ 0 h 1095"/>
                <a:gd name="T2" fmla="*/ 0 w 579"/>
                <a:gd name="T3" fmla="*/ 0 h 1095"/>
                <a:gd name="T4" fmla="*/ 0 w 579"/>
                <a:gd name="T5" fmla="*/ 0 h 1095"/>
                <a:gd name="T6" fmla="*/ 0 w 579"/>
                <a:gd name="T7" fmla="*/ 0 h 1095"/>
                <a:gd name="T8" fmla="*/ 0 w 579"/>
                <a:gd name="T9" fmla="*/ 0 h 1095"/>
                <a:gd name="T10" fmla="*/ 0 w 579"/>
                <a:gd name="T11" fmla="*/ 0 h 1095"/>
                <a:gd name="T12" fmla="*/ 0 w 579"/>
                <a:gd name="T13" fmla="*/ 0 h 1095"/>
                <a:gd name="T14" fmla="*/ 0 w 579"/>
                <a:gd name="T15" fmla="*/ 0 h 1095"/>
                <a:gd name="T16" fmla="*/ 0 w 579"/>
                <a:gd name="T17" fmla="*/ 0 h 1095"/>
                <a:gd name="T18" fmla="*/ 0 w 579"/>
                <a:gd name="T19" fmla="*/ 0 h 1095"/>
                <a:gd name="T20" fmla="*/ 0 w 579"/>
                <a:gd name="T21" fmla="*/ 0 h 1095"/>
                <a:gd name="T22" fmla="*/ 0 w 579"/>
                <a:gd name="T23" fmla="*/ 0 h 1095"/>
                <a:gd name="T24" fmla="*/ 0 w 579"/>
                <a:gd name="T25" fmla="*/ 0 h 1095"/>
                <a:gd name="T26" fmla="*/ 0 w 579"/>
                <a:gd name="T27" fmla="*/ 0 h 1095"/>
                <a:gd name="T28" fmla="*/ 0 w 579"/>
                <a:gd name="T29" fmla="*/ 0 h 1095"/>
                <a:gd name="T30" fmla="*/ 0 w 579"/>
                <a:gd name="T31" fmla="*/ 0 h 10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9"/>
                <a:gd name="T49" fmla="*/ 0 h 1095"/>
                <a:gd name="T50" fmla="*/ 579 w 579"/>
                <a:gd name="T51" fmla="*/ 1095 h 10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9" h="1095">
                  <a:moveTo>
                    <a:pt x="579" y="363"/>
                  </a:moveTo>
                  <a:lnTo>
                    <a:pt x="562" y="226"/>
                  </a:lnTo>
                  <a:lnTo>
                    <a:pt x="487" y="101"/>
                  </a:lnTo>
                  <a:lnTo>
                    <a:pt x="399" y="33"/>
                  </a:lnTo>
                  <a:lnTo>
                    <a:pt x="265" y="0"/>
                  </a:lnTo>
                  <a:lnTo>
                    <a:pt x="174" y="23"/>
                  </a:lnTo>
                  <a:lnTo>
                    <a:pt x="151" y="55"/>
                  </a:lnTo>
                  <a:lnTo>
                    <a:pt x="0" y="735"/>
                  </a:lnTo>
                  <a:lnTo>
                    <a:pt x="95" y="804"/>
                  </a:lnTo>
                  <a:lnTo>
                    <a:pt x="209" y="928"/>
                  </a:lnTo>
                  <a:lnTo>
                    <a:pt x="327" y="1095"/>
                  </a:lnTo>
                  <a:lnTo>
                    <a:pt x="386" y="986"/>
                  </a:lnTo>
                  <a:lnTo>
                    <a:pt x="478" y="744"/>
                  </a:lnTo>
                  <a:lnTo>
                    <a:pt x="549" y="513"/>
                  </a:lnTo>
                  <a:lnTo>
                    <a:pt x="579" y="36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4" name="Freeform 1912"/>
            <p:cNvSpPr>
              <a:spLocks/>
            </p:cNvSpPr>
            <p:nvPr/>
          </p:nvSpPr>
          <p:spPr bwMode="auto">
            <a:xfrm>
              <a:off x="3940" y="3646"/>
              <a:ext cx="40" cy="53"/>
            </a:xfrm>
            <a:custGeom>
              <a:avLst/>
              <a:gdLst>
                <a:gd name="T0" fmla="*/ 0 w 683"/>
                <a:gd name="T1" fmla="*/ 0 h 910"/>
                <a:gd name="T2" fmla="*/ 0 w 683"/>
                <a:gd name="T3" fmla="*/ 0 h 910"/>
                <a:gd name="T4" fmla="*/ 0 w 683"/>
                <a:gd name="T5" fmla="*/ 0 h 910"/>
                <a:gd name="T6" fmla="*/ 0 w 683"/>
                <a:gd name="T7" fmla="*/ 0 h 910"/>
                <a:gd name="T8" fmla="*/ 0 w 683"/>
                <a:gd name="T9" fmla="*/ 0 h 910"/>
                <a:gd name="T10" fmla="*/ 0 w 683"/>
                <a:gd name="T11" fmla="*/ 0 h 910"/>
                <a:gd name="T12" fmla="*/ 0 w 683"/>
                <a:gd name="T13" fmla="*/ 0 h 910"/>
                <a:gd name="T14" fmla="*/ 0 w 683"/>
                <a:gd name="T15" fmla="*/ 0 h 910"/>
                <a:gd name="T16" fmla="*/ 0 w 683"/>
                <a:gd name="T17" fmla="*/ 0 h 910"/>
                <a:gd name="T18" fmla="*/ 0 w 683"/>
                <a:gd name="T19" fmla="*/ 0 h 910"/>
                <a:gd name="T20" fmla="*/ 0 w 683"/>
                <a:gd name="T21" fmla="*/ 0 h 910"/>
                <a:gd name="T22" fmla="*/ 0 w 683"/>
                <a:gd name="T23" fmla="*/ 0 h 910"/>
                <a:gd name="T24" fmla="*/ 0 w 683"/>
                <a:gd name="T25" fmla="*/ 0 h 910"/>
                <a:gd name="T26" fmla="*/ 0 w 683"/>
                <a:gd name="T27" fmla="*/ 0 h 910"/>
                <a:gd name="T28" fmla="*/ 0 w 683"/>
                <a:gd name="T29" fmla="*/ 0 h 9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3"/>
                <a:gd name="T46" fmla="*/ 0 h 910"/>
                <a:gd name="T47" fmla="*/ 683 w 683"/>
                <a:gd name="T48" fmla="*/ 910 h 9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3" h="910">
                  <a:moveTo>
                    <a:pt x="571" y="738"/>
                  </a:moveTo>
                  <a:lnTo>
                    <a:pt x="669" y="294"/>
                  </a:lnTo>
                  <a:lnTo>
                    <a:pt x="683" y="224"/>
                  </a:lnTo>
                  <a:lnTo>
                    <a:pt x="653" y="130"/>
                  </a:lnTo>
                  <a:lnTo>
                    <a:pt x="581" y="71"/>
                  </a:lnTo>
                  <a:lnTo>
                    <a:pt x="487" y="12"/>
                  </a:lnTo>
                  <a:lnTo>
                    <a:pt x="379" y="0"/>
                  </a:lnTo>
                  <a:lnTo>
                    <a:pt x="281" y="12"/>
                  </a:lnTo>
                  <a:lnTo>
                    <a:pt x="219" y="68"/>
                  </a:lnTo>
                  <a:lnTo>
                    <a:pt x="0" y="910"/>
                  </a:lnTo>
                  <a:lnTo>
                    <a:pt x="177" y="865"/>
                  </a:lnTo>
                  <a:lnTo>
                    <a:pt x="319" y="845"/>
                  </a:lnTo>
                  <a:lnTo>
                    <a:pt x="454" y="858"/>
                  </a:lnTo>
                  <a:lnTo>
                    <a:pt x="532" y="885"/>
                  </a:lnTo>
                  <a:lnTo>
                    <a:pt x="571" y="73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5" name="Freeform 1913"/>
            <p:cNvSpPr>
              <a:spLocks/>
            </p:cNvSpPr>
            <p:nvPr/>
          </p:nvSpPr>
          <p:spPr bwMode="auto">
            <a:xfrm>
              <a:off x="3940" y="3646"/>
              <a:ext cx="40" cy="53"/>
            </a:xfrm>
            <a:custGeom>
              <a:avLst/>
              <a:gdLst>
                <a:gd name="T0" fmla="*/ 0 w 683"/>
                <a:gd name="T1" fmla="*/ 0 h 910"/>
                <a:gd name="T2" fmla="*/ 0 w 683"/>
                <a:gd name="T3" fmla="*/ 0 h 910"/>
                <a:gd name="T4" fmla="*/ 0 w 683"/>
                <a:gd name="T5" fmla="*/ 0 h 910"/>
                <a:gd name="T6" fmla="*/ 0 w 683"/>
                <a:gd name="T7" fmla="*/ 0 h 910"/>
                <a:gd name="T8" fmla="*/ 0 w 683"/>
                <a:gd name="T9" fmla="*/ 0 h 910"/>
                <a:gd name="T10" fmla="*/ 0 w 683"/>
                <a:gd name="T11" fmla="*/ 0 h 910"/>
                <a:gd name="T12" fmla="*/ 0 w 683"/>
                <a:gd name="T13" fmla="*/ 0 h 910"/>
                <a:gd name="T14" fmla="*/ 0 w 683"/>
                <a:gd name="T15" fmla="*/ 0 h 910"/>
                <a:gd name="T16" fmla="*/ 0 w 683"/>
                <a:gd name="T17" fmla="*/ 0 h 910"/>
                <a:gd name="T18" fmla="*/ 0 w 683"/>
                <a:gd name="T19" fmla="*/ 0 h 910"/>
                <a:gd name="T20" fmla="*/ 0 w 683"/>
                <a:gd name="T21" fmla="*/ 0 h 910"/>
                <a:gd name="T22" fmla="*/ 0 w 683"/>
                <a:gd name="T23" fmla="*/ 0 h 910"/>
                <a:gd name="T24" fmla="*/ 0 w 683"/>
                <a:gd name="T25" fmla="*/ 0 h 910"/>
                <a:gd name="T26" fmla="*/ 0 w 683"/>
                <a:gd name="T27" fmla="*/ 0 h 910"/>
                <a:gd name="T28" fmla="*/ 0 w 683"/>
                <a:gd name="T29" fmla="*/ 0 h 910"/>
                <a:gd name="T30" fmla="*/ 0 w 683"/>
                <a:gd name="T31" fmla="*/ 0 h 9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3"/>
                <a:gd name="T49" fmla="*/ 0 h 910"/>
                <a:gd name="T50" fmla="*/ 683 w 683"/>
                <a:gd name="T51" fmla="*/ 910 h 9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3" h="910">
                  <a:moveTo>
                    <a:pt x="571" y="738"/>
                  </a:moveTo>
                  <a:lnTo>
                    <a:pt x="669" y="294"/>
                  </a:lnTo>
                  <a:lnTo>
                    <a:pt x="683" y="224"/>
                  </a:lnTo>
                  <a:lnTo>
                    <a:pt x="653" y="130"/>
                  </a:lnTo>
                  <a:lnTo>
                    <a:pt x="581" y="71"/>
                  </a:lnTo>
                  <a:lnTo>
                    <a:pt x="487" y="12"/>
                  </a:lnTo>
                  <a:lnTo>
                    <a:pt x="379" y="0"/>
                  </a:lnTo>
                  <a:lnTo>
                    <a:pt x="281" y="12"/>
                  </a:lnTo>
                  <a:lnTo>
                    <a:pt x="219" y="68"/>
                  </a:lnTo>
                  <a:lnTo>
                    <a:pt x="0" y="910"/>
                  </a:lnTo>
                  <a:lnTo>
                    <a:pt x="177" y="865"/>
                  </a:lnTo>
                  <a:lnTo>
                    <a:pt x="319" y="845"/>
                  </a:lnTo>
                  <a:lnTo>
                    <a:pt x="454" y="858"/>
                  </a:lnTo>
                  <a:lnTo>
                    <a:pt x="532" y="885"/>
                  </a:lnTo>
                  <a:lnTo>
                    <a:pt x="571" y="7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6" name="Freeform 1914"/>
            <p:cNvSpPr>
              <a:spLocks/>
            </p:cNvSpPr>
            <p:nvPr/>
          </p:nvSpPr>
          <p:spPr bwMode="auto">
            <a:xfrm>
              <a:off x="3904" y="3647"/>
              <a:ext cx="40" cy="64"/>
            </a:xfrm>
            <a:custGeom>
              <a:avLst/>
              <a:gdLst>
                <a:gd name="T0" fmla="*/ 0 w 686"/>
                <a:gd name="T1" fmla="*/ 0 h 1087"/>
                <a:gd name="T2" fmla="*/ 0 w 686"/>
                <a:gd name="T3" fmla="*/ 0 h 1087"/>
                <a:gd name="T4" fmla="*/ 0 w 686"/>
                <a:gd name="T5" fmla="*/ 0 h 1087"/>
                <a:gd name="T6" fmla="*/ 0 w 686"/>
                <a:gd name="T7" fmla="*/ 0 h 1087"/>
                <a:gd name="T8" fmla="*/ 0 w 686"/>
                <a:gd name="T9" fmla="*/ 0 h 1087"/>
                <a:gd name="T10" fmla="*/ 0 w 686"/>
                <a:gd name="T11" fmla="*/ 0 h 1087"/>
                <a:gd name="T12" fmla="*/ 0 w 686"/>
                <a:gd name="T13" fmla="*/ 0 h 1087"/>
                <a:gd name="T14" fmla="*/ 0 w 686"/>
                <a:gd name="T15" fmla="*/ 0 h 1087"/>
                <a:gd name="T16" fmla="*/ 0 w 686"/>
                <a:gd name="T17" fmla="*/ 0 h 1087"/>
                <a:gd name="T18" fmla="*/ 0 w 686"/>
                <a:gd name="T19" fmla="*/ 0 h 1087"/>
                <a:gd name="T20" fmla="*/ 0 w 686"/>
                <a:gd name="T21" fmla="*/ 0 h 1087"/>
                <a:gd name="T22" fmla="*/ 0 w 686"/>
                <a:gd name="T23" fmla="*/ 0 h 1087"/>
                <a:gd name="T24" fmla="*/ 0 w 686"/>
                <a:gd name="T25" fmla="*/ 0 h 1087"/>
                <a:gd name="T26" fmla="*/ 0 w 686"/>
                <a:gd name="T27" fmla="*/ 0 h 1087"/>
                <a:gd name="T28" fmla="*/ 0 w 686"/>
                <a:gd name="T29" fmla="*/ 0 h 10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6"/>
                <a:gd name="T46" fmla="*/ 0 h 1087"/>
                <a:gd name="T47" fmla="*/ 686 w 686"/>
                <a:gd name="T48" fmla="*/ 1087 h 10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6" h="1087">
                  <a:moveTo>
                    <a:pt x="643" y="104"/>
                  </a:moveTo>
                  <a:lnTo>
                    <a:pt x="575" y="49"/>
                  </a:lnTo>
                  <a:lnTo>
                    <a:pt x="493" y="13"/>
                  </a:lnTo>
                  <a:lnTo>
                    <a:pt x="395" y="0"/>
                  </a:lnTo>
                  <a:lnTo>
                    <a:pt x="245" y="25"/>
                  </a:lnTo>
                  <a:lnTo>
                    <a:pt x="186" y="85"/>
                  </a:lnTo>
                  <a:lnTo>
                    <a:pt x="124" y="389"/>
                  </a:lnTo>
                  <a:lnTo>
                    <a:pt x="66" y="653"/>
                  </a:lnTo>
                  <a:lnTo>
                    <a:pt x="0" y="1087"/>
                  </a:lnTo>
                  <a:lnTo>
                    <a:pt x="134" y="1045"/>
                  </a:lnTo>
                  <a:lnTo>
                    <a:pt x="265" y="996"/>
                  </a:lnTo>
                  <a:lnTo>
                    <a:pt x="411" y="953"/>
                  </a:lnTo>
                  <a:lnTo>
                    <a:pt x="512" y="928"/>
                  </a:lnTo>
                  <a:lnTo>
                    <a:pt x="686" y="153"/>
                  </a:lnTo>
                  <a:lnTo>
                    <a:pt x="643" y="10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7" name="Freeform 1915"/>
            <p:cNvSpPr>
              <a:spLocks/>
            </p:cNvSpPr>
            <p:nvPr/>
          </p:nvSpPr>
          <p:spPr bwMode="auto">
            <a:xfrm>
              <a:off x="3904" y="3647"/>
              <a:ext cx="40" cy="64"/>
            </a:xfrm>
            <a:custGeom>
              <a:avLst/>
              <a:gdLst>
                <a:gd name="T0" fmla="*/ 0 w 686"/>
                <a:gd name="T1" fmla="*/ 0 h 1087"/>
                <a:gd name="T2" fmla="*/ 0 w 686"/>
                <a:gd name="T3" fmla="*/ 0 h 1087"/>
                <a:gd name="T4" fmla="*/ 0 w 686"/>
                <a:gd name="T5" fmla="*/ 0 h 1087"/>
                <a:gd name="T6" fmla="*/ 0 w 686"/>
                <a:gd name="T7" fmla="*/ 0 h 1087"/>
                <a:gd name="T8" fmla="*/ 0 w 686"/>
                <a:gd name="T9" fmla="*/ 0 h 1087"/>
                <a:gd name="T10" fmla="*/ 0 w 686"/>
                <a:gd name="T11" fmla="*/ 0 h 1087"/>
                <a:gd name="T12" fmla="*/ 0 w 686"/>
                <a:gd name="T13" fmla="*/ 0 h 1087"/>
                <a:gd name="T14" fmla="*/ 0 w 686"/>
                <a:gd name="T15" fmla="*/ 0 h 1087"/>
                <a:gd name="T16" fmla="*/ 0 w 686"/>
                <a:gd name="T17" fmla="*/ 0 h 1087"/>
                <a:gd name="T18" fmla="*/ 0 w 686"/>
                <a:gd name="T19" fmla="*/ 0 h 1087"/>
                <a:gd name="T20" fmla="*/ 0 w 686"/>
                <a:gd name="T21" fmla="*/ 0 h 1087"/>
                <a:gd name="T22" fmla="*/ 0 w 686"/>
                <a:gd name="T23" fmla="*/ 0 h 1087"/>
                <a:gd name="T24" fmla="*/ 0 w 686"/>
                <a:gd name="T25" fmla="*/ 0 h 1087"/>
                <a:gd name="T26" fmla="*/ 0 w 686"/>
                <a:gd name="T27" fmla="*/ 0 h 1087"/>
                <a:gd name="T28" fmla="*/ 0 w 686"/>
                <a:gd name="T29" fmla="*/ 0 h 1087"/>
                <a:gd name="T30" fmla="*/ 0 w 686"/>
                <a:gd name="T31" fmla="*/ 0 h 10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087"/>
                <a:gd name="T50" fmla="*/ 686 w 686"/>
                <a:gd name="T51" fmla="*/ 1087 h 10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087">
                  <a:moveTo>
                    <a:pt x="643" y="104"/>
                  </a:moveTo>
                  <a:lnTo>
                    <a:pt x="575" y="49"/>
                  </a:lnTo>
                  <a:lnTo>
                    <a:pt x="493" y="13"/>
                  </a:lnTo>
                  <a:lnTo>
                    <a:pt x="395" y="0"/>
                  </a:lnTo>
                  <a:lnTo>
                    <a:pt x="245" y="25"/>
                  </a:lnTo>
                  <a:lnTo>
                    <a:pt x="186" y="85"/>
                  </a:lnTo>
                  <a:lnTo>
                    <a:pt x="124" y="389"/>
                  </a:lnTo>
                  <a:lnTo>
                    <a:pt x="66" y="653"/>
                  </a:lnTo>
                  <a:lnTo>
                    <a:pt x="0" y="1087"/>
                  </a:lnTo>
                  <a:lnTo>
                    <a:pt x="134" y="1045"/>
                  </a:lnTo>
                  <a:lnTo>
                    <a:pt x="265" y="996"/>
                  </a:lnTo>
                  <a:lnTo>
                    <a:pt x="411" y="953"/>
                  </a:lnTo>
                  <a:lnTo>
                    <a:pt x="512" y="928"/>
                  </a:lnTo>
                  <a:lnTo>
                    <a:pt x="686" y="153"/>
                  </a:lnTo>
                  <a:lnTo>
                    <a:pt x="643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8" name="Freeform 1916"/>
            <p:cNvSpPr>
              <a:spLocks/>
            </p:cNvSpPr>
            <p:nvPr/>
          </p:nvSpPr>
          <p:spPr bwMode="auto">
            <a:xfrm>
              <a:off x="3866" y="3696"/>
              <a:ext cx="34" cy="40"/>
            </a:xfrm>
            <a:custGeom>
              <a:avLst/>
              <a:gdLst>
                <a:gd name="T0" fmla="*/ 0 w 577"/>
                <a:gd name="T1" fmla="*/ 0 h 689"/>
                <a:gd name="T2" fmla="*/ 0 w 577"/>
                <a:gd name="T3" fmla="*/ 0 h 689"/>
                <a:gd name="T4" fmla="*/ 0 w 577"/>
                <a:gd name="T5" fmla="*/ 0 h 689"/>
                <a:gd name="T6" fmla="*/ 0 w 577"/>
                <a:gd name="T7" fmla="*/ 0 h 689"/>
                <a:gd name="T8" fmla="*/ 0 w 577"/>
                <a:gd name="T9" fmla="*/ 0 h 689"/>
                <a:gd name="T10" fmla="*/ 0 w 577"/>
                <a:gd name="T11" fmla="*/ 0 h 689"/>
                <a:gd name="T12" fmla="*/ 0 w 577"/>
                <a:gd name="T13" fmla="*/ 0 h 689"/>
                <a:gd name="T14" fmla="*/ 0 w 577"/>
                <a:gd name="T15" fmla="*/ 0 h 689"/>
                <a:gd name="T16" fmla="*/ 0 w 577"/>
                <a:gd name="T17" fmla="*/ 0 h 689"/>
                <a:gd name="T18" fmla="*/ 0 w 577"/>
                <a:gd name="T19" fmla="*/ 0 h 689"/>
                <a:gd name="T20" fmla="*/ 0 w 577"/>
                <a:gd name="T21" fmla="*/ 0 h 689"/>
                <a:gd name="T22" fmla="*/ 0 w 577"/>
                <a:gd name="T23" fmla="*/ 0 h 689"/>
                <a:gd name="T24" fmla="*/ 0 w 577"/>
                <a:gd name="T25" fmla="*/ 0 h 689"/>
                <a:gd name="T26" fmla="*/ 0 w 577"/>
                <a:gd name="T27" fmla="*/ 0 h 689"/>
                <a:gd name="T28" fmla="*/ 0 w 577"/>
                <a:gd name="T29" fmla="*/ 0 h 689"/>
                <a:gd name="T30" fmla="*/ 0 w 577"/>
                <a:gd name="T31" fmla="*/ 0 h 689"/>
                <a:gd name="T32" fmla="*/ 0 w 577"/>
                <a:gd name="T33" fmla="*/ 0 h 689"/>
                <a:gd name="T34" fmla="*/ 0 w 577"/>
                <a:gd name="T35" fmla="*/ 0 h 689"/>
                <a:gd name="T36" fmla="*/ 0 w 577"/>
                <a:gd name="T37" fmla="*/ 0 h 6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7"/>
                <a:gd name="T58" fmla="*/ 0 h 689"/>
                <a:gd name="T59" fmla="*/ 577 w 577"/>
                <a:gd name="T60" fmla="*/ 689 h 6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7" h="689">
                  <a:moveTo>
                    <a:pt x="548" y="304"/>
                  </a:moveTo>
                  <a:lnTo>
                    <a:pt x="568" y="138"/>
                  </a:lnTo>
                  <a:lnTo>
                    <a:pt x="577" y="43"/>
                  </a:lnTo>
                  <a:lnTo>
                    <a:pt x="528" y="56"/>
                  </a:lnTo>
                  <a:lnTo>
                    <a:pt x="440" y="72"/>
                  </a:lnTo>
                  <a:lnTo>
                    <a:pt x="372" y="53"/>
                  </a:lnTo>
                  <a:lnTo>
                    <a:pt x="310" y="0"/>
                  </a:lnTo>
                  <a:lnTo>
                    <a:pt x="244" y="102"/>
                  </a:lnTo>
                  <a:lnTo>
                    <a:pt x="212" y="127"/>
                  </a:lnTo>
                  <a:lnTo>
                    <a:pt x="157" y="151"/>
                  </a:lnTo>
                  <a:lnTo>
                    <a:pt x="98" y="154"/>
                  </a:lnTo>
                  <a:lnTo>
                    <a:pt x="42" y="163"/>
                  </a:lnTo>
                  <a:lnTo>
                    <a:pt x="0" y="196"/>
                  </a:lnTo>
                  <a:lnTo>
                    <a:pt x="29" y="506"/>
                  </a:lnTo>
                  <a:lnTo>
                    <a:pt x="84" y="595"/>
                  </a:lnTo>
                  <a:lnTo>
                    <a:pt x="130" y="689"/>
                  </a:lnTo>
                  <a:lnTo>
                    <a:pt x="234" y="522"/>
                  </a:lnTo>
                  <a:lnTo>
                    <a:pt x="402" y="392"/>
                  </a:lnTo>
                  <a:lnTo>
                    <a:pt x="548" y="30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9" name="Freeform 1917"/>
            <p:cNvSpPr>
              <a:spLocks/>
            </p:cNvSpPr>
            <p:nvPr/>
          </p:nvSpPr>
          <p:spPr bwMode="auto">
            <a:xfrm>
              <a:off x="3866" y="3696"/>
              <a:ext cx="34" cy="40"/>
            </a:xfrm>
            <a:custGeom>
              <a:avLst/>
              <a:gdLst>
                <a:gd name="T0" fmla="*/ 0 w 577"/>
                <a:gd name="T1" fmla="*/ 0 h 689"/>
                <a:gd name="T2" fmla="*/ 0 w 577"/>
                <a:gd name="T3" fmla="*/ 0 h 689"/>
                <a:gd name="T4" fmla="*/ 0 w 577"/>
                <a:gd name="T5" fmla="*/ 0 h 689"/>
                <a:gd name="T6" fmla="*/ 0 w 577"/>
                <a:gd name="T7" fmla="*/ 0 h 689"/>
                <a:gd name="T8" fmla="*/ 0 w 577"/>
                <a:gd name="T9" fmla="*/ 0 h 689"/>
                <a:gd name="T10" fmla="*/ 0 w 577"/>
                <a:gd name="T11" fmla="*/ 0 h 689"/>
                <a:gd name="T12" fmla="*/ 0 w 577"/>
                <a:gd name="T13" fmla="*/ 0 h 689"/>
                <a:gd name="T14" fmla="*/ 0 w 577"/>
                <a:gd name="T15" fmla="*/ 0 h 689"/>
                <a:gd name="T16" fmla="*/ 0 w 577"/>
                <a:gd name="T17" fmla="*/ 0 h 689"/>
                <a:gd name="T18" fmla="*/ 0 w 577"/>
                <a:gd name="T19" fmla="*/ 0 h 689"/>
                <a:gd name="T20" fmla="*/ 0 w 577"/>
                <a:gd name="T21" fmla="*/ 0 h 689"/>
                <a:gd name="T22" fmla="*/ 0 w 577"/>
                <a:gd name="T23" fmla="*/ 0 h 689"/>
                <a:gd name="T24" fmla="*/ 0 w 577"/>
                <a:gd name="T25" fmla="*/ 0 h 689"/>
                <a:gd name="T26" fmla="*/ 0 w 577"/>
                <a:gd name="T27" fmla="*/ 0 h 689"/>
                <a:gd name="T28" fmla="*/ 0 w 577"/>
                <a:gd name="T29" fmla="*/ 0 h 689"/>
                <a:gd name="T30" fmla="*/ 0 w 577"/>
                <a:gd name="T31" fmla="*/ 0 h 689"/>
                <a:gd name="T32" fmla="*/ 0 w 577"/>
                <a:gd name="T33" fmla="*/ 0 h 689"/>
                <a:gd name="T34" fmla="*/ 0 w 577"/>
                <a:gd name="T35" fmla="*/ 0 h 689"/>
                <a:gd name="T36" fmla="*/ 0 w 577"/>
                <a:gd name="T37" fmla="*/ 0 h 689"/>
                <a:gd name="T38" fmla="*/ 0 w 577"/>
                <a:gd name="T39" fmla="*/ 0 h 6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7"/>
                <a:gd name="T61" fmla="*/ 0 h 689"/>
                <a:gd name="T62" fmla="*/ 577 w 577"/>
                <a:gd name="T63" fmla="*/ 689 h 6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7" h="689">
                  <a:moveTo>
                    <a:pt x="548" y="304"/>
                  </a:moveTo>
                  <a:lnTo>
                    <a:pt x="568" y="138"/>
                  </a:lnTo>
                  <a:lnTo>
                    <a:pt x="577" y="43"/>
                  </a:lnTo>
                  <a:lnTo>
                    <a:pt x="528" y="56"/>
                  </a:lnTo>
                  <a:lnTo>
                    <a:pt x="440" y="72"/>
                  </a:lnTo>
                  <a:lnTo>
                    <a:pt x="372" y="53"/>
                  </a:lnTo>
                  <a:lnTo>
                    <a:pt x="310" y="0"/>
                  </a:lnTo>
                  <a:lnTo>
                    <a:pt x="244" y="102"/>
                  </a:lnTo>
                  <a:lnTo>
                    <a:pt x="212" y="127"/>
                  </a:lnTo>
                  <a:lnTo>
                    <a:pt x="157" y="151"/>
                  </a:lnTo>
                  <a:lnTo>
                    <a:pt x="98" y="154"/>
                  </a:lnTo>
                  <a:lnTo>
                    <a:pt x="42" y="163"/>
                  </a:lnTo>
                  <a:lnTo>
                    <a:pt x="0" y="196"/>
                  </a:lnTo>
                  <a:lnTo>
                    <a:pt x="29" y="506"/>
                  </a:lnTo>
                  <a:lnTo>
                    <a:pt x="84" y="595"/>
                  </a:lnTo>
                  <a:lnTo>
                    <a:pt x="130" y="689"/>
                  </a:lnTo>
                  <a:lnTo>
                    <a:pt x="234" y="522"/>
                  </a:lnTo>
                  <a:lnTo>
                    <a:pt x="402" y="392"/>
                  </a:lnTo>
                  <a:lnTo>
                    <a:pt x="548" y="3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0" name="Freeform 1918"/>
            <p:cNvSpPr>
              <a:spLocks/>
            </p:cNvSpPr>
            <p:nvPr/>
          </p:nvSpPr>
          <p:spPr bwMode="auto">
            <a:xfrm>
              <a:off x="3839" y="3726"/>
              <a:ext cx="32" cy="27"/>
            </a:xfrm>
            <a:custGeom>
              <a:avLst/>
              <a:gdLst>
                <a:gd name="T0" fmla="*/ 0 w 544"/>
                <a:gd name="T1" fmla="*/ 0 h 458"/>
                <a:gd name="T2" fmla="*/ 0 w 544"/>
                <a:gd name="T3" fmla="*/ 0 h 458"/>
                <a:gd name="T4" fmla="*/ 0 w 544"/>
                <a:gd name="T5" fmla="*/ 0 h 458"/>
                <a:gd name="T6" fmla="*/ 0 w 544"/>
                <a:gd name="T7" fmla="*/ 0 h 458"/>
                <a:gd name="T8" fmla="*/ 0 w 544"/>
                <a:gd name="T9" fmla="*/ 0 h 458"/>
                <a:gd name="T10" fmla="*/ 0 w 544"/>
                <a:gd name="T11" fmla="*/ 0 h 458"/>
                <a:gd name="T12" fmla="*/ 0 w 544"/>
                <a:gd name="T13" fmla="*/ 0 h 458"/>
                <a:gd name="T14" fmla="*/ 0 w 544"/>
                <a:gd name="T15" fmla="*/ 0 h 458"/>
                <a:gd name="T16" fmla="*/ 0 w 544"/>
                <a:gd name="T17" fmla="*/ 0 h 458"/>
                <a:gd name="T18" fmla="*/ 0 w 544"/>
                <a:gd name="T19" fmla="*/ 0 h 458"/>
                <a:gd name="T20" fmla="*/ 0 w 544"/>
                <a:gd name="T21" fmla="*/ 0 h 458"/>
                <a:gd name="T22" fmla="*/ 0 w 544"/>
                <a:gd name="T23" fmla="*/ 0 h 458"/>
                <a:gd name="T24" fmla="*/ 0 w 544"/>
                <a:gd name="T25" fmla="*/ 0 h 458"/>
                <a:gd name="T26" fmla="*/ 0 w 544"/>
                <a:gd name="T27" fmla="*/ 0 h 458"/>
                <a:gd name="T28" fmla="*/ 0 w 544"/>
                <a:gd name="T29" fmla="*/ 0 h 4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4"/>
                <a:gd name="T46" fmla="*/ 0 h 458"/>
                <a:gd name="T47" fmla="*/ 544 w 544"/>
                <a:gd name="T48" fmla="*/ 458 h 4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4" h="458">
                  <a:moveTo>
                    <a:pt x="544" y="311"/>
                  </a:moveTo>
                  <a:lnTo>
                    <a:pt x="522" y="226"/>
                  </a:lnTo>
                  <a:lnTo>
                    <a:pt x="473" y="137"/>
                  </a:lnTo>
                  <a:lnTo>
                    <a:pt x="381" y="55"/>
                  </a:lnTo>
                  <a:lnTo>
                    <a:pt x="261" y="9"/>
                  </a:lnTo>
                  <a:lnTo>
                    <a:pt x="172" y="0"/>
                  </a:lnTo>
                  <a:lnTo>
                    <a:pt x="68" y="20"/>
                  </a:lnTo>
                  <a:lnTo>
                    <a:pt x="0" y="82"/>
                  </a:lnTo>
                  <a:lnTo>
                    <a:pt x="0" y="183"/>
                  </a:lnTo>
                  <a:lnTo>
                    <a:pt x="58" y="308"/>
                  </a:lnTo>
                  <a:lnTo>
                    <a:pt x="199" y="392"/>
                  </a:lnTo>
                  <a:lnTo>
                    <a:pt x="394" y="458"/>
                  </a:lnTo>
                  <a:lnTo>
                    <a:pt x="502" y="450"/>
                  </a:lnTo>
                  <a:lnTo>
                    <a:pt x="544" y="382"/>
                  </a:lnTo>
                  <a:lnTo>
                    <a:pt x="544" y="3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1" name="Freeform 1919"/>
            <p:cNvSpPr>
              <a:spLocks/>
            </p:cNvSpPr>
            <p:nvPr/>
          </p:nvSpPr>
          <p:spPr bwMode="auto">
            <a:xfrm>
              <a:off x="3839" y="3726"/>
              <a:ext cx="32" cy="27"/>
            </a:xfrm>
            <a:custGeom>
              <a:avLst/>
              <a:gdLst>
                <a:gd name="T0" fmla="*/ 0 w 544"/>
                <a:gd name="T1" fmla="*/ 0 h 458"/>
                <a:gd name="T2" fmla="*/ 0 w 544"/>
                <a:gd name="T3" fmla="*/ 0 h 458"/>
                <a:gd name="T4" fmla="*/ 0 w 544"/>
                <a:gd name="T5" fmla="*/ 0 h 458"/>
                <a:gd name="T6" fmla="*/ 0 w 544"/>
                <a:gd name="T7" fmla="*/ 0 h 458"/>
                <a:gd name="T8" fmla="*/ 0 w 544"/>
                <a:gd name="T9" fmla="*/ 0 h 458"/>
                <a:gd name="T10" fmla="*/ 0 w 544"/>
                <a:gd name="T11" fmla="*/ 0 h 458"/>
                <a:gd name="T12" fmla="*/ 0 w 544"/>
                <a:gd name="T13" fmla="*/ 0 h 458"/>
                <a:gd name="T14" fmla="*/ 0 w 544"/>
                <a:gd name="T15" fmla="*/ 0 h 458"/>
                <a:gd name="T16" fmla="*/ 0 w 544"/>
                <a:gd name="T17" fmla="*/ 0 h 458"/>
                <a:gd name="T18" fmla="*/ 0 w 544"/>
                <a:gd name="T19" fmla="*/ 0 h 458"/>
                <a:gd name="T20" fmla="*/ 0 w 544"/>
                <a:gd name="T21" fmla="*/ 0 h 458"/>
                <a:gd name="T22" fmla="*/ 0 w 544"/>
                <a:gd name="T23" fmla="*/ 0 h 458"/>
                <a:gd name="T24" fmla="*/ 0 w 544"/>
                <a:gd name="T25" fmla="*/ 0 h 458"/>
                <a:gd name="T26" fmla="*/ 0 w 544"/>
                <a:gd name="T27" fmla="*/ 0 h 458"/>
                <a:gd name="T28" fmla="*/ 0 w 544"/>
                <a:gd name="T29" fmla="*/ 0 h 458"/>
                <a:gd name="T30" fmla="*/ 0 w 544"/>
                <a:gd name="T31" fmla="*/ 0 h 4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4"/>
                <a:gd name="T49" fmla="*/ 0 h 458"/>
                <a:gd name="T50" fmla="*/ 544 w 544"/>
                <a:gd name="T51" fmla="*/ 458 h 4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4" h="458">
                  <a:moveTo>
                    <a:pt x="544" y="311"/>
                  </a:moveTo>
                  <a:lnTo>
                    <a:pt x="522" y="226"/>
                  </a:lnTo>
                  <a:lnTo>
                    <a:pt x="473" y="137"/>
                  </a:lnTo>
                  <a:lnTo>
                    <a:pt x="381" y="55"/>
                  </a:lnTo>
                  <a:lnTo>
                    <a:pt x="261" y="9"/>
                  </a:lnTo>
                  <a:lnTo>
                    <a:pt x="172" y="0"/>
                  </a:lnTo>
                  <a:lnTo>
                    <a:pt x="68" y="20"/>
                  </a:lnTo>
                  <a:lnTo>
                    <a:pt x="0" y="82"/>
                  </a:lnTo>
                  <a:lnTo>
                    <a:pt x="0" y="183"/>
                  </a:lnTo>
                  <a:lnTo>
                    <a:pt x="58" y="308"/>
                  </a:lnTo>
                  <a:lnTo>
                    <a:pt x="199" y="392"/>
                  </a:lnTo>
                  <a:lnTo>
                    <a:pt x="394" y="458"/>
                  </a:lnTo>
                  <a:lnTo>
                    <a:pt x="502" y="450"/>
                  </a:lnTo>
                  <a:lnTo>
                    <a:pt x="544" y="382"/>
                  </a:lnTo>
                  <a:lnTo>
                    <a:pt x="544" y="3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2" name="Freeform 1920"/>
            <p:cNvSpPr>
              <a:spLocks/>
            </p:cNvSpPr>
            <p:nvPr/>
          </p:nvSpPr>
          <p:spPr bwMode="auto">
            <a:xfrm>
              <a:off x="3838" y="3744"/>
              <a:ext cx="43" cy="75"/>
            </a:xfrm>
            <a:custGeom>
              <a:avLst/>
              <a:gdLst>
                <a:gd name="T0" fmla="*/ 0 w 732"/>
                <a:gd name="T1" fmla="*/ 0 h 1274"/>
                <a:gd name="T2" fmla="*/ 0 w 732"/>
                <a:gd name="T3" fmla="*/ 0 h 1274"/>
                <a:gd name="T4" fmla="*/ 0 w 732"/>
                <a:gd name="T5" fmla="*/ 0 h 1274"/>
                <a:gd name="T6" fmla="*/ 0 w 732"/>
                <a:gd name="T7" fmla="*/ 0 h 1274"/>
                <a:gd name="T8" fmla="*/ 0 w 732"/>
                <a:gd name="T9" fmla="*/ 0 h 1274"/>
                <a:gd name="T10" fmla="*/ 0 w 732"/>
                <a:gd name="T11" fmla="*/ 0 h 1274"/>
                <a:gd name="T12" fmla="*/ 0 w 732"/>
                <a:gd name="T13" fmla="*/ 0 h 1274"/>
                <a:gd name="T14" fmla="*/ 0 w 732"/>
                <a:gd name="T15" fmla="*/ 0 h 1274"/>
                <a:gd name="T16" fmla="*/ 0 w 732"/>
                <a:gd name="T17" fmla="*/ 0 h 1274"/>
                <a:gd name="T18" fmla="*/ 0 w 732"/>
                <a:gd name="T19" fmla="*/ 0 h 1274"/>
                <a:gd name="T20" fmla="*/ 0 w 732"/>
                <a:gd name="T21" fmla="*/ 0 h 1274"/>
                <a:gd name="T22" fmla="*/ 0 w 732"/>
                <a:gd name="T23" fmla="*/ 0 h 1274"/>
                <a:gd name="T24" fmla="*/ 0 w 732"/>
                <a:gd name="T25" fmla="*/ 0 h 1274"/>
                <a:gd name="T26" fmla="*/ 0 w 732"/>
                <a:gd name="T27" fmla="*/ 0 h 1274"/>
                <a:gd name="T28" fmla="*/ 0 w 732"/>
                <a:gd name="T29" fmla="*/ 0 h 1274"/>
                <a:gd name="T30" fmla="*/ 0 w 732"/>
                <a:gd name="T31" fmla="*/ 0 h 1274"/>
                <a:gd name="T32" fmla="*/ 0 w 732"/>
                <a:gd name="T33" fmla="*/ 0 h 1274"/>
                <a:gd name="T34" fmla="*/ 0 w 732"/>
                <a:gd name="T35" fmla="*/ 0 h 1274"/>
                <a:gd name="T36" fmla="*/ 0 w 732"/>
                <a:gd name="T37" fmla="*/ 0 h 12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2"/>
                <a:gd name="T58" fmla="*/ 0 h 1274"/>
                <a:gd name="T59" fmla="*/ 732 w 732"/>
                <a:gd name="T60" fmla="*/ 1274 h 12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2" h="1274">
                  <a:moveTo>
                    <a:pt x="572" y="320"/>
                  </a:moveTo>
                  <a:lnTo>
                    <a:pt x="566" y="206"/>
                  </a:lnTo>
                  <a:lnTo>
                    <a:pt x="392" y="225"/>
                  </a:lnTo>
                  <a:lnTo>
                    <a:pt x="223" y="185"/>
                  </a:lnTo>
                  <a:lnTo>
                    <a:pt x="95" y="108"/>
                  </a:lnTo>
                  <a:lnTo>
                    <a:pt x="0" y="0"/>
                  </a:lnTo>
                  <a:lnTo>
                    <a:pt x="8" y="75"/>
                  </a:lnTo>
                  <a:lnTo>
                    <a:pt x="17" y="288"/>
                  </a:lnTo>
                  <a:lnTo>
                    <a:pt x="24" y="411"/>
                  </a:lnTo>
                  <a:lnTo>
                    <a:pt x="73" y="522"/>
                  </a:lnTo>
                  <a:lnTo>
                    <a:pt x="353" y="862"/>
                  </a:lnTo>
                  <a:lnTo>
                    <a:pt x="457" y="1002"/>
                  </a:lnTo>
                  <a:lnTo>
                    <a:pt x="608" y="1274"/>
                  </a:lnTo>
                  <a:lnTo>
                    <a:pt x="719" y="1162"/>
                  </a:lnTo>
                  <a:lnTo>
                    <a:pt x="732" y="996"/>
                  </a:lnTo>
                  <a:lnTo>
                    <a:pt x="709" y="849"/>
                  </a:lnTo>
                  <a:lnTo>
                    <a:pt x="650" y="689"/>
                  </a:lnTo>
                  <a:lnTo>
                    <a:pt x="592" y="493"/>
                  </a:lnTo>
                  <a:lnTo>
                    <a:pt x="572" y="3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3" name="Freeform 1921"/>
            <p:cNvSpPr>
              <a:spLocks/>
            </p:cNvSpPr>
            <p:nvPr/>
          </p:nvSpPr>
          <p:spPr bwMode="auto">
            <a:xfrm>
              <a:off x="3838" y="3744"/>
              <a:ext cx="43" cy="75"/>
            </a:xfrm>
            <a:custGeom>
              <a:avLst/>
              <a:gdLst>
                <a:gd name="T0" fmla="*/ 0 w 732"/>
                <a:gd name="T1" fmla="*/ 0 h 1274"/>
                <a:gd name="T2" fmla="*/ 0 w 732"/>
                <a:gd name="T3" fmla="*/ 0 h 1274"/>
                <a:gd name="T4" fmla="*/ 0 w 732"/>
                <a:gd name="T5" fmla="*/ 0 h 1274"/>
                <a:gd name="T6" fmla="*/ 0 w 732"/>
                <a:gd name="T7" fmla="*/ 0 h 1274"/>
                <a:gd name="T8" fmla="*/ 0 w 732"/>
                <a:gd name="T9" fmla="*/ 0 h 1274"/>
                <a:gd name="T10" fmla="*/ 0 w 732"/>
                <a:gd name="T11" fmla="*/ 0 h 1274"/>
                <a:gd name="T12" fmla="*/ 0 w 732"/>
                <a:gd name="T13" fmla="*/ 0 h 1274"/>
                <a:gd name="T14" fmla="*/ 0 w 732"/>
                <a:gd name="T15" fmla="*/ 0 h 1274"/>
                <a:gd name="T16" fmla="*/ 0 w 732"/>
                <a:gd name="T17" fmla="*/ 0 h 1274"/>
                <a:gd name="T18" fmla="*/ 0 w 732"/>
                <a:gd name="T19" fmla="*/ 0 h 1274"/>
                <a:gd name="T20" fmla="*/ 0 w 732"/>
                <a:gd name="T21" fmla="*/ 0 h 1274"/>
                <a:gd name="T22" fmla="*/ 0 w 732"/>
                <a:gd name="T23" fmla="*/ 0 h 1274"/>
                <a:gd name="T24" fmla="*/ 0 w 732"/>
                <a:gd name="T25" fmla="*/ 0 h 1274"/>
                <a:gd name="T26" fmla="*/ 0 w 732"/>
                <a:gd name="T27" fmla="*/ 0 h 1274"/>
                <a:gd name="T28" fmla="*/ 0 w 732"/>
                <a:gd name="T29" fmla="*/ 0 h 1274"/>
                <a:gd name="T30" fmla="*/ 0 w 732"/>
                <a:gd name="T31" fmla="*/ 0 h 1274"/>
                <a:gd name="T32" fmla="*/ 0 w 732"/>
                <a:gd name="T33" fmla="*/ 0 h 1274"/>
                <a:gd name="T34" fmla="*/ 0 w 732"/>
                <a:gd name="T35" fmla="*/ 0 h 1274"/>
                <a:gd name="T36" fmla="*/ 0 w 732"/>
                <a:gd name="T37" fmla="*/ 0 h 1274"/>
                <a:gd name="T38" fmla="*/ 0 w 732"/>
                <a:gd name="T39" fmla="*/ 0 h 12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32"/>
                <a:gd name="T61" fmla="*/ 0 h 1274"/>
                <a:gd name="T62" fmla="*/ 732 w 732"/>
                <a:gd name="T63" fmla="*/ 1274 h 12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32" h="1274">
                  <a:moveTo>
                    <a:pt x="572" y="320"/>
                  </a:moveTo>
                  <a:lnTo>
                    <a:pt x="566" y="206"/>
                  </a:lnTo>
                  <a:lnTo>
                    <a:pt x="392" y="225"/>
                  </a:lnTo>
                  <a:lnTo>
                    <a:pt x="223" y="185"/>
                  </a:lnTo>
                  <a:lnTo>
                    <a:pt x="95" y="108"/>
                  </a:lnTo>
                  <a:lnTo>
                    <a:pt x="0" y="0"/>
                  </a:lnTo>
                  <a:lnTo>
                    <a:pt x="8" y="75"/>
                  </a:lnTo>
                  <a:lnTo>
                    <a:pt x="17" y="288"/>
                  </a:lnTo>
                  <a:lnTo>
                    <a:pt x="24" y="411"/>
                  </a:lnTo>
                  <a:lnTo>
                    <a:pt x="73" y="522"/>
                  </a:lnTo>
                  <a:lnTo>
                    <a:pt x="353" y="862"/>
                  </a:lnTo>
                  <a:lnTo>
                    <a:pt x="457" y="1002"/>
                  </a:lnTo>
                  <a:lnTo>
                    <a:pt x="608" y="1274"/>
                  </a:lnTo>
                  <a:lnTo>
                    <a:pt x="719" y="1162"/>
                  </a:lnTo>
                  <a:lnTo>
                    <a:pt x="732" y="996"/>
                  </a:lnTo>
                  <a:lnTo>
                    <a:pt x="709" y="849"/>
                  </a:lnTo>
                  <a:lnTo>
                    <a:pt x="650" y="689"/>
                  </a:lnTo>
                  <a:lnTo>
                    <a:pt x="592" y="493"/>
                  </a:lnTo>
                  <a:lnTo>
                    <a:pt x="572" y="32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4" name="Freeform 1922"/>
            <p:cNvSpPr>
              <a:spLocks/>
            </p:cNvSpPr>
            <p:nvPr/>
          </p:nvSpPr>
          <p:spPr bwMode="auto">
            <a:xfrm>
              <a:off x="3802" y="3734"/>
              <a:ext cx="32" cy="35"/>
            </a:xfrm>
            <a:custGeom>
              <a:avLst/>
              <a:gdLst>
                <a:gd name="T0" fmla="*/ 0 w 542"/>
                <a:gd name="T1" fmla="*/ 0 h 598"/>
                <a:gd name="T2" fmla="*/ 0 w 542"/>
                <a:gd name="T3" fmla="*/ 0 h 598"/>
                <a:gd name="T4" fmla="*/ 0 w 542"/>
                <a:gd name="T5" fmla="*/ 0 h 598"/>
                <a:gd name="T6" fmla="*/ 0 w 542"/>
                <a:gd name="T7" fmla="*/ 0 h 598"/>
                <a:gd name="T8" fmla="*/ 0 w 542"/>
                <a:gd name="T9" fmla="*/ 0 h 598"/>
                <a:gd name="T10" fmla="*/ 0 w 542"/>
                <a:gd name="T11" fmla="*/ 0 h 598"/>
                <a:gd name="T12" fmla="*/ 0 w 542"/>
                <a:gd name="T13" fmla="*/ 0 h 598"/>
                <a:gd name="T14" fmla="*/ 0 w 542"/>
                <a:gd name="T15" fmla="*/ 0 h 598"/>
                <a:gd name="T16" fmla="*/ 0 w 542"/>
                <a:gd name="T17" fmla="*/ 0 h 598"/>
                <a:gd name="T18" fmla="*/ 0 w 542"/>
                <a:gd name="T19" fmla="*/ 0 h 598"/>
                <a:gd name="T20" fmla="*/ 0 w 542"/>
                <a:gd name="T21" fmla="*/ 0 h 598"/>
                <a:gd name="T22" fmla="*/ 0 w 542"/>
                <a:gd name="T23" fmla="*/ 0 h 598"/>
                <a:gd name="T24" fmla="*/ 0 w 542"/>
                <a:gd name="T25" fmla="*/ 0 h 598"/>
                <a:gd name="T26" fmla="*/ 0 w 542"/>
                <a:gd name="T27" fmla="*/ 0 h 598"/>
                <a:gd name="T28" fmla="*/ 0 w 542"/>
                <a:gd name="T29" fmla="*/ 0 h 598"/>
                <a:gd name="T30" fmla="*/ 0 w 542"/>
                <a:gd name="T31" fmla="*/ 0 h 5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2"/>
                <a:gd name="T49" fmla="*/ 0 h 598"/>
                <a:gd name="T50" fmla="*/ 542 w 542"/>
                <a:gd name="T51" fmla="*/ 598 h 5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2" h="598">
                  <a:moveTo>
                    <a:pt x="523" y="43"/>
                  </a:moveTo>
                  <a:lnTo>
                    <a:pt x="523" y="0"/>
                  </a:lnTo>
                  <a:lnTo>
                    <a:pt x="447" y="27"/>
                  </a:lnTo>
                  <a:lnTo>
                    <a:pt x="343" y="89"/>
                  </a:lnTo>
                  <a:lnTo>
                    <a:pt x="278" y="141"/>
                  </a:lnTo>
                  <a:lnTo>
                    <a:pt x="199" y="157"/>
                  </a:lnTo>
                  <a:lnTo>
                    <a:pt x="118" y="174"/>
                  </a:lnTo>
                  <a:lnTo>
                    <a:pt x="0" y="157"/>
                  </a:lnTo>
                  <a:lnTo>
                    <a:pt x="108" y="386"/>
                  </a:lnTo>
                  <a:lnTo>
                    <a:pt x="150" y="474"/>
                  </a:lnTo>
                  <a:lnTo>
                    <a:pt x="275" y="514"/>
                  </a:lnTo>
                  <a:lnTo>
                    <a:pt x="379" y="542"/>
                  </a:lnTo>
                  <a:lnTo>
                    <a:pt x="467" y="572"/>
                  </a:lnTo>
                  <a:lnTo>
                    <a:pt x="532" y="598"/>
                  </a:lnTo>
                  <a:lnTo>
                    <a:pt x="542" y="530"/>
                  </a:lnTo>
                  <a:lnTo>
                    <a:pt x="523" y="4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5" name="Freeform 1923"/>
            <p:cNvSpPr>
              <a:spLocks/>
            </p:cNvSpPr>
            <p:nvPr/>
          </p:nvSpPr>
          <p:spPr bwMode="auto">
            <a:xfrm>
              <a:off x="3802" y="3734"/>
              <a:ext cx="32" cy="35"/>
            </a:xfrm>
            <a:custGeom>
              <a:avLst/>
              <a:gdLst>
                <a:gd name="T0" fmla="*/ 0 w 542"/>
                <a:gd name="T1" fmla="*/ 0 h 598"/>
                <a:gd name="T2" fmla="*/ 0 w 542"/>
                <a:gd name="T3" fmla="*/ 0 h 598"/>
                <a:gd name="T4" fmla="*/ 0 w 542"/>
                <a:gd name="T5" fmla="*/ 0 h 598"/>
                <a:gd name="T6" fmla="*/ 0 w 542"/>
                <a:gd name="T7" fmla="*/ 0 h 598"/>
                <a:gd name="T8" fmla="*/ 0 w 542"/>
                <a:gd name="T9" fmla="*/ 0 h 598"/>
                <a:gd name="T10" fmla="*/ 0 w 542"/>
                <a:gd name="T11" fmla="*/ 0 h 598"/>
                <a:gd name="T12" fmla="*/ 0 w 542"/>
                <a:gd name="T13" fmla="*/ 0 h 598"/>
                <a:gd name="T14" fmla="*/ 0 w 542"/>
                <a:gd name="T15" fmla="*/ 0 h 598"/>
                <a:gd name="T16" fmla="*/ 0 w 542"/>
                <a:gd name="T17" fmla="*/ 0 h 598"/>
                <a:gd name="T18" fmla="*/ 0 w 542"/>
                <a:gd name="T19" fmla="*/ 0 h 598"/>
                <a:gd name="T20" fmla="*/ 0 w 542"/>
                <a:gd name="T21" fmla="*/ 0 h 598"/>
                <a:gd name="T22" fmla="*/ 0 w 542"/>
                <a:gd name="T23" fmla="*/ 0 h 598"/>
                <a:gd name="T24" fmla="*/ 0 w 542"/>
                <a:gd name="T25" fmla="*/ 0 h 598"/>
                <a:gd name="T26" fmla="*/ 0 w 542"/>
                <a:gd name="T27" fmla="*/ 0 h 598"/>
                <a:gd name="T28" fmla="*/ 0 w 542"/>
                <a:gd name="T29" fmla="*/ 0 h 598"/>
                <a:gd name="T30" fmla="*/ 0 w 542"/>
                <a:gd name="T31" fmla="*/ 0 h 598"/>
                <a:gd name="T32" fmla="*/ 0 w 542"/>
                <a:gd name="T33" fmla="*/ 0 h 5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2"/>
                <a:gd name="T52" fmla="*/ 0 h 598"/>
                <a:gd name="T53" fmla="*/ 542 w 542"/>
                <a:gd name="T54" fmla="*/ 598 h 5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2" h="598">
                  <a:moveTo>
                    <a:pt x="523" y="43"/>
                  </a:moveTo>
                  <a:lnTo>
                    <a:pt x="523" y="0"/>
                  </a:lnTo>
                  <a:lnTo>
                    <a:pt x="447" y="27"/>
                  </a:lnTo>
                  <a:lnTo>
                    <a:pt x="343" y="89"/>
                  </a:lnTo>
                  <a:lnTo>
                    <a:pt x="278" y="141"/>
                  </a:lnTo>
                  <a:lnTo>
                    <a:pt x="199" y="157"/>
                  </a:lnTo>
                  <a:lnTo>
                    <a:pt x="118" y="174"/>
                  </a:lnTo>
                  <a:lnTo>
                    <a:pt x="0" y="157"/>
                  </a:lnTo>
                  <a:lnTo>
                    <a:pt x="108" y="386"/>
                  </a:lnTo>
                  <a:lnTo>
                    <a:pt x="150" y="474"/>
                  </a:lnTo>
                  <a:lnTo>
                    <a:pt x="275" y="514"/>
                  </a:lnTo>
                  <a:lnTo>
                    <a:pt x="379" y="542"/>
                  </a:lnTo>
                  <a:lnTo>
                    <a:pt x="467" y="572"/>
                  </a:lnTo>
                  <a:lnTo>
                    <a:pt x="532" y="598"/>
                  </a:lnTo>
                  <a:lnTo>
                    <a:pt x="542" y="530"/>
                  </a:lnTo>
                  <a:lnTo>
                    <a:pt x="523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6" name="Freeform 1924"/>
            <p:cNvSpPr>
              <a:spLocks/>
            </p:cNvSpPr>
            <p:nvPr/>
          </p:nvSpPr>
          <p:spPr bwMode="auto">
            <a:xfrm>
              <a:off x="3800" y="3724"/>
              <a:ext cx="15" cy="17"/>
            </a:xfrm>
            <a:custGeom>
              <a:avLst/>
              <a:gdLst>
                <a:gd name="T0" fmla="*/ 0 w 254"/>
                <a:gd name="T1" fmla="*/ 0 h 291"/>
                <a:gd name="T2" fmla="*/ 0 w 254"/>
                <a:gd name="T3" fmla="*/ 0 h 291"/>
                <a:gd name="T4" fmla="*/ 0 w 254"/>
                <a:gd name="T5" fmla="*/ 0 h 291"/>
                <a:gd name="T6" fmla="*/ 0 w 254"/>
                <a:gd name="T7" fmla="*/ 0 h 291"/>
                <a:gd name="T8" fmla="*/ 0 w 254"/>
                <a:gd name="T9" fmla="*/ 0 h 291"/>
                <a:gd name="T10" fmla="*/ 0 w 254"/>
                <a:gd name="T11" fmla="*/ 0 h 291"/>
                <a:gd name="T12" fmla="*/ 0 w 254"/>
                <a:gd name="T13" fmla="*/ 0 h 291"/>
                <a:gd name="T14" fmla="*/ 0 w 254"/>
                <a:gd name="T15" fmla="*/ 0 h 291"/>
                <a:gd name="T16" fmla="*/ 0 w 254"/>
                <a:gd name="T17" fmla="*/ 0 h 291"/>
                <a:gd name="T18" fmla="*/ 0 w 254"/>
                <a:gd name="T19" fmla="*/ 0 h 291"/>
                <a:gd name="T20" fmla="*/ 0 w 254"/>
                <a:gd name="T21" fmla="*/ 0 h 291"/>
                <a:gd name="T22" fmla="*/ 0 w 254"/>
                <a:gd name="T23" fmla="*/ 0 h 291"/>
                <a:gd name="T24" fmla="*/ 0 w 254"/>
                <a:gd name="T25" fmla="*/ 0 h 291"/>
                <a:gd name="T26" fmla="*/ 0 w 254"/>
                <a:gd name="T27" fmla="*/ 0 h 291"/>
                <a:gd name="T28" fmla="*/ 0 w 254"/>
                <a:gd name="T29" fmla="*/ 0 h 2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4"/>
                <a:gd name="T46" fmla="*/ 0 h 291"/>
                <a:gd name="T47" fmla="*/ 254 w 254"/>
                <a:gd name="T48" fmla="*/ 291 h 2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4" h="291">
                  <a:moveTo>
                    <a:pt x="169" y="109"/>
                  </a:moveTo>
                  <a:lnTo>
                    <a:pt x="169" y="57"/>
                  </a:lnTo>
                  <a:lnTo>
                    <a:pt x="182" y="17"/>
                  </a:lnTo>
                  <a:lnTo>
                    <a:pt x="160" y="0"/>
                  </a:lnTo>
                  <a:lnTo>
                    <a:pt x="84" y="14"/>
                  </a:lnTo>
                  <a:lnTo>
                    <a:pt x="29" y="66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36" y="275"/>
                  </a:lnTo>
                  <a:lnTo>
                    <a:pt x="101" y="291"/>
                  </a:lnTo>
                  <a:lnTo>
                    <a:pt x="176" y="275"/>
                  </a:lnTo>
                  <a:lnTo>
                    <a:pt x="254" y="233"/>
                  </a:lnTo>
                  <a:lnTo>
                    <a:pt x="215" y="210"/>
                  </a:lnTo>
                  <a:lnTo>
                    <a:pt x="182" y="158"/>
                  </a:lnTo>
                  <a:lnTo>
                    <a:pt x="169" y="109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Freeform 1925"/>
            <p:cNvSpPr>
              <a:spLocks/>
            </p:cNvSpPr>
            <p:nvPr/>
          </p:nvSpPr>
          <p:spPr bwMode="auto">
            <a:xfrm>
              <a:off x="3800" y="3724"/>
              <a:ext cx="15" cy="17"/>
            </a:xfrm>
            <a:custGeom>
              <a:avLst/>
              <a:gdLst>
                <a:gd name="T0" fmla="*/ 0 w 254"/>
                <a:gd name="T1" fmla="*/ 0 h 291"/>
                <a:gd name="T2" fmla="*/ 0 w 254"/>
                <a:gd name="T3" fmla="*/ 0 h 291"/>
                <a:gd name="T4" fmla="*/ 0 w 254"/>
                <a:gd name="T5" fmla="*/ 0 h 291"/>
                <a:gd name="T6" fmla="*/ 0 w 254"/>
                <a:gd name="T7" fmla="*/ 0 h 291"/>
                <a:gd name="T8" fmla="*/ 0 w 254"/>
                <a:gd name="T9" fmla="*/ 0 h 291"/>
                <a:gd name="T10" fmla="*/ 0 w 254"/>
                <a:gd name="T11" fmla="*/ 0 h 291"/>
                <a:gd name="T12" fmla="*/ 0 w 254"/>
                <a:gd name="T13" fmla="*/ 0 h 291"/>
                <a:gd name="T14" fmla="*/ 0 w 254"/>
                <a:gd name="T15" fmla="*/ 0 h 291"/>
                <a:gd name="T16" fmla="*/ 0 w 254"/>
                <a:gd name="T17" fmla="*/ 0 h 291"/>
                <a:gd name="T18" fmla="*/ 0 w 254"/>
                <a:gd name="T19" fmla="*/ 0 h 291"/>
                <a:gd name="T20" fmla="*/ 0 w 254"/>
                <a:gd name="T21" fmla="*/ 0 h 291"/>
                <a:gd name="T22" fmla="*/ 0 w 254"/>
                <a:gd name="T23" fmla="*/ 0 h 291"/>
                <a:gd name="T24" fmla="*/ 0 w 254"/>
                <a:gd name="T25" fmla="*/ 0 h 291"/>
                <a:gd name="T26" fmla="*/ 0 w 254"/>
                <a:gd name="T27" fmla="*/ 0 h 291"/>
                <a:gd name="T28" fmla="*/ 0 w 254"/>
                <a:gd name="T29" fmla="*/ 0 h 291"/>
                <a:gd name="T30" fmla="*/ 0 w 254"/>
                <a:gd name="T31" fmla="*/ 0 h 2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4"/>
                <a:gd name="T49" fmla="*/ 0 h 291"/>
                <a:gd name="T50" fmla="*/ 254 w 254"/>
                <a:gd name="T51" fmla="*/ 291 h 2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4" h="291">
                  <a:moveTo>
                    <a:pt x="169" y="109"/>
                  </a:moveTo>
                  <a:lnTo>
                    <a:pt x="169" y="57"/>
                  </a:lnTo>
                  <a:lnTo>
                    <a:pt x="182" y="17"/>
                  </a:lnTo>
                  <a:lnTo>
                    <a:pt x="160" y="0"/>
                  </a:lnTo>
                  <a:lnTo>
                    <a:pt x="84" y="14"/>
                  </a:lnTo>
                  <a:lnTo>
                    <a:pt x="29" y="66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36" y="275"/>
                  </a:lnTo>
                  <a:lnTo>
                    <a:pt x="101" y="291"/>
                  </a:lnTo>
                  <a:lnTo>
                    <a:pt x="176" y="275"/>
                  </a:lnTo>
                  <a:lnTo>
                    <a:pt x="254" y="233"/>
                  </a:lnTo>
                  <a:lnTo>
                    <a:pt x="215" y="210"/>
                  </a:lnTo>
                  <a:lnTo>
                    <a:pt x="182" y="158"/>
                  </a:lnTo>
                  <a:lnTo>
                    <a:pt x="169" y="10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8" name="Freeform 1926"/>
            <p:cNvSpPr>
              <a:spLocks/>
            </p:cNvSpPr>
            <p:nvPr/>
          </p:nvSpPr>
          <p:spPr bwMode="auto">
            <a:xfrm>
              <a:off x="3753" y="3730"/>
              <a:ext cx="52" cy="34"/>
            </a:xfrm>
            <a:custGeom>
              <a:avLst/>
              <a:gdLst>
                <a:gd name="T0" fmla="*/ 0 w 884"/>
                <a:gd name="T1" fmla="*/ 0 h 585"/>
                <a:gd name="T2" fmla="*/ 0 w 884"/>
                <a:gd name="T3" fmla="*/ 0 h 585"/>
                <a:gd name="T4" fmla="*/ 0 w 884"/>
                <a:gd name="T5" fmla="*/ 0 h 585"/>
                <a:gd name="T6" fmla="*/ 0 w 884"/>
                <a:gd name="T7" fmla="*/ 0 h 585"/>
                <a:gd name="T8" fmla="*/ 0 w 884"/>
                <a:gd name="T9" fmla="*/ 0 h 585"/>
                <a:gd name="T10" fmla="*/ 0 w 884"/>
                <a:gd name="T11" fmla="*/ 0 h 585"/>
                <a:gd name="T12" fmla="*/ 0 w 884"/>
                <a:gd name="T13" fmla="*/ 0 h 585"/>
                <a:gd name="T14" fmla="*/ 0 w 884"/>
                <a:gd name="T15" fmla="*/ 0 h 585"/>
                <a:gd name="T16" fmla="*/ 0 w 884"/>
                <a:gd name="T17" fmla="*/ 0 h 585"/>
                <a:gd name="T18" fmla="*/ 0 w 884"/>
                <a:gd name="T19" fmla="*/ 0 h 585"/>
                <a:gd name="T20" fmla="*/ 0 w 884"/>
                <a:gd name="T21" fmla="*/ 0 h 585"/>
                <a:gd name="T22" fmla="*/ 0 w 884"/>
                <a:gd name="T23" fmla="*/ 0 h 585"/>
                <a:gd name="T24" fmla="*/ 0 w 884"/>
                <a:gd name="T25" fmla="*/ 0 h 5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4"/>
                <a:gd name="T40" fmla="*/ 0 h 585"/>
                <a:gd name="T41" fmla="*/ 884 w 884"/>
                <a:gd name="T42" fmla="*/ 585 h 5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4" h="585">
                  <a:moveTo>
                    <a:pt x="617" y="0"/>
                  </a:moveTo>
                  <a:lnTo>
                    <a:pt x="519" y="71"/>
                  </a:lnTo>
                  <a:lnTo>
                    <a:pt x="405" y="114"/>
                  </a:lnTo>
                  <a:lnTo>
                    <a:pt x="261" y="147"/>
                  </a:lnTo>
                  <a:lnTo>
                    <a:pt x="121" y="133"/>
                  </a:lnTo>
                  <a:lnTo>
                    <a:pt x="0" y="62"/>
                  </a:lnTo>
                  <a:lnTo>
                    <a:pt x="248" y="577"/>
                  </a:lnTo>
                  <a:lnTo>
                    <a:pt x="359" y="585"/>
                  </a:lnTo>
                  <a:lnTo>
                    <a:pt x="532" y="577"/>
                  </a:lnTo>
                  <a:lnTo>
                    <a:pt x="688" y="564"/>
                  </a:lnTo>
                  <a:lnTo>
                    <a:pt x="884" y="564"/>
                  </a:lnTo>
                  <a:lnTo>
                    <a:pt x="859" y="52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Freeform 1927"/>
            <p:cNvSpPr>
              <a:spLocks/>
            </p:cNvSpPr>
            <p:nvPr/>
          </p:nvSpPr>
          <p:spPr bwMode="auto">
            <a:xfrm>
              <a:off x="3753" y="3730"/>
              <a:ext cx="52" cy="34"/>
            </a:xfrm>
            <a:custGeom>
              <a:avLst/>
              <a:gdLst>
                <a:gd name="T0" fmla="*/ 0 w 884"/>
                <a:gd name="T1" fmla="*/ 0 h 585"/>
                <a:gd name="T2" fmla="*/ 0 w 884"/>
                <a:gd name="T3" fmla="*/ 0 h 585"/>
                <a:gd name="T4" fmla="*/ 0 w 884"/>
                <a:gd name="T5" fmla="*/ 0 h 585"/>
                <a:gd name="T6" fmla="*/ 0 w 884"/>
                <a:gd name="T7" fmla="*/ 0 h 585"/>
                <a:gd name="T8" fmla="*/ 0 w 884"/>
                <a:gd name="T9" fmla="*/ 0 h 585"/>
                <a:gd name="T10" fmla="*/ 0 w 884"/>
                <a:gd name="T11" fmla="*/ 0 h 585"/>
                <a:gd name="T12" fmla="*/ 0 w 884"/>
                <a:gd name="T13" fmla="*/ 0 h 585"/>
                <a:gd name="T14" fmla="*/ 0 w 884"/>
                <a:gd name="T15" fmla="*/ 0 h 585"/>
                <a:gd name="T16" fmla="*/ 0 w 884"/>
                <a:gd name="T17" fmla="*/ 0 h 585"/>
                <a:gd name="T18" fmla="*/ 0 w 884"/>
                <a:gd name="T19" fmla="*/ 0 h 585"/>
                <a:gd name="T20" fmla="*/ 0 w 884"/>
                <a:gd name="T21" fmla="*/ 0 h 585"/>
                <a:gd name="T22" fmla="*/ 0 w 884"/>
                <a:gd name="T23" fmla="*/ 0 h 585"/>
                <a:gd name="T24" fmla="*/ 0 w 884"/>
                <a:gd name="T25" fmla="*/ 0 h 585"/>
                <a:gd name="T26" fmla="*/ 0 w 884"/>
                <a:gd name="T27" fmla="*/ 0 h 5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4"/>
                <a:gd name="T43" fmla="*/ 0 h 585"/>
                <a:gd name="T44" fmla="*/ 884 w 884"/>
                <a:gd name="T45" fmla="*/ 585 h 5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4" h="585">
                  <a:moveTo>
                    <a:pt x="617" y="0"/>
                  </a:moveTo>
                  <a:lnTo>
                    <a:pt x="519" y="71"/>
                  </a:lnTo>
                  <a:lnTo>
                    <a:pt x="405" y="114"/>
                  </a:lnTo>
                  <a:lnTo>
                    <a:pt x="261" y="147"/>
                  </a:lnTo>
                  <a:lnTo>
                    <a:pt x="121" y="133"/>
                  </a:lnTo>
                  <a:lnTo>
                    <a:pt x="0" y="62"/>
                  </a:lnTo>
                  <a:lnTo>
                    <a:pt x="248" y="577"/>
                  </a:lnTo>
                  <a:lnTo>
                    <a:pt x="359" y="585"/>
                  </a:lnTo>
                  <a:lnTo>
                    <a:pt x="532" y="577"/>
                  </a:lnTo>
                  <a:lnTo>
                    <a:pt x="688" y="564"/>
                  </a:lnTo>
                  <a:lnTo>
                    <a:pt x="884" y="564"/>
                  </a:lnTo>
                  <a:lnTo>
                    <a:pt x="859" y="522"/>
                  </a:lnTo>
                  <a:lnTo>
                    <a:pt x="6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0" name="Freeform 1928"/>
            <p:cNvSpPr>
              <a:spLocks/>
            </p:cNvSpPr>
            <p:nvPr/>
          </p:nvSpPr>
          <p:spPr bwMode="auto">
            <a:xfrm>
              <a:off x="3752" y="3715"/>
              <a:ext cx="35" cy="17"/>
            </a:xfrm>
            <a:custGeom>
              <a:avLst/>
              <a:gdLst>
                <a:gd name="T0" fmla="*/ 0 w 597"/>
                <a:gd name="T1" fmla="*/ 0 h 294"/>
                <a:gd name="T2" fmla="*/ 0 w 597"/>
                <a:gd name="T3" fmla="*/ 0 h 294"/>
                <a:gd name="T4" fmla="*/ 0 w 597"/>
                <a:gd name="T5" fmla="*/ 0 h 294"/>
                <a:gd name="T6" fmla="*/ 0 w 597"/>
                <a:gd name="T7" fmla="*/ 0 h 294"/>
                <a:gd name="T8" fmla="*/ 0 w 597"/>
                <a:gd name="T9" fmla="*/ 0 h 294"/>
                <a:gd name="T10" fmla="*/ 0 w 597"/>
                <a:gd name="T11" fmla="*/ 0 h 294"/>
                <a:gd name="T12" fmla="*/ 0 w 597"/>
                <a:gd name="T13" fmla="*/ 0 h 294"/>
                <a:gd name="T14" fmla="*/ 0 w 597"/>
                <a:gd name="T15" fmla="*/ 0 h 294"/>
                <a:gd name="T16" fmla="*/ 0 w 597"/>
                <a:gd name="T17" fmla="*/ 0 h 294"/>
                <a:gd name="T18" fmla="*/ 0 w 597"/>
                <a:gd name="T19" fmla="*/ 0 h 294"/>
                <a:gd name="T20" fmla="*/ 0 w 597"/>
                <a:gd name="T21" fmla="*/ 0 h 294"/>
                <a:gd name="T22" fmla="*/ 0 w 597"/>
                <a:gd name="T23" fmla="*/ 0 h 294"/>
                <a:gd name="T24" fmla="*/ 0 w 597"/>
                <a:gd name="T25" fmla="*/ 0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7"/>
                <a:gd name="T40" fmla="*/ 0 h 294"/>
                <a:gd name="T41" fmla="*/ 597 w 597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7" h="294">
                  <a:moveTo>
                    <a:pt x="235" y="104"/>
                  </a:moveTo>
                  <a:lnTo>
                    <a:pt x="133" y="58"/>
                  </a:lnTo>
                  <a:lnTo>
                    <a:pt x="75" y="0"/>
                  </a:lnTo>
                  <a:lnTo>
                    <a:pt x="3" y="71"/>
                  </a:lnTo>
                  <a:lnTo>
                    <a:pt x="0" y="191"/>
                  </a:lnTo>
                  <a:lnTo>
                    <a:pt x="65" y="264"/>
                  </a:lnTo>
                  <a:lnTo>
                    <a:pt x="219" y="294"/>
                  </a:lnTo>
                  <a:lnTo>
                    <a:pt x="421" y="254"/>
                  </a:lnTo>
                  <a:lnTo>
                    <a:pt x="529" y="188"/>
                  </a:lnTo>
                  <a:lnTo>
                    <a:pt x="597" y="71"/>
                  </a:lnTo>
                  <a:lnTo>
                    <a:pt x="457" y="120"/>
                  </a:lnTo>
                  <a:lnTo>
                    <a:pt x="349" y="126"/>
                  </a:lnTo>
                  <a:lnTo>
                    <a:pt x="235" y="104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1" name="Freeform 1929"/>
            <p:cNvSpPr>
              <a:spLocks/>
            </p:cNvSpPr>
            <p:nvPr/>
          </p:nvSpPr>
          <p:spPr bwMode="auto">
            <a:xfrm>
              <a:off x="3752" y="3715"/>
              <a:ext cx="35" cy="17"/>
            </a:xfrm>
            <a:custGeom>
              <a:avLst/>
              <a:gdLst>
                <a:gd name="T0" fmla="*/ 0 w 597"/>
                <a:gd name="T1" fmla="*/ 0 h 294"/>
                <a:gd name="T2" fmla="*/ 0 w 597"/>
                <a:gd name="T3" fmla="*/ 0 h 294"/>
                <a:gd name="T4" fmla="*/ 0 w 597"/>
                <a:gd name="T5" fmla="*/ 0 h 294"/>
                <a:gd name="T6" fmla="*/ 0 w 597"/>
                <a:gd name="T7" fmla="*/ 0 h 294"/>
                <a:gd name="T8" fmla="*/ 0 w 597"/>
                <a:gd name="T9" fmla="*/ 0 h 294"/>
                <a:gd name="T10" fmla="*/ 0 w 597"/>
                <a:gd name="T11" fmla="*/ 0 h 294"/>
                <a:gd name="T12" fmla="*/ 0 w 597"/>
                <a:gd name="T13" fmla="*/ 0 h 294"/>
                <a:gd name="T14" fmla="*/ 0 w 597"/>
                <a:gd name="T15" fmla="*/ 0 h 294"/>
                <a:gd name="T16" fmla="*/ 0 w 597"/>
                <a:gd name="T17" fmla="*/ 0 h 294"/>
                <a:gd name="T18" fmla="*/ 0 w 597"/>
                <a:gd name="T19" fmla="*/ 0 h 294"/>
                <a:gd name="T20" fmla="*/ 0 w 597"/>
                <a:gd name="T21" fmla="*/ 0 h 294"/>
                <a:gd name="T22" fmla="*/ 0 w 597"/>
                <a:gd name="T23" fmla="*/ 0 h 294"/>
                <a:gd name="T24" fmla="*/ 0 w 597"/>
                <a:gd name="T25" fmla="*/ 0 h 294"/>
                <a:gd name="T26" fmla="*/ 0 w 597"/>
                <a:gd name="T27" fmla="*/ 0 h 2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7"/>
                <a:gd name="T43" fmla="*/ 0 h 294"/>
                <a:gd name="T44" fmla="*/ 597 w 597"/>
                <a:gd name="T45" fmla="*/ 294 h 2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7" h="294">
                  <a:moveTo>
                    <a:pt x="235" y="104"/>
                  </a:moveTo>
                  <a:lnTo>
                    <a:pt x="133" y="58"/>
                  </a:lnTo>
                  <a:lnTo>
                    <a:pt x="75" y="0"/>
                  </a:lnTo>
                  <a:lnTo>
                    <a:pt x="3" y="71"/>
                  </a:lnTo>
                  <a:lnTo>
                    <a:pt x="0" y="191"/>
                  </a:lnTo>
                  <a:lnTo>
                    <a:pt x="65" y="264"/>
                  </a:lnTo>
                  <a:lnTo>
                    <a:pt x="219" y="294"/>
                  </a:lnTo>
                  <a:lnTo>
                    <a:pt x="421" y="254"/>
                  </a:lnTo>
                  <a:lnTo>
                    <a:pt x="529" y="188"/>
                  </a:lnTo>
                  <a:lnTo>
                    <a:pt x="597" y="71"/>
                  </a:lnTo>
                  <a:lnTo>
                    <a:pt x="457" y="120"/>
                  </a:lnTo>
                  <a:lnTo>
                    <a:pt x="349" y="126"/>
                  </a:lnTo>
                  <a:lnTo>
                    <a:pt x="235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2" name="Freeform 1930"/>
            <p:cNvSpPr>
              <a:spLocks/>
            </p:cNvSpPr>
            <p:nvPr/>
          </p:nvSpPr>
          <p:spPr bwMode="auto">
            <a:xfrm>
              <a:off x="3700" y="3708"/>
              <a:ext cx="41" cy="17"/>
            </a:xfrm>
            <a:custGeom>
              <a:avLst/>
              <a:gdLst>
                <a:gd name="T0" fmla="*/ 0 w 705"/>
                <a:gd name="T1" fmla="*/ 0 h 297"/>
                <a:gd name="T2" fmla="*/ 0 w 705"/>
                <a:gd name="T3" fmla="*/ 0 h 297"/>
                <a:gd name="T4" fmla="*/ 0 w 705"/>
                <a:gd name="T5" fmla="*/ 0 h 297"/>
                <a:gd name="T6" fmla="*/ 0 w 705"/>
                <a:gd name="T7" fmla="*/ 0 h 297"/>
                <a:gd name="T8" fmla="*/ 0 w 705"/>
                <a:gd name="T9" fmla="*/ 0 h 297"/>
                <a:gd name="T10" fmla="*/ 0 w 705"/>
                <a:gd name="T11" fmla="*/ 0 h 297"/>
                <a:gd name="T12" fmla="*/ 0 w 705"/>
                <a:gd name="T13" fmla="*/ 0 h 297"/>
                <a:gd name="T14" fmla="*/ 0 w 705"/>
                <a:gd name="T15" fmla="*/ 0 h 297"/>
                <a:gd name="T16" fmla="*/ 0 w 705"/>
                <a:gd name="T17" fmla="*/ 0 h 297"/>
                <a:gd name="T18" fmla="*/ 0 w 705"/>
                <a:gd name="T19" fmla="*/ 0 h 297"/>
                <a:gd name="T20" fmla="*/ 0 w 705"/>
                <a:gd name="T21" fmla="*/ 0 h 297"/>
                <a:gd name="T22" fmla="*/ 0 w 705"/>
                <a:gd name="T23" fmla="*/ 0 h 297"/>
                <a:gd name="T24" fmla="*/ 0 w 705"/>
                <a:gd name="T25" fmla="*/ 0 h 297"/>
                <a:gd name="T26" fmla="*/ 0 w 705"/>
                <a:gd name="T27" fmla="*/ 0 h 297"/>
                <a:gd name="T28" fmla="*/ 0 w 705"/>
                <a:gd name="T29" fmla="*/ 0 h 297"/>
                <a:gd name="T30" fmla="*/ 0 w 705"/>
                <a:gd name="T31" fmla="*/ 0 h 2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5"/>
                <a:gd name="T49" fmla="*/ 0 h 297"/>
                <a:gd name="T50" fmla="*/ 705 w 705"/>
                <a:gd name="T51" fmla="*/ 297 h 2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5" h="297">
                  <a:moveTo>
                    <a:pt x="258" y="95"/>
                  </a:moveTo>
                  <a:lnTo>
                    <a:pt x="160" y="0"/>
                  </a:lnTo>
                  <a:lnTo>
                    <a:pt x="63" y="46"/>
                  </a:lnTo>
                  <a:lnTo>
                    <a:pt x="17" y="125"/>
                  </a:lnTo>
                  <a:lnTo>
                    <a:pt x="0" y="202"/>
                  </a:lnTo>
                  <a:lnTo>
                    <a:pt x="24" y="258"/>
                  </a:lnTo>
                  <a:lnTo>
                    <a:pt x="79" y="291"/>
                  </a:lnTo>
                  <a:lnTo>
                    <a:pt x="229" y="297"/>
                  </a:lnTo>
                  <a:lnTo>
                    <a:pt x="428" y="275"/>
                  </a:lnTo>
                  <a:lnTo>
                    <a:pt x="575" y="215"/>
                  </a:lnTo>
                  <a:lnTo>
                    <a:pt x="705" y="104"/>
                  </a:lnTo>
                  <a:lnTo>
                    <a:pt x="683" y="56"/>
                  </a:lnTo>
                  <a:lnTo>
                    <a:pt x="637" y="10"/>
                  </a:lnTo>
                  <a:lnTo>
                    <a:pt x="506" y="104"/>
                  </a:lnTo>
                  <a:lnTo>
                    <a:pt x="346" y="120"/>
                  </a:lnTo>
                  <a:lnTo>
                    <a:pt x="258" y="9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3" name="Freeform 1931"/>
            <p:cNvSpPr>
              <a:spLocks/>
            </p:cNvSpPr>
            <p:nvPr/>
          </p:nvSpPr>
          <p:spPr bwMode="auto">
            <a:xfrm>
              <a:off x="3700" y="3708"/>
              <a:ext cx="41" cy="17"/>
            </a:xfrm>
            <a:custGeom>
              <a:avLst/>
              <a:gdLst>
                <a:gd name="T0" fmla="*/ 0 w 705"/>
                <a:gd name="T1" fmla="*/ 0 h 297"/>
                <a:gd name="T2" fmla="*/ 0 w 705"/>
                <a:gd name="T3" fmla="*/ 0 h 297"/>
                <a:gd name="T4" fmla="*/ 0 w 705"/>
                <a:gd name="T5" fmla="*/ 0 h 297"/>
                <a:gd name="T6" fmla="*/ 0 w 705"/>
                <a:gd name="T7" fmla="*/ 0 h 297"/>
                <a:gd name="T8" fmla="*/ 0 w 705"/>
                <a:gd name="T9" fmla="*/ 0 h 297"/>
                <a:gd name="T10" fmla="*/ 0 w 705"/>
                <a:gd name="T11" fmla="*/ 0 h 297"/>
                <a:gd name="T12" fmla="*/ 0 w 705"/>
                <a:gd name="T13" fmla="*/ 0 h 297"/>
                <a:gd name="T14" fmla="*/ 0 w 705"/>
                <a:gd name="T15" fmla="*/ 0 h 297"/>
                <a:gd name="T16" fmla="*/ 0 w 705"/>
                <a:gd name="T17" fmla="*/ 0 h 297"/>
                <a:gd name="T18" fmla="*/ 0 w 705"/>
                <a:gd name="T19" fmla="*/ 0 h 297"/>
                <a:gd name="T20" fmla="*/ 0 w 705"/>
                <a:gd name="T21" fmla="*/ 0 h 297"/>
                <a:gd name="T22" fmla="*/ 0 w 705"/>
                <a:gd name="T23" fmla="*/ 0 h 297"/>
                <a:gd name="T24" fmla="*/ 0 w 705"/>
                <a:gd name="T25" fmla="*/ 0 h 297"/>
                <a:gd name="T26" fmla="*/ 0 w 705"/>
                <a:gd name="T27" fmla="*/ 0 h 297"/>
                <a:gd name="T28" fmla="*/ 0 w 705"/>
                <a:gd name="T29" fmla="*/ 0 h 297"/>
                <a:gd name="T30" fmla="*/ 0 w 705"/>
                <a:gd name="T31" fmla="*/ 0 h 297"/>
                <a:gd name="T32" fmla="*/ 0 w 705"/>
                <a:gd name="T33" fmla="*/ 0 h 2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5"/>
                <a:gd name="T52" fmla="*/ 0 h 297"/>
                <a:gd name="T53" fmla="*/ 705 w 705"/>
                <a:gd name="T54" fmla="*/ 297 h 29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5" h="297">
                  <a:moveTo>
                    <a:pt x="258" y="95"/>
                  </a:moveTo>
                  <a:lnTo>
                    <a:pt x="160" y="0"/>
                  </a:lnTo>
                  <a:lnTo>
                    <a:pt x="63" y="46"/>
                  </a:lnTo>
                  <a:lnTo>
                    <a:pt x="17" y="125"/>
                  </a:lnTo>
                  <a:lnTo>
                    <a:pt x="0" y="202"/>
                  </a:lnTo>
                  <a:lnTo>
                    <a:pt x="24" y="258"/>
                  </a:lnTo>
                  <a:lnTo>
                    <a:pt x="79" y="291"/>
                  </a:lnTo>
                  <a:lnTo>
                    <a:pt x="229" y="297"/>
                  </a:lnTo>
                  <a:lnTo>
                    <a:pt x="428" y="275"/>
                  </a:lnTo>
                  <a:lnTo>
                    <a:pt x="575" y="215"/>
                  </a:lnTo>
                  <a:lnTo>
                    <a:pt x="705" y="104"/>
                  </a:lnTo>
                  <a:lnTo>
                    <a:pt x="683" y="56"/>
                  </a:lnTo>
                  <a:lnTo>
                    <a:pt x="637" y="10"/>
                  </a:lnTo>
                  <a:lnTo>
                    <a:pt x="506" y="104"/>
                  </a:lnTo>
                  <a:lnTo>
                    <a:pt x="346" y="120"/>
                  </a:lnTo>
                  <a:lnTo>
                    <a:pt x="258" y="9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4" name="Freeform 1932"/>
            <p:cNvSpPr>
              <a:spLocks/>
            </p:cNvSpPr>
            <p:nvPr/>
          </p:nvSpPr>
          <p:spPr bwMode="auto">
            <a:xfrm>
              <a:off x="3704" y="3723"/>
              <a:ext cx="55" cy="48"/>
            </a:xfrm>
            <a:custGeom>
              <a:avLst/>
              <a:gdLst>
                <a:gd name="T0" fmla="*/ 0 w 936"/>
                <a:gd name="T1" fmla="*/ 0 h 804"/>
                <a:gd name="T2" fmla="*/ 0 w 936"/>
                <a:gd name="T3" fmla="*/ 0 h 804"/>
                <a:gd name="T4" fmla="*/ 0 w 936"/>
                <a:gd name="T5" fmla="*/ 0 h 804"/>
                <a:gd name="T6" fmla="*/ 0 w 936"/>
                <a:gd name="T7" fmla="*/ 0 h 804"/>
                <a:gd name="T8" fmla="*/ 0 w 936"/>
                <a:gd name="T9" fmla="*/ 0 h 804"/>
                <a:gd name="T10" fmla="*/ 0 w 936"/>
                <a:gd name="T11" fmla="*/ 0 h 804"/>
                <a:gd name="T12" fmla="*/ 0 w 936"/>
                <a:gd name="T13" fmla="*/ 0 h 804"/>
                <a:gd name="T14" fmla="*/ 0 w 936"/>
                <a:gd name="T15" fmla="*/ 0 h 804"/>
                <a:gd name="T16" fmla="*/ 0 w 936"/>
                <a:gd name="T17" fmla="*/ 0 h 804"/>
                <a:gd name="T18" fmla="*/ 0 w 936"/>
                <a:gd name="T19" fmla="*/ 0 h 804"/>
                <a:gd name="T20" fmla="*/ 0 w 936"/>
                <a:gd name="T21" fmla="*/ 0 h 804"/>
                <a:gd name="T22" fmla="*/ 0 w 936"/>
                <a:gd name="T23" fmla="*/ 0 h 804"/>
                <a:gd name="T24" fmla="*/ 0 w 936"/>
                <a:gd name="T25" fmla="*/ 0 h 804"/>
                <a:gd name="T26" fmla="*/ 0 w 936"/>
                <a:gd name="T27" fmla="*/ 0 h 804"/>
                <a:gd name="T28" fmla="*/ 0 w 936"/>
                <a:gd name="T29" fmla="*/ 0 h 804"/>
                <a:gd name="T30" fmla="*/ 0 w 936"/>
                <a:gd name="T31" fmla="*/ 0 h 8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36"/>
                <a:gd name="T49" fmla="*/ 0 h 804"/>
                <a:gd name="T50" fmla="*/ 936 w 936"/>
                <a:gd name="T51" fmla="*/ 804 h 8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36" h="804">
                  <a:moveTo>
                    <a:pt x="645" y="106"/>
                  </a:moveTo>
                  <a:lnTo>
                    <a:pt x="587" y="0"/>
                  </a:lnTo>
                  <a:lnTo>
                    <a:pt x="499" y="69"/>
                  </a:lnTo>
                  <a:lnTo>
                    <a:pt x="335" y="112"/>
                  </a:lnTo>
                  <a:lnTo>
                    <a:pt x="169" y="112"/>
                  </a:lnTo>
                  <a:lnTo>
                    <a:pt x="0" y="89"/>
                  </a:lnTo>
                  <a:lnTo>
                    <a:pt x="84" y="265"/>
                  </a:lnTo>
                  <a:lnTo>
                    <a:pt x="283" y="694"/>
                  </a:lnTo>
                  <a:lnTo>
                    <a:pt x="355" y="771"/>
                  </a:lnTo>
                  <a:lnTo>
                    <a:pt x="466" y="804"/>
                  </a:lnTo>
                  <a:lnTo>
                    <a:pt x="616" y="804"/>
                  </a:lnTo>
                  <a:lnTo>
                    <a:pt x="819" y="771"/>
                  </a:lnTo>
                  <a:lnTo>
                    <a:pt x="907" y="729"/>
                  </a:lnTo>
                  <a:lnTo>
                    <a:pt x="936" y="689"/>
                  </a:lnTo>
                  <a:lnTo>
                    <a:pt x="822" y="468"/>
                  </a:lnTo>
                  <a:lnTo>
                    <a:pt x="645" y="10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5" name="Freeform 1933"/>
            <p:cNvSpPr>
              <a:spLocks/>
            </p:cNvSpPr>
            <p:nvPr/>
          </p:nvSpPr>
          <p:spPr bwMode="auto">
            <a:xfrm>
              <a:off x="3704" y="3723"/>
              <a:ext cx="55" cy="48"/>
            </a:xfrm>
            <a:custGeom>
              <a:avLst/>
              <a:gdLst>
                <a:gd name="T0" fmla="*/ 0 w 936"/>
                <a:gd name="T1" fmla="*/ 0 h 804"/>
                <a:gd name="T2" fmla="*/ 0 w 936"/>
                <a:gd name="T3" fmla="*/ 0 h 804"/>
                <a:gd name="T4" fmla="*/ 0 w 936"/>
                <a:gd name="T5" fmla="*/ 0 h 804"/>
                <a:gd name="T6" fmla="*/ 0 w 936"/>
                <a:gd name="T7" fmla="*/ 0 h 804"/>
                <a:gd name="T8" fmla="*/ 0 w 936"/>
                <a:gd name="T9" fmla="*/ 0 h 804"/>
                <a:gd name="T10" fmla="*/ 0 w 936"/>
                <a:gd name="T11" fmla="*/ 0 h 804"/>
                <a:gd name="T12" fmla="*/ 0 w 936"/>
                <a:gd name="T13" fmla="*/ 0 h 804"/>
                <a:gd name="T14" fmla="*/ 0 w 936"/>
                <a:gd name="T15" fmla="*/ 0 h 804"/>
                <a:gd name="T16" fmla="*/ 0 w 936"/>
                <a:gd name="T17" fmla="*/ 0 h 804"/>
                <a:gd name="T18" fmla="*/ 0 w 936"/>
                <a:gd name="T19" fmla="*/ 0 h 804"/>
                <a:gd name="T20" fmla="*/ 0 w 936"/>
                <a:gd name="T21" fmla="*/ 0 h 804"/>
                <a:gd name="T22" fmla="*/ 0 w 936"/>
                <a:gd name="T23" fmla="*/ 0 h 804"/>
                <a:gd name="T24" fmla="*/ 0 w 936"/>
                <a:gd name="T25" fmla="*/ 0 h 804"/>
                <a:gd name="T26" fmla="*/ 0 w 936"/>
                <a:gd name="T27" fmla="*/ 0 h 804"/>
                <a:gd name="T28" fmla="*/ 0 w 936"/>
                <a:gd name="T29" fmla="*/ 0 h 804"/>
                <a:gd name="T30" fmla="*/ 0 w 936"/>
                <a:gd name="T31" fmla="*/ 0 h 804"/>
                <a:gd name="T32" fmla="*/ 0 w 936"/>
                <a:gd name="T33" fmla="*/ 0 h 8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36"/>
                <a:gd name="T52" fmla="*/ 0 h 804"/>
                <a:gd name="T53" fmla="*/ 936 w 936"/>
                <a:gd name="T54" fmla="*/ 804 h 8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36" h="804">
                  <a:moveTo>
                    <a:pt x="645" y="106"/>
                  </a:moveTo>
                  <a:lnTo>
                    <a:pt x="587" y="0"/>
                  </a:lnTo>
                  <a:lnTo>
                    <a:pt x="499" y="69"/>
                  </a:lnTo>
                  <a:lnTo>
                    <a:pt x="335" y="112"/>
                  </a:lnTo>
                  <a:lnTo>
                    <a:pt x="169" y="112"/>
                  </a:lnTo>
                  <a:lnTo>
                    <a:pt x="0" y="89"/>
                  </a:lnTo>
                  <a:lnTo>
                    <a:pt x="84" y="265"/>
                  </a:lnTo>
                  <a:lnTo>
                    <a:pt x="283" y="694"/>
                  </a:lnTo>
                  <a:lnTo>
                    <a:pt x="355" y="771"/>
                  </a:lnTo>
                  <a:lnTo>
                    <a:pt x="466" y="804"/>
                  </a:lnTo>
                  <a:lnTo>
                    <a:pt x="616" y="804"/>
                  </a:lnTo>
                  <a:lnTo>
                    <a:pt x="819" y="771"/>
                  </a:lnTo>
                  <a:lnTo>
                    <a:pt x="907" y="729"/>
                  </a:lnTo>
                  <a:lnTo>
                    <a:pt x="936" y="689"/>
                  </a:lnTo>
                  <a:lnTo>
                    <a:pt x="822" y="468"/>
                  </a:lnTo>
                  <a:lnTo>
                    <a:pt x="645" y="1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6" name="Freeform 1934"/>
            <p:cNvSpPr>
              <a:spLocks/>
            </p:cNvSpPr>
            <p:nvPr/>
          </p:nvSpPr>
          <p:spPr bwMode="auto">
            <a:xfrm>
              <a:off x="3507" y="3627"/>
              <a:ext cx="196" cy="113"/>
            </a:xfrm>
            <a:custGeom>
              <a:avLst/>
              <a:gdLst>
                <a:gd name="T0" fmla="*/ 0 w 3342"/>
                <a:gd name="T1" fmla="*/ 0 h 1914"/>
                <a:gd name="T2" fmla="*/ 0 w 3342"/>
                <a:gd name="T3" fmla="*/ 0 h 1914"/>
                <a:gd name="T4" fmla="*/ 0 w 3342"/>
                <a:gd name="T5" fmla="*/ 0 h 1914"/>
                <a:gd name="T6" fmla="*/ 0 w 3342"/>
                <a:gd name="T7" fmla="*/ 0 h 1914"/>
                <a:gd name="T8" fmla="*/ 0 w 3342"/>
                <a:gd name="T9" fmla="*/ 0 h 1914"/>
                <a:gd name="T10" fmla="*/ 0 w 3342"/>
                <a:gd name="T11" fmla="*/ 0 h 1914"/>
                <a:gd name="T12" fmla="*/ 0 w 3342"/>
                <a:gd name="T13" fmla="*/ 0 h 1914"/>
                <a:gd name="T14" fmla="*/ 0 w 3342"/>
                <a:gd name="T15" fmla="*/ 0 h 1914"/>
                <a:gd name="T16" fmla="*/ 0 w 3342"/>
                <a:gd name="T17" fmla="*/ 0 h 1914"/>
                <a:gd name="T18" fmla="*/ 0 w 3342"/>
                <a:gd name="T19" fmla="*/ 0 h 1914"/>
                <a:gd name="T20" fmla="*/ 0 w 3342"/>
                <a:gd name="T21" fmla="*/ 0 h 1914"/>
                <a:gd name="T22" fmla="*/ 0 w 3342"/>
                <a:gd name="T23" fmla="*/ 0 h 1914"/>
                <a:gd name="T24" fmla="*/ 0 w 3342"/>
                <a:gd name="T25" fmla="*/ 0 h 1914"/>
                <a:gd name="T26" fmla="*/ 0 w 3342"/>
                <a:gd name="T27" fmla="*/ 0 h 1914"/>
                <a:gd name="T28" fmla="*/ 0 w 3342"/>
                <a:gd name="T29" fmla="*/ 0 h 1914"/>
                <a:gd name="T30" fmla="*/ 0 w 3342"/>
                <a:gd name="T31" fmla="*/ 0 h 1914"/>
                <a:gd name="T32" fmla="*/ 0 w 3342"/>
                <a:gd name="T33" fmla="*/ 0 h 1914"/>
                <a:gd name="T34" fmla="*/ 0 w 3342"/>
                <a:gd name="T35" fmla="*/ 0 h 1914"/>
                <a:gd name="T36" fmla="*/ 0 w 3342"/>
                <a:gd name="T37" fmla="*/ 0 h 1914"/>
                <a:gd name="T38" fmla="*/ 0 w 3342"/>
                <a:gd name="T39" fmla="*/ 0 h 1914"/>
                <a:gd name="T40" fmla="*/ 0 w 3342"/>
                <a:gd name="T41" fmla="*/ 0 h 1914"/>
                <a:gd name="T42" fmla="*/ 0 w 3342"/>
                <a:gd name="T43" fmla="*/ 0 h 1914"/>
                <a:gd name="T44" fmla="*/ 0 w 3342"/>
                <a:gd name="T45" fmla="*/ 0 h 1914"/>
                <a:gd name="T46" fmla="*/ 0 w 3342"/>
                <a:gd name="T47" fmla="*/ 0 h 1914"/>
                <a:gd name="T48" fmla="*/ 0 w 3342"/>
                <a:gd name="T49" fmla="*/ 0 h 1914"/>
                <a:gd name="T50" fmla="*/ 0 w 3342"/>
                <a:gd name="T51" fmla="*/ 0 h 1914"/>
                <a:gd name="T52" fmla="*/ 0 w 3342"/>
                <a:gd name="T53" fmla="*/ 0 h 1914"/>
                <a:gd name="T54" fmla="*/ 0 w 3342"/>
                <a:gd name="T55" fmla="*/ 0 h 1914"/>
                <a:gd name="T56" fmla="*/ 0 w 3342"/>
                <a:gd name="T57" fmla="*/ 0 h 1914"/>
                <a:gd name="T58" fmla="*/ 0 w 3342"/>
                <a:gd name="T59" fmla="*/ 0 h 1914"/>
                <a:gd name="T60" fmla="*/ 0 w 3342"/>
                <a:gd name="T61" fmla="*/ 0 h 1914"/>
                <a:gd name="T62" fmla="*/ 0 w 3342"/>
                <a:gd name="T63" fmla="*/ 0 h 1914"/>
                <a:gd name="T64" fmla="*/ 0 w 3342"/>
                <a:gd name="T65" fmla="*/ 0 h 1914"/>
                <a:gd name="T66" fmla="*/ 0 w 3342"/>
                <a:gd name="T67" fmla="*/ 0 h 1914"/>
                <a:gd name="T68" fmla="*/ 0 w 3342"/>
                <a:gd name="T69" fmla="*/ 0 h 1914"/>
                <a:gd name="T70" fmla="*/ 0 w 3342"/>
                <a:gd name="T71" fmla="*/ 0 h 1914"/>
                <a:gd name="T72" fmla="*/ 0 w 3342"/>
                <a:gd name="T73" fmla="*/ 0 h 1914"/>
                <a:gd name="T74" fmla="*/ 0 w 3342"/>
                <a:gd name="T75" fmla="*/ 0 h 1914"/>
                <a:gd name="T76" fmla="*/ 0 w 3342"/>
                <a:gd name="T77" fmla="*/ 0 h 1914"/>
                <a:gd name="T78" fmla="*/ 0 w 3342"/>
                <a:gd name="T79" fmla="*/ 0 h 1914"/>
                <a:gd name="T80" fmla="*/ 0 w 3342"/>
                <a:gd name="T81" fmla="*/ 0 h 1914"/>
                <a:gd name="T82" fmla="*/ 0 w 3342"/>
                <a:gd name="T83" fmla="*/ 0 h 1914"/>
                <a:gd name="T84" fmla="*/ 0 w 3342"/>
                <a:gd name="T85" fmla="*/ 0 h 1914"/>
                <a:gd name="T86" fmla="*/ 0 w 3342"/>
                <a:gd name="T87" fmla="*/ 0 h 1914"/>
                <a:gd name="T88" fmla="*/ 0 w 3342"/>
                <a:gd name="T89" fmla="*/ 0 h 1914"/>
                <a:gd name="T90" fmla="*/ 0 w 3342"/>
                <a:gd name="T91" fmla="*/ 0 h 1914"/>
                <a:gd name="T92" fmla="*/ 0 w 3342"/>
                <a:gd name="T93" fmla="*/ 0 h 1914"/>
                <a:gd name="T94" fmla="*/ 0 w 3342"/>
                <a:gd name="T95" fmla="*/ 0 h 1914"/>
                <a:gd name="T96" fmla="*/ 0 w 3342"/>
                <a:gd name="T97" fmla="*/ 0 h 1914"/>
                <a:gd name="T98" fmla="*/ 0 w 3342"/>
                <a:gd name="T99" fmla="*/ 0 h 1914"/>
                <a:gd name="T100" fmla="*/ 0 w 3342"/>
                <a:gd name="T101" fmla="*/ 0 h 1914"/>
                <a:gd name="T102" fmla="*/ 0 w 3342"/>
                <a:gd name="T103" fmla="*/ 0 h 19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42"/>
                <a:gd name="T157" fmla="*/ 0 h 1914"/>
                <a:gd name="T158" fmla="*/ 3342 w 3342"/>
                <a:gd name="T159" fmla="*/ 1914 h 19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42" h="1914">
                  <a:moveTo>
                    <a:pt x="3084" y="1832"/>
                  </a:moveTo>
                  <a:lnTo>
                    <a:pt x="3153" y="1869"/>
                  </a:lnTo>
                  <a:lnTo>
                    <a:pt x="3218" y="1914"/>
                  </a:lnTo>
                  <a:lnTo>
                    <a:pt x="3319" y="1895"/>
                  </a:lnTo>
                  <a:lnTo>
                    <a:pt x="3261" y="1745"/>
                  </a:lnTo>
                  <a:lnTo>
                    <a:pt x="3199" y="1595"/>
                  </a:lnTo>
                  <a:lnTo>
                    <a:pt x="3261" y="1418"/>
                  </a:lnTo>
                  <a:lnTo>
                    <a:pt x="3342" y="1314"/>
                  </a:lnTo>
                  <a:lnTo>
                    <a:pt x="3179" y="1372"/>
                  </a:lnTo>
                  <a:lnTo>
                    <a:pt x="3061" y="1385"/>
                  </a:lnTo>
                  <a:lnTo>
                    <a:pt x="2954" y="1320"/>
                  </a:lnTo>
                  <a:lnTo>
                    <a:pt x="2914" y="1235"/>
                  </a:lnTo>
                  <a:lnTo>
                    <a:pt x="2881" y="1157"/>
                  </a:lnTo>
                  <a:lnTo>
                    <a:pt x="2832" y="1127"/>
                  </a:lnTo>
                  <a:lnTo>
                    <a:pt x="2604" y="1111"/>
                  </a:lnTo>
                  <a:lnTo>
                    <a:pt x="2473" y="1036"/>
                  </a:lnTo>
                  <a:lnTo>
                    <a:pt x="2350" y="1017"/>
                  </a:lnTo>
                  <a:lnTo>
                    <a:pt x="2258" y="1053"/>
                  </a:lnTo>
                  <a:lnTo>
                    <a:pt x="2167" y="1075"/>
                  </a:lnTo>
                  <a:lnTo>
                    <a:pt x="2065" y="1056"/>
                  </a:lnTo>
                  <a:lnTo>
                    <a:pt x="2013" y="1001"/>
                  </a:lnTo>
                  <a:lnTo>
                    <a:pt x="1997" y="938"/>
                  </a:lnTo>
                  <a:lnTo>
                    <a:pt x="1994" y="870"/>
                  </a:lnTo>
                  <a:lnTo>
                    <a:pt x="1997" y="800"/>
                  </a:lnTo>
                  <a:lnTo>
                    <a:pt x="2049" y="716"/>
                  </a:lnTo>
                  <a:lnTo>
                    <a:pt x="2135" y="683"/>
                  </a:lnTo>
                  <a:lnTo>
                    <a:pt x="2249" y="653"/>
                  </a:lnTo>
                  <a:lnTo>
                    <a:pt x="2380" y="647"/>
                  </a:lnTo>
                  <a:lnTo>
                    <a:pt x="2389" y="576"/>
                  </a:lnTo>
                  <a:lnTo>
                    <a:pt x="2418" y="474"/>
                  </a:lnTo>
                  <a:lnTo>
                    <a:pt x="2473" y="413"/>
                  </a:lnTo>
                  <a:lnTo>
                    <a:pt x="2549" y="331"/>
                  </a:lnTo>
                  <a:lnTo>
                    <a:pt x="2683" y="252"/>
                  </a:lnTo>
                  <a:lnTo>
                    <a:pt x="2783" y="242"/>
                  </a:lnTo>
                  <a:lnTo>
                    <a:pt x="2794" y="151"/>
                  </a:lnTo>
                  <a:lnTo>
                    <a:pt x="2718" y="24"/>
                  </a:lnTo>
                  <a:lnTo>
                    <a:pt x="2585" y="0"/>
                  </a:lnTo>
                  <a:lnTo>
                    <a:pt x="2457" y="37"/>
                  </a:lnTo>
                  <a:lnTo>
                    <a:pt x="2372" y="114"/>
                  </a:lnTo>
                  <a:lnTo>
                    <a:pt x="2343" y="288"/>
                  </a:lnTo>
                  <a:lnTo>
                    <a:pt x="2193" y="249"/>
                  </a:lnTo>
                  <a:lnTo>
                    <a:pt x="2007" y="318"/>
                  </a:lnTo>
                  <a:lnTo>
                    <a:pt x="1850" y="506"/>
                  </a:lnTo>
                  <a:lnTo>
                    <a:pt x="1755" y="653"/>
                  </a:lnTo>
                  <a:lnTo>
                    <a:pt x="1657" y="405"/>
                  </a:lnTo>
                  <a:lnTo>
                    <a:pt x="1515" y="180"/>
                  </a:lnTo>
                  <a:lnTo>
                    <a:pt x="1312" y="151"/>
                  </a:lnTo>
                  <a:lnTo>
                    <a:pt x="1211" y="160"/>
                  </a:lnTo>
                  <a:lnTo>
                    <a:pt x="1139" y="261"/>
                  </a:lnTo>
                  <a:lnTo>
                    <a:pt x="1096" y="356"/>
                  </a:lnTo>
                  <a:lnTo>
                    <a:pt x="998" y="334"/>
                  </a:lnTo>
                  <a:lnTo>
                    <a:pt x="904" y="370"/>
                  </a:lnTo>
                  <a:lnTo>
                    <a:pt x="835" y="413"/>
                  </a:lnTo>
                  <a:lnTo>
                    <a:pt x="786" y="487"/>
                  </a:lnTo>
                  <a:lnTo>
                    <a:pt x="764" y="563"/>
                  </a:lnTo>
                  <a:lnTo>
                    <a:pt x="740" y="661"/>
                  </a:lnTo>
                  <a:lnTo>
                    <a:pt x="740" y="696"/>
                  </a:lnTo>
                  <a:lnTo>
                    <a:pt x="688" y="592"/>
                  </a:lnTo>
                  <a:lnTo>
                    <a:pt x="590" y="494"/>
                  </a:lnTo>
                  <a:lnTo>
                    <a:pt x="509" y="448"/>
                  </a:lnTo>
                  <a:lnTo>
                    <a:pt x="365" y="413"/>
                  </a:lnTo>
                  <a:lnTo>
                    <a:pt x="221" y="422"/>
                  </a:lnTo>
                  <a:lnTo>
                    <a:pt x="166" y="457"/>
                  </a:lnTo>
                  <a:lnTo>
                    <a:pt x="98" y="494"/>
                  </a:lnTo>
                  <a:lnTo>
                    <a:pt x="36" y="555"/>
                  </a:lnTo>
                  <a:lnTo>
                    <a:pt x="0" y="647"/>
                  </a:lnTo>
                  <a:lnTo>
                    <a:pt x="42" y="732"/>
                  </a:lnTo>
                  <a:lnTo>
                    <a:pt x="78" y="765"/>
                  </a:lnTo>
                  <a:lnTo>
                    <a:pt x="114" y="778"/>
                  </a:lnTo>
                  <a:lnTo>
                    <a:pt x="123" y="827"/>
                  </a:lnTo>
                  <a:lnTo>
                    <a:pt x="107" y="870"/>
                  </a:lnTo>
                  <a:lnTo>
                    <a:pt x="78" y="912"/>
                  </a:lnTo>
                  <a:lnTo>
                    <a:pt x="36" y="1013"/>
                  </a:lnTo>
                  <a:lnTo>
                    <a:pt x="82" y="1164"/>
                  </a:lnTo>
                  <a:lnTo>
                    <a:pt x="205" y="1216"/>
                  </a:lnTo>
                  <a:lnTo>
                    <a:pt x="340" y="1216"/>
                  </a:lnTo>
                  <a:lnTo>
                    <a:pt x="493" y="1209"/>
                  </a:lnTo>
                  <a:lnTo>
                    <a:pt x="574" y="1164"/>
                  </a:lnTo>
                  <a:lnTo>
                    <a:pt x="653" y="1075"/>
                  </a:lnTo>
                  <a:lnTo>
                    <a:pt x="718" y="1148"/>
                  </a:lnTo>
                  <a:lnTo>
                    <a:pt x="764" y="1197"/>
                  </a:lnTo>
                  <a:lnTo>
                    <a:pt x="878" y="1235"/>
                  </a:lnTo>
                  <a:lnTo>
                    <a:pt x="923" y="1241"/>
                  </a:lnTo>
                  <a:lnTo>
                    <a:pt x="1005" y="1262"/>
                  </a:lnTo>
                  <a:lnTo>
                    <a:pt x="1090" y="1241"/>
                  </a:lnTo>
                  <a:lnTo>
                    <a:pt x="1194" y="1203"/>
                  </a:lnTo>
                  <a:lnTo>
                    <a:pt x="1306" y="1164"/>
                  </a:lnTo>
                  <a:lnTo>
                    <a:pt x="1286" y="1298"/>
                  </a:lnTo>
                  <a:lnTo>
                    <a:pt x="1306" y="1388"/>
                  </a:lnTo>
                  <a:lnTo>
                    <a:pt x="1420" y="1538"/>
                  </a:lnTo>
                  <a:lnTo>
                    <a:pt x="1608" y="1630"/>
                  </a:lnTo>
                  <a:lnTo>
                    <a:pt x="1841" y="1660"/>
                  </a:lnTo>
                  <a:lnTo>
                    <a:pt x="2024" y="1620"/>
                  </a:lnTo>
                  <a:lnTo>
                    <a:pt x="2131" y="1555"/>
                  </a:lnTo>
                  <a:lnTo>
                    <a:pt x="2200" y="1503"/>
                  </a:lnTo>
                  <a:lnTo>
                    <a:pt x="2271" y="1442"/>
                  </a:lnTo>
                  <a:lnTo>
                    <a:pt x="2304" y="1575"/>
                  </a:lnTo>
                  <a:lnTo>
                    <a:pt x="2366" y="1636"/>
                  </a:lnTo>
                  <a:lnTo>
                    <a:pt x="2484" y="1676"/>
                  </a:lnTo>
                  <a:lnTo>
                    <a:pt x="2604" y="1630"/>
                  </a:lnTo>
                  <a:lnTo>
                    <a:pt x="2650" y="1745"/>
                  </a:lnTo>
                  <a:lnTo>
                    <a:pt x="2715" y="1846"/>
                  </a:lnTo>
                  <a:lnTo>
                    <a:pt x="2856" y="1889"/>
                  </a:lnTo>
                  <a:lnTo>
                    <a:pt x="2993" y="1846"/>
                  </a:lnTo>
                  <a:lnTo>
                    <a:pt x="3084" y="183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7" name="Freeform 1935"/>
            <p:cNvSpPr>
              <a:spLocks/>
            </p:cNvSpPr>
            <p:nvPr/>
          </p:nvSpPr>
          <p:spPr bwMode="auto">
            <a:xfrm>
              <a:off x="3507" y="3627"/>
              <a:ext cx="196" cy="113"/>
            </a:xfrm>
            <a:custGeom>
              <a:avLst/>
              <a:gdLst>
                <a:gd name="T0" fmla="*/ 0 w 3342"/>
                <a:gd name="T1" fmla="*/ 0 h 1914"/>
                <a:gd name="T2" fmla="*/ 0 w 3342"/>
                <a:gd name="T3" fmla="*/ 0 h 1914"/>
                <a:gd name="T4" fmla="*/ 0 w 3342"/>
                <a:gd name="T5" fmla="*/ 0 h 1914"/>
                <a:gd name="T6" fmla="*/ 0 w 3342"/>
                <a:gd name="T7" fmla="*/ 0 h 1914"/>
                <a:gd name="T8" fmla="*/ 0 w 3342"/>
                <a:gd name="T9" fmla="*/ 0 h 1914"/>
                <a:gd name="T10" fmla="*/ 0 w 3342"/>
                <a:gd name="T11" fmla="*/ 0 h 1914"/>
                <a:gd name="T12" fmla="*/ 0 w 3342"/>
                <a:gd name="T13" fmla="*/ 0 h 1914"/>
                <a:gd name="T14" fmla="*/ 0 w 3342"/>
                <a:gd name="T15" fmla="*/ 0 h 1914"/>
                <a:gd name="T16" fmla="*/ 0 w 3342"/>
                <a:gd name="T17" fmla="*/ 0 h 1914"/>
                <a:gd name="T18" fmla="*/ 0 w 3342"/>
                <a:gd name="T19" fmla="*/ 0 h 1914"/>
                <a:gd name="T20" fmla="*/ 0 w 3342"/>
                <a:gd name="T21" fmla="*/ 0 h 1914"/>
                <a:gd name="T22" fmla="*/ 0 w 3342"/>
                <a:gd name="T23" fmla="*/ 0 h 1914"/>
                <a:gd name="T24" fmla="*/ 0 w 3342"/>
                <a:gd name="T25" fmla="*/ 0 h 1914"/>
                <a:gd name="T26" fmla="*/ 0 w 3342"/>
                <a:gd name="T27" fmla="*/ 0 h 1914"/>
                <a:gd name="T28" fmla="*/ 0 w 3342"/>
                <a:gd name="T29" fmla="*/ 0 h 1914"/>
                <a:gd name="T30" fmla="*/ 0 w 3342"/>
                <a:gd name="T31" fmla="*/ 0 h 1914"/>
                <a:gd name="T32" fmla="*/ 0 w 3342"/>
                <a:gd name="T33" fmla="*/ 0 h 1914"/>
                <a:gd name="T34" fmla="*/ 0 w 3342"/>
                <a:gd name="T35" fmla="*/ 0 h 1914"/>
                <a:gd name="T36" fmla="*/ 0 w 3342"/>
                <a:gd name="T37" fmla="*/ 0 h 1914"/>
                <a:gd name="T38" fmla="*/ 0 w 3342"/>
                <a:gd name="T39" fmla="*/ 0 h 1914"/>
                <a:gd name="T40" fmla="*/ 0 w 3342"/>
                <a:gd name="T41" fmla="*/ 0 h 1914"/>
                <a:gd name="T42" fmla="*/ 0 w 3342"/>
                <a:gd name="T43" fmla="*/ 0 h 1914"/>
                <a:gd name="T44" fmla="*/ 0 w 3342"/>
                <a:gd name="T45" fmla="*/ 0 h 1914"/>
                <a:gd name="T46" fmla="*/ 0 w 3342"/>
                <a:gd name="T47" fmla="*/ 0 h 1914"/>
                <a:gd name="T48" fmla="*/ 0 w 3342"/>
                <a:gd name="T49" fmla="*/ 0 h 1914"/>
                <a:gd name="T50" fmla="*/ 0 w 3342"/>
                <a:gd name="T51" fmla="*/ 0 h 1914"/>
                <a:gd name="T52" fmla="*/ 0 w 3342"/>
                <a:gd name="T53" fmla="*/ 0 h 1914"/>
                <a:gd name="T54" fmla="*/ 0 w 3342"/>
                <a:gd name="T55" fmla="*/ 0 h 1914"/>
                <a:gd name="T56" fmla="*/ 0 w 3342"/>
                <a:gd name="T57" fmla="*/ 0 h 1914"/>
                <a:gd name="T58" fmla="*/ 0 w 3342"/>
                <a:gd name="T59" fmla="*/ 0 h 1914"/>
                <a:gd name="T60" fmla="*/ 0 w 3342"/>
                <a:gd name="T61" fmla="*/ 0 h 1914"/>
                <a:gd name="T62" fmla="*/ 0 w 3342"/>
                <a:gd name="T63" fmla="*/ 0 h 1914"/>
                <a:gd name="T64" fmla="*/ 0 w 3342"/>
                <a:gd name="T65" fmla="*/ 0 h 1914"/>
                <a:gd name="T66" fmla="*/ 0 w 3342"/>
                <a:gd name="T67" fmla="*/ 0 h 1914"/>
                <a:gd name="T68" fmla="*/ 0 w 3342"/>
                <a:gd name="T69" fmla="*/ 0 h 1914"/>
                <a:gd name="T70" fmla="*/ 0 w 3342"/>
                <a:gd name="T71" fmla="*/ 0 h 1914"/>
                <a:gd name="T72" fmla="*/ 0 w 3342"/>
                <a:gd name="T73" fmla="*/ 0 h 1914"/>
                <a:gd name="T74" fmla="*/ 0 w 3342"/>
                <a:gd name="T75" fmla="*/ 0 h 1914"/>
                <a:gd name="T76" fmla="*/ 0 w 3342"/>
                <a:gd name="T77" fmla="*/ 0 h 1914"/>
                <a:gd name="T78" fmla="*/ 0 w 3342"/>
                <a:gd name="T79" fmla="*/ 0 h 1914"/>
                <a:gd name="T80" fmla="*/ 0 w 3342"/>
                <a:gd name="T81" fmla="*/ 0 h 1914"/>
                <a:gd name="T82" fmla="*/ 0 w 3342"/>
                <a:gd name="T83" fmla="*/ 0 h 1914"/>
                <a:gd name="T84" fmla="*/ 0 w 3342"/>
                <a:gd name="T85" fmla="*/ 0 h 1914"/>
                <a:gd name="T86" fmla="*/ 0 w 3342"/>
                <a:gd name="T87" fmla="*/ 0 h 1914"/>
                <a:gd name="T88" fmla="*/ 0 w 3342"/>
                <a:gd name="T89" fmla="*/ 0 h 1914"/>
                <a:gd name="T90" fmla="*/ 0 w 3342"/>
                <a:gd name="T91" fmla="*/ 0 h 1914"/>
                <a:gd name="T92" fmla="*/ 0 w 3342"/>
                <a:gd name="T93" fmla="*/ 0 h 1914"/>
                <a:gd name="T94" fmla="*/ 0 w 3342"/>
                <a:gd name="T95" fmla="*/ 0 h 1914"/>
                <a:gd name="T96" fmla="*/ 0 w 3342"/>
                <a:gd name="T97" fmla="*/ 0 h 1914"/>
                <a:gd name="T98" fmla="*/ 0 w 3342"/>
                <a:gd name="T99" fmla="*/ 0 h 1914"/>
                <a:gd name="T100" fmla="*/ 0 w 3342"/>
                <a:gd name="T101" fmla="*/ 0 h 1914"/>
                <a:gd name="T102" fmla="*/ 0 w 3342"/>
                <a:gd name="T103" fmla="*/ 0 h 1914"/>
                <a:gd name="T104" fmla="*/ 0 w 3342"/>
                <a:gd name="T105" fmla="*/ 0 h 1914"/>
                <a:gd name="T106" fmla="*/ 0 w 3342"/>
                <a:gd name="T107" fmla="*/ 0 h 1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342"/>
                <a:gd name="T163" fmla="*/ 0 h 1914"/>
                <a:gd name="T164" fmla="*/ 3342 w 3342"/>
                <a:gd name="T165" fmla="*/ 1914 h 1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342" h="1914">
                  <a:moveTo>
                    <a:pt x="3084" y="1832"/>
                  </a:moveTo>
                  <a:lnTo>
                    <a:pt x="3153" y="1869"/>
                  </a:lnTo>
                  <a:lnTo>
                    <a:pt x="3218" y="1914"/>
                  </a:lnTo>
                  <a:lnTo>
                    <a:pt x="3319" y="1895"/>
                  </a:lnTo>
                  <a:lnTo>
                    <a:pt x="3261" y="1745"/>
                  </a:lnTo>
                  <a:lnTo>
                    <a:pt x="3199" y="1595"/>
                  </a:lnTo>
                  <a:lnTo>
                    <a:pt x="3261" y="1418"/>
                  </a:lnTo>
                  <a:lnTo>
                    <a:pt x="3342" y="1314"/>
                  </a:lnTo>
                  <a:lnTo>
                    <a:pt x="3179" y="1372"/>
                  </a:lnTo>
                  <a:lnTo>
                    <a:pt x="3061" y="1385"/>
                  </a:lnTo>
                  <a:lnTo>
                    <a:pt x="2954" y="1320"/>
                  </a:lnTo>
                  <a:lnTo>
                    <a:pt x="2914" y="1235"/>
                  </a:lnTo>
                  <a:lnTo>
                    <a:pt x="2881" y="1157"/>
                  </a:lnTo>
                  <a:lnTo>
                    <a:pt x="2832" y="1127"/>
                  </a:lnTo>
                  <a:lnTo>
                    <a:pt x="2604" y="1111"/>
                  </a:lnTo>
                  <a:lnTo>
                    <a:pt x="2473" y="1036"/>
                  </a:lnTo>
                  <a:lnTo>
                    <a:pt x="2350" y="1017"/>
                  </a:lnTo>
                  <a:lnTo>
                    <a:pt x="2258" y="1053"/>
                  </a:lnTo>
                  <a:lnTo>
                    <a:pt x="2167" y="1075"/>
                  </a:lnTo>
                  <a:lnTo>
                    <a:pt x="2065" y="1056"/>
                  </a:lnTo>
                  <a:lnTo>
                    <a:pt x="2013" y="1001"/>
                  </a:lnTo>
                  <a:lnTo>
                    <a:pt x="1997" y="938"/>
                  </a:lnTo>
                  <a:lnTo>
                    <a:pt x="1994" y="870"/>
                  </a:lnTo>
                  <a:lnTo>
                    <a:pt x="1997" y="800"/>
                  </a:lnTo>
                  <a:lnTo>
                    <a:pt x="2049" y="716"/>
                  </a:lnTo>
                  <a:lnTo>
                    <a:pt x="2135" y="683"/>
                  </a:lnTo>
                  <a:lnTo>
                    <a:pt x="2249" y="653"/>
                  </a:lnTo>
                  <a:lnTo>
                    <a:pt x="2380" y="647"/>
                  </a:lnTo>
                  <a:lnTo>
                    <a:pt x="2389" y="576"/>
                  </a:lnTo>
                  <a:lnTo>
                    <a:pt x="2418" y="474"/>
                  </a:lnTo>
                  <a:lnTo>
                    <a:pt x="2473" y="413"/>
                  </a:lnTo>
                  <a:lnTo>
                    <a:pt x="2549" y="331"/>
                  </a:lnTo>
                  <a:lnTo>
                    <a:pt x="2683" y="252"/>
                  </a:lnTo>
                  <a:lnTo>
                    <a:pt x="2783" y="242"/>
                  </a:lnTo>
                  <a:lnTo>
                    <a:pt x="2794" y="151"/>
                  </a:lnTo>
                  <a:lnTo>
                    <a:pt x="2718" y="24"/>
                  </a:lnTo>
                  <a:lnTo>
                    <a:pt x="2585" y="0"/>
                  </a:lnTo>
                  <a:lnTo>
                    <a:pt x="2457" y="37"/>
                  </a:lnTo>
                  <a:lnTo>
                    <a:pt x="2372" y="114"/>
                  </a:lnTo>
                  <a:lnTo>
                    <a:pt x="2343" y="288"/>
                  </a:lnTo>
                  <a:lnTo>
                    <a:pt x="2193" y="249"/>
                  </a:lnTo>
                  <a:lnTo>
                    <a:pt x="2007" y="318"/>
                  </a:lnTo>
                  <a:lnTo>
                    <a:pt x="1850" y="506"/>
                  </a:lnTo>
                  <a:lnTo>
                    <a:pt x="1755" y="653"/>
                  </a:lnTo>
                  <a:lnTo>
                    <a:pt x="1657" y="405"/>
                  </a:lnTo>
                  <a:lnTo>
                    <a:pt x="1515" y="180"/>
                  </a:lnTo>
                  <a:lnTo>
                    <a:pt x="1312" y="151"/>
                  </a:lnTo>
                  <a:lnTo>
                    <a:pt x="1211" y="160"/>
                  </a:lnTo>
                  <a:lnTo>
                    <a:pt x="1139" y="261"/>
                  </a:lnTo>
                  <a:lnTo>
                    <a:pt x="1096" y="356"/>
                  </a:lnTo>
                  <a:lnTo>
                    <a:pt x="998" y="334"/>
                  </a:lnTo>
                  <a:lnTo>
                    <a:pt x="904" y="370"/>
                  </a:lnTo>
                  <a:lnTo>
                    <a:pt x="835" y="413"/>
                  </a:lnTo>
                  <a:lnTo>
                    <a:pt x="786" y="487"/>
                  </a:lnTo>
                  <a:lnTo>
                    <a:pt x="764" y="563"/>
                  </a:lnTo>
                  <a:lnTo>
                    <a:pt x="740" y="661"/>
                  </a:lnTo>
                  <a:lnTo>
                    <a:pt x="740" y="696"/>
                  </a:lnTo>
                  <a:lnTo>
                    <a:pt x="688" y="592"/>
                  </a:lnTo>
                  <a:lnTo>
                    <a:pt x="590" y="494"/>
                  </a:lnTo>
                  <a:lnTo>
                    <a:pt x="509" y="448"/>
                  </a:lnTo>
                  <a:lnTo>
                    <a:pt x="365" y="413"/>
                  </a:lnTo>
                  <a:lnTo>
                    <a:pt x="221" y="422"/>
                  </a:lnTo>
                  <a:lnTo>
                    <a:pt x="166" y="457"/>
                  </a:lnTo>
                  <a:lnTo>
                    <a:pt x="98" y="494"/>
                  </a:lnTo>
                  <a:lnTo>
                    <a:pt x="36" y="555"/>
                  </a:lnTo>
                  <a:lnTo>
                    <a:pt x="0" y="647"/>
                  </a:lnTo>
                  <a:lnTo>
                    <a:pt x="42" y="732"/>
                  </a:lnTo>
                  <a:lnTo>
                    <a:pt x="78" y="765"/>
                  </a:lnTo>
                  <a:lnTo>
                    <a:pt x="114" y="778"/>
                  </a:lnTo>
                  <a:lnTo>
                    <a:pt x="123" y="827"/>
                  </a:lnTo>
                  <a:lnTo>
                    <a:pt x="107" y="870"/>
                  </a:lnTo>
                  <a:lnTo>
                    <a:pt x="78" y="912"/>
                  </a:lnTo>
                  <a:lnTo>
                    <a:pt x="36" y="1013"/>
                  </a:lnTo>
                  <a:lnTo>
                    <a:pt x="82" y="1164"/>
                  </a:lnTo>
                  <a:lnTo>
                    <a:pt x="205" y="1216"/>
                  </a:lnTo>
                  <a:lnTo>
                    <a:pt x="340" y="1216"/>
                  </a:lnTo>
                  <a:lnTo>
                    <a:pt x="493" y="1209"/>
                  </a:lnTo>
                  <a:lnTo>
                    <a:pt x="574" y="1164"/>
                  </a:lnTo>
                  <a:lnTo>
                    <a:pt x="653" y="1075"/>
                  </a:lnTo>
                  <a:lnTo>
                    <a:pt x="718" y="1148"/>
                  </a:lnTo>
                  <a:lnTo>
                    <a:pt x="764" y="1197"/>
                  </a:lnTo>
                  <a:lnTo>
                    <a:pt x="878" y="1235"/>
                  </a:lnTo>
                  <a:lnTo>
                    <a:pt x="923" y="1241"/>
                  </a:lnTo>
                  <a:lnTo>
                    <a:pt x="1005" y="1262"/>
                  </a:lnTo>
                  <a:lnTo>
                    <a:pt x="1090" y="1241"/>
                  </a:lnTo>
                  <a:lnTo>
                    <a:pt x="1194" y="1203"/>
                  </a:lnTo>
                  <a:lnTo>
                    <a:pt x="1306" y="1164"/>
                  </a:lnTo>
                  <a:lnTo>
                    <a:pt x="1286" y="1298"/>
                  </a:lnTo>
                  <a:lnTo>
                    <a:pt x="1306" y="1388"/>
                  </a:lnTo>
                  <a:lnTo>
                    <a:pt x="1420" y="1538"/>
                  </a:lnTo>
                  <a:lnTo>
                    <a:pt x="1608" y="1630"/>
                  </a:lnTo>
                  <a:lnTo>
                    <a:pt x="1841" y="1660"/>
                  </a:lnTo>
                  <a:lnTo>
                    <a:pt x="2024" y="1620"/>
                  </a:lnTo>
                  <a:lnTo>
                    <a:pt x="2131" y="1555"/>
                  </a:lnTo>
                  <a:lnTo>
                    <a:pt x="2200" y="1503"/>
                  </a:lnTo>
                  <a:lnTo>
                    <a:pt x="2271" y="1442"/>
                  </a:lnTo>
                  <a:lnTo>
                    <a:pt x="2304" y="1575"/>
                  </a:lnTo>
                  <a:lnTo>
                    <a:pt x="2366" y="1636"/>
                  </a:lnTo>
                  <a:lnTo>
                    <a:pt x="2484" y="1676"/>
                  </a:lnTo>
                  <a:lnTo>
                    <a:pt x="2604" y="1630"/>
                  </a:lnTo>
                  <a:lnTo>
                    <a:pt x="2650" y="1745"/>
                  </a:lnTo>
                  <a:lnTo>
                    <a:pt x="2715" y="1846"/>
                  </a:lnTo>
                  <a:lnTo>
                    <a:pt x="2856" y="1889"/>
                  </a:lnTo>
                  <a:lnTo>
                    <a:pt x="2993" y="1846"/>
                  </a:lnTo>
                  <a:lnTo>
                    <a:pt x="3084" y="183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8" name="Freeform 1936"/>
            <p:cNvSpPr>
              <a:spLocks/>
            </p:cNvSpPr>
            <p:nvPr/>
          </p:nvSpPr>
          <p:spPr bwMode="auto">
            <a:xfrm>
              <a:off x="3625" y="3623"/>
              <a:ext cx="237" cy="106"/>
            </a:xfrm>
            <a:custGeom>
              <a:avLst/>
              <a:gdLst>
                <a:gd name="T0" fmla="*/ 0 w 4040"/>
                <a:gd name="T1" fmla="*/ 0 h 1796"/>
                <a:gd name="T2" fmla="*/ 0 w 4040"/>
                <a:gd name="T3" fmla="*/ 0 h 1796"/>
                <a:gd name="T4" fmla="*/ 0 w 4040"/>
                <a:gd name="T5" fmla="*/ 0 h 1796"/>
                <a:gd name="T6" fmla="*/ 0 w 4040"/>
                <a:gd name="T7" fmla="*/ 0 h 1796"/>
                <a:gd name="T8" fmla="*/ 0 w 4040"/>
                <a:gd name="T9" fmla="*/ 0 h 1796"/>
                <a:gd name="T10" fmla="*/ 0 w 4040"/>
                <a:gd name="T11" fmla="*/ 0 h 1796"/>
                <a:gd name="T12" fmla="*/ 0 w 4040"/>
                <a:gd name="T13" fmla="*/ 0 h 1796"/>
                <a:gd name="T14" fmla="*/ 0 w 4040"/>
                <a:gd name="T15" fmla="*/ 0 h 1796"/>
                <a:gd name="T16" fmla="*/ 0 w 4040"/>
                <a:gd name="T17" fmla="*/ 0 h 1796"/>
                <a:gd name="T18" fmla="*/ 0 w 4040"/>
                <a:gd name="T19" fmla="*/ 0 h 1796"/>
                <a:gd name="T20" fmla="*/ 0 w 4040"/>
                <a:gd name="T21" fmla="*/ 0 h 1796"/>
                <a:gd name="T22" fmla="*/ 0 w 4040"/>
                <a:gd name="T23" fmla="*/ 0 h 1796"/>
                <a:gd name="T24" fmla="*/ 0 w 4040"/>
                <a:gd name="T25" fmla="*/ 0 h 1796"/>
                <a:gd name="T26" fmla="*/ 0 w 4040"/>
                <a:gd name="T27" fmla="*/ 0 h 1796"/>
                <a:gd name="T28" fmla="*/ 0 w 4040"/>
                <a:gd name="T29" fmla="*/ 0 h 1796"/>
                <a:gd name="T30" fmla="*/ 0 w 4040"/>
                <a:gd name="T31" fmla="*/ 0 h 1796"/>
                <a:gd name="T32" fmla="*/ 0 w 4040"/>
                <a:gd name="T33" fmla="*/ 0 h 1796"/>
                <a:gd name="T34" fmla="*/ 0 w 4040"/>
                <a:gd name="T35" fmla="*/ 0 h 1796"/>
                <a:gd name="T36" fmla="*/ 0 w 4040"/>
                <a:gd name="T37" fmla="*/ 0 h 1796"/>
                <a:gd name="T38" fmla="*/ 0 w 4040"/>
                <a:gd name="T39" fmla="*/ 0 h 1796"/>
                <a:gd name="T40" fmla="*/ 0 w 4040"/>
                <a:gd name="T41" fmla="*/ 0 h 1796"/>
                <a:gd name="T42" fmla="*/ 0 w 4040"/>
                <a:gd name="T43" fmla="*/ 0 h 1796"/>
                <a:gd name="T44" fmla="*/ 0 w 4040"/>
                <a:gd name="T45" fmla="*/ 0 h 1796"/>
                <a:gd name="T46" fmla="*/ 0 w 4040"/>
                <a:gd name="T47" fmla="*/ 0 h 1796"/>
                <a:gd name="T48" fmla="*/ 0 w 4040"/>
                <a:gd name="T49" fmla="*/ 0 h 1796"/>
                <a:gd name="T50" fmla="*/ 0 w 4040"/>
                <a:gd name="T51" fmla="*/ 0 h 1796"/>
                <a:gd name="T52" fmla="*/ 0 w 4040"/>
                <a:gd name="T53" fmla="*/ 0 h 1796"/>
                <a:gd name="T54" fmla="*/ 0 w 4040"/>
                <a:gd name="T55" fmla="*/ 0 h 1796"/>
                <a:gd name="T56" fmla="*/ 0 w 4040"/>
                <a:gd name="T57" fmla="*/ 0 h 1796"/>
                <a:gd name="T58" fmla="*/ 0 w 4040"/>
                <a:gd name="T59" fmla="*/ 0 h 1796"/>
                <a:gd name="T60" fmla="*/ 0 w 4040"/>
                <a:gd name="T61" fmla="*/ 0 h 1796"/>
                <a:gd name="T62" fmla="*/ 0 w 4040"/>
                <a:gd name="T63" fmla="*/ 0 h 1796"/>
                <a:gd name="T64" fmla="*/ 0 w 4040"/>
                <a:gd name="T65" fmla="*/ 0 h 1796"/>
                <a:gd name="T66" fmla="*/ 0 w 4040"/>
                <a:gd name="T67" fmla="*/ 0 h 1796"/>
                <a:gd name="T68" fmla="*/ 0 w 4040"/>
                <a:gd name="T69" fmla="*/ 0 h 1796"/>
                <a:gd name="T70" fmla="*/ 0 w 4040"/>
                <a:gd name="T71" fmla="*/ 0 h 1796"/>
                <a:gd name="T72" fmla="*/ 0 w 4040"/>
                <a:gd name="T73" fmla="*/ 0 h 1796"/>
                <a:gd name="T74" fmla="*/ 0 w 4040"/>
                <a:gd name="T75" fmla="*/ 0 h 1796"/>
                <a:gd name="T76" fmla="*/ 0 w 4040"/>
                <a:gd name="T77" fmla="*/ 0 h 1796"/>
                <a:gd name="T78" fmla="*/ 0 w 4040"/>
                <a:gd name="T79" fmla="*/ 0 h 1796"/>
                <a:gd name="T80" fmla="*/ 0 w 4040"/>
                <a:gd name="T81" fmla="*/ 0 h 1796"/>
                <a:gd name="T82" fmla="*/ 0 w 4040"/>
                <a:gd name="T83" fmla="*/ 0 h 1796"/>
                <a:gd name="T84" fmla="*/ 0 w 4040"/>
                <a:gd name="T85" fmla="*/ 0 h 1796"/>
                <a:gd name="T86" fmla="*/ 0 w 4040"/>
                <a:gd name="T87" fmla="*/ 0 h 1796"/>
                <a:gd name="T88" fmla="*/ 0 w 4040"/>
                <a:gd name="T89" fmla="*/ 0 h 1796"/>
                <a:gd name="T90" fmla="*/ 0 w 4040"/>
                <a:gd name="T91" fmla="*/ 0 h 1796"/>
                <a:gd name="T92" fmla="*/ 0 w 4040"/>
                <a:gd name="T93" fmla="*/ 0 h 1796"/>
                <a:gd name="T94" fmla="*/ 0 w 4040"/>
                <a:gd name="T95" fmla="*/ 0 h 1796"/>
                <a:gd name="T96" fmla="*/ 0 w 4040"/>
                <a:gd name="T97" fmla="*/ 0 h 1796"/>
                <a:gd name="T98" fmla="*/ 0 w 4040"/>
                <a:gd name="T99" fmla="*/ 0 h 1796"/>
                <a:gd name="T100" fmla="*/ 0 w 4040"/>
                <a:gd name="T101" fmla="*/ 0 h 1796"/>
                <a:gd name="T102" fmla="*/ 0 w 4040"/>
                <a:gd name="T103" fmla="*/ 0 h 1796"/>
                <a:gd name="T104" fmla="*/ 0 w 4040"/>
                <a:gd name="T105" fmla="*/ 0 h 17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040"/>
                <a:gd name="T160" fmla="*/ 0 h 1796"/>
                <a:gd name="T161" fmla="*/ 4040 w 4040"/>
                <a:gd name="T162" fmla="*/ 1796 h 17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040" h="1796">
                  <a:moveTo>
                    <a:pt x="1168" y="1241"/>
                  </a:moveTo>
                  <a:lnTo>
                    <a:pt x="1306" y="1222"/>
                  </a:lnTo>
                  <a:lnTo>
                    <a:pt x="1371" y="1317"/>
                  </a:lnTo>
                  <a:lnTo>
                    <a:pt x="1456" y="1366"/>
                  </a:lnTo>
                  <a:lnTo>
                    <a:pt x="1589" y="1395"/>
                  </a:lnTo>
                  <a:lnTo>
                    <a:pt x="1730" y="1382"/>
                  </a:lnTo>
                  <a:lnTo>
                    <a:pt x="1831" y="1352"/>
                  </a:lnTo>
                  <a:lnTo>
                    <a:pt x="1942" y="1379"/>
                  </a:lnTo>
                  <a:lnTo>
                    <a:pt x="1994" y="1461"/>
                  </a:lnTo>
                  <a:lnTo>
                    <a:pt x="2057" y="1496"/>
                  </a:lnTo>
                  <a:lnTo>
                    <a:pt x="2122" y="1483"/>
                  </a:lnTo>
                  <a:lnTo>
                    <a:pt x="2183" y="1444"/>
                  </a:lnTo>
                  <a:lnTo>
                    <a:pt x="2236" y="1409"/>
                  </a:lnTo>
                  <a:lnTo>
                    <a:pt x="2304" y="1450"/>
                  </a:lnTo>
                  <a:lnTo>
                    <a:pt x="2448" y="1499"/>
                  </a:lnTo>
                  <a:lnTo>
                    <a:pt x="2575" y="1507"/>
                  </a:lnTo>
                  <a:lnTo>
                    <a:pt x="2742" y="1474"/>
                  </a:lnTo>
                  <a:lnTo>
                    <a:pt x="2852" y="1379"/>
                  </a:lnTo>
                  <a:lnTo>
                    <a:pt x="2950" y="1421"/>
                  </a:lnTo>
                  <a:lnTo>
                    <a:pt x="3074" y="1434"/>
                  </a:lnTo>
                  <a:lnTo>
                    <a:pt x="3208" y="1425"/>
                  </a:lnTo>
                  <a:lnTo>
                    <a:pt x="3325" y="1352"/>
                  </a:lnTo>
                  <a:lnTo>
                    <a:pt x="3248" y="1480"/>
                  </a:lnTo>
                  <a:lnTo>
                    <a:pt x="3227" y="1600"/>
                  </a:lnTo>
                  <a:lnTo>
                    <a:pt x="3235" y="1715"/>
                  </a:lnTo>
                  <a:lnTo>
                    <a:pt x="3325" y="1796"/>
                  </a:lnTo>
                  <a:lnTo>
                    <a:pt x="3548" y="1780"/>
                  </a:lnTo>
                  <a:lnTo>
                    <a:pt x="3750" y="1682"/>
                  </a:lnTo>
                  <a:lnTo>
                    <a:pt x="3799" y="1657"/>
                  </a:lnTo>
                  <a:lnTo>
                    <a:pt x="3812" y="1591"/>
                  </a:lnTo>
                  <a:lnTo>
                    <a:pt x="3799" y="1542"/>
                  </a:lnTo>
                  <a:lnTo>
                    <a:pt x="3773" y="1493"/>
                  </a:lnTo>
                  <a:lnTo>
                    <a:pt x="3855" y="1461"/>
                  </a:lnTo>
                  <a:lnTo>
                    <a:pt x="3897" y="1412"/>
                  </a:lnTo>
                  <a:lnTo>
                    <a:pt x="3904" y="1297"/>
                  </a:lnTo>
                  <a:lnTo>
                    <a:pt x="3894" y="1238"/>
                  </a:lnTo>
                  <a:lnTo>
                    <a:pt x="3943" y="1225"/>
                  </a:lnTo>
                  <a:lnTo>
                    <a:pt x="3985" y="1186"/>
                  </a:lnTo>
                  <a:lnTo>
                    <a:pt x="4021" y="1124"/>
                  </a:lnTo>
                  <a:lnTo>
                    <a:pt x="4040" y="1029"/>
                  </a:lnTo>
                  <a:lnTo>
                    <a:pt x="4034" y="935"/>
                  </a:lnTo>
                  <a:lnTo>
                    <a:pt x="4008" y="843"/>
                  </a:lnTo>
                  <a:lnTo>
                    <a:pt x="3943" y="767"/>
                  </a:lnTo>
                  <a:lnTo>
                    <a:pt x="3861" y="712"/>
                  </a:lnTo>
                  <a:lnTo>
                    <a:pt x="3665" y="657"/>
                  </a:lnTo>
                  <a:lnTo>
                    <a:pt x="3469" y="666"/>
                  </a:lnTo>
                  <a:lnTo>
                    <a:pt x="3297" y="718"/>
                  </a:lnTo>
                  <a:lnTo>
                    <a:pt x="3224" y="748"/>
                  </a:lnTo>
                  <a:lnTo>
                    <a:pt x="3169" y="794"/>
                  </a:lnTo>
                  <a:lnTo>
                    <a:pt x="3153" y="735"/>
                  </a:lnTo>
                  <a:lnTo>
                    <a:pt x="3110" y="690"/>
                  </a:lnTo>
                  <a:lnTo>
                    <a:pt x="3061" y="666"/>
                  </a:lnTo>
                  <a:lnTo>
                    <a:pt x="2944" y="683"/>
                  </a:lnTo>
                  <a:lnTo>
                    <a:pt x="2827" y="735"/>
                  </a:lnTo>
                  <a:lnTo>
                    <a:pt x="2738" y="804"/>
                  </a:lnTo>
                  <a:lnTo>
                    <a:pt x="2666" y="886"/>
                  </a:lnTo>
                  <a:lnTo>
                    <a:pt x="2628" y="963"/>
                  </a:lnTo>
                  <a:lnTo>
                    <a:pt x="2585" y="928"/>
                  </a:lnTo>
                  <a:lnTo>
                    <a:pt x="2546" y="870"/>
                  </a:lnTo>
                  <a:lnTo>
                    <a:pt x="2497" y="816"/>
                  </a:lnTo>
                  <a:lnTo>
                    <a:pt x="2419" y="800"/>
                  </a:lnTo>
                  <a:lnTo>
                    <a:pt x="2334" y="816"/>
                  </a:lnTo>
                  <a:lnTo>
                    <a:pt x="2269" y="830"/>
                  </a:lnTo>
                  <a:lnTo>
                    <a:pt x="2167" y="865"/>
                  </a:lnTo>
                  <a:lnTo>
                    <a:pt x="2220" y="729"/>
                  </a:lnTo>
                  <a:lnTo>
                    <a:pt x="2210" y="601"/>
                  </a:lnTo>
                  <a:lnTo>
                    <a:pt x="2150" y="519"/>
                  </a:lnTo>
                  <a:lnTo>
                    <a:pt x="2066" y="457"/>
                  </a:lnTo>
                  <a:lnTo>
                    <a:pt x="1935" y="484"/>
                  </a:lnTo>
                  <a:lnTo>
                    <a:pt x="1883" y="536"/>
                  </a:lnTo>
                  <a:lnTo>
                    <a:pt x="1818" y="445"/>
                  </a:lnTo>
                  <a:lnTo>
                    <a:pt x="1766" y="415"/>
                  </a:lnTo>
                  <a:lnTo>
                    <a:pt x="1652" y="399"/>
                  </a:lnTo>
                  <a:lnTo>
                    <a:pt x="1551" y="421"/>
                  </a:lnTo>
                  <a:lnTo>
                    <a:pt x="1462" y="470"/>
                  </a:lnTo>
                  <a:lnTo>
                    <a:pt x="1495" y="298"/>
                  </a:lnTo>
                  <a:lnTo>
                    <a:pt x="1495" y="154"/>
                  </a:lnTo>
                  <a:lnTo>
                    <a:pt x="1413" y="49"/>
                  </a:lnTo>
                  <a:lnTo>
                    <a:pt x="1273" y="0"/>
                  </a:lnTo>
                  <a:lnTo>
                    <a:pt x="1162" y="7"/>
                  </a:lnTo>
                  <a:lnTo>
                    <a:pt x="1054" y="49"/>
                  </a:lnTo>
                  <a:lnTo>
                    <a:pt x="963" y="102"/>
                  </a:lnTo>
                  <a:lnTo>
                    <a:pt x="868" y="173"/>
                  </a:lnTo>
                  <a:lnTo>
                    <a:pt x="803" y="323"/>
                  </a:lnTo>
                  <a:lnTo>
                    <a:pt x="796" y="415"/>
                  </a:lnTo>
                  <a:lnTo>
                    <a:pt x="616" y="399"/>
                  </a:lnTo>
                  <a:lnTo>
                    <a:pt x="483" y="467"/>
                  </a:lnTo>
                  <a:lnTo>
                    <a:pt x="385" y="588"/>
                  </a:lnTo>
                  <a:lnTo>
                    <a:pt x="376" y="797"/>
                  </a:lnTo>
                  <a:lnTo>
                    <a:pt x="284" y="778"/>
                  </a:lnTo>
                  <a:lnTo>
                    <a:pt x="150" y="772"/>
                  </a:lnTo>
                  <a:lnTo>
                    <a:pt x="26" y="840"/>
                  </a:lnTo>
                  <a:lnTo>
                    <a:pt x="0" y="908"/>
                  </a:lnTo>
                  <a:lnTo>
                    <a:pt x="20" y="987"/>
                  </a:lnTo>
                  <a:lnTo>
                    <a:pt x="91" y="1026"/>
                  </a:lnTo>
                  <a:lnTo>
                    <a:pt x="189" y="1017"/>
                  </a:lnTo>
                  <a:lnTo>
                    <a:pt x="257" y="1000"/>
                  </a:lnTo>
                  <a:lnTo>
                    <a:pt x="346" y="935"/>
                  </a:lnTo>
                  <a:lnTo>
                    <a:pt x="506" y="990"/>
                  </a:lnTo>
                  <a:lnTo>
                    <a:pt x="711" y="993"/>
                  </a:lnTo>
                  <a:lnTo>
                    <a:pt x="833" y="908"/>
                  </a:lnTo>
                  <a:lnTo>
                    <a:pt x="953" y="840"/>
                  </a:lnTo>
                  <a:lnTo>
                    <a:pt x="930" y="954"/>
                  </a:lnTo>
                  <a:lnTo>
                    <a:pt x="920" y="1066"/>
                  </a:lnTo>
                  <a:lnTo>
                    <a:pt x="947" y="1167"/>
                  </a:lnTo>
                  <a:lnTo>
                    <a:pt x="1038" y="1238"/>
                  </a:lnTo>
                  <a:lnTo>
                    <a:pt x="1168" y="124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9" name="Freeform 1937"/>
            <p:cNvSpPr>
              <a:spLocks/>
            </p:cNvSpPr>
            <p:nvPr/>
          </p:nvSpPr>
          <p:spPr bwMode="auto">
            <a:xfrm>
              <a:off x="3625" y="3623"/>
              <a:ext cx="237" cy="106"/>
            </a:xfrm>
            <a:custGeom>
              <a:avLst/>
              <a:gdLst>
                <a:gd name="T0" fmla="*/ 0 w 4040"/>
                <a:gd name="T1" fmla="*/ 0 h 1796"/>
                <a:gd name="T2" fmla="*/ 0 w 4040"/>
                <a:gd name="T3" fmla="*/ 0 h 1796"/>
                <a:gd name="T4" fmla="*/ 0 w 4040"/>
                <a:gd name="T5" fmla="*/ 0 h 1796"/>
                <a:gd name="T6" fmla="*/ 0 w 4040"/>
                <a:gd name="T7" fmla="*/ 0 h 1796"/>
                <a:gd name="T8" fmla="*/ 0 w 4040"/>
                <a:gd name="T9" fmla="*/ 0 h 1796"/>
                <a:gd name="T10" fmla="*/ 0 w 4040"/>
                <a:gd name="T11" fmla="*/ 0 h 1796"/>
                <a:gd name="T12" fmla="*/ 0 w 4040"/>
                <a:gd name="T13" fmla="*/ 0 h 1796"/>
                <a:gd name="T14" fmla="*/ 0 w 4040"/>
                <a:gd name="T15" fmla="*/ 0 h 1796"/>
                <a:gd name="T16" fmla="*/ 0 w 4040"/>
                <a:gd name="T17" fmla="*/ 0 h 1796"/>
                <a:gd name="T18" fmla="*/ 0 w 4040"/>
                <a:gd name="T19" fmla="*/ 0 h 1796"/>
                <a:gd name="T20" fmla="*/ 0 w 4040"/>
                <a:gd name="T21" fmla="*/ 0 h 1796"/>
                <a:gd name="T22" fmla="*/ 0 w 4040"/>
                <a:gd name="T23" fmla="*/ 0 h 1796"/>
                <a:gd name="T24" fmla="*/ 0 w 4040"/>
                <a:gd name="T25" fmla="*/ 0 h 1796"/>
                <a:gd name="T26" fmla="*/ 0 w 4040"/>
                <a:gd name="T27" fmla="*/ 0 h 1796"/>
                <a:gd name="T28" fmla="*/ 0 w 4040"/>
                <a:gd name="T29" fmla="*/ 0 h 1796"/>
                <a:gd name="T30" fmla="*/ 0 w 4040"/>
                <a:gd name="T31" fmla="*/ 0 h 1796"/>
                <a:gd name="T32" fmla="*/ 0 w 4040"/>
                <a:gd name="T33" fmla="*/ 0 h 1796"/>
                <a:gd name="T34" fmla="*/ 0 w 4040"/>
                <a:gd name="T35" fmla="*/ 0 h 1796"/>
                <a:gd name="T36" fmla="*/ 0 w 4040"/>
                <a:gd name="T37" fmla="*/ 0 h 1796"/>
                <a:gd name="T38" fmla="*/ 0 w 4040"/>
                <a:gd name="T39" fmla="*/ 0 h 1796"/>
                <a:gd name="T40" fmla="*/ 0 w 4040"/>
                <a:gd name="T41" fmla="*/ 0 h 1796"/>
                <a:gd name="T42" fmla="*/ 0 w 4040"/>
                <a:gd name="T43" fmla="*/ 0 h 1796"/>
                <a:gd name="T44" fmla="*/ 0 w 4040"/>
                <a:gd name="T45" fmla="*/ 0 h 1796"/>
                <a:gd name="T46" fmla="*/ 0 w 4040"/>
                <a:gd name="T47" fmla="*/ 0 h 1796"/>
                <a:gd name="T48" fmla="*/ 0 w 4040"/>
                <a:gd name="T49" fmla="*/ 0 h 1796"/>
                <a:gd name="T50" fmla="*/ 0 w 4040"/>
                <a:gd name="T51" fmla="*/ 0 h 1796"/>
                <a:gd name="T52" fmla="*/ 0 w 4040"/>
                <a:gd name="T53" fmla="*/ 0 h 1796"/>
                <a:gd name="T54" fmla="*/ 0 w 4040"/>
                <a:gd name="T55" fmla="*/ 0 h 1796"/>
                <a:gd name="T56" fmla="*/ 0 w 4040"/>
                <a:gd name="T57" fmla="*/ 0 h 1796"/>
                <a:gd name="T58" fmla="*/ 0 w 4040"/>
                <a:gd name="T59" fmla="*/ 0 h 1796"/>
                <a:gd name="T60" fmla="*/ 0 w 4040"/>
                <a:gd name="T61" fmla="*/ 0 h 1796"/>
                <a:gd name="T62" fmla="*/ 0 w 4040"/>
                <a:gd name="T63" fmla="*/ 0 h 1796"/>
                <a:gd name="T64" fmla="*/ 0 w 4040"/>
                <a:gd name="T65" fmla="*/ 0 h 1796"/>
                <a:gd name="T66" fmla="*/ 0 w 4040"/>
                <a:gd name="T67" fmla="*/ 0 h 1796"/>
                <a:gd name="T68" fmla="*/ 0 w 4040"/>
                <a:gd name="T69" fmla="*/ 0 h 1796"/>
                <a:gd name="T70" fmla="*/ 0 w 4040"/>
                <a:gd name="T71" fmla="*/ 0 h 1796"/>
                <a:gd name="T72" fmla="*/ 0 w 4040"/>
                <a:gd name="T73" fmla="*/ 0 h 1796"/>
                <a:gd name="T74" fmla="*/ 0 w 4040"/>
                <a:gd name="T75" fmla="*/ 0 h 1796"/>
                <a:gd name="T76" fmla="*/ 0 w 4040"/>
                <a:gd name="T77" fmla="*/ 0 h 1796"/>
                <a:gd name="T78" fmla="*/ 0 w 4040"/>
                <a:gd name="T79" fmla="*/ 0 h 1796"/>
                <a:gd name="T80" fmla="*/ 0 w 4040"/>
                <a:gd name="T81" fmla="*/ 0 h 1796"/>
                <a:gd name="T82" fmla="*/ 0 w 4040"/>
                <a:gd name="T83" fmla="*/ 0 h 1796"/>
                <a:gd name="T84" fmla="*/ 0 w 4040"/>
                <a:gd name="T85" fmla="*/ 0 h 1796"/>
                <a:gd name="T86" fmla="*/ 0 w 4040"/>
                <a:gd name="T87" fmla="*/ 0 h 1796"/>
                <a:gd name="T88" fmla="*/ 0 w 4040"/>
                <a:gd name="T89" fmla="*/ 0 h 1796"/>
                <a:gd name="T90" fmla="*/ 0 w 4040"/>
                <a:gd name="T91" fmla="*/ 0 h 1796"/>
                <a:gd name="T92" fmla="*/ 0 w 4040"/>
                <a:gd name="T93" fmla="*/ 0 h 1796"/>
                <a:gd name="T94" fmla="*/ 0 w 4040"/>
                <a:gd name="T95" fmla="*/ 0 h 1796"/>
                <a:gd name="T96" fmla="*/ 0 w 4040"/>
                <a:gd name="T97" fmla="*/ 0 h 1796"/>
                <a:gd name="T98" fmla="*/ 0 w 4040"/>
                <a:gd name="T99" fmla="*/ 0 h 1796"/>
                <a:gd name="T100" fmla="*/ 0 w 4040"/>
                <a:gd name="T101" fmla="*/ 0 h 1796"/>
                <a:gd name="T102" fmla="*/ 0 w 4040"/>
                <a:gd name="T103" fmla="*/ 0 h 1796"/>
                <a:gd name="T104" fmla="*/ 0 w 4040"/>
                <a:gd name="T105" fmla="*/ 0 h 1796"/>
                <a:gd name="T106" fmla="*/ 0 w 4040"/>
                <a:gd name="T107" fmla="*/ 0 h 17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040"/>
                <a:gd name="T163" fmla="*/ 0 h 1796"/>
                <a:gd name="T164" fmla="*/ 4040 w 4040"/>
                <a:gd name="T165" fmla="*/ 1796 h 17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040" h="1796">
                  <a:moveTo>
                    <a:pt x="1168" y="1241"/>
                  </a:moveTo>
                  <a:lnTo>
                    <a:pt x="1306" y="1222"/>
                  </a:lnTo>
                  <a:lnTo>
                    <a:pt x="1371" y="1317"/>
                  </a:lnTo>
                  <a:lnTo>
                    <a:pt x="1456" y="1366"/>
                  </a:lnTo>
                  <a:lnTo>
                    <a:pt x="1589" y="1395"/>
                  </a:lnTo>
                  <a:lnTo>
                    <a:pt x="1730" y="1382"/>
                  </a:lnTo>
                  <a:lnTo>
                    <a:pt x="1831" y="1352"/>
                  </a:lnTo>
                  <a:lnTo>
                    <a:pt x="1942" y="1379"/>
                  </a:lnTo>
                  <a:lnTo>
                    <a:pt x="1994" y="1461"/>
                  </a:lnTo>
                  <a:lnTo>
                    <a:pt x="2057" y="1496"/>
                  </a:lnTo>
                  <a:lnTo>
                    <a:pt x="2122" y="1483"/>
                  </a:lnTo>
                  <a:lnTo>
                    <a:pt x="2183" y="1444"/>
                  </a:lnTo>
                  <a:lnTo>
                    <a:pt x="2236" y="1409"/>
                  </a:lnTo>
                  <a:lnTo>
                    <a:pt x="2304" y="1450"/>
                  </a:lnTo>
                  <a:lnTo>
                    <a:pt x="2448" y="1499"/>
                  </a:lnTo>
                  <a:lnTo>
                    <a:pt x="2575" y="1507"/>
                  </a:lnTo>
                  <a:lnTo>
                    <a:pt x="2742" y="1474"/>
                  </a:lnTo>
                  <a:lnTo>
                    <a:pt x="2852" y="1379"/>
                  </a:lnTo>
                  <a:lnTo>
                    <a:pt x="2950" y="1421"/>
                  </a:lnTo>
                  <a:lnTo>
                    <a:pt x="3074" y="1434"/>
                  </a:lnTo>
                  <a:lnTo>
                    <a:pt x="3208" y="1425"/>
                  </a:lnTo>
                  <a:lnTo>
                    <a:pt x="3325" y="1352"/>
                  </a:lnTo>
                  <a:lnTo>
                    <a:pt x="3248" y="1480"/>
                  </a:lnTo>
                  <a:lnTo>
                    <a:pt x="3227" y="1600"/>
                  </a:lnTo>
                  <a:lnTo>
                    <a:pt x="3235" y="1715"/>
                  </a:lnTo>
                  <a:lnTo>
                    <a:pt x="3325" y="1796"/>
                  </a:lnTo>
                  <a:lnTo>
                    <a:pt x="3548" y="1780"/>
                  </a:lnTo>
                  <a:lnTo>
                    <a:pt x="3750" y="1682"/>
                  </a:lnTo>
                  <a:lnTo>
                    <a:pt x="3799" y="1657"/>
                  </a:lnTo>
                  <a:lnTo>
                    <a:pt x="3812" y="1591"/>
                  </a:lnTo>
                  <a:lnTo>
                    <a:pt x="3799" y="1542"/>
                  </a:lnTo>
                  <a:lnTo>
                    <a:pt x="3773" y="1493"/>
                  </a:lnTo>
                  <a:lnTo>
                    <a:pt x="3855" y="1461"/>
                  </a:lnTo>
                  <a:lnTo>
                    <a:pt x="3897" y="1412"/>
                  </a:lnTo>
                  <a:lnTo>
                    <a:pt x="3904" y="1297"/>
                  </a:lnTo>
                  <a:lnTo>
                    <a:pt x="3894" y="1238"/>
                  </a:lnTo>
                  <a:lnTo>
                    <a:pt x="3943" y="1225"/>
                  </a:lnTo>
                  <a:lnTo>
                    <a:pt x="3985" y="1186"/>
                  </a:lnTo>
                  <a:lnTo>
                    <a:pt x="4021" y="1124"/>
                  </a:lnTo>
                  <a:lnTo>
                    <a:pt x="4040" y="1029"/>
                  </a:lnTo>
                  <a:lnTo>
                    <a:pt x="4034" y="935"/>
                  </a:lnTo>
                  <a:lnTo>
                    <a:pt x="4008" y="843"/>
                  </a:lnTo>
                  <a:lnTo>
                    <a:pt x="3943" y="767"/>
                  </a:lnTo>
                  <a:lnTo>
                    <a:pt x="3861" y="712"/>
                  </a:lnTo>
                  <a:lnTo>
                    <a:pt x="3665" y="657"/>
                  </a:lnTo>
                  <a:lnTo>
                    <a:pt x="3469" y="666"/>
                  </a:lnTo>
                  <a:lnTo>
                    <a:pt x="3297" y="718"/>
                  </a:lnTo>
                  <a:lnTo>
                    <a:pt x="3224" y="748"/>
                  </a:lnTo>
                  <a:lnTo>
                    <a:pt x="3169" y="794"/>
                  </a:lnTo>
                  <a:lnTo>
                    <a:pt x="3153" y="735"/>
                  </a:lnTo>
                  <a:lnTo>
                    <a:pt x="3110" y="690"/>
                  </a:lnTo>
                  <a:lnTo>
                    <a:pt x="3061" y="666"/>
                  </a:lnTo>
                  <a:lnTo>
                    <a:pt x="2944" y="683"/>
                  </a:lnTo>
                  <a:lnTo>
                    <a:pt x="2827" y="735"/>
                  </a:lnTo>
                  <a:lnTo>
                    <a:pt x="2738" y="804"/>
                  </a:lnTo>
                  <a:lnTo>
                    <a:pt x="2666" y="886"/>
                  </a:lnTo>
                  <a:lnTo>
                    <a:pt x="2628" y="963"/>
                  </a:lnTo>
                  <a:lnTo>
                    <a:pt x="2585" y="928"/>
                  </a:lnTo>
                  <a:lnTo>
                    <a:pt x="2546" y="870"/>
                  </a:lnTo>
                  <a:lnTo>
                    <a:pt x="2497" y="816"/>
                  </a:lnTo>
                  <a:lnTo>
                    <a:pt x="2419" y="800"/>
                  </a:lnTo>
                  <a:lnTo>
                    <a:pt x="2334" y="816"/>
                  </a:lnTo>
                  <a:lnTo>
                    <a:pt x="2269" y="830"/>
                  </a:lnTo>
                  <a:lnTo>
                    <a:pt x="2167" y="865"/>
                  </a:lnTo>
                  <a:lnTo>
                    <a:pt x="2220" y="729"/>
                  </a:lnTo>
                  <a:lnTo>
                    <a:pt x="2210" y="601"/>
                  </a:lnTo>
                  <a:lnTo>
                    <a:pt x="2150" y="519"/>
                  </a:lnTo>
                  <a:lnTo>
                    <a:pt x="2066" y="457"/>
                  </a:lnTo>
                  <a:lnTo>
                    <a:pt x="1935" y="484"/>
                  </a:lnTo>
                  <a:lnTo>
                    <a:pt x="1883" y="536"/>
                  </a:lnTo>
                  <a:lnTo>
                    <a:pt x="1818" y="445"/>
                  </a:lnTo>
                  <a:lnTo>
                    <a:pt x="1766" y="415"/>
                  </a:lnTo>
                  <a:lnTo>
                    <a:pt x="1652" y="399"/>
                  </a:lnTo>
                  <a:lnTo>
                    <a:pt x="1551" y="421"/>
                  </a:lnTo>
                  <a:lnTo>
                    <a:pt x="1462" y="470"/>
                  </a:lnTo>
                  <a:lnTo>
                    <a:pt x="1495" y="298"/>
                  </a:lnTo>
                  <a:lnTo>
                    <a:pt x="1495" y="154"/>
                  </a:lnTo>
                  <a:lnTo>
                    <a:pt x="1413" y="49"/>
                  </a:lnTo>
                  <a:lnTo>
                    <a:pt x="1273" y="0"/>
                  </a:lnTo>
                  <a:lnTo>
                    <a:pt x="1162" y="7"/>
                  </a:lnTo>
                  <a:lnTo>
                    <a:pt x="1054" y="49"/>
                  </a:lnTo>
                  <a:lnTo>
                    <a:pt x="963" y="102"/>
                  </a:lnTo>
                  <a:lnTo>
                    <a:pt x="868" y="173"/>
                  </a:lnTo>
                  <a:lnTo>
                    <a:pt x="803" y="323"/>
                  </a:lnTo>
                  <a:lnTo>
                    <a:pt x="796" y="415"/>
                  </a:lnTo>
                  <a:lnTo>
                    <a:pt x="616" y="399"/>
                  </a:lnTo>
                  <a:lnTo>
                    <a:pt x="483" y="467"/>
                  </a:lnTo>
                  <a:lnTo>
                    <a:pt x="385" y="588"/>
                  </a:lnTo>
                  <a:lnTo>
                    <a:pt x="376" y="797"/>
                  </a:lnTo>
                  <a:lnTo>
                    <a:pt x="284" y="778"/>
                  </a:lnTo>
                  <a:lnTo>
                    <a:pt x="150" y="772"/>
                  </a:lnTo>
                  <a:lnTo>
                    <a:pt x="26" y="840"/>
                  </a:lnTo>
                  <a:lnTo>
                    <a:pt x="0" y="908"/>
                  </a:lnTo>
                  <a:lnTo>
                    <a:pt x="20" y="987"/>
                  </a:lnTo>
                  <a:lnTo>
                    <a:pt x="91" y="1026"/>
                  </a:lnTo>
                  <a:lnTo>
                    <a:pt x="189" y="1017"/>
                  </a:lnTo>
                  <a:lnTo>
                    <a:pt x="257" y="1000"/>
                  </a:lnTo>
                  <a:lnTo>
                    <a:pt x="346" y="935"/>
                  </a:lnTo>
                  <a:lnTo>
                    <a:pt x="506" y="990"/>
                  </a:lnTo>
                  <a:lnTo>
                    <a:pt x="711" y="993"/>
                  </a:lnTo>
                  <a:lnTo>
                    <a:pt x="833" y="908"/>
                  </a:lnTo>
                  <a:lnTo>
                    <a:pt x="953" y="840"/>
                  </a:lnTo>
                  <a:lnTo>
                    <a:pt x="930" y="954"/>
                  </a:lnTo>
                  <a:lnTo>
                    <a:pt x="920" y="1066"/>
                  </a:lnTo>
                  <a:lnTo>
                    <a:pt x="947" y="1167"/>
                  </a:lnTo>
                  <a:lnTo>
                    <a:pt x="1038" y="1238"/>
                  </a:lnTo>
                  <a:lnTo>
                    <a:pt x="1168" y="124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0" name="Freeform 1938"/>
            <p:cNvSpPr>
              <a:spLocks/>
            </p:cNvSpPr>
            <p:nvPr/>
          </p:nvSpPr>
          <p:spPr bwMode="auto">
            <a:xfrm>
              <a:off x="3738" y="3559"/>
              <a:ext cx="230" cy="143"/>
            </a:xfrm>
            <a:custGeom>
              <a:avLst/>
              <a:gdLst>
                <a:gd name="T0" fmla="*/ 0 w 3920"/>
                <a:gd name="T1" fmla="*/ 0 h 2437"/>
                <a:gd name="T2" fmla="*/ 0 w 3920"/>
                <a:gd name="T3" fmla="*/ 0 h 2437"/>
                <a:gd name="T4" fmla="*/ 0 w 3920"/>
                <a:gd name="T5" fmla="*/ 0 h 2437"/>
                <a:gd name="T6" fmla="*/ 0 w 3920"/>
                <a:gd name="T7" fmla="*/ 0 h 2437"/>
                <a:gd name="T8" fmla="*/ 0 w 3920"/>
                <a:gd name="T9" fmla="*/ 0 h 2437"/>
                <a:gd name="T10" fmla="*/ 0 w 3920"/>
                <a:gd name="T11" fmla="*/ 0 h 2437"/>
                <a:gd name="T12" fmla="*/ 0 w 3920"/>
                <a:gd name="T13" fmla="*/ 0 h 2437"/>
                <a:gd name="T14" fmla="*/ 0 w 3920"/>
                <a:gd name="T15" fmla="*/ 0 h 2437"/>
                <a:gd name="T16" fmla="*/ 0 w 3920"/>
                <a:gd name="T17" fmla="*/ 0 h 2437"/>
                <a:gd name="T18" fmla="*/ 0 w 3920"/>
                <a:gd name="T19" fmla="*/ 0 h 2437"/>
                <a:gd name="T20" fmla="*/ 0 w 3920"/>
                <a:gd name="T21" fmla="*/ 0 h 2437"/>
                <a:gd name="T22" fmla="*/ 0 w 3920"/>
                <a:gd name="T23" fmla="*/ 0 h 2437"/>
                <a:gd name="T24" fmla="*/ 0 w 3920"/>
                <a:gd name="T25" fmla="*/ 0 h 2437"/>
                <a:gd name="T26" fmla="*/ 0 w 3920"/>
                <a:gd name="T27" fmla="*/ 0 h 2437"/>
                <a:gd name="T28" fmla="*/ 0 w 3920"/>
                <a:gd name="T29" fmla="*/ 0 h 2437"/>
                <a:gd name="T30" fmla="*/ 0 w 3920"/>
                <a:gd name="T31" fmla="*/ 0 h 2437"/>
                <a:gd name="T32" fmla="*/ 0 w 3920"/>
                <a:gd name="T33" fmla="*/ 0 h 2437"/>
                <a:gd name="T34" fmla="*/ 0 w 3920"/>
                <a:gd name="T35" fmla="*/ 0 h 2437"/>
                <a:gd name="T36" fmla="*/ 0 w 3920"/>
                <a:gd name="T37" fmla="*/ 0 h 2437"/>
                <a:gd name="T38" fmla="*/ 0 w 3920"/>
                <a:gd name="T39" fmla="*/ 0 h 2437"/>
                <a:gd name="T40" fmla="*/ 0 w 3920"/>
                <a:gd name="T41" fmla="*/ 0 h 2437"/>
                <a:gd name="T42" fmla="*/ 0 w 3920"/>
                <a:gd name="T43" fmla="*/ 0 h 2437"/>
                <a:gd name="T44" fmla="*/ 0 w 3920"/>
                <a:gd name="T45" fmla="*/ 0 h 2437"/>
                <a:gd name="T46" fmla="*/ 0 w 3920"/>
                <a:gd name="T47" fmla="*/ 0 h 2437"/>
                <a:gd name="T48" fmla="*/ 0 w 3920"/>
                <a:gd name="T49" fmla="*/ 0 h 2437"/>
                <a:gd name="T50" fmla="*/ 0 w 3920"/>
                <a:gd name="T51" fmla="*/ 0 h 2437"/>
                <a:gd name="T52" fmla="*/ 0 w 3920"/>
                <a:gd name="T53" fmla="*/ 0 h 2437"/>
                <a:gd name="T54" fmla="*/ 0 w 3920"/>
                <a:gd name="T55" fmla="*/ 0 h 2437"/>
                <a:gd name="T56" fmla="*/ 0 w 3920"/>
                <a:gd name="T57" fmla="*/ 0 h 2437"/>
                <a:gd name="T58" fmla="*/ 0 w 3920"/>
                <a:gd name="T59" fmla="*/ 0 h 2437"/>
                <a:gd name="T60" fmla="*/ 0 w 3920"/>
                <a:gd name="T61" fmla="*/ 0 h 2437"/>
                <a:gd name="T62" fmla="*/ 0 w 3920"/>
                <a:gd name="T63" fmla="*/ 0 h 2437"/>
                <a:gd name="T64" fmla="*/ 0 w 3920"/>
                <a:gd name="T65" fmla="*/ 0 h 2437"/>
                <a:gd name="T66" fmla="*/ 0 w 3920"/>
                <a:gd name="T67" fmla="*/ 0 h 2437"/>
                <a:gd name="T68" fmla="*/ 0 w 3920"/>
                <a:gd name="T69" fmla="*/ 0 h 2437"/>
                <a:gd name="T70" fmla="*/ 0 w 3920"/>
                <a:gd name="T71" fmla="*/ 0 h 2437"/>
                <a:gd name="T72" fmla="*/ 0 w 3920"/>
                <a:gd name="T73" fmla="*/ 0 h 2437"/>
                <a:gd name="T74" fmla="*/ 0 w 3920"/>
                <a:gd name="T75" fmla="*/ 0 h 2437"/>
                <a:gd name="T76" fmla="*/ 0 w 3920"/>
                <a:gd name="T77" fmla="*/ 0 h 2437"/>
                <a:gd name="T78" fmla="*/ 0 w 3920"/>
                <a:gd name="T79" fmla="*/ 0 h 2437"/>
                <a:gd name="T80" fmla="*/ 0 w 3920"/>
                <a:gd name="T81" fmla="*/ 0 h 2437"/>
                <a:gd name="T82" fmla="*/ 0 w 3920"/>
                <a:gd name="T83" fmla="*/ 0 h 2437"/>
                <a:gd name="T84" fmla="*/ 0 w 3920"/>
                <a:gd name="T85" fmla="*/ 0 h 24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920"/>
                <a:gd name="T130" fmla="*/ 0 h 2437"/>
                <a:gd name="T131" fmla="*/ 3920 w 3920"/>
                <a:gd name="T132" fmla="*/ 2437 h 24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920" h="2437">
                  <a:moveTo>
                    <a:pt x="1044" y="1386"/>
                  </a:moveTo>
                  <a:lnTo>
                    <a:pt x="835" y="1405"/>
                  </a:lnTo>
                  <a:lnTo>
                    <a:pt x="685" y="1444"/>
                  </a:lnTo>
                  <a:lnTo>
                    <a:pt x="597" y="1484"/>
                  </a:lnTo>
                  <a:lnTo>
                    <a:pt x="574" y="1405"/>
                  </a:lnTo>
                  <a:lnTo>
                    <a:pt x="515" y="1372"/>
                  </a:lnTo>
                  <a:lnTo>
                    <a:pt x="444" y="1362"/>
                  </a:lnTo>
                  <a:lnTo>
                    <a:pt x="365" y="1365"/>
                  </a:lnTo>
                  <a:lnTo>
                    <a:pt x="339" y="1337"/>
                  </a:lnTo>
                  <a:lnTo>
                    <a:pt x="310" y="1323"/>
                  </a:lnTo>
                  <a:lnTo>
                    <a:pt x="224" y="1329"/>
                  </a:lnTo>
                  <a:lnTo>
                    <a:pt x="131" y="1362"/>
                  </a:lnTo>
                  <a:lnTo>
                    <a:pt x="55" y="1408"/>
                  </a:lnTo>
                  <a:lnTo>
                    <a:pt x="25" y="1457"/>
                  </a:lnTo>
                  <a:lnTo>
                    <a:pt x="0" y="1545"/>
                  </a:lnTo>
                  <a:lnTo>
                    <a:pt x="61" y="1503"/>
                  </a:lnTo>
                  <a:lnTo>
                    <a:pt x="137" y="1493"/>
                  </a:lnTo>
                  <a:lnTo>
                    <a:pt x="251" y="1503"/>
                  </a:lnTo>
                  <a:lnTo>
                    <a:pt x="310" y="1525"/>
                  </a:lnTo>
                  <a:lnTo>
                    <a:pt x="401" y="1582"/>
                  </a:lnTo>
                  <a:lnTo>
                    <a:pt x="453" y="1683"/>
                  </a:lnTo>
                  <a:lnTo>
                    <a:pt x="453" y="1767"/>
                  </a:lnTo>
                  <a:lnTo>
                    <a:pt x="388" y="1885"/>
                  </a:lnTo>
                  <a:lnTo>
                    <a:pt x="493" y="1849"/>
                  </a:lnTo>
                  <a:lnTo>
                    <a:pt x="542" y="1830"/>
                  </a:lnTo>
                  <a:lnTo>
                    <a:pt x="636" y="1859"/>
                  </a:lnTo>
                  <a:lnTo>
                    <a:pt x="688" y="1901"/>
                  </a:lnTo>
                  <a:lnTo>
                    <a:pt x="737" y="1895"/>
                  </a:lnTo>
                  <a:lnTo>
                    <a:pt x="806" y="1830"/>
                  </a:lnTo>
                  <a:lnTo>
                    <a:pt x="858" y="1787"/>
                  </a:lnTo>
                  <a:lnTo>
                    <a:pt x="988" y="1692"/>
                  </a:lnTo>
                  <a:lnTo>
                    <a:pt x="1083" y="1659"/>
                  </a:lnTo>
                  <a:lnTo>
                    <a:pt x="1204" y="1659"/>
                  </a:lnTo>
                  <a:lnTo>
                    <a:pt x="1266" y="1705"/>
                  </a:lnTo>
                  <a:lnTo>
                    <a:pt x="1295" y="1790"/>
                  </a:lnTo>
                  <a:lnTo>
                    <a:pt x="1393" y="1754"/>
                  </a:lnTo>
                  <a:lnTo>
                    <a:pt x="1550" y="1699"/>
                  </a:lnTo>
                  <a:lnTo>
                    <a:pt x="1714" y="1666"/>
                  </a:lnTo>
                  <a:lnTo>
                    <a:pt x="1815" y="1659"/>
                  </a:lnTo>
                  <a:lnTo>
                    <a:pt x="1912" y="1656"/>
                  </a:lnTo>
                  <a:lnTo>
                    <a:pt x="1984" y="1683"/>
                  </a:lnTo>
                  <a:lnTo>
                    <a:pt x="2085" y="1745"/>
                  </a:lnTo>
                  <a:lnTo>
                    <a:pt x="2183" y="1843"/>
                  </a:lnTo>
                  <a:lnTo>
                    <a:pt x="2248" y="1969"/>
                  </a:lnTo>
                  <a:lnTo>
                    <a:pt x="2264" y="2146"/>
                  </a:lnTo>
                  <a:lnTo>
                    <a:pt x="2258" y="2323"/>
                  </a:lnTo>
                  <a:lnTo>
                    <a:pt x="2212" y="2437"/>
                  </a:lnTo>
                  <a:lnTo>
                    <a:pt x="2313" y="2407"/>
                  </a:lnTo>
                  <a:lnTo>
                    <a:pt x="2376" y="2378"/>
                  </a:lnTo>
                  <a:lnTo>
                    <a:pt x="2460" y="2277"/>
                  </a:lnTo>
                  <a:lnTo>
                    <a:pt x="2503" y="2170"/>
                  </a:lnTo>
                  <a:lnTo>
                    <a:pt x="2525" y="2235"/>
                  </a:lnTo>
                  <a:lnTo>
                    <a:pt x="2565" y="2300"/>
                  </a:lnTo>
                  <a:lnTo>
                    <a:pt x="2631" y="2317"/>
                  </a:lnTo>
                  <a:lnTo>
                    <a:pt x="2696" y="2303"/>
                  </a:lnTo>
                  <a:lnTo>
                    <a:pt x="2764" y="2241"/>
                  </a:lnTo>
                  <a:lnTo>
                    <a:pt x="2819" y="2107"/>
                  </a:lnTo>
                  <a:lnTo>
                    <a:pt x="2852" y="1934"/>
                  </a:lnTo>
                  <a:lnTo>
                    <a:pt x="2868" y="1751"/>
                  </a:lnTo>
                  <a:lnTo>
                    <a:pt x="2914" y="1577"/>
                  </a:lnTo>
                  <a:lnTo>
                    <a:pt x="2987" y="1467"/>
                  </a:lnTo>
                  <a:lnTo>
                    <a:pt x="3107" y="1411"/>
                  </a:lnTo>
                  <a:lnTo>
                    <a:pt x="3244" y="1395"/>
                  </a:lnTo>
                  <a:lnTo>
                    <a:pt x="3417" y="1424"/>
                  </a:lnTo>
                  <a:lnTo>
                    <a:pt x="3554" y="1539"/>
                  </a:lnTo>
                  <a:lnTo>
                    <a:pt x="3596" y="1372"/>
                  </a:lnTo>
                  <a:lnTo>
                    <a:pt x="3610" y="1225"/>
                  </a:lnTo>
                  <a:lnTo>
                    <a:pt x="3672" y="1193"/>
                  </a:lnTo>
                  <a:lnTo>
                    <a:pt x="3727" y="1136"/>
                  </a:lnTo>
                  <a:lnTo>
                    <a:pt x="3779" y="1049"/>
                  </a:lnTo>
                  <a:lnTo>
                    <a:pt x="3806" y="964"/>
                  </a:lnTo>
                  <a:lnTo>
                    <a:pt x="3806" y="859"/>
                  </a:lnTo>
                  <a:lnTo>
                    <a:pt x="3770" y="765"/>
                  </a:lnTo>
                  <a:lnTo>
                    <a:pt x="3691" y="667"/>
                  </a:lnTo>
                  <a:lnTo>
                    <a:pt x="3779" y="614"/>
                  </a:lnTo>
                  <a:lnTo>
                    <a:pt x="3861" y="526"/>
                  </a:lnTo>
                  <a:lnTo>
                    <a:pt x="3913" y="382"/>
                  </a:lnTo>
                  <a:lnTo>
                    <a:pt x="3920" y="235"/>
                  </a:lnTo>
                  <a:lnTo>
                    <a:pt x="3828" y="107"/>
                  </a:lnTo>
                  <a:lnTo>
                    <a:pt x="3672" y="23"/>
                  </a:lnTo>
                  <a:lnTo>
                    <a:pt x="3544" y="9"/>
                  </a:lnTo>
                  <a:lnTo>
                    <a:pt x="3355" y="79"/>
                  </a:lnTo>
                  <a:lnTo>
                    <a:pt x="3227" y="140"/>
                  </a:lnTo>
                  <a:lnTo>
                    <a:pt x="3129" y="271"/>
                  </a:lnTo>
                  <a:lnTo>
                    <a:pt x="3136" y="121"/>
                  </a:lnTo>
                  <a:lnTo>
                    <a:pt x="3064" y="52"/>
                  </a:lnTo>
                  <a:lnTo>
                    <a:pt x="2947" y="0"/>
                  </a:lnTo>
                  <a:lnTo>
                    <a:pt x="2840" y="6"/>
                  </a:lnTo>
                  <a:lnTo>
                    <a:pt x="2680" y="79"/>
                  </a:lnTo>
                  <a:lnTo>
                    <a:pt x="2530" y="222"/>
                  </a:lnTo>
                  <a:lnTo>
                    <a:pt x="2444" y="357"/>
                  </a:lnTo>
                  <a:lnTo>
                    <a:pt x="2395" y="487"/>
                  </a:lnTo>
                  <a:lnTo>
                    <a:pt x="2376" y="608"/>
                  </a:lnTo>
                  <a:lnTo>
                    <a:pt x="2376" y="676"/>
                  </a:lnTo>
                  <a:lnTo>
                    <a:pt x="2392" y="744"/>
                  </a:lnTo>
                  <a:lnTo>
                    <a:pt x="2435" y="830"/>
                  </a:lnTo>
                  <a:lnTo>
                    <a:pt x="2317" y="755"/>
                  </a:lnTo>
                  <a:lnTo>
                    <a:pt x="2147" y="700"/>
                  </a:lnTo>
                  <a:lnTo>
                    <a:pt x="2000" y="741"/>
                  </a:lnTo>
                  <a:lnTo>
                    <a:pt x="1847" y="856"/>
                  </a:lnTo>
                  <a:lnTo>
                    <a:pt x="1739" y="781"/>
                  </a:lnTo>
                  <a:lnTo>
                    <a:pt x="1612" y="732"/>
                  </a:lnTo>
                  <a:lnTo>
                    <a:pt x="1469" y="709"/>
                  </a:lnTo>
                  <a:lnTo>
                    <a:pt x="1282" y="722"/>
                  </a:lnTo>
                  <a:lnTo>
                    <a:pt x="1110" y="790"/>
                  </a:lnTo>
                  <a:lnTo>
                    <a:pt x="975" y="921"/>
                  </a:lnTo>
                  <a:lnTo>
                    <a:pt x="890" y="1084"/>
                  </a:lnTo>
                  <a:lnTo>
                    <a:pt x="841" y="1261"/>
                  </a:lnTo>
                  <a:lnTo>
                    <a:pt x="1008" y="1185"/>
                  </a:lnTo>
                  <a:lnTo>
                    <a:pt x="1138" y="1166"/>
                  </a:lnTo>
                  <a:lnTo>
                    <a:pt x="1233" y="1185"/>
                  </a:lnTo>
                  <a:lnTo>
                    <a:pt x="1269" y="1225"/>
                  </a:lnTo>
                  <a:lnTo>
                    <a:pt x="1511" y="1095"/>
                  </a:lnTo>
                  <a:lnTo>
                    <a:pt x="1684" y="1022"/>
                  </a:lnTo>
                  <a:lnTo>
                    <a:pt x="1785" y="1006"/>
                  </a:lnTo>
                  <a:lnTo>
                    <a:pt x="1886" y="1016"/>
                  </a:lnTo>
                  <a:lnTo>
                    <a:pt x="1978" y="1055"/>
                  </a:lnTo>
                  <a:lnTo>
                    <a:pt x="2062" y="1130"/>
                  </a:lnTo>
                  <a:lnTo>
                    <a:pt x="2117" y="1212"/>
                  </a:lnTo>
                  <a:lnTo>
                    <a:pt x="2144" y="1297"/>
                  </a:lnTo>
                  <a:lnTo>
                    <a:pt x="2128" y="1411"/>
                  </a:lnTo>
                  <a:lnTo>
                    <a:pt x="2085" y="1484"/>
                  </a:lnTo>
                  <a:lnTo>
                    <a:pt x="2069" y="1372"/>
                  </a:lnTo>
                  <a:lnTo>
                    <a:pt x="2030" y="1267"/>
                  </a:lnTo>
                  <a:lnTo>
                    <a:pt x="1942" y="1169"/>
                  </a:lnTo>
                  <a:lnTo>
                    <a:pt x="1837" y="1127"/>
                  </a:lnTo>
                  <a:lnTo>
                    <a:pt x="1709" y="1127"/>
                  </a:lnTo>
                  <a:lnTo>
                    <a:pt x="1546" y="1163"/>
                  </a:lnTo>
                  <a:lnTo>
                    <a:pt x="1429" y="1212"/>
                  </a:lnTo>
                  <a:lnTo>
                    <a:pt x="1208" y="1353"/>
                  </a:lnTo>
                  <a:lnTo>
                    <a:pt x="1044" y="1386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1" name="Freeform 1939"/>
            <p:cNvSpPr>
              <a:spLocks/>
            </p:cNvSpPr>
            <p:nvPr/>
          </p:nvSpPr>
          <p:spPr bwMode="auto">
            <a:xfrm>
              <a:off x="3738" y="3559"/>
              <a:ext cx="230" cy="143"/>
            </a:xfrm>
            <a:custGeom>
              <a:avLst/>
              <a:gdLst>
                <a:gd name="T0" fmla="*/ 0 w 3920"/>
                <a:gd name="T1" fmla="*/ 0 h 2437"/>
                <a:gd name="T2" fmla="*/ 0 w 3920"/>
                <a:gd name="T3" fmla="*/ 0 h 2437"/>
                <a:gd name="T4" fmla="*/ 0 w 3920"/>
                <a:gd name="T5" fmla="*/ 0 h 2437"/>
                <a:gd name="T6" fmla="*/ 0 w 3920"/>
                <a:gd name="T7" fmla="*/ 0 h 2437"/>
                <a:gd name="T8" fmla="*/ 0 w 3920"/>
                <a:gd name="T9" fmla="*/ 0 h 2437"/>
                <a:gd name="T10" fmla="*/ 0 w 3920"/>
                <a:gd name="T11" fmla="*/ 0 h 2437"/>
                <a:gd name="T12" fmla="*/ 0 w 3920"/>
                <a:gd name="T13" fmla="*/ 0 h 2437"/>
                <a:gd name="T14" fmla="*/ 0 w 3920"/>
                <a:gd name="T15" fmla="*/ 0 h 2437"/>
                <a:gd name="T16" fmla="*/ 0 w 3920"/>
                <a:gd name="T17" fmla="*/ 0 h 2437"/>
                <a:gd name="T18" fmla="*/ 0 w 3920"/>
                <a:gd name="T19" fmla="*/ 0 h 2437"/>
                <a:gd name="T20" fmla="*/ 0 w 3920"/>
                <a:gd name="T21" fmla="*/ 0 h 2437"/>
                <a:gd name="T22" fmla="*/ 0 w 3920"/>
                <a:gd name="T23" fmla="*/ 0 h 2437"/>
                <a:gd name="T24" fmla="*/ 0 w 3920"/>
                <a:gd name="T25" fmla="*/ 0 h 2437"/>
                <a:gd name="T26" fmla="*/ 0 w 3920"/>
                <a:gd name="T27" fmla="*/ 0 h 2437"/>
                <a:gd name="T28" fmla="*/ 0 w 3920"/>
                <a:gd name="T29" fmla="*/ 0 h 2437"/>
                <a:gd name="T30" fmla="*/ 0 w 3920"/>
                <a:gd name="T31" fmla="*/ 0 h 2437"/>
                <a:gd name="T32" fmla="*/ 0 w 3920"/>
                <a:gd name="T33" fmla="*/ 0 h 2437"/>
                <a:gd name="T34" fmla="*/ 0 w 3920"/>
                <a:gd name="T35" fmla="*/ 0 h 2437"/>
                <a:gd name="T36" fmla="*/ 0 w 3920"/>
                <a:gd name="T37" fmla="*/ 0 h 2437"/>
                <a:gd name="T38" fmla="*/ 0 w 3920"/>
                <a:gd name="T39" fmla="*/ 0 h 2437"/>
                <a:gd name="T40" fmla="*/ 0 w 3920"/>
                <a:gd name="T41" fmla="*/ 0 h 2437"/>
                <a:gd name="T42" fmla="*/ 0 w 3920"/>
                <a:gd name="T43" fmla="*/ 0 h 2437"/>
                <a:gd name="T44" fmla="*/ 0 w 3920"/>
                <a:gd name="T45" fmla="*/ 0 h 2437"/>
                <a:gd name="T46" fmla="*/ 0 w 3920"/>
                <a:gd name="T47" fmla="*/ 0 h 2437"/>
                <a:gd name="T48" fmla="*/ 0 w 3920"/>
                <a:gd name="T49" fmla="*/ 0 h 2437"/>
                <a:gd name="T50" fmla="*/ 0 w 3920"/>
                <a:gd name="T51" fmla="*/ 0 h 2437"/>
                <a:gd name="T52" fmla="*/ 0 w 3920"/>
                <a:gd name="T53" fmla="*/ 0 h 2437"/>
                <a:gd name="T54" fmla="*/ 0 w 3920"/>
                <a:gd name="T55" fmla="*/ 0 h 2437"/>
                <a:gd name="T56" fmla="*/ 0 w 3920"/>
                <a:gd name="T57" fmla="*/ 0 h 2437"/>
                <a:gd name="T58" fmla="*/ 0 w 3920"/>
                <a:gd name="T59" fmla="*/ 0 h 2437"/>
                <a:gd name="T60" fmla="*/ 0 w 3920"/>
                <a:gd name="T61" fmla="*/ 0 h 2437"/>
                <a:gd name="T62" fmla="*/ 0 w 3920"/>
                <a:gd name="T63" fmla="*/ 0 h 2437"/>
                <a:gd name="T64" fmla="*/ 0 w 3920"/>
                <a:gd name="T65" fmla="*/ 0 h 2437"/>
                <a:gd name="T66" fmla="*/ 0 w 3920"/>
                <a:gd name="T67" fmla="*/ 0 h 2437"/>
                <a:gd name="T68" fmla="*/ 0 w 3920"/>
                <a:gd name="T69" fmla="*/ 0 h 2437"/>
                <a:gd name="T70" fmla="*/ 0 w 3920"/>
                <a:gd name="T71" fmla="*/ 0 h 2437"/>
                <a:gd name="T72" fmla="*/ 0 w 3920"/>
                <a:gd name="T73" fmla="*/ 0 h 2437"/>
                <a:gd name="T74" fmla="*/ 0 w 3920"/>
                <a:gd name="T75" fmla="*/ 0 h 2437"/>
                <a:gd name="T76" fmla="*/ 0 w 3920"/>
                <a:gd name="T77" fmla="*/ 0 h 2437"/>
                <a:gd name="T78" fmla="*/ 0 w 3920"/>
                <a:gd name="T79" fmla="*/ 0 h 2437"/>
                <a:gd name="T80" fmla="*/ 0 w 3920"/>
                <a:gd name="T81" fmla="*/ 0 h 2437"/>
                <a:gd name="T82" fmla="*/ 0 w 3920"/>
                <a:gd name="T83" fmla="*/ 0 h 2437"/>
                <a:gd name="T84" fmla="*/ 0 w 3920"/>
                <a:gd name="T85" fmla="*/ 0 h 2437"/>
                <a:gd name="T86" fmla="*/ 0 w 3920"/>
                <a:gd name="T87" fmla="*/ 0 h 243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20"/>
                <a:gd name="T133" fmla="*/ 0 h 2437"/>
                <a:gd name="T134" fmla="*/ 3920 w 3920"/>
                <a:gd name="T135" fmla="*/ 2437 h 243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20" h="2437">
                  <a:moveTo>
                    <a:pt x="1044" y="1386"/>
                  </a:moveTo>
                  <a:lnTo>
                    <a:pt x="835" y="1405"/>
                  </a:lnTo>
                  <a:lnTo>
                    <a:pt x="685" y="1444"/>
                  </a:lnTo>
                  <a:lnTo>
                    <a:pt x="597" y="1484"/>
                  </a:lnTo>
                  <a:lnTo>
                    <a:pt x="574" y="1405"/>
                  </a:lnTo>
                  <a:lnTo>
                    <a:pt x="515" y="1372"/>
                  </a:lnTo>
                  <a:lnTo>
                    <a:pt x="444" y="1362"/>
                  </a:lnTo>
                  <a:lnTo>
                    <a:pt x="365" y="1365"/>
                  </a:lnTo>
                  <a:lnTo>
                    <a:pt x="339" y="1337"/>
                  </a:lnTo>
                  <a:lnTo>
                    <a:pt x="310" y="1323"/>
                  </a:lnTo>
                  <a:lnTo>
                    <a:pt x="224" y="1329"/>
                  </a:lnTo>
                  <a:lnTo>
                    <a:pt x="131" y="1362"/>
                  </a:lnTo>
                  <a:lnTo>
                    <a:pt x="55" y="1408"/>
                  </a:lnTo>
                  <a:lnTo>
                    <a:pt x="25" y="1457"/>
                  </a:lnTo>
                  <a:lnTo>
                    <a:pt x="0" y="1545"/>
                  </a:lnTo>
                  <a:lnTo>
                    <a:pt x="61" y="1503"/>
                  </a:lnTo>
                  <a:lnTo>
                    <a:pt x="137" y="1493"/>
                  </a:lnTo>
                  <a:lnTo>
                    <a:pt x="251" y="1503"/>
                  </a:lnTo>
                  <a:lnTo>
                    <a:pt x="310" y="1525"/>
                  </a:lnTo>
                  <a:lnTo>
                    <a:pt x="401" y="1582"/>
                  </a:lnTo>
                  <a:lnTo>
                    <a:pt x="453" y="1683"/>
                  </a:lnTo>
                  <a:lnTo>
                    <a:pt x="453" y="1767"/>
                  </a:lnTo>
                  <a:lnTo>
                    <a:pt x="388" y="1885"/>
                  </a:lnTo>
                  <a:lnTo>
                    <a:pt x="493" y="1849"/>
                  </a:lnTo>
                  <a:lnTo>
                    <a:pt x="542" y="1830"/>
                  </a:lnTo>
                  <a:lnTo>
                    <a:pt x="636" y="1859"/>
                  </a:lnTo>
                  <a:lnTo>
                    <a:pt x="688" y="1901"/>
                  </a:lnTo>
                  <a:lnTo>
                    <a:pt x="737" y="1895"/>
                  </a:lnTo>
                  <a:lnTo>
                    <a:pt x="806" y="1830"/>
                  </a:lnTo>
                  <a:lnTo>
                    <a:pt x="858" y="1787"/>
                  </a:lnTo>
                  <a:lnTo>
                    <a:pt x="988" y="1692"/>
                  </a:lnTo>
                  <a:lnTo>
                    <a:pt x="1083" y="1659"/>
                  </a:lnTo>
                  <a:lnTo>
                    <a:pt x="1204" y="1659"/>
                  </a:lnTo>
                  <a:lnTo>
                    <a:pt x="1266" y="1705"/>
                  </a:lnTo>
                  <a:lnTo>
                    <a:pt x="1295" y="1790"/>
                  </a:lnTo>
                  <a:lnTo>
                    <a:pt x="1393" y="1754"/>
                  </a:lnTo>
                  <a:lnTo>
                    <a:pt x="1550" y="1699"/>
                  </a:lnTo>
                  <a:lnTo>
                    <a:pt x="1714" y="1666"/>
                  </a:lnTo>
                  <a:lnTo>
                    <a:pt x="1815" y="1659"/>
                  </a:lnTo>
                  <a:lnTo>
                    <a:pt x="1912" y="1656"/>
                  </a:lnTo>
                  <a:lnTo>
                    <a:pt x="1984" y="1683"/>
                  </a:lnTo>
                  <a:lnTo>
                    <a:pt x="2085" y="1745"/>
                  </a:lnTo>
                  <a:lnTo>
                    <a:pt x="2183" y="1843"/>
                  </a:lnTo>
                  <a:lnTo>
                    <a:pt x="2248" y="1969"/>
                  </a:lnTo>
                  <a:lnTo>
                    <a:pt x="2264" y="2146"/>
                  </a:lnTo>
                  <a:lnTo>
                    <a:pt x="2258" y="2323"/>
                  </a:lnTo>
                  <a:lnTo>
                    <a:pt x="2212" y="2437"/>
                  </a:lnTo>
                  <a:lnTo>
                    <a:pt x="2313" y="2407"/>
                  </a:lnTo>
                  <a:lnTo>
                    <a:pt x="2376" y="2378"/>
                  </a:lnTo>
                  <a:lnTo>
                    <a:pt x="2460" y="2277"/>
                  </a:lnTo>
                  <a:lnTo>
                    <a:pt x="2503" y="2170"/>
                  </a:lnTo>
                  <a:lnTo>
                    <a:pt x="2525" y="2235"/>
                  </a:lnTo>
                  <a:lnTo>
                    <a:pt x="2565" y="2300"/>
                  </a:lnTo>
                  <a:lnTo>
                    <a:pt x="2631" y="2317"/>
                  </a:lnTo>
                  <a:lnTo>
                    <a:pt x="2696" y="2303"/>
                  </a:lnTo>
                  <a:lnTo>
                    <a:pt x="2764" y="2241"/>
                  </a:lnTo>
                  <a:lnTo>
                    <a:pt x="2819" y="2107"/>
                  </a:lnTo>
                  <a:lnTo>
                    <a:pt x="2852" y="1934"/>
                  </a:lnTo>
                  <a:lnTo>
                    <a:pt x="2868" y="1751"/>
                  </a:lnTo>
                  <a:lnTo>
                    <a:pt x="2914" y="1577"/>
                  </a:lnTo>
                  <a:lnTo>
                    <a:pt x="2987" y="1467"/>
                  </a:lnTo>
                  <a:lnTo>
                    <a:pt x="3107" y="1411"/>
                  </a:lnTo>
                  <a:lnTo>
                    <a:pt x="3244" y="1395"/>
                  </a:lnTo>
                  <a:lnTo>
                    <a:pt x="3417" y="1424"/>
                  </a:lnTo>
                  <a:lnTo>
                    <a:pt x="3554" y="1539"/>
                  </a:lnTo>
                  <a:lnTo>
                    <a:pt x="3596" y="1372"/>
                  </a:lnTo>
                  <a:lnTo>
                    <a:pt x="3610" y="1225"/>
                  </a:lnTo>
                  <a:lnTo>
                    <a:pt x="3672" y="1193"/>
                  </a:lnTo>
                  <a:lnTo>
                    <a:pt x="3727" y="1136"/>
                  </a:lnTo>
                  <a:lnTo>
                    <a:pt x="3779" y="1049"/>
                  </a:lnTo>
                  <a:lnTo>
                    <a:pt x="3806" y="964"/>
                  </a:lnTo>
                  <a:lnTo>
                    <a:pt x="3806" y="859"/>
                  </a:lnTo>
                  <a:lnTo>
                    <a:pt x="3770" y="765"/>
                  </a:lnTo>
                  <a:lnTo>
                    <a:pt x="3691" y="667"/>
                  </a:lnTo>
                  <a:lnTo>
                    <a:pt x="3779" y="614"/>
                  </a:lnTo>
                  <a:lnTo>
                    <a:pt x="3861" y="526"/>
                  </a:lnTo>
                  <a:lnTo>
                    <a:pt x="3913" y="382"/>
                  </a:lnTo>
                  <a:lnTo>
                    <a:pt x="3920" y="235"/>
                  </a:lnTo>
                  <a:lnTo>
                    <a:pt x="3828" y="107"/>
                  </a:lnTo>
                  <a:lnTo>
                    <a:pt x="3672" y="23"/>
                  </a:lnTo>
                  <a:lnTo>
                    <a:pt x="3544" y="9"/>
                  </a:lnTo>
                  <a:lnTo>
                    <a:pt x="3355" y="79"/>
                  </a:lnTo>
                  <a:lnTo>
                    <a:pt x="3227" y="140"/>
                  </a:lnTo>
                  <a:lnTo>
                    <a:pt x="3129" y="271"/>
                  </a:lnTo>
                  <a:lnTo>
                    <a:pt x="3136" y="121"/>
                  </a:lnTo>
                  <a:lnTo>
                    <a:pt x="3064" y="52"/>
                  </a:lnTo>
                  <a:lnTo>
                    <a:pt x="2947" y="0"/>
                  </a:lnTo>
                  <a:lnTo>
                    <a:pt x="2840" y="6"/>
                  </a:lnTo>
                  <a:lnTo>
                    <a:pt x="2680" y="79"/>
                  </a:lnTo>
                  <a:lnTo>
                    <a:pt x="2530" y="222"/>
                  </a:lnTo>
                  <a:lnTo>
                    <a:pt x="2444" y="357"/>
                  </a:lnTo>
                  <a:lnTo>
                    <a:pt x="2395" y="487"/>
                  </a:lnTo>
                  <a:lnTo>
                    <a:pt x="2376" y="608"/>
                  </a:lnTo>
                  <a:lnTo>
                    <a:pt x="2376" y="676"/>
                  </a:lnTo>
                  <a:lnTo>
                    <a:pt x="2392" y="744"/>
                  </a:lnTo>
                  <a:lnTo>
                    <a:pt x="2435" y="830"/>
                  </a:lnTo>
                  <a:lnTo>
                    <a:pt x="2317" y="755"/>
                  </a:lnTo>
                  <a:lnTo>
                    <a:pt x="2147" y="700"/>
                  </a:lnTo>
                  <a:lnTo>
                    <a:pt x="2000" y="741"/>
                  </a:lnTo>
                  <a:lnTo>
                    <a:pt x="1847" y="856"/>
                  </a:lnTo>
                  <a:lnTo>
                    <a:pt x="1739" y="781"/>
                  </a:lnTo>
                  <a:lnTo>
                    <a:pt x="1612" y="732"/>
                  </a:lnTo>
                  <a:lnTo>
                    <a:pt x="1469" y="709"/>
                  </a:lnTo>
                  <a:lnTo>
                    <a:pt x="1282" y="722"/>
                  </a:lnTo>
                  <a:lnTo>
                    <a:pt x="1110" y="790"/>
                  </a:lnTo>
                  <a:lnTo>
                    <a:pt x="975" y="921"/>
                  </a:lnTo>
                  <a:lnTo>
                    <a:pt x="890" y="1084"/>
                  </a:lnTo>
                  <a:lnTo>
                    <a:pt x="841" y="1261"/>
                  </a:lnTo>
                  <a:lnTo>
                    <a:pt x="1008" y="1185"/>
                  </a:lnTo>
                  <a:lnTo>
                    <a:pt x="1138" y="1166"/>
                  </a:lnTo>
                  <a:lnTo>
                    <a:pt x="1233" y="1185"/>
                  </a:lnTo>
                  <a:lnTo>
                    <a:pt x="1269" y="1225"/>
                  </a:lnTo>
                  <a:lnTo>
                    <a:pt x="1511" y="1095"/>
                  </a:lnTo>
                  <a:lnTo>
                    <a:pt x="1684" y="1022"/>
                  </a:lnTo>
                  <a:lnTo>
                    <a:pt x="1785" y="1006"/>
                  </a:lnTo>
                  <a:lnTo>
                    <a:pt x="1886" y="1016"/>
                  </a:lnTo>
                  <a:lnTo>
                    <a:pt x="1978" y="1055"/>
                  </a:lnTo>
                  <a:lnTo>
                    <a:pt x="2062" y="1130"/>
                  </a:lnTo>
                  <a:lnTo>
                    <a:pt x="2117" y="1212"/>
                  </a:lnTo>
                  <a:lnTo>
                    <a:pt x="2144" y="1297"/>
                  </a:lnTo>
                  <a:lnTo>
                    <a:pt x="2128" y="1411"/>
                  </a:lnTo>
                  <a:lnTo>
                    <a:pt x="2085" y="1484"/>
                  </a:lnTo>
                  <a:lnTo>
                    <a:pt x="2069" y="1372"/>
                  </a:lnTo>
                  <a:lnTo>
                    <a:pt x="2030" y="1267"/>
                  </a:lnTo>
                  <a:lnTo>
                    <a:pt x="1942" y="1169"/>
                  </a:lnTo>
                  <a:lnTo>
                    <a:pt x="1837" y="1127"/>
                  </a:lnTo>
                  <a:lnTo>
                    <a:pt x="1709" y="1127"/>
                  </a:lnTo>
                  <a:lnTo>
                    <a:pt x="1546" y="1163"/>
                  </a:lnTo>
                  <a:lnTo>
                    <a:pt x="1429" y="1212"/>
                  </a:lnTo>
                  <a:lnTo>
                    <a:pt x="1208" y="1353"/>
                  </a:lnTo>
                  <a:lnTo>
                    <a:pt x="1044" y="13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2" name="Freeform 1940"/>
            <p:cNvSpPr>
              <a:spLocks/>
            </p:cNvSpPr>
            <p:nvPr/>
          </p:nvSpPr>
          <p:spPr bwMode="auto">
            <a:xfrm>
              <a:off x="3960" y="3580"/>
              <a:ext cx="123" cy="96"/>
            </a:xfrm>
            <a:custGeom>
              <a:avLst/>
              <a:gdLst>
                <a:gd name="T0" fmla="*/ 0 w 2101"/>
                <a:gd name="T1" fmla="*/ 0 h 1642"/>
                <a:gd name="T2" fmla="*/ 0 w 2101"/>
                <a:gd name="T3" fmla="*/ 0 h 1642"/>
                <a:gd name="T4" fmla="*/ 0 w 2101"/>
                <a:gd name="T5" fmla="*/ 0 h 1642"/>
                <a:gd name="T6" fmla="*/ 0 w 2101"/>
                <a:gd name="T7" fmla="*/ 0 h 1642"/>
                <a:gd name="T8" fmla="*/ 0 w 2101"/>
                <a:gd name="T9" fmla="*/ 0 h 1642"/>
                <a:gd name="T10" fmla="*/ 0 w 2101"/>
                <a:gd name="T11" fmla="*/ 0 h 1642"/>
                <a:gd name="T12" fmla="*/ 0 w 2101"/>
                <a:gd name="T13" fmla="*/ 0 h 1642"/>
                <a:gd name="T14" fmla="*/ 0 w 2101"/>
                <a:gd name="T15" fmla="*/ 0 h 1642"/>
                <a:gd name="T16" fmla="*/ 0 w 2101"/>
                <a:gd name="T17" fmla="*/ 0 h 1642"/>
                <a:gd name="T18" fmla="*/ 0 w 2101"/>
                <a:gd name="T19" fmla="*/ 0 h 1642"/>
                <a:gd name="T20" fmla="*/ 0 w 2101"/>
                <a:gd name="T21" fmla="*/ 0 h 1642"/>
                <a:gd name="T22" fmla="*/ 0 w 2101"/>
                <a:gd name="T23" fmla="*/ 0 h 1642"/>
                <a:gd name="T24" fmla="*/ 0 w 2101"/>
                <a:gd name="T25" fmla="*/ 0 h 1642"/>
                <a:gd name="T26" fmla="*/ 0 w 2101"/>
                <a:gd name="T27" fmla="*/ 0 h 1642"/>
                <a:gd name="T28" fmla="*/ 0 w 2101"/>
                <a:gd name="T29" fmla="*/ 0 h 1642"/>
                <a:gd name="T30" fmla="*/ 0 w 2101"/>
                <a:gd name="T31" fmla="*/ 0 h 1642"/>
                <a:gd name="T32" fmla="*/ 0 w 2101"/>
                <a:gd name="T33" fmla="*/ 0 h 1642"/>
                <a:gd name="T34" fmla="*/ 0 w 2101"/>
                <a:gd name="T35" fmla="*/ 0 h 1642"/>
                <a:gd name="T36" fmla="*/ 0 w 2101"/>
                <a:gd name="T37" fmla="*/ 0 h 1642"/>
                <a:gd name="T38" fmla="*/ 0 w 2101"/>
                <a:gd name="T39" fmla="*/ 0 h 1642"/>
                <a:gd name="T40" fmla="*/ 0 w 2101"/>
                <a:gd name="T41" fmla="*/ 0 h 1642"/>
                <a:gd name="T42" fmla="*/ 0 w 2101"/>
                <a:gd name="T43" fmla="*/ 0 h 1642"/>
                <a:gd name="T44" fmla="*/ 0 w 2101"/>
                <a:gd name="T45" fmla="*/ 0 h 1642"/>
                <a:gd name="T46" fmla="*/ 0 w 2101"/>
                <a:gd name="T47" fmla="*/ 0 h 1642"/>
                <a:gd name="T48" fmla="*/ 0 w 2101"/>
                <a:gd name="T49" fmla="*/ 0 h 1642"/>
                <a:gd name="T50" fmla="*/ 0 w 2101"/>
                <a:gd name="T51" fmla="*/ 0 h 1642"/>
                <a:gd name="T52" fmla="*/ 0 w 2101"/>
                <a:gd name="T53" fmla="*/ 0 h 1642"/>
                <a:gd name="T54" fmla="*/ 0 w 2101"/>
                <a:gd name="T55" fmla="*/ 0 h 1642"/>
                <a:gd name="T56" fmla="*/ 0 w 2101"/>
                <a:gd name="T57" fmla="*/ 0 h 1642"/>
                <a:gd name="T58" fmla="*/ 0 w 2101"/>
                <a:gd name="T59" fmla="*/ 0 h 1642"/>
                <a:gd name="T60" fmla="*/ 0 w 2101"/>
                <a:gd name="T61" fmla="*/ 0 h 1642"/>
                <a:gd name="T62" fmla="*/ 0 w 2101"/>
                <a:gd name="T63" fmla="*/ 0 h 1642"/>
                <a:gd name="T64" fmla="*/ 0 w 2101"/>
                <a:gd name="T65" fmla="*/ 0 h 1642"/>
                <a:gd name="T66" fmla="*/ 0 w 2101"/>
                <a:gd name="T67" fmla="*/ 0 h 1642"/>
                <a:gd name="T68" fmla="*/ 0 w 2101"/>
                <a:gd name="T69" fmla="*/ 0 h 1642"/>
                <a:gd name="T70" fmla="*/ 0 w 2101"/>
                <a:gd name="T71" fmla="*/ 0 h 1642"/>
                <a:gd name="T72" fmla="*/ 0 w 2101"/>
                <a:gd name="T73" fmla="*/ 0 h 1642"/>
                <a:gd name="T74" fmla="*/ 0 w 2101"/>
                <a:gd name="T75" fmla="*/ 0 h 1642"/>
                <a:gd name="T76" fmla="*/ 0 w 2101"/>
                <a:gd name="T77" fmla="*/ 0 h 1642"/>
                <a:gd name="T78" fmla="*/ 0 w 2101"/>
                <a:gd name="T79" fmla="*/ 0 h 1642"/>
                <a:gd name="T80" fmla="*/ 0 w 2101"/>
                <a:gd name="T81" fmla="*/ 0 h 1642"/>
                <a:gd name="T82" fmla="*/ 0 w 2101"/>
                <a:gd name="T83" fmla="*/ 0 h 1642"/>
                <a:gd name="T84" fmla="*/ 0 w 2101"/>
                <a:gd name="T85" fmla="*/ 0 h 1642"/>
                <a:gd name="T86" fmla="*/ 0 w 2101"/>
                <a:gd name="T87" fmla="*/ 0 h 1642"/>
                <a:gd name="T88" fmla="*/ 0 w 2101"/>
                <a:gd name="T89" fmla="*/ 0 h 1642"/>
                <a:gd name="T90" fmla="*/ 0 w 2101"/>
                <a:gd name="T91" fmla="*/ 0 h 1642"/>
                <a:gd name="T92" fmla="*/ 0 w 2101"/>
                <a:gd name="T93" fmla="*/ 0 h 1642"/>
                <a:gd name="T94" fmla="*/ 0 w 2101"/>
                <a:gd name="T95" fmla="*/ 0 h 1642"/>
                <a:gd name="T96" fmla="*/ 0 w 2101"/>
                <a:gd name="T97" fmla="*/ 0 h 1642"/>
                <a:gd name="T98" fmla="*/ 0 w 2101"/>
                <a:gd name="T99" fmla="*/ 0 h 1642"/>
                <a:gd name="T100" fmla="*/ 0 w 2101"/>
                <a:gd name="T101" fmla="*/ 0 h 1642"/>
                <a:gd name="T102" fmla="*/ 0 w 2101"/>
                <a:gd name="T103" fmla="*/ 0 h 1642"/>
                <a:gd name="T104" fmla="*/ 0 w 2101"/>
                <a:gd name="T105" fmla="*/ 0 h 1642"/>
                <a:gd name="T106" fmla="*/ 0 w 2101"/>
                <a:gd name="T107" fmla="*/ 0 h 1642"/>
                <a:gd name="T108" fmla="*/ 0 w 2101"/>
                <a:gd name="T109" fmla="*/ 0 h 1642"/>
                <a:gd name="T110" fmla="*/ 0 w 2101"/>
                <a:gd name="T111" fmla="*/ 0 h 1642"/>
                <a:gd name="T112" fmla="*/ 0 w 2101"/>
                <a:gd name="T113" fmla="*/ 0 h 1642"/>
                <a:gd name="T114" fmla="*/ 0 w 2101"/>
                <a:gd name="T115" fmla="*/ 0 h 1642"/>
                <a:gd name="T116" fmla="*/ 0 w 2101"/>
                <a:gd name="T117" fmla="*/ 0 h 1642"/>
                <a:gd name="T118" fmla="*/ 0 w 2101"/>
                <a:gd name="T119" fmla="*/ 0 h 1642"/>
                <a:gd name="T120" fmla="*/ 0 w 2101"/>
                <a:gd name="T121" fmla="*/ 0 h 1642"/>
                <a:gd name="T122" fmla="*/ 0 w 2101"/>
                <a:gd name="T123" fmla="*/ 0 h 16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1"/>
                <a:gd name="T187" fmla="*/ 0 h 1642"/>
                <a:gd name="T188" fmla="*/ 2101 w 2101"/>
                <a:gd name="T189" fmla="*/ 1642 h 16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1" h="1642">
                  <a:moveTo>
                    <a:pt x="907" y="1476"/>
                  </a:moveTo>
                  <a:lnTo>
                    <a:pt x="936" y="1557"/>
                  </a:lnTo>
                  <a:lnTo>
                    <a:pt x="1034" y="1424"/>
                  </a:lnTo>
                  <a:lnTo>
                    <a:pt x="1171" y="1315"/>
                  </a:lnTo>
                  <a:lnTo>
                    <a:pt x="1289" y="1293"/>
                  </a:lnTo>
                  <a:lnTo>
                    <a:pt x="1472" y="1320"/>
                  </a:lnTo>
                  <a:lnTo>
                    <a:pt x="1611" y="1410"/>
                  </a:lnTo>
                  <a:lnTo>
                    <a:pt x="1687" y="1525"/>
                  </a:lnTo>
                  <a:lnTo>
                    <a:pt x="1709" y="1642"/>
                  </a:lnTo>
                  <a:lnTo>
                    <a:pt x="1801" y="1554"/>
                  </a:lnTo>
                  <a:lnTo>
                    <a:pt x="1915" y="1571"/>
                  </a:lnTo>
                  <a:lnTo>
                    <a:pt x="2036" y="1516"/>
                  </a:lnTo>
                  <a:lnTo>
                    <a:pt x="2101" y="1424"/>
                  </a:lnTo>
                  <a:lnTo>
                    <a:pt x="2101" y="1257"/>
                  </a:lnTo>
                  <a:lnTo>
                    <a:pt x="2043" y="1176"/>
                  </a:lnTo>
                  <a:lnTo>
                    <a:pt x="1951" y="1107"/>
                  </a:lnTo>
                  <a:lnTo>
                    <a:pt x="1844" y="1100"/>
                  </a:lnTo>
                  <a:lnTo>
                    <a:pt x="1893" y="1032"/>
                  </a:lnTo>
                  <a:lnTo>
                    <a:pt x="1896" y="977"/>
                  </a:lnTo>
                  <a:lnTo>
                    <a:pt x="1866" y="937"/>
                  </a:lnTo>
                  <a:lnTo>
                    <a:pt x="1779" y="911"/>
                  </a:lnTo>
                  <a:lnTo>
                    <a:pt x="1863" y="858"/>
                  </a:lnTo>
                  <a:lnTo>
                    <a:pt x="1932" y="816"/>
                  </a:lnTo>
                  <a:lnTo>
                    <a:pt x="1978" y="751"/>
                  </a:lnTo>
                  <a:lnTo>
                    <a:pt x="2033" y="623"/>
                  </a:lnTo>
                  <a:lnTo>
                    <a:pt x="2043" y="512"/>
                  </a:lnTo>
                  <a:lnTo>
                    <a:pt x="2030" y="349"/>
                  </a:lnTo>
                  <a:lnTo>
                    <a:pt x="1971" y="169"/>
                  </a:lnTo>
                  <a:lnTo>
                    <a:pt x="1840" y="55"/>
                  </a:lnTo>
                  <a:lnTo>
                    <a:pt x="1681" y="0"/>
                  </a:lnTo>
                  <a:lnTo>
                    <a:pt x="1534" y="32"/>
                  </a:lnTo>
                  <a:lnTo>
                    <a:pt x="1420" y="127"/>
                  </a:lnTo>
                  <a:lnTo>
                    <a:pt x="1344" y="215"/>
                  </a:lnTo>
                  <a:lnTo>
                    <a:pt x="1236" y="365"/>
                  </a:lnTo>
                  <a:lnTo>
                    <a:pt x="1233" y="303"/>
                  </a:lnTo>
                  <a:lnTo>
                    <a:pt x="1220" y="212"/>
                  </a:lnTo>
                  <a:lnTo>
                    <a:pt x="1151" y="130"/>
                  </a:lnTo>
                  <a:lnTo>
                    <a:pt x="1073" y="107"/>
                  </a:lnTo>
                  <a:lnTo>
                    <a:pt x="982" y="107"/>
                  </a:lnTo>
                  <a:lnTo>
                    <a:pt x="795" y="179"/>
                  </a:lnTo>
                  <a:lnTo>
                    <a:pt x="740" y="228"/>
                  </a:lnTo>
                  <a:lnTo>
                    <a:pt x="607" y="368"/>
                  </a:lnTo>
                  <a:lnTo>
                    <a:pt x="509" y="457"/>
                  </a:lnTo>
                  <a:lnTo>
                    <a:pt x="460" y="493"/>
                  </a:lnTo>
                  <a:lnTo>
                    <a:pt x="368" y="476"/>
                  </a:lnTo>
                  <a:lnTo>
                    <a:pt x="267" y="470"/>
                  </a:lnTo>
                  <a:lnTo>
                    <a:pt x="224" y="493"/>
                  </a:lnTo>
                  <a:lnTo>
                    <a:pt x="153" y="536"/>
                  </a:lnTo>
                  <a:lnTo>
                    <a:pt x="107" y="594"/>
                  </a:lnTo>
                  <a:lnTo>
                    <a:pt x="107" y="689"/>
                  </a:lnTo>
                  <a:lnTo>
                    <a:pt x="81" y="781"/>
                  </a:lnTo>
                  <a:lnTo>
                    <a:pt x="0" y="862"/>
                  </a:lnTo>
                  <a:lnTo>
                    <a:pt x="36" y="928"/>
                  </a:lnTo>
                  <a:lnTo>
                    <a:pt x="71" y="1029"/>
                  </a:lnTo>
                  <a:lnTo>
                    <a:pt x="196" y="1070"/>
                  </a:lnTo>
                  <a:lnTo>
                    <a:pt x="287" y="1130"/>
                  </a:lnTo>
                  <a:lnTo>
                    <a:pt x="384" y="1238"/>
                  </a:lnTo>
                  <a:lnTo>
                    <a:pt x="561" y="1231"/>
                  </a:lnTo>
                  <a:lnTo>
                    <a:pt x="685" y="1260"/>
                  </a:lnTo>
                  <a:lnTo>
                    <a:pt x="786" y="1315"/>
                  </a:lnTo>
                  <a:lnTo>
                    <a:pt x="849" y="1391"/>
                  </a:lnTo>
                  <a:lnTo>
                    <a:pt x="907" y="147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3" name="Freeform 1941"/>
            <p:cNvSpPr>
              <a:spLocks/>
            </p:cNvSpPr>
            <p:nvPr/>
          </p:nvSpPr>
          <p:spPr bwMode="auto">
            <a:xfrm>
              <a:off x="3960" y="3580"/>
              <a:ext cx="123" cy="96"/>
            </a:xfrm>
            <a:custGeom>
              <a:avLst/>
              <a:gdLst>
                <a:gd name="T0" fmla="*/ 0 w 2101"/>
                <a:gd name="T1" fmla="*/ 0 h 1642"/>
                <a:gd name="T2" fmla="*/ 0 w 2101"/>
                <a:gd name="T3" fmla="*/ 0 h 1642"/>
                <a:gd name="T4" fmla="*/ 0 w 2101"/>
                <a:gd name="T5" fmla="*/ 0 h 1642"/>
                <a:gd name="T6" fmla="*/ 0 w 2101"/>
                <a:gd name="T7" fmla="*/ 0 h 1642"/>
                <a:gd name="T8" fmla="*/ 0 w 2101"/>
                <a:gd name="T9" fmla="*/ 0 h 1642"/>
                <a:gd name="T10" fmla="*/ 0 w 2101"/>
                <a:gd name="T11" fmla="*/ 0 h 1642"/>
                <a:gd name="T12" fmla="*/ 0 w 2101"/>
                <a:gd name="T13" fmla="*/ 0 h 1642"/>
                <a:gd name="T14" fmla="*/ 0 w 2101"/>
                <a:gd name="T15" fmla="*/ 0 h 1642"/>
                <a:gd name="T16" fmla="*/ 0 w 2101"/>
                <a:gd name="T17" fmla="*/ 0 h 1642"/>
                <a:gd name="T18" fmla="*/ 0 w 2101"/>
                <a:gd name="T19" fmla="*/ 0 h 1642"/>
                <a:gd name="T20" fmla="*/ 0 w 2101"/>
                <a:gd name="T21" fmla="*/ 0 h 1642"/>
                <a:gd name="T22" fmla="*/ 0 w 2101"/>
                <a:gd name="T23" fmla="*/ 0 h 1642"/>
                <a:gd name="T24" fmla="*/ 0 w 2101"/>
                <a:gd name="T25" fmla="*/ 0 h 1642"/>
                <a:gd name="T26" fmla="*/ 0 w 2101"/>
                <a:gd name="T27" fmla="*/ 0 h 1642"/>
                <a:gd name="T28" fmla="*/ 0 w 2101"/>
                <a:gd name="T29" fmla="*/ 0 h 1642"/>
                <a:gd name="T30" fmla="*/ 0 w 2101"/>
                <a:gd name="T31" fmla="*/ 0 h 1642"/>
                <a:gd name="T32" fmla="*/ 0 w 2101"/>
                <a:gd name="T33" fmla="*/ 0 h 1642"/>
                <a:gd name="T34" fmla="*/ 0 w 2101"/>
                <a:gd name="T35" fmla="*/ 0 h 1642"/>
                <a:gd name="T36" fmla="*/ 0 w 2101"/>
                <a:gd name="T37" fmla="*/ 0 h 1642"/>
                <a:gd name="T38" fmla="*/ 0 w 2101"/>
                <a:gd name="T39" fmla="*/ 0 h 1642"/>
                <a:gd name="T40" fmla="*/ 0 w 2101"/>
                <a:gd name="T41" fmla="*/ 0 h 1642"/>
                <a:gd name="T42" fmla="*/ 0 w 2101"/>
                <a:gd name="T43" fmla="*/ 0 h 1642"/>
                <a:gd name="T44" fmla="*/ 0 w 2101"/>
                <a:gd name="T45" fmla="*/ 0 h 1642"/>
                <a:gd name="T46" fmla="*/ 0 w 2101"/>
                <a:gd name="T47" fmla="*/ 0 h 1642"/>
                <a:gd name="T48" fmla="*/ 0 w 2101"/>
                <a:gd name="T49" fmla="*/ 0 h 1642"/>
                <a:gd name="T50" fmla="*/ 0 w 2101"/>
                <a:gd name="T51" fmla="*/ 0 h 1642"/>
                <a:gd name="T52" fmla="*/ 0 w 2101"/>
                <a:gd name="T53" fmla="*/ 0 h 1642"/>
                <a:gd name="T54" fmla="*/ 0 w 2101"/>
                <a:gd name="T55" fmla="*/ 0 h 1642"/>
                <a:gd name="T56" fmla="*/ 0 w 2101"/>
                <a:gd name="T57" fmla="*/ 0 h 1642"/>
                <a:gd name="T58" fmla="*/ 0 w 2101"/>
                <a:gd name="T59" fmla="*/ 0 h 1642"/>
                <a:gd name="T60" fmla="*/ 0 w 2101"/>
                <a:gd name="T61" fmla="*/ 0 h 1642"/>
                <a:gd name="T62" fmla="*/ 0 w 2101"/>
                <a:gd name="T63" fmla="*/ 0 h 1642"/>
                <a:gd name="T64" fmla="*/ 0 w 2101"/>
                <a:gd name="T65" fmla="*/ 0 h 1642"/>
                <a:gd name="T66" fmla="*/ 0 w 2101"/>
                <a:gd name="T67" fmla="*/ 0 h 1642"/>
                <a:gd name="T68" fmla="*/ 0 w 2101"/>
                <a:gd name="T69" fmla="*/ 0 h 1642"/>
                <a:gd name="T70" fmla="*/ 0 w 2101"/>
                <a:gd name="T71" fmla="*/ 0 h 1642"/>
                <a:gd name="T72" fmla="*/ 0 w 2101"/>
                <a:gd name="T73" fmla="*/ 0 h 1642"/>
                <a:gd name="T74" fmla="*/ 0 w 2101"/>
                <a:gd name="T75" fmla="*/ 0 h 1642"/>
                <a:gd name="T76" fmla="*/ 0 w 2101"/>
                <a:gd name="T77" fmla="*/ 0 h 1642"/>
                <a:gd name="T78" fmla="*/ 0 w 2101"/>
                <a:gd name="T79" fmla="*/ 0 h 1642"/>
                <a:gd name="T80" fmla="*/ 0 w 2101"/>
                <a:gd name="T81" fmla="*/ 0 h 1642"/>
                <a:gd name="T82" fmla="*/ 0 w 2101"/>
                <a:gd name="T83" fmla="*/ 0 h 1642"/>
                <a:gd name="T84" fmla="*/ 0 w 2101"/>
                <a:gd name="T85" fmla="*/ 0 h 1642"/>
                <a:gd name="T86" fmla="*/ 0 w 2101"/>
                <a:gd name="T87" fmla="*/ 0 h 1642"/>
                <a:gd name="T88" fmla="*/ 0 w 2101"/>
                <a:gd name="T89" fmla="*/ 0 h 1642"/>
                <a:gd name="T90" fmla="*/ 0 w 2101"/>
                <a:gd name="T91" fmla="*/ 0 h 1642"/>
                <a:gd name="T92" fmla="*/ 0 w 2101"/>
                <a:gd name="T93" fmla="*/ 0 h 1642"/>
                <a:gd name="T94" fmla="*/ 0 w 2101"/>
                <a:gd name="T95" fmla="*/ 0 h 1642"/>
                <a:gd name="T96" fmla="*/ 0 w 2101"/>
                <a:gd name="T97" fmla="*/ 0 h 1642"/>
                <a:gd name="T98" fmla="*/ 0 w 2101"/>
                <a:gd name="T99" fmla="*/ 0 h 1642"/>
                <a:gd name="T100" fmla="*/ 0 w 2101"/>
                <a:gd name="T101" fmla="*/ 0 h 1642"/>
                <a:gd name="T102" fmla="*/ 0 w 2101"/>
                <a:gd name="T103" fmla="*/ 0 h 1642"/>
                <a:gd name="T104" fmla="*/ 0 w 2101"/>
                <a:gd name="T105" fmla="*/ 0 h 1642"/>
                <a:gd name="T106" fmla="*/ 0 w 2101"/>
                <a:gd name="T107" fmla="*/ 0 h 1642"/>
                <a:gd name="T108" fmla="*/ 0 w 2101"/>
                <a:gd name="T109" fmla="*/ 0 h 1642"/>
                <a:gd name="T110" fmla="*/ 0 w 2101"/>
                <a:gd name="T111" fmla="*/ 0 h 1642"/>
                <a:gd name="T112" fmla="*/ 0 w 2101"/>
                <a:gd name="T113" fmla="*/ 0 h 1642"/>
                <a:gd name="T114" fmla="*/ 0 w 2101"/>
                <a:gd name="T115" fmla="*/ 0 h 1642"/>
                <a:gd name="T116" fmla="*/ 0 w 2101"/>
                <a:gd name="T117" fmla="*/ 0 h 1642"/>
                <a:gd name="T118" fmla="*/ 0 w 2101"/>
                <a:gd name="T119" fmla="*/ 0 h 1642"/>
                <a:gd name="T120" fmla="*/ 0 w 2101"/>
                <a:gd name="T121" fmla="*/ 0 h 1642"/>
                <a:gd name="T122" fmla="*/ 0 w 2101"/>
                <a:gd name="T123" fmla="*/ 0 h 1642"/>
                <a:gd name="T124" fmla="*/ 0 w 2101"/>
                <a:gd name="T125" fmla="*/ 0 h 16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01"/>
                <a:gd name="T190" fmla="*/ 0 h 1642"/>
                <a:gd name="T191" fmla="*/ 2101 w 2101"/>
                <a:gd name="T192" fmla="*/ 1642 h 16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01" h="1642">
                  <a:moveTo>
                    <a:pt x="907" y="1476"/>
                  </a:moveTo>
                  <a:lnTo>
                    <a:pt x="936" y="1557"/>
                  </a:lnTo>
                  <a:lnTo>
                    <a:pt x="1034" y="1424"/>
                  </a:lnTo>
                  <a:lnTo>
                    <a:pt x="1171" y="1315"/>
                  </a:lnTo>
                  <a:lnTo>
                    <a:pt x="1289" y="1293"/>
                  </a:lnTo>
                  <a:lnTo>
                    <a:pt x="1472" y="1320"/>
                  </a:lnTo>
                  <a:lnTo>
                    <a:pt x="1611" y="1410"/>
                  </a:lnTo>
                  <a:lnTo>
                    <a:pt x="1687" y="1525"/>
                  </a:lnTo>
                  <a:lnTo>
                    <a:pt x="1709" y="1642"/>
                  </a:lnTo>
                  <a:lnTo>
                    <a:pt x="1801" y="1554"/>
                  </a:lnTo>
                  <a:lnTo>
                    <a:pt x="1915" y="1571"/>
                  </a:lnTo>
                  <a:lnTo>
                    <a:pt x="2036" y="1516"/>
                  </a:lnTo>
                  <a:lnTo>
                    <a:pt x="2101" y="1424"/>
                  </a:lnTo>
                  <a:lnTo>
                    <a:pt x="2101" y="1257"/>
                  </a:lnTo>
                  <a:lnTo>
                    <a:pt x="2043" y="1176"/>
                  </a:lnTo>
                  <a:lnTo>
                    <a:pt x="1951" y="1107"/>
                  </a:lnTo>
                  <a:lnTo>
                    <a:pt x="1844" y="1100"/>
                  </a:lnTo>
                  <a:lnTo>
                    <a:pt x="1893" y="1032"/>
                  </a:lnTo>
                  <a:lnTo>
                    <a:pt x="1896" y="977"/>
                  </a:lnTo>
                  <a:lnTo>
                    <a:pt x="1866" y="937"/>
                  </a:lnTo>
                  <a:lnTo>
                    <a:pt x="1779" y="911"/>
                  </a:lnTo>
                  <a:lnTo>
                    <a:pt x="1863" y="858"/>
                  </a:lnTo>
                  <a:lnTo>
                    <a:pt x="1932" y="816"/>
                  </a:lnTo>
                  <a:lnTo>
                    <a:pt x="1978" y="751"/>
                  </a:lnTo>
                  <a:lnTo>
                    <a:pt x="2033" y="623"/>
                  </a:lnTo>
                  <a:lnTo>
                    <a:pt x="2043" y="512"/>
                  </a:lnTo>
                  <a:lnTo>
                    <a:pt x="2030" y="349"/>
                  </a:lnTo>
                  <a:lnTo>
                    <a:pt x="1971" y="169"/>
                  </a:lnTo>
                  <a:lnTo>
                    <a:pt x="1840" y="55"/>
                  </a:lnTo>
                  <a:lnTo>
                    <a:pt x="1681" y="0"/>
                  </a:lnTo>
                  <a:lnTo>
                    <a:pt x="1534" y="32"/>
                  </a:lnTo>
                  <a:lnTo>
                    <a:pt x="1420" y="127"/>
                  </a:lnTo>
                  <a:lnTo>
                    <a:pt x="1344" y="215"/>
                  </a:lnTo>
                  <a:lnTo>
                    <a:pt x="1236" y="365"/>
                  </a:lnTo>
                  <a:lnTo>
                    <a:pt x="1233" y="303"/>
                  </a:lnTo>
                  <a:lnTo>
                    <a:pt x="1220" y="212"/>
                  </a:lnTo>
                  <a:lnTo>
                    <a:pt x="1151" y="130"/>
                  </a:lnTo>
                  <a:lnTo>
                    <a:pt x="1073" y="107"/>
                  </a:lnTo>
                  <a:lnTo>
                    <a:pt x="982" y="107"/>
                  </a:lnTo>
                  <a:lnTo>
                    <a:pt x="795" y="179"/>
                  </a:lnTo>
                  <a:lnTo>
                    <a:pt x="740" y="228"/>
                  </a:lnTo>
                  <a:lnTo>
                    <a:pt x="607" y="368"/>
                  </a:lnTo>
                  <a:lnTo>
                    <a:pt x="509" y="457"/>
                  </a:lnTo>
                  <a:lnTo>
                    <a:pt x="460" y="493"/>
                  </a:lnTo>
                  <a:lnTo>
                    <a:pt x="368" y="476"/>
                  </a:lnTo>
                  <a:lnTo>
                    <a:pt x="267" y="470"/>
                  </a:lnTo>
                  <a:lnTo>
                    <a:pt x="224" y="493"/>
                  </a:lnTo>
                  <a:lnTo>
                    <a:pt x="153" y="536"/>
                  </a:lnTo>
                  <a:lnTo>
                    <a:pt x="107" y="594"/>
                  </a:lnTo>
                  <a:lnTo>
                    <a:pt x="107" y="689"/>
                  </a:lnTo>
                  <a:lnTo>
                    <a:pt x="81" y="781"/>
                  </a:lnTo>
                  <a:lnTo>
                    <a:pt x="0" y="862"/>
                  </a:lnTo>
                  <a:lnTo>
                    <a:pt x="36" y="928"/>
                  </a:lnTo>
                  <a:lnTo>
                    <a:pt x="71" y="1029"/>
                  </a:lnTo>
                  <a:lnTo>
                    <a:pt x="196" y="1070"/>
                  </a:lnTo>
                  <a:lnTo>
                    <a:pt x="287" y="1130"/>
                  </a:lnTo>
                  <a:lnTo>
                    <a:pt x="384" y="1238"/>
                  </a:lnTo>
                  <a:lnTo>
                    <a:pt x="561" y="1231"/>
                  </a:lnTo>
                  <a:lnTo>
                    <a:pt x="685" y="1260"/>
                  </a:lnTo>
                  <a:lnTo>
                    <a:pt x="786" y="1315"/>
                  </a:lnTo>
                  <a:lnTo>
                    <a:pt x="849" y="1391"/>
                  </a:lnTo>
                  <a:lnTo>
                    <a:pt x="907" y="14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4" name="Freeform 1942"/>
            <p:cNvSpPr>
              <a:spLocks/>
            </p:cNvSpPr>
            <p:nvPr/>
          </p:nvSpPr>
          <p:spPr bwMode="auto">
            <a:xfrm>
              <a:off x="3903" y="3913"/>
              <a:ext cx="211" cy="269"/>
            </a:xfrm>
            <a:custGeom>
              <a:avLst/>
              <a:gdLst>
                <a:gd name="T0" fmla="*/ 0 w 3584"/>
                <a:gd name="T1" fmla="*/ 0 h 4577"/>
                <a:gd name="T2" fmla="*/ 0 w 3584"/>
                <a:gd name="T3" fmla="*/ 0 h 4577"/>
                <a:gd name="T4" fmla="*/ 0 w 3584"/>
                <a:gd name="T5" fmla="*/ 0 h 4577"/>
                <a:gd name="T6" fmla="*/ 0 w 3584"/>
                <a:gd name="T7" fmla="*/ 0 h 4577"/>
                <a:gd name="T8" fmla="*/ 0 w 3584"/>
                <a:gd name="T9" fmla="*/ 0 h 4577"/>
                <a:gd name="T10" fmla="*/ 0 w 3584"/>
                <a:gd name="T11" fmla="*/ 0 h 4577"/>
                <a:gd name="T12" fmla="*/ 0 w 3584"/>
                <a:gd name="T13" fmla="*/ 0 h 4577"/>
                <a:gd name="T14" fmla="*/ 0 w 3584"/>
                <a:gd name="T15" fmla="*/ 0 h 4577"/>
                <a:gd name="T16" fmla="*/ 0 w 3584"/>
                <a:gd name="T17" fmla="*/ 0 h 4577"/>
                <a:gd name="T18" fmla="*/ 0 w 3584"/>
                <a:gd name="T19" fmla="*/ 0 h 4577"/>
                <a:gd name="T20" fmla="*/ 0 w 3584"/>
                <a:gd name="T21" fmla="*/ 0 h 4577"/>
                <a:gd name="T22" fmla="*/ 0 w 3584"/>
                <a:gd name="T23" fmla="*/ 0 h 4577"/>
                <a:gd name="T24" fmla="*/ 0 w 3584"/>
                <a:gd name="T25" fmla="*/ 0 h 4577"/>
                <a:gd name="T26" fmla="*/ 0 w 3584"/>
                <a:gd name="T27" fmla="*/ 0 h 4577"/>
                <a:gd name="T28" fmla="*/ 0 w 3584"/>
                <a:gd name="T29" fmla="*/ 0 h 4577"/>
                <a:gd name="T30" fmla="*/ 0 w 3584"/>
                <a:gd name="T31" fmla="*/ 0 h 4577"/>
                <a:gd name="T32" fmla="*/ 0 w 3584"/>
                <a:gd name="T33" fmla="*/ 0 h 4577"/>
                <a:gd name="T34" fmla="*/ 0 w 3584"/>
                <a:gd name="T35" fmla="*/ 0 h 4577"/>
                <a:gd name="T36" fmla="*/ 0 w 3584"/>
                <a:gd name="T37" fmla="*/ 0 h 4577"/>
                <a:gd name="T38" fmla="*/ 0 w 3584"/>
                <a:gd name="T39" fmla="*/ 0 h 4577"/>
                <a:gd name="T40" fmla="*/ 0 w 3584"/>
                <a:gd name="T41" fmla="*/ 0 h 4577"/>
                <a:gd name="T42" fmla="*/ 0 w 3584"/>
                <a:gd name="T43" fmla="*/ 0 h 4577"/>
                <a:gd name="T44" fmla="*/ 0 w 3584"/>
                <a:gd name="T45" fmla="*/ 0 h 4577"/>
                <a:gd name="T46" fmla="*/ 0 w 3584"/>
                <a:gd name="T47" fmla="*/ 0 h 4577"/>
                <a:gd name="T48" fmla="*/ 0 w 3584"/>
                <a:gd name="T49" fmla="*/ 0 h 4577"/>
                <a:gd name="T50" fmla="*/ 0 w 3584"/>
                <a:gd name="T51" fmla="*/ 0 h 4577"/>
                <a:gd name="T52" fmla="*/ 0 w 3584"/>
                <a:gd name="T53" fmla="*/ 0 h 4577"/>
                <a:gd name="T54" fmla="*/ 0 w 3584"/>
                <a:gd name="T55" fmla="*/ 0 h 4577"/>
                <a:gd name="T56" fmla="*/ 0 w 3584"/>
                <a:gd name="T57" fmla="*/ 0 h 4577"/>
                <a:gd name="T58" fmla="*/ 0 w 3584"/>
                <a:gd name="T59" fmla="*/ 0 h 4577"/>
                <a:gd name="T60" fmla="*/ 0 w 3584"/>
                <a:gd name="T61" fmla="*/ 0 h 4577"/>
                <a:gd name="T62" fmla="*/ 0 w 3584"/>
                <a:gd name="T63" fmla="*/ 0 h 4577"/>
                <a:gd name="T64" fmla="*/ 0 w 3584"/>
                <a:gd name="T65" fmla="*/ 0 h 4577"/>
                <a:gd name="T66" fmla="*/ 0 w 3584"/>
                <a:gd name="T67" fmla="*/ 0 h 4577"/>
                <a:gd name="T68" fmla="*/ 0 w 3584"/>
                <a:gd name="T69" fmla="*/ 0 h 4577"/>
                <a:gd name="T70" fmla="*/ 0 w 3584"/>
                <a:gd name="T71" fmla="*/ 0 h 4577"/>
                <a:gd name="T72" fmla="*/ 0 w 3584"/>
                <a:gd name="T73" fmla="*/ 0 h 4577"/>
                <a:gd name="T74" fmla="*/ 0 w 3584"/>
                <a:gd name="T75" fmla="*/ 0 h 4577"/>
                <a:gd name="T76" fmla="*/ 0 w 3584"/>
                <a:gd name="T77" fmla="*/ 0 h 4577"/>
                <a:gd name="T78" fmla="*/ 0 w 3584"/>
                <a:gd name="T79" fmla="*/ 0 h 4577"/>
                <a:gd name="T80" fmla="*/ 0 w 3584"/>
                <a:gd name="T81" fmla="*/ 0 h 4577"/>
                <a:gd name="T82" fmla="*/ 0 w 3584"/>
                <a:gd name="T83" fmla="*/ 0 h 4577"/>
                <a:gd name="T84" fmla="*/ 0 w 3584"/>
                <a:gd name="T85" fmla="*/ 0 h 4577"/>
                <a:gd name="T86" fmla="*/ 0 w 3584"/>
                <a:gd name="T87" fmla="*/ 0 h 4577"/>
                <a:gd name="T88" fmla="*/ 0 w 3584"/>
                <a:gd name="T89" fmla="*/ 0 h 4577"/>
                <a:gd name="T90" fmla="*/ 0 w 3584"/>
                <a:gd name="T91" fmla="*/ 0 h 4577"/>
                <a:gd name="T92" fmla="*/ 0 w 3584"/>
                <a:gd name="T93" fmla="*/ 0 h 4577"/>
                <a:gd name="T94" fmla="*/ 0 w 3584"/>
                <a:gd name="T95" fmla="*/ 0 h 4577"/>
                <a:gd name="T96" fmla="*/ 0 w 3584"/>
                <a:gd name="T97" fmla="*/ 0 h 4577"/>
                <a:gd name="T98" fmla="*/ 0 w 3584"/>
                <a:gd name="T99" fmla="*/ 0 h 4577"/>
                <a:gd name="T100" fmla="*/ 0 w 3584"/>
                <a:gd name="T101" fmla="*/ 0 h 4577"/>
                <a:gd name="T102" fmla="*/ 0 w 3584"/>
                <a:gd name="T103" fmla="*/ 0 h 4577"/>
                <a:gd name="T104" fmla="*/ 0 w 3584"/>
                <a:gd name="T105" fmla="*/ 0 h 457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84"/>
                <a:gd name="T160" fmla="*/ 0 h 4577"/>
                <a:gd name="T161" fmla="*/ 3584 w 3584"/>
                <a:gd name="T162" fmla="*/ 4577 h 457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84" h="4577">
                  <a:moveTo>
                    <a:pt x="170" y="412"/>
                  </a:moveTo>
                  <a:lnTo>
                    <a:pt x="402" y="428"/>
                  </a:lnTo>
                  <a:lnTo>
                    <a:pt x="636" y="483"/>
                  </a:lnTo>
                  <a:lnTo>
                    <a:pt x="865" y="597"/>
                  </a:lnTo>
                  <a:lnTo>
                    <a:pt x="1071" y="728"/>
                  </a:lnTo>
                  <a:lnTo>
                    <a:pt x="1280" y="902"/>
                  </a:lnTo>
                  <a:lnTo>
                    <a:pt x="1433" y="1153"/>
                  </a:lnTo>
                  <a:lnTo>
                    <a:pt x="1554" y="1389"/>
                  </a:lnTo>
                  <a:lnTo>
                    <a:pt x="1694" y="1819"/>
                  </a:lnTo>
                  <a:lnTo>
                    <a:pt x="1816" y="2306"/>
                  </a:lnTo>
                  <a:lnTo>
                    <a:pt x="1884" y="2897"/>
                  </a:lnTo>
                  <a:lnTo>
                    <a:pt x="1884" y="3358"/>
                  </a:lnTo>
                  <a:lnTo>
                    <a:pt x="1841" y="3766"/>
                  </a:lnTo>
                  <a:lnTo>
                    <a:pt x="1773" y="4115"/>
                  </a:lnTo>
                  <a:lnTo>
                    <a:pt x="1681" y="4321"/>
                  </a:lnTo>
                  <a:lnTo>
                    <a:pt x="1596" y="4452"/>
                  </a:lnTo>
                  <a:lnTo>
                    <a:pt x="1482" y="4577"/>
                  </a:lnTo>
                  <a:lnTo>
                    <a:pt x="1626" y="4540"/>
                  </a:lnTo>
                  <a:lnTo>
                    <a:pt x="2207" y="4357"/>
                  </a:lnTo>
                  <a:lnTo>
                    <a:pt x="2752" y="4082"/>
                  </a:lnTo>
                  <a:lnTo>
                    <a:pt x="3137" y="3799"/>
                  </a:lnTo>
                  <a:lnTo>
                    <a:pt x="3287" y="3629"/>
                  </a:lnTo>
                  <a:lnTo>
                    <a:pt x="3366" y="3478"/>
                  </a:lnTo>
                  <a:lnTo>
                    <a:pt x="3415" y="3298"/>
                  </a:lnTo>
                  <a:lnTo>
                    <a:pt x="3431" y="3165"/>
                  </a:lnTo>
                  <a:lnTo>
                    <a:pt x="3437" y="3074"/>
                  </a:lnTo>
                  <a:lnTo>
                    <a:pt x="2795" y="2969"/>
                  </a:lnTo>
                  <a:lnTo>
                    <a:pt x="2693" y="2936"/>
                  </a:lnTo>
                  <a:lnTo>
                    <a:pt x="2624" y="2881"/>
                  </a:lnTo>
                  <a:lnTo>
                    <a:pt x="2589" y="2835"/>
                  </a:lnTo>
                  <a:lnTo>
                    <a:pt x="2540" y="2691"/>
                  </a:lnTo>
                  <a:lnTo>
                    <a:pt x="2550" y="2525"/>
                  </a:lnTo>
                  <a:lnTo>
                    <a:pt x="2651" y="1969"/>
                  </a:lnTo>
                  <a:lnTo>
                    <a:pt x="2700" y="1934"/>
                  </a:lnTo>
                  <a:lnTo>
                    <a:pt x="2742" y="1928"/>
                  </a:lnTo>
                  <a:lnTo>
                    <a:pt x="2942" y="1989"/>
                  </a:lnTo>
                  <a:lnTo>
                    <a:pt x="3584" y="2220"/>
                  </a:lnTo>
                  <a:lnTo>
                    <a:pt x="3558" y="1972"/>
                  </a:lnTo>
                  <a:lnTo>
                    <a:pt x="3443" y="1463"/>
                  </a:lnTo>
                  <a:lnTo>
                    <a:pt x="3359" y="1231"/>
                  </a:lnTo>
                  <a:lnTo>
                    <a:pt x="3228" y="986"/>
                  </a:lnTo>
                  <a:lnTo>
                    <a:pt x="3013" y="654"/>
                  </a:lnTo>
                  <a:lnTo>
                    <a:pt x="2791" y="401"/>
                  </a:lnTo>
                  <a:lnTo>
                    <a:pt x="2566" y="216"/>
                  </a:lnTo>
                  <a:lnTo>
                    <a:pt x="2308" y="78"/>
                  </a:lnTo>
                  <a:lnTo>
                    <a:pt x="1942" y="0"/>
                  </a:lnTo>
                  <a:lnTo>
                    <a:pt x="1580" y="0"/>
                  </a:lnTo>
                  <a:lnTo>
                    <a:pt x="1250" y="45"/>
                  </a:lnTo>
                  <a:lnTo>
                    <a:pt x="793" y="167"/>
                  </a:lnTo>
                  <a:lnTo>
                    <a:pt x="258" y="320"/>
                  </a:lnTo>
                  <a:lnTo>
                    <a:pt x="118" y="376"/>
                  </a:lnTo>
                  <a:lnTo>
                    <a:pt x="0" y="447"/>
                  </a:lnTo>
                  <a:lnTo>
                    <a:pt x="170" y="412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5" name="Freeform 1943"/>
            <p:cNvSpPr>
              <a:spLocks/>
            </p:cNvSpPr>
            <p:nvPr/>
          </p:nvSpPr>
          <p:spPr bwMode="auto">
            <a:xfrm>
              <a:off x="3903" y="3913"/>
              <a:ext cx="211" cy="269"/>
            </a:xfrm>
            <a:custGeom>
              <a:avLst/>
              <a:gdLst>
                <a:gd name="T0" fmla="*/ 0 w 3584"/>
                <a:gd name="T1" fmla="*/ 0 h 4577"/>
                <a:gd name="T2" fmla="*/ 0 w 3584"/>
                <a:gd name="T3" fmla="*/ 0 h 4577"/>
                <a:gd name="T4" fmla="*/ 0 w 3584"/>
                <a:gd name="T5" fmla="*/ 0 h 4577"/>
                <a:gd name="T6" fmla="*/ 0 w 3584"/>
                <a:gd name="T7" fmla="*/ 0 h 4577"/>
                <a:gd name="T8" fmla="*/ 0 w 3584"/>
                <a:gd name="T9" fmla="*/ 0 h 4577"/>
                <a:gd name="T10" fmla="*/ 0 w 3584"/>
                <a:gd name="T11" fmla="*/ 0 h 4577"/>
                <a:gd name="T12" fmla="*/ 0 w 3584"/>
                <a:gd name="T13" fmla="*/ 0 h 4577"/>
                <a:gd name="T14" fmla="*/ 0 w 3584"/>
                <a:gd name="T15" fmla="*/ 0 h 4577"/>
                <a:gd name="T16" fmla="*/ 0 w 3584"/>
                <a:gd name="T17" fmla="*/ 0 h 4577"/>
                <a:gd name="T18" fmla="*/ 0 w 3584"/>
                <a:gd name="T19" fmla="*/ 0 h 4577"/>
                <a:gd name="T20" fmla="*/ 0 w 3584"/>
                <a:gd name="T21" fmla="*/ 0 h 4577"/>
                <a:gd name="T22" fmla="*/ 0 w 3584"/>
                <a:gd name="T23" fmla="*/ 0 h 4577"/>
                <a:gd name="T24" fmla="*/ 0 w 3584"/>
                <a:gd name="T25" fmla="*/ 0 h 4577"/>
                <a:gd name="T26" fmla="*/ 0 w 3584"/>
                <a:gd name="T27" fmla="*/ 0 h 4577"/>
                <a:gd name="T28" fmla="*/ 0 w 3584"/>
                <a:gd name="T29" fmla="*/ 0 h 4577"/>
                <a:gd name="T30" fmla="*/ 0 w 3584"/>
                <a:gd name="T31" fmla="*/ 0 h 4577"/>
                <a:gd name="T32" fmla="*/ 0 w 3584"/>
                <a:gd name="T33" fmla="*/ 0 h 4577"/>
                <a:gd name="T34" fmla="*/ 0 w 3584"/>
                <a:gd name="T35" fmla="*/ 0 h 4577"/>
                <a:gd name="T36" fmla="*/ 0 w 3584"/>
                <a:gd name="T37" fmla="*/ 0 h 4577"/>
                <a:gd name="T38" fmla="*/ 0 w 3584"/>
                <a:gd name="T39" fmla="*/ 0 h 4577"/>
                <a:gd name="T40" fmla="*/ 0 w 3584"/>
                <a:gd name="T41" fmla="*/ 0 h 4577"/>
                <a:gd name="T42" fmla="*/ 0 w 3584"/>
                <a:gd name="T43" fmla="*/ 0 h 4577"/>
                <a:gd name="T44" fmla="*/ 0 w 3584"/>
                <a:gd name="T45" fmla="*/ 0 h 4577"/>
                <a:gd name="T46" fmla="*/ 0 w 3584"/>
                <a:gd name="T47" fmla="*/ 0 h 4577"/>
                <a:gd name="T48" fmla="*/ 0 w 3584"/>
                <a:gd name="T49" fmla="*/ 0 h 4577"/>
                <a:gd name="T50" fmla="*/ 0 w 3584"/>
                <a:gd name="T51" fmla="*/ 0 h 4577"/>
                <a:gd name="T52" fmla="*/ 0 w 3584"/>
                <a:gd name="T53" fmla="*/ 0 h 4577"/>
                <a:gd name="T54" fmla="*/ 0 w 3584"/>
                <a:gd name="T55" fmla="*/ 0 h 4577"/>
                <a:gd name="T56" fmla="*/ 0 w 3584"/>
                <a:gd name="T57" fmla="*/ 0 h 4577"/>
                <a:gd name="T58" fmla="*/ 0 w 3584"/>
                <a:gd name="T59" fmla="*/ 0 h 4577"/>
                <a:gd name="T60" fmla="*/ 0 w 3584"/>
                <a:gd name="T61" fmla="*/ 0 h 4577"/>
                <a:gd name="T62" fmla="*/ 0 w 3584"/>
                <a:gd name="T63" fmla="*/ 0 h 4577"/>
                <a:gd name="T64" fmla="*/ 0 w 3584"/>
                <a:gd name="T65" fmla="*/ 0 h 4577"/>
                <a:gd name="T66" fmla="*/ 0 w 3584"/>
                <a:gd name="T67" fmla="*/ 0 h 4577"/>
                <a:gd name="T68" fmla="*/ 0 w 3584"/>
                <a:gd name="T69" fmla="*/ 0 h 4577"/>
                <a:gd name="T70" fmla="*/ 0 w 3584"/>
                <a:gd name="T71" fmla="*/ 0 h 4577"/>
                <a:gd name="T72" fmla="*/ 0 w 3584"/>
                <a:gd name="T73" fmla="*/ 0 h 4577"/>
                <a:gd name="T74" fmla="*/ 0 w 3584"/>
                <a:gd name="T75" fmla="*/ 0 h 4577"/>
                <a:gd name="T76" fmla="*/ 0 w 3584"/>
                <a:gd name="T77" fmla="*/ 0 h 4577"/>
                <a:gd name="T78" fmla="*/ 0 w 3584"/>
                <a:gd name="T79" fmla="*/ 0 h 4577"/>
                <a:gd name="T80" fmla="*/ 0 w 3584"/>
                <a:gd name="T81" fmla="*/ 0 h 4577"/>
                <a:gd name="T82" fmla="*/ 0 w 3584"/>
                <a:gd name="T83" fmla="*/ 0 h 4577"/>
                <a:gd name="T84" fmla="*/ 0 w 3584"/>
                <a:gd name="T85" fmla="*/ 0 h 4577"/>
                <a:gd name="T86" fmla="*/ 0 w 3584"/>
                <a:gd name="T87" fmla="*/ 0 h 4577"/>
                <a:gd name="T88" fmla="*/ 0 w 3584"/>
                <a:gd name="T89" fmla="*/ 0 h 4577"/>
                <a:gd name="T90" fmla="*/ 0 w 3584"/>
                <a:gd name="T91" fmla="*/ 0 h 4577"/>
                <a:gd name="T92" fmla="*/ 0 w 3584"/>
                <a:gd name="T93" fmla="*/ 0 h 4577"/>
                <a:gd name="T94" fmla="*/ 0 w 3584"/>
                <a:gd name="T95" fmla="*/ 0 h 4577"/>
                <a:gd name="T96" fmla="*/ 0 w 3584"/>
                <a:gd name="T97" fmla="*/ 0 h 4577"/>
                <a:gd name="T98" fmla="*/ 0 w 3584"/>
                <a:gd name="T99" fmla="*/ 0 h 4577"/>
                <a:gd name="T100" fmla="*/ 0 w 3584"/>
                <a:gd name="T101" fmla="*/ 0 h 4577"/>
                <a:gd name="T102" fmla="*/ 0 w 3584"/>
                <a:gd name="T103" fmla="*/ 0 h 4577"/>
                <a:gd name="T104" fmla="*/ 0 w 3584"/>
                <a:gd name="T105" fmla="*/ 0 h 4577"/>
                <a:gd name="T106" fmla="*/ 0 w 3584"/>
                <a:gd name="T107" fmla="*/ 0 h 45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584"/>
                <a:gd name="T163" fmla="*/ 0 h 4577"/>
                <a:gd name="T164" fmla="*/ 3584 w 3584"/>
                <a:gd name="T165" fmla="*/ 4577 h 45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584" h="4577">
                  <a:moveTo>
                    <a:pt x="170" y="412"/>
                  </a:moveTo>
                  <a:lnTo>
                    <a:pt x="402" y="428"/>
                  </a:lnTo>
                  <a:lnTo>
                    <a:pt x="636" y="483"/>
                  </a:lnTo>
                  <a:lnTo>
                    <a:pt x="865" y="597"/>
                  </a:lnTo>
                  <a:lnTo>
                    <a:pt x="1071" y="728"/>
                  </a:lnTo>
                  <a:lnTo>
                    <a:pt x="1280" y="902"/>
                  </a:lnTo>
                  <a:lnTo>
                    <a:pt x="1433" y="1153"/>
                  </a:lnTo>
                  <a:lnTo>
                    <a:pt x="1554" y="1389"/>
                  </a:lnTo>
                  <a:lnTo>
                    <a:pt x="1694" y="1819"/>
                  </a:lnTo>
                  <a:lnTo>
                    <a:pt x="1816" y="2306"/>
                  </a:lnTo>
                  <a:lnTo>
                    <a:pt x="1884" y="2897"/>
                  </a:lnTo>
                  <a:lnTo>
                    <a:pt x="1884" y="3358"/>
                  </a:lnTo>
                  <a:lnTo>
                    <a:pt x="1841" y="3766"/>
                  </a:lnTo>
                  <a:lnTo>
                    <a:pt x="1773" y="4115"/>
                  </a:lnTo>
                  <a:lnTo>
                    <a:pt x="1681" y="4321"/>
                  </a:lnTo>
                  <a:lnTo>
                    <a:pt x="1596" y="4452"/>
                  </a:lnTo>
                  <a:lnTo>
                    <a:pt x="1482" y="4577"/>
                  </a:lnTo>
                  <a:lnTo>
                    <a:pt x="1626" y="4540"/>
                  </a:lnTo>
                  <a:lnTo>
                    <a:pt x="2207" y="4357"/>
                  </a:lnTo>
                  <a:lnTo>
                    <a:pt x="2752" y="4082"/>
                  </a:lnTo>
                  <a:lnTo>
                    <a:pt x="3137" y="3799"/>
                  </a:lnTo>
                  <a:lnTo>
                    <a:pt x="3287" y="3629"/>
                  </a:lnTo>
                  <a:lnTo>
                    <a:pt x="3366" y="3478"/>
                  </a:lnTo>
                  <a:lnTo>
                    <a:pt x="3415" y="3298"/>
                  </a:lnTo>
                  <a:lnTo>
                    <a:pt x="3431" y="3165"/>
                  </a:lnTo>
                  <a:lnTo>
                    <a:pt x="3437" y="3074"/>
                  </a:lnTo>
                  <a:lnTo>
                    <a:pt x="2795" y="2969"/>
                  </a:lnTo>
                  <a:lnTo>
                    <a:pt x="2693" y="2936"/>
                  </a:lnTo>
                  <a:lnTo>
                    <a:pt x="2624" y="2881"/>
                  </a:lnTo>
                  <a:lnTo>
                    <a:pt x="2589" y="2835"/>
                  </a:lnTo>
                  <a:lnTo>
                    <a:pt x="2540" y="2691"/>
                  </a:lnTo>
                  <a:lnTo>
                    <a:pt x="2550" y="2525"/>
                  </a:lnTo>
                  <a:lnTo>
                    <a:pt x="2651" y="1969"/>
                  </a:lnTo>
                  <a:lnTo>
                    <a:pt x="2700" y="1934"/>
                  </a:lnTo>
                  <a:lnTo>
                    <a:pt x="2742" y="1928"/>
                  </a:lnTo>
                  <a:lnTo>
                    <a:pt x="2942" y="1989"/>
                  </a:lnTo>
                  <a:lnTo>
                    <a:pt x="3584" y="2220"/>
                  </a:lnTo>
                  <a:lnTo>
                    <a:pt x="3558" y="1972"/>
                  </a:lnTo>
                  <a:lnTo>
                    <a:pt x="3443" y="1463"/>
                  </a:lnTo>
                  <a:lnTo>
                    <a:pt x="3359" y="1231"/>
                  </a:lnTo>
                  <a:lnTo>
                    <a:pt x="3228" y="986"/>
                  </a:lnTo>
                  <a:lnTo>
                    <a:pt x="3013" y="654"/>
                  </a:lnTo>
                  <a:lnTo>
                    <a:pt x="2791" y="401"/>
                  </a:lnTo>
                  <a:lnTo>
                    <a:pt x="2566" y="216"/>
                  </a:lnTo>
                  <a:lnTo>
                    <a:pt x="2308" y="78"/>
                  </a:lnTo>
                  <a:lnTo>
                    <a:pt x="1942" y="0"/>
                  </a:lnTo>
                  <a:lnTo>
                    <a:pt x="1580" y="0"/>
                  </a:lnTo>
                  <a:lnTo>
                    <a:pt x="1250" y="45"/>
                  </a:lnTo>
                  <a:lnTo>
                    <a:pt x="793" y="167"/>
                  </a:lnTo>
                  <a:lnTo>
                    <a:pt x="258" y="320"/>
                  </a:lnTo>
                  <a:lnTo>
                    <a:pt x="118" y="376"/>
                  </a:lnTo>
                  <a:lnTo>
                    <a:pt x="0" y="447"/>
                  </a:lnTo>
                  <a:lnTo>
                    <a:pt x="170" y="4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6" name="Freeform 1944"/>
            <p:cNvSpPr>
              <a:spLocks/>
            </p:cNvSpPr>
            <p:nvPr/>
          </p:nvSpPr>
          <p:spPr bwMode="auto">
            <a:xfrm>
              <a:off x="4184" y="3916"/>
              <a:ext cx="171" cy="147"/>
            </a:xfrm>
            <a:custGeom>
              <a:avLst/>
              <a:gdLst>
                <a:gd name="T0" fmla="*/ 0 w 2911"/>
                <a:gd name="T1" fmla="*/ 0 h 2508"/>
                <a:gd name="T2" fmla="*/ 0 w 2911"/>
                <a:gd name="T3" fmla="*/ 0 h 2508"/>
                <a:gd name="T4" fmla="*/ 0 w 2911"/>
                <a:gd name="T5" fmla="*/ 0 h 2508"/>
                <a:gd name="T6" fmla="*/ 0 w 2911"/>
                <a:gd name="T7" fmla="*/ 0 h 2508"/>
                <a:gd name="T8" fmla="*/ 0 w 2911"/>
                <a:gd name="T9" fmla="*/ 0 h 2508"/>
                <a:gd name="T10" fmla="*/ 0 w 2911"/>
                <a:gd name="T11" fmla="*/ 0 h 2508"/>
                <a:gd name="T12" fmla="*/ 0 w 2911"/>
                <a:gd name="T13" fmla="*/ 0 h 2508"/>
                <a:gd name="T14" fmla="*/ 0 w 2911"/>
                <a:gd name="T15" fmla="*/ 0 h 2508"/>
                <a:gd name="T16" fmla="*/ 0 w 2911"/>
                <a:gd name="T17" fmla="*/ 0 h 2508"/>
                <a:gd name="T18" fmla="*/ 0 w 2911"/>
                <a:gd name="T19" fmla="*/ 0 h 2508"/>
                <a:gd name="T20" fmla="*/ 0 w 2911"/>
                <a:gd name="T21" fmla="*/ 0 h 2508"/>
                <a:gd name="T22" fmla="*/ 0 w 2911"/>
                <a:gd name="T23" fmla="*/ 0 h 2508"/>
                <a:gd name="T24" fmla="*/ 0 w 2911"/>
                <a:gd name="T25" fmla="*/ 0 h 2508"/>
                <a:gd name="T26" fmla="*/ 0 w 2911"/>
                <a:gd name="T27" fmla="*/ 0 h 2508"/>
                <a:gd name="T28" fmla="*/ 0 w 2911"/>
                <a:gd name="T29" fmla="*/ 0 h 2508"/>
                <a:gd name="T30" fmla="*/ 0 w 2911"/>
                <a:gd name="T31" fmla="*/ 0 h 2508"/>
                <a:gd name="T32" fmla="*/ 0 w 2911"/>
                <a:gd name="T33" fmla="*/ 0 h 2508"/>
                <a:gd name="T34" fmla="*/ 0 w 2911"/>
                <a:gd name="T35" fmla="*/ 0 h 2508"/>
                <a:gd name="T36" fmla="*/ 0 w 2911"/>
                <a:gd name="T37" fmla="*/ 0 h 2508"/>
                <a:gd name="T38" fmla="*/ 0 w 2911"/>
                <a:gd name="T39" fmla="*/ 0 h 25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11"/>
                <a:gd name="T61" fmla="*/ 0 h 2508"/>
                <a:gd name="T62" fmla="*/ 2911 w 2911"/>
                <a:gd name="T63" fmla="*/ 2508 h 25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11" h="2508">
                  <a:moveTo>
                    <a:pt x="0" y="0"/>
                  </a:moveTo>
                  <a:lnTo>
                    <a:pt x="313" y="208"/>
                  </a:lnTo>
                  <a:lnTo>
                    <a:pt x="835" y="523"/>
                  </a:lnTo>
                  <a:lnTo>
                    <a:pt x="2228" y="1447"/>
                  </a:lnTo>
                  <a:lnTo>
                    <a:pt x="2698" y="1849"/>
                  </a:lnTo>
                  <a:lnTo>
                    <a:pt x="2911" y="2143"/>
                  </a:lnTo>
                  <a:lnTo>
                    <a:pt x="2911" y="2318"/>
                  </a:lnTo>
                  <a:lnTo>
                    <a:pt x="2839" y="2424"/>
                  </a:lnTo>
                  <a:lnTo>
                    <a:pt x="2734" y="2492"/>
                  </a:lnTo>
                  <a:lnTo>
                    <a:pt x="2630" y="2508"/>
                  </a:lnTo>
                  <a:lnTo>
                    <a:pt x="2698" y="2388"/>
                  </a:lnTo>
                  <a:lnTo>
                    <a:pt x="2771" y="2283"/>
                  </a:lnTo>
                  <a:lnTo>
                    <a:pt x="2803" y="2162"/>
                  </a:lnTo>
                  <a:lnTo>
                    <a:pt x="2771" y="2021"/>
                  </a:lnTo>
                  <a:lnTo>
                    <a:pt x="2630" y="1830"/>
                  </a:lnTo>
                  <a:lnTo>
                    <a:pt x="2245" y="1568"/>
                  </a:lnTo>
                  <a:lnTo>
                    <a:pt x="1618" y="1166"/>
                  </a:lnTo>
                  <a:lnTo>
                    <a:pt x="819" y="643"/>
                  </a:lnTo>
                  <a:lnTo>
                    <a:pt x="505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7" name="Freeform 1945"/>
            <p:cNvSpPr>
              <a:spLocks/>
            </p:cNvSpPr>
            <p:nvPr/>
          </p:nvSpPr>
          <p:spPr bwMode="auto">
            <a:xfrm>
              <a:off x="4190" y="4038"/>
              <a:ext cx="83" cy="36"/>
            </a:xfrm>
            <a:custGeom>
              <a:avLst/>
              <a:gdLst>
                <a:gd name="T0" fmla="*/ 0 w 1410"/>
                <a:gd name="T1" fmla="*/ 0 h 612"/>
                <a:gd name="T2" fmla="*/ 0 w 1410"/>
                <a:gd name="T3" fmla="*/ 0 h 612"/>
                <a:gd name="T4" fmla="*/ 0 w 1410"/>
                <a:gd name="T5" fmla="*/ 0 h 612"/>
                <a:gd name="T6" fmla="*/ 0 w 1410"/>
                <a:gd name="T7" fmla="*/ 0 h 612"/>
                <a:gd name="T8" fmla="*/ 0 w 1410"/>
                <a:gd name="T9" fmla="*/ 0 h 612"/>
                <a:gd name="T10" fmla="*/ 0 w 1410"/>
                <a:gd name="T11" fmla="*/ 0 h 612"/>
                <a:gd name="T12" fmla="*/ 0 w 1410"/>
                <a:gd name="T13" fmla="*/ 0 h 612"/>
                <a:gd name="T14" fmla="*/ 0 w 1410"/>
                <a:gd name="T15" fmla="*/ 0 h 612"/>
                <a:gd name="T16" fmla="*/ 0 w 1410"/>
                <a:gd name="T17" fmla="*/ 0 h 612"/>
                <a:gd name="T18" fmla="*/ 0 w 1410"/>
                <a:gd name="T19" fmla="*/ 0 h 612"/>
                <a:gd name="T20" fmla="*/ 0 w 1410"/>
                <a:gd name="T21" fmla="*/ 0 h 612"/>
                <a:gd name="T22" fmla="*/ 0 w 1410"/>
                <a:gd name="T23" fmla="*/ 0 h 612"/>
                <a:gd name="T24" fmla="*/ 0 w 1410"/>
                <a:gd name="T25" fmla="*/ 0 h 612"/>
                <a:gd name="T26" fmla="*/ 0 w 1410"/>
                <a:gd name="T27" fmla="*/ 0 h 6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10"/>
                <a:gd name="T43" fmla="*/ 0 h 612"/>
                <a:gd name="T44" fmla="*/ 1410 w 1410"/>
                <a:gd name="T45" fmla="*/ 612 h 6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10" h="612">
                  <a:moveTo>
                    <a:pt x="0" y="612"/>
                  </a:moveTo>
                  <a:lnTo>
                    <a:pt x="590" y="419"/>
                  </a:lnTo>
                  <a:lnTo>
                    <a:pt x="1096" y="262"/>
                  </a:lnTo>
                  <a:lnTo>
                    <a:pt x="1273" y="262"/>
                  </a:lnTo>
                  <a:lnTo>
                    <a:pt x="1357" y="315"/>
                  </a:lnTo>
                  <a:lnTo>
                    <a:pt x="1410" y="278"/>
                  </a:lnTo>
                  <a:lnTo>
                    <a:pt x="1378" y="141"/>
                  </a:lnTo>
                  <a:lnTo>
                    <a:pt x="1237" y="0"/>
                  </a:lnTo>
                  <a:lnTo>
                    <a:pt x="1308" y="141"/>
                  </a:lnTo>
                  <a:lnTo>
                    <a:pt x="1289" y="193"/>
                  </a:lnTo>
                  <a:lnTo>
                    <a:pt x="1149" y="193"/>
                  </a:lnTo>
                  <a:lnTo>
                    <a:pt x="574" y="299"/>
                  </a:lnTo>
                  <a:lnTo>
                    <a:pt x="261" y="487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8" name="Freeform 1946"/>
            <p:cNvSpPr>
              <a:spLocks/>
            </p:cNvSpPr>
            <p:nvPr/>
          </p:nvSpPr>
          <p:spPr bwMode="auto">
            <a:xfrm>
              <a:off x="3938" y="3862"/>
              <a:ext cx="146" cy="45"/>
            </a:xfrm>
            <a:custGeom>
              <a:avLst/>
              <a:gdLst>
                <a:gd name="T0" fmla="*/ 0 w 2474"/>
                <a:gd name="T1" fmla="*/ 0 h 767"/>
                <a:gd name="T2" fmla="*/ 0 w 2474"/>
                <a:gd name="T3" fmla="*/ 0 h 767"/>
                <a:gd name="T4" fmla="*/ 0 w 2474"/>
                <a:gd name="T5" fmla="*/ 0 h 767"/>
                <a:gd name="T6" fmla="*/ 0 w 2474"/>
                <a:gd name="T7" fmla="*/ 0 h 767"/>
                <a:gd name="T8" fmla="*/ 0 w 2474"/>
                <a:gd name="T9" fmla="*/ 0 h 767"/>
                <a:gd name="T10" fmla="*/ 0 w 2474"/>
                <a:gd name="T11" fmla="*/ 0 h 767"/>
                <a:gd name="T12" fmla="*/ 0 w 2474"/>
                <a:gd name="T13" fmla="*/ 0 h 767"/>
                <a:gd name="T14" fmla="*/ 0 w 2474"/>
                <a:gd name="T15" fmla="*/ 0 h 767"/>
                <a:gd name="T16" fmla="*/ 0 w 2474"/>
                <a:gd name="T17" fmla="*/ 0 h 767"/>
                <a:gd name="T18" fmla="*/ 0 w 2474"/>
                <a:gd name="T19" fmla="*/ 0 h 7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4"/>
                <a:gd name="T31" fmla="*/ 0 h 767"/>
                <a:gd name="T32" fmla="*/ 2474 w 2474"/>
                <a:gd name="T33" fmla="*/ 767 h 7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4" h="767">
                  <a:moveTo>
                    <a:pt x="0" y="0"/>
                  </a:moveTo>
                  <a:lnTo>
                    <a:pt x="486" y="224"/>
                  </a:lnTo>
                  <a:lnTo>
                    <a:pt x="1332" y="561"/>
                  </a:lnTo>
                  <a:lnTo>
                    <a:pt x="1909" y="689"/>
                  </a:lnTo>
                  <a:lnTo>
                    <a:pt x="2474" y="727"/>
                  </a:lnTo>
                  <a:lnTo>
                    <a:pt x="2308" y="767"/>
                  </a:lnTo>
                  <a:lnTo>
                    <a:pt x="1590" y="714"/>
                  </a:lnTo>
                  <a:lnTo>
                    <a:pt x="1201" y="588"/>
                  </a:lnTo>
                  <a:lnTo>
                    <a:pt x="503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9" name="Freeform 1947"/>
            <p:cNvSpPr>
              <a:spLocks/>
            </p:cNvSpPr>
            <p:nvPr/>
          </p:nvSpPr>
          <p:spPr bwMode="auto">
            <a:xfrm>
              <a:off x="3904" y="3714"/>
              <a:ext cx="21" cy="28"/>
            </a:xfrm>
            <a:custGeom>
              <a:avLst/>
              <a:gdLst>
                <a:gd name="T0" fmla="*/ 0 w 372"/>
                <a:gd name="T1" fmla="*/ 0 h 481"/>
                <a:gd name="T2" fmla="*/ 0 w 372"/>
                <a:gd name="T3" fmla="*/ 0 h 481"/>
                <a:gd name="T4" fmla="*/ 0 w 372"/>
                <a:gd name="T5" fmla="*/ 0 h 481"/>
                <a:gd name="T6" fmla="*/ 0 w 372"/>
                <a:gd name="T7" fmla="*/ 0 h 481"/>
                <a:gd name="T8" fmla="*/ 0 w 372"/>
                <a:gd name="T9" fmla="*/ 0 h 481"/>
                <a:gd name="T10" fmla="*/ 0 w 372"/>
                <a:gd name="T11" fmla="*/ 0 h 481"/>
                <a:gd name="T12" fmla="*/ 0 w 372"/>
                <a:gd name="T13" fmla="*/ 0 h 481"/>
                <a:gd name="T14" fmla="*/ 0 w 372"/>
                <a:gd name="T15" fmla="*/ 0 h 481"/>
                <a:gd name="T16" fmla="*/ 0 w 372"/>
                <a:gd name="T17" fmla="*/ 0 h 481"/>
                <a:gd name="T18" fmla="*/ 0 w 372"/>
                <a:gd name="T19" fmla="*/ 0 h 481"/>
                <a:gd name="T20" fmla="*/ 0 w 372"/>
                <a:gd name="T21" fmla="*/ 0 h 4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481"/>
                <a:gd name="T35" fmla="*/ 372 w 372"/>
                <a:gd name="T36" fmla="*/ 481 h 4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481">
                  <a:moveTo>
                    <a:pt x="372" y="0"/>
                  </a:moveTo>
                  <a:lnTo>
                    <a:pt x="285" y="95"/>
                  </a:lnTo>
                  <a:lnTo>
                    <a:pt x="183" y="255"/>
                  </a:lnTo>
                  <a:lnTo>
                    <a:pt x="95" y="481"/>
                  </a:lnTo>
                  <a:lnTo>
                    <a:pt x="147" y="220"/>
                  </a:lnTo>
                  <a:lnTo>
                    <a:pt x="131" y="147"/>
                  </a:lnTo>
                  <a:lnTo>
                    <a:pt x="89" y="125"/>
                  </a:lnTo>
                  <a:lnTo>
                    <a:pt x="0" y="125"/>
                  </a:lnTo>
                  <a:lnTo>
                    <a:pt x="212" y="30"/>
                  </a:lnTo>
                  <a:lnTo>
                    <a:pt x="285" y="1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0" name="Freeform 1948"/>
            <p:cNvSpPr>
              <a:spLocks/>
            </p:cNvSpPr>
            <p:nvPr/>
          </p:nvSpPr>
          <p:spPr bwMode="auto">
            <a:xfrm>
              <a:off x="3838" y="3888"/>
              <a:ext cx="83" cy="21"/>
            </a:xfrm>
            <a:custGeom>
              <a:avLst/>
              <a:gdLst>
                <a:gd name="T0" fmla="*/ 0 w 1407"/>
                <a:gd name="T1" fmla="*/ 0 h 357"/>
                <a:gd name="T2" fmla="*/ 0 w 1407"/>
                <a:gd name="T3" fmla="*/ 0 h 357"/>
                <a:gd name="T4" fmla="*/ 0 w 1407"/>
                <a:gd name="T5" fmla="*/ 0 h 357"/>
                <a:gd name="T6" fmla="*/ 0 w 1407"/>
                <a:gd name="T7" fmla="*/ 0 h 357"/>
                <a:gd name="T8" fmla="*/ 0 w 1407"/>
                <a:gd name="T9" fmla="*/ 0 h 357"/>
                <a:gd name="T10" fmla="*/ 0 w 1407"/>
                <a:gd name="T11" fmla="*/ 0 h 357"/>
                <a:gd name="T12" fmla="*/ 0 w 1407"/>
                <a:gd name="T13" fmla="*/ 0 h 357"/>
                <a:gd name="T14" fmla="*/ 0 w 1407"/>
                <a:gd name="T15" fmla="*/ 0 h 357"/>
                <a:gd name="T16" fmla="*/ 0 w 1407"/>
                <a:gd name="T17" fmla="*/ 0 h 357"/>
                <a:gd name="T18" fmla="*/ 0 w 1407"/>
                <a:gd name="T19" fmla="*/ 0 h 3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7"/>
                <a:gd name="T31" fmla="*/ 0 h 357"/>
                <a:gd name="T32" fmla="*/ 1407 w 1407"/>
                <a:gd name="T33" fmla="*/ 357 h 3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7" h="357">
                  <a:moveTo>
                    <a:pt x="1407" y="357"/>
                  </a:moveTo>
                  <a:lnTo>
                    <a:pt x="1143" y="128"/>
                  </a:lnTo>
                  <a:lnTo>
                    <a:pt x="1006" y="0"/>
                  </a:lnTo>
                  <a:lnTo>
                    <a:pt x="419" y="119"/>
                  </a:lnTo>
                  <a:lnTo>
                    <a:pt x="0" y="213"/>
                  </a:lnTo>
                  <a:lnTo>
                    <a:pt x="428" y="158"/>
                  </a:lnTo>
                  <a:lnTo>
                    <a:pt x="862" y="103"/>
                  </a:lnTo>
                  <a:lnTo>
                    <a:pt x="944" y="103"/>
                  </a:lnTo>
                  <a:lnTo>
                    <a:pt x="1107" y="164"/>
                  </a:lnTo>
                  <a:lnTo>
                    <a:pt x="1407" y="35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1" name="Freeform 1949"/>
            <p:cNvSpPr>
              <a:spLocks/>
            </p:cNvSpPr>
            <p:nvPr/>
          </p:nvSpPr>
          <p:spPr bwMode="auto">
            <a:xfrm>
              <a:off x="4369" y="4037"/>
              <a:ext cx="56" cy="5"/>
            </a:xfrm>
            <a:custGeom>
              <a:avLst/>
              <a:gdLst>
                <a:gd name="T0" fmla="*/ 0 w 957"/>
                <a:gd name="T1" fmla="*/ 0 h 86"/>
                <a:gd name="T2" fmla="*/ 0 w 957"/>
                <a:gd name="T3" fmla="*/ 0 h 86"/>
                <a:gd name="T4" fmla="*/ 0 w 957"/>
                <a:gd name="T5" fmla="*/ 0 h 86"/>
                <a:gd name="T6" fmla="*/ 0 w 957"/>
                <a:gd name="T7" fmla="*/ 0 h 86"/>
                <a:gd name="T8" fmla="*/ 0 w 957"/>
                <a:gd name="T9" fmla="*/ 0 h 86"/>
                <a:gd name="T10" fmla="*/ 0 w 957"/>
                <a:gd name="T11" fmla="*/ 0 h 86"/>
                <a:gd name="T12" fmla="*/ 0 w 957"/>
                <a:gd name="T13" fmla="*/ 0 h 86"/>
                <a:gd name="T14" fmla="*/ 0 w 957"/>
                <a:gd name="T15" fmla="*/ 0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7"/>
                <a:gd name="T25" fmla="*/ 0 h 86"/>
                <a:gd name="T26" fmla="*/ 957 w 957"/>
                <a:gd name="T27" fmla="*/ 86 h 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7" h="86">
                  <a:moveTo>
                    <a:pt x="0" y="79"/>
                  </a:moveTo>
                  <a:lnTo>
                    <a:pt x="686" y="86"/>
                  </a:lnTo>
                  <a:lnTo>
                    <a:pt x="885" y="86"/>
                  </a:lnTo>
                  <a:lnTo>
                    <a:pt x="957" y="43"/>
                  </a:lnTo>
                  <a:lnTo>
                    <a:pt x="950" y="0"/>
                  </a:lnTo>
                  <a:lnTo>
                    <a:pt x="879" y="43"/>
                  </a:lnTo>
                  <a:lnTo>
                    <a:pt x="134" y="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2" name="Freeform 1950"/>
            <p:cNvSpPr>
              <a:spLocks/>
            </p:cNvSpPr>
            <p:nvPr/>
          </p:nvSpPr>
          <p:spPr bwMode="auto">
            <a:xfrm>
              <a:off x="4174" y="3841"/>
              <a:ext cx="36" cy="46"/>
            </a:xfrm>
            <a:custGeom>
              <a:avLst/>
              <a:gdLst>
                <a:gd name="T0" fmla="*/ 0 w 611"/>
                <a:gd name="T1" fmla="*/ 0 h 790"/>
                <a:gd name="T2" fmla="*/ 0 w 611"/>
                <a:gd name="T3" fmla="*/ 0 h 790"/>
                <a:gd name="T4" fmla="*/ 0 w 611"/>
                <a:gd name="T5" fmla="*/ 0 h 790"/>
                <a:gd name="T6" fmla="*/ 0 w 611"/>
                <a:gd name="T7" fmla="*/ 0 h 790"/>
                <a:gd name="T8" fmla="*/ 0 w 611"/>
                <a:gd name="T9" fmla="*/ 0 h 790"/>
                <a:gd name="T10" fmla="*/ 0 w 611"/>
                <a:gd name="T11" fmla="*/ 0 h 790"/>
                <a:gd name="T12" fmla="*/ 0 w 611"/>
                <a:gd name="T13" fmla="*/ 0 h 790"/>
                <a:gd name="T14" fmla="*/ 0 w 611"/>
                <a:gd name="T15" fmla="*/ 0 h 790"/>
                <a:gd name="T16" fmla="*/ 0 w 611"/>
                <a:gd name="T17" fmla="*/ 0 h 790"/>
                <a:gd name="T18" fmla="*/ 0 w 611"/>
                <a:gd name="T19" fmla="*/ 0 h 790"/>
                <a:gd name="T20" fmla="*/ 0 w 611"/>
                <a:gd name="T21" fmla="*/ 0 h 790"/>
                <a:gd name="T22" fmla="*/ 0 w 611"/>
                <a:gd name="T23" fmla="*/ 0 h 790"/>
                <a:gd name="T24" fmla="*/ 0 w 611"/>
                <a:gd name="T25" fmla="*/ 0 h 790"/>
                <a:gd name="T26" fmla="*/ 0 w 611"/>
                <a:gd name="T27" fmla="*/ 0 h 7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1"/>
                <a:gd name="T43" fmla="*/ 0 h 790"/>
                <a:gd name="T44" fmla="*/ 611 w 611"/>
                <a:gd name="T45" fmla="*/ 790 h 79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1" h="790">
                  <a:moveTo>
                    <a:pt x="0" y="0"/>
                  </a:moveTo>
                  <a:lnTo>
                    <a:pt x="206" y="17"/>
                  </a:lnTo>
                  <a:lnTo>
                    <a:pt x="318" y="29"/>
                  </a:lnTo>
                  <a:lnTo>
                    <a:pt x="356" y="78"/>
                  </a:lnTo>
                  <a:lnTo>
                    <a:pt x="356" y="110"/>
                  </a:lnTo>
                  <a:lnTo>
                    <a:pt x="405" y="388"/>
                  </a:lnTo>
                  <a:lnTo>
                    <a:pt x="523" y="608"/>
                  </a:lnTo>
                  <a:lnTo>
                    <a:pt x="611" y="790"/>
                  </a:lnTo>
                  <a:lnTo>
                    <a:pt x="334" y="376"/>
                  </a:lnTo>
                  <a:lnTo>
                    <a:pt x="294" y="159"/>
                  </a:lnTo>
                  <a:lnTo>
                    <a:pt x="294" y="118"/>
                  </a:lnTo>
                  <a:lnTo>
                    <a:pt x="262" y="72"/>
                  </a:lnTo>
                  <a:lnTo>
                    <a:pt x="223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3" name="Freeform 1951"/>
            <p:cNvSpPr>
              <a:spLocks/>
            </p:cNvSpPr>
            <p:nvPr/>
          </p:nvSpPr>
          <p:spPr bwMode="auto">
            <a:xfrm>
              <a:off x="3992" y="3762"/>
              <a:ext cx="68" cy="44"/>
            </a:xfrm>
            <a:custGeom>
              <a:avLst/>
              <a:gdLst>
                <a:gd name="T0" fmla="*/ 0 w 1155"/>
                <a:gd name="T1" fmla="*/ 0 h 751"/>
                <a:gd name="T2" fmla="*/ 0 w 1155"/>
                <a:gd name="T3" fmla="*/ 0 h 751"/>
                <a:gd name="T4" fmla="*/ 0 w 1155"/>
                <a:gd name="T5" fmla="*/ 0 h 751"/>
                <a:gd name="T6" fmla="*/ 0 w 1155"/>
                <a:gd name="T7" fmla="*/ 0 h 751"/>
                <a:gd name="T8" fmla="*/ 0 w 1155"/>
                <a:gd name="T9" fmla="*/ 0 h 751"/>
                <a:gd name="T10" fmla="*/ 0 w 1155"/>
                <a:gd name="T11" fmla="*/ 0 h 751"/>
                <a:gd name="T12" fmla="*/ 0 w 1155"/>
                <a:gd name="T13" fmla="*/ 0 h 751"/>
                <a:gd name="T14" fmla="*/ 0 w 1155"/>
                <a:gd name="T15" fmla="*/ 0 h 751"/>
                <a:gd name="T16" fmla="*/ 0 w 1155"/>
                <a:gd name="T17" fmla="*/ 0 h 751"/>
                <a:gd name="T18" fmla="*/ 0 w 1155"/>
                <a:gd name="T19" fmla="*/ 0 h 751"/>
                <a:gd name="T20" fmla="*/ 0 w 1155"/>
                <a:gd name="T21" fmla="*/ 0 h 751"/>
                <a:gd name="T22" fmla="*/ 0 w 1155"/>
                <a:gd name="T23" fmla="*/ 0 h 751"/>
                <a:gd name="T24" fmla="*/ 0 w 1155"/>
                <a:gd name="T25" fmla="*/ 0 h 751"/>
                <a:gd name="T26" fmla="*/ 0 w 1155"/>
                <a:gd name="T27" fmla="*/ 0 h 751"/>
                <a:gd name="T28" fmla="*/ 0 w 1155"/>
                <a:gd name="T29" fmla="*/ 0 h 751"/>
                <a:gd name="T30" fmla="*/ 0 w 1155"/>
                <a:gd name="T31" fmla="*/ 0 h 7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5"/>
                <a:gd name="T49" fmla="*/ 0 h 751"/>
                <a:gd name="T50" fmla="*/ 1155 w 1155"/>
                <a:gd name="T51" fmla="*/ 751 h 7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5" h="751">
                  <a:moveTo>
                    <a:pt x="0" y="16"/>
                  </a:moveTo>
                  <a:lnTo>
                    <a:pt x="271" y="0"/>
                  </a:lnTo>
                  <a:lnTo>
                    <a:pt x="506" y="40"/>
                  </a:lnTo>
                  <a:lnTo>
                    <a:pt x="777" y="144"/>
                  </a:lnTo>
                  <a:lnTo>
                    <a:pt x="1005" y="285"/>
                  </a:lnTo>
                  <a:lnTo>
                    <a:pt x="1129" y="421"/>
                  </a:lnTo>
                  <a:lnTo>
                    <a:pt x="1155" y="519"/>
                  </a:lnTo>
                  <a:lnTo>
                    <a:pt x="1106" y="631"/>
                  </a:lnTo>
                  <a:lnTo>
                    <a:pt x="777" y="751"/>
                  </a:lnTo>
                  <a:lnTo>
                    <a:pt x="927" y="656"/>
                  </a:lnTo>
                  <a:lnTo>
                    <a:pt x="979" y="546"/>
                  </a:lnTo>
                  <a:lnTo>
                    <a:pt x="979" y="405"/>
                  </a:lnTo>
                  <a:lnTo>
                    <a:pt x="786" y="252"/>
                  </a:lnTo>
                  <a:lnTo>
                    <a:pt x="496" y="117"/>
                  </a:lnTo>
                  <a:lnTo>
                    <a:pt x="293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4" name="Freeform 1952"/>
            <p:cNvSpPr>
              <a:spLocks/>
            </p:cNvSpPr>
            <p:nvPr/>
          </p:nvSpPr>
          <p:spPr bwMode="auto">
            <a:xfrm>
              <a:off x="4119" y="3847"/>
              <a:ext cx="32" cy="28"/>
            </a:xfrm>
            <a:custGeom>
              <a:avLst/>
              <a:gdLst>
                <a:gd name="T0" fmla="*/ 0 w 539"/>
                <a:gd name="T1" fmla="*/ 0 h 480"/>
                <a:gd name="T2" fmla="*/ 0 w 539"/>
                <a:gd name="T3" fmla="*/ 0 h 480"/>
                <a:gd name="T4" fmla="*/ 0 w 539"/>
                <a:gd name="T5" fmla="*/ 0 h 480"/>
                <a:gd name="T6" fmla="*/ 0 w 539"/>
                <a:gd name="T7" fmla="*/ 0 h 480"/>
                <a:gd name="T8" fmla="*/ 0 w 539"/>
                <a:gd name="T9" fmla="*/ 0 h 480"/>
                <a:gd name="T10" fmla="*/ 0 w 539"/>
                <a:gd name="T11" fmla="*/ 0 h 480"/>
                <a:gd name="T12" fmla="*/ 0 w 539"/>
                <a:gd name="T13" fmla="*/ 0 h 480"/>
                <a:gd name="T14" fmla="*/ 0 w 539"/>
                <a:gd name="T15" fmla="*/ 0 h 480"/>
                <a:gd name="T16" fmla="*/ 0 w 539"/>
                <a:gd name="T17" fmla="*/ 0 h 480"/>
                <a:gd name="T18" fmla="*/ 0 w 539"/>
                <a:gd name="T19" fmla="*/ 0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9"/>
                <a:gd name="T31" fmla="*/ 0 h 480"/>
                <a:gd name="T32" fmla="*/ 539 w 539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9" h="480">
                  <a:moveTo>
                    <a:pt x="539" y="480"/>
                  </a:moveTo>
                  <a:lnTo>
                    <a:pt x="424" y="294"/>
                  </a:lnTo>
                  <a:lnTo>
                    <a:pt x="330" y="147"/>
                  </a:lnTo>
                  <a:lnTo>
                    <a:pt x="174" y="17"/>
                  </a:lnTo>
                  <a:lnTo>
                    <a:pt x="95" y="0"/>
                  </a:lnTo>
                  <a:lnTo>
                    <a:pt x="0" y="0"/>
                  </a:lnTo>
                  <a:lnTo>
                    <a:pt x="137" y="69"/>
                  </a:lnTo>
                  <a:lnTo>
                    <a:pt x="294" y="225"/>
                  </a:lnTo>
                  <a:lnTo>
                    <a:pt x="414" y="346"/>
                  </a:lnTo>
                  <a:lnTo>
                    <a:pt x="539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5" name="Freeform 1953"/>
            <p:cNvSpPr>
              <a:spLocks/>
            </p:cNvSpPr>
            <p:nvPr/>
          </p:nvSpPr>
          <p:spPr bwMode="auto">
            <a:xfrm>
              <a:off x="3731" y="3731"/>
              <a:ext cx="23" cy="35"/>
            </a:xfrm>
            <a:custGeom>
              <a:avLst/>
              <a:gdLst>
                <a:gd name="T0" fmla="*/ 0 w 388"/>
                <a:gd name="T1" fmla="*/ 0 h 600"/>
                <a:gd name="T2" fmla="*/ 0 w 388"/>
                <a:gd name="T3" fmla="*/ 0 h 600"/>
                <a:gd name="T4" fmla="*/ 0 w 388"/>
                <a:gd name="T5" fmla="*/ 0 h 600"/>
                <a:gd name="T6" fmla="*/ 0 w 388"/>
                <a:gd name="T7" fmla="*/ 0 h 600"/>
                <a:gd name="T8" fmla="*/ 0 w 38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8"/>
                <a:gd name="T16" fmla="*/ 0 h 600"/>
                <a:gd name="T17" fmla="*/ 388 w 38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8" h="600">
                  <a:moveTo>
                    <a:pt x="75" y="0"/>
                  </a:moveTo>
                  <a:lnTo>
                    <a:pt x="388" y="578"/>
                  </a:lnTo>
                  <a:lnTo>
                    <a:pt x="274" y="600"/>
                  </a:lnTo>
                  <a:lnTo>
                    <a:pt x="0" y="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6" name="Freeform 1954"/>
            <p:cNvSpPr>
              <a:spLocks/>
            </p:cNvSpPr>
            <p:nvPr/>
          </p:nvSpPr>
          <p:spPr bwMode="auto">
            <a:xfrm>
              <a:off x="3782" y="3737"/>
              <a:ext cx="15" cy="22"/>
            </a:xfrm>
            <a:custGeom>
              <a:avLst/>
              <a:gdLst>
                <a:gd name="T0" fmla="*/ 0 w 255"/>
                <a:gd name="T1" fmla="*/ 0 h 369"/>
                <a:gd name="T2" fmla="*/ 0 w 255"/>
                <a:gd name="T3" fmla="*/ 0 h 369"/>
                <a:gd name="T4" fmla="*/ 0 w 255"/>
                <a:gd name="T5" fmla="*/ 0 h 369"/>
                <a:gd name="T6" fmla="*/ 0 w 255"/>
                <a:gd name="T7" fmla="*/ 0 h 369"/>
                <a:gd name="T8" fmla="*/ 0 w 255"/>
                <a:gd name="T9" fmla="*/ 0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369"/>
                <a:gd name="T17" fmla="*/ 255 w 255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369">
                  <a:moveTo>
                    <a:pt x="62" y="0"/>
                  </a:moveTo>
                  <a:lnTo>
                    <a:pt x="255" y="369"/>
                  </a:lnTo>
                  <a:lnTo>
                    <a:pt x="137" y="369"/>
                  </a:lnTo>
                  <a:lnTo>
                    <a:pt x="0" y="3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7" name="Freeform 1955"/>
            <p:cNvSpPr>
              <a:spLocks/>
            </p:cNvSpPr>
            <p:nvPr/>
          </p:nvSpPr>
          <p:spPr bwMode="auto">
            <a:xfrm>
              <a:off x="3823" y="3741"/>
              <a:ext cx="7" cy="22"/>
            </a:xfrm>
            <a:custGeom>
              <a:avLst/>
              <a:gdLst>
                <a:gd name="T0" fmla="*/ 0 w 118"/>
                <a:gd name="T1" fmla="*/ 0 h 365"/>
                <a:gd name="T2" fmla="*/ 0 w 118"/>
                <a:gd name="T3" fmla="*/ 0 h 365"/>
                <a:gd name="T4" fmla="*/ 0 w 118"/>
                <a:gd name="T5" fmla="*/ 0 h 365"/>
                <a:gd name="T6" fmla="*/ 0 w 118"/>
                <a:gd name="T7" fmla="*/ 0 h 365"/>
                <a:gd name="T8" fmla="*/ 0 w 118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365"/>
                <a:gd name="T17" fmla="*/ 118 w 11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365">
                  <a:moveTo>
                    <a:pt x="95" y="0"/>
                  </a:moveTo>
                  <a:lnTo>
                    <a:pt x="118" y="365"/>
                  </a:lnTo>
                  <a:lnTo>
                    <a:pt x="0" y="359"/>
                  </a:lnTo>
                  <a:lnTo>
                    <a:pt x="43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8" name="Freeform 1956"/>
            <p:cNvSpPr>
              <a:spLocks/>
            </p:cNvSpPr>
            <p:nvPr/>
          </p:nvSpPr>
          <p:spPr bwMode="auto">
            <a:xfrm>
              <a:off x="3862" y="3761"/>
              <a:ext cx="13" cy="51"/>
            </a:xfrm>
            <a:custGeom>
              <a:avLst/>
              <a:gdLst>
                <a:gd name="T0" fmla="*/ 0 w 222"/>
                <a:gd name="T1" fmla="*/ 0 h 863"/>
                <a:gd name="T2" fmla="*/ 0 w 222"/>
                <a:gd name="T3" fmla="*/ 0 h 863"/>
                <a:gd name="T4" fmla="*/ 0 w 222"/>
                <a:gd name="T5" fmla="*/ 0 h 863"/>
                <a:gd name="T6" fmla="*/ 0 w 222"/>
                <a:gd name="T7" fmla="*/ 0 h 863"/>
                <a:gd name="T8" fmla="*/ 0 w 222"/>
                <a:gd name="T9" fmla="*/ 0 h 863"/>
                <a:gd name="T10" fmla="*/ 0 w 222"/>
                <a:gd name="T11" fmla="*/ 0 h 863"/>
                <a:gd name="T12" fmla="*/ 0 w 222"/>
                <a:gd name="T13" fmla="*/ 0 h 863"/>
                <a:gd name="T14" fmla="*/ 0 w 222"/>
                <a:gd name="T15" fmla="*/ 0 h 863"/>
                <a:gd name="T16" fmla="*/ 0 w 222"/>
                <a:gd name="T17" fmla="*/ 0 h 8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"/>
                <a:gd name="T28" fmla="*/ 0 h 863"/>
                <a:gd name="T29" fmla="*/ 222 w 222"/>
                <a:gd name="T30" fmla="*/ 863 h 8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" h="863">
                  <a:moveTo>
                    <a:pt x="72" y="11"/>
                  </a:moveTo>
                  <a:lnTo>
                    <a:pt x="101" y="275"/>
                  </a:lnTo>
                  <a:lnTo>
                    <a:pt x="222" y="602"/>
                  </a:lnTo>
                  <a:lnTo>
                    <a:pt x="222" y="863"/>
                  </a:lnTo>
                  <a:lnTo>
                    <a:pt x="124" y="729"/>
                  </a:lnTo>
                  <a:lnTo>
                    <a:pt x="124" y="569"/>
                  </a:lnTo>
                  <a:lnTo>
                    <a:pt x="72" y="389"/>
                  </a:lnTo>
                  <a:lnTo>
                    <a:pt x="0" y="0"/>
                  </a:lnTo>
                  <a:lnTo>
                    <a:pt x="7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99" name="Freeform 1957"/>
            <p:cNvSpPr>
              <a:spLocks/>
            </p:cNvSpPr>
            <p:nvPr/>
          </p:nvSpPr>
          <p:spPr bwMode="auto">
            <a:xfrm>
              <a:off x="3925" y="3655"/>
              <a:ext cx="14" cy="47"/>
            </a:xfrm>
            <a:custGeom>
              <a:avLst/>
              <a:gdLst>
                <a:gd name="T0" fmla="*/ 0 w 232"/>
                <a:gd name="T1" fmla="*/ 0 h 794"/>
                <a:gd name="T2" fmla="*/ 0 w 232"/>
                <a:gd name="T3" fmla="*/ 0 h 794"/>
                <a:gd name="T4" fmla="*/ 0 w 232"/>
                <a:gd name="T5" fmla="*/ 0 h 794"/>
                <a:gd name="T6" fmla="*/ 0 w 232"/>
                <a:gd name="T7" fmla="*/ 0 h 794"/>
                <a:gd name="T8" fmla="*/ 0 w 232"/>
                <a:gd name="T9" fmla="*/ 0 h 7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794"/>
                <a:gd name="T17" fmla="*/ 232 w 232"/>
                <a:gd name="T18" fmla="*/ 794 h 7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794">
                  <a:moveTo>
                    <a:pt x="232" y="43"/>
                  </a:moveTo>
                  <a:lnTo>
                    <a:pt x="94" y="748"/>
                  </a:lnTo>
                  <a:lnTo>
                    <a:pt x="0" y="794"/>
                  </a:lnTo>
                  <a:lnTo>
                    <a:pt x="156" y="0"/>
                  </a:lnTo>
                  <a:lnTo>
                    <a:pt x="232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0" name="Freeform 1958"/>
            <p:cNvSpPr>
              <a:spLocks/>
            </p:cNvSpPr>
            <p:nvPr/>
          </p:nvSpPr>
          <p:spPr bwMode="auto">
            <a:xfrm>
              <a:off x="3961" y="3654"/>
              <a:ext cx="14" cy="39"/>
            </a:xfrm>
            <a:custGeom>
              <a:avLst/>
              <a:gdLst>
                <a:gd name="T0" fmla="*/ 0 w 242"/>
                <a:gd name="T1" fmla="*/ 0 h 673"/>
                <a:gd name="T2" fmla="*/ 0 w 242"/>
                <a:gd name="T3" fmla="*/ 0 h 673"/>
                <a:gd name="T4" fmla="*/ 0 w 242"/>
                <a:gd name="T5" fmla="*/ 0 h 673"/>
                <a:gd name="T6" fmla="*/ 0 w 242"/>
                <a:gd name="T7" fmla="*/ 0 h 673"/>
                <a:gd name="T8" fmla="*/ 0 w 24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673"/>
                <a:gd name="T17" fmla="*/ 242 w 242"/>
                <a:gd name="T18" fmla="*/ 673 h 6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673">
                  <a:moveTo>
                    <a:pt x="242" y="63"/>
                  </a:moveTo>
                  <a:lnTo>
                    <a:pt x="108" y="673"/>
                  </a:lnTo>
                  <a:lnTo>
                    <a:pt x="0" y="654"/>
                  </a:lnTo>
                  <a:lnTo>
                    <a:pt x="170" y="0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1" name="Freeform 1959"/>
            <p:cNvSpPr>
              <a:spLocks/>
            </p:cNvSpPr>
            <p:nvPr/>
          </p:nvSpPr>
          <p:spPr bwMode="auto">
            <a:xfrm>
              <a:off x="3991" y="3668"/>
              <a:ext cx="14" cy="45"/>
            </a:xfrm>
            <a:custGeom>
              <a:avLst/>
              <a:gdLst>
                <a:gd name="T0" fmla="*/ 0 w 251"/>
                <a:gd name="T1" fmla="*/ 0 h 761"/>
                <a:gd name="T2" fmla="*/ 0 w 251"/>
                <a:gd name="T3" fmla="*/ 0 h 761"/>
                <a:gd name="T4" fmla="*/ 0 w 251"/>
                <a:gd name="T5" fmla="*/ 0 h 761"/>
                <a:gd name="T6" fmla="*/ 0 w 251"/>
                <a:gd name="T7" fmla="*/ 0 h 761"/>
                <a:gd name="T8" fmla="*/ 0 w 251"/>
                <a:gd name="T9" fmla="*/ 0 h 7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761"/>
                <a:gd name="T17" fmla="*/ 251 w 251"/>
                <a:gd name="T18" fmla="*/ 761 h 7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761">
                  <a:moveTo>
                    <a:pt x="251" y="115"/>
                  </a:moveTo>
                  <a:lnTo>
                    <a:pt x="59" y="761"/>
                  </a:lnTo>
                  <a:lnTo>
                    <a:pt x="0" y="673"/>
                  </a:lnTo>
                  <a:lnTo>
                    <a:pt x="199" y="0"/>
                  </a:lnTo>
                  <a:lnTo>
                    <a:pt x="251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2" name="Freeform 1960"/>
            <p:cNvSpPr>
              <a:spLocks/>
            </p:cNvSpPr>
            <p:nvPr/>
          </p:nvSpPr>
          <p:spPr bwMode="auto">
            <a:xfrm>
              <a:off x="4012" y="3672"/>
              <a:ext cx="37" cy="75"/>
            </a:xfrm>
            <a:custGeom>
              <a:avLst/>
              <a:gdLst>
                <a:gd name="T0" fmla="*/ 0 w 637"/>
                <a:gd name="T1" fmla="*/ 0 h 1274"/>
                <a:gd name="T2" fmla="*/ 0 w 637"/>
                <a:gd name="T3" fmla="*/ 0 h 1274"/>
                <a:gd name="T4" fmla="*/ 0 w 637"/>
                <a:gd name="T5" fmla="*/ 0 h 1274"/>
                <a:gd name="T6" fmla="*/ 0 w 637"/>
                <a:gd name="T7" fmla="*/ 0 h 1274"/>
                <a:gd name="T8" fmla="*/ 0 w 637"/>
                <a:gd name="T9" fmla="*/ 0 h 1274"/>
                <a:gd name="T10" fmla="*/ 0 w 637"/>
                <a:gd name="T11" fmla="*/ 0 h 1274"/>
                <a:gd name="T12" fmla="*/ 0 w 637"/>
                <a:gd name="T13" fmla="*/ 0 h 1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7"/>
                <a:gd name="T22" fmla="*/ 0 h 1274"/>
                <a:gd name="T23" fmla="*/ 637 w 637"/>
                <a:gd name="T24" fmla="*/ 1274 h 1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7" h="1274">
                  <a:moveTo>
                    <a:pt x="637" y="206"/>
                  </a:moveTo>
                  <a:lnTo>
                    <a:pt x="414" y="545"/>
                  </a:lnTo>
                  <a:lnTo>
                    <a:pt x="69" y="1274"/>
                  </a:lnTo>
                  <a:lnTo>
                    <a:pt x="0" y="1263"/>
                  </a:lnTo>
                  <a:lnTo>
                    <a:pt x="356" y="487"/>
                  </a:lnTo>
                  <a:lnTo>
                    <a:pt x="630" y="0"/>
                  </a:lnTo>
                  <a:lnTo>
                    <a:pt x="637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003" name="Freeform 1961"/>
            <p:cNvSpPr>
              <a:spLocks/>
            </p:cNvSpPr>
            <p:nvPr/>
          </p:nvSpPr>
          <p:spPr bwMode="auto">
            <a:xfrm>
              <a:off x="4061" y="3818"/>
              <a:ext cx="12" cy="28"/>
            </a:xfrm>
            <a:custGeom>
              <a:avLst/>
              <a:gdLst>
                <a:gd name="T0" fmla="*/ 0 w 193"/>
                <a:gd name="T1" fmla="*/ 0 h 480"/>
                <a:gd name="T2" fmla="*/ 0 w 193"/>
                <a:gd name="T3" fmla="*/ 0 h 480"/>
                <a:gd name="T4" fmla="*/ 0 w 193"/>
                <a:gd name="T5" fmla="*/ 0 h 480"/>
                <a:gd name="T6" fmla="*/ 0 w 193"/>
                <a:gd name="T7" fmla="*/ 0 h 480"/>
                <a:gd name="T8" fmla="*/ 0 w 193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80"/>
                <a:gd name="T17" fmla="*/ 193 w 193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80">
                  <a:moveTo>
                    <a:pt x="193" y="415"/>
                  </a:moveTo>
                  <a:lnTo>
                    <a:pt x="118" y="0"/>
                  </a:lnTo>
                  <a:lnTo>
                    <a:pt x="0" y="75"/>
                  </a:lnTo>
                  <a:lnTo>
                    <a:pt x="72" y="480"/>
                  </a:lnTo>
                  <a:lnTo>
                    <a:pt x="193" y="415"/>
                  </a:lnTo>
                  <a:close/>
                </a:path>
              </a:pathLst>
            </a:custGeom>
            <a:solidFill>
              <a:srgbClr val="FFF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Tru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0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2830136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ARTICIPANTSINLEADERBOARD" val="5"/>
  <p:tag name="AUTOADJUSTPARTRANGE" val="True"/>
  <p:tag name="PARTLISTDEFAULT" val="0"/>
  <p:tag name="DELIMITERS" val="3.1"/>
  <p:tag name="TPFULLVERSION" val="4.2.3.231"/>
  <p:tag name="POWERPOINTVERSION" val="14.0"/>
  <p:tag name="LUIDIAENABLED" val="False"/>
  <p:tag name="EXPANDSHOWBAR" val="True"/>
  <p:tag name="TASKPANEKEY" val="edea7697-f5dc-4edd-951d-fbda2ff912d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3845</TotalTime>
  <Words>169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Object-Oriented Development</vt:lpstr>
      <vt:lpstr>Classes, Attributes, &amp; Operations</vt:lpstr>
      <vt:lpstr>Example</vt:lpstr>
      <vt:lpstr>Example</vt:lpstr>
      <vt:lpstr>Generalization / Specialization</vt:lpstr>
      <vt:lpstr>Comparing Traditional and OO: Traditional Viewpoint</vt:lpstr>
      <vt:lpstr>Traditional View – An Example</vt:lpstr>
      <vt:lpstr>Object-Oriented View – An Example</vt:lpstr>
      <vt:lpstr>How many classes?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Modeling:  Class Diagrams</dc:title>
  <dc:creator>Kannan Mohan</dc:creator>
  <cp:lastModifiedBy>Kannan Mohan</cp:lastModifiedBy>
  <cp:revision>96</cp:revision>
  <dcterms:created xsi:type="dcterms:W3CDTF">2008-09-07T22:58:41Z</dcterms:created>
  <dcterms:modified xsi:type="dcterms:W3CDTF">2017-11-01T16:42:51Z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1838e346-8876-4fdd-8cf3-49747a55d781</vt:lpwstr>
  </property>
  <property fmtid="{D5CDD505-2E9C-101B-9397-08002B2CF9AE}" pid="3" name="_SourceUrl">
    <vt:lpwstr/>
  </property>
  <property fmtid="{D5CDD505-2E9C-101B-9397-08002B2CF9AE}" pid="4" name="AutoVersionDisabled">
    <vt:lpwstr>0</vt:lpwstr>
  </property>
  <property fmtid="{D5CDD505-2E9C-101B-9397-08002B2CF9AE}" pid="5" name="ItemType">
    <vt:lpwstr>1</vt:lpwstr>
  </property>
  <property fmtid="{D5CDD505-2E9C-101B-9397-08002B2CF9AE}" pid="6" name="Order">
    <vt:lpwstr/>
  </property>
  <property fmtid="{D5CDD505-2E9C-101B-9397-08002B2CF9AE}" pid="7" name="MetaInfo">
    <vt:lpwstr/>
  </property>
  <property fmtid="{D5CDD505-2E9C-101B-9397-08002B2CF9AE}" pid="8" name="Description">
    <vt:lpwstr/>
  </property>
</Properties>
</file>